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Lst>
  <p:notesMasterIdLst>
    <p:notesMasterId r:id="rId53"/>
  </p:notesMasterIdLst>
  <p:sldIdLst>
    <p:sldId id="256" r:id="rId3"/>
    <p:sldId id="310" r:id="rId4"/>
    <p:sldId id="311" r:id="rId5"/>
    <p:sldId id="258" r:id="rId6"/>
    <p:sldId id="259" r:id="rId7"/>
    <p:sldId id="317" r:id="rId8"/>
    <p:sldId id="260" r:id="rId9"/>
    <p:sldId id="312" r:id="rId10"/>
    <p:sldId id="261" r:id="rId11"/>
    <p:sldId id="262" r:id="rId12"/>
    <p:sldId id="263" r:id="rId13"/>
    <p:sldId id="264" r:id="rId14"/>
    <p:sldId id="313" r:id="rId15"/>
    <p:sldId id="265" r:id="rId16"/>
    <p:sldId id="266" r:id="rId17"/>
    <p:sldId id="316" r:id="rId18"/>
    <p:sldId id="267" r:id="rId19"/>
    <p:sldId id="314" r:id="rId20"/>
    <p:sldId id="268" r:id="rId21"/>
    <p:sldId id="269" r:id="rId22"/>
    <p:sldId id="315" r:id="rId23"/>
    <p:sldId id="270" r:id="rId24"/>
    <p:sldId id="271" r:id="rId25"/>
    <p:sldId id="272" r:id="rId26"/>
    <p:sldId id="273" r:id="rId27"/>
    <p:sldId id="274" r:id="rId28"/>
    <p:sldId id="275" r:id="rId29"/>
    <p:sldId id="276" r:id="rId30"/>
    <p:sldId id="277" r:id="rId31"/>
    <p:sldId id="278" r:id="rId32"/>
    <p:sldId id="279" r:id="rId33"/>
    <p:sldId id="281" r:id="rId34"/>
    <p:sldId id="280" r:id="rId35"/>
    <p:sldId id="282" r:id="rId36"/>
    <p:sldId id="283" r:id="rId37"/>
    <p:sldId id="284" r:id="rId38"/>
    <p:sldId id="285" r:id="rId39"/>
    <p:sldId id="318" r:id="rId40"/>
    <p:sldId id="319" r:id="rId41"/>
    <p:sldId id="286" r:id="rId42"/>
    <p:sldId id="289" r:id="rId43"/>
    <p:sldId id="291" r:id="rId44"/>
    <p:sldId id="290" r:id="rId45"/>
    <p:sldId id="320" r:id="rId46"/>
    <p:sldId id="321" r:id="rId47"/>
    <p:sldId id="324" r:id="rId48"/>
    <p:sldId id="322" r:id="rId49"/>
    <p:sldId id="306" r:id="rId50"/>
    <p:sldId id="308" r:id="rId51"/>
    <p:sldId id="309" r:id="rId52"/>
  </p:sldIdLst>
  <p:sldSz cx="9144000" cy="5143500" type="screen16x9"/>
  <p:notesSz cx="6858000" cy="9144000"/>
  <p:embeddedFontLst>
    <p:embeddedFont>
      <p:font typeface="Proxima Nova Semibold" panose="020B0604020202020204" charset="0"/>
      <p:regular r:id="rId54"/>
      <p:bold r:id="rId55"/>
      <p:boldItalic r:id="rId56"/>
    </p:embeddedFont>
    <p:embeddedFont>
      <p:font typeface="Bebas Neue" panose="020B0604020202020204" charset="0"/>
      <p:regular r:id="rId57"/>
    </p:embeddedFont>
    <p:embeddedFont>
      <p:font typeface="Catamaran" panose="020B0604020202020204" charset="0"/>
      <p:regular r:id="rId58"/>
      <p:bold r:id="rId59"/>
    </p:embeddedFont>
    <p:embeddedFont>
      <p:font typeface="Chau Philomene One" panose="020B0604020202020204" charset="0"/>
      <p:regular r:id="rId60"/>
      <p:italic r:id="rId61"/>
    </p:embeddedFont>
    <p:embeddedFont>
      <p:font typeface="Hammersmith One" panose="020B0604020202020204" charset="0"/>
      <p:regular r:id="rId62"/>
    </p:embeddedFont>
    <p:embeddedFont>
      <p:font typeface="Proxima Nova" panose="020B0604020202020204" charset="0"/>
      <p:regular r:id="rId63"/>
      <p:bold r:id="rId64"/>
      <p:italic r:id="rId65"/>
      <p:boldItalic r:id="rId66"/>
    </p:embeddedFont>
    <p:embeddedFont>
      <p:font typeface="Glass Antiqua" panose="020B0604020202020204" charset="0"/>
      <p:regular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A40654-BC99-46D5-9E2C-B60D2C36B3CE}">
  <a:tblStyle styleId="{40A40654-BC99-46D5-9E2C-B60D2C36B3C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8" d="100"/>
          <a:sy n="68" d="100"/>
        </p:scale>
        <p:origin x="2034" y="888"/>
      </p:cViewPr>
      <p:guideLst/>
    </p:cSldViewPr>
  </p:slideViewPr>
  <p:notesTextViewPr>
    <p:cViewPr>
      <p:scale>
        <a:sx n="1" d="1"/>
        <a:sy n="1" d="1"/>
      </p:scale>
      <p:origin x="0" y="0"/>
    </p:cViewPr>
  </p:notesTextViewPr>
  <p:sorterViewPr>
    <p:cViewPr>
      <p:scale>
        <a:sx n="60" d="100"/>
        <a:sy n="60" d="100"/>
      </p:scale>
      <p:origin x="0" y="-15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2.fntdata"/><Relationship Id="rId63" Type="http://schemas.openxmlformats.org/officeDocument/2006/relationships/font" Target="fonts/font10.fntdata"/><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4.fntdata"/><Relationship Id="rId61"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7.fntdata"/><Relationship Id="rId65"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507911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1092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7" name="Google Shape;1087;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8668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8" name="Google Shape;1108;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5948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e1d838b62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e1d838b62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3861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3"/>
        <p:cNvGrpSpPr/>
        <p:nvPr/>
      </p:nvGrpSpPr>
      <p:grpSpPr>
        <a:xfrm>
          <a:off x="0" y="0"/>
          <a:ext cx="0" cy="0"/>
          <a:chOff x="0" y="0"/>
          <a:chExt cx="0" cy="0"/>
        </a:xfrm>
      </p:grpSpPr>
      <p:sp>
        <p:nvSpPr>
          <p:cNvPr id="1804" name="Google Shape;1804;gc6a01074ef_0_190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5" name="Google Shape;1805;gc6a01074ef_0_19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8908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gfc00c627c8_0_1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0" name="Google Shape;1470;gfc00c627c8_0_1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839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2"/>
        <p:cNvGrpSpPr/>
        <p:nvPr/>
      </p:nvGrpSpPr>
      <p:grpSpPr>
        <a:xfrm>
          <a:off x="0" y="0"/>
          <a:ext cx="0" cy="0"/>
          <a:chOff x="0" y="0"/>
          <a:chExt cx="0" cy="0"/>
        </a:xfrm>
      </p:grpSpPr>
      <p:sp>
        <p:nvSpPr>
          <p:cNvPr id="1513" name="Google Shape;1513;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4" name="Google Shape;1514;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9051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7"/>
        <p:cNvGrpSpPr/>
        <p:nvPr/>
      </p:nvGrpSpPr>
      <p:grpSpPr>
        <a:xfrm>
          <a:off x="0" y="0"/>
          <a:ext cx="0" cy="0"/>
          <a:chOff x="0" y="0"/>
          <a:chExt cx="0" cy="0"/>
        </a:xfrm>
      </p:grpSpPr>
      <p:sp>
        <p:nvSpPr>
          <p:cNvPr id="2318" name="Google Shape;2318;gc6a01074ef_0_20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9" name="Google Shape;2319;gc6a01074ef_0_20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5990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7"/>
        <p:cNvGrpSpPr/>
        <p:nvPr/>
      </p:nvGrpSpPr>
      <p:grpSpPr>
        <a:xfrm>
          <a:off x="0" y="0"/>
          <a:ext cx="0" cy="0"/>
          <a:chOff x="0" y="0"/>
          <a:chExt cx="0" cy="0"/>
        </a:xfrm>
      </p:grpSpPr>
      <p:sp>
        <p:nvSpPr>
          <p:cNvPr id="1538" name="Google Shape;1538;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9" name="Google Shape;1539;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3191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7"/>
        <p:cNvGrpSpPr/>
        <p:nvPr/>
      </p:nvGrpSpPr>
      <p:grpSpPr>
        <a:xfrm>
          <a:off x="0" y="0"/>
          <a:ext cx="0" cy="0"/>
          <a:chOff x="0" y="0"/>
          <a:chExt cx="0" cy="0"/>
        </a:xfrm>
      </p:grpSpPr>
      <p:sp>
        <p:nvSpPr>
          <p:cNvPr id="2218" name="Google Shape;2218;gc6a01074ef_0_20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9" name="Google Shape;2219;gc6a01074ef_0_20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5734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8"/>
        <p:cNvGrpSpPr/>
        <p:nvPr/>
      </p:nvGrpSpPr>
      <p:grpSpPr>
        <a:xfrm>
          <a:off x="0" y="0"/>
          <a:ext cx="0" cy="0"/>
          <a:chOff x="0" y="0"/>
          <a:chExt cx="0" cy="0"/>
        </a:xfrm>
      </p:grpSpPr>
      <p:sp>
        <p:nvSpPr>
          <p:cNvPr id="1789" name="Google Shape;1789;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0" name="Google Shape;1790;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7340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33250489b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33250489b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7000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37a938888_0_14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37a938888_0_14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3014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1"/>
        <p:cNvGrpSpPr/>
        <p:nvPr/>
      </p:nvGrpSpPr>
      <p:grpSpPr>
        <a:xfrm>
          <a:off x="0" y="0"/>
          <a:ext cx="0" cy="0"/>
          <a:chOff x="0" y="0"/>
          <a:chExt cx="0" cy="0"/>
        </a:xfrm>
      </p:grpSpPr>
      <p:sp>
        <p:nvSpPr>
          <p:cNvPr id="2252" name="Google Shape;2252;gc6a01074ef_0_20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3" name="Google Shape;2253;gc6a01074ef_0_20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4627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1"/>
        <p:cNvGrpSpPr/>
        <p:nvPr/>
      </p:nvGrpSpPr>
      <p:grpSpPr>
        <a:xfrm>
          <a:off x="0" y="0"/>
          <a:ext cx="0" cy="0"/>
          <a:chOff x="0" y="0"/>
          <a:chExt cx="0" cy="0"/>
        </a:xfrm>
      </p:grpSpPr>
      <p:sp>
        <p:nvSpPr>
          <p:cNvPr id="1822" name="Google Shape;1822;ge1d838b627_4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3" name="Google Shape;1823;ge1d838b627_4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3695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7"/>
        <p:cNvGrpSpPr/>
        <p:nvPr/>
      </p:nvGrpSpPr>
      <p:grpSpPr>
        <a:xfrm>
          <a:off x="0" y="0"/>
          <a:ext cx="0" cy="0"/>
          <a:chOff x="0" y="0"/>
          <a:chExt cx="0" cy="0"/>
        </a:xfrm>
      </p:grpSpPr>
      <p:sp>
        <p:nvSpPr>
          <p:cNvPr id="1828" name="Google Shape;1828;gfc00c627c8_0_2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9" name="Google Shape;1829;gfc00c627c8_0_2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4505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3"/>
        <p:cNvGrpSpPr/>
        <p:nvPr/>
      </p:nvGrpSpPr>
      <p:grpSpPr>
        <a:xfrm>
          <a:off x="0" y="0"/>
          <a:ext cx="0" cy="0"/>
          <a:chOff x="0" y="0"/>
          <a:chExt cx="0" cy="0"/>
        </a:xfrm>
      </p:grpSpPr>
      <p:sp>
        <p:nvSpPr>
          <p:cNvPr id="1874" name="Google Shape;1874;ge20d9cf87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5" name="Google Shape;1875;ge20d9cf87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6901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ge1d838b627_4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0" name="Google Shape;1920;ge1d838b627_4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1846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8"/>
        <p:cNvGrpSpPr/>
        <p:nvPr/>
      </p:nvGrpSpPr>
      <p:grpSpPr>
        <a:xfrm>
          <a:off x="0" y="0"/>
          <a:ext cx="0" cy="0"/>
          <a:chOff x="0" y="0"/>
          <a:chExt cx="0" cy="0"/>
        </a:xfrm>
      </p:grpSpPr>
      <p:sp>
        <p:nvSpPr>
          <p:cNvPr id="1929" name="Google Shape;1929;gfc00c627c8_0_23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0" name="Google Shape;1930;gfc00c627c8_0_2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4576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3"/>
        <p:cNvGrpSpPr/>
        <p:nvPr/>
      </p:nvGrpSpPr>
      <p:grpSpPr>
        <a:xfrm>
          <a:off x="0" y="0"/>
          <a:ext cx="0" cy="0"/>
          <a:chOff x="0" y="0"/>
          <a:chExt cx="0" cy="0"/>
        </a:xfrm>
      </p:grpSpPr>
      <p:sp>
        <p:nvSpPr>
          <p:cNvPr id="1944" name="Google Shape;1944;ge1d838b627_4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5" name="Google Shape;1945;ge1d838b627_4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0590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4"/>
        <p:cNvGrpSpPr/>
        <p:nvPr/>
      </p:nvGrpSpPr>
      <p:grpSpPr>
        <a:xfrm>
          <a:off x="0" y="0"/>
          <a:ext cx="0" cy="0"/>
          <a:chOff x="0" y="0"/>
          <a:chExt cx="0" cy="0"/>
        </a:xfrm>
      </p:grpSpPr>
      <p:sp>
        <p:nvSpPr>
          <p:cNvPr id="1965" name="Google Shape;1965;ge1d838b627_4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6" name="Google Shape;1966;ge1d838b627_4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0955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1"/>
        <p:cNvGrpSpPr/>
        <p:nvPr/>
      </p:nvGrpSpPr>
      <p:grpSpPr>
        <a:xfrm>
          <a:off x="0" y="0"/>
          <a:ext cx="0" cy="0"/>
          <a:chOff x="0" y="0"/>
          <a:chExt cx="0" cy="0"/>
        </a:xfrm>
      </p:grpSpPr>
      <p:sp>
        <p:nvSpPr>
          <p:cNvPr id="1992" name="Google Shape;1992;ge1d838b627_4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3" name="Google Shape;1993;ge1d838b627_4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2835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c6a01074ef_0_17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c6a01074ef_0_17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60271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7"/>
        <p:cNvGrpSpPr/>
        <p:nvPr/>
      </p:nvGrpSpPr>
      <p:grpSpPr>
        <a:xfrm>
          <a:off x="0" y="0"/>
          <a:ext cx="0" cy="0"/>
          <a:chOff x="0" y="0"/>
          <a:chExt cx="0" cy="0"/>
        </a:xfrm>
      </p:grpSpPr>
      <p:sp>
        <p:nvSpPr>
          <p:cNvPr id="2008" name="Google Shape;2008;ge1d838b627_4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9" name="Google Shape;2009;ge1d838b627_4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0810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2"/>
        <p:cNvGrpSpPr/>
        <p:nvPr/>
      </p:nvGrpSpPr>
      <p:grpSpPr>
        <a:xfrm>
          <a:off x="0" y="0"/>
          <a:ext cx="0" cy="0"/>
          <a:chOff x="0" y="0"/>
          <a:chExt cx="0" cy="0"/>
        </a:xfrm>
      </p:grpSpPr>
      <p:sp>
        <p:nvSpPr>
          <p:cNvPr id="2083" name="Google Shape;2083;ge1d838b627_4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4" name="Google Shape;2084;ge1d838b627_4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05151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8"/>
        <p:cNvGrpSpPr/>
        <p:nvPr/>
      </p:nvGrpSpPr>
      <p:grpSpPr>
        <a:xfrm>
          <a:off x="0" y="0"/>
          <a:ext cx="0" cy="0"/>
          <a:chOff x="0" y="0"/>
          <a:chExt cx="0" cy="0"/>
        </a:xfrm>
      </p:grpSpPr>
      <p:sp>
        <p:nvSpPr>
          <p:cNvPr id="2109" name="Google Shape;2109;g1037a938888_0_147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0" name="Google Shape;2110;g1037a938888_0_147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58895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e1d838b627_4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5" name="Google Shape;2105;ge1d838b627_4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05327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0"/>
        <p:cNvGrpSpPr/>
        <p:nvPr/>
      </p:nvGrpSpPr>
      <p:grpSpPr>
        <a:xfrm>
          <a:off x="0" y="0"/>
          <a:ext cx="0" cy="0"/>
          <a:chOff x="0" y="0"/>
          <a:chExt cx="0" cy="0"/>
        </a:xfrm>
      </p:grpSpPr>
      <p:sp>
        <p:nvSpPr>
          <p:cNvPr id="2131" name="Google Shape;2131;gfc00c627c8_0_2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2" name="Google Shape;2132;gfc00c627c8_0_2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00300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0"/>
        <p:cNvGrpSpPr/>
        <p:nvPr/>
      </p:nvGrpSpPr>
      <p:grpSpPr>
        <a:xfrm>
          <a:off x="0" y="0"/>
          <a:ext cx="0" cy="0"/>
          <a:chOff x="0" y="0"/>
          <a:chExt cx="0" cy="0"/>
        </a:xfrm>
      </p:grpSpPr>
      <p:sp>
        <p:nvSpPr>
          <p:cNvPr id="2181" name="Google Shape;2181;g1037a938888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2" name="Google Shape;2182;g1037a93888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69278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6"/>
        <p:cNvGrpSpPr/>
        <p:nvPr/>
      </p:nvGrpSpPr>
      <p:grpSpPr>
        <a:xfrm>
          <a:off x="0" y="0"/>
          <a:ext cx="0" cy="0"/>
          <a:chOff x="0" y="0"/>
          <a:chExt cx="0" cy="0"/>
        </a:xfrm>
      </p:grpSpPr>
      <p:sp>
        <p:nvSpPr>
          <p:cNvPr id="2347" name="Google Shape;2347;g1037a938888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8" name="Google Shape;2348;g1037a938888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28623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2"/>
        <p:cNvGrpSpPr/>
        <p:nvPr/>
      </p:nvGrpSpPr>
      <p:grpSpPr>
        <a:xfrm>
          <a:off x="0" y="0"/>
          <a:ext cx="0" cy="0"/>
          <a:chOff x="0" y="0"/>
          <a:chExt cx="0" cy="0"/>
        </a:xfrm>
      </p:grpSpPr>
      <p:sp>
        <p:nvSpPr>
          <p:cNvPr id="2463" name="Google Shape;2463;g1037a938888_0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4" name="Google Shape;2464;g1037a938888_0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96870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8"/>
        <p:cNvGrpSpPr/>
        <p:nvPr/>
      </p:nvGrpSpPr>
      <p:grpSpPr>
        <a:xfrm>
          <a:off x="0" y="0"/>
          <a:ext cx="0" cy="0"/>
          <a:chOff x="0" y="0"/>
          <a:chExt cx="0" cy="0"/>
        </a:xfrm>
      </p:grpSpPr>
      <p:sp>
        <p:nvSpPr>
          <p:cNvPr id="2469" name="Google Shape;2469;gc6a01074ef_0_2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0" name="Google Shape;2470;gc6a01074ef_0_2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85598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7"/>
        <p:cNvGrpSpPr/>
        <p:nvPr/>
      </p:nvGrpSpPr>
      <p:grpSpPr>
        <a:xfrm>
          <a:off x="0" y="0"/>
          <a:ext cx="0" cy="0"/>
          <a:chOff x="0" y="0"/>
          <a:chExt cx="0" cy="0"/>
        </a:xfrm>
      </p:grpSpPr>
      <p:sp>
        <p:nvSpPr>
          <p:cNvPr id="2418" name="Google Shape;2418;gc6a01074ef_0_210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9" name="Google Shape;2419;gc6a01074ef_0_210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343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81261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3"/>
        <p:cNvGrpSpPr/>
        <p:nvPr/>
      </p:nvGrpSpPr>
      <p:grpSpPr>
        <a:xfrm>
          <a:off x="0" y="0"/>
          <a:ext cx="0" cy="0"/>
          <a:chOff x="0" y="0"/>
          <a:chExt cx="0" cy="0"/>
        </a:xfrm>
      </p:grpSpPr>
      <p:sp>
        <p:nvSpPr>
          <p:cNvPr id="2474" name="Google Shape;2474;g1037a938888_0_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5" name="Google Shape;2475;g1037a938888_0_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89336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0"/>
        <p:cNvGrpSpPr/>
        <p:nvPr/>
      </p:nvGrpSpPr>
      <p:grpSpPr>
        <a:xfrm>
          <a:off x="0" y="0"/>
          <a:ext cx="0" cy="0"/>
          <a:chOff x="0" y="0"/>
          <a:chExt cx="0" cy="0"/>
        </a:xfrm>
      </p:grpSpPr>
      <p:sp>
        <p:nvSpPr>
          <p:cNvPr id="2501" name="Google Shape;2501;ge207fd22f2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2" name="Google Shape;2502;ge207fd22f2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83526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3"/>
        <p:cNvGrpSpPr/>
        <p:nvPr/>
      </p:nvGrpSpPr>
      <p:grpSpPr>
        <a:xfrm>
          <a:off x="0" y="0"/>
          <a:ext cx="0" cy="0"/>
          <a:chOff x="0" y="0"/>
          <a:chExt cx="0" cy="0"/>
        </a:xfrm>
      </p:grpSpPr>
      <p:sp>
        <p:nvSpPr>
          <p:cNvPr id="2584" name="Google Shape;2584;ge207fd22f2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5" name="Google Shape;2585;ge207fd22f2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45748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0"/>
        <p:cNvGrpSpPr/>
        <p:nvPr/>
      </p:nvGrpSpPr>
      <p:grpSpPr>
        <a:xfrm>
          <a:off x="0" y="0"/>
          <a:ext cx="0" cy="0"/>
          <a:chOff x="0" y="0"/>
          <a:chExt cx="0" cy="0"/>
        </a:xfrm>
      </p:grpSpPr>
      <p:sp>
        <p:nvSpPr>
          <p:cNvPr id="2521" name="Google Shape;2521;ge207fd22f2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2" name="Google Shape;2522;ge207fd22f2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39673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0"/>
        <p:cNvGrpSpPr/>
        <p:nvPr/>
      </p:nvGrpSpPr>
      <p:grpSpPr>
        <a:xfrm>
          <a:off x="0" y="0"/>
          <a:ext cx="0" cy="0"/>
          <a:chOff x="0" y="0"/>
          <a:chExt cx="0" cy="0"/>
        </a:xfrm>
      </p:grpSpPr>
      <p:sp>
        <p:nvSpPr>
          <p:cNvPr id="2521" name="Google Shape;2521;ge207fd22f2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2" name="Google Shape;2522;ge207fd22f2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77663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0"/>
        <p:cNvGrpSpPr/>
        <p:nvPr/>
      </p:nvGrpSpPr>
      <p:grpSpPr>
        <a:xfrm>
          <a:off x="0" y="0"/>
          <a:ext cx="0" cy="0"/>
          <a:chOff x="0" y="0"/>
          <a:chExt cx="0" cy="0"/>
        </a:xfrm>
      </p:grpSpPr>
      <p:sp>
        <p:nvSpPr>
          <p:cNvPr id="2521" name="Google Shape;2521;ge207fd22f2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2" name="Google Shape;2522;ge207fd22f2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51501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0"/>
        <p:cNvGrpSpPr/>
        <p:nvPr/>
      </p:nvGrpSpPr>
      <p:grpSpPr>
        <a:xfrm>
          <a:off x="0" y="0"/>
          <a:ext cx="0" cy="0"/>
          <a:chOff x="0" y="0"/>
          <a:chExt cx="0" cy="0"/>
        </a:xfrm>
      </p:grpSpPr>
      <p:sp>
        <p:nvSpPr>
          <p:cNvPr id="2521" name="Google Shape;2521;ge207fd22f2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2" name="Google Shape;2522;ge207fd22f2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19261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0"/>
        <p:cNvGrpSpPr/>
        <p:nvPr/>
      </p:nvGrpSpPr>
      <p:grpSpPr>
        <a:xfrm>
          <a:off x="0" y="0"/>
          <a:ext cx="0" cy="0"/>
          <a:chOff x="0" y="0"/>
          <a:chExt cx="0" cy="0"/>
        </a:xfrm>
      </p:grpSpPr>
      <p:sp>
        <p:nvSpPr>
          <p:cNvPr id="2521" name="Google Shape;2521;ge207fd22f2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2" name="Google Shape;2522;ge207fd22f2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53739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5"/>
        <p:cNvGrpSpPr/>
        <p:nvPr/>
      </p:nvGrpSpPr>
      <p:grpSpPr>
        <a:xfrm>
          <a:off x="0" y="0"/>
          <a:ext cx="0" cy="0"/>
          <a:chOff x="0" y="0"/>
          <a:chExt cx="0" cy="0"/>
        </a:xfrm>
      </p:grpSpPr>
      <p:sp>
        <p:nvSpPr>
          <p:cNvPr id="8436" name="Google Shape;8436;g1037a938888_0_11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7" name="Google Shape;8437;g1037a938888_0_11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78574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9"/>
        <p:cNvGrpSpPr/>
        <p:nvPr/>
      </p:nvGrpSpPr>
      <p:grpSpPr>
        <a:xfrm>
          <a:off x="0" y="0"/>
          <a:ext cx="0" cy="0"/>
          <a:chOff x="0" y="0"/>
          <a:chExt cx="0" cy="0"/>
        </a:xfrm>
      </p:grpSpPr>
      <p:sp>
        <p:nvSpPr>
          <p:cNvPr id="9650" name="Google Shape;9650;g1037a938888_0_12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1" name="Google Shape;9651;g1037a938888_0_12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1482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02918376dd_0_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02918376dd_0_8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73641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0"/>
        <p:cNvGrpSpPr/>
        <p:nvPr/>
      </p:nvGrpSpPr>
      <p:grpSpPr>
        <a:xfrm>
          <a:off x="0" y="0"/>
          <a:ext cx="0" cy="0"/>
          <a:chOff x="0" y="0"/>
          <a:chExt cx="0" cy="0"/>
        </a:xfrm>
      </p:grpSpPr>
      <p:sp>
        <p:nvSpPr>
          <p:cNvPr id="9971" name="Google Shape;9971;g1037a938888_0_127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72" name="Google Shape;9972;g1037a938888_0_127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1559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9"/>
        <p:cNvGrpSpPr/>
        <p:nvPr/>
      </p:nvGrpSpPr>
      <p:grpSpPr>
        <a:xfrm>
          <a:off x="0" y="0"/>
          <a:ext cx="0" cy="0"/>
          <a:chOff x="0" y="0"/>
          <a:chExt cx="0" cy="0"/>
        </a:xfrm>
      </p:grpSpPr>
      <p:sp>
        <p:nvSpPr>
          <p:cNvPr id="2330" name="Google Shape;2330;gc6a01074ef_0_20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1" name="Google Shape;2331;gc6a01074ef_0_20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2223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10296d321a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0" name="Google Shape;1010;g10296d321a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8150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7"/>
        <p:cNvGrpSpPr/>
        <p:nvPr/>
      </p:nvGrpSpPr>
      <p:grpSpPr>
        <a:xfrm>
          <a:off x="0" y="0"/>
          <a:ext cx="0" cy="0"/>
          <a:chOff x="0" y="0"/>
          <a:chExt cx="0" cy="0"/>
        </a:xfrm>
      </p:grpSpPr>
      <p:sp>
        <p:nvSpPr>
          <p:cNvPr id="1658" name="Google Shape;1658;gc6a01074ef_0_185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9" name="Google Shape;1659;gc6a01074ef_0_185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4125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0" name="Google Shape;1040;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5072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 Target="../slides/slide31.xml"/><Relationship Id="rId7" Type="http://schemas.openxmlformats.org/officeDocument/2006/relationships/slide" Target="../slides/slide30.xml"/><Relationship Id="rId2"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 Target="../slides/slide23.xml"/><Relationship Id="rId5" Type="http://schemas.openxmlformats.org/officeDocument/2006/relationships/slide" Target="../slides/slide41.xml"/><Relationship Id="rId4" Type="http://schemas.openxmlformats.org/officeDocument/2006/relationships/slide" Target="../slides/slide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209800" y="768100"/>
            <a:ext cx="4724400" cy="2298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rgbClr val="191919"/>
              </a:buClr>
              <a:buSzPts val="5200"/>
              <a:buNone/>
              <a:defRPr sz="4900">
                <a:solidFill>
                  <a:schemeClr val="accent2"/>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770150" y="2949200"/>
            <a:ext cx="5603700" cy="6072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accent2"/>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2" name="Imagen 1"/>
          <p:cNvPicPr>
            <a:picLocks noChangeAspect="1"/>
          </p:cNvPicPr>
          <p:nvPr userDrawn="1"/>
        </p:nvPicPr>
        <p:blipFill rotWithShape="1">
          <a:blip r:embed="rId2"/>
          <a:srcRect l="3873"/>
          <a:stretch/>
        </p:blipFill>
        <p:spPr>
          <a:xfrm>
            <a:off x="0" y="444844"/>
            <a:ext cx="2692637" cy="520630"/>
          </a:xfrm>
          <a:prstGeom prst="rect">
            <a:avLst/>
          </a:prstGeom>
        </p:spPr>
      </p:pic>
      <p:pic>
        <p:nvPicPr>
          <p:cNvPr id="12" name="Imagen 11"/>
          <p:cNvPicPr>
            <a:picLocks noChangeAspect="1"/>
          </p:cNvPicPr>
          <p:nvPr userDrawn="1"/>
        </p:nvPicPr>
        <p:blipFill rotWithShape="1">
          <a:blip r:embed="rId2"/>
          <a:srcRect l="3873"/>
          <a:stretch/>
        </p:blipFill>
        <p:spPr>
          <a:xfrm flipH="1">
            <a:off x="6795009" y="4596242"/>
            <a:ext cx="2348991" cy="45418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2">
    <p:spTree>
      <p:nvGrpSpPr>
        <p:cNvPr id="1" name="Shape 77"/>
        <p:cNvGrpSpPr/>
        <p:nvPr/>
      </p:nvGrpSpPr>
      <p:grpSpPr>
        <a:xfrm>
          <a:off x="0" y="0"/>
          <a:ext cx="0" cy="0"/>
          <a:chOff x="0" y="0"/>
          <a:chExt cx="0" cy="0"/>
        </a:xfrm>
      </p:grpSpPr>
      <p:sp>
        <p:nvSpPr>
          <p:cNvPr id="78" name="Google Shape;78;p13"/>
          <p:cNvSpPr txBox="1">
            <a:spLocks noGrp="1"/>
          </p:cNvSpPr>
          <p:nvPr>
            <p:ph type="title"/>
          </p:nvPr>
        </p:nvSpPr>
        <p:spPr>
          <a:xfrm>
            <a:off x="1917900" y="1642175"/>
            <a:ext cx="2575800" cy="527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9" name="Google Shape;79;p13"/>
          <p:cNvSpPr txBox="1">
            <a:spLocks noGrp="1"/>
          </p:cNvSpPr>
          <p:nvPr>
            <p:ph type="subTitle" idx="1"/>
          </p:nvPr>
        </p:nvSpPr>
        <p:spPr>
          <a:xfrm>
            <a:off x="1925100" y="2152500"/>
            <a:ext cx="2575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 name="Google Shape;80;p13"/>
          <p:cNvSpPr txBox="1">
            <a:spLocks noGrp="1"/>
          </p:cNvSpPr>
          <p:nvPr>
            <p:ph type="title" idx="2"/>
          </p:nvPr>
        </p:nvSpPr>
        <p:spPr>
          <a:xfrm>
            <a:off x="5504850" y="1642175"/>
            <a:ext cx="2575800" cy="527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1" name="Google Shape;81;p13"/>
          <p:cNvSpPr txBox="1">
            <a:spLocks noGrp="1"/>
          </p:cNvSpPr>
          <p:nvPr>
            <p:ph type="subTitle" idx="3"/>
          </p:nvPr>
        </p:nvSpPr>
        <p:spPr>
          <a:xfrm>
            <a:off x="5504850" y="2152500"/>
            <a:ext cx="2575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 name="Google Shape;82;p13"/>
          <p:cNvSpPr txBox="1">
            <a:spLocks noGrp="1"/>
          </p:cNvSpPr>
          <p:nvPr>
            <p:ph type="title" idx="4"/>
          </p:nvPr>
        </p:nvSpPr>
        <p:spPr>
          <a:xfrm>
            <a:off x="1925100" y="2931228"/>
            <a:ext cx="2575800" cy="527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3" name="Google Shape;83;p13"/>
          <p:cNvSpPr txBox="1">
            <a:spLocks noGrp="1"/>
          </p:cNvSpPr>
          <p:nvPr>
            <p:ph type="subTitle" idx="5"/>
          </p:nvPr>
        </p:nvSpPr>
        <p:spPr>
          <a:xfrm>
            <a:off x="1925100" y="3441553"/>
            <a:ext cx="2575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 name="Google Shape;84;p13"/>
          <p:cNvSpPr txBox="1">
            <a:spLocks noGrp="1"/>
          </p:cNvSpPr>
          <p:nvPr>
            <p:ph type="title" idx="6"/>
          </p:nvPr>
        </p:nvSpPr>
        <p:spPr>
          <a:xfrm>
            <a:off x="5504850" y="2931228"/>
            <a:ext cx="2557500" cy="527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 name="Google Shape;85;p13"/>
          <p:cNvSpPr txBox="1">
            <a:spLocks noGrp="1"/>
          </p:cNvSpPr>
          <p:nvPr>
            <p:ph type="subTitle" idx="7"/>
          </p:nvPr>
        </p:nvSpPr>
        <p:spPr>
          <a:xfrm>
            <a:off x="5504850" y="3441553"/>
            <a:ext cx="2575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 name="Google Shape;86;p13"/>
          <p:cNvSpPr txBox="1">
            <a:spLocks noGrp="1"/>
          </p:cNvSpPr>
          <p:nvPr>
            <p:ph type="title" idx="8"/>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7" name="Google Shape;87;p13"/>
          <p:cNvSpPr txBox="1">
            <a:spLocks noGrp="1"/>
          </p:cNvSpPr>
          <p:nvPr>
            <p:ph type="title" idx="9" hasCustomPrompt="1"/>
          </p:nvPr>
        </p:nvSpPr>
        <p:spPr>
          <a:xfrm>
            <a:off x="1063350" y="1839517"/>
            <a:ext cx="7923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4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8" name="Google Shape;88;p13"/>
          <p:cNvSpPr txBox="1">
            <a:spLocks noGrp="1"/>
          </p:cNvSpPr>
          <p:nvPr>
            <p:ph type="title" idx="13" hasCustomPrompt="1"/>
          </p:nvPr>
        </p:nvSpPr>
        <p:spPr>
          <a:xfrm>
            <a:off x="1063350" y="3125624"/>
            <a:ext cx="7923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4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 name="Google Shape;89;p13"/>
          <p:cNvSpPr txBox="1">
            <a:spLocks noGrp="1"/>
          </p:cNvSpPr>
          <p:nvPr>
            <p:ph type="title" idx="14" hasCustomPrompt="1"/>
          </p:nvPr>
        </p:nvSpPr>
        <p:spPr>
          <a:xfrm>
            <a:off x="4555951" y="1839517"/>
            <a:ext cx="7923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4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 name="Google Shape;90;p13"/>
          <p:cNvSpPr txBox="1">
            <a:spLocks noGrp="1"/>
          </p:cNvSpPr>
          <p:nvPr>
            <p:ph type="title" idx="15" hasCustomPrompt="1"/>
          </p:nvPr>
        </p:nvSpPr>
        <p:spPr>
          <a:xfrm>
            <a:off x="4555951" y="3114975"/>
            <a:ext cx="7923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4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pic>
        <p:nvPicPr>
          <p:cNvPr id="20" name="Imagen 19"/>
          <p:cNvPicPr>
            <a:picLocks noChangeAspect="1"/>
          </p:cNvPicPr>
          <p:nvPr userDrawn="1"/>
        </p:nvPicPr>
        <p:blipFill rotWithShape="1">
          <a:blip r:embed="rId2"/>
          <a:srcRect l="3873"/>
          <a:stretch/>
        </p:blipFill>
        <p:spPr>
          <a:xfrm>
            <a:off x="0" y="1014753"/>
            <a:ext cx="3715966" cy="71849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99"/>
        <p:cNvGrpSpPr/>
        <p:nvPr/>
      </p:nvGrpSpPr>
      <p:grpSpPr>
        <a:xfrm>
          <a:off x="0" y="0"/>
          <a:ext cx="0" cy="0"/>
          <a:chOff x="0" y="0"/>
          <a:chExt cx="0" cy="0"/>
        </a:xfrm>
      </p:grpSpPr>
      <p:sp>
        <p:nvSpPr>
          <p:cNvPr id="100" name="Google Shape;100;p14"/>
          <p:cNvSpPr txBox="1">
            <a:spLocks noGrp="1"/>
          </p:cNvSpPr>
          <p:nvPr>
            <p:ph type="subTitle" idx="1"/>
          </p:nvPr>
        </p:nvSpPr>
        <p:spPr>
          <a:xfrm>
            <a:off x="1765650" y="1534050"/>
            <a:ext cx="5612700" cy="109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 name="Google Shape;101;p14"/>
          <p:cNvSpPr txBox="1">
            <a:spLocks noGrp="1"/>
          </p:cNvSpPr>
          <p:nvPr>
            <p:ph type="title"/>
          </p:nvPr>
        </p:nvSpPr>
        <p:spPr>
          <a:xfrm>
            <a:off x="2640175" y="2808150"/>
            <a:ext cx="3853800" cy="572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
  <p:cSld name="CUSTOM_1">
    <p:spTree>
      <p:nvGrpSpPr>
        <p:cNvPr id="1" name="Shape 107"/>
        <p:cNvGrpSpPr/>
        <p:nvPr/>
      </p:nvGrpSpPr>
      <p:grpSpPr>
        <a:xfrm>
          <a:off x="0" y="0"/>
          <a:ext cx="0" cy="0"/>
          <a:chOff x="0" y="0"/>
          <a:chExt cx="0" cy="0"/>
        </a:xfrm>
      </p:grpSpPr>
      <p:sp>
        <p:nvSpPr>
          <p:cNvPr id="108" name="Google Shape;108;p15"/>
          <p:cNvSpPr txBox="1">
            <a:spLocks noGrp="1"/>
          </p:cNvSpPr>
          <p:nvPr>
            <p:ph type="subTitle" idx="1"/>
          </p:nvPr>
        </p:nvSpPr>
        <p:spPr>
          <a:xfrm>
            <a:off x="5072850" y="3107402"/>
            <a:ext cx="3346200" cy="849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09" name="Google Shape;109;p15"/>
          <p:cNvSpPr txBox="1">
            <a:spLocks noGrp="1"/>
          </p:cNvSpPr>
          <p:nvPr>
            <p:ph type="title"/>
          </p:nvPr>
        </p:nvSpPr>
        <p:spPr>
          <a:xfrm>
            <a:off x="4189650" y="1186498"/>
            <a:ext cx="4229400" cy="17109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3000"/>
              <a:buNone/>
              <a:defRPr sz="3500"/>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CUSTOM_2">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2162400" y="1349024"/>
            <a:ext cx="4819200" cy="15672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600"/>
              <a:buNone/>
              <a:defRPr sz="81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4" name="Google Shape;114;p16"/>
          <p:cNvSpPr txBox="1">
            <a:spLocks noGrp="1"/>
          </p:cNvSpPr>
          <p:nvPr>
            <p:ph type="subTitle" idx="1"/>
          </p:nvPr>
        </p:nvSpPr>
        <p:spPr>
          <a:xfrm>
            <a:off x="2370900" y="2764025"/>
            <a:ext cx="4402200" cy="65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17" name="Google Shape;117;p16"/>
          <p:cNvGrpSpPr/>
          <p:nvPr/>
        </p:nvGrpSpPr>
        <p:grpSpPr>
          <a:xfrm>
            <a:off x="6981590" y="433797"/>
            <a:ext cx="2063762" cy="739622"/>
            <a:chOff x="6680975" y="98150"/>
            <a:chExt cx="2463017" cy="882709"/>
          </a:xfrm>
        </p:grpSpPr>
        <p:sp>
          <p:nvSpPr>
            <p:cNvPr id="118" name="Google Shape;118;p16"/>
            <p:cNvSpPr/>
            <p:nvPr/>
          </p:nvSpPr>
          <p:spPr>
            <a:xfrm>
              <a:off x="6682000" y="98150"/>
              <a:ext cx="2461993" cy="881673"/>
            </a:xfrm>
            <a:custGeom>
              <a:avLst/>
              <a:gdLst/>
              <a:ahLst/>
              <a:cxnLst/>
              <a:rect l="l" t="t" r="r" b="b"/>
              <a:pathLst>
                <a:path w="81692" h="29255" extrusionOk="0">
                  <a:moveTo>
                    <a:pt x="37661" y="0"/>
                  </a:moveTo>
                  <a:cubicBezTo>
                    <a:pt x="31690" y="0"/>
                    <a:pt x="26786" y="4304"/>
                    <a:pt x="25785" y="9974"/>
                  </a:cubicBezTo>
                  <a:cubicBezTo>
                    <a:pt x="23117" y="8006"/>
                    <a:pt x="19814" y="6839"/>
                    <a:pt x="16212" y="6839"/>
                  </a:cubicBezTo>
                  <a:cubicBezTo>
                    <a:pt x="7272" y="6839"/>
                    <a:pt x="0" y="14111"/>
                    <a:pt x="0" y="23084"/>
                  </a:cubicBezTo>
                  <a:cubicBezTo>
                    <a:pt x="0" y="25252"/>
                    <a:pt x="434" y="27320"/>
                    <a:pt x="1201" y="29255"/>
                  </a:cubicBezTo>
                  <a:lnTo>
                    <a:pt x="81692" y="29255"/>
                  </a:lnTo>
                  <a:cubicBezTo>
                    <a:pt x="80058" y="25752"/>
                    <a:pt x="76555" y="23284"/>
                    <a:pt x="72519" y="23284"/>
                  </a:cubicBezTo>
                  <a:cubicBezTo>
                    <a:pt x="69383" y="23284"/>
                    <a:pt x="66581" y="24685"/>
                    <a:pt x="64747" y="26953"/>
                  </a:cubicBezTo>
                  <a:cubicBezTo>
                    <a:pt x="63779" y="25585"/>
                    <a:pt x="62211" y="24651"/>
                    <a:pt x="60410" y="24651"/>
                  </a:cubicBezTo>
                  <a:cubicBezTo>
                    <a:pt x="60043" y="24651"/>
                    <a:pt x="59643" y="24685"/>
                    <a:pt x="59309" y="24785"/>
                  </a:cubicBezTo>
                  <a:cubicBezTo>
                    <a:pt x="59243" y="19248"/>
                    <a:pt x="54973" y="14678"/>
                    <a:pt x="49536" y="14177"/>
                  </a:cubicBezTo>
                  <a:cubicBezTo>
                    <a:pt x="49669" y="13510"/>
                    <a:pt x="49736" y="12810"/>
                    <a:pt x="49736" y="12109"/>
                  </a:cubicBezTo>
                  <a:cubicBezTo>
                    <a:pt x="49736" y="5438"/>
                    <a:pt x="44332" y="0"/>
                    <a:pt x="37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6"/>
            <p:cNvSpPr/>
            <p:nvPr/>
          </p:nvSpPr>
          <p:spPr>
            <a:xfrm>
              <a:off x="6680975" y="484193"/>
              <a:ext cx="2461028" cy="496666"/>
            </a:xfrm>
            <a:custGeom>
              <a:avLst/>
              <a:gdLst/>
              <a:ahLst/>
              <a:cxnLst/>
              <a:rect l="l" t="t" r="r" b="b"/>
              <a:pathLst>
                <a:path w="81660" h="16480" extrusionOk="0">
                  <a:moveTo>
                    <a:pt x="3670" y="1"/>
                  </a:moveTo>
                  <a:cubicBezTo>
                    <a:pt x="1369" y="2803"/>
                    <a:pt x="1" y="6372"/>
                    <a:pt x="1" y="10308"/>
                  </a:cubicBezTo>
                  <a:cubicBezTo>
                    <a:pt x="1" y="12476"/>
                    <a:pt x="401" y="14544"/>
                    <a:pt x="1202" y="16479"/>
                  </a:cubicBezTo>
                  <a:lnTo>
                    <a:pt x="81659" y="16479"/>
                  </a:lnTo>
                  <a:cubicBezTo>
                    <a:pt x="80092" y="12943"/>
                    <a:pt x="76589" y="10475"/>
                    <a:pt x="72553" y="10475"/>
                  </a:cubicBezTo>
                  <a:cubicBezTo>
                    <a:pt x="69417" y="10475"/>
                    <a:pt x="66615" y="11876"/>
                    <a:pt x="64781" y="14144"/>
                  </a:cubicBezTo>
                  <a:cubicBezTo>
                    <a:pt x="63813" y="12776"/>
                    <a:pt x="62245" y="11842"/>
                    <a:pt x="60444" y="11842"/>
                  </a:cubicBezTo>
                  <a:cubicBezTo>
                    <a:pt x="60077" y="11842"/>
                    <a:pt x="59677" y="11876"/>
                    <a:pt x="59343" y="11976"/>
                  </a:cubicBezTo>
                  <a:cubicBezTo>
                    <a:pt x="59343" y="10041"/>
                    <a:pt x="58776" y="8273"/>
                    <a:pt x="57876" y="6705"/>
                  </a:cubicBezTo>
                  <a:cubicBezTo>
                    <a:pt x="55774" y="10108"/>
                    <a:pt x="52038" y="12343"/>
                    <a:pt x="47768" y="12343"/>
                  </a:cubicBezTo>
                  <a:cubicBezTo>
                    <a:pt x="45667" y="12343"/>
                    <a:pt x="43699" y="11809"/>
                    <a:pt x="41931" y="10808"/>
                  </a:cubicBezTo>
                  <a:cubicBezTo>
                    <a:pt x="40430" y="11509"/>
                    <a:pt x="38762" y="11876"/>
                    <a:pt x="36994" y="11876"/>
                  </a:cubicBezTo>
                  <a:cubicBezTo>
                    <a:pt x="32524" y="11876"/>
                    <a:pt x="28655" y="9441"/>
                    <a:pt x="26587" y="5838"/>
                  </a:cubicBezTo>
                  <a:cubicBezTo>
                    <a:pt x="24919" y="10441"/>
                    <a:pt x="20549" y="13677"/>
                    <a:pt x="15412" y="13677"/>
                  </a:cubicBezTo>
                  <a:cubicBezTo>
                    <a:pt x="8841" y="13677"/>
                    <a:pt x="3537" y="8340"/>
                    <a:pt x="3537" y="1802"/>
                  </a:cubicBezTo>
                  <a:cubicBezTo>
                    <a:pt x="3537" y="1168"/>
                    <a:pt x="3570" y="601"/>
                    <a:pt x="3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TITLE_AND_BODY_1">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3" name="Google Shape;123;p17"/>
          <p:cNvSpPr txBox="1">
            <a:spLocks noGrp="1"/>
          </p:cNvSpPr>
          <p:nvPr>
            <p:ph type="body" idx="1"/>
          </p:nvPr>
        </p:nvSpPr>
        <p:spPr>
          <a:xfrm>
            <a:off x="720000" y="1381075"/>
            <a:ext cx="7704000" cy="28086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Darker Grotesque SemiBold"/>
              <a:buChar char="●"/>
              <a:defRPr>
                <a:solidFill>
                  <a:srgbClr val="434343"/>
                </a:solidFill>
              </a:defRPr>
            </a:lvl1pPr>
            <a:lvl2pPr marL="914400" lvl="1" indent="-317500" rtl="0">
              <a:lnSpc>
                <a:spcPct val="115000"/>
              </a:lnSpc>
              <a:spcBef>
                <a:spcPts val="0"/>
              </a:spcBef>
              <a:spcAft>
                <a:spcPts val="0"/>
              </a:spcAft>
              <a:buClr>
                <a:srgbClr val="15325B"/>
              </a:buClr>
              <a:buSzPts val="1400"/>
              <a:buFont typeface="Darker Grotesque SemiBold"/>
              <a:buChar char="○"/>
              <a:defRPr>
                <a:solidFill>
                  <a:srgbClr val="434343"/>
                </a:solidFill>
              </a:defRPr>
            </a:lvl2pPr>
            <a:lvl3pPr marL="1371600" lvl="2" indent="-317500" rtl="0">
              <a:lnSpc>
                <a:spcPct val="115000"/>
              </a:lnSpc>
              <a:spcBef>
                <a:spcPts val="0"/>
              </a:spcBef>
              <a:spcAft>
                <a:spcPts val="0"/>
              </a:spcAft>
              <a:buClr>
                <a:srgbClr val="15325B"/>
              </a:buClr>
              <a:buSzPts val="1400"/>
              <a:buFont typeface="Darker Grotesque SemiBold"/>
              <a:buChar char="■"/>
              <a:defRPr>
                <a:solidFill>
                  <a:srgbClr val="434343"/>
                </a:solidFill>
              </a:defRPr>
            </a:lvl3pPr>
            <a:lvl4pPr marL="1828800" lvl="3" indent="-317500" rtl="0">
              <a:lnSpc>
                <a:spcPct val="115000"/>
              </a:lnSpc>
              <a:spcBef>
                <a:spcPts val="0"/>
              </a:spcBef>
              <a:spcAft>
                <a:spcPts val="0"/>
              </a:spcAft>
              <a:buClr>
                <a:srgbClr val="15325B"/>
              </a:buClr>
              <a:buSzPts val="1400"/>
              <a:buFont typeface="Darker Grotesque SemiBold"/>
              <a:buChar char="●"/>
              <a:defRPr>
                <a:solidFill>
                  <a:srgbClr val="434343"/>
                </a:solidFill>
              </a:defRPr>
            </a:lvl4pPr>
            <a:lvl5pPr marL="2286000" lvl="4" indent="-317500" rtl="0">
              <a:lnSpc>
                <a:spcPct val="115000"/>
              </a:lnSpc>
              <a:spcBef>
                <a:spcPts val="0"/>
              </a:spcBef>
              <a:spcAft>
                <a:spcPts val="0"/>
              </a:spcAft>
              <a:buClr>
                <a:srgbClr val="15325B"/>
              </a:buClr>
              <a:buSzPts val="1400"/>
              <a:buFont typeface="Darker Grotesque SemiBold"/>
              <a:buChar char="○"/>
              <a:defRPr>
                <a:solidFill>
                  <a:srgbClr val="434343"/>
                </a:solidFill>
              </a:defRPr>
            </a:lvl5pPr>
            <a:lvl6pPr marL="2743200" lvl="5" indent="-317500" rtl="0">
              <a:lnSpc>
                <a:spcPct val="115000"/>
              </a:lnSpc>
              <a:spcBef>
                <a:spcPts val="0"/>
              </a:spcBef>
              <a:spcAft>
                <a:spcPts val="0"/>
              </a:spcAft>
              <a:buClr>
                <a:srgbClr val="15325B"/>
              </a:buClr>
              <a:buSzPts val="1400"/>
              <a:buFont typeface="Darker Grotesque SemiBold"/>
              <a:buChar char="■"/>
              <a:defRPr>
                <a:solidFill>
                  <a:srgbClr val="434343"/>
                </a:solidFill>
              </a:defRPr>
            </a:lvl6pPr>
            <a:lvl7pPr marL="3200400" lvl="6" indent="-317500" rtl="0">
              <a:lnSpc>
                <a:spcPct val="115000"/>
              </a:lnSpc>
              <a:spcBef>
                <a:spcPts val="0"/>
              </a:spcBef>
              <a:spcAft>
                <a:spcPts val="0"/>
              </a:spcAft>
              <a:buClr>
                <a:srgbClr val="15325B"/>
              </a:buClr>
              <a:buSzPts val="1400"/>
              <a:buFont typeface="Darker Grotesque SemiBold"/>
              <a:buChar char="●"/>
              <a:defRPr>
                <a:solidFill>
                  <a:srgbClr val="434343"/>
                </a:solidFill>
              </a:defRPr>
            </a:lvl7pPr>
            <a:lvl8pPr marL="3657600" lvl="7" indent="-317500" rtl="0">
              <a:lnSpc>
                <a:spcPct val="115000"/>
              </a:lnSpc>
              <a:spcBef>
                <a:spcPts val="0"/>
              </a:spcBef>
              <a:spcAft>
                <a:spcPts val="0"/>
              </a:spcAft>
              <a:buClr>
                <a:srgbClr val="15325B"/>
              </a:buClr>
              <a:buSzPts val="1400"/>
              <a:buFont typeface="Darker Grotesque SemiBold"/>
              <a:buChar char="○"/>
              <a:defRPr>
                <a:solidFill>
                  <a:srgbClr val="434343"/>
                </a:solidFill>
              </a:defRPr>
            </a:lvl8pPr>
            <a:lvl9pPr marL="4114800" lvl="8" indent="-3175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3">
  <p:cSld name="TITLE_AND_BODY_1_1">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720000" y="1784675"/>
            <a:ext cx="31500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0" name="Google Shape;130;p18"/>
          <p:cNvSpPr txBox="1">
            <a:spLocks noGrp="1"/>
          </p:cNvSpPr>
          <p:nvPr>
            <p:ph type="body" idx="1"/>
          </p:nvPr>
        </p:nvSpPr>
        <p:spPr>
          <a:xfrm>
            <a:off x="720000" y="2387550"/>
            <a:ext cx="3212700" cy="878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Darker Grotesque SemiBold"/>
              <a:buChar char="●"/>
              <a:defRPr/>
            </a:lvl1pPr>
            <a:lvl2pPr marL="914400" lvl="1" indent="-317500" rtl="0">
              <a:lnSpc>
                <a:spcPct val="115000"/>
              </a:lnSpc>
              <a:spcBef>
                <a:spcPts val="0"/>
              </a:spcBef>
              <a:spcAft>
                <a:spcPts val="0"/>
              </a:spcAft>
              <a:buClr>
                <a:srgbClr val="15325B"/>
              </a:buClr>
              <a:buSzPts val="1400"/>
              <a:buFont typeface="Darker Grotesque SemiBold"/>
              <a:buChar char="○"/>
              <a:defRPr>
                <a:solidFill>
                  <a:srgbClr val="434343"/>
                </a:solidFill>
              </a:defRPr>
            </a:lvl2pPr>
            <a:lvl3pPr marL="1371600" lvl="2" indent="-317500" rtl="0">
              <a:lnSpc>
                <a:spcPct val="115000"/>
              </a:lnSpc>
              <a:spcBef>
                <a:spcPts val="0"/>
              </a:spcBef>
              <a:spcAft>
                <a:spcPts val="0"/>
              </a:spcAft>
              <a:buClr>
                <a:srgbClr val="15325B"/>
              </a:buClr>
              <a:buSzPts val="1400"/>
              <a:buFont typeface="Darker Grotesque SemiBold"/>
              <a:buChar char="■"/>
              <a:defRPr>
                <a:solidFill>
                  <a:srgbClr val="434343"/>
                </a:solidFill>
              </a:defRPr>
            </a:lvl3pPr>
            <a:lvl4pPr marL="1828800" lvl="3" indent="-317500" rtl="0">
              <a:lnSpc>
                <a:spcPct val="115000"/>
              </a:lnSpc>
              <a:spcBef>
                <a:spcPts val="0"/>
              </a:spcBef>
              <a:spcAft>
                <a:spcPts val="0"/>
              </a:spcAft>
              <a:buClr>
                <a:srgbClr val="15325B"/>
              </a:buClr>
              <a:buSzPts val="1400"/>
              <a:buFont typeface="Darker Grotesque SemiBold"/>
              <a:buChar char="●"/>
              <a:defRPr>
                <a:solidFill>
                  <a:srgbClr val="434343"/>
                </a:solidFill>
              </a:defRPr>
            </a:lvl4pPr>
            <a:lvl5pPr marL="2286000" lvl="4" indent="-317500" rtl="0">
              <a:lnSpc>
                <a:spcPct val="115000"/>
              </a:lnSpc>
              <a:spcBef>
                <a:spcPts val="0"/>
              </a:spcBef>
              <a:spcAft>
                <a:spcPts val="0"/>
              </a:spcAft>
              <a:buClr>
                <a:srgbClr val="15325B"/>
              </a:buClr>
              <a:buSzPts val="1400"/>
              <a:buFont typeface="Darker Grotesque SemiBold"/>
              <a:buChar char="○"/>
              <a:defRPr>
                <a:solidFill>
                  <a:srgbClr val="434343"/>
                </a:solidFill>
              </a:defRPr>
            </a:lvl5pPr>
            <a:lvl6pPr marL="2743200" lvl="5" indent="-317500" rtl="0">
              <a:lnSpc>
                <a:spcPct val="115000"/>
              </a:lnSpc>
              <a:spcBef>
                <a:spcPts val="0"/>
              </a:spcBef>
              <a:spcAft>
                <a:spcPts val="0"/>
              </a:spcAft>
              <a:buClr>
                <a:srgbClr val="15325B"/>
              </a:buClr>
              <a:buSzPts val="1400"/>
              <a:buFont typeface="Darker Grotesque SemiBold"/>
              <a:buChar char="■"/>
              <a:defRPr>
                <a:solidFill>
                  <a:srgbClr val="434343"/>
                </a:solidFill>
              </a:defRPr>
            </a:lvl6pPr>
            <a:lvl7pPr marL="3200400" lvl="6" indent="-317500" rtl="0">
              <a:lnSpc>
                <a:spcPct val="115000"/>
              </a:lnSpc>
              <a:spcBef>
                <a:spcPts val="0"/>
              </a:spcBef>
              <a:spcAft>
                <a:spcPts val="0"/>
              </a:spcAft>
              <a:buClr>
                <a:srgbClr val="15325B"/>
              </a:buClr>
              <a:buSzPts val="1400"/>
              <a:buFont typeface="Darker Grotesque SemiBold"/>
              <a:buChar char="●"/>
              <a:defRPr>
                <a:solidFill>
                  <a:srgbClr val="434343"/>
                </a:solidFill>
              </a:defRPr>
            </a:lvl7pPr>
            <a:lvl8pPr marL="3657600" lvl="7" indent="-317500" rtl="0">
              <a:lnSpc>
                <a:spcPct val="115000"/>
              </a:lnSpc>
              <a:spcBef>
                <a:spcPts val="0"/>
              </a:spcBef>
              <a:spcAft>
                <a:spcPts val="0"/>
              </a:spcAft>
              <a:buClr>
                <a:srgbClr val="15325B"/>
              </a:buClr>
              <a:buSzPts val="1400"/>
              <a:buFont typeface="Darker Grotesque SemiBold"/>
              <a:buChar char="○"/>
              <a:defRPr>
                <a:solidFill>
                  <a:srgbClr val="434343"/>
                </a:solidFill>
              </a:defRPr>
            </a:lvl8pPr>
            <a:lvl9pPr marL="4114800" lvl="8" indent="-3175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a:endParaRPr/>
          </a:p>
        </p:txBody>
      </p:sp>
      <p:pic>
        <p:nvPicPr>
          <p:cNvPr id="6" name="Imagen 5"/>
          <p:cNvPicPr>
            <a:picLocks noChangeAspect="1"/>
          </p:cNvPicPr>
          <p:nvPr userDrawn="1"/>
        </p:nvPicPr>
        <p:blipFill>
          <a:blip r:embed="rId2"/>
          <a:stretch>
            <a:fillRect/>
          </a:stretch>
        </p:blipFill>
        <p:spPr>
          <a:xfrm>
            <a:off x="5192895" y="1768742"/>
            <a:ext cx="3951105" cy="3374758"/>
          </a:xfrm>
          <a:prstGeom prst="rect">
            <a:avLst/>
          </a:prstGeom>
        </p:spPr>
      </p:pic>
      <p:pic>
        <p:nvPicPr>
          <p:cNvPr id="7" name="Imagen 6"/>
          <p:cNvPicPr>
            <a:picLocks noChangeAspect="1"/>
          </p:cNvPicPr>
          <p:nvPr userDrawn="1"/>
        </p:nvPicPr>
        <p:blipFill>
          <a:blip r:embed="rId2"/>
          <a:stretch>
            <a:fillRect/>
          </a:stretch>
        </p:blipFill>
        <p:spPr>
          <a:xfrm rot="10800000">
            <a:off x="0" y="-5136"/>
            <a:ext cx="3951105" cy="3374758"/>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5">
  <p:cSld name="CUSTOM_8">
    <p:spTree>
      <p:nvGrpSpPr>
        <p:cNvPr id="1" name="Shape 142"/>
        <p:cNvGrpSpPr/>
        <p:nvPr/>
      </p:nvGrpSpPr>
      <p:grpSpPr>
        <a:xfrm>
          <a:off x="0" y="0"/>
          <a:ext cx="0" cy="0"/>
          <a:chOff x="0" y="0"/>
          <a:chExt cx="0" cy="0"/>
        </a:xfrm>
      </p:grpSpPr>
      <p:sp>
        <p:nvSpPr>
          <p:cNvPr id="143" name="Google Shape;143;p20"/>
          <p:cNvSpPr txBox="1">
            <a:spLocks noGrp="1"/>
          </p:cNvSpPr>
          <p:nvPr>
            <p:ph type="title"/>
          </p:nvPr>
        </p:nvSpPr>
        <p:spPr>
          <a:xfrm>
            <a:off x="720000" y="1211425"/>
            <a:ext cx="31500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4" name="Google Shape;144;p20"/>
          <p:cNvSpPr txBox="1">
            <a:spLocks noGrp="1"/>
          </p:cNvSpPr>
          <p:nvPr>
            <p:ph type="body" idx="1"/>
          </p:nvPr>
        </p:nvSpPr>
        <p:spPr>
          <a:xfrm>
            <a:off x="720000" y="1814300"/>
            <a:ext cx="3212700" cy="15195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Darker Grotesque SemiBold"/>
              <a:buChar char="●"/>
              <a:defRPr/>
            </a:lvl1pPr>
            <a:lvl2pPr marL="914400" lvl="1" indent="-317500" rtl="0">
              <a:lnSpc>
                <a:spcPct val="115000"/>
              </a:lnSpc>
              <a:spcBef>
                <a:spcPts val="0"/>
              </a:spcBef>
              <a:spcAft>
                <a:spcPts val="0"/>
              </a:spcAft>
              <a:buClr>
                <a:srgbClr val="15325B"/>
              </a:buClr>
              <a:buSzPts val="1400"/>
              <a:buFont typeface="Darker Grotesque SemiBold"/>
              <a:buChar char="○"/>
              <a:defRPr>
                <a:solidFill>
                  <a:srgbClr val="434343"/>
                </a:solidFill>
              </a:defRPr>
            </a:lvl2pPr>
            <a:lvl3pPr marL="1371600" lvl="2" indent="-317500" rtl="0">
              <a:lnSpc>
                <a:spcPct val="115000"/>
              </a:lnSpc>
              <a:spcBef>
                <a:spcPts val="0"/>
              </a:spcBef>
              <a:spcAft>
                <a:spcPts val="0"/>
              </a:spcAft>
              <a:buClr>
                <a:srgbClr val="15325B"/>
              </a:buClr>
              <a:buSzPts val="1400"/>
              <a:buFont typeface="Darker Grotesque SemiBold"/>
              <a:buChar char="■"/>
              <a:defRPr>
                <a:solidFill>
                  <a:srgbClr val="434343"/>
                </a:solidFill>
              </a:defRPr>
            </a:lvl3pPr>
            <a:lvl4pPr marL="1828800" lvl="3" indent="-317500" rtl="0">
              <a:lnSpc>
                <a:spcPct val="115000"/>
              </a:lnSpc>
              <a:spcBef>
                <a:spcPts val="0"/>
              </a:spcBef>
              <a:spcAft>
                <a:spcPts val="0"/>
              </a:spcAft>
              <a:buClr>
                <a:srgbClr val="15325B"/>
              </a:buClr>
              <a:buSzPts val="1400"/>
              <a:buFont typeface="Darker Grotesque SemiBold"/>
              <a:buChar char="●"/>
              <a:defRPr>
                <a:solidFill>
                  <a:srgbClr val="434343"/>
                </a:solidFill>
              </a:defRPr>
            </a:lvl4pPr>
            <a:lvl5pPr marL="2286000" lvl="4" indent="-317500" rtl="0">
              <a:lnSpc>
                <a:spcPct val="115000"/>
              </a:lnSpc>
              <a:spcBef>
                <a:spcPts val="0"/>
              </a:spcBef>
              <a:spcAft>
                <a:spcPts val="0"/>
              </a:spcAft>
              <a:buClr>
                <a:srgbClr val="15325B"/>
              </a:buClr>
              <a:buSzPts val="1400"/>
              <a:buFont typeface="Darker Grotesque SemiBold"/>
              <a:buChar char="○"/>
              <a:defRPr>
                <a:solidFill>
                  <a:srgbClr val="434343"/>
                </a:solidFill>
              </a:defRPr>
            </a:lvl5pPr>
            <a:lvl6pPr marL="2743200" lvl="5" indent="-317500" rtl="0">
              <a:lnSpc>
                <a:spcPct val="115000"/>
              </a:lnSpc>
              <a:spcBef>
                <a:spcPts val="0"/>
              </a:spcBef>
              <a:spcAft>
                <a:spcPts val="0"/>
              </a:spcAft>
              <a:buClr>
                <a:srgbClr val="15325B"/>
              </a:buClr>
              <a:buSzPts val="1400"/>
              <a:buFont typeface="Darker Grotesque SemiBold"/>
              <a:buChar char="■"/>
              <a:defRPr>
                <a:solidFill>
                  <a:srgbClr val="434343"/>
                </a:solidFill>
              </a:defRPr>
            </a:lvl6pPr>
            <a:lvl7pPr marL="3200400" lvl="6" indent="-317500" rtl="0">
              <a:lnSpc>
                <a:spcPct val="115000"/>
              </a:lnSpc>
              <a:spcBef>
                <a:spcPts val="0"/>
              </a:spcBef>
              <a:spcAft>
                <a:spcPts val="0"/>
              </a:spcAft>
              <a:buClr>
                <a:srgbClr val="15325B"/>
              </a:buClr>
              <a:buSzPts val="1400"/>
              <a:buFont typeface="Darker Grotesque SemiBold"/>
              <a:buChar char="●"/>
              <a:defRPr>
                <a:solidFill>
                  <a:srgbClr val="434343"/>
                </a:solidFill>
              </a:defRPr>
            </a:lvl7pPr>
            <a:lvl8pPr marL="3657600" lvl="7" indent="-317500" rtl="0">
              <a:lnSpc>
                <a:spcPct val="115000"/>
              </a:lnSpc>
              <a:spcBef>
                <a:spcPts val="0"/>
              </a:spcBef>
              <a:spcAft>
                <a:spcPts val="0"/>
              </a:spcAft>
              <a:buClr>
                <a:srgbClr val="15325B"/>
              </a:buClr>
              <a:buSzPts val="1400"/>
              <a:buFont typeface="Darker Grotesque SemiBold"/>
              <a:buChar char="○"/>
              <a:defRPr>
                <a:solidFill>
                  <a:srgbClr val="434343"/>
                </a:solidFill>
              </a:defRPr>
            </a:lvl8pPr>
            <a:lvl9pPr marL="4114800" lvl="8" indent="-3175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a:endParaRPr/>
          </a:p>
        </p:txBody>
      </p:sp>
      <p:sp>
        <p:nvSpPr>
          <p:cNvPr id="150" name="Google Shape;150;p20"/>
          <p:cNvSpPr/>
          <p:nvPr/>
        </p:nvSpPr>
        <p:spPr>
          <a:xfrm>
            <a:off x="4909700" y="3148054"/>
            <a:ext cx="1713777" cy="739638"/>
          </a:xfrm>
          <a:custGeom>
            <a:avLst/>
            <a:gdLst/>
            <a:ahLst/>
            <a:cxnLst/>
            <a:rect l="l" t="t" r="r" b="b"/>
            <a:pathLst>
              <a:path w="66548" h="28721" extrusionOk="0">
                <a:moveTo>
                  <a:pt x="33457" y="0"/>
                </a:moveTo>
                <a:cubicBezTo>
                  <a:pt x="25452" y="0"/>
                  <a:pt x="18847" y="6171"/>
                  <a:pt x="18213" y="14010"/>
                </a:cubicBezTo>
                <a:cubicBezTo>
                  <a:pt x="16779" y="13010"/>
                  <a:pt x="14978" y="12376"/>
                  <a:pt x="13043" y="12376"/>
                </a:cubicBezTo>
                <a:cubicBezTo>
                  <a:pt x="8006" y="12376"/>
                  <a:pt x="3970" y="16479"/>
                  <a:pt x="3970" y="21482"/>
                </a:cubicBezTo>
                <a:cubicBezTo>
                  <a:pt x="3970" y="23317"/>
                  <a:pt x="4503" y="24985"/>
                  <a:pt x="5437" y="26386"/>
                </a:cubicBezTo>
                <a:cubicBezTo>
                  <a:pt x="3102" y="26786"/>
                  <a:pt x="1134" y="27620"/>
                  <a:pt x="0" y="28721"/>
                </a:cubicBezTo>
                <a:lnTo>
                  <a:pt x="66548" y="28721"/>
                </a:lnTo>
                <a:cubicBezTo>
                  <a:pt x="65681" y="27887"/>
                  <a:pt x="64146" y="27120"/>
                  <a:pt x="62145" y="26553"/>
                </a:cubicBezTo>
                <a:cubicBezTo>
                  <a:pt x="62178" y="26152"/>
                  <a:pt x="62211" y="25785"/>
                  <a:pt x="62211" y="25352"/>
                </a:cubicBezTo>
                <a:cubicBezTo>
                  <a:pt x="62211" y="19614"/>
                  <a:pt x="57541" y="14978"/>
                  <a:pt x="51837" y="14978"/>
                </a:cubicBezTo>
                <a:cubicBezTo>
                  <a:pt x="50736" y="14978"/>
                  <a:pt x="49702" y="15144"/>
                  <a:pt x="48735" y="15445"/>
                </a:cubicBezTo>
                <a:lnTo>
                  <a:pt x="48735" y="15311"/>
                </a:lnTo>
                <a:cubicBezTo>
                  <a:pt x="48735" y="6838"/>
                  <a:pt x="41897" y="0"/>
                  <a:pt x="334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p:cSld name="CUSTOM_6">
    <p:spTree>
      <p:nvGrpSpPr>
        <p:cNvPr id="1" name="Shape 152"/>
        <p:cNvGrpSpPr/>
        <p:nvPr/>
      </p:nvGrpSpPr>
      <p:grpSpPr>
        <a:xfrm>
          <a:off x="0" y="0"/>
          <a:ext cx="0" cy="0"/>
          <a:chOff x="0" y="0"/>
          <a:chExt cx="0" cy="0"/>
        </a:xfrm>
      </p:grpSpPr>
      <p:sp>
        <p:nvSpPr>
          <p:cNvPr id="153" name="Google Shape;153;p21"/>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2">
  <p:cSld name="CUSTOM_7">
    <p:spTree>
      <p:nvGrpSpPr>
        <p:cNvPr id="1" name="Shape 157"/>
        <p:cNvGrpSpPr/>
        <p:nvPr/>
      </p:nvGrpSpPr>
      <p:grpSpPr>
        <a:xfrm>
          <a:off x="0" y="0"/>
          <a:ext cx="0" cy="0"/>
          <a:chOff x="0" y="0"/>
          <a:chExt cx="0" cy="0"/>
        </a:xfrm>
      </p:grpSpPr>
      <p:sp>
        <p:nvSpPr>
          <p:cNvPr id="160" name="Google Shape;160;p22"/>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922825" y="1984650"/>
            <a:ext cx="4839300" cy="841800"/>
          </a:xfrm>
          <a:prstGeom prst="rect">
            <a:avLst/>
          </a:prstGeom>
          <a:ln>
            <a:noFill/>
          </a:ln>
        </p:spPr>
        <p:txBody>
          <a:bodyPr spcFirstLastPara="1" wrap="square" lIns="91425" tIns="91425" rIns="91425" bIns="91425" anchor="t"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 name="Google Shape;20;p3"/>
          <p:cNvSpPr txBox="1">
            <a:spLocks noGrp="1"/>
          </p:cNvSpPr>
          <p:nvPr>
            <p:ph type="title" idx="2" hasCustomPrompt="1"/>
          </p:nvPr>
        </p:nvSpPr>
        <p:spPr>
          <a:xfrm>
            <a:off x="922825" y="955900"/>
            <a:ext cx="1232700" cy="8418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1" name="Google Shape;21;p3"/>
          <p:cNvSpPr txBox="1">
            <a:spLocks noGrp="1"/>
          </p:cNvSpPr>
          <p:nvPr>
            <p:ph type="subTitle" idx="1"/>
          </p:nvPr>
        </p:nvSpPr>
        <p:spPr>
          <a:xfrm>
            <a:off x="922825" y="2770600"/>
            <a:ext cx="4839300" cy="49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4" name="Google Shape;24;p3"/>
          <p:cNvGrpSpPr/>
          <p:nvPr/>
        </p:nvGrpSpPr>
        <p:grpSpPr>
          <a:xfrm>
            <a:off x="5663390" y="512897"/>
            <a:ext cx="2063762" cy="739622"/>
            <a:chOff x="6680975" y="98150"/>
            <a:chExt cx="2463017" cy="882709"/>
          </a:xfrm>
        </p:grpSpPr>
        <p:sp>
          <p:nvSpPr>
            <p:cNvPr id="25" name="Google Shape;25;p3"/>
            <p:cNvSpPr/>
            <p:nvPr/>
          </p:nvSpPr>
          <p:spPr>
            <a:xfrm>
              <a:off x="6682000" y="98150"/>
              <a:ext cx="2461993" cy="881673"/>
            </a:xfrm>
            <a:custGeom>
              <a:avLst/>
              <a:gdLst/>
              <a:ahLst/>
              <a:cxnLst/>
              <a:rect l="l" t="t" r="r" b="b"/>
              <a:pathLst>
                <a:path w="81692" h="29255" extrusionOk="0">
                  <a:moveTo>
                    <a:pt x="37661" y="0"/>
                  </a:moveTo>
                  <a:cubicBezTo>
                    <a:pt x="31690" y="0"/>
                    <a:pt x="26786" y="4304"/>
                    <a:pt x="25785" y="9974"/>
                  </a:cubicBezTo>
                  <a:cubicBezTo>
                    <a:pt x="23117" y="8006"/>
                    <a:pt x="19814" y="6839"/>
                    <a:pt x="16212" y="6839"/>
                  </a:cubicBezTo>
                  <a:cubicBezTo>
                    <a:pt x="7272" y="6839"/>
                    <a:pt x="0" y="14111"/>
                    <a:pt x="0" y="23084"/>
                  </a:cubicBezTo>
                  <a:cubicBezTo>
                    <a:pt x="0" y="25252"/>
                    <a:pt x="434" y="27320"/>
                    <a:pt x="1201" y="29255"/>
                  </a:cubicBezTo>
                  <a:lnTo>
                    <a:pt x="81692" y="29255"/>
                  </a:lnTo>
                  <a:cubicBezTo>
                    <a:pt x="80058" y="25752"/>
                    <a:pt x="76555" y="23284"/>
                    <a:pt x="72519" y="23284"/>
                  </a:cubicBezTo>
                  <a:cubicBezTo>
                    <a:pt x="69383" y="23284"/>
                    <a:pt x="66581" y="24685"/>
                    <a:pt x="64747" y="26953"/>
                  </a:cubicBezTo>
                  <a:cubicBezTo>
                    <a:pt x="63779" y="25585"/>
                    <a:pt x="62211" y="24651"/>
                    <a:pt x="60410" y="24651"/>
                  </a:cubicBezTo>
                  <a:cubicBezTo>
                    <a:pt x="60043" y="24651"/>
                    <a:pt x="59643" y="24685"/>
                    <a:pt x="59309" y="24785"/>
                  </a:cubicBezTo>
                  <a:cubicBezTo>
                    <a:pt x="59243" y="19248"/>
                    <a:pt x="54973" y="14678"/>
                    <a:pt x="49536" y="14177"/>
                  </a:cubicBezTo>
                  <a:cubicBezTo>
                    <a:pt x="49669" y="13510"/>
                    <a:pt x="49736" y="12810"/>
                    <a:pt x="49736" y="12109"/>
                  </a:cubicBezTo>
                  <a:cubicBezTo>
                    <a:pt x="49736" y="5438"/>
                    <a:pt x="44332" y="0"/>
                    <a:pt x="37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6680975" y="484193"/>
              <a:ext cx="2461028" cy="496666"/>
            </a:xfrm>
            <a:custGeom>
              <a:avLst/>
              <a:gdLst/>
              <a:ahLst/>
              <a:cxnLst/>
              <a:rect l="l" t="t" r="r" b="b"/>
              <a:pathLst>
                <a:path w="81660" h="16480" extrusionOk="0">
                  <a:moveTo>
                    <a:pt x="3670" y="1"/>
                  </a:moveTo>
                  <a:cubicBezTo>
                    <a:pt x="1369" y="2803"/>
                    <a:pt x="1" y="6372"/>
                    <a:pt x="1" y="10308"/>
                  </a:cubicBezTo>
                  <a:cubicBezTo>
                    <a:pt x="1" y="12476"/>
                    <a:pt x="401" y="14544"/>
                    <a:pt x="1202" y="16479"/>
                  </a:cubicBezTo>
                  <a:lnTo>
                    <a:pt x="81659" y="16479"/>
                  </a:lnTo>
                  <a:cubicBezTo>
                    <a:pt x="80092" y="12943"/>
                    <a:pt x="76589" y="10475"/>
                    <a:pt x="72553" y="10475"/>
                  </a:cubicBezTo>
                  <a:cubicBezTo>
                    <a:pt x="69417" y="10475"/>
                    <a:pt x="66615" y="11876"/>
                    <a:pt x="64781" y="14144"/>
                  </a:cubicBezTo>
                  <a:cubicBezTo>
                    <a:pt x="63813" y="12776"/>
                    <a:pt x="62245" y="11842"/>
                    <a:pt x="60444" y="11842"/>
                  </a:cubicBezTo>
                  <a:cubicBezTo>
                    <a:pt x="60077" y="11842"/>
                    <a:pt x="59677" y="11876"/>
                    <a:pt x="59343" y="11976"/>
                  </a:cubicBezTo>
                  <a:cubicBezTo>
                    <a:pt x="59343" y="10041"/>
                    <a:pt x="58776" y="8273"/>
                    <a:pt x="57876" y="6705"/>
                  </a:cubicBezTo>
                  <a:cubicBezTo>
                    <a:pt x="55774" y="10108"/>
                    <a:pt x="52038" y="12343"/>
                    <a:pt x="47768" y="12343"/>
                  </a:cubicBezTo>
                  <a:cubicBezTo>
                    <a:pt x="45667" y="12343"/>
                    <a:pt x="43699" y="11809"/>
                    <a:pt x="41931" y="10808"/>
                  </a:cubicBezTo>
                  <a:cubicBezTo>
                    <a:pt x="40430" y="11509"/>
                    <a:pt x="38762" y="11876"/>
                    <a:pt x="36994" y="11876"/>
                  </a:cubicBezTo>
                  <a:cubicBezTo>
                    <a:pt x="32524" y="11876"/>
                    <a:pt x="28655" y="9441"/>
                    <a:pt x="26587" y="5838"/>
                  </a:cubicBezTo>
                  <a:cubicBezTo>
                    <a:pt x="24919" y="10441"/>
                    <a:pt x="20549" y="13677"/>
                    <a:pt x="15412" y="13677"/>
                  </a:cubicBezTo>
                  <a:cubicBezTo>
                    <a:pt x="8841" y="13677"/>
                    <a:pt x="3537" y="8340"/>
                    <a:pt x="3537" y="1802"/>
                  </a:cubicBezTo>
                  <a:cubicBezTo>
                    <a:pt x="3537" y="1168"/>
                    <a:pt x="3570" y="601"/>
                    <a:pt x="3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1">
  <p:cSld name="CUSTOM_4">
    <p:spTree>
      <p:nvGrpSpPr>
        <p:cNvPr id="1" name="Shape 163"/>
        <p:cNvGrpSpPr/>
        <p:nvPr/>
      </p:nvGrpSpPr>
      <p:grpSpPr>
        <a:xfrm>
          <a:off x="0" y="0"/>
          <a:ext cx="0" cy="0"/>
          <a:chOff x="0" y="0"/>
          <a:chExt cx="0" cy="0"/>
        </a:xfrm>
      </p:grpSpPr>
      <p:sp>
        <p:nvSpPr>
          <p:cNvPr id="164" name="Google Shape;164;p23"/>
          <p:cNvSpPr txBox="1">
            <a:spLocks noGrp="1"/>
          </p:cNvSpPr>
          <p:nvPr>
            <p:ph type="title"/>
          </p:nvPr>
        </p:nvSpPr>
        <p:spPr>
          <a:xfrm>
            <a:off x="3671100" y="1977554"/>
            <a:ext cx="4839300" cy="8418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5" name="Google Shape;165;p23"/>
          <p:cNvSpPr txBox="1">
            <a:spLocks noGrp="1"/>
          </p:cNvSpPr>
          <p:nvPr>
            <p:ph type="title" idx="2" hasCustomPrompt="1"/>
          </p:nvPr>
        </p:nvSpPr>
        <p:spPr>
          <a:xfrm>
            <a:off x="7277700" y="962687"/>
            <a:ext cx="1232700" cy="841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600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6" name="Google Shape;166;p23"/>
          <p:cNvSpPr txBox="1">
            <a:spLocks noGrp="1"/>
          </p:cNvSpPr>
          <p:nvPr>
            <p:ph type="subTitle" idx="1"/>
          </p:nvPr>
        </p:nvSpPr>
        <p:spPr>
          <a:xfrm>
            <a:off x="3671100" y="2798057"/>
            <a:ext cx="4839300" cy="496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3"/>
          <p:cNvSpPr/>
          <p:nvPr/>
        </p:nvSpPr>
        <p:spPr>
          <a:xfrm>
            <a:off x="5136175" y="0"/>
            <a:ext cx="2042300" cy="731375"/>
          </a:xfrm>
          <a:custGeom>
            <a:avLst/>
            <a:gdLst/>
            <a:ahLst/>
            <a:cxnLst/>
            <a:rect l="l" t="t" r="r" b="b"/>
            <a:pathLst>
              <a:path w="81692" h="29255" extrusionOk="0">
                <a:moveTo>
                  <a:pt x="37661" y="0"/>
                </a:moveTo>
                <a:cubicBezTo>
                  <a:pt x="31690" y="0"/>
                  <a:pt x="26786" y="4304"/>
                  <a:pt x="25785" y="9974"/>
                </a:cubicBezTo>
                <a:cubicBezTo>
                  <a:pt x="23117" y="8006"/>
                  <a:pt x="19814" y="6839"/>
                  <a:pt x="16212" y="6839"/>
                </a:cubicBezTo>
                <a:cubicBezTo>
                  <a:pt x="7272" y="6839"/>
                  <a:pt x="0" y="14111"/>
                  <a:pt x="0" y="23084"/>
                </a:cubicBezTo>
                <a:cubicBezTo>
                  <a:pt x="0" y="25252"/>
                  <a:pt x="434" y="27320"/>
                  <a:pt x="1201" y="29255"/>
                </a:cubicBezTo>
                <a:lnTo>
                  <a:pt x="81692" y="29255"/>
                </a:lnTo>
                <a:cubicBezTo>
                  <a:pt x="80058" y="25752"/>
                  <a:pt x="76555" y="23284"/>
                  <a:pt x="72519" y="23284"/>
                </a:cubicBezTo>
                <a:cubicBezTo>
                  <a:pt x="69383" y="23284"/>
                  <a:pt x="66581" y="24685"/>
                  <a:pt x="64747" y="26953"/>
                </a:cubicBezTo>
                <a:cubicBezTo>
                  <a:pt x="63779" y="25585"/>
                  <a:pt x="62211" y="24651"/>
                  <a:pt x="60410" y="24651"/>
                </a:cubicBezTo>
                <a:cubicBezTo>
                  <a:pt x="60043" y="24651"/>
                  <a:pt x="59643" y="24685"/>
                  <a:pt x="59309" y="24785"/>
                </a:cubicBezTo>
                <a:cubicBezTo>
                  <a:pt x="59243" y="19248"/>
                  <a:pt x="54973" y="14678"/>
                  <a:pt x="49536" y="14177"/>
                </a:cubicBezTo>
                <a:cubicBezTo>
                  <a:pt x="49669" y="13510"/>
                  <a:pt x="49736" y="12810"/>
                  <a:pt x="49736" y="12109"/>
                </a:cubicBezTo>
                <a:cubicBezTo>
                  <a:pt x="49736" y="5438"/>
                  <a:pt x="44332" y="0"/>
                  <a:pt x="376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a:off x="1586550" y="1048975"/>
            <a:ext cx="2242450" cy="766400"/>
          </a:xfrm>
          <a:custGeom>
            <a:avLst/>
            <a:gdLst/>
            <a:ahLst/>
            <a:cxnLst/>
            <a:rect l="l" t="t" r="r" b="b"/>
            <a:pathLst>
              <a:path w="89698" h="30656" extrusionOk="0">
                <a:moveTo>
                  <a:pt x="57875" y="0"/>
                </a:moveTo>
                <a:cubicBezTo>
                  <a:pt x="49335" y="0"/>
                  <a:pt x="42330" y="6372"/>
                  <a:pt x="41230" y="14644"/>
                </a:cubicBezTo>
                <a:cubicBezTo>
                  <a:pt x="40496" y="14377"/>
                  <a:pt x="39662" y="14211"/>
                  <a:pt x="38828" y="14211"/>
                </a:cubicBezTo>
                <a:cubicBezTo>
                  <a:pt x="36526" y="14211"/>
                  <a:pt x="34492" y="15245"/>
                  <a:pt x="33124" y="16912"/>
                </a:cubicBezTo>
                <a:cubicBezTo>
                  <a:pt x="31056" y="14144"/>
                  <a:pt x="27787" y="12309"/>
                  <a:pt x="24051" y="12309"/>
                </a:cubicBezTo>
                <a:cubicBezTo>
                  <a:pt x="17880" y="12309"/>
                  <a:pt x="12843" y="17313"/>
                  <a:pt x="12843" y="23517"/>
                </a:cubicBezTo>
                <a:cubicBezTo>
                  <a:pt x="12843" y="24585"/>
                  <a:pt x="13010" y="25652"/>
                  <a:pt x="13310" y="26653"/>
                </a:cubicBezTo>
                <a:cubicBezTo>
                  <a:pt x="7005" y="26820"/>
                  <a:pt x="1802" y="28421"/>
                  <a:pt x="0" y="30656"/>
                </a:cubicBezTo>
                <a:lnTo>
                  <a:pt x="89698" y="30656"/>
                </a:lnTo>
                <a:cubicBezTo>
                  <a:pt x="87730" y="29055"/>
                  <a:pt x="84027" y="27854"/>
                  <a:pt x="79524" y="27487"/>
                </a:cubicBezTo>
                <a:cubicBezTo>
                  <a:pt x="79824" y="26820"/>
                  <a:pt x="79957" y="26086"/>
                  <a:pt x="79957" y="25318"/>
                </a:cubicBezTo>
                <a:cubicBezTo>
                  <a:pt x="79957" y="22216"/>
                  <a:pt x="77489" y="19714"/>
                  <a:pt x="74387" y="19681"/>
                </a:cubicBezTo>
                <a:cubicBezTo>
                  <a:pt x="74553" y="18714"/>
                  <a:pt x="74654" y="17746"/>
                  <a:pt x="74654" y="16746"/>
                </a:cubicBezTo>
                <a:cubicBezTo>
                  <a:pt x="74654" y="7506"/>
                  <a:pt x="67148" y="0"/>
                  <a:pt x="578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2">
  <p:cSld name="CUSTOM_4_1">
    <p:spTree>
      <p:nvGrpSpPr>
        <p:cNvPr id="1" name="Shape 171"/>
        <p:cNvGrpSpPr/>
        <p:nvPr/>
      </p:nvGrpSpPr>
      <p:grpSpPr>
        <a:xfrm>
          <a:off x="0" y="0"/>
          <a:ext cx="0" cy="0"/>
          <a:chOff x="0" y="0"/>
          <a:chExt cx="0" cy="0"/>
        </a:xfrm>
      </p:grpSpPr>
      <p:sp>
        <p:nvSpPr>
          <p:cNvPr id="172" name="Google Shape;172;p24"/>
          <p:cNvSpPr txBox="1">
            <a:spLocks noGrp="1"/>
          </p:cNvSpPr>
          <p:nvPr>
            <p:ph type="title"/>
          </p:nvPr>
        </p:nvSpPr>
        <p:spPr>
          <a:xfrm>
            <a:off x="2152350" y="1984650"/>
            <a:ext cx="4839300" cy="841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3" name="Google Shape;173;p24"/>
          <p:cNvSpPr txBox="1">
            <a:spLocks noGrp="1"/>
          </p:cNvSpPr>
          <p:nvPr>
            <p:ph type="title" idx="2" hasCustomPrompt="1"/>
          </p:nvPr>
        </p:nvSpPr>
        <p:spPr>
          <a:xfrm>
            <a:off x="3955650" y="955900"/>
            <a:ext cx="12327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4" name="Google Shape;174;p24"/>
          <p:cNvSpPr txBox="1">
            <a:spLocks noGrp="1"/>
          </p:cNvSpPr>
          <p:nvPr>
            <p:ph type="subTitle" idx="1"/>
          </p:nvPr>
        </p:nvSpPr>
        <p:spPr>
          <a:xfrm>
            <a:off x="2152350" y="2770600"/>
            <a:ext cx="4839300" cy="49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1">
  <p:cSld name="CUSTOM_5">
    <p:spTree>
      <p:nvGrpSpPr>
        <p:cNvPr id="1" name="Shape 180"/>
        <p:cNvGrpSpPr/>
        <p:nvPr/>
      </p:nvGrpSpPr>
      <p:grpSpPr>
        <a:xfrm>
          <a:off x="0" y="0"/>
          <a:ext cx="0" cy="0"/>
          <a:chOff x="0" y="0"/>
          <a:chExt cx="0" cy="0"/>
        </a:xfrm>
      </p:grpSpPr>
      <p:sp>
        <p:nvSpPr>
          <p:cNvPr id="181" name="Google Shape;181;p25"/>
          <p:cNvSpPr txBox="1">
            <a:spLocks noGrp="1"/>
          </p:cNvSpPr>
          <p:nvPr>
            <p:ph type="subTitle" idx="1"/>
          </p:nvPr>
        </p:nvSpPr>
        <p:spPr>
          <a:xfrm>
            <a:off x="1290750" y="2998325"/>
            <a:ext cx="2907600" cy="50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Font typeface="Bebas Neue"/>
              <a:buNone/>
              <a:defRPr sz="2200">
                <a:solidFill>
                  <a:schemeClr val="accent1"/>
                </a:solidFill>
                <a:latin typeface="Chau Philomene One"/>
                <a:ea typeface="Chau Philomene One"/>
                <a:cs typeface="Chau Philomene One"/>
                <a:sym typeface="Chau Philomene O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82" name="Google Shape;182;p25"/>
          <p:cNvSpPr txBox="1">
            <a:spLocks noGrp="1"/>
          </p:cNvSpPr>
          <p:nvPr>
            <p:ph type="subTitle" idx="2"/>
          </p:nvPr>
        </p:nvSpPr>
        <p:spPr>
          <a:xfrm>
            <a:off x="4945625" y="2998325"/>
            <a:ext cx="2907600" cy="50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Font typeface="Bebas Neue"/>
              <a:buNone/>
              <a:defRPr sz="2200">
                <a:solidFill>
                  <a:schemeClr val="accent1"/>
                </a:solidFill>
                <a:latin typeface="Chau Philomene One"/>
                <a:ea typeface="Chau Philomene One"/>
                <a:cs typeface="Chau Philomene One"/>
                <a:sym typeface="Chau Philomene O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83" name="Google Shape;183;p25"/>
          <p:cNvSpPr txBox="1">
            <a:spLocks noGrp="1"/>
          </p:cNvSpPr>
          <p:nvPr>
            <p:ph type="subTitle" idx="3"/>
          </p:nvPr>
        </p:nvSpPr>
        <p:spPr>
          <a:xfrm>
            <a:off x="1542700" y="3459950"/>
            <a:ext cx="2403600" cy="54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 name="Google Shape;184;p25"/>
          <p:cNvSpPr txBox="1">
            <a:spLocks noGrp="1"/>
          </p:cNvSpPr>
          <p:nvPr>
            <p:ph type="subTitle" idx="4"/>
          </p:nvPr>
        </p:nvSpPr>
        <p:spPr>
          <a:xfrm>
            <a:off x="5197625" y="3459950"/>
            <a:ext cx="2403600" cy="54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5"/>
          <p:cNvSpPr txBox="1">
            <a:spLocks noGrp="1"/>
          </p:cNvSpPr>
          <p:nvPr>
            <p:ph type="title"/>
          </p:nvPr>
        </p:nvSpPr>
        <p:spPr>
          <a:xfrm>
            <a:off x="720000" y="445025"/>
            <a:ext cx="7704000" cy="669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90"/>
        <p:cNvGrpSpPr/>
        <p:nvPr/>
      </p:nvGrpSpPr>
      <p:grpSpPr>
        <a:xfrm>
          <a:off x="0" y="0"/>
          <a:ext cx="0" cy="0"/>
          <a:chOff x="0" y="0"/>
          <a:chExt cx="0" cy="0"/>
        </a:xfrm>
      </p:grpSpPr>
      <p:sp>
        <p:nvSpPr>
          <p:cNvPr id="191" name="Google Shape;191;p26"/>
          <p:cNvSpPr txBox="1">
            <a:spLocks noGrp="1"/>
          </p:cNvSpPr>
          <p:nvPr>
            <p:ph type="title"/>
          </p:nvPr>
        </p:nvSpPr>
        <p:spPr>
          <a:xfrm>
            <a:off x="1475500" y="1405250"/>
            <a:ext cx="17214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2" name="Google Shape;192;p26"/>
          <p:cNvSpPr txBox="1">
            <a:spLocks noGrp="1"/>
          </p:cNvSpPr>
          <p:nvPr>
            <p:ph type="subTitle" idx="1"/>
          </p:nvPr>
        </p:nvSpPr>
        <p:spPr>
          <a:xfrm>
            <a:off x="1167950" y="1810775"/>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3" name="Google Shape;193;p26"/>
          <p:cNvSpPr txBox="1">
            <a:spLocks noGrp="1"/>
          </p:cNvSpPr>
          <p:nvPr>
            <p:ph type="title" idx="2"/>
          </p:nvPr>
        </p:nvSpPr>
        <p:spPr>
          <a:xfrm>
            <a:off x="3711299" y="2313225"/>
            <a:ext cx="17214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4" name="Google Shape;194;p26"/>
          <p:cNvSpPr txBox="1">
            <a:spLocks noGrp="1"/>
          </p:cNvSpPr>
          <p:nvPr>
            <p:ph type="subTitle" idx="3"/>
          </p:nvPr>
        </p:nvSpPr>
        <p:spPr>
          <a:xfrm>
            <a:off x="3403800" y="2718002"/>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5" name="Google Shape;195;p26"/>
          <p:cNvSpPr txBox="1">
            <a:spLocks noGrp="1"/>
          </p:cNvSpPr>
          <p:nvPr>
            <p:ph type="title" idx="4"/>
          </p:nvPr>
        </p:nvSpPr>
        <p:spPr>
          <a:xfrm>
            <a:off x="5947149" y="1405250"/>
            <a:ext cx="17214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6" name="Google Shape;196;p26"/>
          <p:cNvSpPr txBox="1">
            <a:spLocks noGrp="1"/>
          </p:cNvSpPr>
          <p:nvPr>
            <p:ph type="subTitle" idx="5"/>
          </p:nvPr>
        </p:nvSpPr>
        <p:spPr>
          <a:xfrm>
            <a:off x="5639650" y="1810775"/>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7" name="Google Shape;197;p26"/>
          <p:cNvSpPr txBox="1">
            <a:spLocks noGrp="1"/>
          </p:cNvSpPr>
          <p:nvPr>
            <p:ph type="title" idx="6"/>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202"/>
        <p:cNvGrpSpPr/>
        <p:nvPr/>
      </p:nvGrpSpPr>
      <p:grpSpPr>
        <a:xfrm>
          <a:off x="0" y="0"/>
          <a:ext cx="0" cy="0"/>
          <a:chOff x="0" y="0"/>
          <a:chExt cx="0" cy="0"/>
        </a:xfrm>
      </p:grpSpPr>
      <p:sp>
        <p:nvSpPr>
          <p:cNvPr id="203" name="Google Shape;203;p27"/>
          <p:cNvSpPr txBox="1">
            <a:spLocks noGrp="1"/>
          </p:cNvSpPr>
          <p:nvPr>
            <p:ph type="title"/>
          </p:nvPr>
        </p:nvSpPr>
        <p:spPr>
          <a:xfrm>
            <a:off x="1522725" y="1642175"/>
            <a:ext cx="1983900" cy="527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4" name="Google Shape;204;p27"/>
          <p:cNvSpPr txBox="1">
            <a:spLocks noGrp="1"/>
          </p:cNvSpPr>
          <p:nvPr>
            <p:ph type="subTitle" idx="1"/>
          </p:nvPr>
        </p:nvSpPr>
        <p:spPr>
          <a:xfrm>
            <a:off x="1353000" y="2076300"/>
            <a:ext cx="2323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5" name="Google Shape;205;p27"/>
          <p:cNvSpPr txBox="1">
            <a:spLocks noGrp="1"/>
          </p:cNvSpPr>
          <p:nvPr>
            <p:ph type="title" idx="2"/>
          </p:nvPr>
        </p:nvSpPr>
        <p:spPr>
          <a:xfrm>
            <a:off x="5624800" y="1642175"/>
            <a:ext cx="1983900" cy="527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6" name="Google Shape;206;p27"/>
          <p:cNvSpPr txBox="1">
            <a:spLocks noGrp="1"/>
          </p:cNvSpPr>
          <p:nvPr>
            <p:ph type="subTitle" idx="3"/>
          </p:nvPr>
        </p:nvSpPr>
        <p:spPr>
          <a:xfrm>
            <a:off x="5455175" y="2076300"/>
            <a:ext cx="2323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 name="Google Shape;207;p27"/>
          <p:cNvSpPr txBox="1">
            <a:spLocks noGrp="1"/>
          </p:cNvSpPr>
          <p:nvPr>
            <p:ph type="title" idx="4"/>
          </p:nvPr>
        </p:nvSpPr>
        <p:spPr>
          <a:xfrm>
            <a:off x="1522725" y="2855028"/>
            <a:ext cx="1983900" cy="527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 name="Google Shape;208;p27"/>
          <p:cNvSpPr txBox="1">
            <a:spLocks noGrp="1"/>
          </p:cNvSpPr>
          <p:nvPr>
            <p:ph type="subTitle" idx="5"/>
          </p:nvPr>
        </p:nvSpPr>
        <p:spPr>
          <a:xfrm>
            <a:off x="1353000" y="3289152"/>
            <a:ext cx="2323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 name="Google Shape;209;p27"/>
          <p:cNvSpPr txBox="1">
            <a:spLocks noGrp="1"/>
          </p:cNvSpPr>
          <p:nvPr>
            <p:ph type="title" idx="6"/>
          </p:nvPr>
        </p:nvSpPr>
        <p:spPr>
          <a:xfrm>
            <a:off x="5631798" y="2855026"/>
            <a:ext cx="1969800" cy="527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0" name="Google Shape;210;p27"/>
          <p:cNvSpPr txBox="1">
            <a:spLocks noGrp="1"/>
          </p:cNvSpPr>
          <p:nvPr>
            <p:ph type="subTitle" idx="7"/>
          </p:nvPr>
        </p:nvSpPr>
        <p:spPr>
          <a:xfrm>
            <a:off x="5455175" y="3289152"/>
            <a:ext cx="23232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1" name="Google Shape;211;p27"/>
          <p:cNvSpPr txBox="1">
            <a:spLocks noGrp="1"/>
          </p:cNvSpPr>
          <p:nvPr>
            <p:ph type="title" idx="8"/>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3" name="Grupo 12"/>
          <p:cNvGrpSpPr/>
          <p:nvPr userDrawn="1"/>
        </p:nvGrpSpPr>
        <p:grpSpPr>
          <a:xfrm>
            <a:off x="-31523" y="3981964"/>
            <a:ext cx="9208891" cy="1173802"/>
            <a:chOff x="-31523" y="3981964"/>
            <a:chExt cx="9208891" cy="1173802"/>
          </a:xfrm>
        </p:grpSpPr>
        <p:sp>
          <p:nvSpPr>
            <p:cNvPr id="14" name="Google Shape;1942;p54"/>
            <p:cNvSpPr/>
            <p:nvPr/>
          </p:nvSpPr>
          <p:spPr>
            <a:xfrm>
              <a:off x="2072231" y="4570754"/>
              <a:ext cx="7105137" cy="585012"/>
            </a:xfrm>
            <a:custGeom>
              <a:avLst/>
              <a:gdLst/>
              <a:ahLst/>
              <a:cxnLst/>
              <a:rect l="l" t="t" r="r" b="b"/>
              <a:pathLst>
                <a:path w="414877" h="31615" extrusionOk="0">
                  <a:moveTo>
                    <a:pt x="17255" y="1293"/>
                  </a:moveTo>
                  <a:cubicBezTo>
                    <a:pt x="28008" y="-736"/>
                    <a:pt x="55805" y="144"/>
                    <a:pt x="65544" y="482"/>
                  </a:cubicBezTo>
                  <a:cubicBezTo>
                    <a:pt x="75283" y="820"/>
                    <a:pt x="68993" y="752"/>
                    <a:pt x="75688" y="3322"/>
                  </a:cubicBezTo>
                  <a:cubicBezTo>
                    <a:pt x="82384" y="5892"/>
                    <a:pt x="87862" y="13872"/>
                    <a:pt x="105717" y="15901"/>
                  </a:cubicBezTo>
                  <a:cubicBezTo>
                    <a:pt x="123572" y="17930"/>
                    <a:pt x="152390" y="17573"/>
                    <a:pt x="182816" y="15496"/>
                  </a:cubicBezTo>
                  <a:cubicBezTo>
                    <a:pt x="213242" y="13419"/>
                    <a:pt x="262374" y="3877"/>
                    <a:pt x="288274" y="3438"/>
                  </a:cubicBezTo>
                  <a:cubicBezTo>
                    <a:pt x="314174" y="2999"/>
                    <a:pt x="323736" y="10987"/>
                    <a:pt x="338217" y="12861"/>
                  </a:cubicBezTo>
                  <a:cubicBezTo>
                    <a:pt x="352698" y="14735"/>
                    <a:pt x="362983" y="14718"/>
                    <a:pt x="375159" y="14684"/>
                  </a:cubicBezTo>
                  <a:cubicBezTo>
                    <a:pt x="387335" y="14650"/>
                    <a:pt x="405052" y="10491"/>
                    <a:pt x="411274" y="12655"/>
                  </a:cubicBezTo>
                  <a:cubicBezTo>
                    <a:pt x="417496" y="14819"/>
                    <a:pt x="414114" y="24829"/>
                    <a:pt x="412491" y="27669"/>
                  </a:cubicBezTo>
                  <a:cubicBezTo>
                    <a:pt x="410868" y="30510"/>
                    <a:pt x="415738" y="29360"/>
                    <a:pt x="401535" y="29698"/>
                  </a:cubicBezTo>
                  <a:cubicBezTo>
                    <a:pt x="387333" y="30036"/>
                    <a:pt x="387062" y="29563"/>
                    <a:pt x="327276" y="29698"/>
                  </a:cubicBezTo>
                  <a:cubicBezTo>
                    <a:pt x="267490" y="29833"/>
                    <a:pt x="97195" y="33351"/>
                    <a:pt x="42820" y="30510"/>
                  </a:cubicBezTo>
                  <a:cubicBezTo>
                    <a:pt x="-11555" y="27670"/>
                    <a:pt x="5285" y="17525"/>
                    <a:pt x="1024" y="12655"/>
                  </a:cubicBezTo>
                  <a:cubicBezTo>
                    <a:pt x="-3237" y="7786"/>
                    <a:pt x="6502" y="3322"/>
                    <a:pt x="17255" y="1293"/>
                  </a:cubicBezTo>
                  <a:close/>
                </a:path>
              </a:pathLst>
            </a:custGeom>
            <a:solidFill>
              <a:schemeClr val="accent1">
                <a:lumMod val="60000"/>
                <a:lumOff val="40000"/>
              </a:schemeClr>
            </a:solidFill>
            <a:ln>
              <a:noFill/>
            </a:ln>
          </p:spPr>
        </p:sp>
        <p:sp>
          <p:nvSpPr>
            <p:cNvPr id="15" name="Google Shape;1941;p54"/>
            <p:cNvSpPr/>
            <p:nvPr/>
          </p:nvSpPr>
          <p:spPr>
            <a:xfrm>
              <a:off x="-31523" y="3981964"/>
              <a:ext cx="5986662" cy="1162455"/>
            </a:xfrm>
            <a:custGeom>
              <a:avLst/>
              <a:gdLst/>
              <a:ahLst/>
              <a:cxnLst/>
              <a:rect l="l" t="t" r="r" b="b"/>
              <a:pathLst>
                <a:path w="34626" h="8447" extrusionOk="0">
                  <a:moveTo>
                    <a:pt x="23055" y="3101"/>
                  </a:moveTo>
                  <a:cubicBezTo>
                    <a:pt x="23056" y="3101"/>
                    <a:pt x="23057" y="3101"/>
                    <a:pt x="23057" y="3101"/>
                  </a:cubicBezTo>
                  <a:lnTo>
                    <a:pt x="23057" y="3101"/>
                  </a:lnTo>
                  <a:cubicBezTo>
                    <a:pt x="23057" y="3101"/>
                    <a:pt x="23056" y="3101"/>
                    <a:pt x="23055" y="3101"/>
                  </a:cubicBezTo>
                  <a:close/>
                  <a:moveTo>
                    <a:pt x="2379" y="0"/>
                  </a:moveTo>
                  <a:cubicBezTo>
                    <a:pt x="2326" y="0"/>
                    <a:pt x="2270" y="21"/>
                    <a:pt x="2216" y="68"/>
                  </a:cubicBezTo>
                  <a:cubicBezTo>
                    <a:pt x="2181" y="55"/>
                    <a:pt x="2146" y="48"/>
                    <a:pt x="2113" y="48"/>
                  </a:cubicBezTo>
                  <a:cubicBezTo>
                    <a:pt x="1977" y="48"/>
                    <a:pt x="1864" y="152"/>
                    <a:pt x="1883" y="322"/>
                  </a:cubicBezTo>
                  <a:cubicBezTo>
                    <a:pt x="1852" y="313"/>
                    <a:pt x="1824" y="308"/>
                    <a:pt x="1797" y="308"/>
                  </a:cubicBezTo>
                  <a:cubicBezTo>
                    <a:pt x="1689" y="308"/>
                    <a:pt x="1619" y="387"/>
                    <a:pt x="1604" y="528"/>
                  </a:cubicBezTo>
                  <a:cubicBezTo>
                    <a:pt x="1552" y="478"/>
                    <a:pt x="1482" y="456"/>
                    <a:pt x="1401" y="456"/>
                  </a:cubicBezTo>
                  <a:cubicBezTo>
                    <a:pt x="1045" y="456"/>
                    <a:pt x="482" y="874"/>
                    <a:pt x="309" y="1067"/>
                  </a:cubicBezTo>
                  <a:cubicBezTo>
                    <a:pt x="91" y="1315"/>
                    <a:pt x="0" y="1454"/>
                    <a:pt x="67" y="1745"/>
                  </a:cubicBezTo>
                  <a:cubicBezTo>
                    <a:pt x="73" y="1769"/>
                    <a:pt x="212" y="2072"/>
                    <a:pt x="230" y="2120"/>
                  </a:cubicBezTo>
                  <a:cubicBezTo>
                    <a:pt x="230" y="2126"/>
                    <a:pt x="242" y="2132"/>
                    <a:pt x="242" y="2132"/>
                  </a:cubicBezTo>
                  <a:lnTo>
                    <a:pt x="242" y="8435"/>
                  </a:lnTo>
                  <a:lnTo>
                    <a:pt x="34605" y="8435"/>
                  </a:lnTo>
                  <a:cubicBezTo>
                    <a:pt x="34322" y="8263"/>
                    <a:pt x="34050" y="8085"/>
                    <a:pt x="33784" y="7872"/>
                  </a:cubicBezTo>
                  <a:cubicBezTo>
                    <a:pt x="33039" y="7272"/>
                    <a:pt x="32452" y="6528"/>
                    <a:pt x="31640" y="6037"/>
                  </a:cubicBezTo>
                  <a:cubicBezTo>
                    <a:pt x="30980" y="5638"/>
                    <a:pt x="30339" y="5256"/>
                    <a:pt x="29697" y="4857"/>
                  </a:cubicBezTo>
                  <a:cubicBezTo>
                    <a:pt x="28789" y="4300"/>
                    <a:pt x="27560" y="4070"/>
                    <a:pt x="26567" y="3706"/>
                  </a:cubicBezTo>
                  <a:cubicBezTo>
                    <a:pt x="26336" y="3623"/>
                    <a:pt x="26209" y="3615"/>
                    <a:pt x="26076" y="3615"/>
                  </a:cubicBezTo>
                  <a:cubicBezTo>
                    <a:pt x="26045" y="3615"/>
                    <a:pt x="26013" y="3616"/>
                    <a:pt x="25980" y="3616"/>
                  </a:cubicBezTo>
                  <a:cubicBezTo>
                    <a:pt x="25532" y="3254"/>
                    <a:pt x="24877" y="3018"/>
                    <a:pt x="24295" y="3018"/>
                  </a:cubicBezTo>
                  <a:cubicBezTo>
                    <a:pt x="23932" y="3018"/>
                    <a:pt x="23597" y="3110"/>
                    <a:pt x="23358" y="3319"/>
                  </a:cubicBezTo>
                  <a:cubicBezTo>
                    <a:pt x="23358" y="3078"/>
                    <a:pt x="23226" y="3125"/>
                    <a:pt x="23057" y="3101"/>
                  </a:cubicBezTo>
                  <a:lnTo>
                    <a:pt x="23057" y="3101"/>
                  </a:lnTo>
                  <a:cubicBezTo>
                    <a:pt x="23094" y="3109"/>
                    <a:pt x="22719" y="3181"/>
                    <a:pt x="22641" y="3181"/>
                  </a:cubicBezTo>
                  <a:cubicBezTo>
                    <a:pt x="22627" y="3181"/>
                    <a:pt x="22622" y="3179"/>
                    <a:pt x="22631" y="3174"/>
                  </a:cubicBezTo>
                  <a:lnTo>
                    <a:pt x="22631" y="3174"/>
                  </a:lnTo>
                  <a:cubicBezTo>
                    <a:pt x="22474" y="3246"/>
                    <a:pt x="22413" y="3404"/>
                    <a:pt x="22280" y="3470"/>
                  </a:cubicBezTo>
                  <a:cubicBezTo>
                    <a:pt x="22147" y="3543"/>
                    <a:pt x="21965" y="3476"/>
                    <a:pt x="21826" y="3579"/>
                  </a:cubicBezTo>
                  <a:cubicBezTo>
                    <a:pt x="21788" y="3499"/>
                    <a:pt x="21731" y="3463"/>
                    <a:pt x="21666" y="3463"/>
                  </a:cubicBezTo>
                  <a:cubicBezTo>
                    <a:pt x="21608" y="3463"/>
                    <a:pt x="21544" y="3492"/>
                    <a:pt x="21481" y="3543"/>
                  </a:cubicBezTo>
                  <a:cubicBezTo>
                    <a:pt x="21428" y="3475"/>
                    <a:pt x="21384" y="3457"/>
                    <a:pt x="21343" y="3457"/>
                  </a:cubicBezTo>
                  <a:cubicBezTo>
                    <a:pt x="21295" y="3457"/>
                    <a:pt x="21251" y="3482"/>
                    <a:pt x="21199" y="3482"/>
                  </a:cubicBezTo>
                  <a:cubicBezTo>
                    <a:pt x="21164" y="3482"/>
                    <a:pt x="21126" y="3471"/>
                    <a:pt x="21082" y="3434"/>
                  </a:cubicBezTo>
                  <a:cubicBezTo>
                    <a:pt x="20930" y="3307"/>
                    <a:pt x="21160" y="3119"/>
                    <a:pt x="20876" y="3046"/>
                  </a:cubicBezTo>
                  <a:cubicBezTo>
                    <a:pt x="21042" y="2807"/>
                    <a:pt x="20929" y="2738"/>
                    <a:pt x="20766" y="2738"/>
                  </a:cubicBezTo>
                  <a:cubicBezTo>
                    <a:pt x="20674" y="2738"/>
                    <a:pt x="20565" y="2760"/>
                    <a:pt x="20482" y="2786"/>
                  </a:cubicBezTo>
                  <a:cubicBezTo>
                    <a:pt x="20471" y="2608"/>
                    <a:pt x="20249" y="2480"/>
                    <a:pt x="20053" y="2480"/>
                  </a:cubicBezTo>
                  <a:cubicBezTo>
                    <a:pt x="19935" y="2480"/>
                    <a:pt x="19827" y="2526"/>
                    <a:pt x="19780" y="2635"/>
                  </a:cubicBezTo>
                  <a:cubicBezTo>
                    <a:pt x="19768" y="2617"/>
                    <a:pt x="19743" y="2586"/>
                    <a:pt x="19719" y="2562"/>
                  </a:cubicBezTo>
                  <a:cubicBezTo>
                    <a:pt x="19562" y="2586"/>
                    <a:pt x="19471" y="2683"/>
                    <a:pt x="19495" y="2853"/>
                  </a:cubicBezTo>
                  <a:cubicBezTo>
                    <a:pt x="19493" y="2852"/>
                    <a:pt x="19491" y="2852"/>
                    <a:pt x="19489" y="2852"/>
                  </a:cubicBezTo>
                  <a:cubicBezTo>
                    <a:pt x="19356" y="2852"/>
                    <a:pt x="18627" y="3563"/>
                    <a:pt x="18466" y="3688"/>
                  </a:cubicBezTo>
                  <a:cubicBezTo>
                    <a:pt x="18405" y="3641"/>
                    <a:pt x="18328" y="3620"/>
                    <a:pt x="18251" y="3620"/>
                  </a:cubicBezTo>
                  <a:cubicBezTo>
                    <a:pt x="18061" y="3620"/>
                    <a:pt x="17871" y="3749"/>
                    <a:pt x="17927" y="3930"/>
                  </a:cubicBezTo>
                  <a:cubicBezTo>
                    <a:pt x="17855" y="3838"/>
                    <a:pt x="17646" y="3800"/>
                    <a:pt x="17418" y="3800"/>
                  </a:cubicBezTo>
                  <a:cubicBezTo>
                    <a:pt x="17108" y="3800"/>
                    <a:pt x="16762" y="3869"/>
                    <a:pt x="16668" y="3967"/>
                  </a:cubicBezTo>
                  <a:cubicBezTo>
                    <a:pt x="16623" y="3863"/>
                    <a:pt x="16586" y="3830"/>
                    <a:pt x="16548" y="3830"/>
                  </a:cubicBezTo>
                  <a:cubicBezTo>
                    <a:pt x="16482" y="3830"/>
                    <a:pt x="16416" y="3927"/>
                    <a:pt x="16314" y="3927"/>
                  </a:cubicBezTo>
                  <a:cubicBezTo>
                    <a:pt x="16305" y="3927"/>
                    <a:pt x="16296" y="3926"/>
                    <a:pt x="16286" y="3924"/>
                  </a:cubicBezTo>
                  <a:cubicBezTo>
                    <a:pt x="16149" y="3897"/>
                    <a:pt x="16127" y="3731"/>
                    <a:pt x="15931" y="3731"/>
                  </a:cubicBezTo>
                  <a:cubicBezTo>
                    <a:pt x="15910" y="3731"/>
                    <a:pt x="15887" y="3733"/>
                    <a:pt x="15863" y="3737"/>
                  </a:cubicBezTo>
                  <a:cubicBezTo>
                    <a:pt x="15851" y="3676"/>
                    <a:pt x="15814" y="3622"/>
                    <a:pt x="15808" y="3561"/>
                  </a:cubicBezTo>
                  <a:cubicBezTo>
                    <a:pt x="15788" y="3565"/>
                    <a:pt x="15769" y="3566"/>
                    <a:pt x="15752" y="3566"/>
                  </a:cubicBezTo>
                  <a:cubicBezTo>
                    <a:pt x="15525" y="3566"/>
                    <a:pt x="15600" y="3275"/>
                    <a:pt x="15360" y="3275"/>
                  </a:cubicBezTo>
                  <a:cubicBezTo>
                    <a:pt x="15339" y="3275"/>
                    <a:pt x="15315" y="3277"/>
                    <a:pt x="15287" y="3283"/>
                  </a:cubicBezTo>
                  <a:cubicBezTo>
                    <a:pt x="15267" y="3153"/>
                    <a:pt x="15192" y="3090"/>
                    <a:pt x="15076" y="3090"/>
                  </a:cubicBezTo>
                  <a:cubicBezTo>
                    <a:pt x="15057" y="3090"/>
                    <a:pt x="15037" y="3091"/>
                    <a:pt x="15015" y="3095"/>
                  </a:cubicBezTo>
                  <a:cubicBezTo>
                    <a:pt x="15045" y="2917"/>
                    <a:pt x="14939" y="2824"/>
                    <a:pt x="14786" y="2824"/>
                  </a:cubicBezTo>
                  <a:cubicBezTo>
                    <a:pt x="14757" y="2824"/>
                    <a:pt x="14726" y="2828"/>
                    <a:pt x="14694" y="2835"/>
                  </a:cubicBezTo>
                  <a:cubicBezTo>
                    <a:pt x="14700" y="2822"/>
                    <a:pt x="14700" y="2768"/>
                    <a:pt x="14700" y="2768"/>
                  </a:cubicBezTo>
                  <a:lnTo>
                    <a:pt x="14700" y="2768"/>
                  </a:lnTo>
                  <a:cubicBezTo>
                    <a:pt x="14658" y="2780"/>
                    <a:pt x="14549" y="2780"/>
                    <a:pt x="14506" y="2792"/>
                  </a:cubicBezTo>
                  <a:cubicBezTo>
                    <a:pt x="14552" y="2639"/>
                    <a:pt x="14478" y="2560"/>
                    <a:pt x="14346" y="2560"/>
                  </a:cubicBezTo>
                  <a:cubicBezTo>
                    <a:pt x="14320" y="2560"/>
                    <a:pt x="14293" y="2562"/>
                    <a:pt x="14264" y="2568"/>
                  </a:cubicBezTo>
                  <a:cubicBezTo>
                    <a:pt x="14301" y="2344"/>
                    <a:pt x="14046" y="2193"/>
                    <a:pt x="13943" y="2041"/>
                  </a:cubicBezTo>
                  <a:cubicBezTo>
                    <a:pt x="13865" y="1925"/>
                    <a:pt x="13758" y="1705"/>
                    <a:pt x="13640" y="1705"/>
                  </a:cubicBezTo>
                  <a:cubicBezTo>
                    <a:pt x="13576" y="1705"/>
                    <a:pt x="13508" y="1773"/>
                    <a:pt x="13441" y="1963"/>
                  </a:cubicBezTo>
                  <a:cubicBezTo>
                    <a:pt x="13374" y="1892"/>
                    <a:pt x="13343" y="1872"/>
                    <a:pt x="13282" y="1872"/>
                  </a:cubicBezTo>
                  <a:cubicBezTo>
                    <a:pt x="13250" y="1872"/>
                    <a:pt x="13209" y="1878"/>
                    <a:pt x="13150" y="1884"/>
                  </a:cubicBezTo>
                  <a:cubicBezTo>
                    <a:pt x="13118" y="1789"/>
                    <a:pt x="13058" y="1746"/>
                    <a:pt x="12993" y="1746"/>
                  </a:cubicBezTo>
                  <a:cubicBezTo>
                    <a:pt x="12926" y="1746"/>
                    <a:pt x="12852" y="1792"/>
                    <a:pt x="12793" y="1872"/>
                  </a:cubicBezTo>
                  <a:cubicBezTo>
                    <a:pt x="12793" y="1739"/>
                    <a:pt x="12729" y="1682"/>
                    <a:pt x="12619" y="1682"/>
                  </a:cubicBezTo>
                  <a:cubicBezTo>
                    <a:pt x="12595" y="1682"/>
                    <a:pt x="12568" y="1685"/>
                    <a:pt x="12539" y="1690"/>
                  </a:cubicBezTo>
                  <a:cubicBezTo>
                    <a:pt x="12572" y="1526"/>
                    <a:pt x="12515" y="1426"/>
                    <a:pt x="12362" y="1426"/>
                  </a:cubicBezTo>
                  <a:cubicBezTo>
                    <a:pt x="12345" y="1426"/>
                    <a:pt x="12327" y="1428"/>
                    <a:pt x="12309" y="1430"/>
                  </a:cubicBezTo>
                  <a:cubicBezTo>
                    <a:pt x="12304" y="1269"/>
                    <a:pt x="12216" y="1140"/>
                    <a:pt x="12075" y="1140"/>
                  </a:cubicBezTo>
                  <a:cubicBezTo>
                    <a:pt x="12041" y="1140"/>
                    <a:pt x="12004" y="1147"/>
                    <a:pt x="11964" y="1164"/>
                  </a:cubicBezTo>
                  <a:cubicBezTo>
                    <a:pt x="11992" y="1001"/>
                    <a:pt x="11915" y="868"/>
                    <a:pt x="11779" y="868"/>
                  </a:cubicBezTo>
                  <a:cubicBezTo>
                    <a:pt x="11743" y="868"/>
                    <a:pt x="11704" y="877"/>
                    <a:pt x="11661" y="897"/>
                  </a:cubicBezTo>
                  <a:cubicBezTo>
                    <a:pt x="11641" y="793"/>
                    <a:pt x="11579" y="748"/>
                    <a:pt x="11503" y="748"/>
                  </a:cubicBezTo>
                  <a:cubicBezTo>
                    <a:pt x="11443" y="748"/>
                    <a:pt x="11374" y="776"/>
                    <a:pt x="11310" y="825"/>
                  </a:cubicBezTo>
                  <a:cubicBezTo>
                    <a:pt x="11284" y="699"/>
                    <a:pt x="11208" y="641"/>
                    <a:pt x="11116" y="641"/>
                  </a:cubicBezTo>
                  <a:cubicBezTo>
                    <a:pt x="11058" y="641"/>
                    <a:pt x="10992" y="665"/>
                    <a:pt x="10928" y="709"/>
                  </a:cubicBezTo>
                  <a:cubicBezTo>
                    <a:pt x="10898" y="552"/>
                    <a:pt x="10783" y="443"/>
                    <a:pt x="10613" y="443"/>
                  </a:cubicBezTo>
                  <a:cubicBezTo>
                    <a:pt x="10639" y="244"/>
                    <a:pt x="10377" y="129"/>
                    <a:pt x="10141" y="129"/>
                  </a:cubicBezTo>
                  <a:cubicBezTo>
                    <a:pt x="9984" y="129"/>
                    <a:pt x="9837" y="180"/>
                    <a:pt x="9796" y="292"/>
                  </a:cubicBezTo>
                  <a:cubicBezTo>
                    <a:pt x="9787" y="291"/>
                    <a:pt x="9778" y="291"/>
                    <a:pt x="9770" y="291"/>
                  </a:cubicBezTo>
                  <a:cubicBezTo>
                    <a:pt x="9615" y="291"/>
                    <a:pt x="9519" y="392"/>
                    <a:pt x="9536" y="558"/>
                  </a:cubicBezTo>
                  <a:cubicBezTo>
                    <a:pt x="9530" y="558"/>
                    <a:pt x="9524" y="557"/>
                    <a:pt x="9518" y="557"/>
                  </a:cubicBezTo>
                  <a:cubicBezTo>
                    <a:pt x="9468" y="557"/>
                    <a:pt x="9399" y="573"/>
                    <a:pt x="9346" y="573"/>
                  </a:cubicBezTo>
                  <a:cubicBezTo>
                    <a:pt x="9333" y="573"/>
                    <a:pt x="9322" y="572"/>
                    <a:pt x="9312" y="570"/>
                  </a:cubicBezTo>
                  <a:cubicBezTo>
                    <a:pt x="9306" y="625"/>
                    <a:pt x="9275" y="661"/>
                    <a:pt x="9263" y="716"/>
                  </a:cubicBezTo>
                  <a:cubicBezTo>
                    <a:pt x="9225" y="714"/>
                    <a:pt x="9196" y="713"/>
                    <a:pt x="9170" y="713"/>
                  </a:cubicBezTo>
                  <a:cubicBezTo>
                    <a:pt x="9103" y="713"/>
                    <a:pt x="9065" y="721"/>
                    <a:pt x="8973" y="752"/>
                  </a:cubicBezTo>
                  <a:cubicBezTo>
                    <a:pt x="8942" y="714"/>
                    <a:pt x="8909" y="697"/>
                    <a:pt x="8876" y="697"/>
                  </a:cubicBezTo>
                  <a:cubicBezTo>
                    <a:pt x="8809" y="697"/>
                    <a:pt x="8741" y="764"/>
                    <a:pt x="8688" y="861"/>
                  </a:cubicBezTo>
                  <a:cubicBezTo>
                    <a:pt x="8555" y="794"/>
                    <a:pt x="8428" y="825"/>
                    <a:pt x="8276" y="794"/>
                  </a:cubicBezTo>
                  <a:cubicBezTo>
                    <a:pt x="8258" y="790"/>
                    <a:pt x="8239" y="789"/>
                    <a:pt x="8220" y="789"/>
                  </a:cubicBezTo>
                  <a:cubicBezTo>
                    <a:pt x="8174" y="789"/>
                    <a:pt x="8127" y="797"/>
                    <a:pt x="8080" y="797"/>
                  </a:cubicBezTo>
                  <a:cubicBezTo>
                    <a:pt x="8056" y="797"/>
                    <a:pt x="8033" y="795"/>
                    <a:pt x="8010" y="788"/>
                  </a:cubicBezTo>
                  <a:cubicBezTo>
                    <a:pt x="7943" y="752"/>
                    <a:pt x="7980" y="637"/>
                    <a:pt x="7919" y="613"/>
                  </a:cubicBezTo>
                  <a:cubicBezTo>
                    <a:pt x="7808" y="578"/>
                    <a:pt x="7596" y="524"/>
                    <a:pt x="7418" y="524"/>
                  </a:cubicBezTo>
                  <a:cubicBezTo>
                    <a:pt x="7256" y="524"/>
                    <a:pt x="7123" y="568"/>
                    <a:pt x="7120" y="709"/>
                  </a:cubicBezTo>
                  <a:cubicBezTo>
                    <a:pt x="7056" y="683"/>
                    <a:pt x="6985" y="666"/>
                    <a:pt x="6917" y="666"/>
                  </a:cubicBezTo>
                  <a:cubicBezTo>
                    <a:pt x="6798" y="666"/>
                    <a:pt x="6691" y="718"/>
                    <a:pt x="6660" y="861"/>
                  </a:cubicBezTo>
                  <a:cubicBezTo>
                    <a:pt x="6594" y="835"/>
                    <a:pt x="6527" y="821"/>
                    <a:pt x="6465" y="821"/>
                  </a:cubicBezTo>
                  <a:cubicBezTo>
                    <a:pt x="6308" y="821"/>
                    <a:pt x="6175" y="905"/>
                    <a:pt x="6127" y="1091"/>
                  </a:cubicBezTo>
                  <a:cubicBezTo>
                    <a:pt x="6075" y="1026"/>
                    <a:pt x="6020" y="989"/>
                    <a:pt x="5964" y="989"/>
                  </a:cubicBezTo>
                  <a:cubicBezTo>
                    <a:pt x="5915" y="989"/>
                    <a:pt x="5866" y="1017"/>
                    <a:pt x="5818" y="1079"/>
                  </a:cubicBezTo>
                  <a:cubicBezTo>
                    <a:pt x="5812" y="1006"/>
                    <a:pt x="5758" y="952"/>
                    <a:pt x="5752" y="897"/>
                  </a:cubicBezTo>
                  <a:cubicBezTo>
                    <a:pt x="5703" y="958"/>
                    <a:pt x="5570" y="1030"/>
                    <a:pt x="5522" y="1091"/>
                  </a:cubicBezTo>
                  <a:cubicBezTo>
                    <a:pt x="5491" y="1018"/>
                    <a:pt x="5425" y="982"/>
                    <a:pt x="5401" y="940"/>
                  </a:cubicBezTo>
                  <a:cubicBezTo>
                    <a:pt x="5298" y="1042"/>
                    <a:pt x="5237" y="1182"/>
                    <a:pt x="5098" y="1254"/>
                  </a:cubicBezTo>
                  <a:cubicBezTo>
                    <a:pt x="4988" y="1307"/>
                    <a:pt x="4937" y="1328"/>
                    <a:pt x="4909" y="1328"/>
                  </a:cubicBezTo>
                  <a:cubicBezTo>
                    <a:pt x="4854" y="1328"/>
                    <a:pt x="4890" y="1246"/>
                    <a:pt x="4741" y="1170"/>
                  </a:cubicBezTo>
                  <a:cubicBezTo>
                    <a:pt x="4692" y="1139"/>
                    <a:pt x="4529" y="1164"/>
                    <a:pt x="4492" y="1127"/>
                  </a:cubicBezTo>
                  <a:cubicBezTo>
                    <a:pt x="4462" y="1097"/>
                    <a:pt x="4450" y="946"/>
                    <a:pt x="4450" y="946"/>
                  </a:cubicBezTo>
                  <a:cubicBezTo>
                    <a:pt x="4358" y="900"/>
                    <a:pt x="4319" y="840"/>
                    <a:pt x="4205" y="840"/>
                  </a:cubicBezTo>
                  <a:cubicBezTo>
                    <a:pt x="4169" y="840"/>
                    <a:pt x="4124" y="846"/>
                    <a:pt x="4069" y="861"/>
                  </a:cubicBezTo>
                  <a:cubicBezTo>
                    <a:pt x="4073" y="732"/>
                    <a:pt x="4017" y="677"/>
                    <a:pt x="3929" y="677"/>
                  </a:cubicBezTo>
                  <a:cubicBezTo>
                    <a:pt x="3888" y="677"/>
                    <a:pt x="3841" y="689"/>
                    <a:pt x="3790" y="709"/>
                  </a:cubicBezTo>
                  <a:cubicBezTo>
                    <a:pt x="3755" y="596"/>
                    <a:pt x="3677" y="563"/>
                    <a:pt x="3584" y="563"/>
                  </a:cubicBezTo>
                  <a:cubicBezTo>
                    <a:pt x="3518" y="563"/>
                    <a:pt x="3445" y="579"/>
                    <a:pt x="3372" y="594"/>
                  </a:cubicBezTo>
                  <a:cubicBezTo>
                    <a:pt x="3288" y="455"/>
                    <a:pt x="3360" y="498"/>
                    <a:pt x="3185" y="443"/>
                  </a:cubicBezTo>
                  <a:cubicBezTo>
                    <a:pt x="3118" y="304"/>
                    <a:pt x="3130" y="304"/>
                    <a:pt x="2955" y="255"/>
                  </a:cubicBezTo>
                  <a:cubicBezTo>
                    <a:pt x="2940" y="153"/>
                    <a:pt x="2880" y="107"/>
                    <a:pt x="2811" y="107"/>
                  </a:cubicBezTo>
                  <a:cubicBezTo>
                    <a:pt x="2739" y="107"/>
                    <a:pt x="2656" y="159"/>
                    <a:pt x="2610" y="249"/>
                  </a:cubicBezTo>
                  <a:cubicBezTo>
                    <a:pt x="2593" y="103"/>
                    <a:pt x="2495" y="0"/>
                    <a:pt x="2379" y="0"/>
                  </a:cubicBezTo>
                  <a:close/>
                  <a:moveTo>
                    <a:pt x="34605" y="8435"/>
                  </a:moveTo>
                  <a:cubicBezTo>
                    <a:pt x="34612" y="8439"/>
                    <a:pt x="34619" y="8443"/>
                    <a:pt x="34625" y="8447"/>
                  </a:cubicBezTo>
                  <a:lnTo>
                    <a:pt x="34625" y="8435"/>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214"/>
        <p:cNvGrpSpPr/>
        <p:nvPr/>
      </p:nvGrpSpPr>
      <p:grpSpPr>
        <a:xfrm>
          <a:off x="0" y="0"/>
          <a:ext cx="0" cy="0"/>
          <a:chOff x="0" y="0"/>
          <a:chExt cx="0" cy="0"/>
        </a:xfrm>
      </p:grpSpPr>
      <p:sp>
        <p:nvSpPr>
          <p:cNvPr id="215" name="Google Shape;215;p28"/>
          <p:cNvSpPr txBox="1">
            <a:spLocks noGrp="1"/>
          </p:cNvSpPr>
          <p:nvPr>
            <p:ph type="title"/>
          </p:nvPr>
        </p:nvSpPr>
        <p:spPr>
          <a:xfrm>
            <a:off x="719975" y="17205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6" name="Google Shape;216;p28"/>
          <p:cNvSpPr txBox="1">
            <a:spLocks noGrp="1"/>
          </p:cNvSpPr>
          <p:nvPr>
            <p:ph type="subTitle" idx="1"/>
          </p:nvPr>
        </p:nvSpPr>
        <p:spPr>
          <a:xfrm>
            <a:off x="719975" y="20784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7" name="Google Shape;217;p28"/>
          <p:cNvSpPr txBox="1">
            <a:spLocks noGrp="1"/>
          </p:cNvSpPr>
          <p:nvPr>
            <p:ph type="title" idx="2"/>
          </p:nvPr>
        </p:nvSpPr>
        <p:spPr>
          <a:xfrm>
            <a:off x="3419244" y="17205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8" name="Google Shape;218;p28"/>
          <p:cNvSpPr txBox="1">
            <a:spLocks noGrp="1"/>
          </p:cNvSpPr>
          <p:nvPr>
            <p:ph type="subTitle" idx="3"/>
          </p:nvPr>
        </p:nvSpPr>
        <p:spPr>
          <a:xfrm>
            <a:off x="3419244" y="20784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9" name="Google Shape;219;p28"/>
          <p:cNvSpPr txBox="1">
            <a:spLocks noGrp="1"/>
          </p:cNvSpPr>
          <p:nvPr>
            <p:ph type="title" idx="4"/>
          </p:nvPr>
        </p:nvSpPr>
        <p:spPr>
          <a:xfrm>
            <a:off x="719975" y="35349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0" name="Google Shape;220;p28"/>
          <p:cNvSpPr txBox="1">
            <a:spLocks noGrp="1"/>
          </p:cNvSpPr>
          <p:nvPr>
            <p:ph type="subTitle" idx="5"/>
          </p:nvPr>
        </p:nvSpPr>
        <p:spPr>
          <a:xfrm>
            <a:off x="719975" y="38928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1" name="Google Shape;221;p28"/>
          <p:cNvSpPr txBox="1">
            <a:spLocks noGrp="1"/>
          </p:cNvSpPr>
          <p:nvPr>
            <p:ph type="title" idx="6"/>
          </p:nvPr>
        </p:nvSpPr>
        <p:spPr>
          <a:xfrm>
            <a:off x="3419244" y="35349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2" name="Google Shape;222;p28"/>
          <p:cNvSpPr txBox="1">
            <a:spLocks noGrp="1"/>
          </p:cNvSpPr>
          <p:nvPr>
            <p:ph type="subTitle" idx="7"/>
          </p:nvPr>
        </p:nvSpPr>
        <p:spPr>
          <a:xfrm>
            <a:off x="3419244" y="38928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3" name="Google Shape;223;p28"/>
          <p:cNvSpPr txBox="1">
            <a:spLocks noGrp="1"/>
          </p:cNvSpPr>
          <p:nvPr>
            <p:ph type="title" idx="8"/>
          </p:nvPr>
        </p:nvSpPr>
        <p:spPr>
          <a:xfrm>
            <a:off x="6118520" y="17205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4" name="Google Shape;224;p28"/>
          <p:cNvSpPr txBox="1">
            <a:spLocks noGrp="1"/>
          </p:cNvSpPr>
          <p:nvPr>
            <p:ph type="subTitle" idx="9"/>
          </p:nvPr>
        </p:nvSpPr>
        <p:spPr>
          <a:xfrm>
            <a:off x="6118520" y="20784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5" name="Google Shape;225;p28"/>
          <p:cNvSpPr txBox="1">
            <a:spLocks noGrp="1"/>
          </p:cNvSpPr>
          <p:nvPr>
            <p:ph type="title" idx="13"/>
          </p:nvPr>
        </p:nvSpPr>
        <p:spPr>
          <a:xfrm>
            <a:off x="6118520" y="35349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6" name="Google Shape;226;p28"/>
          <p:cNvSpPr txBox="1">
            <a:spLocks noGrp="1"/>
          </p:cNvSpPr>
          <p:nvPr>
            <p:ph type="subTitle" idx="14"/>
          </p:nvPr>
        </p:nvSpPr>
        <p:spPr>
          <a:xfrm>
            <a:off x="6118520" y="38928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7" name="Google Shape;227;p28"/>
          <p:cNvSpPr txBox="1">
            <a:spLocks noGrp="1"/>
          </p:cNvSpPr>
          <p:nvPr>
            <p:ph type="title" idx="15"/>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231"/>
        <p:cNvGrpSpPr/>
        <p:nvPr/>
      </p:nvGrpSpPr>
      <p:grpSpPr>
        <a:xfrm>
          <a:off x="0" y="0"/>
          <a:ext cx="0" cy="0"/>
          <a:chOff x="0" y="0"/>
          <a:chExt cx="0" cy="0"/>
        </a:xfrm>
      </p:grpSpPr>
      <p:sp>
        <p:nvSpPr>
          <p:cNvPr id="232" name="Google Shape;232;p29"/>
          <p:cNvSpPr txBox="1">
            <a:spLocks noGrp="1"/>
          </p:cNvSpPr>
          <p:nvPr>
            <p:ph type="title" hasCustomPrompt="1"/>
          </p:nvPr>
        </p:nvSpPr>
        <p:spPr>
          <a:xfrm>
            <a:off x="2323850" y="449950"/>
            <a:ext cx="4496400" cy="82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200"/>
              <a:buNone/>
              <a:defRPr sz="5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33" name="Google Shape;233;p29"/>
          <p:cNvSpPr txBox="1">
            <a:spLocks noGrp="1"/>
          </p:cNvSpPr>
          <p:nvPr>
            <p:ph type="subTitle" idx="1"/>
          </p:nvPr>
        </p:nvSpPr>
        <p:spPr>
          <a:xfrm>
            <a:off x="2448850" y="1202050"/>
            <a:ext cx="4246500" cy="540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4" name="Google Shape;234;p29"/>
          <p:cNvSpPr txBox="1">
            <a:spLocks noGrp="1"/>
          </p:cNvSpPr>
          <p:nvPr>
            <p:ph type="title" idx="2" hasCustomPrompt="1"/>
          </p:nvPr>
        </p:nvSpPr>
        <p:spPr>
          <a:xfrm>
            <a:off x="2323850" y="1614533"/>
            <a:ext cx="4496400" cy="82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200"/>
              <a:buNone/>
              <a:defRPr sz="5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35" name="Google Shape;235;p29"/>
          <p:cNvSpPr txBox="1">
            <a:spLocks noGrp="1"/>
          </p:cNvSpPr>
          <p:nvPr>
            <p:ph type="subTitle" idx="3"/>
          </p:nvPr>
        </p:nvSpPr>
        <p:spPr>
          <a:xfrm>
            <a:off x="2448850" y="2366625"/>
            <a:ext cx="4246500" cy="540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6" name="Google Shape;236;p29"/>
          <p:cNvSpPr txBox="1">
            <a:spLocks noGrp="1"/>
          </p:cNvSpPr>
          <p:nvPr>
            <p:ph type="title" idx="4" hasCustomPrompt="1"/>
          </p:nvPr>
        </p:nvSpPr>
        <p:spPr>
          <a:xfrm>
            <a:off x="2323850" y="2777903"/>
            <a:ext cx="4496400" cy="82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200"/>
              <a:buNone/>
              <a:defRPr sz="5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37" name="Google Shape;237;p29"/>
          <p:cNvSpPr txBox="1">
            <a:spLocks noGrp="1"/>
          </p:cNvSpPr>
          <p:nvPr>
            <p:ph type="subTitle" idx="5"/>
          </p:nvPr>
        </p:nvSpPr>
        <p:spPr>
          <a:xfrm>
            <a:off x="2448850" y="3530000"/>
            <a:ext cx="4246500" cy="540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3"/>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userDrawn="1">
  <p:cSld name="BLANK_1_1_1_1_1_1_2">
    <p:spTree>
      <p:nvGrpSpPr>
        <p:cNvPr id="1" name="Shape 240"/>
        <p:cNvGrpSpPr/>
        <p:nvPr/>
      </p:nvGrpSpPr>
      <p:grpSpPr>
        <a:xfrm>
          <a:off x="0" y="0"/>
          <a:ext cx="0" cy="0"/>
          <a:chOff x="0" y="0"/>
          <a:chExt cx="0" cy="0"/>
        </a:xfrm>
      </p:grpSpPr>
      <p:sp>
        <p:nvSpPr>
          <p:cNvPr id="241" name="Google Shape;241;p30"/>
          <p:cNvSpPr txBox="1">
            <a:spLocks noGrp="1"/>
          </p:cNvSpPr>
          <p:nvPr>
            <p:ph type="ctrTitle"/>
          </p:nvPr>
        </p:nvSpPr>
        <p:spPr>
          <a:xfrm>
            <a:off x="2429950" y="49947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42" name="Google Shape;242;p30"/>
          <p:cNvSpPr txBox="1">
            <a:spLocks noGrp="1"/>
          </p:cNvSpPr>
          <p:nvPr>
            <p:ph type="subTitle" idx="1"/>
          </p:nvPr>
        </p:nvSpPr>
        <p:spPr>
          <a:xfrm>
            <a:off x="3115200" y="1458000"/>
            <a:ext cx="2913600" cy="128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49"/>
        <p:cNvGrpSpPr/>
        <p:nvPr/>
      </p:nvGrpSpPr>
      <p:grpSpPr>
        <a:xfrm>
          <a:off x="0" y="0"/>
          <a:ext cx="0" cy="0"/>
          <a:chOff x="0" y="0"/>
          <a:chExt cx="0" cy="0"/>
        </a:xfrm>
      </p:grpSpPr>
      <p:sp>
        <p:nvSpPr>
          <p:cNvPr id="250" name="Google Shape;250;p31"/>
          <p:cNvSpPr/>
          <p:nvPr/>
        </p:nvSpPr>
        <p:spPr>
          <a:xfrm>
            <a:off x="-282100" y="1922754"/>
            <a:ext cx="1713777" cy="739638"/>
          </a:xfrm>
          <a:custGeom>
            <a:avLst/>
            <a:gdLst/>
            <a:ahLst/>
            <a:cxnLst/>
            <a:rect l="l" t="t" r="r" b="b"/>
            <a:pathLst>
              <a:path w="66548" h="28721" extrusionOk="0">
                <a:moveTo>
                  <a:pt x="33457" y="0"/>
                </a:moveTo>
                <a:cubicBezTo>
                  <a:pt x="25452" y="0"/>
                  <a:pt x="18847" y="6171"/>
                  <a:pt x="18213" y="14010"/>
                </a:cubicBezTo>
                <a:cubicBezTo>
                  <a:pt x="16779" y="13010"/>
                  <a:pt x="14978" y="12376"/>
                  <a:pt x="13043" y="12376"/>
                </a:cubicBezTo>
                <a:cubicBezTo>
                  <a:pt x="8006" y="12376"/>
                  <a:pt x="3970" y="16479"/>
                  <a:pt x="3970" y="21482"/>
                </a:cubicBezTo>
                <a:cubicBezTo>
                  <a:pt x="3970" y="23317"/>
                  <a:pt x="4503" y="24985"/>
                  <a:pt x="5437" y="26386"/>
                </a:cubicBezTo>
                <a:cubicBezTo>
                  <a:pt x="3102" y="26786"/>
                  <a:pt x="1134" y="27620"/>
                  <a:pt x="0" y="28721"/>
                </a:cubicBezTo>
                <a:lnTo>
                  <a:pt x="66548" y="28721"/>
                </a:lnTo>
                <a:cubicBezTo>
                  <a:pt x="65681" y="27887"/>
                  <a:pt x="64146" y="27120"/>
                  <a:pt x="62145" y="26553"/>
                </a:cubicBezTo>
                <a:cubicBezTo>
                  <a:pt x="62178" y="26152"/>
                  <a:pt x="62211" y="25785"/>
                  <a:pt x="62211" y="25352"/>
                </a:cubicBezTo>
                <a:cubicBezTo>
                  <a:pt x="62211" y="19614"/>
                  <a:pt x="57541" y="14978"/>
                  <a:pt x="51837" y="14978"/>
                </a:cubicBezTo>
                <a:cubicBezTo>
                  <a:pt x="50736" y="14978"/>
                  <a:pt x="49702" y="15144"/>
                  <a:pt x="48735" y="15445"/>
                </a:cubicBezTo>
                <a:lnTo>
                  <a:pt x="48735" y="15311"/>
                </a:lnTo>
                <a:cubicBezTo>
                  <a:pt x="48735" y="6838"/>
                  <a:pt x="41897" y="0"/>
                  <a:pt x="334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 name="Google Shape;254;p31"/>
          <p:cNvGrpSpPr/>
          <p:nvPr/>
        </p:nvGrpSpPr>
        <p:grpSpPr>
          <a:xfrm>
            <a:off x="887765" y="-177328"/>
            <a:ext cx="2063762" cy="739622"/>
            <a:chOff x="6680975" y="98150"/>
            <a:chExt cx="2463017" cy="882709"/>
          </a:xfrm>
        </p:grpSpPr>
        <p:sp>
          <p:nvSpPr>
            <p:cNvPr id="255" name="Google Shape;255;p31"/>
            <p:cNvSpPr/>
            <p:nvPr/>
          </p:nvSpPr>
          <p:spPr>
            <a:xfrm>
              <a:off x="6682000" y="98150"/>
              <a:ext cx="2461993" cy="881673"/>
            </a:xfrm>
            <a:custGeom>
              <a:avLst/>
              <a:gdLst/>
              <a:ahLst/>
              <a:cxnLst/>
              <a:rect l="l" t="t" r="r" b="b"/>
              <a:pathLst>
                <a:path w="81692" h="29255" extrusionOk="0">
                  <a:moveTo>
                    <a:pt x="37661" y="0"/>
                  </a:moveTo>
                  <a:cubicBezTo>
                    <a:pt x="31690" y="0"/>
                    <a:pt x="26786" y="4304"/>
                    <a:pt x="25785" y="9974"/>
                  </a:cubicBezTo>
                  <a:cubicBezTo>
                    <a:pt x="23117" y="8006"/>
                    <a:pt x="19814" y="6839"/>
                    <a:pt x="16212" y="6839"/>
                  </a:cubicBezTo>
                  <a:cubicBezTo>
                    <a:pt x="7272" y="6839"/>
                    <a:pt x="0" y="14111"/>
                    <a:pt x="0" y="23084"/>
                  </a:cubicBezTo>
                  <a:cubicBezTo>
                    <a:pt x="0" y="25252"/>
                    <a:pt x="434" y="27320"/>
                    <a:pt x="1201" y="29255"/>
                  </a:cubicBezTo>
                  <a:lnTo>
                    <a:pt x="81692" y="29255"/>
                  </a:lnTo>
                  <a:cubicBezTo>
                    <a:pt x="80058" y="25752"/>
                    <a:pt x="76555" y="23284"/>
                    <a:pt x="72519" y="23284"/>
                  </a:cubicBezTo>
                  <a:cubicBezTo>
                    <a:pt x="69383" y="23284"/>
                    <a:pt x="66581" y="24685"/>
                    <a:pt x="64747" y="26953"/>
                  </a:cubicBezTo>
                  <a:cubicBezTo>
                    <a:pt x="63779" y="25585"/>
                    <a:pt x="62211" y="24651"/>
                    <a:pt x="60410" y="24651"/>
                  </a:cubicBezTo>
                  <a:cubicBezTo>
                    <a:pt x="60043" y="24651"/>
                    <a:pt x="59643" y="24685"/>
                    <a:pt x="59309" y="24785"/>
                  </a:cubicBezTo>
                  <a:cubicBezTo>
                    <a:pt x="59243" y="19248"/>
                    <a:pt x="54973" y="14678"/>
                    <a:pt x="49536" y="14177"/>
                  </a:cubicBezTo>
                  <a:cubicBezTo>
                    <a:pt x="49669" y="13510"/>
                    <a:pt x="49736" y="12810"/>
                    <a:pt x="49736" y="12109"/>
                  </a:cubicBezTo>
                  <a:cubicBezTo>
                    <a:pt x="49736" y="5438"/>
                    <a:pt x="44332" y="0"/>
                    <a:pt x="37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1"/>
            <p:cNvSpPr/>
            <p:nvPr/>
          </p:nvSpPr>
          <p:spPr>
            <a:xfrm>
              <a:off x="6680975" y="484193"/>
              <a:ext cx="2461028" cy="496666"/>
            </a:xfrm>
            <a:custGeom>
              <a:avLst/>
              <a:gdLst/>
              <a:ahLst/>
              <a:cxnLst/>
              <a:rect l="l" t="t" r="r" b="b"/>
              <a:pathLst>
                <a:path w="81660" h="16480" extrusionOk="0">
                  <a:moveTo>
                    <a:pt x="3670" y="1"/>
                  </a:moveTo>
                  <a:cubicBezTo>
                    <a:pt x="1369" y="2803"/>
                    <a:pt x="1" y="6372"/>
                    <a:pt x="1" y="10308"/>
                  </a:cubicBezTo>
                  <a:cubicBezTo>
                    <a:pt x="1" y="12476"/>
                    <a:pt x="401" y="14544"/>
                    <a:pt x="1202" y="16479"/>
                  </a:cubicBezTo>
                  <a:lnTo>
                    <a:pt x="81659" y="16479"/>
                  </a:lnTo>
                  <a:cubicBezTo>
                    <a:pt x="80092" y="12943"/>
                    <a:pt x="76589" y="10475"/>
                    <a:pt x="72553" y="10475"/>
                  </a:cubicBezTo>
                  <a:cubicBezTo>
                    <a:pt x="69417" y="10475"/>
                    <a:pt x="66615" y="11876"/>
                    <a:pt x="64781" y="14144"/>
                  </a:cubicBezTo>
                  <a:cubicBezTo>
                    <a:pt x="63813" y="12776"/>
                    <a:pt x="62245" y="11842"/>
                    <a:pt x="60444" y="11842"/>
                  </a:cubicBezTo>
                  <a:cubicBezTo>
                    <a:pt x="60077" y="11842"/>
                    <a:pt x="59677" y="11876"/>
                    <a:pt x="59343" y="11976"/>
                  </a:cubicBezTo>
                  <a:cubicBezTo>
                    <a:pt x="59343" y="10041"/>
                    <a:pt x="58776" y="8273"/>
                    <a:pt x="57876" y="6705"/>
                  </a:cubicBezTo>
                  <a:cubicBezTo>
                    <a:pt x="55774" y="10108"/>
                    <a:pt x="52038" y="12343"/>
                    <a:pt x="47768" y="12343"/>
                  </a:cubicBezTo>
                  <a:cubicBezTo>
                    <a:pt x="45667" y="12343"/>
                    <a:pt x="43699" y="11809"/>
                    <a:pt x="41931" y="10808"/>
                  </a:cubicBezTo>
                  <a:cubicBezTo>
                    <a:pt x="40430" y="11509"/>
                    <a:pt x="38762" y="11876"/>
                    <a:pt x="36994" y="11876"/>
                  </a:cubicBezTo>
                  <a:cubicBezTo>
                    <a:pt x="32524" y="11876"/>
                    <a:pt x="28655" y="9441"/>
                    <a:pt x="26587" y="5838"/>
                  </a:cubicBezTo>
                  <a:cubicBezTo>
                    <a:pt x="24919" y="10441"/>
                    <a:pt x="20549" y="13677"/>
                    <a:pt x="15412" y="13677"/>
                  </a:cubicBezTo>
                  <a:cubicBezTo>
                    <a:pt x="8841" y="13677"/>
                    <a:pt x="3537" y="8340"/>
                    <a:pt x="3537" y="1802"/>
                  </a:cubicBezTo>
                  <a:cubicBezTo>
                    <a:pt x="3537" y="1168"/>
                    <a:pt x="3570" y="601"/>
                    <a:pt x="3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 name="Google Shape;257;p31"/>
          <p:cNvGrpSpPr/>
          <p:nvPr/>
        </p:nvGrpSpPr>
        <p:grpSpPr>
          <a:xfrm>
            <a:off x="7448565" y="1020547"/>
            <a:ext cx="2063762" cy="739622"/>
            <a:chOff x="6680975" y="98150"/>
            <a:chExt cx="2463017" cy="882709"/>
          </a:xfrm>
        </p:grpSpPr>
        <p:sp>
          <p:nvSpPr>
            <p:cNvPr id="258" name="Google Shape;258;p31"/>
            <p:cNvSpPr/>
            <p:nvPr/>
          </p:nvSpPr>
          <p:spPr>
            <a:xfrm>
              <a:off x="6682000" y="98150"/>
              <a:ext cx="2461993" cy="881673"/>
            </a:xfrm>
            <a:custGeom>
              <a:avLst/>
              <a:gdLst/>
              <a:ahLst/>
              <a:cxnLst/>
              <a:rect l="l" t="t" r="r" b="b"/>
              <a:pathLst>
                <a:path w="81692" h="29255" extrusionOk="0">
                  <a:moveTo>
                    <a:pt x="37661" y="0"/>
                  </a:moveTo>
                  <a:cubicBezTo>
                    <a:pt x="31690" y="0"/>
                    <a:pt x="26786" y="4304"/>
                    <a:pt x="25785" y="9974"/>
                  </a:cubicBezTo>
                  <a:cubicBezTo>
                    <a:pt x="23117" y="8006"/>
                    <a:pt x="19814" y="6839"/>
                    <a:pt x="16212" y="6839"/>
                  </a:cubicBezTo>
                  <a:cubicBezTo>
                    <a:pt x="7272" y="6839"/>
                    <a:pt x="0" y="14111"/>
                    <a:pt x="0" y="23084"/>
                  </a:cubicBezTo>
                  <a:cubicBezTo>
                    <a:pt x="0" y="25252"/>
                    <a:pt x="434" y="27320"/>
                    <a:pt x="1201" y="29255"/>
                  </a:cubicBezTo>
                  <a:lnTo>
                    <a:pt x="81692" y="29255"/>
                  </a:lnTo>
                  <a:cubicBezTo>
                    <a:pt x="80058" y="25752"/>
                    <a:pt x="76555" y="23284"/>
                    <a:pt x="72519" y="23284"/>
                  </a:cubicBezTo>
                  <a:cubicBezTo>
                    <a:pt x="69383" y="23284"/>
                    <a:pt x="66581" y="24685"/>
                    <a:pt x="64747" y="26953"/>
                  </a:cubicBezTo>
                  <a:cubicBezTo>
                    <a:pt x="63779" y="25585"/>
                    <a:pt x="62211" y="24651"/>
                    <a:pt x="60410" y="24651"/>
                  </a:cubicBezTo>
                  <a:cubicBezTo>
                    <a:pt x="60043" y="24651"/>
                    <a:pt x="59643" y="24685"/>
                    <a:pt x="59309" y="24785"/>
                  </a:cubicBezTo>
                  <a:cubicBezTo>
                    <a:pt x="59243" y="19248"/>
                    <a:pt x="54973" y="14678"/>
                    <a:pt x="49536" y="14177"/>
                  </a:cubicBezTo>
                  <a:cubicBezTo>
                    <a:pt x="49669" y="13510"/>
                    <a:pt x="49736" y="12810"/>
                    <a:pt x="49736" y="12109"/>
                  </a:cubicBezTo>
                  <a:cubicBezTo>
                    <a:pt x="49736" y="5438"/>
                    <a:pt x="44332" y="0"/>
                    <a:pt x="37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1"/>
            <p:cNvSpPr/>
            <p:nvPr/>
          </p:nvSpPr>
          <p:spPr>
            <a:xfrm>
              <a:off x="6680975" y="484193"/>
              <a:ext cx="2461028" cy="496666"/>
            </a:xfrm>
            <a:custGeom>
              <a:avLst/>
              <a:gdLst/>
              <a:ahLst/>
              <a:cxnLst/>
              <a:rect l="l" t="t" r="r" b="b"/>
              <a:pathLst>
                <a:path w="81660" h="16480" extrusionOk="0">
                  <a:moveTo>
                    <a:pt x="3670" y="1"/>
                  </a:moveTo>
                  <a:cubicBezTo>
                    <a:pt x="1369" y="2803"/>
                    <a:pt x="1" y="6372"/>
                    <a:pt x="1" y="10308"/>
                  </a:cubicBezTo>
                  <a:cubicBezTo>
                    <a:pt x="1" y="12476"/>
                    <a:pt x="401" y="14544"/>
                    <a:pt x="1202" y="16479"/>
                  </a:cubicBezTo>
                  <a:lnTo>
                    <a:pt x="81659" y="16479"/>
                  </a:lnTo>
                  <a:cubicBezTo>
                    <a:pt x="80092" y="12943"/>
                    <a:pt x="76589" y="10475"/>
                    <a:pt x="72553" y="10475"/>
                  </a:cubicBezTo>
                  <a:cubicBezTo>
                    <a:pt x="69417" y="10475"/>
                    <a:pt x="66615" y="11876"/>
                    <a:pt x="64781" y="14144"/>
                  </a:cubicBezTo>
                  <a:cubicBezTo>
                    <a:pt x="63813" y="12776"/>
                    <a:pt x="62245" y="11842"/>
                    <a:pt x="60444" y="11842"/>
                  </a:cubicBezTo>
                  <a:cubicBezTo>
                    <a:pt x="60077" y="11842"/>
                    <a:pt x="59677" y="11876"/>
                    <a:pt x="59343" y="11976"/>
                  </a:cubicBezTo>
                  <a:cubicBezTo>
                    <a:pt x="59343" y="10041"/>
                    <a:pt x="58776" y="8273"/>
                    <a:pt x="57876" y="6705"/>
                  </a:cubicBezTo>
                  <a:cubicBezTo>
                    <a:pt x="55774" y="10108"/>
                    <a:pt x="52038" y="12343"/>
                    <a:pt x="47768" y="12343"/>
                  </a:cubicBezTo>
                  <a:cubicBezTo>
                    <a:pt x="45667" y="12343"/>
                    <a:pt x="43699" y="11809"/>
                    <a:pt x="41931" y="10808"/>
                  </a:cubicBezTo>
                  <a:cubicBezTo>
                    <a:pt x="40430" y="11509"/>
                    <a:pt x="38762" y="11876"/>
                    <a:pt x="36994" y="11876"/>
                  </a:cubicBezTo>
                  <a:cubicBezTo>
                    <a:pt x="32524" y="11876"/>
                    <a:pt x="28655" y="9441"/>
                    <a:pt x="26587" y="5838"/>
                  </a:cubicBezTo>
                  <a:cubicBezTo>
                    <a:pt x="24919" y="10441"/>
                    <a:pt x="20549" y="13677"/>
                    <a:pt x="15412" y="13677"/>
                  </a:cubicBezTo>
                  <a:cubicBezTo>
                    <a:pt x="8841" y="13677"/>
                    <a:pt x="3537" y="8340"/>
                    <a:pt x="3537" y="1802"/>
                  </a:cubicBezTo>
                  <a:cubicBezTo>
                    <a:pt x="3537" y="1168"/>
                    <a:pt x="3570" y="601"/>
                    <a:pt x="3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6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sp>
        <p:nvSpPr>
          <p:cNvPr id="34" name="Google Shape;34;p5"/>
          <p:cNvSpPr txBox="1">
            <a:spLocks noGrp="1"/>
          </p:cNvSpPr>
          <p:nvPr>
            <p:ph type="subTitle" idx="1"/>
          </p:nvPr>
        </p:nvSpPr>
        <p:spPr>
          <a:xfrm>
            <a:off x="1290750" y="2388725"/>
            <a:ext cx="2907600" cy="509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500"/>
              <a:buFont typeface="Bebas Neue"/>
              <a:buNone/>
              <a:defRPr sz="2200">
                <a:solidFill>
                  <a:schemeClr val="accent1"/>
                </a:solidFill>
                <a:latin typeface="Chau Philomene One"/>
                <a:ea typeface="Chau Philomene One"/>
                <a:cs typeface="Chau Philomene One"/>
                <a:sym typeface="Chau Philomene On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5" name="Google Shape;35;p5"/>
          <p:cNvSpPr txBox="1">
            <a:spLocks noGrp="1"/>
          </p:cNvSpPr>
          <p:nvPr>
            <p:ph type="subTitle" idx="2"/>
          </p:nvPr>
        </p:nvSpPr>
        <p:spPr>
          <a:xfrm>
            <a:off x="4945625" y="2388725"/>
            <a:ext cx="2907600" cy="50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Font typeface="Bebas Neue"/>
              <a:buNone/>
              <a:defRPr sz="2200">
                <a:solidFill>
                  <a:schemeClr val="accent1"/>
                </a:solidFill>
                <a:latin typeface="Chau Philomene One"/>
                <a:ea typeface="Chau Philomene One"/>
                <a:cs typeface="Chau Philomene One"/>
                <a:sym typeface="Chau Philomene O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6" name="Google Shape;36;p5"/>
          <p:cNvSpPr txBox="1">
            <a:spLocks noGrp="1"/>
          </p:cNvSpPr>
          <p:nvPr>
            <p:ph type="subTitle" idx="3"/>
          </p:nvPr>
        </p:nvSpPr>
        <p:spPr>
          <a:xfrm>
            <a:off x="1290750" y="2850350"/>
            <a:ext cx="2907600" cy="101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 name="Google Shape;37;p5"/>
          <p:cNvSpPr txBox="1">
            <a:spLocks noGrp="1"/>
          </p:cNvSpPr>
          <p:nvPr>
            <p:ph type="subTitle" idx="4"/>
          </p:nvPr>
        </p:nvSpPr>
        <p:spPr>
          <a:xfrm>
            <a:off x="4945625" y="2850350"/>
            <a:ext cx="2907600" cy="101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 name="Google Shape;38;p5"/>
          <p:cNvSpPr txBox="1">
            <a:spLocks noGrp="1"/>
          </p:cNvSpPr>
          <p:nvPr>
            <p:ph type="title"/>
          </p:nvPr>
        </p:nvSpPr>
        <p:spPr>
          <a:xfrm>
            <a:off x="720000" y="445025"/>
            <a:ext cx="7704000" cy="669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09"/>
        <p:cNvGrpSpPr/>
        <p:nvPr/>
      </p:nvGrpSpPr>
      <p:grpSpPr>
        <a:xfrm>
          <a:off x="0" y="0"/>
          <a:ext cx="0" cy="0"/>
          <a:chOff x="0" y="0"/>
          <a:chExt cx="0" cy="0"/>
        </a:xfrm>
      </p:grpSpPr>
      <p:sp>
        <p:nvSpPr>
          <p:cNvPr id="212" name="Google Shape;212;p13"/>
          <p:cNvSpPr txBox="1">
            <a:spLocks noGrp="1"/>
          </p:cNvSpPr>
          <p:nvPr>
            <p:ph type="subTitle" idx="1"/>
          </p:nvPr>
        </p:nvSpPr>
        <p:spPr>
          <a:xfrm>
            <a:off x="3905700" y="3380175"/>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13" name="Google Shape;213;p13"/>
          <p:cNvSpPr txBox="1">
            <a:spLocks noGrp="1"/>
          </p:cNvSpPr>
          <p:nvPr>
            <p:ph type="subTitle" idx="2"/>
          </p:nvPr>
        </p:nvSpPr>
        <p:spPr>
          <a:xfrm>
            <a:off x="1391100" y="3380175"/>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14" name="Google Shape;214;p13"/>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5" name="Google Shape;215;p13">
            <a:hlinkClick r:id="rId2" action="ppaction://hlinksldjump"/>
          </p:cNvPr>
          <p:cNvSpPr txBox="1">
            <a:spLocks noGrp="1"/>
          </p:cNvSpPr>
          <p:nvPr>
            <p:ph type="subTitle" idx="3"/>
          </p:nvPr>
        </p:nvSpPr>
        <p:spPr>
          <a:xfrm>
            <a:off x="1391100" y="1434475"/>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16" name="Google Shape;216;p13">
            <a:hlinkClick r:id="rId3" action="ppaction://hlinksldjump"/>
          </p:cNvPr>
          <p:cNvSpPr txBox="1">
            <a:spLocks noGrp="1"/>
          </p:cNvSpPr>
          <p:nvPr>
            <p:ph type="subTitle" idx="4"/>
          </p:nvPr>
        </p:nvSpPr>
        <p:spPr>
          <a:xfrm>
            <a:off x="3905700" y="1434475"/>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17" name="Google Shape;217;p13">
            <a:hlinkClick r:id="rId4" action="ppaction://hlinksldjump"/>
          </p:cNvPr>
          <p:cNvSpPr txBox="1">
            <a:spLocks noGrp="1"/>
          </p:cNvSpPr>
          <p:nvPr>
            <p:ph type="subTitle" idx="5"/>
          </p:nvPr>
        </p:nvSpPr>
        <p:spPr>
          <a:xfrm>
            <a:off x="1391100" y="2992287"/>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18" name="Google Shape;218;p13">
            <a:hlinkClick r:id="rId5" action="ppaction://hlinksldjump"/>
          </p:cNvPr>
          <p:cNvSpPr txBox="1">
            <a:spLocks noGrp="1"/>
          </p:cNvSpPr>
          <p:nvPr>
            <p:ph type="subTitle" idx="6"/>
          </p:nvPr>
        </p:nvSpPr>
        <p:spPr>
          <a:xfrm>
            <a:off x="3905700" y="2992287"/>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19" name="Google Shape;219;p13"/>
          <p:cNvSpPr txBox="1">
            <a:spLocks noGrp="1"/>
          </p:cNvSpPr>
          <p:nvPr>
            <p:ph type="subTitle" idx="7"/>
          </p:nvPr>
        </p:nvSpPr>
        <p:spPr>
          <a:xfrm>
            <a:off x="1391100" y="1825209"/>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0" name="Google Shape;220;p13"/>
          <p:cNvSpPr txBox="1">
            <a:spLocks noGrp="1"/>
          </p:cNvSpPr>
          <p:nvPr>
            <p:ph type="subTitle" idx="8"/>
          </p:nvPr>
        </p:nvSpPr>
        <p:spPr>
          <a:xfrm>
            <a:off x="3905700" y="1825209"/>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1" name="Google Shape;221;p13">
            <a:hlinkClick r:id="rId2" action="ppaction://hlinksldjump"/>
          </p:cNvPr>
          <p:cNvSpPr txBox="1">
            <a:spLocks noGrp="1"/>
          </p:cNvSpPr>
          <p:nvPr>
            <p:ph type="title" idx="9" hasCustomPrompt="1"/>
          </p:nvPr>
        </p:nvSpPr>
        <p:spPr>
          <a:xfrm>
            <a:off x="792175" y="1434475"/>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22" name="Google Shape;222;p13">
            <a:hlinkClick r:id="rId3" action="ppaction://hlinksldjump"/>
          </p:cNvPr>
          <p:cNvSpPr txBox="1">
            <a:spLocks noGrp="1"/>
          </p:cNvSpPr>
          <p:nvPr>
            <p:ph type="title" idx="13" hasCustomPrompt="1"/>
          </p:nvPr>
        </p:nvSpPr>
        <p:spPr>
          <a:xfrm>
            <a:off x="3314700" y="1434475"/>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23" name="Google Shape;223;p13">
            <a:hlinkClick r:id="rId4" action="ppaction://hlinksldjump"/>
          </p:cNvPr>
          <p:cNvSpPr txBox="1">
            <a:spLocks noGrp="1"/>
          </p:cNvSpPr>
          <p:nvPr>
            <p:ph type="title" idx="14" hasCustomPrompt="1"/>
          </p:nvPr>
        </p:nvSpPr>
        <p:spPr>
          <a:xfrm>
            <a:off x="792175" y="2992276"/>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24" name="Google Shape;224;p13">
            <a:hlinkClick r:id="rId5" action="ppaction://hlinksldjump"/>
          </p:cNvPr>
          <p:cNvSpPr txBox="1">
            <a:spLocks noGrp="1"/>
          </p:cNvSpPr>
          <p:nvPr>
            <p:ph type="title" idx="15" hasCustomPrompt="1"/>
          </p:nvPr>
        </p:nvSpPr>
        <p:spPr>
          <a:xfrm>
            <a:off x="3314700" y="2992276"/>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25" name="Google Shape;225;p13"/>
          <p:cNvSpPr txBox="1">
            <a:spLocks noGrp="1"/>
          </p:cNvSpPr>
          <p:nvPr>
            <p:ph type="subTitle" idx="16"/>
          </p:nvPr>
        </p:nvSpPr>
        <p:spPr>
          <a:xfrm>
            <a:off x="6428225" y="3380175"/>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6" name="Google Shape;226;p13">
            <a:hlinkClick r:id="rId6" action="ppaction://hlinksldjump"/>
          </p:cNvPr>
          <p:cNvSpPr txBox="1">
            <a:spLocks noGrp="1"/>
          </p:cNvSpPr>
          <p:nvPr>
            <p:ph type="subTitle" idx="17"/>
          </p:nvPr>
        </p:nvSpPr>
        <p:spPr>
          <a:xfrm>
            <a:off x="6428225" y="1434475"/>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27" name="Google Shape;227;p13">
            <a:hlinkClick r:id="rId7" action="ppaction://hlinksldjump"/>
          </p:cNvPr>
          <p:cNvSpPr txBox="1">
            <a:spLocks noGrp="1"/>
          </p:cNvSpPr>
          <p:nvPr>
            <p:ph type="subTitle" idx="18"/>
          </p:nvPr>
        </p:nvSpPr>
        <p:spPr>
          <a:xfrm>
            <a:off x="6428225" y="2992287"/>
            <a:ext cx="19236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000"/>
              <a:buFont typeface="Hammersmith One"/>
              <a:buNone/>
              <a:defRPr sz="2000" b="1">
                <a:solidFill>
                  <a:schemeClr val="accent2"/>
                </a:solidFill>
                <a:latin typeface="Hammersmith One"/>
                <a:ea typeface="Hammersmith One"/>
                <a:cs typeface="Hammersmith One"/>
                <a:sym typeface="Hammersmith One"/>
              </a:defRPr>
            </a:lvl1pPr>
            <a:lvl2pPr lvl="1" rtl="0">
              <a:spcBef>
                <a:spcPts val="0"/>
              </a:spcBef>
              <a:spcAft>
                <a:spcPts val="0"/>
              </a:spcAft>
              <a:buSzPts val="2000"/>
              <a:buFont typeface="Hammersmith One"/>
              <a:buNone/>
              <a:defRPr sz="2000">
                <a:latin typeface="Hammersmith One"/>
                <a:ea typeface="Hammersmith One"/>
                <a:cs typeface="Hammersmith One"/>
                <a:sym typeface="Hammersmith One"/>
              </a:defRPr>
            </a:lvl2pPr>
            <a:lvl3pPr lvl="2" rtl="0">
              <a:spcBef>
                <a:spcPts val="0"/>
              </a:spcBef>
              <a:spcAft>
                <a:spcPts val="0"/>
              </a:spcAft>
              <a:buSzPts val="2000"/>
              <a:buFont typeface="Hammersmith One"/>
              <a:buNone/>
              <a:defRPr sz="2000">
                <a:latin typeface="Hammersmith One"/>
                <a:ea typeface="Hammersmith One"/>
                <a:cs typeface="Hammersmith One"/>
                <a:sym typeface="Hammersmith One"/>
              </a:defRPr>
            </a:lvl3pPr>
            <a:lvl4pPr lvl="3" rtl="0">
              <a:spcBef>
                <a:spcPts val="0"/>
              </a:spcBef>
              <a:spcAft>
                <a:spcPts val="0"/>
              </a:spcAft>
              <a:buSzPts val="2000"/>
              <a:buFont typeface="Hammersmith One"/>
              <a:buNone/>
              <a:defRPr sz="2000">
                <a:latin typeface="Hammersmith One"/>
                <a:ea typeface="Hammersmith One"/>
                <a:cs typeface="Hammersmith One"/>
                <a:sym typeface="Hammersmith One"/>
              </a:defRPr>
            </a:lvl4pPr>
            <a:lvl5pPr lvl="4" rtl="0">
              <a:spcBef>
                <a:spcPts val="0"/>
              </a:spcBef>
              <a:spcAft>
                <a:spcPts val="0"/>
              </a:spcAft>
              <a:buSzPts val="2000"/>
              <a:buFont typeface="Hammersmith One"/>
              <a:buNone/>
              <a:defRPr sz="2000">
                <a:latin typeface="Hammersmith One"/>
                <a:ea typeface="Hammersmith One"/>
                <a:cs typeface="Hammersmith One"/>
                <a:sym typeface="Hammersmith One"/>
              </a:defRPr>
            </a:lvl5pPr>
            <a:lvl6pPr lvl="5" rtl="0">
              <a:spcBef>
                <a:spcPts val="0"/>
              </a:spcBef>
              <a:spcAft>
                <a:spcPts val="0"/>
              </a:spcAft>
              <a:buSzPts val="2000"/>
              <a:buFont typeface="Hammersmith One"/>
              <a:buNone/>
              <a:defRPr sz="2000">
                <a:latin typeface="Hammersmith One"/>
                <a:ea typeface="Hammersmith One"/>
                <a:cs typeface="Hammersmith One"/>
                <a:sym typeface="Hammersmith One"/>
              </a:defRPr>
            </a:lvl6pPr>
            <a:lvl7pPr lvl="6" rtl="0">
              <a:spcBef>
                <a:spcPts val="0"/>
              </a:spcBef>
              <a:spcAft>
                <a:spcPts val="0"/>
              </a:spcAft>
              <a:buSzPts val="2000"/>
              <a:buFont typeface="Hammersmith One"/>
              <a:buNone/>
              <a:defRPr sz="2000">
                <a:latin typeface="Hammersmith One"/>
                <a:ea typeface="Hammersmith One"/>
                <a:cs typeface="Hammersmith One"/>
                <a:sym typeface="Hammersmith One"/>
              </a:defRPr>
            </a:lvl7pPr>
            <a:lvl8pPr lvl="7" rtl="0">
              <a:spcBef>
                <a:spcPts val="0"/>
              </a:spcBef>
              <a:spcAft>
                <a:spcPts val="0"/>
              </a:spcAft>
              <a:buSzPts val="2000"/>
              <a:buFont typeface="Hammersmith One"/>
              <a:buNone/>
              <a:defRPr sz="2000">
                <a:latin typeface="Hammersmith One"/>
                <a:ea typeface="Hammersmith One"/>
                <a:cs typeface="Hammersmith One"/>
                <a:sym typeface="Hammersmith One"/>
              </a:defRPr>
            </a:lvl8pPr>
            <a:lvl9pPr lvl="8" rtl="0">
              <a:spcBef>
                <a:spcPts val="0"/>
              </a:spcBef>
              <a:spcAft>
                <a:spcPts val="0"/>
              </a:spcAft>
              <a:buSzPts val="2000"/>
              <a:buFont typeface="Hammersmith One"/>
              <a:buNone/>
              <a:defRPr sz="2000">
                <a:latin typeface="Hammersmith One"/>
                <a:ea typeface="Hammersmith One"/>
                <a:cs typeface="Hammersmith One"/>
                <a:sym typeface="Hammersmith One"/>
              </a:defRPr>
            </a:lvl9pPr>
          </a:lstStyle>
          <a:p>
            <a:endParaRPr/>
          </a:p>
        </p:txBody>
      </p:sp>
      <p:sp>
        <p:nvSpPr>
          <p:cNvPr id="228" name="Google Shape;228;p13"/>
          <p:cNvSpPr txBox="1">
            <a:spLocks noGrp="1"/>
          </p:cNvSpPr>
          <p:nvPr>
            <p:ph type="subTitle" idx="19"/>
          </p:nvPr>
        </p:nvSpPr>
        <p:spPr>
          <a:xfrm>
            <a:off x="6428225" y="1825209"/>
            <a:ext cx="1923600" cy="1029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9" name="Google Shape;229;p13">
            <a:hlinkClick r:id="rId6" action="ppaction://hlinksldjump"/>
          </p:cNvPr>
          <p:cNvSpPr txBox="1">
            <a:spLocks noGrp="1"/>
          </p:cNvSpPr>
          <p:nvPr>
            <p:ph type="title" idx="20" hasCustomPrompt="1"/>
          </p:nvPr>
        </p:nvSpPr>
        <p:spPr>
          <a:xfrm>
            <a:off x="5837225" y="1434475"/>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30" name="Google Shape;230;p13">
            <a:hlinkClick r:id="rId7" action="ppaction://hlinksldjump"/>
          </p:cNvPr>
          <p:cNvSpPr txBox="1">
            <a:spLocks noGrp="1"/>
          </p:cNvSpPr>
          <p:nvPr>
            <p:ph type="title" idx="21" hasCustomPrompt="1"/>
          </p:nvPr>
        </p:nvSpPr>
        <p:spPr>
          <a:xfrm>
            <a:off x="5837225" y="2992276"/>
            <a:ext cx="596400" cy="41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23" name="Freeform 5"/>
          <p:cNvSpPr>
            <a:spLocks/>
          </p:cNvSpPr>
          <p:nvPr userDrawn="1"/>
        </p:nvSpPr>
        <p:spPr bwMode="auto">
          <a:xfrm>
            <a:off x="0" y="4596384"/>
            <a:ext cx="9144000" cy="547116"/>
          </a:xfrm>
          <a:custGeom>
            <a:avLst/>
            <a:gdLst>
              <a:gd name="T0" fmla="*/ 0 w 3841"/>
              <a:gd name="T1" fmla="*/ 0 h 537"/>
              <a:gd name="T2" fmla="*/ 1211 w 3841"/>
              <a:gd name="T3" fmla="*/ 266 h 537"/>
              <a:gd name="T4" fmla="*/ 3128 w 3841"/>
              <a:gd name="T5" fmla="*/ 387 h 537"/>
              <a:gd name="T6" fmla="*/ 3841 w 3841"/>
              <a:gd name="T7" fmla="*/ 537 h 537"/>
              <a:gd name="T8" fmla="*/ 0 w 3841"/>
              <a:gd name="T9" fmla="*/ 537 h 537"/>
              <a:gd name="T10" fmla="*/ 0 w 3841"/>
              <a:gd name="T11" fmla="*/ 0 h 537"/>
            </a:gdLst>
            <a:ahLst/>
            <a:cxnLst>
              <a:cxn ang="0">
                <a:pos x="T0" y="T1"/>
              </a:cxn>
              <a:cxn ang="0">
                <a:pos x="T2" y="T3"/>
              </a:cxn>
              <a:cxn ang="0">
                <a:pos x="T4" y="T5"/>
              </a:cxn>
              <a:cxn ang="0">
                <a:pos x="T6" y="T7"/>
              </a:cxn>
              <a:cxn ang="0">
                <a:pos x="T8" y="T9"/>
              </a:cxn>
              <a:cxn ang="0">
                <a:pos x="T10" y="T11"/>
              </a:cxn>
            </a:cxnLst>
            <a:rect l="0" t="0" r="r" b="b"/>
            <a:pathLst>
              <a:path w="3841" h="537">
                <a:moveTo>
                  <a:pt x="0" y="0"/>
                </a:moveTo>
                <a:cubicBezTo>
                  <a:pt x="0" y="0"/>
                  <a:pt x="410" y="176"/>
                  <a:pt x="1211" y="266"/>
                </a:cubicBezTo>
                <a:cubicBezTo>
                  <a:pt x="2012" y="356"/>
                  <a:pt x="3128" y="387"/>
                  <a:pt x="3128" y="387"/>
                </a:cubicBezTo>
                <a:cubicBezTo>
                  <a:pt x="3128" y="387"/>
                  <a:pt x="3748" y="435"/>
                  <a:pt x="3841" y="537"/>
                </a:cubicBezTo>
                <a:cubicBezTo>
                  <a:pt x="0" y="537"/>
                  <a:pt x="0" y="537"/>
                  <a:pt x="0" y="537"/>
                </a:cubicBezTo>
                <a:lnTo>
                  <a:pt x="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s-AR"/>
          </a:p>
        </p:txBody>
      </p:sp>
    </p:spTree>
    <p:extLst>
      <p:ext uri="{BB962C8B-B14F-4D97-AF65-F5344CB8AC3E}">
        <p14:creationId xmlns:p14="http://schemas.microsoft.com/office/powerpoint/2010/main" val="35514311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682"/>
        <p:cNvGrpSpPr/>
        <p:nvPr/>
      </p:nvGrpSpPr>
      <p:grpSpPr>
        <a:xfrm>
          <a:off x="0" y="0"/>
          <a:ext cx="0" cy="0"/>
          <a:chOff x="0" y="0"/>
          <a:chExt cx="0" cy="0"/>
        </a:xfrm>
      </p:grpSpPr>
      <p:sp>
        <p:nvSpPr>
          <p:cNvPr id="685" name="Google Shape;685;p29"/>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6" name="Grupo 5"/>
          <p:cNvGrpSpPr/>
          <p:nvPr userDrawn="1"/>
        </p:nvGrpSpPr>
        <p:grpSpPr>
          <a:xfrm>
            <a:off x="433707" y="123826"/>
            <a:ext cx="8256767" cy="536574"/>
            <a:chOff x="250826" y="123826"/>
            <a:chExt cx="8256767" cy="536574"/>
          </a:xfrm>
          <a:solidFill>
            <a:schemeClr val="bg1">
              <a:lumMod val="25000"/>
            </a:schemeClr>
          </a:solidFill>
        </p:grpSpPr>
        <p:sp>
          <p:nvSpPr>
            <p:cNvPr id="7" name="Freeform 5"/>
            <p:cNvSpPr>
              <a:spLocks/>
            </p:cNvSpPr>
            <p:nvPr userDrawn="1"/>
          </p:nvSpPr>
          <p:spPr bwMode="auto">
            <a:xfrm>
              <a:off x="2208214" y="320841"/>
              <a:ext cx="1288022" cy="336203"/>
            </a:xfrm>
            <a:custGeom>
              <a:avLst/>
              <a:gdLst>
                <a:gd name="T0" fmla="*/ 826 w 914"/>
                <a:gd name="T1" fmla="*/ 1 h 181"/>
                <a:gd name="T2" fmla="*/ 826 w 914"/>
                <a:gd name="T3" fmla="*/ 0 h 181"/>
                <a:gd name="T4" fmla="*/ 2 w 914"/>
                <a:gd name="T5" fmla="*/ 0 h 181"/>
                <a:gd name="T6" fmla="*/ 2 w 914"/>
                <a:gd name="T7" fmla="*/ 1 h 181"/>
                <a:gd name="T8" fmla="*/ 0 w 914"/>
                <a:gd name="T9" fmla="*/ 18 h 181"/>
                <a:gd name="T10" fmla="*/ 0 w 914"/>
                <a:gd name="T11" fmla="*/ 181 h 181"/>
                <a:gd name="T12" fmla="*/ 37 w 914"/>
                <a:gd name="T13" fmla="*/ 181 h 181"/>
                <a:gd name="T14" fmla="*/ 206 w 914"/>
                <a:gd name="T15" fmla="*/ 181 h 181"/>
                <a:gd name="T16" fmla="*/ 206 w 914"/>
                <a:gd name="T17" fmla="*/ 181 h 181"/>
                <a:gd name="T18" fmla="*/ 609 w 914"/>
                <a:gd name="T19" fmla="*/ 181 h 181"/>
                <a:gd name="T20" fmla="*/ 692 w 914"/>
                <a:gd name="T21" fmla="*/ 181 h 181"/>
                <a:gd name="T22" fmla="*/ 692 w 914"/>
                <a:gd name="T23" fmla="*/ 181 h 181"/>
                <a:gd name="T24" fmla="*/ 821 w 914"/>
                <a:gd name="T25" fmla="*/ 181 h 181"/>
                <a:gd name="T26" fmla="*/ 821 w 914"/>
                <a:gd name="T27" fmla="*/ 181 h 181"/>
                <a:gd name="T28" fmla="*/ 826 w 914"/>
                <a:gd name="T29" fmla="*/ 181 h 181"/>
                <a:gd name="T30" fmla="*/ 914 w 914"/>
                <a:gd name="T31" fmla="*/ 91 h 181"/>
                <a:gd name="T32" fmla="*/ 826 w 914"/>
                <a:gd name="T33" fmla="*/ 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4" h="181">
                  <a:moveTo>
                    <a:pt x="826" y="1"/>
                  </a:moveTo>
                  <a:cubicBezTo>
                    <a:pt x="826" y="0"/>
                    <a:pt x="826" y="0"/>
                    <a:pt x="826" y="0"/>
                  </a:cubicBezTo>
                  <a:cubicBezTo>
                    <a:pt x="2" y="0"/>
                    <a:pt x="2" y="0"/>
                    <a:pt x="2" y="0"/>
                  </a:cubicBezTo>
                  <a:cubicBezTo>
                    <a:pt x="2" y="0"/>
                    <a:pt x="2" y="1"/>
                    <a:pt x="2" y="1"/>
                  </a:cubicBezTo>
                  <a:cubicBezTo>
                    <a:pt x="2" y="7"/>
                    <a:pt x="1" y="13"/>
                    <a:pt x="0" y="18"/>
                  </a:cubicBezTo>
                  <a:cubicBezTo>
                    <a:pt x="0" y="181"/>
                    <a:pt x="0" y="181"/>
                    <a:pt x="0" y="181"/>
                  </a:cubicBezTo>
                  <a:cubicBezTo>
                    <a:pt x="13" y="181"/>
                    <a:pt x="25" y="181"/>
                    <a:pt x="37" y="181"/>
                  </a:cubicBezTo>
                  <a:cubicBezTo>
                    <a:pt x="93" y="181"/>
                    <a:pt x="150" y="181"/>
                    <a:pt x="206" y="181"/>
                  </a:cubicBezTo>
                  <a:cubicBezTo>
                    <a:pt x="206" y="181"/>
                    <a:pt x="206" y="181"/>
                    <a:pt x="206" y="181"/>
                  </a:cubicBezTo>
                  <a:cubicBezTo>
                    <a:pt x="609" y="181"/>
                    <a:pt x="609" y="181"/>
                    <a:pt x="609" y="181"/>
                  </a:cubicBezTo>
                  <a:cubicBezTo>
                    <a:pt x="637" y="181"/>
                    <a:pt x="664" y="181"/>
                    <a:pt x="692" y="181"/>
                  </a:cubicBezTo>
                  <a:cubicBezTo>
                    <a:pt x="692" y="181"/>
                    <a:pt x="692" y="181"/>
                    <a:pt x="692" y="181"/>
                  </a:cubicBezTo>
                  <a:cubicBezTo>
                    <a:pt x="821" y="181"/>
                    <a:pt x="821" y="181"/>
                    <a:pt x="821" y="181"/>
                  </a:cubicBezTo>
                  <a:cubicBezTo>
                    <a:pt x="821" y="181"/>
                    <a:pt x="821" y="181"/>
                    <a:pt x="821" y="181"/>
                  </a:cubicBezTo>
                  <a:cubicBezTo>
                    <a:pt x="826" y="181"/>
                    <a:pt x="826" y="181"/>
                    <a:pt x="826" y="181"/>
                  </a:cubicBezTo>
                  <a:cubicBezTo>
                    <a:pt x="875" y="181"/>
                    <a:pt x="914" y="141"/>
                    <a:pt x="914" y="91"/>
                  </a:cubicBezTo>
                  <a:cubicBezTo>
                    <a:pt x="914" y="41"/>
                    <a:pt x="875" y="1"/>
                    <a:pt x="82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8" name="Freeform 9"/>
            <p:cNvSpPr>
              <a:spLocks/>
            </p:cNvSpPr>
            <p:nvPr userDrawn="1"/>
          </p:nvSpPr>
          <p:spPr bwMode="auto">
            <a:xfrm>
              <a:off x="250826" y="307975"/>
              <a:ext cx="2251075" cy="352425"/>
            </a:xfrm>
            <a:custGeom>
              <a:avLst/>
              <a:gdLst>
                <a:gd name="T0" fmla="*/ 1117 w 1205"/>
                <a:gd name="T1" fmla="*/ 6 h 187"/>
                <a:gd name="T2" fmla="*/ 1117 w 1205"/>
                <a:gd name="T3" fmla="*/ 5 h 187"/>
                <a:gd name="T4" fmla="*/ 293 w 1205"/>
                <a:gd name="T5" fmla="*/ 5 h 187"/>
                <a:gd name="T6" fmla="*/ 293 w 1205"/>
                <a:gd name="T7" fmla="*/ 6 h 187"/>
                <a:gd name="T8" fmla="*/ 170 w 1205"/>
                <a:gd name="T9" fmla="*/ 128 h 187"/>
                <a:gd name="T10" fmla="*/ 47 w 1205"/>
                <a:gd name="T11" fmla="*/ 6 h 187"/>
                <a:gd name="T12" fmla="*/ 47 w 1205"/>
                <a:gd name="T13" fmla="*/ 5 h 187"/>
                <a:gd name="T14" fmla="*/ 17 w 1205"/>
                <a:gd name="T15" fmla="*/ 3 h 187"/>
                <a:gd name="T16" fmla="*/ 8 w 1205"/>
                <a:gd name="T17" fmla="*/ 27 h 187"/>
                <a:gd name="T18" fmla="*/ 24 w 1205"/>
                <a:gd name="T19" fmla="*/ 92 h 187"/>
                <a:gd name="T20" fmla="*/ 88 w 1205"/>
                <a:gd name="T21" fmla="*/ 176 h 187"/>
                <a:gd name="T22" fmla="*/ 115 w 1205"/>
                <a:gd name="T23" fmla="*/ 186 h 187"/>
                <a:gd name="T24" fmla="*/ 154 w 1205"/>
                <a:gd name="T25" fmla="*/ 185 h 187"/>
                <a:gd name="T26" fmla="*/ 154 w 1205"/>
                <a:gd name="T27" fmla="*/ 186 h 187"/>
                <a:gd name="T28" fmla="*/ 328 w 1205"/>
                <a:gd name="T29" fmla="*/ 186 h 187"/>
                <a:gd name="T30" fmla="*/ 497 w 1205"/>
                <a:gd name="T31" fmla="*/ 186 h 187"/>
                <a:gd name="T32" fmla="*/ 497 w 1205"/>
                <a:gd name="T33" fmla="*/ 186 h 187"/>
                <a:gd name="T34" fmla="*/ 900 w 1205"/>
                <a:gd name="T35" fmla="*/ 186 h 187"/>
                <a:gd name="T36" fmla="*/ 983 w 1205"/>
                <a:gd name="T37" fmla="*/ 186 h 187"/>
                <a:gd name="T38" fmla="*/ 983 w 1205"/>
                <a:gd name="T39" fmla="*/ 186 h 187"/>
                <a:gd name="T40" fmla="*/ 1112 w 1205"/>
                <a:gd name="T41" fmla="*/ 186 h 187"/>
                <a:gd name="T42" fmla="*/ 1112 w 1205"/>
                <a:gd name="T43" fmla="*/ 186 h 187"/>
                <a:gd name="T44" fmla="*/ 1117 w 1205"/>
                <a:gd name="T45" fmla="*/ 186 h 187"/>
                <a:gd name="T46" fmla="*/ 1205 w 1205"/>
                <a:gd name="T47" fmla="*/ 96 h 187"/>
                <a:gd name="T48" fmla="*/ 1117 w 1205"/>
                <a:gd name="T49" fmla="*/ 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05" h="187">
                  <a:moveTo>
                    <a:pt x="1117" y="6"/>
                  </a:moveTo>
                  <a:cubicBezTo>
                    <a:pt x="1117" y="5"/>
                    <a:pt x="1117" y="5"/>
                    <a:pt x="1117" y="5"/>
                  </a:cubicBezTo>
                  <a:cubicBezTo>
                    <a:pt x="293" y="5"/>
                    <a:pt x="293" y="5"/>
                    <a:pt x="293" y="5"/>
                  </a:cubicBezTo>
                  <a:cubicBezTo>
                    <a:pt x="293" y="5"/>
                    <a:pt x="293" y="6"/>
                    <a:pt x="293" y="6"/>
                  </a:cubicBezTo>
                  <a:cubicBezTo>
                    <a:pt x="293" y="74"/>
                    <a:pt x="238" y="128"/>
                    <a:pt x="170" y="128"/>
                  </a:cubicBezTo>
                  <a:cubicBezTo>
                    <a:pt x="102" y="128"/>
                    <a:pt x="47" y="74"/>
                    <a:pt x="47" y="6"/>
                  </a:cubicBezTo>
                  <a:cubicBezTo>
                    <a:pt x="47" y="5"/>
                    <a:pt x="47" y="5"/>
                    <a:pt x="47" y="5"/>
                  </a:cubicBezTo>
                  <a:cubicBezTo>
                    <a:pt x="40" y="0"/>
                    <a:pt x="30" y="0"/>
                    <a:pt x="17" y="3"/>
                  </a:cubicBezTo>
                  <a:cubicBezTo>
                    <a:pt x="0" y="6"/>
                    <a:pt x="6" y="18"/>
                    <a:pt x="8" y="27"/>
                  </a:cubicBezTo>
                  <a:cubicBezTo>
                    <a:pt x="13" y="49"/>
                    <a:pt x="18" y="71"/>
                    <a:pt x="24" y="92"/>
                  </a:cubicBezTo>
                  <a:cubicBezTo>
                    <a:pt x="33" y="129"/>
                    <a:pt x="54" y="158"/>
                    <a:pt x="88" y="176"/>
                  </a:cubicBezTo>
                  <a:cubicBezTo>
                    <a:pt x="95" y="184"/>
                    <a:pt x="106" y="183"/>
                    <a:pt x="115" y="186"/>
                  </a:cubicBezTo>
                  <a:cubicBezTo>
                    <a:pt x="128" y="186"/>
                    <a:pt x="141" y="187"/>
                    <a:pt x="154" y="185"/>
                  </a:cubicBezTo>
                  <a:cubicBezTo>
                    <a:pt x="154" y="186"/>
                    <a:pt x="154" y="186"/>
                    <a:pt x="154" y="186"/>
                  </a:cubicBezTo>
                  <a:cubicBezTo>
                    <a:pt x="212" y="186"/>
                    <a:pt x="270" y="186"/>
                    <a:pt x="328" y="186"/>
                  </a:cubicBezTo>
                  <a:cubicBezTo>
                    <a:pt x="384" y="186"/>
                    <a:pt x="441" y="186"/>
                    <a:pt x="497" y="186"/>
                  </a:cubicBezTo>
                  <a:cubicBezTo>
                    <a:pt x="497" y="186"/>
                    <a:pt x="497" y="186"/>
                    <a:pt x="497" y="186"/>
                  </a:cubicBezTo>
                  <a:cubicBezTo>
                    <a:pt x="900" y="186"/>
                    <a:pt x="900" y="186"/>
                    <a:pt x="900" y="186"/>
                  </a:cubicBezTo>
                  <a:cubicBezTo>
                    <a:pt x="928" y="186"/>
                    <a:pt x="955" y="186"/>
                    <a:pt x="983" y="186"/>
                  </a:cubicBezTo>
                  <a:cubicBezTo>
                    <a:pt x="983" y="186"/>
                    <a:pt x="983" y="186"/>
                    <a:pt x="983" y="186"/>
                  </a:cubicBezTo>
                  <a:cubicBezTo>
                    <a:pt x="1112" y="186"/>
                    <a:pt x="1112" y="186"/>
                    <a:pt x="1112" y="186"/>
                  </a:cubicBezTo>
                  <a:cubicBezTo>
                    <a:pt x="1112" y="186"/>
                    <a:pt x="1112" y="186"/>
                    <a:pt x="1112" y="186"/>
                  </a:cubicBezTo>
                  <a:cubicBezTo>
                    <a:pt x="1117" y="186"/>
                    <a:pt x="1117" y="186"/>
                    <a:pt x="1117" y="186"/>
                  </a:cubicBezTo>
                  <a:cubicBezTo>
                    <a:pt x="1166" y="186"/>
                    <a:pt x="1205" y="146"/>
                    <a:pt x="1205" y="96"/>
                  </a:cubicBezTo>
                  <a:cubicBezTo>
                    <a:pt x="1205" y="46"/>
                    <a:pt x="1166" y="6"/>
                    <a:pt x="111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9" name="Oval 10"/>
            <p:cNvSpPr>
              <a:spLocks noChangeArrowheads="1"/>
            </p:cNvSpPr>
            <p:nvPr userDrawn="1"/>
          </p:nvSpPr>
          <p:spPr bwMode="auto">
            <a:xfrm>
              <a:off x="369888" y="123826"/>
              <a:ext cx="396875" cy="4016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0" name="Rectángulo 9"/>
            <p:cNvSpPr/>
            <p:nvPr userDrawn="1"/>
          </p:nvSpPr>
          <p:spPr>
            <a:xfrm>
              <a:off x="3099547" y="320841"/>
              <a:ext cx="5230906" cy="3362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Elipse 10"/>
            <p:cNvSpPr/>
            <p:nvPr userDrawn="1"/>
          </p:nvSpPr>
          <p:spPr>
            <a:xfrm>
              <a:off x="8171416" y="319656"/>
              <a:ext cx="336177" cy="337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Tree>
    <p:extLst>
      <p:ext uri="{BB962C8B-B14F-4D97-AF65-F5344CB8AC3E}">
        <p14:creationId xmlns:p14="http://schemas.microsoft.com/office/powerpoint/2010/main" val="34052574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697"/>
        <p:cNvGrpSpPr/>
        <p:nvPr/>
      </p:nvGrpSpPr>
      <p:grpSpPr>
        <a:xfrm>
          <a:off x="0" y="0"/>
          <a:ext cx="0" cy="0"/>
          <a:chOff x="0" y="0"/>
          <a:chExt cx="0" cy="0"/>
        </a:xfrm>
      </p:grpSpPr>
      <p:sp>
        <p:nvSpPr>
          <p:cNvPr id="701" name="Google Shape;701;p32"/>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 name="Freeform 5"/>
          <p:cNvSpPr>
            <a:spLocks/>
          </p:cNvSpPr>
          <p:nvPr userDrawn="1"/>
        </p:nvSpPr>
        <p:spPr bwMode="auto">
          <a:xfrm>
            <a:off x="6170955" y="0"/>
            <a:ext cx="2973045" cy="441326"/>
          </a:xfrm>
          <a:custGeom>
            <a:avLst/>
            <a:gdLst>
              <a:gd name="T0" fmla="*/ 56 w 2024"/>
              <a:gd name="T1" fmla="*/ 0 h 270"/>
              <a:gd name="T2" fmla="*/ 0 w 2024"/>
              <a:gd name="T3" fmla="*/ 57 h 270"/>
              <a:gd name="T4" fmla="*/ 42 w 2024"/>
              <a:gd name="T5" fmla="*/ 111 h 270"/>
              <a:gd name="T6" fmla="*/ 1402 w 2024"/>
              <a:gd name="T7" fmla="*/ 111 h 270"/>
              <a:gd name="T8" fmla="*/ 1422 w 2024"/>
              <a:gd name="T9" fmla="*/ 131 h 270"/>
              <a:gd name="T10" fmla="*/ 1422 w 2024"/>
              <a:gd name="T11" fmla="*/ 139 h 270"/>
              <a:gd name="T12" fmla="*/ 1402 w 2024"/>
              <a:gd name="T13" fmla="*/ 160 h 270"/>
              <a:gd name="T14" fmla="*/ 454 w 2024"/>
              <a:gd name="T15" fmla="*/ 160 h 270"/>
              <a:gd name="T16" fmla="*/ 411 w 2024"/>
              <a:gd name="T17" fmla="*/ 214 h 270"/>
              <a:gd name="T18" fmla="*/ 467 w 2024"/>
              <a:gd name="T19" fmla="*/ 270 h 270"/>
              <a:gd name="T20" fmla="*/ 2024 w 2024"/>
              <a:gd name="T21" fmla="*/ 270 h 270"/>
              <a:gd name="T22" fmla="*/ 2024 w 2024"/>
              <a:gd name="T23" fmla="*/ 240 h 270"/>
              <a:gd name="T24" fmla="*/ 2024 w 2024"/>
              <a:gd name="T25" fmla="*/ 158 h 270"/>
              <a:gd name="T26" fmla="*/ 2024 w 2024"/>
              <a:gd name="T27" fmla="*/ 113 h 270"/>
              <a:gd name="T28" fmla="*/ 2024 w 2024"/>
              <a:gd name="T29" fmla="*/ 14 h 270"/>
              <a:gd name="T30" fmla="*/ 2024 w 2024"/>
              <a:gd name="T31" fmla="*/ 0 h 270"/>
              <a:gd name="T32" fmla="*/ 56 w 2024"/>
              <a:gd name="T3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24" h="270">
                <a:moveTo>
                  <a:pt x="56" y="0"/>
                </a:moveTo>
                <a:cubicBezTo>
                  <a:pt x="25" y="0"/>
                  <a:pt x="0" y="26"/>
                  <a:pt x="0" y="57"/>
                </a:cubicBezTo>
                <a:cubicBezTo>
                  <a:pt x="0" y="83"/>
                  <a:pt x="18" y="105"/>
                  <a:pt x="42" y="111"/>
                </a:cubicBezTo>
                <a:cubicBezTo>
                  <a:pt x="1402" y="111"/>
                  <a:pt x="1402" y="111"/>
                  <a:pt x="1402" y="111"/>
                </a:cubicBezTo>
                <a:cubicBezTo>
                  <a:pt x="1413" y="111"/>
                  <a:pt x="1422" y="120"/>
                  <a:pt x="1422" y="131"/>
                </a:cubicBezTo>
                <a:cubicBezTo>
                  <a:pt x="1422" y="139"/>
                  <a:pt x="1422" y="139"/>
                  <a:pt x="1422" y="139"/>
                </a:cubicBezTo>
                <a:cubicBezTo>
                  <a:pt x="1422" y="151"/>
                  <a:pt x="1413" y="160"/>
                  <a:pt x="1402" y="160"/>
                </a:cubicBezTo>
                <a:cubicBezTo>
                  <a:pt x="454" y="160"/>
                  <a:pt x="454" y="160"/>
                  <a:pt x="454" y="160"/>
                </a:cubicBezTo>
                <a:cubicBezTo>
                  <a:pt x="429" y="166"/>
                  <a:pt x="411" y="188"/>
                  <a:pt x="411" y="214"/>
                </a:cubicBezTo>
                <a:cubicBezTo>
                  <a:pt x="411" y="245"/>
                  <a:pt x="436" y="270"/>
                  <a:pt x="467" y="270"/>
                </a:cubicBezTo>
                <a:cubicBezTo>
                  <a:pt x="2024" y="270"/>
                  <a:pt x="2024" y="270"/>
                  <a:pt x="2024" y="270"/>
                </a:cubicBezTo>
                <a:cubicBezTo>
                  <a:pt x="2024" y="240"/>
                  <a:pt x="2024" y="240"/>
                  <a:pt x="2024" y="240"/>
                </a:cubicBezTo>
                <a:cubicBezTo>
                  <a:pt x="2024" y="158"/>
                  <a:pt x="2024" y="158"/>
                  <a:pt x="2024" y="158"/>
                </a:cubicBezTo>
                <a:cubicBezTo>
                  <a:pt x="2024" y="113"/>
                  <a:pt x="2024" y="113"/>
                  <a:pt x="2024" y="113"/>
                </a:cubicBezTo>
                <a:cubicBezTo>
                  <a:pt x="2024" y="14"/>
                  <a:pt x="2024" y="14"/>
                  <a:pt x="2024" y="14"/>
                </a:cubicBezTo>
                <a:cubicBezTo>
                  <a:pt x="2024" y="0"/>
                  <a:pt x="2024" y="0"/>
                  <a:pt x="2024" y="0"/>
                </a:cubicBezTo>
                <a:lnTo>
                  <a:pt x="56"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s-AR"/>
          </a:p>
        </p:txBody>
      </p:sp>
      <p:sp>
        <p:nvSpPr>
          <p:cNvPr id="7" name="Freeform 5"/>
          <p:cNvSpPr>
            <a:spLocks/>
          </p:cNvSpPr>
          <p:nvPr userDrawn="1"/>
        </p:nvSpPr>
        <p:spPr bwMode="auto">
          <a:xfrm flipH="1">
            <a:off x="0" y="-5162"/>
            <a:ext cx="2978044" cy="442068"/>
          </a:xfrm>
          <a:custGeom>
            <a:avLst/>
            <a:gdLst>
              <a:gd name="T0" fmla="*/ 56 w 2024"/>
              <a:gd name="T1" fmla="*/ 0 h 270"/>
              <a:gd name="T2" fmla="*/ 0 w 2024"/>
              <a:gd name="T3" fmla="*/ 57 h 270"/>
              <a:gd name="T4" fmla="*/ 42 w 2024"/>
              <a:gd name="T5" fmla="*/ 111 h 270"/>
              <a:gd name="T6" fmla="*/ 1402 w 2024"/>
              <a:gd name="T7" fmla="*/ 111 h 270"/>
              <a:gd name="T8" fmla="*/ 1422 w 2024"/>
              <a:gd name="T9" fmla="*/ 131 h 270"/>
              <a:gd name="T10" fmla="*/ 1422 w 2024"/>
              <a:gd name="T11" fmla="*/ 139 h 270"/>
              <a:gd name="T12" fmla="*/ 1402 w 2024"/>
              <a:gd name="T13" fmla="*/ 160 h 270"/>
              <a:gd name="T14" fmla="*/ 454 w 2024"/>
              <a:gd name="T15" fmla="*/ 160 h 270"/>
              <a:gd name="T16" fmla="*/ 411 w 2024"/>
              <a:gd name="T17" fmla="*/ 214 h 270"/>
              <a:gd name="T18" fmla="*/ 467 w 2024"/>
              <a:gd name="T19" fmla="*/ 270 h 270"/>
              <a:gd name="T20" fmla="*/ 2024 w 2024"/>
              <a:gd name="T21" fmla="*/ 270 h 270"/>
              <a:gd name="T22" fmla="*/ 2024 w 2024"/>
              <a:gd name="T23" fmla="*/ 240 h 270"/>
              <a:gd name="T24" fmla="*/ 2024 w 2024"/>
              <a:gd name="T25" fmla="*/ 158 h 270"/>
              <a:gd name="T26" fmla="*/ 2024 w 2024"/>
              <a:gd name="T27" fmla="*/ 113 h 270"/>
              <a:gd name="T28" fmla="*/ 2024 w 2024"/>
              <a:gd name="T29" fmla="*/ 14 h 270"/>
              <a:gd name="T30" fmla="*/ 2024 w 2024"/>
              <a:gd name="T31" fmla="*/ 0 h 270"/>
              <a:gd name="T32" fmla="*/ 56 w 2024"/>
              <a:gd name="T3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24" h="270">
                <a:moveTo>
                  <a:pt x="56" y="0"/>
                </a:moveTo>
                <a:cubicBezTo>
                  <a:pt x="25" y="0"/>
                  <a:pt x="0" y="26"/>
                  <a:pt x="0" y="57"/>
                </a:cubicBezTo>
                <a:cubicBezTo>
                  <a:pt x="0" y="83"/>
                  <a:pt x="18" y="105"/>
                  <a:pt x="42" y="111"/>
                </a:cubicBezTo>
                <a:cubicBezTo>
                  <a:pt x="1402" y="111"/>
                  <a:pt x="1402" y="111"/>
                  <a:pt x="1402" y="111"/>
                </a:cubicBezTo>
                <a:cubicBezTo>
                  <a:pt x="1413" y="111"/>
                  <a:pt x="1422" y="120"/>
                  <a:pt x="1422" y="131"/>
                </a:cubicBezTo>
                <a:cubicBezTo>
                  <a:pt x="1422" y="139"/>
                  <a:pt x="1422" y="139"/>
                  <a:pt x="1422" y="139"/>
                </a:cubicBezTo>
                <a:cubicBezTo>
                  <a:pt x="1422" y="151"/>
                  <a:pt x="1413" y="160"/>
                  <a:pt x="1402" y="160"/>
                </a:cubicBezTo>
                <a:cubicBezTo>
                  <a:pt x="454" y="160"/>
                  <a:pt x="454" y="160"/>
                  <a:pt x="454" y="160"/>
                </a:cubicBezTo>
                <a:cubicBezTo>
                  <a:pt x="429" y="166"/>
                  <a:pt x="411" y="188"/>
                  <a:pt x="411" y="214"/>
                </a:cubicBezTo>
                <a:cubicBezTo>
                  <a:pt x="411" y="245"/>
                  <a:pt x="436" y="270"/>
                  <a:pt x="467" y="270"/>
                </a:cubicBezTo>
                <a:cubicBezTo>
                  <a:pt x="2024" y="270"/>
                  <a:pt x="2024" y="270"/>
                  <a:pt x="2024" y="270"/>
                </a:cubicBezTo>
                <a:cubicBezTo>
                  <a:pt x="2024" y="240"/>
                  <a:pt x="2024" y="240"/>
                  <a:pt x="2024" y="240"/>
                </a:cubicBezTo>
                <a:cubicBezTo>
                  <a:pt x="2024" y="158"/>
                  <a:pt x="2024" y="158"/>
                  <a:pt x="2024" y="158"/>
                </a:cubicBezTo>
                <a:cubicBezTo>
                  <a:pt x="2024" y="113"/>
                  <a:pt x="2024" y="113"/>
                  <a:pt x="2024" y="113"/>
                </a:cubicBezTo>
                <a:cubicBezTo>
                  <a:pt x="2024" y="14"/>
                  <a:pt x="2024" y="14"/>
                  <a:pt x="2024" y="14"/>
                </a:cubicBezTo>
                <a:cubicBezTo>
                  <a:pt x="2024" y="0"/>
                  <a:pt x="2024" y="0"/>
                  <a:pt x="2024" y="0"/>
                </a:cubicBezTo>
                <a:lnTo>
                  <a:pt x="56"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s-AR"/>
          </a:p>
        </p:txBody>
      </p:sp>
    </p:spTree>
    <p:extLst>
      <p:ext uri="{BB962C8B-B14F-4D97-AF65-F5344CB8AC3E}">
        <p14:creationId xmlns:p14="http://schemas.microsoft.com/office/powerpoint/2010/main" val="5299317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6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0" name="Google Shape;50;p7"/>
          <p:cNvSpPr txBox="1">
            <a:spLocks noGrp="1"/>
          </p:cNvSpPr>
          <p:nvPr>
            <p:ph type="body" idx="1"/>
          </p:nvPr>
        </p:nvSpPr>
        <p:spPr>
          <a:xfrm>
            <a:off x="726450" y="1602275"/>
            <a:ext cx="4015200" cy="26097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pic>
        <p:nvPicPr>
          <p:cNvPr id="6" name="Imagen 5"/>
          <p:cNvPicPr>
            <a:picLocks noChangeAspect="1"/>
          </p:cNvPicPr>
          <p:nvPr userDrawn="1"/>
        </p:nvPicPr>
        <p:blipFill rotWithShape="1">
          <a:blip r:embed="rId2"/>
          <a:srcRect l="3873"/>
          <a:stretch/>
        </p:blipFill>
        <p:spPr>
          <a:xfrm>
            <a:off x="0" y="851462"/>
            <a:ext cx="2692637" cy="52063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2884275" y="768100"/>
            <a:ext cx="5539200" cy="2560200"/>
          </a:xfrm>
          <a:prstGeom prst="rect">
            <a:avLst/>
          </a:prstGeom>
          <a:ln>
            <a:noFill/>
          </a:ln>
        </p:spPr>
        <p:txBody>
          <a:bodyPr spcFirstLastPara="1" wrap="square" lIns="91425" tIns="91425" rIns="91425" bIns="91425" anchor="t" anchorCtr="0">
            <a:noAutofit/>
          </a:bodyPr>
          <a:lstStyle>
            <a:lvl1pPr lvl="0" algn="r">
              <a:spcBef>
                <a:spcPts val="0"/>
              </a:spcBef>
              <a:spcAft>
                <a:spcPts val="0"/>
              </a:spcAft>
              <a:buSzPts val="6000"/>
              <a:buNone/>
              <a:defRPr sz="8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3786800" y="1309025"/>
            <a:ext cx="4355400" cy="9501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2" name="Google Shape;62;p9"/>
          <p:cNvSpPr txBox="1">
            <a:spLocks noGrp="1"/>
          </p:cNvSpPr>
          <p:nvPr>
            <p:ph type="subTitle" idx="1"/>
          </p:nvPr>
        </p:nvSpPr>
        <p:spPr>
          <a:xfrm>
            <a:off x="3717325" y="2222025"/>
            <a:ext cx="4493400" cy="1163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4283875" y="3032525"/>
            <a:ext cx="4119600" cy="13062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3000"/>
              <a:buNone/>
              <a:defRPr>
                <a:solidFill>
                  <a:schemeClr val="lt2"/>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9"/>
        <p:cNvGrpSpPr/>
        <p:nvPr/>
      </p:nvGrpSpPr>
      <p:grpSpPr>
        <a:xfrm>
          <a:off x="0" y="0"/>
          <a:ext cx="0" cy="0"/>
          <a:chOff x="0" y="0"/>
          <a:chExt cx="0" cy="0"/>
        </a:xfrm>
      </p:grpSpPr>
      <p:sp>
        <p:nvSpPr>
          <p:cNvPr id="70" name="Google Shape;70;p11"/>
          <p:cNvSpPr txBox="1">
            <a:spLocks noGrp="1"/>
          </p:cNvSpPr>
          <p:nvPr>
            <p:ph type="title" hasCustomPrompt="1"/>
          </p:nvPr>
        </p:nvSpPr>
        <p:spPr>
          <a:xfrm>
            <a:off x="2704875" y="1555275"/>
            <a:ext cx="5315700" cy="1208400"/>
          </a:xfrm>
          <a:prstGeom prst="rect">
            <a:avLst/>
          </a:prstGeom>
        </p:spPr>
        <p:txBody>
          <a:bodyPr spcFirstLastPara="1" wrap="square" lIns="91425" tIns="91425" rIns="91425" bIns="91425" anchor="t" anchorCtr="0">
            <a:noAutofit/>
          </a:bodyPr>
          <a:lstStyle>
            <a:lvl1pPr lvl="0" algn="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1" name="Google Shape;71;p11"/>
          <p:cNvSpPr txBox="1">
            <a:spLocks noGrp="1"/>
          </p:cNvSpPr>
          <p:nvPr>
            <p:ph type="subTitle" idx="1"/>
          </p:nvPr>
        </p:nvSpPr>
        <p:spPr>
          <a:xfrm>
            <a:off x="4967750" y="2611250"/>
            <a:ext cx="3052800" cy="570600"/>
          </a:xfrm>
          <a:prstGeom prst="rect">
            <a:avLst/>
          </a:prstGeom>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3000"/>
              <a:buFont typeface="Chau Philomene One"/>
              <a:buNone/>
              <a:defRPr sz="3000">
                <a:solidFill>
                  <a:schemeClr val="accent2"/>
                </a:solidFill>
                <a:latin typeface="Chau Philomene One"/>
                <a:ea typeface="Chau Philomene One"/>
                <a:cs typeface="Chau Philomene One"/>
                <a:sym typeface="Chau Philomene One"/>
              </a:defRPr>
            </a:lvl1pPr>
            <a:lvl2pPr lvl="1" rtl="0">
              <a:spcBef>
                <a:spcPts val="0"/>
              </a:spcBef>
              <a:spcAft>
                <a:spcPts val="0"/>
              </a:spcAft>
              <a:buClr>
                <a:schemeClr val="accent2"/>
              </a:buClr>
              <a:buSzPts val="3000"/>
              <a:buFont typeface="Chau Philomene One"/>
              <a:buNone/>
              <a:defRPr sz="3000">
                <a:solidFill>
                  <a:schemeClr val="accent2"/>
                </a:solidFill>
                <a:latin typeface="Chau Philomene One"/>
                <a:ea typeface="Chau Philomene One"/>
                <a:cs typeface="Chau Philomene One"/>
                <a:sym typeface="Chau Philomene One"/>
              </a:defRPr>
            </a:lvl2pPr>
            <a:lvl3pPr lvl="2" rtl="0">
              <a:spcBef>
                <a:spcPts val="0"/>
              </a:spcBef>
              <a:spcAft>
                <a:spcPts val="0"/>
              </a:spcAft>
              <a:buClr>
                <a:schemeClr val="accent2"/>
              </a:buClr>
              <a:buSzPts val="3000"/>
              <a:buFont typeface="Chau Philomene One"/>
              <a:buNone/>
              <a:defRPr sz="3000">
                <a:solidFill>
                  <a:schemeClr val="accent2"/>
                </a:solidFill>
                <a:latin typeface="Chau Philomene One"/>
                <a:ea typeface="Chau Philomene One"/>
                <a:cs typeface="Chau Philomene One"/>
                <a:sym typeface="Chau Philomene One"/>
              </a:defRPr>
            </a:lvl3pPr>
            <a:lvl4pPr lvl="3" rtl="0">
              <a:spcBef>
                <a:spcPts val="0"/>
              </a:spcBef>
              <a:spcAft>
                <a:spcPts val="0"/>
              </a:spcAft>
              <a:buClr>
                <a:schemeClr val="accent2"/>
              </a:buClr>
              <a:buSzPts val="3000"/>
              <a:buFont typeface="Chau Philomene One"/>
              <a:buNone/>
              <a:defRPr sz="3000">
                <a:solidFill>
                  <a:schemeClr val="accent2"/>
                </a:solidFill>
                <a:latin typeface="Chau Philomene One"/>
                <a:ea typeface="Chau Philomene One"/>
                <a:cs typeface="Chau Philomene One"/>
                <a:sym typeface="Chau Philomene One"/>
              </a:defRPr>
            </a:lvl4pPr>
            <a:lvl5pPr lvl="4" rtl="0">
              <a:spcBef>
                <a:spcPts val="0"/>
              </a:spcBef>
              <a:spcAft>
                <a:spcPts val="0"/>
              </a:spcAft>
              <a:buClr>
                <a:schemeClr val="accent2"/>
              </a:buClr>
              <a:buSzPts val="3000"/>
              <a:buFont typeface="Chau Philomene One"/>
              <a:buNone/>
              <a:defRPr sz="3000">
                <a:solidFill>
                  <a:schemeClr val="accent2"/>
                </a:solidFill>
                <a:latin typeface="Chau Philomene One"/>
                <a:ea typeface="Chau Philomene One"/>
                <a:cs typeface="Chau Philomene One"/>
                <a:sym typeface="Chau Philomene One"/>
              </a:defRPr>
            </a:lvl5pPr>
            <a:lvl6pPr lvl="5" rtl="0">
              <a:spcBef>
                <a:spcPts val="0"/>
              </a:spcBef>
              <a:spcAft>
                <a:spcPts val="0"/>
              </a:spcAft>
              <a:buClr>
                <a:schemeClr val="accent2"/>
              </a:buClr>
              <a:buSzPts val="3000"/>
              <a:buFont typeface="Chau Philomene One"/>
              <a:buNone/>
              <a:defRPr sz="3000">
                <a:solidFill>
                  <a:schemeClr val="accent2"/>
                </a:solidFill>
                <a:latin typeface="Chau Philomene One"/>
                <a:ea typeface="Chau Philomene One"/>
                <a:cs typeface="Chau Philomene One"/>
                <a:sym typeface="Chau Philomene One"/>
              </a:defRPr>
            </a:lvl6pPr>
            <a:lvl7pPr lvl="6" rtl="0">
              <a:spcBef>
                <a:spcPts val="0"/>
              </a:spcBef>
              <a:spcAft>
                <a:spcPts val="0"/>
              </a:spcAft>
              <a:buClr>
                <a:schemeClr val="accent2"/>
              </a:buClr>
              <a:buSzPts val="3000"/>
              <a:buFont typeface="Chau Philomene One"/>
              <a:buNone/>
              <a:defRPr sz="3000">
                <a:solidFill>
                  <a:schemeClr val="accent2"/>
                </a:solidFill>
                <a:latin typeface="Chau Philomene One"/>
                <a:ea typeface="Chau Philomene One"/>
                <a:cs typeface="Chau Philomene One"/>
                <a:sym typeface="Chau Philomene One"/>
              </a:defRPr>
            </a:lvl7pPr>
            <a:lvl8pPr lvl="7" rtl="0">
              <a:spcBef>
                <a:spcPts val="0"/>
              </a:spcBef>
              <a:spcAft>
                <a:spcPts val="0"/>
              </a:spcAft>
              <a:buClr>
                <a:schemeClr val="accent2"/>
              </a:buClr>
              <a:buSzPts val="3000"/>
              <a:buFont typeface="Chau Philomene One"/>
              <a:buNone/>
              <a:defRPr sz="3000">
                <a:solidFill>
                  <a:schemeClr val="accent2"/>
                </a:solidFill>
                <a:latin typeface="Chau Philomene One"/>
                <a:ea typeface="Chau Philomene One"/>
                <a:cs typeface="Chau Philomene One"/>
                <a:sym typeface="Chau Philomene One"/>
              </a:defRPr>
            </a:lvl8pPr>
            <a:lvl9pPr lvl="8" rtl="0">
              <a:spcBef>
                <a:spcPts val="0"/>
              </a:spcBef>
              <a:spcAft>
                <a:spcPts val="0"/>
              </a:spcAft>
              <a:buClr>
                <a:schemeClr val="accent2"/>
              </a:buClr>
              <a:buSzPts val="3000"/>
              <a:buFont typeface="Chau Philomene One"/>
              <a:buNone/>
              <a:defRPr sz="3000">
                <a:solidFill>
                  <a:schemeClr val="accent2"/>
                </a:solidFill>
                <a:latin typeface="Chau Philomene One"/>
                <a:ea typeface="Chau Philomene One"/>
                <a:cs typeface="Chau Philomene One"/>
                <a:sym typeface="Chau Philomene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2"/>
              </a:buClr>
              <a:buSzPts val="1400"/>
              <a:buFont typeface="Catamaran"/>
              <a:buChar char="●"/>
              <a:defRPr>
                <a:solidFill>
                  <a:schemeClr val="accent2"/>
                </a:solidFill>
                <a:latin typeface="Catamaran"/>
                <a:ea typeface="Catamaran"/>
                <a:cs typeface="Catamaran"/>
                <a:sym typeface="Catamaran"/>
              </a:defRPr>
            </a:lvl1pPr>
            <a:lvl2pPr marL="914400" lvl="1" indent="-317500">
              <a:lnSpc>
                <a:spcPct val="115000"/>
              </a:lnSpc>
              <a:spcBef>
                <a:spcPts val="1600"/>
              </a:spcBef>
              <a:spcAft>
                <a:spcPts val="0"/>
              </a:spcAft>
              <a:buClr>
                <a:schemeClr val="accent2"/>
              </a:buClr>
              <a:buSzPts val="1400"/>
              <a:buFont typeface="Catamaran"/>
              <a:buChar char="○"/>
              <a:defRPr>
                <a:solidFill>
                  <a:schemeClr val="accent2"/>
                </a:solidFill>
                <a:latin typeface="Catamaran"/>
                <a:ea typeface="Catamaran"/>
                <a:cs typeface="Catamaran"/>
                <a:sym typeface="Catamaran"/>
              </a:defRPr>
            </a:lvl2pPr>
            <a:lvl3pPr marL="1371600" lvl="2" indent="-317500">
              <a:lnSpc>
                <a:spcPct val="115000"/>
              </a:lnSpc>
              <a:spcBef>
                <a:spcPts val="1600"/>
              </a:spcBef>
              <a:spcAft>
                <a:spcPts val="0"/>
              </a:spcAft>
              <a:buClr>
                <a:schemeClr val="accent2"/>
              </a:buClr>
              <a:buSzPts val="1400"/>
              <a:buFont typeface="Catamaran"/>
              <a:buChar char="■"/>
              <a:defRPr>
                <a:solidFill>
                  <a:schemeClr val="accent2"/>
                </a:solidFill>
                <a:latin typeface="Catamaran"/>
                <a:ea typeface="Catamaran"/>
                <a:cs typeface="Catamaran"/>
                <a:sym typeface="Catamaran"/>
              </a:defRPr>
            </a:lvl3pPr>
            <a:lvl4pPr marL="1828800" lvl="3" indent="-317500">
              <a:lnSpc>
                <a:spcPct val="115000"/>
              </a:lnSpc>
              <a:spcBef>
                <a:spcPts val="1600"/>
              </a:spcBef>
              <a:spcAft>
                <a:spcPts val="0"/>
              </a:spcAft>
              <a:buClr>
                <a:schemeClr val="accent2"/>
              </a:buClr>
              <a:buSzPts val="1400"/>
              <a:buFont typeface="Catamaran"/>
              <a:buChar char="●"/>
              <a:defRPr>
                <a:solidFill>
                  <a:schemeClr val="accent2"/>
                </a:solidFill>
                <a:latin typeface="Catamaran"/>
                <a:ea typeface="Catamaran"/>
                <a:cs typeface="Catamaran"/>
                <a:sym typeface="Catamaran"/>
              </a:defRPr>
            </a:lvl4pPr>
            <a:lvl5pPr marL="2286000" lvl="4" indent="-317500">
              <a:lnSpc>
                <a:spcPct val="115000"/>
              </a:lnSpc>
              <a:spcBef>
                <a:spcPts val="1600"/>
              </a:spcBef>
              <a:spcAft>
                <a:spcPts val="0"/>
              </a:spcAft>
              <a:buClr>
                <a:schemeClr val="accent2"/>
              </a:buClr>
              <a:buSzPts val="1400"/>
              <a:buFont typeface="Catamaran"/>
              <a:buChar char="○"/>
              <a:defRPr>
                <a:solidFill>
                  <a:schemeClr val="accent2"/>
                </a:solidFill>
                <a:latin typeface="Catamaran"/>
                <a:ea typeface="Catamaran"/>
                <a:cs typeface="Catamaran"/>
                <a:sym typeface="Catamaran"/>
              </a:defRPr>
            </a:lvl5pPr>
            <a:lvl6pPr marL="2743200" lvl="5" indent="-317500">
              <a:lnSpc>
                <a:spcPct val="115000"/>
              </a:lnSpc>
              <a:spcBef>
                <a:spcPts val="1600"/>
              </a:spcBef>
              <a:spcAft>
                <a:spcPts val="0"/>
              </a:spcAft>
              <a:buClr>
                <a:schemeClr val="accent2"/>
              </a:buClr>
              <a:buSzPts val="1400"/>
              <a:buFont typeface="Catamaran"/>
              <a:buChar char="■"/>
              <a:defRPr>
                <a:solidFill>
                  <a:schemeClr val="accent2"/>
                </a:solidFill>
                <a:latin typeface="Catamaran"/>
                <a:ea typeface="Catamaran"/>
                <a:cs typeface="Catamaran"/>
                <a:sym typeface="Catamaran"/>
              </a:defRPr>
            </a:lvl6pPr>
            <a:lvl7pPr marL="3200400" lvl="6" indent="-317500">
              <a:lnSpc>
                <a:spcPct val="115000"/>
              </a:lnSpc>
              <a:spcBef>
                <a:spcPts val="1600"/>
              </a:spcBef>
              <a:spcAft>
                <a:spcPts val="0"/>
              </a:spcAft>
              <a:buClr>
                <a:schemeClr val="accent2"/>
              </a:buClr>
              <a:buSzPts val="1400"/>
              <a:buFont typeface="Catamaran"/>
              <a:buChar char="●"/>
              <a:defRPr>
                <a:solidFill>
                  <a:schemeClr val="accent2"/>
                </a:solidFill>
                <a:latin typeface="Catamaran"/>
                <a:ea typeface="Catamaran"/>
                <a:cs typeface="Catamaran"/>
                <a:sym typeface="Catamaran"/>
              </a:defRPr>
            </a:lvl7pPr>
            <a:lvl8pPr marL="3657600" lvl="7" indent="-317500">
              <a:lnSpc>
                <a:spcPct val="115000"/>
              </a:lnSpc>
              <a:spcBef>
                <a:spcPts val="1600"/>
              </a:spcBef>
              <a:spcAft>
                <a:spcPts val="0"/>
              </a:spcAft>
              <a:buClr>
                <a:schemeClr val="accent2"/>
              </a:buClr>
              <a:buSzPts val="1400"/>
              <a:buFont typeface="Catamaran"/>
              <a:buChar char="○"/>
              <a:defRPr>
                <a:solidFill>
                  <a:schemeClr val="accent2"/>
                </a:solidFill>
                <a:latin typeface="Catamaran"/>
                <a:ea typeface="Catamaran"/>
                <a:cs typeface="Catamaran"/>
                <a:sym typeface="Catamaran"/>
              </a:defRPr>
            </a:lvl8pPr>
            <a:lvl9pPr marL="4114800" lvl="8" indent="-317500">
              <a:lnSpc>
                <a:spcPct val="115000"/>
              </a:lnSpc>
              <a:spcBef>
                <a:spcPts val="1600"/>
              </a:spcBef>
              <a:spcAft>
                <a:spcPts val="1600"/>
              </a:spcAft>
              <a:buClr>
                <a:schemeClr val="accent2"/>
              </a:buClr>
              <a:buSzPts val="1400"/>
              <a:buFont typeface="Catamaran"/>
              <a:buChar char="■"/>
              <a:defRPr>
                <a:solidFill>
                  <a:schemeClr val="accent2"/>
                </a:solidFill>
                <a:latin typeface="Catamaran"/>
                <a:ea typeface="Catamaran"/>
                <a:cs typeface="Catamaran"/>
                <a:sym typeface="Catamaran"/>
              </a:defRPr>
            </a:lvl9pPr>
          </a:lstStyle>
          <a:p>
            <a:endParaRPr/>
          </a:p>
        </p:txBody>
      </p:sp>
      <p:sp>
        <p:nvSpPr>
          <p:cNvPr id="2" name="Rectángulo 1"/>
          <p:cNvSpPr/>
          <p:nvPr userDrawn="1"/>
        </p:nvSpPr>
        <p:spPr>
          <a:xfrm>
            <a:off x="0" y="0"/>
            <a:ext cx="9144000"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83" r:id="rId30"/>
    <p:sldLayoutId id="2147483684" r:id="rId31"/>
    <p:sldLayoutId id="2147483685" r:id="rId3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266"/>
        <p:cNvGrpSpPr/>
        <p:nvPr/>
      </p:nvGrpSpPr>
      <p:grpSpPr>
        <a:xfrm>
          <a:off x="0" y="0"/>
          <a:ext cx="0" cy="0"/>
          <a:chOff x="0" y="0"/>
          <a:chExt cx="0" cy="0"/>
        </a:xfrm>
      </p:grpSpPr>
      <p:sp>
        <p:nvSpPr>
          <p:cNvPr id="4" name="Rectángulo 3"/>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7" name="Google Shape;267;p33"/>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268" name="Google Shape;268;p33"/>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23.xml"/><Relationship Id="rId5" Type="http://schemas.openxmlformats.org/officeDocument/2006/relationships/image" Target="../media/image18.emf"/><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3.xml"/><Relationship Id="rId1" Type="http://schemas.openxmlformats.org/officeDocument/2006/relationships/slideLayout" Target="../slideLayouts/slideLayout21.xml"/><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7.emf"/></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6.xml"/><Relationship Id="rId1" Type="http://schemas.openxmlformats.org/officeDocument/2006/relationships/slideLayout" Target="../slideLayouts/slideLayout24.xml"/><Relationship Id="rId5" Type="http://schemas.openxmlformats.org/officeDocument/2006/relationships/image" Target="../media/image22.emf"/><Relationship Id="rId4" Type="http://schemas.openxmlformats.org/officeDocument/2006/relationships/image" Target="../media/image20.emf"/></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1.emf"/></Relationships>
</file>

<file path=ppt/slides/_rels/slide29.xml.rels><?xml version="1.0" encoding="UTF-8" standalone="yes"?>
<Relationships xmlns="http://schemas.openxmlformats.org/package/2006/relationships"><Relationship Id="rId3"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7.emf"/><Relationship Id="rId5" Type="http://schemas.openxmlformats.org/officeDocument/2006/relationships/image" Target="../media/image25.png"/><Relationship Id="rId4" Type="http://schemas.openxmlformats.org/officeDocument/2006/relationships/hyperlink" Target="https://docs.google.com/spreadsheets/d/1KYlC56tZBW3ba2WLYkrwEr8WF9RnLYaY8_TZw0Ff40c/copy"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 Target="slide12.xml"/><Relationship Id="rId7"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slide" Target="slide41.xml"/><Relationship Id="rId5" Type="http://schemas.openxmlformats.org/officeDocument/2006/relationships/slide" Target="slide20.xml"/><Relationship Id="rId4" Type="http://schemas.openxmlformats.org/officeDocument/2006/relationships/slide" Target="slide31.xml"/></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7.xml"/><Relationship Id="rId4" Type="http://schemas.openxmlformats.org/officeDocument/2006/relationships/image" Target="../media/image7.emf"/></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image" Target="../media/image7.emf"/></Relationships>
</file>

<file path=ppt/slides/_rels/slide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8.xml"/><Relationship Id="rId1" Type="http://schemas.openxmlformats.org/officeDocument/2006/relationships/slideLayout" Target="../slideLayouts/slideLayout22.xml"/><Relationship Id="rId4" Type="http://schemas.openxmlformats.org/officeDocument/2006/relationships/image" Target="../media/image7.emf"/></Relationships>
</file>

<file path=ppt/slides/_rels/slide3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9.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1.xml"/><Relationship Id="rId1" Type="http://schemas.openxmlformats.org/officeDocument/2006/relationships/slideLayout" Target="../slideLayouts/slideLayout27.xml"/><Relationship Id="rId5" Type="http://schemas.openxmlformats.org/officeDocument/2006/relationships/image" Target="../media/image33.emf"/><Relationship Id="rId4" Type="http://schemas.openxmlformats.org/officeDocument/2006/relationships/image" Target="../media/image1.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34.emf"/><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30.emf"/><Relationship Id="rId5" Type="http://schemas.openxmlformats.org/officeDocument/2006/relationships/image" Target="../media/image31.emf"/><Relationship Id="rId4" Type="http://schemas.openxmlformats.org/officeDocument/2006/relationships/image" Target="../media/image2.emf"/></Relationships>
</file>

<file path=ppt/slides/_rels/slide4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image" Target="../media/image3.emf"/><Relationship Id="rId5" Type="http://schemas.openxmlformats.org/officeDocument/2006/relationships/image" Target="../media/image12.emf"/><Relationship Id="rId4" Type="http://schemas.openxmlformats.org/officeDocument/2006/relationships/image" Target="../media/image35.emf"/></Relationships>
</file>

<file path=ppt/slides/_rels/slide46.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39.emf"/><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image" Target="../media/image38.emf"/><Relationship Id="rId5" Type="http://schemas.openxmlformats.org/officeDocument/2006/relationships/image" Target="../media/image5.emf"/><Relationship Id="rId4" Type="http://schemas.openxmlformats.org/officeDocument/2006/relationships/image" Target="../media/image37.emf"/></Relationships>
</file>

<file path=ppt/slides/_rels/slide47.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24.emf"/><Relationship Id="rId7" Type="http://schemas.openxmlformats.org/officeDocument/2006/relationships/image" Target="../media/image23.emf"/><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image" Target="../media/image28.emf"/><Relationship Id="rId5" Type="http://schemas.openxmlformats.org/officeDocument/2006/relationships/image" Target="../media/image41.emf"/><Relationship Id="rId4" Type="http://schemas.openxmlformats.org/officeDocument/2006/relationships/image" Target="../media/image40.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7.emf"/><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4" name="Rectángulo 3"/>
          <p:cNvSpPr/>
          <p:nvPr/>
        </p:nvSpPr>
        <p:spPr>
          <a:xfrm>
            <a:off x="0" y="4953696"/>
            <a:ext cx="9144000" cy="1898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76" name="Google Shape;276;p36"/>
          <p:cNvSpPr txBox="1">
            <a:spLocks noGrp="1"/>
          </p:cNvSpPr>
          <p:nvPr>
            <p:ph type="ctrTitle"/>
          </p:nvPr>
        </p:nvSpPr>
        <p:spPr>
          <a:xfrm>
            <a:off x="586693" y="1826258"/>
            <a:ext cx="4724400" cy="229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1500" dirty="0" smtClean="0"/>
              <a:t>TREES</a:t>
            </a:r>
            <a:r>
              <a:rPr lang="en" dirty="0" smtClean="0"/>
              <a:t> </a:t>
            </a:r>
            <a:br>
              <a:rPr lang="en" dirty="0" smtClean="0"/>
            </a:br>
            <a:r>
              <a:rPr lang="en" dirty="0" smtClean="0"/>
              <a:t> </a:t>
            </a:r>
            <a:r>
              <a:rPr lang="en" dirty="0" smtClean="0">
                <a:solidFill>
                  <a:schemeClr val="dk1"/>
                </a:solidFill>
              </a:rPr>
              <a:t>Free Template</a:t>
            </a:r>
            <a:endParaRPr dirty="0">
              <a:solidFill>
                <a:schemeClr val="dk1"/>
              </a:solidFill>
            </a:endParaRPr>
          </a:p>
        </p:txBody>
      </p:sp>
      <p:sp>
        <p:nvSpPr>
          <p:cNvPr id="277" name="Google Shape;277;p36"/>
          <p:cNvSpPr txBox="1">
            <a:spLocks noGrp="1"/>
          </p:cNvSpPr>
          <p:nvPr>
            <p:ph type="subTitle" idx="1"/>
          </p:nvPr>
        </p:nvSpPr>
        <p:spPr>
          <a:xfrm>
            <a:off x="147043" y="4124858"/>
            <a:ext cx="5603700" cy="60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Here is where your presentation begins</a:t>
            </a:r>
            <a:endParaRPr dirty="0"/>
          </a:p>
        </p:txBody>
      </p:sp>
      <p:pic>
        <p:nvPicPr>
          <p:cNvPr id="2" name="Imagen 1"/>
          <p:cNvPicPr>
            <a:picLocks noChangeAspect="1"/>
          </p:cNvPicPr>
          <p:nvPr/>
        </p:nvPicPr>
        <p:blipFill>
          <a:blip r:embed="rId3"/>
          <a:stretch>
            <a:fillRect/>
          </a:stretch>
        </p:blipFill>
        <p:spPr>
          <a:xfrm>
            <a:off x="4796485" y="1186746"/>
            <a:ext cx="4261620" cy="3861851"/>
          </a:xfrm>
          <a:prstGeom prst="rect">
            <a:avLst/>
          </a:prstGeom>
        </p:spPr>
      </p:pic>
      <p:pic>
        <p:nvPicPr>
          <p:cNvPr id="3" name="Imagen 2"/>
          <p:cNvPicPr>
            <a:picLocks noChangeAspect="1"/>
          </p:cNvPicPr>
          <p:nvPr/>
        </p:nvPicPr>
        <p:blipFill>
          <a:blip r:embed="rId4"/>
          <a:stretch>
            <a:fillRect/>
          </a:stretch>
        </p:blipFill>
        <p:spPr>
          <a:xfrm>
            <a:off x="4585443" y="722138"/>
            <a:ext cx="785294" cy="1026041"/>
          </a:xfrm>
          <a:prstGeom prst="rect">
            <a:avLst/>
          </a:prstGeom>
        </p:spPr>
      </p:pic>
      <p:pic>
        <p:nvPicPr>
          <p:cNvPr id="87" name="Imagen 86"/>
          <p:cNvPicPr>
            <a:picLocks noChangeAspect="1"/>
          </p:cNvPicPr>
          <p:nvPr/>
        </p:nvPicPr>
        <p:blipFill>
          <a:blip r:embed="rId4"/>
          <a:stretch>
            <a:fillRect/>
          </a:stretch>
        </p:blipFill>
        <p:spPr>
          <a:xfrm>
            <a:off x="194046" y="3402417"/>
            <a:ext cx="785294" cy="1026041"/>
          </a:xfrm>
          <a:prstGeom prst="rect">
            <a:avLst/>
          </a:prstGeom>
        </p:spPr>
      </p:pic>
      <p:pic>
        <p:nvPicPr>
          <p:cNvPr id="88" name="Imagen 87"/>
          <p:cNvPicPr>
            <a:picLocks noChangeAspect="1"/>
          </p:cNvPicPr>
          <p:nvPr/>
        </p:nvPicPr>
        <p:blipFill>
          <a:blip r:embed="rId4"/>
          <a:stretch>
            <a:fillRect/>
          </a:stretch>
        </p:blipFill>
        <p:spPr>
          <a:xfrm>
            <a:off x="309376" y="1274198"/>
            <a:ext cx="785294" cy="1026041"/>
          </a:xfrm>
          <a:prstGeom prst="rect">
            <a:avLst/>
          </a:prstGeom>
        </p:spPr>
      </p:pic>
      <p:pic>
        <p:nvPicPr>
          <p:cNvPr id="89" name="Imagen 88"/>
          <p:cNvPicPr>
            <a:picLocks noChangeAspect="1"/>
          </p:cNvPicPr>
          <p:nvPr/>
        </p:nvPicPr>
        <p:blipFill>
          <a:blip r:embed="rId4"/>
          <a:stretch>
            <a:fillRect/>
          </a:stretch>
        </p:blipFill>
        <p:spPr>
          <a:xfrm>
            <a:off x="5660959" y="3642761"/>
            <a:ext cx="417392" cy="545352"/>
          </a:xfrm>
          <a:prstGeom prst="rect">
            <a:avLst/>
          </a:prstGeom>
        </p:spPr>
      </p:pic>
      <p:pic>
        <p:nvPicPr>
          <p:cNvPr id="90" name="Imagen 89"/>
          <p:cNvPicPr>
            <a:picLocks noChangeAspect="1"/>
          </p:cNvPicPr>
          <p:nvPr/>
        </p:nvPicPr>
        <p:blipFill>
          <a:blip r:embed="rId4"/>
          <a:stretch>
            <a:fillRect/>
          </a:stretch>
        </p:blipFill>
        <p:spPr>
          <a:xfrm>
            <a:off x="8235283" y="4086257"/>
            <a:ext cx="417392" cy="545352"/>
          </a:xfrm>
          <a:prstGeom prst="rect">
            <a:avLst/>
          </a:prstGeom>
        </p:spPr>
      </p:pic>
      <p:pic>
        <p:nvPicPr>
          <p:cNvPr id="91" name="Imagen 90"/>
          <p:cNvPicPr>
            <a:picLocks noChangeAspect="1"/>
          </p:cNvPicPr>
          <p:nvPr/>
        </p:nvPicPr>
        <p:blipFill>
          <a:blip r:embed="rId4"/>
          <a:stretch>
            <a:fillRect/>
          </a:stretch>
        </p:blipFill>
        <p:spPr>
          <a:xfrm>
            <a:off x="6812534" y="4138106"/>
            <a:ext cx="229522" cy="2998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42"/>
          <p:cNvSpPr txBox="1">
            <a:spLocks noGrp="1"/>
          </p:cNvSpPr>
          <p:nvPr>
            <p:ph type="subTitle" idx="1"/>
          </p:nvPr>
        </p:nvSpPr>
        <p:spPr>
          <a:xfrm>
            <a:off x="3717325" y="2222025"/>
            <a:ext cx="4493400" cy="1163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You can give a brief description of the topic you want to talk about here. For example, if you want to talk about Mercury, you can say that it’s the smallest planet in the entire Solar System</a:t>
            </a:r>
            <a:endParaRPr/>
          </a:p>
        </p:txBody>
      </p:sp>
      <p:sp>
        <p:nvSpPr>
          <p:cNvPr id="1090" name="Google Shape;1090;p42"/>
          <p:cNvSpPr txBox="1">
            <a:spLocks noGrp="1"/>
          </p:cNvSpPr>
          <p:nvPr>
            <p:ph type="title"/>
          </p:nvPr>
        </p:nvSpPr>
        <p:spPr>
          <a:xfrm>
            <a:off x="3786800" y="1309025"/>
            <a:ext cx="4355400" cy="95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INTRODUCTION</a:t>
            </a:r>
            <a:endParaRPr/>
          </a:p>
        </p:txBody>
      </p:sp>
      <p:pic>
        <p:nvPicPr>
          <p:cNvPr id="2" name="Imagen 1"/>
          <p:cNvPicPr>
            <a:picLocks noChangeAspect="1"/>
          </p:cNvPicPr>
          <p:nvPr/>
        </p:nvPicPr>
        <p:blipFill>
          <a:blip r:embed="rId3"/>
          <a:stretch>
            <a:fillRect/>
          </a:stretch>
        </p:blipFill>
        <p:spPr>
          <a:xfrm>
            <a:off x="69981" y="1941475"/>
            <a:ext cx="4556530" cy="3001227"/>
          </a:xfrm>
          <a:prstGeom prst="rect">
            <a:avLst/>
          </a:prstGeom>
        </p:spPr>
      </p:pic>
      <p:sp>
        <p:nvSpPr>
          <p:cNvPr id="22" name="Rectángulo 21"/>
          <p:cNvSpPr/>
          <p:nvPr/>
        </p:nvSpPr>
        <p:spPr>
          <a:xfrm>
            <a:off x="720000" y="4917988"/>
            <a:ext cx="8312789" cy="1112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23" name="Imagen 22"/>
          <p:cNvPicPr>
            <a:picLocks noChangeAspect="1"/>
          </p:cNvPicPr>
          <p:nvPr/>
        </p:nvPicPr>
        <p:blipFill>
          <a:blip r:embed="rId4"/>
          <a:stretch>
            <a:fillRect/>
          </a:stretch>
        </p:blipFill>
        <p:spPr>
          <a:xfrm>
            <a:off x="69981" y="4342949"/>
            <a:ext cx="585000" cy="6862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0" name="Google Shape;1110;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SLIDE TITLE GOES HERE!</a:t>
            </a:r>
            <a:endParaRPr/>
          </a:p>
        </p:txBody>
      </p:sp>
      <p:sp>
        <p:nvSpPr>
          <p:cNvPr id="1111" name="Google Shape;1111;p43"/>
          <p:cNvSpPr txBox="1">
            <a:spLocks noGrp="1"/>
          </p:cNvSpPr>
          <p:nvPr>
            <p:ph type="body" idx="1"/>
          </p:nvPr>
        </p:nvSpPr>
        <p:spPr>
          <a:xfrm>
            <a:off x="726450" y="1602275"/>
            <a:ext cx="4015200" cy="260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273D40"/>
              </a:buClr>
              <a:buSzPts val="600"/>
              <a:buFont typeface="Arial"/>
              <a:buNone/>
            </a:pPr>
            <a:r>
              <a:rPr lang="en">
                <a:solidFill>
                  <a:schemeClr val="accent2"/>
                </a:solidFill>
              </a:rPr>
              <a:t>Do you know what helps you make your point clear?</a:t>
            </a:r>
            <a:br>
              <a:rPr lang="en">
                <a:solidFill>
                  <a:schemeClr val="accent2"/>
                </a:solidFill>
              </a:rPr>
            </a:br>
            <a:r>
              <a:rPr lang="en">
                <a:solidFill>
                  <a:schemeClr val="accent2"/>
                </a:solidFill>
              </a:rPr>
              <a:t>Lists like this one:</a:t>
            </a:r>
            <a:endParaRPr>
              <a:solidFill>
                <a:schemeClr val="accent2"/>
              </a:solidFill>
            </a:endParaRPr>
          </a:p>
          <a:p>
            <a:pPr marL="241300" lvl="0" indent="-215900" algn="l" rtl="0">
              <a:spcBef>
                <a:spcPts val="1600"/>
              </a:spcBef>
              <a:spcAft>
                <a:spcPts val="0"/>
              </a:spcAft>
              <a:buClr>
                <a:schemeClr val="accent2"/>
              </a:buClr>
              <a:buSzPts val="1400"/>
              <a:buChar char="●"/>
            </a:pPr>
            <a:r>
              <a:rPr lang="en">
                <a:solidFill>
                  <a:schemeClr val="accent2"/>
                </a:solidFill>
              </a:rPr>
              <a:t>They’re simple </a:t>
            </a:r>
            <a:endParaRPr>
              <a:solidFill>
                <a:schemeClr val="accent2"/>
              </a:solidFill>
            </a:endParaRPr>
          </a:p>
          <a:p>
            <a:pPr marL="241300" lvl="0" indent="-215900" algn="l" rtl="0">
              <a:spcBef>
                <a:spcPts val="0"/>
              </a:spcBef>
              <a:spcAft>
                <a:spcPts val="0"/>
              </a:spcAft>
              <a:buClr>
                <a:schemeClr val="accent2"/>
              </a:buClr>
              <a:buSzPts val="1400"/>
              <a:buChar char="●"/>
            </a:pPr>
            <a:r>
              <a:rPr lang="en">
                <a:solidFill>
                  <a:schemeClr val="accent2"/>
                </a:solidFill>
              </a:rPr>
              <a:t>You can organize your ideas clearly</a:t>
            </a:r>
            <a:endParaRPr>
              <a:solidFill>
                <a:schemeClr val="accent2"/>
              </a:solidFill>
            </a:endParaRPr>
          </a:p>
          <a:p>
            <a:pPr marL="241300" lvl="0" indent="-215900" algn="l" rtl="0">
              <a:spcBef>
                <a:spcPts val="0"/>
              </a:spcBef>
              <a:spcAft>
                <a:spcPts val="0"/>
              </a:spcAft>
              <a:buClr>
                <a:schemeClr val="accent2"/>
              </a:buClr>
              <a:buSzPts val="1400"/>
              <a:buChar char="●"/>
            </a:pPr>
            <a:r>
              <a:rPr lang="en">
                <a:solidFill>
                  <a:schemeClr val="accent2"/>
                </a:solidFill>
              </a:rPr>
              <a:t>You’ll never forget to buy milk!</a:t>
            </a:r>
            <a:endParaRPr>
              <a:solidFill>
                <a:schemeClr val="accent2"/>
              </a:solidFill>
            </a:endParaRPr>
          </a:p>
          <a:p>
            <a:pPr marL="0" lvl="0" indent="0" algn="l" rtl="0">
              <a:spcBef>
                <a:spcPts val="1600"/>
              </a:spcBef>
              <a:spcAft>
                <a:spcPts val="1600"/>
              </a:spcAft>
              <a:buNone/>
            </a:pPr>
            <a:r>
              <a:rPr lang="en">
                <a:solidFill>
                  <a:schemeClr val="accent2"/>
                </a:solidFill>
              </a:rPr>
              <a:t>And the most important thing: the audience won’t miss the point of your presentation</a:t>
            </a:r>
            <a:endParaRPr>
              <a:solidFill>
                <a:schemeClr val="accent2"/>
              </a:solidFill>
            </a:endParaRPr>
          </a:p>
        </p:txBody>
      </p:sp>
      <p:sp>
        <p:nvSpPr>
          <p:cNvPr id="314" name="Rectángulo 313"/>
          <p:cNvSpPr/>
          <p:nvPr/>
        </p:nvSpPr>
        <p:spPr>
          <a:xfrm>
            <a:off x="720000" y="4917988"/>
            <a:ext cx="8312789" cy="1112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315" name="Imagen 314"/>
          <p:cNvPicPr>
            <a:picLocks noChangeAspect="1"/>
          </p:cNvPicPr>
          <p:nvPr/>
        </p:nvPicPr>
        <p:blipFill>
          <a:blip r:embed="rId3"/>
          <a:stretch>
            <a:fillRect/>
          </a:stretch>
        </p:blipFill>
        <p:spPr>
          <a:xfrm>
            <a:off x="69981" y="4342949"/>
            <a:ext cx="585000" cy="686250"/>
          </a:xfrm>
          <a:prstGeom prst="rect">
            <a:avLst/>
          </a:prstGeom>
        </p:spPr>
      </p:pic>
      <p:sp>
        <p:nvSpPr>
          <p:cNvPr id="5" name="Freeform 5"/>
          <p:cNvSpPr>
            <a:spLocks/>
          </p:cNvSpPr>
          <p:nvPr/>
        </p:nvSpPr>
        <p:spPr bwMode="auto">
          <a:xfrm>
            <a:off x="5419726" y="617538"/>
            <a:ext cx="2741613" cy="1771650"/>
          </a:xfrm>
          <a:custGeom>
            <a:avLst/>
            <a:gdLst>
              <a:gd name="T0" fmla="*/ 0 w 394"/>
              <a:gd name="T1" fmla="*/ 197 h 255"/>
              <a:gd name="T2" fmla="*/ 9 w 394"/>
              <a:gd name="T3" fmla="*/ 185 h 255"/>
              <a:gd name="T4" fmla="*/ 12 w 394"/>
              <a:gd name="T5" fmla="*/ 174 h 255"/>
              <a:gd name="T6" fmla="*/ 58 w 394"/>
              <a:gd name="T7" fmla="*/ 141 h 255"/>
              <a:gd name="T8" fmla="*/ 29 w 394"/>
              <a:gd name="T9" fmla="*/ 116 h 255"/>
              <a:gd name="T10" fmla="*/ 38 w 394"/>
              <a:gd name="T11" fmla="*/ 90 h 255"/>
              <a:gd name="T12" fmla="*/ 50 w 394"/>
              <a:gd name="T13" fmla="*/ 72 h 255"/>
              <a:gd name="T14" fmla="*/ 55 w 394"/>
              <a:gd name="T15" fmla="*/ 65 h 255"/>
              <a:gd name="T16" fmla="*/ 79 w 394"/>
              <a:gd name="T17" fmla="*/ 45 h 255"/>
              <a:gd name="T18" fmla="*/ 92 w 394"/>
              <a:gd name="T19" fmla="*/ 35 h 255"/>
              <a:gd name="T20" fmla="*/ 152 w 394"/>
              <a:gd name="T21" fmla="*/ 2 h 255"/>
              <a:gd name="T22" fmla="*/ 174 w 394"/>
              <a:gd name="T23" fmla="*/ 8 h 255"/>
              <a:gd name="T24" fmla="*/ 216 w 394"/>
              <a:gd name="T25" fmla="*/ 43 h 255"/>
              <a:gd name="T26" fmla="*/ 230 w 394"/>
              <a:gd name="T27" fmla="*/ 67 h 255"/>
              <a:gd name="T28" fmla="*/ 209 w 394"/>
              <a:gd name="T29" fmla="*/ 89 h 255"/>
              <a:gd name="T30" fmla="*/ 192 w 394"/>
              <a:gd name="T31" fmla="*/ 91 h 255"/>
              <a:gd name="T32" fmla="*/ 140 w 394"/>
              <a:gd name="T33" fmla="*/ 147 h 255"/>
              <a:gd name="T34" fmla="*/ 161 w 394"/>
              <a:gd name="T35" fmla="*/ 178 h 255"/>
              <a:gd name="T36" fmla="*/ 241 w 394"/>
              <a:gd name="T37" fmla="*/ 195 h 255"/>
              <a:gd name="T38" fmla="*/ 274 w 394"/>
              <a:gd name="T39" fmla="*/ 183 h 255"/>
              <a:gd name="T40" fmla="*/ 312 w 394"/>
              <a:gd name="T41" fmla="*/ 169 h 255"/>
              <a:gd name="T42" fmla="*/ 342 w 394"/>
              <a:gd name="T43" fmla="*/ 169 h 255"/>
              <a:gd name="T44" fmla="*/ 388 w 394"/>
              <a:gd name="T45" fmla="*/ 216 h 255"/>
              <a:gd name="T46" fmla="*/ 349 w 394"/>
              <a:gd name="T47" fmla="*/ 232 h 255"/>
              <a:gd name="T48" fmla="*/ 330 w 394"/>
              <a:gd name="T49" fmla="*/ 240 h 255"/>
              <a:gd name="T50" fmla="*/ 305 w 394"/>
              <a:gd name="T51" fmla="*/ 253 h 255"/>
              <a:gd name="T52" fmla="*/ 239 w 394"/>
              <a:gd name="T53" fmla="*/ 238 h 255"/>
              <a:gd name="T54" fmla="*/ 231 w 394"/>
              <a:gd name="T55" fmla="*/ 236 h 255"/>
              <a:gd name="T56" fmla="*/ 171 w 394"/>
              <a:gd name="T57" fmla="*/ 222 h 255"/>
              <a:gd name="T58" fmla="*/ 154 w 394"/>
              <a:gd name="T59" fmla="*/ 243 h 255"/>
              <a:gd name="T60" fmla="*/ 136 w 394"/>
              <a:gd name="T61" fmla="*/ 255 h 255"/>
              <a:gd name="T62" fmla="*/ 96 w 394"/>
              <a:gd name="T63" fmla="*/ 244 h 255"/>
              <a:gd name="T64" fmla="*/ 29 w 394"/>
              <a:gd name="T65" fmla="*/ 230 h 255"/>
              <a:gd name="T66" fmla="*/ 0 w 394"/>
              <a:gd name="T67" fmla="*/ 19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4" h="255">
                <a:moveTo>
                  <a:pt x="0" y="197"/>
                </a:moveTo>
                <a:cubicBezTo>
                  <a:pt x="5" y="194"/>
                  <a:pt x="9" y="192"/>
                  <a:pt x="9" y="185"/>
                </a:cubicBezTo>
                <a:cubicBezTo>
                  <a:pt x="8" y="181"/>
                  <a:pt x="11" y="174"/>
                  <a:pt x="12" y="174"/>
                </a:cubicBezTo>
                <a:cubicBezTo>
                  <a:pt x="36" y="174"/>
                  <a:pt x="33" y="142"/>
                  <a:pt x="58" y="141"/>
                </a:cubicBezTo>
                <a:cubicBezTo>
                  <a:pt x="44" y="133"/>
                  <a:pt x="32" y="129"/>
                  <a:pt x="29" y="116"/>
                </a:cubicBezTo>
                <a:cubicBezTo>
                  <a:pt x="27" y="106"/>
                  <a:pt x="28" y="95"/>
                  <a:pt x="38" y="90"/>
                </a:cubicBezTo>
                <a:cubicBezTo>
                  <a:pt x="46" y="85"/>
                  <a:pt x="50" y="81"/>
                  <a:pt x="50" y="72"/>
                </a:cubicBezTo>
                <a:cubicBezTo>
                  <a:pt x="49" y="68"/>
                  <a:pt x="52" y="64"/>
                  <a:pt x="55" y="65"/>
                </a:cubicBezTo>
                <a:cubicBezTo>
                  <a:pt x="73" y="70"/>
                  <a:pt x="74" y="56"/>
                  <a:pt x="79" y="45"/>
                </a:cubicBezTo>
                <a:cubicBezTo>
                  <a:pt x="81" y="40"/>
                  <a:pt x="87" y="34"/>
                  <a:pt x="92" y="35"/>
                </a:cubicBezTo>
                <a:cubicBezTo>
                  <a:pt x="122" y="41"/>
                  <a:pt x="131" y="11"/>
                  <a:pt x="152" y="2"/>
                </a:cubicBezTo>
                <a:cubicBezTo>
                  <a:pt x="160" y="0"/>
                  <a:pt x="169" y="2"/>
                  <a:pt x="174" y="8"/>
                </a:cubicBezTo>
                <a:cubicBezTo>
                  <a:pt x="185" y="24"/>
                  <a:pt x="202" y="32"/>
                  <a:pt x="216" y="43"/>
                </a:cubicBezTo>
                <a:cubicBezTo>
                  <a:pt x="224" y="49"/>
                  <a:pt x="228" y="58"/>
                  <a:pt x="230" y="67"/>
                </a:cubicBezTo>
                <a:cubicBezTo>
                  <a:pt x="234" y="83"/>
                  <a:pt x="226" y="92"/>
                  <a:pt x="209" y="89"/>
                </a:cubicBezTo>
                <a:cubicBezTo>
                  <a:pt x="203" y="88"/>
                  <a:pt x="195" y="86"/>
                  <a:pt x="192" y="91"/>
                </a:cubicBezTo>
                <a:cubicBezTo>
                  <a:pt x="181" y="116"/>
                  <a:pt x="153" y="124"/>
                  <a:pt x="140" y="147"/>
                </a:cubicBezTo>
                <a:cubicBezTo>
                  <a:pt x="133" y="161"/>
                  <a:pt x="144" y="178"/>
                  <a:pt x="161" y="178"/>
                </a:cubicBezTo>
                <a:cubicBezTo>
                  <a:pt x="188" y="180"/>
                  <a:pt x="214" y="189"/>
                  <a:pt x="241" y="195"/>
                </a:cubicBezTo>
                <a:cubicBezTo>
                  <a:pt x="254" y="198"/>
                  <a:pt x="267" y="196"/>
                  <a:pt x="274" y="183"/>
                </a:cubicBezTo>
                <a:cubicBezTo>
                  <a:pt x="283" y="166"/>
                  <a:pt x="296" y="164"/>
                  <a:pt x="312" y="169"/>
                </a:cubicBezTo>
                <a:cubicBezTo>
                  <a:pt x="322" y="172"/>
                  <a:pt x="332" y="171"/>
                  <a:pt x="342" y="169"/>
                </a:cubicBezTo>
                <a:cubicBezTo>
                  <a:pt x="365" y="162"/>
                  <a:pt x="394" y="193"/>
                  <a:pt x="388" y="216"/>
                </a:cubicBezTo>
                <a:cubicBezTo>
                  <a:pt x="384" y="232"/>
                  <a:pt x="374" y="236"/>
                  <a:pt x="349" y="232"/>
                </a:cubicBezTo>
                <a:cubicBezTo>
                  <a:pt x="340" y="230"/>
                  <a:pt x="336" y="236"/>
                  <a:pt x="330" y="240"/>
                </a:cubicBezTo>
                <a:cubicBezTo>
                  <a:pt x="323" y="247"/>
                  <a:pt x="316" y="253"/>
                  <a:pt x="305" y="253"/>
                </a:cubicBezTo>
                <a:cubicBezTo>
                  <a:pt x="283" y="249"/>
                  <a:pt x="261" y="246"/>
                  <a:pt x="239" y="238"/>
                </a:cubicBezTo>
                <a:cubicBezTo>
                  <a:pt x="237" y="238"/>
                  <a:pt x="234" y="237"/>
                  <a:pt x="231" y="236"/>
                </a:cubicBezTo>
                <a:cubicBezTo>
                  <a:pt x="213" y="225"/>
                  <a:pt x="192" y="224"/>
                  <a:pt x="171" y="222"/>
                </a:cubicBezTo>
                <a:cubicBezTo>
                  <a:pt x="162" y="226"/>
                  <a:pt x="161" y="237"/>
                  <a:pt x="154" y="243"/>
                </a:cubicBezTo>
                <a:cubicBezTo>
                  <a:pt x="147" y="246"/>
                  <a:pt x="142" y="251"/>
                  <a:pt x="136" y="255"/>
                </a:cubicBezTo>
                <a:cubicBezTo>
                  <a:pt x="122" y="255"/>
                  <a:pt x="110" y="245"/>
                  <a:pt x="96" y="244"/>
                </a:cubicBezTo>
                <a:cubicBezTo>
                  <a:pt x="73" y="244"/>
                  <a:pt x="51" y="235"/>
                  <a:pt x="29" y="230"/>
                </a:cubicBezTo>
                <a:cubicBezTo>
                  <a:pt x="14" y="226"/>
                  <a:pt x="5" y="212"/>
                  <a:pt x="0" y="197"/>
                </a:cubicBezTo>
                <a:close/>
              </a:path>
            </a:pathLst>
          </a:custGeom>
          <a:solidFill>
            <a:srgbClr val="48AE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 name="Freeform 6"/>
          <p:cNvSpPr>
            <a:spLocks/>
          </p:cNvSpPr>
          <p:nvPr/>
        </p:nvSpPr>
        <p:spPr bwMode="auto">
          <a:xfrm>
            <a:off x="6324601" y="319087"/>
            <a:ext cx="2178050" cy="2189163"/>
          </a:xfrm>
          <a:custGeom>
            <a:avLst/>
            <a:gdLst>
              <a:gd name="T0" fmla="*/ 217 w 313"/>
              <a:gd name="T1" fmla="*/ 269 h 315"/>
              <a:gd name="T2" fmla="*/ 254 w 313"/>
              <a:gd name="T3" fmla="*/ 247 h 315"/>
              <a:gd name="T4" fmla="*/ 241 w 313"/>
              <a:gd name="T5" fmla="*/ 229 h 315"/>
              <a:gd name="T6" fmla="*/ 230 w 313"/>
              <a:gd name="T7" fmla="*/ 221 h 315"/>
              <a:gd name="T8" fmla="*/ 212 w 313"/>
              <a:gd name="T9" fmla="*/ 217 h 315"/>
              <a:gd name="T10" fmla="*/ 180 w 313"/>
              <a:gd name="T11" fmla="*/ 217 h 315"/>
              <a:gd name="T12" fmla="*/ 149 w 313"/>
              <a:gd name="T13" fmla="*/ 229 h 315"/>
              <a:gd name="T14" fmla="*/ 124 w 313"/>
              <a:gd name="T15" fmla="*/ 244 h 315"/>
              <a:gd name="T16" fmla="*/ 69 w 313"/>
              <a:gd name="T17" fmla="*/ 234 h 315"/>
              <a:gd name="T18" fmla="*/ 32 w 313"/>
              <a:gd name="T19" fmla="*/ 227 h 315"/>
              <a:gd name="T20" fmla="*/ 3 w 313"/>
              <a:gd name="T21" fmla="*/ 208 h 315"/>
              <a:gd name="T22" fmla="*/ 14 w 313"/>
              <a:gd name="T23" fmla="*/ 177 h 315"/>
              <a:gd name="T24" fmla="*/ 22 w 313"/>
              <a:gd name="T25" fmla="*/ 170 h 315"/>
              <a:gd name="T26" fmla="*/ 45 w 313"/>
              <a:gd name="T27" fmla="*/ 158 h 315"/>
              <a:gd name="T28" fmla="*/ 85 w 313"/>
              <a:gd name="T29" fmla="*/ 130 h 315"/>
              <a:gd name="T30" fmla="*/ 95 w 313"/>
              <a:gd name="T31" fmla="*/ 124 h 315"/>
              <a:gd name="T32" fmla="*/ 62 w 313"/>
              <a:gd name="T33" fmla="*/ 77 h 315"/>
              <a:gd name="T34" fmla="*/ 52 w 313"/>
              <a:gd name="T35" fmla="*/ 73 h 315"/>
              <a:gd name="T36" fmla="*/ 22 w 313"/>
              <a:gd name="T37" fmla="*/ 45 h 315"/>
              <a:gd name="T38" fmla="*/ 38 w 313"/>
              <a:gd name="T39" fmla="*/ 36 h 315"/>
              <a:gd name="T40" fmla="*/ 72 w 313"/>
              <a:gd name="T41" fmla="*/ 20 h 315"/>
              <a:gd name="T42" fmla="*/ 121 w 313"/>
              <a:gd name="T43" fmla="*/ 26 h 315"/>
              <a:gd name="T44" fmla="*/ 150 w 313"/>
              <a:gd name="T45" fmla="*/ 49 h 315"/>
              <a:gd name="T46" fmla="*/ 158 w 313"/>
              <a:gd name="T47" fmla="*/ 53 h 315"/>
              <a:gd name="T48" fmla="*/ 183 w 313"/>
              <a:gd name="T49" fmla="*/ 73 h 315"/>
              <a:gd name="T50" fmla="*/ 166 w 313"/>
              <a:gd name="T51" fmla="*/ 90 h 315"/>
              <a:gd name="T52" fmla="*/ 143 w 313"/>
              <a:gd name="T53" fmla="*/ 91 h 315"/>
              <a:gd name="T54" fmla="*/ 155 w 313"/>
              <a:gd name="T55" fmla="*/ 112 h 315"/>
              <a:gd name="T56" fmla="*/ 174 w 313"/>
              <a:gd name="T57" fmla="*/ 125 h 315"/>
              <a:gd name="T58" fmla="*/ 220 w 313"/>
              <a:gd name="T59" fmla="*/ 163 h 315"/>
              <a:gd name="T60" fmla="*/ 226 w 313"/>
              <a:gd name="T61" fmla="*/ 168 h 315"/>
              <a:gd name="T62" fmla="*/ 254 w 313"/>
              <a:gd name="T63" fmla="*/ 196 h 315"/>
              <a:gd name="T64" fmla="*/ 294 w 313"/>
              <a:gd name="T65" fmla="*/ 227 h 315"/>
              <a:gd name="T66" fmla="*/ 308 w 313"/>
              <a:gd name="T67" fmla="*/ 268 h 315"/>
              <a:gd name="T68" fmla="*/ 267 w 313"/>
              <a:gd name="T69" fmla="*/ 285 h 315"/>
              <a:gd name="T70" fmla="*/ 228 w 313"/>
              <a:gd name="T71" fmla="*/ 298 h 315"/>
              <a:gd name="T72" fmla="*/ 181 w 313"/>
              <a:gd name="T73" fmla="*/ 306 h 315"/>
              <a:gd name="T74" fmla="*/ 217 w 313"/>
              <a:gd name="T75" fmla="*/ 269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3" h="315">
                <a:moveTo>
                  <a:pt x="217" y="269"/>
                </a:moveTo>
                <a:cubicBezTo>
                  <a:pt x="245" y="277"/>
                  <a:pt x="256" y="270"/>
                  <a:pt x="254" y="247"/>
                </a:cubicBezTo>
                <a:cubicBezTo>
                  <a:pt x="254" y="238"/>
                  <a:pt x="250" y="231"/>
                  <a:pt x="241" y="229"/>
                </a:cubicBezTo>
                <a:cubicBezTo>
                  <a:pt x="236" y="228"/>
                  <a:pt x="232" y="227"/>
                  <a:pt x="230" y="221"/>
                </a:cubicBezTo>
                <a:cubicBezTo>
                  <a:pt x="226" y="211"/>
                  <a:pt x="220" y="212"/>
                  <a:pt x="212" y="217"/>
                </a:cubicBezTo>
                <a:cubicBezTo>
                  <a:pt x="202" y="223"/>
                  <a:pt x="191" y="221"/>
                  <a:pt x="180" y="217"/>
                </a:cubicBezTo>
                <a:cubicBezTo>
                  <a:pt x="168" y="212"/>
                  <a:pt x="155" y="210"/>
                  <a:pt x="149" y="229"/>
                </a:cubicBezTo>
                <a:cubicBezTo>
                  <a:pt x="146" y="240"/>
                  <a:pt x="135" y="245"/>
                  <a:pt x="124" y="244"/>
                </a:cubicBezTo>
                <a:cubicBezTo>
                  <a:pt x="106" y="242"/>
                  <a:pt x="87" y="238"/>
                  <a:pt x="69" y="234"/>
                </a:cubicBezTo>
                <a:cubicBezTo>
                  <a:pt x="57" y="232"/>
                  <a:pt x="47" y="222"/>
                  <a:pt x="32" y="227"/>
                </a:cubicBezTo>
                <a:cubicBezTo>
                  <a:pt x="19" y="231"/>
                  <a:pt x="7" y="221"/>
                  <a:pt x="3" y="208"/>
                </a:cubicBezTo>
                <a:cubicBezTo>
                  <a:pt x="0" y="196"/>
                  <a:pt x="0" y="183"/>
                  <a:pt x="14" y="177"/>
                </a:cubicBezTo>
                <a:cubicBezTo>
                  <a:pt x="18" y="176"/>
                  <a:pt x="22" y="174"/>
                  <a:pt x="22" y="170"/>
                </a:cubicBezTo>
                <a:cubicBezTo>
                  <a:pt x="22" y="151"/>
                  <a:pt x="32" y="150"/>
                  <a:pt x="45" y="158"/>
                </a:cubicBezTo>
                <a:cubicBezTo>
                  <a:pt x="50" y="127"/>
                  <a:pt x="58" y="121"/>
                  <a:pt x="85" y="130"/>
                </a:cubicBezTo>
                <a:cubicBezTo>
                  <a:pt x="92" y="132"/>
                  <a:pt x="93" y="129"/>
                  <a:pt x="95" y="124"/>
                </a:cubicBezTo>
                <a:cubicBezTo>
                  <a:pt x="101" y="107"/>
                  <a:pt x="84" y="85"/>
                  <a:pt x="62" y="77"/>
                </a:cubicBezTo>
                <a:cubicBezTo>
                  <a:pt x="58" y="75"/>
                  <a:pt x="52" y="77"/>
                  <a:pt x="52" y="73"/>
                </a:cubicBezTo>
                <a:cubicBezTo>
                  <a:pt x="50" y="53"/>
                  <a:pt x="33" y="52"/>
                  <a:pt x="22" y="45"/>
                </a:cubicBezTo>
                <a:cubicBezTo>
                  <a:pt x="25" y="38"/>
                  <a:pt x="32" y="34"/>
                  <a:pt x="38" y="36"/>
                </a:cubicBezTo>
                <a:cubicBezTo>
                  <a:pt x="55" y="41"/>
                  <a:pt x="63" y="35"/>
                  <a:pt x="72" y="20"/>
                </a:cubicBezTo>
                <a:cubicBezTo>
                  <a:pt x="85" y="0"/>
                  <a:pt x="110" y="4"/>
                  <a:pt x="121" y="26"/>
                </a:cubicBezTo>
                <a:cubicBezTo>
                  <a:pt x="127" y="38"/>
                  <a:pt x="143" y="37"/>
                  <a:pt x="150" y="49"/>
                </a:cubicBezTo>
                <a:cubicBezTo>
                  <a:pt x="151" y="51"/>
                  <a:pt x="158" y="52"/>
                  <a:pt x="158" y="53"/>
                </a:cubicBezTo>
                <a:cubicBezTo>
                  <a:pt x="158" y="70"/>
                  <a:pt x="172" y="70"/>
                  <a:pt x="183" y="73"/>
                </a:cubicBezTo>
                <a:cubicBezTo>
                  <a:pt x="186" y="85"/>
                  <a:pt x="180" y="92"/>
                  <a:pt x="166" y="90"/>
                </a:cubicBezTo>
                <a:cubicBezTo>
                  <a:pt x="158" y="90"/>
                  <a:pt x="147" y="81"/>
                  <a:pt x="143" y="91"/>
                </a:cubicBezTo>
                <a:cubicBezTo>
                  <a:pt x="139" y="99"/>
                  <a:pt x="152" y="104"/>
                  <a:pt x="155" y="112"/>
                </a:cubicBezTo>
                <a:cubicBezTo>
                  <a:pt x="158" y="121"/>
                  <a:pt x="167" y="121"/>
                  <a:pt x="174" y="125"/>
                </a:cubicBezTo>
                <a:cubicBezTo>
                  <a:pt x="190" y="137"/>
                  <a:pt x="199" y="158"/>
                  <a:pt x="220" y="163"/>
                </a:cubicBezTo>
                <a:cubicBezTo>
                  <a:pt x="222" y="163"/>
                  <a:pt x="225" y="166"/>
                  <a:pt x="226" y="168"/>
                </a:cubicBezTo>
                <a:cubicBezTo>
                  <a:pt x="229" y="184"/>
                  <a:pt x="241" y="191"/>
                  <a:pt x="254" y="196"/>
                </a:cubicBezTo>
                <a:cubicBezTo>
                  <a:pt x="270" y="203"/>
                  <a:pt x="272" y="225"/>
                  <a:pt x="294" y="227"/>
                </a:cubicBezTo>
                <a:cubicBezTo>
                  <a:pt x="307" y="228"/>
                  <a:pt x="313" y="252"/>
                  <a:pt x="308" y="268"/>
                </a:cubicBezTo>
                <a:cubicBezTo>
                  <a:pt x="301" y="284"/>
                  <a:pt x="283" y="293"/>
                  <a:pt x="267" y="285"/>
                </a:cubicBezTo>
                <a:cubicBezTo>
                  <a:pt x="249" y="277"/>
                  <a:pt x="238" y="279"/>
                  <a:pt x="228" y="298"/>
                </a:cubicBezTo>
                <a:cubicBezTo>
                  <a:pt x="221" y="314"/>
                  <a:pt x="202" y="315"/>
                  <a:pt x="181" y="306"/>
                </a:cubicBezTo>
                <a:cubicBezTo>
                  <a:pt x="189" y="289"/>
                  <a:pt x="206" y="283"/>
                  <a:pt x="217" y="269"/>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7" name="Freeform 7"/>
          <p:cNvSpPr>
            <a:spLocks/>
          </p:cNvSpPr>
          <p:nvPr/>
        </p:nvSpPr>
        <p:spPr bwMode="auto">
          <a:xfrm>
            <a:off x="6059488" y="2125663"/>
            <a:ext cx="1774825" cy="2841625"/>
          </a:xfrm>
          <a:custGeom>
            <a:avLst/>
            <a:gdLst>
              <a:gd name="T0" fmla="*/ 255 w 255"/>
              <a:gd name="T1" fmla="*/ 9 h 409"/>
              <a:gd name="T2" fmla="*/ 219 w 255"/>
              <a:gd name="T3" fmla="*/ 46 h 409"/>
              <a:gd name="T4" fmla="*/ 157 w 255"/>
              <a:gd name="T5" fmla="*/ 136 h 409"/>
              <a:gd name="T6" fmla="*/ 152 w 255"/>
              <a:gd name="T7" fmla="*/ 223 h 409"/>
              <a:gd name="T8" fmla="*/ 154 w 255"/>
              <a:gd name="T9" fmla="*/ 325 h 409"/>
              <a:gd name="T10" fmla="*/ 190 w 255"/>
              <a:gd name="T11" fmla="*/ 405 h 409"/>
              <a:gd name="T12" fmla="*/ 76 w 255"/>
              <a:gd name="T13" fmla="*/ 409 h 409"/>
              <a:gd name="T14" fmla="*/ 112 w 255"/>
              <a:gd name="T15" fmla="*/ 302 h 409"/>
              <a:gd name="T16" fmla="*/ 108 w 255"/>
              <a:gd name="T17" fmla="*/ 192 h 409"/>
              <a:gd name="T18" fmla="*/ 94 w 255"/>
              <a:gd name="T19" fmla="*/ 151 h 409"/>
              <a:gd name="T20" fmla="*/ 62 w 255"/>
              <a:gd name="T21" fmla="*/ 81 h 409"/>
              <a:gd name="T22" fmla="*/ 34 w 255"/>
              <a:gd name="T23" fmla="*/ 43 h 409"/>
              <a:gd name="T24" fmla="*/ 7 w 255"/>
              <a:gd name="T25" fmla="*/ 32 h 409"/>
              <a:gd name="T26" fmla="*/ 5 w 255"/>
              <a:gd name="T27" fmla="*/ 21 h 409"/>
              <a:gd name="T28" fmla="*/ 43 w 255"/>
              <a:gd name="T29" fmla="*/ 35 h 409"/>
              <a:gd name="T30" fmla="*/ 59 w 255"/>
              <a:gd name="T31" fmla="*/ 42 h 409"/>
              <a:gd name="T32" fmla="*/ 59 w 255"/>
              <a:gd name="T33" fmla="*/ 42 h 409"/>
              <a:gd name="T34" fmla="*/ 59 w 255"/>
              <a:gd name="T35" fmla="*/ 24 h 409"/>
              <a:gd name="T36" fmla="*/ 76 w 255"/>
              <a:gd name="T37" fmla="*/ 0 h 409"/>
              <a:gd name="T38" fmla="*/ 89 w 255"/>
              <a:gd name="T39" fmla="*/ 24 h 409"/>
              <a:gd name="T40" fmla="*/ 110 w 255"/>
              <a:gd name="T41" fmla="*/ 103 h 409"/>
              <a:gd name="T42" fmla="*/ 125 w 255"/>
              <a:gd name="T43" fmla="*/ 121 h 409"/>
              <a:gd name="T44" fmla="*/ 137 w 255"/>
              <a:gd name="T45" fmla="*/ 33 h 409"/>
              <a:gd name="T46" fmla="*/ 141 w 255"/>
              <a:gd name="T47" fmla="*/ 16 h 409"/>
              <a:gd name="T48" fmla="*/ 148 w 255"/>
              <a:gd name="T49" fmla="*/ 17 h 409"/>
              <a:gd name="T50" fmla="*/ 163 w 255"/>
              <a:gd name="T51" fmla="*/ 32 h 409"/>
              <a:gd name="T52" fmla="*/ 190 w 255"/>
              <a:gd name="T53" fmla="*/ 42 h 409"/>
              <a:gd name="T54" fmla="*/ 213 w 255"/>
              <a:gd name="T55" fmla="*/ 33 h 409"/>
              <a:gd name="T56" fmla="*/ 237 w 255"/>
              <a:gd name="T57" fmla="*/ 18 h 409"/>
              <a:gd name="T58" fmla="*/ 255 w 255"/>
              <a:gd name="T59" fmla="*/ 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5" h="409">
                <a:moveTo>
                  <a:pt x="255" y="9"/>
                </a:moveTo>
                <a:cubicBezTo>
                  <a:pt x="248" y="27"/>
                  <a:pt x="233" y="36"/>
                  <a:pt x="219" y="46"/>
                </a:cubicBezTo>
                <a:cubicBezTo>
                  <a:pt x="183" y="66"/>
                  <a:pt x="168" y="98"/>
                  <a:pt x="157" y="136"/>
                </a:cubicBezTo>
                <a:cubicBezTo>
                  <a:pt x="147" y="166"/>
                  <a:pt x="147" y="193"/>
                  <a:pt x="152" y="223"/>
                </a:cubicBezTo>
                <a:cubicBezTo>
                  <a:pt x="157" y="257"/>
                  <a:pt x="154" y="291"/>
                  <a:pt x="154" y="325"/>
                </a:cubicBezTo>
                <a:cubicBezTo>
                  <a:pt x="154" y="355"/>
                  <a:pt x="159" y="384"/>
                  <a:pt x="190" y="405"/>
                </a:cubicBezTo>
                <a:cubicBezTo>
                  <a:pt x="151" y="405"/>
                  <a:pt x="116" y="402"/>
                  <a:pt x="76" y="409"/>
                </a:cubicBezTo>
                <a:cubicBezTo>
                  <a:pt x="115" y="379"/>
                  <a:pt x="112" y="340"/>
                  <a:pt x="112" y="302"/>
                </a:cubicBezTo>
                <a:cubicBezTo>
                  <a:pt x="111" y="265"/>
                  <a:pt x="115" y="229"/>
                  <a:pt x="108" y="192"/>
                </a:cubicBezTo>
                <a:cubicBezTo>
                  <a:pt x="106" y="178"/>
                  <a:pt x="102" y="164"/>
                  <a:pt x="94" y="151"/>
                </a:cubicBezTo>
                <a:cubicBezTo>
                  <a:pt x="80" y="129"/>
                  <a:pt x="70" y="105"/>
                  <a:pt x="62" y="81"/>
                </a:cubicBezTo>
                <a:cubicBezTo>
                  <a:pt x="57" y="65"/>
                  <a:pt x="48" y="52"/>
                  <a:pt x="34" y="43"/>
                </a:cubicBezTo>
                <a:cubicBezTo>
                  <a:pt x="23" y="43"/>
                  <a:pt x="15" y="38"/>
                  <a:pt x="7" y="32"/>
                </a:cubicBezTo>
                <a:cubicBezTo>
                  <a:pt x="4" y="29"/>
                  <a:pt x="0" y="25"/>
                  <a:pt x="5" y="21"/>
                </a:cubicBezTo>
                <a:cubicBezTo>
                  <a:pt x="18" y="23"/>
                  <a:pt x="30" y="30"/>
                  <a:pt x="43" y="35"/>
                </a:cubicBezTo>
                <a:cubicBezTo>
                  <a:pt x="50" y="32"/>
                  <a:pt x="54" y="39"/>
                  <a:pt x="59" y="42"/>
                </a:cubicBezTo>
                <a:cubicBezTo>
                  <a:pt x="60" y="44"/>
                  <a:pt x="61" y="40"/>
                  <a:pt x="59" y="42"/>
                </a:cubicBezTo>
                <a:cubicBezTo>
                  <a:pt x="54" y="36"/>
                  <a:pt x="56" y="30"/>
                  <a:pt x="59" y="24"/>
                </a:cubicBezTo>
                <a:cubicBezTo>
                  <a:pt x="66" y="17"/>
                  <a:pt x="65" y="4"/>
                  <a:pt x="76" y="0"/>
                </a:cubicBezTo>
                <a:cubicBezTo>
                  <a:pt x="86" y="6"/>
                  <a:pt x="87" y="15"/>
                  <a:pt x="89" y="24"/>
                </a:cubicBezTo>
                <a:cubicBezTo>
                  <a:pt x="93" y="51"/>
                  <a:pt x="94" y="79"/>
                  <a:pt x="110" y="103"/>
                </a:cubicBezTo>
                <a:cubicBezTo>
                  <a:pt x="114" y="109"/>
                  <a:pt x="116" y="116"/>
                  <a:pt x="125" y="121"/>
                </a:cubicBezTo>
                <a:cubicBezTo>
                  <a:pt x="139" y="93"/>
                  <a:pt x="159" y="66"/>
                  <a:pt x="137" y="33"/>
                </a:cubicBezTo>
                <a:cubicBezTo>
                  <a:pt x="137" y="27"/>
                  <a:pt x="130" y="20"/>
                  <a:pt x="141" y="16"/>
                </a:cubicBezTo>
                <a:cubicBezTo>
                  <a:pt x="143" y="16"/>
                  <a:pt x="145" y="17"/>
                  <a:pt x="148" y="17"/>
                </a:cubicBezTo>
                <a:cubicBezTo>
                  <a:pt x="155" y="20"/>
                  <a:pt x="160" y="25"/>
                  <a:pt x="163" y="32"/>
                </a:cubicBezTo>
                <a:cubicBezTo>
                  <a:pt x="172" y="53"/>
                  <a:pt x="172" y="53"/>
                  <a:pt x="190" y="42"/>
                </a:cubicBezTo>
                <a:cubicBezTo>
                  <a:pt x="197" y="37"/>
                  <a:pt x="205" y="34"/>
                  <a:pt x="213" y="33"/>
                </a:cubicBezTo>
                <a:cubicBezTo>
                  <a:pt x="222" y="31"/>
                  <a:pt x="231" y="27"/>
                  <a:pt x="237" y="18"/>
                </a:cubicBezTo>
                <a:cubicBezTo>
                  <a:pt x="241" y="12"/>
                  <a:pt x="247" y="8"/>
                  <a:pt x="255" y="9"/>
                </a:cubicBezTo>
                <a:close/>
              </a:path>
            </a:pathLst>
          </a:custGeom>
          <a:solidFill>
            <a:srgbClr val="4025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8" name="Freeform 8"/>
          <p:cNvSpPr>
            <a:spLocks/>
          </p:cNvSpPr>
          <p:nvPr/>
        </p:nvSpPr>
        <p:spPr bwMode="auto">
          <a:xfrm>
            <a:off x="7227888" y="777875"/>
            <a:ext cx="1009650" cy="909638"/>
          </a:xfrm>
          <a:custGeom>
            <a:avLst/>
            <a:gdLst>
              <a:gd name="T0" fmla="*/ 124 w 145"/>
              <a:gd name="T1" fmla="*/ 130 h 131"/>
              <a:gd name="T2" fmla="*/ 95 w 145"/>
              <a:gd name="T3" fmla="*/ 109 h 131"/>
              <a:gd name="T4" fmla="*/ 89 w 145"/>
              <a:gd name="T5" fmla="*/ 101 h 131"/>
              <a:gd name="T6" fmla="*/ 26 w 145"/>
              <a:gd name="T7" fmla="*/ 56 h 131"/>
              <a:gd name="T8" fmla="*/ 2 w 145"/>
              <a:gd name="T9" fmla="*/ 27 h 131"/>
              <a:gd name="T10" fmla="*/ 6 w 145"/>
              <a:gd name="T11" fmla="*/ 19 h 131"/>
              <a:gd name="T12" fmla="*/ 30 w 145"/>
              <a:gd name="T13" fmla="*/ 18 h 131"/>
              <a:gd name="T14" fmla="*/ 53 w 145"/>
              <a:gd name="T15" fmla="*/ 7 h 131"/>
              <a:gd name="T16" fmla="*/ 86 w 145"/>
              <a:gd name="T17" fmla="*/ 12 h 131"/>
              <a:gd name="T18" fmla="*/ 118 w 145"/>
              <a:gd name="T19" fmla="*/ 67 h 131"/>
              <a:gd name="T20" fmla="*/ 122 w 145"/>
              <a:gd name="T21" fmla="*/ 77 h 131"/>
              <a:gd name="T22" fmla="*/ 129 w 145"/>
              <a:gd name="T23" fmla="*/ 124 h 131"/>
              <a:gd name="T24" fmla="*/ 124 w 145"/>
              <a:gd name="T25" fmla="*/ 1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31">
                <a:moveTo>
                  <a:pt x="124" y="130"/>
                </a:moveTo>
                <a:cubicBezTo>
                  <a:pt x="108" y="131"/>
                  <a:pt x="94" y="131"/>
                  <a:pt x="95" y="109"/>
                </a:cubicBezTo>
                <a:cubicBezTo>
                  <a:pt x="95" y="106"/>
                  <a:pt x="91" y="101"/>
                  <a:pt x="89" y="101"/>
                </a:cubicBezTo>
                <a:cubicBezTo>
                  <a:pt x="59" y="99"/>
                  <a:pt x="55" y="62"/>
                  <a:pt x="26" y="56"/>
                </a:cubicBezTo>
                <a:cubicBezTo>
                  <a:pt x="18" y="55"/>
                  <a:pt x="13" y="35"/>
                  <a:pt x="2" y="27"/>
                </a:cubicBezTo>
                <a:cubicBezTo>
                  <a:pt x="0" y="26"/>
                  <a:pt x="4" y="21"/>
                  <a:pt x="6" y="19"/>
                </a:cubicBezTo>
                <a:cubicBezTo>
                  <a:pt x="14" y="13"/>
                  <a:pt x="22" y="14"/>
                  <a:pt x="30" y="18"/>
                </a:cubicBezTo>
                <a:cubicBezTo>
                  <a:pt x="42" y="24"/>
                  <a:pt x="51" y="23"/>
                  <a:pt x="53" y="7"/>
                </a:cubicBezTo>
                <a:cubicBezTo>
                  <a:pt x="64" y="9"/>
                  <a:pt x="81" y="0"/>
                  <a:pt x="86" y="12"/>
                </a:cubicBezTo>
                <a:cubicBezTo>
                  <a:pt x="95" y="32"/>
                  <a:pt x="112" y="47"/>
                  <a:pt x="118" y="67"/>
                </a:cubicBezTo>
                <a:cubicBezTo>
                  <a:pt x="119" y="71"/>
                  <a:pt x="118" y="74"/>
                  <a:pt x="122" y="77"/>
                </a:cubicBezTo>
                <a:cubicBezTo>
                  <a:pt x="144" y="93"/>
                  <a:pt x="145" y="104"/>
                  <a:pt x="129" y="124"/>
                </a:cubicBezTo>
                <a:cubicBezTo>
                  <a:pt x="127" y="126"/>
                  <a:pt x="126" y="128"/>
                  <a:pt x="124" y="130"/>
                </a:cubicBezTo>
                <a:close/>
              </a:path>
            </a:pathLst>
          </a:custGeom>
          <a:solidFill>
            <a:srgbClr val="48AE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9" name="Freeform 9"/>
          <p:cNvSpPr>
            <a:spLocks/>
          </p:cNvSpPr>
          <p:nvPr/>
        </p:nvSpPr>
        <p:spPr bwMode="auto">
          <a:xfrm>
            <a:off x="5321301" y="1987550"/>
            <a:ext cx="974725" cy="485775"/>
          </a:xfrm>
          <a:custGeom>
            <a:avLst/>
            <a:gdLst>
              <a:gd name="T0" fmla="*/ 111 w 140"/>
              <a:gd name="T1" fmla="*/ 41 h 70"/>
              <a:gd name="T2" fmla="*/ 140 w 140"/>
              <a:gd name="T3" fmla="*/ 63 h 70"/>
              <a:gd name="T4" fmla="*/ 100 w 140"/>
              <a:gd name="T5" fmla="*/ 60 h 70"/>
              <a:gd name="T6" fmla="*/ 72 w 140"/>
              <a:gd name="T7" fmla="*/ 59 h 70"/>
              <a:gd name="T8" fmla="*/ 30 w 140"/>
              <a:gd name="T9" fmla="*/ 48 h 70"/>
              <a:gd name="T10" fmla="*/ 3 w 140"/>
              <a:gd name="T11" fmla="*/ 28 h 70"/>
              <a:gd name="T12" fmla="*/ 14 w 140"/>
              <a:gd name="T13" fmla="*/ 0 h 70"/>
              <a:gd name="T14" fmla="*/ 24 w 140"/>
              <a:gd name="T15" fmla="*/ 10 h 70"/>
              <a:gd name="T16" fmla="*/ 63 w 140"/>
              <a:gd name="T17" fmla="*/ 33 h 70"/>
              <a:gd name="T18" fmla="*/ 96 w 140"/>
              <a:gd name="T19" fmla="*/ 41 h 70"/>
              <a:gd name="T20" fmla="*/ 111 w 140"/>
              <a:gd name="T21" fmla="*/ 4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70">
                <a:moveTo>
                  <a:pt x="111" y="41"/>
                </a:moveTo>
                <a:cubicBezTo>
                  <a:pt x="115" y="55"/>
                  <a:pt x="130" y="56"/>
                  <a:pt x="140" y="63"/>
                </a:cubicBezTo>
                <a:cubicBezTo>
                  <a:pt x="126" y="69"/>
                  <a:pt x="113" y="70"/>
                  <a:pt x="100" y="60"/>
                </a:cubicBezTo>
                <a:cubicBezTo>
                  <a:pt x="92" y="52"/>
                  <a:pt x="83" y="65"/>
                  <a:pt x="72" y="59"/>
                </a:cubicBezTo>
                <a:cubicBezTo>
                  <a:pt x="60" y="53"/>
                  <a:pt x="46" y="46"/>
                  <a:pt x="30" y="48"/>
                </a:cubicBezTo>
                <a:cubicBezTo>
                  <a:pt x="18" y="50"/>
                  <a:pt x="7" y="41"/>
                  <a:pt x="3" y="28"/>
                </a:cubicBezTo>
                <a:cubicBezTo>
                  <a:pt x="0" y="17"/>
                  <a:pt x="1" y="6"/>
                  <a:pt x="14" y="0"/>
                </a:cubicBezTo>
                <a:cubicBezTo>
                  <a:pt x="21" y="0"/>
                  <a:pt x="21" y="6"/>
                  <a:pt x="24" y="10"/>
                </a:cubicBezTo>
                <a:cubicBezTo>
                  <a:pt x="33" y="24"/>
                  <a:pt x="45" y="33"/>
                  <a:pt x="63" y="33"/>
                </a:cubicBezTo>
                <a:cubicBezTo>
                  <a:pt x="74" y="33"/>
                  <a:pt x="86" y="37"/>
                  <a:pt x="96" y="41"/>
                </a:cubicBezTo>
                <a:cubicBezTo>
                  <a:pt x="102" y="44"/>
                  <a:pt x="106" y="42"/>
                  <a:pt x="111" y="41"/>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0" name="Freeform 10"/>
          <p:cNvSpPr>
            <a:spLocks/>
          </p:cNvSpPr>
          <p:nvPr/>
        </p:nvSpPr>
        <p:spPr bwMode="auto">
          <a:xfrm>
            <a:off x="6588126" y="2125663"/>
            <a:ext cx="452438" cy="215900"/>
          </a:xfrm>
          <a:custGeom>
            <a:avLst/>
            <a:gdLst>
              <a:gd name="T0" fmla="*/ 8 w 65"/>
              <a:gd name="T1" fmla="*/ 24 h 31"/>
              <a:gd name="T2" fmla="*/ 0 w 65"/>
              <a:gd name="T3" fmla="*/ 0 h 31"/>
              <a:gd name="T4" fmla="*/ 65 w 65"/>
              <a:gd name="T5" fmla="*/ 16 h 31"/>
              <a:gd name="T6" fmla="*/ 65 w 65"/>
              <a:gd name="T7" fmla="*/ 31 h 31"/>
              <a:gd name="T8" fmla="*/ 8 w 65"/>
              <a:gd name="T9" fmla="*/ 24 h 31"/>
            </a:gdLst>
            <a:ahLst/>
            <a:cxnLst>
              <a:cxn ang="0">
                <a:pos x="T0" y="T1"/>
              </a:cxn>
              <a:cxn ang="0">
                <a:pos x="T2" y="T3"/>
              </a:cxn>
              <a:cxn ang="0">
                <a:pos x="T4" y="T5"/>
              </a:cxn>
              <a:cxn ang="0">
                <a:pos x="T6" y="T7"/>
              </a:cxn>
              <a:cxn ang="0">
                <a:pos x="T8" y="T9"/>
              </a:cxn>
            </a:cxnLst>
            <a:rect l="0" t="0" r="r" b="b"/>
            <a:pathLst>
              <a:path w="65" h="31">
                <a:moveTo>
                  <a:pt x="8" y="24"/>
                </a:moveTo>
                <a:cubicBezTo>
                  <a:pt x="5" y="16"/>
                  <a:pt x="3" y="8"/>
                  <a:pt x="0" y="0"/>
                </a:cubicBezTo>
                <a:cubicBezTo>
                  <a:pt x="22" y="3"/>
                  <a:pt x="46" y="0"/>
                  <a:pt x="65" y="16"/>
                </a:cubicBezTo>
                <a:cubicBezTo>
                  <a:pt x="59" y="21"/>
                  <a:pt x="65" y="26"/>
                  <a:pt x="65" y="31"/>
                </a:cubicBezTo>
                <a:cubicBezTo>
                  <a:pt x="46" y="24"/>
                  <a:pt x="27" y="28"/>
                  <a:pt x="8" y="24"/>
                </a:cubicBezTo>
                <a:close/>
              </a:path>
            </a:pathLst>
          </a:custGeom>
          <a:solidFill>
            <a:srgbClr val="228C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1" name="Freeform 11"/>
          <p:cNvSpPr>
            <a:spLocks/>
          </p:cNvSpPr>
          <p:nvPr/>
        </p:nvSpPr>
        <p:spPr bwMode="auto">
          <a:xfrm>
            <a:off x="7089776" y="2243138"/>
            <a:ext cx="452438" cy="222250"/>
          </a:xfrm>
          <a:custGeom>
            <a:avLst/>
            <a:gdLst>
              <a:gd name="T0" fmla="*/ 65 w 65"/>
              <a:gd name="T1" fmla="*/ 16 h 32"/>
              <a:gd name="T2" fmla="*/ 44 w 65"/>
              <a:gd name="T3" fmla="*/ 28 h 32"/>
              <a:gd name="T4" fmla="*/ 12 w 65"/>
              <a:gd name="T5" fmla="*/ 16 h 32"/>
              <a:gd name="T6" fmla="*/ 0 w 65"/>
              <a:gd name="T7" fmla="*/ 0 h 32"/>
              <a:gd name="T8" fmla="*/ 65 w 65"/>
              <a:gd name="T9" fmla="*/ 16 h 32"/>
            </a:gdLst>
            <a:ahLst/>
            <a:cxnLst>
              <a:cxn ang="0">
                <a:pos x="T0" y="T1"/>
              </a:cxn>
              <a:cxn ang="0">
                <a:pos x="T2" y="T3"/>
              </a:cxn>
              <a:cxn ang="0">
                <a:pos x="T4" y="T5"/>
              </a:cxn>
              <a:cxn ang="0">
                <a:pos x="T6" y="T7"/>
              </a:cxn>
              <a:cxn ang="0">
                <a:pos x="T8" y="T9"/>
              </a:cxn>
            </a:cxnLst>
            <a:rect l="0" t="0" r="r" b="b"/>
            <a:pathLst>
              <a:path w="65" h="32">
                <a:moveTo>
                  <a:pt x="65" y="16"/>
                </a:moveTo>
                <a:cubicBezTo>
                  <a:pt x="59" y="22"/>
                  <a:pt x="51" y="23"/>
                  <a:pt x="44" y="28"/>
                </a:cubicBezTo>
                <a:cubicBezTo>
                  <a:pt x="31" y="32"/>
                  <a:pt x="23" y="19"/>
                  <a:pt x="12" y="16"/>
                </a:cubicBezTo>
                <a:cubicBezTo>
                  <a:pt x="8" y="11"/>
                  <a:pt x="4" y="5"/>
                  <a:pt x="0" y="0"/>
                </a:cubicBezTo>
                <a:cubicBezTo>
                  <a:pt x="21" y="5"/>
                  <a:pt x="43" y="11"/>
                  <a:pt x="65" y="16"/>
                </a:cubicBezTo>
                <a:close/>
              </a:path>
            </a:pathLst>
          </a:custGeom>
          <a:solidFill>
            <a:srgbClr val="268E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sp>
        <p:nvSpPr>
          <p:cNvPr id="1426" name="Google Shape;1426;p44"/>
          <p:cNvSpPr txBox="1">
            <a:spLocks noGrp="1"/>
          </p:cNvSpPr>
          <p:nvPr>
            <p:ph type="title"/>
          </p:nvPr>
        </p:nvSpPr>
        <p:spPr>
          <a:xfrm>
            <a:off x="1833688" y="651368"/>
            <a:ext cx="5539200" cy="25602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5400" dirty="0"/>
              <a:t>AWESOME WORDS</a:t>
            </a:r>
            <a:endParaRPr sz="5400" dirty="0"/>
          </a:p>
        </p:txBody>
      </p:sp>
      <p:sp>
        <p:nvSpPr>
          <p:cNvPr id="5" name="Freeform 5"/>
          <p:cNvSpPr>
            <a:spLocks/>
          </p:cNvSpPr>
          <p:nvPr/>
        </p:nvSpPr>
        <p:spPr bwMode="auto">
          <a:xfrm>
            <a:off x="3099925" y="1586318"/>
            <a:ext cx="3006725" cy="3576638"/>
          </a:xfrm>
          <a:custGeom>
            <a:avLst/>
            <a:gdLst>
              <a:gd name="T0" fmla="*/ 182 w 799"/>
              <a:gd name="T1" fmla="*/ 146 h 951"/>
              <a:gd name="T2" fmla="*/ 251 w 799"/>
              <a:gd name="T3" fmla="*/ 133 h 951"/>
              <a:gd name="T4" fmla="*/ 247 w 799"/>
              <a:gd name="T5" fmla="*/ 87 h 951"/>
              <a:gd name="T6" fmla="*/ 284 w 799"/>
              <a:gd name="T7" fmla="*/ 77 h 951"/>
              <a:gd name="T8" fmla="*/ 306 w 799"/>
              <a:gd name="T9" fmla="*/ 27 h 951"/>
              <a:gd name="T10" fmla="*/ 370 w 799"/>
              <a:gd name="T11" fmla="*/ 45 h 951"/>
              <a:gd name="T12" fmla="*/ 430 w 799"/>
              <a:gd name="T13" fmla="*/ 0 h 951"/>
              <a:gd name="T14" fmla="*/ 506 w 799"/>
              <a:gd name="T15" fmla="*/ 64 h 951"/>
              <a:gd name="T16" fmla="*/ 570 w 799"/>
              <a:gd name="T17" fmla="*/ 97 h 951"/>
              <a:gd name="T18" fmla="*/ 573 w 799"/>
              <a:gd name="T19" fmla="*/ 130 h 951"/>
              <a:gd name="T20" fmla="*/ 649 w 799"/>
              <a:gd name="T21" fmla="*/ 177 h 951"/>
              <a:gd name="T22" fmla="*/ 698 w 799"/>
              <a:gd name="T23" fmla="*/ 240 h 951"/>
              <a:gd name="T24" fmla="*/ 682 w 799"/>
              <a:gd name="T25" fmla="*/ 266 h 951"/>
              <a:gd name="T26" fmla="*/ 647 w 799"/>
              <a:gd name="T27" fmla="*/ 317 h 951"/>
              <a:gd name="T28" fmla="*/ 648 w 799"/>
              <a:gd name="T29" fmla="*/ 336 h 951"/>
              <a:gd name="T30" fmla="*/ 723 w 799"/>
              <a:gd name="T31" fmla="*/ 385 h 951"/>
              <a:gd name="T32" fmla="*/ 743 w 799"/>
              <a:gd name="T33" fmla="*/ 428 h 951"/>
              <a:gd name="T34" fmla="*/ 741 w 799"/>
              <a:gd name="T35" fmla="*/ 463 h 951"/>
              <a:gd name="T36" fmla="*/ 785 w 799"/>
              <a:gd name="T37" fmla="*/ 536 h 951"/>
              <a:gd name="T38" fmla="*/ 704 w 799"/>
              <a:gd name="T39" fmla="*/ 542 h 951"/>
              <a:gd name="T40" fmla="*/ 715 w 799"/>
              <a:gd name="T41" fmla="*/ 590 h 951"/>
              <a:gd name="T42" fmla="*/ 704 w 799"/>
              <a:gd name="T43" fmla="*/ 608 h 951"/>
              <a:gd name="T44" fmla="*/ 772 w 799"/>
              <a:gd name="T45" fmla="*/ 665 h 951"/>
              <a:gd name="T46" fmla="*/ 762 w 799"/>
              <a:gd name="T47" fmla="*/ 692 h 951"/>
              <a:gd name="T48" fmla="*/ 784 w 799"/>
              <a:gd name="T49" fmla="*/ 715 h 951"/>
              <a:gd name="T50" fmla="*/ 775 w 799"/>
              <a:gd name="T51" fmla="*/ 766 h 951"/>
              <a:gd name="T52" fmla="*/ 745 w 799"/>
              <a:gd name="T53" fmla="*/ 806 h 951"/>
              <a:gd name="T54" fmla="*/ 729 w 799"/>
              <a:gd name="T55" fmla="*/ 831 h 951"/>
              <a:gd name="T56" fmla="*/ 623 w 799"/>
              <a:gd name="T57" fmla="*/ 850 h 951"/>
              <a:gd name="T58" fmla="*/ 551 w 799"/>
              <a:gd name="T59" fmla="*/ 848 h 951"/>
              <a:gd name="T60" fmla="*/ 497 w 799"/>
              <a:gd name="T61" fmla="*/ 861 h 951"/>
              <a:gd name="T62" fmla="*/ 447 w 799"/>
              <a:gd name="T63" fmla="*/ 885 h 951"/>
              <a:gd name="T64" fmla="*/ 601 w 799"/>
              <a:gd name="T65" fmla="*/ 935 h 951"/>
              <a:gd name="T66" fmla="*/ 233 w 799"/>
              <a:gd name="T67" fmla="*/ 945 h 951"/>
              <a:gd name="T68" fmla="*/ 386 w 799"/>
              <a:gd name="T69" fmla="*/ 935 h 951"/>
              <a:gd name="T70" fmla="*/ 338 w 799"/>
              <a:gd name="T71" fmla="*/ 860 h 951"/>
              <a:gd name="T72" fmla="*/ 237 w 799"/>
              <a:gd name="T73" fmla="*/ 866 h 951"/>
              <a:gd name="T74" fmla="*/ 105 w 799"/>
              <a:gd name="T75" fmla="*/ 845 h 951"/>
              <a:gd name="T76" fmla="*/ 69 w 799"/>
              <a:gd name="T77" fmla="*/ 808 h 951"/>
              <a:gd name="T78" fmla="*/ 52 w 799"/>
              <a:gd name="T79" fmla="*/ 725 h 951"/>
              <a:gd name="T80" fmla="*/ 102 w 799"/>
              <a:gd name="T81" fmla="*/ 707 h 951"/>
              <a:gd name="T82" fmla="*/ 68 w 799"/>
              <a:gd name="T83" fmla="*/ 669 h 951"/>
              <a:gd name="T84" fmla="*/ 24 w 799"/>
              <a:gd name="T85" fmla="*/ 643 h 951"/>
              <a:gd name="T86" fmla="*/ 69 w 799"/>
              <a:gd name="T87" fmla="*/ 622 h 951"/>
              <a:gd name="T88" fmla="*/ 101 w 799"/>
              <a:gd name="T89" fmla="*/ 599 h 951"/>
              <a:gd name="T90" fmla="*/ 42 w 799"/>
              <a:gd name="T91" fmla="*/ 583 h 951"/>
              <a:gd name="T92" fmla="*/ 25 w 799"/>
              <a:gd name="T93" fmla="*/ 505 h 951"/>
              <a:gd name="T94" fmla="*/ 120 w 799"/>
              <a:gd name="T95" fmla="*/ 498 h 951"/>
              <a:gd name="T96" fmla="*/ 60 w 799"/>
              <a:gd name="T97" fmla="*/ 437 h 951"/>
              <a:gd name="T98" fmla="*/ 63 w 799"/>
              <a:gd name="T99" fmla="*/ 404 h 951"/>
              <a:gd name="T100" fmla="*/ 71 w 799"/>
              <a:gd name="T101" fmla="*/ 388 h 951"/>
              <a:gd name="T102" fmla="*/ 71 w 799"/>
              <a:gd name="T103" fmla="*/ 353 h 951"/>
              <a:gd name="T104" fmla="*/ 42 w 799"/>
              <a:gd name="T105" fmla="*/ 306 h 951"/>
              <a:gd name="T106" fmla="*/ 78 w 799"/>
              <a:gd name="T107" fmla="*/ 273 h 951"/>
              <a:gd name="T108" fmla="*/ 165 w 799"/>
              <a:gd name="T109" fmla="*/ 271 h 951"/>
              <a:gd name="T110" fmla="*/ 129 w 799"/>
              <a:gd name="T111" fmla="*/ 237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9" h="951">
                <a:moveTo>
                  <a:pt x="133" y="184"/>
                </a:moveTo>
                <a:cubicBezTo>
                  <a:pt x="117" y="166"/>
                  <a:pt x="142" y="156"/>
                  <a:pt x="142" y="140"/>
                </a:cubicBezTo>
                <a:cubicBezTo>
                  <a:pt x="154" y="142"/>
                  <a:pt x="166" y="144"/>
                  <a:pt x="182" y="146"/>
                </a:cubicBezTo>
                <a:cubicBezTo>
                  <a:pt x="179" y="148"/>
                  <a:pt x="181" y="148"/>
                  <a:pt x="181" y="147"/>
                </a:cubicBezTo>
                <a:cubicBezTo>
                  <a:pt x="194" y="114"/>
                  <a:pt x="203" y="111"/>
                  <a:pt x="232" y="131"/>
                </a:cubicBezTo>
                <a:cubicBezTo>
                  <a:pt x="236" y="134"/>
                  <a:pt x="244" y="132"/>
                  <a:pt x="251" y="133"/>
                </a:cubicBezTo>
                <a:cubicBezTo>
                  <a:pt x="251" y="131"/>
                  <a:pt x="251" y="129"/>
                  <a:pt x="251" y="127"/>
                </a:cubicBezTo>
                <a:cubicBezTo>
                  <a:pt x="247" y="122"/>
                  <a:pt x="242" y="117"/>
                  <a:pt x="239" y="114"/>
                </a:cubicBezTo>
                <a:cubicBezTo>
                  <a:pt x="242" y="103"/>
                  <a:pt x="244" y="95"/>
                  <a:pt x="247" y="87"/>
                </a:cubicBezTo>
                <a:cubicBezTo>
                  <a:pt x="245" y="85"/>
                  <a:pt x="244" y="83"/>
                  <a:pt x="243" y="81"/>
                </a:cubicBezTo>
                <a:cubicBezTo>
                  <a:pt x="253" y="80"/>
                  <a:pt x="263" y="78"/>
                  <a:pt x="273" y="77"/>
                </a:cubicBezTo>
                <a:cubicBezTo>
                  <a:pt x="277" y="77"/>
                  <a:pt x="280" y="77"/>
                  <a:pt x="284" y="77"/>
                </a:cubicBezTo>
                <a:cubicBezTo>
                  <a:pt x="283" y="73"/>
                  <a:pt x="281" y="70"/>
                  <a:pt x="280" y="66"/>
                </a:cubicBezTo>
                <a:cubicBezTo>
                  <a:pt x="277" y="59"/>
                  <a:pt x="272" y="51"/>
                  <a:pt x="272" y="44"/>
                </a:cubicBezTo>
                <a:cubicBezTo>
                  <a:pt x="273" y="23"/>
                  <a:pt x="289" y="16"/>
                  <a:pt x="306" y="27"/>
                </a:cubicBezTo>
                <a:cubicBezTo>
                  <a:pt x="312" y="31"/>
                  <a:pt x="318" y="33"/>
                  <a:pt x="324" y="37"/>
                </a:cubicBezTo>
                <a:cubicBezTo>
                  <a:pt x="338" y="47"/>
                  <a:pt x="351" y="56"/>
                  <a:pt x="366" y="67"/>
                </a:cubicBezTo>
                <a:cubicBezTo>
                  <a:pt x="371" y="62"/>
                  <a:pt x="379" y="58"/>
                  <a:pt x="370" y="45"/>
                </a:cubicBezTo>
                <a:cubicBezTo>
                  <a:pt x="362" y="34"/>
                  <a:pt x="372" y="23"/>
                  <a:pt x="388" y="19"/>
                </a:cubicBezTo>
                <a:cubicBezTo>
                  <a:pt x="395" y="18"/>
                  <a:pt x="401" y="14"/>
                  <a:pt x="408" y="10"/>
                </a:cubicBezTo>
                <a:cubicBezTo>
                  <a:pt x="416" y="7"/>
                  <a:pt x="423" y="4"/>
                  <a:pt x="430" y="0"/>
                </a:cubicBezTo>
                <a:cubicBezTo>
                  <a:pt x="432" y="11"/>
                  <a:pt x="453" y="13"/>
                  <a:pt x="444" y="29"/>
                </a:cubicBezTo>
                <a:cubicBezTo>
                  <a:pt x="443" y="31"/>
                  <a:pt x="444" y="34"/>
                  <a:pt x="443" y="39"/>
                </a:cubicBezTo>
                <a:cubicBezTo>
                  <a:pt x="473" y="28"/>
                  <a:pt x="484" y="57"/>
                  <a:pt x="506" y="64"/>
                </a:cubicBezTo>
                <a:cubicBezTo>
                  <a:pt x="513" y="67"/>
                  <a:pt x="520" y="74"/>
                  <a:pt x="527" y="74"/>
                </a:cubicBezTo>
                <a:cubicBezTo>
                  <a:pt x="542" y="74"/>
                  <a:pt x="558" y="70"/>
                  <a:pt x="561" y="93"/>
                </a:cubicBezTo>
                <a:cubicBezTo>
                  <a:pt x="561" y="95"/>
                  <a:pt x="567" y="97"/>
                  <a:pt x="570" y="97"/>
                </a:cubicBezTo>
                <a:cubicBezTo>
                  <a:pt x="595" y="90"/>
                  <a:pt x="596" y="111"/>
                  <a:pt x="601" y="128"/>
                </a:cubicBezTo>
                <a:cubicBezTo>
                  <a:pt x="596" y="127"/>
                  <a:pt x="590" y="124"/>
                  <a:pt x="584" y="124"/>
                </a:cubicBezTo>
                <a:cubicBezTo>
                  <a:pt x="579" y="125"/>
                  <a:pt x="575" y="129"/>
                  <a:pt x="573" y="130"/>
                </a:cubicBezTo>
                <a:cubicBezTo>
                  <a:pt x="583" y="146"/>
                  <a:pt x="592" y="159"/>
                  <a:pt x="600" y="173"/>
                </a:cubicBezTo>
                <a:cubicBezTo>
                  <a:pt x="618" y="151"/>
                  <a:pt x="618" y="151"/>
                  <a:pt x="637" y="171"/>
                </a:cubicBezTo>
                <a:cubicBezTo>
                  <a:pt x="640" y="174"/>
                  <a:pt x="645" y="174"/>
                  <a:pt x="649" y="177"/>
                </a:cubicBezTo>
                <a:cubicBezTo>
                  <a:pt x="667" y="186"/>
                  <a:pt x="680" y="203"/>
                  <a:pt x="702" y="207"/>
                </a:cubicBezTo>
                <a:cubicBezTo>
                  <a:pt x="706" y="208"/>
                  <a:pt x="708" y="216"/>
                  <a:pt x="710" y="219"/>
                </a:cubicBezTo>
                <a:cubicBezTo>
                  <a:pt x="705" y="227"/>
                  <a:pt x="703" y="234"/>
                  <a:pt x="698" y="240"/>
                </a:cubicBezTo>
                <a:cubicBezTo>
                  <a:pt x="695" y="244"/>
                  <a:pt x="688" y="245"/>
                  <a:pt x="684" y="248"/>
                </a:cubicBezTo>
                <a:cubicBezTo>
                  <a:pt x="680" y="251"/>
                  <a:pt x="677" y="255"/>
                  <a:pt x="675" y="259"/>
                </a:cubicBezTo>
                <a:cubicBezTo>
                  <a:pt x="675" y="260"/>
                  <a:pt x="679" y="265"/>
                  <a:pt x="682" y="266"/>
                </a:cubicBezTo>
                <a:cubicBezTo>
                  <a:pt x="700" y="269"/>
                  <a:pt x="701" y="280"/>
                  <a:pt x="696" y="294"/>
                </a:cubicBezTo>
                <a:cubicBezTo>
                  <a:pt x="692" y="308"/>
                  <a:pt x="684" y="316"/>
                  <a:pt x="668" y="306"/>
                </a:cubicBezTo>
                <a:cubicBezTo>
                  <a:pt x="665" y="318"/>
                  <a:pt x="661" y="324"/>
                  <a:pt x="647" y="317"/>
                </a:cubicBezTo>
                <a:cubicBezTo>
                  <a:pt x="640" y="314"/>
                  <a:pt x="629" y="320"/>
                  <a:pt x="619" y="321"/>
                </a:cubicBezTo>
                <a:cubicBezTo>
                  <a:pt x="619" y="324"/>
                  <a:pt x="619" y="327"/>
                  <a:pt x="619" y="330"/>
                </a:cubicBezTo>
                <a:cubicBezTo>
                  <a:pt x="629" y="332"/>
                  <a:pt x="639" y="335"/>
                  <a:pt x="648" y="336"/>
                </a:cubicBezTo>
                <a:cubicBezTo>
                  <a:pt x="657" y="338"/>
                  <a:pt x="668" y="336"/>
                  <a:pt x="673" y="341"/>
                </a:cubicBezTo>
                <a:cubicBezTo>
                  <a:pt x="685" y="353"/>
                  <a:pt x="695" y="355"/>
                  <a:pt x="709" y="340"/>
                </a:cubicBezTo>
                <a:cubicBezTo>
                  <a:pt x="712" y="358"/>
                  <a:pt x="728" y="366"/>
                  <a:pt x="723" y="385"/>
                </a:cubicBezTo>
                <a:cubicBezTo>
                  <a:pt x="720" y="395"/>
                  <a:pt x="726" y="405"/>
                  <a:pt x="741" y="405"/>
                </a:cubicBezTo>
                <a:cubicBezTo>
                  <a:pt x="746" y="405"/>
                  <a:pt x="752" y="412"/>
                  <a:pt x="757" y="416"/>
                </a:cubicBezTo>
                <a:cubicBezTo>
                  <a:pt x="752" y="420"/>
                  <a:pt x="748" y="424"/>
                  <a:pt x="743" y="428"/>
                </a:cubicBezTo>
                <a:cubicBezTo>
                  <a:pt x="741" y="429"/>
                  <a:pt x="739" y="431"/>
                  <a:pt x="737" y="433"/>
                </a:cubicBezTo>
                <a:cubicBezTo>
                  <a:pt x="731" y="440"/>
                  <a:pt x="725" y="446"/>
                  <a:pt x="717" y="455"/>
                </a:cubicBezTo>
                <a:cubicBezTo>
                  <a:pt x="724" y="457"/>
                  <a:pt x="732" y="460"/>
                  <a:pt x="741" y="463"/>
                </a:cubicBezTo>
                <a:cubicBezTo>
                  <a:pt x="737" y="474"/>
                  <a:pt x="732" y="486"/>
                  <a:pt x="727" y="500"/>
                </a:cubicBezTo>
                <a:cubicBezTo>
                  <a:pt x="738" y="503"/>
                  <a:pt x="752" y="507"/>
                  <a:pt x="766" y="511"/>
                </a:cubicBezTo>
                <a:cubicBezTo>
                  <a:pt x="772" y="518"/>
                  <a:pt x="778" y="526"/>
                  <a:pt x="785" y="536"/>
                </a:cubicBezTo>
                <a:cubicBezTo>
                  <a:pt x="780" y="543"/>
                  <a:pt x="776" y="559"/>
                  <a:pt x="759" y="546"/>
                </a:cubicBezTo>
                <a:cubicBezTo>
                  <a:pt x="758" y="545"/>
                  <a:pt x="755" y="546"/>
                  <a:pt x="754" y="547"/>
                </a:cubicBezTo>
                <a:cubicBezTo>
                  <a:pt x="736" y="559"/>
                  <a:pt x="720" y="560"/>
                  <a:pt x="704" y="542"/>
                </a:cubicBezTo>
                <a:cubicBezTo>
                  <a:pt x="699" y="537"/>
                  <a:pt x="688" y="537"/>
                  <a:pt x="679" y="535"/>
                </a:cubicBezTo>
                <a:cubicBezTo>
                  <a:pt x="674" y="547"/>
                  <a:pt x="669" y="558"/>
                  <a:pt x="666" y="566"/>
                </a:cubicBezTo>
                <a:cubicBezTo>
                  <a:pt x="683" y="574"/>
                  <a:pt x="699" y="582"/>
                  <a:pt x="715" y="590"/>
                </a:cubicBezTo>
                <a:cubicBezTo>
                  <a:pt x="714" y="592"/>
                  <a:pt x="714" y="594"/>
                  <a:pt x="713" y="596"/>
                </a:cubicBezTo>
                <a:cubicBezTo>
                  <a:pt x="708" y="598"/>
                  <a:pt x="702" y="600"/>
                  <a:pt x="694" y="603"/>
                </a:cubicBezTo>
                <a:cubicBezTo>
                  <a:pt x="699" y="606"/>
                  <a:pt x="702" y="609"/>
                  <a:pt x="704" y="608"/>
                </a:cubicBezTo>
                <a:cubicBezTo>
                  <a:pt x="728" y="601"/>
                  <a:pt x="739" y="619"/>
                  <a:pt x="754" y="632"/>
                </a:cubicBezTo>
                <a:cubicBezTo>
                  <a:pt x="756" y="634"/>
                  <a:pt x="758" y="637"/>
                  <a:pt x="760" y="640"/>
                </a:cubicBezTo>
                <a:cubicBezTo>
                  <a:pt x="764" y="648"/>
                  <a:pt x="774" y="658"/>
                  <a:pt x="772" y="665"/>
                </a:cubicBezTo>
                <a:cubicBezTo>
                  <a:pt x="770" y="673"/>
                  <a:pt x="757" y="678"/>
                  <a:pt x="747" y="686"/>
                </a:cubicBezTo>
                <a:cubicBezTo>
                  <a:pt x="748" y="687"/>
                  <a:pt x="751" y="691"/>
                  <a:pt x="755" y="693"/>
                </a:cubicBezTo>
                <a:cubicBezTo>
                  <a:pt x="756" y="694"/>
                  <a:pt x="760" y="692"/>
                  <a:pt x="762" y="692"/>
                </a:cubicBezTo>
                <a:cubicBezTo>
                  <a:pt x="770" y="694"/>
                  <a:pt x="778" y="696"/>
                  <a:pt x="786" y="697"/>
                </a:cubicBezTo>
                <a:cubicBezTo>
                  <a:pt x="784" y="704"/>
                  <a:pt x="782" y="710"/>
                  <a:pt x="780" y="717"/>
                </a:cubicBezTo>
                <a:cubicBezTo>
                  <a:pt x="781" y="716"/>
                  <a:pt x="783" y="716"/>
                  <a:pt x="784" y="715"/>
                </a:cubicBezTo>
                <a:cubicBezTo>
                  <a:pt x="789" y="734"/>
                  <a:pt x="794" y="753"/>
                  <a:pt x="799" y="772"/>
                </a:cubicBezTo>
                <a:cubicBezTo>
                  <a:pt x="797" y="774"/>
                  <a:pt x="796" y="775"/>
                  <a:pt x="794" y="777"/>
                </a:cubicBezTo>
                <a:cubicBezTo>
                  <a:pt x="788" y="773"/>
                  <a:pt x="781" y="771"/>
                  <a:pt x="775" y="766"/>
                </a:cubicBezTo>
                <a:cubicBezTo>
                  <a:pt x="770" y="761"/>
                  <a:pt x="766" y="754"/>
                  <a:pt x="762" y="748"/>
                </a:cubicBezTo>
                <a:cubicBezTo>
                  <a:pt x="760" y="749"/>
                  <a:pt x="757" y="749"/>
                  <a:pt x="755" y="750"/>
                </a:cubicBezTo>
                <a:cubicBezTo>
                  <a:pt x="752" y="768"/>
                  <a:pt x="748" y="787"/>
                  <a:pt x="745" y="806"/>
                </a:cubicBezTo>
                <a:cubicBezTo>
                  <a:pt x="747" y="807"/>
                  <a:pt x="748" y="808"/>
                  <a:pt x="750" y="809"/>
                </a:cubicBezTo>
                <a:cubicBezTo>
                  <a:pt x="743" y="811"/>
                  <a:pt x="737" y="813"/>
                  <a:pt x="729" y="816"/>
                </a:cubicBezTo>
                <a:cubicBezTo>
                  <a:pt x="729" y="820"/>
                  <a:pt x="729" y="825"/>
                  <a:pt x="729" y="831"/>
                </a:cubicBezTo>
                <a:cubicBezTo>
                  <a:pt x="721" y="830"/>
                  <a:pt x="715" y="828"/>
                  <a:pt x="707" y="827"/>
                </a:cubicBezTo>
                <a:cubicBezTo>
                  <a:pt x="702" y="836"/>
                  <a:pt x="696" y="845"/>
                  <a:pt x="690" y="855"/>
                </a:cubicBezTo>
                <a:cubicBezTo>
                  <a:pt x="670" y="853"/>
                  <a:pt x="646" y="860"/>
                  <a:pt x="623" y="850"/>
                </a:cubicBezTo>
                <a:cubicBezTo>
                  <a:pt x="620" y="848"/>
                  <a:pt x="609" y="855"/>
                  <a:pt x="606" y="860"/>
                </a:cubicBezTo>
                <a:cubicBezTo>
                  <a:pt x="597" y="872"/>
                  <a:pt x="574" y="876"/>
                  <a:pt x="564" y="865"/>
                </a:cubicBezTo>
                <a:cubicBezTo>
                  <a:pt x="560" y="860"/>
                  <a:pt x="557" y="852"/>
                  <a:pt x="551" y="848"/>
                </a:cubicBezTo>
                <a:cubicBezTo>
                  <a:pt x="543" y="843"/>
                  <a:pt x="533" y="837"/>
                  <a:pt x="523" y="836"/>
                </a:cubicBezTo>
                <a:cubicBezTo>
                  <a:pt x="513" y="836"/>
                  <a:pt x="503" y="841"/>
                  <a:pt x="492" y="844"/>
                </a:cubicBezTo>
                <a:cubicBezTo>
                  <a:pt x="493" y="847"/>
                  <a:pt x="494" y="853"/>
                  <a:pt x="497" y="861"/>
                </a:cubicBezTo>
                <a:cubicBezTo>
                  <a:pt x="488" y="861"/>
                  <a:pt x="481" y="861"/>
                  <a:pt x="475" y="861"/>
                </a:cubicBezTo>
                <a:cubicBezTo>
                  <a:pt x="476" y="872"/>
                  <a:pt x="476" y="872"/>
                  <a:pt x="448" y="881"/>
                </a:cubicBezTo>
                <a:cubicBezTo>
                  <a:pt x="448" y="882"/>
                  <a:pt x="447" y="884"/>
                  <a:pt x="447" y="885"/>
                </a:cubicBezTo>
                <a:cubicBezTo>
                  <a:pt x="452" y="931"/>
                  <a:pt x="452" y="931"/>
                  <a:pt x="498" y="930"/>
                </a:cubicBezTo>
                <a:cubicBezTo>
                  <a:pt x="532" y="930"/>
                  <a:pt x="567" y="930"/>
                  <a:pt x="601" y="930"/>
                </a:cubicBezTo>
                <a:cubicBezTo>
                  <a:pt x="601" y="932"/>
                  <a:pt x="601" y="933"/>
                  <a:pt x="601" y="935"/>
                </a:cubicBezTo>
                <a:cubicBezTo>
                  <a:pt x="555" y="939"/>
                  <a:pt x="509" y="942"/>
                  <a:pt x="462" y="946"/>
                </a:cubicBezTo>
                <a:cubicBezTo>
                  <a:pt x="461" y="944"/>
                  <a:pt x="462" y="947"/>
                  <a:pt x="464" y="951"/>
                </a:cubicBezTo>
                <a:cubicBezTo>
                  <a:pt x="387" y="949"/>
                  <a:pt x="310" y="947"/>
                  <a:pt x="233" y="945"/>
                </a:cubicBezTo>
                <a:cubicBezTo>
                  <a:pt x="233" y="943"/>
                  <a:pt x="233" y="941"/>
                  <a:pt x="233" y="939"/>
                </a:cubicBezTo>
                <a:cubicBezTo>
                  <a:pt x="242" y="939"/>
                  <a:pt x="250" y="939"/>
                  <a:pt x="258" y="939"/>
                </a:cubicBezTo>
                <a:cubicBezTo>
                  <a:pt x="300" y="938"/>
                  <a:pt x="343" y="936"/>
                  <a:pt x="386" y="935"/>
                </a:cubicBezTo>
                <a:cubicBezTo>
                  <a:pt x="397" y="935"/>
                  <a:pt x="404" y="932"/>
                  <a:pt x="404" y="918"/>
                </a:cubicBezTo>
                <a:cubicBezTo>
                  <a:pt x="405" y="902"/>
                  <a:pt x="408" y="886"/>
                  <a:pt x="410" y="869"/>
                </a:cubicBezTo>
                <a:cubicBezTo>
                  <a:pt x="383" y="869"/>
                  <a:pt x="355" y="893"/>
                  <a:pt x="338" y="860"/>
                </a:cubicBezTo>
                <a:cubicBezTo>
                  <a:pt x="334" y="868"/>
                  <a:pt x="332" y="878"/>
                  <a:pt x="327" y="880"/>
                </a:cubicBezTo>
                <a:cubicBezTo>
                  <a:pt x="321" y="882"/>
                  <a:pt x="312" y="877"/>
                  <a:pt x="305" y="876"/>
                </a:cubicBezTo>
                <a:cubicBezTo>
                  <a:pt x="282" y="874"/>
                  <a:pt x="262" y="858"/>
                  <a:pt x="237" y="866"/>
                </a:cubicBezTo>
                <a:cubicBezTo>
                  <a:pt x="229" y="869"/>
                  <a:pt x="217" y="859"/>
                  <a:pt x="207" y="855"/>
                </a:cubicBezTo>
                <a:cubicBezTo>
                  <a:pt x="201" y="875"/>
                  <a:pt x="174" y="886"/>
                  <a:pt x="154" y="878"/>
                </a:cubicBezTo>
                <a:cubicBezTo>
                  <a:pt x="136" y="871"/>
                  <a:pt x="114" y="869"/>
                  <a:pt x="105" y="845"/>
                </a:cubicBezTo>
                <a:cubicBezTo>
                  <a:pt x="106" y="843"/>
                  <a:pt x="109" y="838"/>
                  <a:pt x="110" y="833"/>
                </a:cubicBezTo>
                <a:cubicBezTo>
                  <a:pt x="111" y="824"/>
                  <a:pt x="108" y="816"/>
                  <a:pt x="97" y="821"/>
                </a:cubicBezTo>
                <a:cubicBezTo>
                  <a:pt x="81" y="829"/>
                  <a:pt x="72" y="816"/>
                  <a:pt x="69" y="808"/>
                </a:cubicBezTo>
                <a:cubicBezTo>
                  <a:pt x="63" y="788"/>
                  <a:pt x="47" y="791"/>
                  <a:pt x="31" y="784"/>
                </a:cubicBezTo>
                <a:cubicBezTo>
                  <a:pt x="31" y="770"/>
                  <a:pt x="30" y="753"/>
                  <a:pt x="32" y="737"/>
                </a:cubicBezTo>
                <a:cubicBezTo>
                  <a:pt x="33" y="726"/>
                  <a:pt x="41" y="721"/>
                  <a:pt x="52" y="725"/>
                </a:cubicBezTo>
                <a:cubicBezTo>
                  <a:pt x="58" y="728"/>
                  <a:pt x="63" y="730"/>
                  <a:pt x="71" y="730"/>
                </a:cubicBezTo>
                <a:cubicBezTo>
                  <a:pt x="67" y="723"/>
                  <a:pt x="63" y="717"/>
                  <a:pt x="56" y="707"/>
                </a:cubicBezTo>
                <a:cubicBezTo>
                  <a:pt x="73" y="707"/>
                  <a:pt x="88" y="707"/>
                  <a:pt x="102" y="707"/>
                </a:cubicBezTo>
                <a:cubicBezTo>
                  <a:pt x="103" y="705"/>
                  <a:pt x="104" y="704"/>
                  <a:pt x="105" y="702"/>
                </a:cubicBezTo>
                <a:cubicBezTo>
                  <a:pt x="99" y="697"/>
                  <a:pt x="93" y="691"/>
                  <a:pt x="87" y="686"/>
                </a:cubicBezTo>
                <a:cubicBezTo>
                  <a:pt x="80" y="680"/>
                  <a:pt x="73" y="675"/>
                  <a:pt x="68" y="669"/>
                </a:cubicBezTo>
                <a:cubicBezTo>
                  <a:pt x="60" y="662"/>
                  <a:pt x="51" y="656"/>
                  <a:pt x="43" y="650"/>
                </a:cubicBezTo>
                <a:cubicBezTo>
                  <a:pt x="44" y="649"/>
                  <a:pt x="45" y="647"/>
                  <a:pt x="46" y="646"/>
                </a:cubicBezTo>
                <a:cubicBezTo>
                  <a:pt x="39" y="645"/>
                  <a:pt x="30" y="646"/>
                  <a:pt x="24" y="643"/>
                </a:cubicBezTo>
                <a:cubicBezTo>
                  <a:pt x="18" y="640"/>
                  <a:pt x="15" y="633"/>
                  <a:pt x="10" y="628"/>
                </a:cubicBezTo>
                <a:cubicBezTo>
                  <a:pt x="17" y="624"/>
                  <a:pt x="23" y="616"/>
                  <a:pt x="30" y="616"/>
                </a:cubicBezTo>
                <a:cubicBezTo>
                  <a:pt x="43" y="615"/>
                  <a:pt x="55" y="619"/>
                  <a:pt x="69" y="622"/>
                </a:cubicBezTo>
                <a:cubicBezTo>
                  <a:pt x="69" y="618"/>
                  <a:pt x="71" y="615"/>
                  <a:pt x="71" y="611"/>
                </a:cubicBezTo>
                <a:cubicBezTo>
                  <a:pt x="70" y="597"/>
                  <a:pt x="76" y="593"/>
                  <a:pt x="89" y="599"/>
                </a:cubicBezTo>
                <a:cubicBezTo>
                  <a:pt x="92" y="601"/>
                  <a:pt x="97" y="599"/>
                  <a:pt x="101" y="599"/>
                </a:cubicBezTo>
                <a:cubicBezTo>
                  <a:pt x="102" y="599"/>
                  <a:pt x="102" y="592"/>
                  <a:pt x="101" y="592"/>
                </a:cubicBezTo>
                <a:cubicBezTo>
                  <a:pt x="98" y="589"/>
                  <a:pt x="93" y="587"/>
                  <a:pt x="89" y="587"/>
                </a:cubicBezTo>
                <a:cubicBezTo>
                  <a:pt x="74" y="585"/>
                  <a:pt x="58" y="585"/>
                  <a:pt x="42" y="583"/>
                </a:cubicBezTo>
                <a:cubicBezTo>
                  <a:pt x="32" y="582"/>
                  <a:pt x="8" y="552"/>
                  <a:pt x="6" y="539"/>
                </a:cubicBezTo>
                <a:cubicBezTo>
                  <a:pt x="4" y="532"/>
                  <a:pt x="0" y="524"/>
                  <a:pt x="1" y="518"/>
                </a:cubicBezTo>
                <a:cubicBezTo>
                  <a:pt x="4" y="506"/>
                  <a:pt x="6" y="497"/>
                  <a:pt x="25" y="505"/>
                </a:cubicBezTo>
                <a:cubicBezTo>
                  <a:pt x="38" y="510"/>
                  <a:pt x="58" y="501"/>
                  <a:pt x="74" y="497"/>
                </a:cubicBezTo>
                <a:cubicBezTo>
                  <a:pt x="78" y="496"/>
                  <a:pt x="82" y="491"/>
                  <a:pt x="82" y="491"/>
                </a:cubicBezTo>
                <a:cubicBezTo>
                  <a:pt x="97" y="494"/>
                  <a:pt x="108" y="496"/>
                  <a:pt x="120" y="498"/>
                </a:cubicBezTo>
                <a:cubicBezTo>
                  <a:pt x="122" y="498"/>
                  <a:pt x="125" y="493"/>
                  <a:pt x="127" y="491"/>
                </a:cubicBezTo>
                <a:cubicBezTo>
                  <a:pt x="125" y="489"/>
                  <a:pt x="123" y="485"/>
                  <a:pt x="120" y="484"/>
                </a:cubicBezTo>
                <a:cubicBezTo>
                  <a:pt x="92" y="478"/>
                  <a:pt x="74" y="460"/>
                  <a:pt x="60" y="437"/>
                </a:cubicBezTo>
                <a:cubicBezTo>
                  <a:pt x="57" y="433"/>
                  <a:pt x="54" y="430"/>
                  <a:pt x="52" y="426"/>
                </a:cubicBezTo>
                <a:cubicBezTo>
                  <a:pt x="49" y="422"/>
                  <a:pt x="47" y="417"/>
                  <a:pt x="44" y="412"/>
                </a:cubicBezTo>
                <a:cubicBezTo>
                  <a:pt x="50" y="409"/>
                  <a:pt x="56" y="406"/>
                  <a:pt x="63" y="404"/>
                </a:cubicBezTo>
                <a:cubicBezTo>
                  <a:pt x="64" y="403"/>
                  <a:pt x="67" y="406"/>
                  <a:pt x="68" y="405"/>
                </a:cubicBezTo>
                <a:cubicBezTo>
                  <a:pt x="73" y="402"/>
                  <a:pt x="78" y="399"/>
                  <a:pt x="82" y="396"/>
                </a:cubicBezTo>
                <a:cubicBezTo>
                  <a:pt x="79" y="393"/>
                  <a:pt x="75" y="389"/>
                  <a:pt x="71" y="388"/>
                </a:cubicBezTo>
                <a:cubicBezTo>
                  <a:pt x="54" y="384"/>
                  <a:pt x="50" y="380"/>
                  <a:pt x="44" y="360"/>
                </a:cubicBezTo>
                <a:cubicBezTo>
                  <a:pt x="48" y="360"/>
                  <a:pt x="51" y="359"/>
                  <a:pt x="55" y="358"/>
                </a:cubicBezTo>
                <a:cubicBezTo>
                  <a:pt x="60" y="357"/>
                  <a:pt x="66" y="355"/>
                  <a:pt x="71" y="353"/>
                </a:cubicBezTo>
                <a:cubicBezTo>
                  <a:pt x="68" y="347"/>
                  <a:pt x="66" y="340"/>
                  <a:pt x="62" y="335"/>
                </a:cubicBezTo>
                <a:cubicBezTo>
                  <a:pt x="57" y="330"/>
                  <a:pt x="49" y="328"/>
                  <a:pt x="46" y="323"/>
                </a:cubicBezTo>
                <a:cubicBezTo>
                  <a:pt x="42" y="319"/>
                  <a:pt x="40" y="312"/>
                  <a:pt x="42" y="306"/>
                </a:cubicBezTo>
                <a:cubicBezTo>
                  <a:pt x="43" y="303"/>
                  <a:pt x="50" y="299"/>
                  <a:pt x="55" y="298"/>
                </a:cubicBezTo>
                <a:cubicBezTo>
                  <a:pt x="62" y="296"/>
                  <a:pt x="71" y="295"/>
                  <a:pt x="78" y="293"/>
                </a:cubicBezTo>
                <a:cubicBezTo>
                  <a:pt x="78" y="284"/>
                  <a:pt x="76" y="277"/>
                  <a:pt x="78" y="273"/>
                </a:cubicBezTo>
                <a:cubicBezTo>
                  <a:pt x="82" y="265"/>
                  <a:pt x="90" y="254"/>
                  <a:pt x="95" y="255"/>
                </a:cubicBezTo>
                <a:cubicBezTo>
                  <a:pt x="112" y="256"/>
                  <a:pt x="128" y="262"/>
                  <a:pt x="145" y="266"/>
                </a:cubicBezTo>
                <a:cubicBezTo>
                  <a:pt x="152" y="268"/>
                  <a:pt x="159" y="269"/>
                  <a:pt x="165" y="271"/>
                </a:cubicBezTo>
                <a:cubicBezTo>
                  <a:pt x="166" y="269"/>
                  <a:pt x="167" y="267"/>
                  <a:pt x="167" y="265"/>
                </a:cubicBezTo>
                <a:cubicBezTo>
                  <a:pt x="160" y="262"/>
                  <a:pt x="154" y="259"/>
                  <a:pt x="146" y="257"/>
                </a:cubicBezTo>
                <a:cubicBezTo>
                  <a:pt x="132" y="253"/>
                  <a:pt x="122" y="248"/>
                  <a:pt x="129" y="237"/>
                </a:cubicBezTo>
                <a:cubicBezTo>
                  <a:pt x="123" y="220"/>
                  <a:pt x="118" y="208"/>
                  <a:pt x="116" y="196"/>
                </a:cubicBezTo>
                <a:cubicBezTo>
                  <a:pt x="115" y="193"/>
                  <a:pt x="127" y="188"/>
                  <a:pt x="133" y="184"/>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48" name="Freeform 5"/>
          <p:cNvSpPr>
            <a:spLocks/>
          </p:cNvSpPr>
          <p:nvPr/>
        </p:nvSpPr>
        <p:spPr bwMode="auto">
          <a:xfrm>
            <a:off x="6170955" y="0"/>
            <a:ext cx="2973045" cy="441326"/>
          </a:xfrm>
          <a:custGeom>
            <a:avLst/>
            <a:gdLst>
              <a:gd name="T0" fmla="*/ 56 w 2024"/>
              <a:gd name="T1" fmla="*/ 0 h 270"/>
              <a:gd name="T2" fmla="*/ 0 w 2024"/>
              <a:gd name="T3" fmla="*/ 57 h 270"/>
              <a:gd name="T4" fmla="*/ 42 w 2024"/>
              <a:gd name="T5" fmla="*/ 111 h 270"/>
              <a:gd name="T6" fmla="*/ 1402 w 2024"/>
              <a:gd name="T7" fmla="*/ 111 h 270"/>
              <a:gd name="T8" fmla="*/ 1422 w 2024"/>
              <a:gd name="T9" fmla="*/ 131 h 270"/>
              <a:gd name="T10" fmla="*/ 1422 w 2024"/>
              <a:gd name="T11" fmla="*/ 139 h 270"/>
              <a:gd name="T12" fmla="*/ 1402 w 2024"/>
              <a:gd name="T13" fmla="*/ 160 h 270"/>
              <a:gd name="T14" fmla="*/ 454 w 2024"/>
              <a:gd name="T15" fmla="*/ 160 h 270"/>
              <a:gd name="T16" fmla="*/ 411 w 2024"/>
              <a:gd name="T17" fmla="*/ 214 h 270"/>
              <a:gd name="T18" fmla="*/ 467 w 2024"/>
              <a:gd name="T19" fmla="*/ 270 h 270"/>
              <a:gd name="T20" fmla="*/ 2024 w 2024"/>
              <a:gd name="T21" fmla="*/ 270 h 270"/>
              <a:gd name="T22" fmla="*/ 2024 w 2024"/>
              <a:gd name="T23" fmla="*/ 240 h 270"/>
              <a:gd name="T24" fmla="*/ 2024 w 2024"/>
              <a:gd name="T25" fmla="*/ 158 h 270"/>
              <a:gd name="T26" fmla="*/ 2024 w 2024"/>
              <a:gd name="T27" fmla="*/ 113 h 270"/>
              <a:gd name="T28" fmla="*/ 2024 w 2024"/>
              <a:gd name="T29" fmla="*/ 14 h 270"/>
              <a:gd name="T30" fmla="*/ 2024 w 2024"/>
              <a:gd name="T31" fmla="*/ 0 h 270"/>
              <a:gd name="T32" fmla="*/ 56 w 2024"/>
              <a:gd name="T3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24" h="270">
                <a:moveTo>
                  <a:pt x="56" y="0"/>
                </a:moveTo>
                <a:cubicBezTo>
                  <a:pt x="25" y="0"/>
                  <a:pt x="0" y="26"/>
                  <a:pt x="0" y="57"/>
                </a:cubicBezTo>
                <a:cubicBezTo>
                  <a:pt x="0" y="83"/>
                  <a:pt x="18" y="105"/>
                  <a:pt x="42" y="111"/>
                </a:cubicBezTo>
                <a:cubicBezTo>
                  <a:pt x="1402" y="111"/>
                  <a:pt x="1402" y="111"/>
                  <a:pt x="1402" y="111"/>
                </a:cubicBezTo>
                <a:cubicBezTo>
                  <a:pt x="1413" y="111"/>
                  <a:pt x="1422" y="120"/>
                  <a:pt x="1422" y="131"/>
                </a:cubicBezTo>
                <a:cubicBezTo>
                  <a:pt x="1422" y="139"/>
                  <a:pt x="1422" y="139"/>
                  <a:pt x="1422" y="139"/>
                </a:cubicBezTo>
                <a:cubicBezTo>
                  <a:pt x="1422" y="151"/>
                  <a:pt x="1413" y="160"/>
                  <a:pt x="1402" y="160"/>
                </a:cubicBezTo>
                <a:cubicBezTo>
                  <a:pt x="454" y="160"/>
                  <a:pt x="454" y="160"/>
                  <a:pt x="454" y="160"/>
                </a:cubicBezTo>
                <a:cubicBezTo>
                  <a:pt x="429" y="166"/>
                  <a:pt x="411" y="188"/>
                  <a:pt x="411" y="214"/>
                </a:cubicBezTo>
                <a:cubicBezTo>
                  <a:pt x="411" y="245"/>
                  <a:pt x="436" y="270"/>
                  <a:pt x="467" y="270"/>
                </a:cubicBezTo>
                <a:cubicBezTo>
                  <a:pt x="2024" y="270"/>
                  <a:pt x="2024" y="270"/>
                  <a:pt x="2024" y="270"/>
                </a:cubicBezTo>
                <a:cubicBezTo>
                  <a:pt x="2024" y="240"/>
                  <a:pt x="2024" y="240"/>
                  <a:pt x="2024" y="240"/>
                </a:cubicBezTo>
                <a:cubicBezTo>
                  <a:pt x="2024" y="158"/>
                  <a:pt x="2024" y="158"/>
                  <a:pt x="2024" y="158"/>
                </a:cubicBezTo>
                <a:cubicBezTo>
                  <a:pt x="2024" y="113"/>
                  <a:pt x="2024" y="113"/>
                  <a:pt x="2024" y="113"/>
                </a:cubicBezTo>
                <a:cubicBezTo>
                  <a:pt x="2024" y="14"/>
                  <a:pt x="2024" y="14"/>
                  <a:pt x="2024" y="14"/>
                </a:cubicBezTo>
                <a:cubicBezTo>
                  <a:pt x="2024" y="0"/>
                  <a:pt x="2024" y="0"/>
                  <a:pt x="2024" y="0"/>
                </a:cubicBezTo>
                <a:lnTo>
                  <a:pt x="56"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s-AR"/>
          </a:p>
        </p:txBody>
      </p:sp>
      <p:sp>
        <p:nvSpPr>
          <p:cNvPr id="49" name="Freeform 5"/>
          <p:cNvSpPr>
            <a:spLocks/>
          </p:cNvSpPr>
          <p:nvPr/>
        </p:nvSpPr>
        <p:spPr bwMode="auto">
          <a:xfrm flipH="1">
            <a:off x="0" y="-5162"/>
            <a:ext cx="2978044" cy="442068"/>
          </a:xfrm>
          <a:custGeom>
            <a:avLst/>
            <a:gdLst>
              <a:gd name="T0" fmla="*/ 56 w 2024"/>
              <a:gd name="T1" fmla="*/ 0 h 270"/>
              <a:gd name="T2" fmla="*/ 0 w 2024"/>
              <a:gd name="T3" fmla="*/ 57 h 270"/>
              <a:gd name="T4" fmla="*/ 42 w 2024"/>
              <a:gd name="T5" fmla="*/ 111 h 270"/>
              <a:gd name="T6" fmla="*/ 1402 w 2024"/>
              <a:gd name="T7" fmla="*/ 111 h 270"/>
              <a:gd name="T8" fmla="*/ 1422 w 2024"/>
              <a:gd name="T9" fmla="*/ 131 h 270"/>
              <a:gd name="T10" fmla="*/ 1422 w 2024"/>
              <a:gd name="T11" fmla="*/ 139 h 270"/>
              <a:gd name="T12" fmla="*/ 1402 w 2024"/>
              <a:gd name="T13" fmla="*/ 160 h 270"/>
              <a:gd name="T14" fmla="*/ 454 w 2024"/>
              <a:gd name="T15" fmla="*/ 160 h 270"/>
              <a:gd name="T16" fmla="*/ 411 w 2024"/>
              <a:gd name="T17" fmla="*/ 214 h 270"/>
              <a:gd name="T18" fmla="*/ 467 w 2024"/>
              <a:gd name="T19" fmla="*/ 270 h 270"/>
              <a:gd name="T20" fmla="*/ 2024 w 2024"/>
              <a:gd name="T21" fmla="*/ 270 h 270"/>
              <a:gd name="T22" fmla="*/ 2024 w 2024"/>
              <a:gd name="T23" fmla="*/ 240 h 270"/>
              <a:gd name="T24" fmla="*/ 2024 w 2024"/>
              <a:gd name="T25" fmla="*/ 158 h 270"/>
              <a:gd name="T26" fmla="*/ 2024 w 2024"/>
              <a:gd name="T27" fmla="*/ 113 h 270"/>
              <a:gd name="T28" fmla="*/ 2024 w 2024"/>
              <a:gd name="T29" fmla="*/ 14 h 270"/>
              <a:gd name="T30" fmla="*/ 2024 w 2024"/>
              <a:gd name="T31" fmla="*/ 0 h 270"/>
              <a:gd name="T32" fmla="*/ 56 w 2024"/>
              <a:gd name="T3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24" h="270">
                <a:moveTo>
                  <a:pt x="56" y="0"/>
                </a:moveTo>
                <a:cubicBezTo>
                  <a:pt x="25" y="0"/>
                  <a:pt x="0" y="26"/>
                  <a:pt x="0" y="57"/>
                </a:cubicBezTo>
                <a:cubicBezTo>
                  <a:pt x="0" y="83"/>
                  <a:pt x="18" y="105"/>
                  <a:pt x="42" y="111"/>
                </a:cubicBezTo>
                <a:cubicBezTo>
                  <a:pt x="1402" y="111"/>
                  <a:pt x="1402" y="111"/>
                  <a:pt x="1402" y="111"/>
                </a:cubicBezTo>
                <a:cubicBezTo>
                  <a:pt x="1413" y="111"/>
                  <a:pt x="1422" y="120"/>
                  <a:pt x="1422" y="131"/>
                </a:cubicBezTo>
                <a:cubicBezTo>
                  <a:pt x="1422" y="139"/>
                  <a:pt x="1422" y="139"/>
                  <a:pt x="1422" y="139"/>
                </a:cubicBezTo>
                <a:cubicBezTo>
                  <a:pt x="1422" y="151"/>
                  <a:pt x="1413" y="160"/>
                  <a:pt x="1402" y="160"/>
                </a:cubicBezTo>
                <a:cubicBezTo>
                  <a:pt x="454" y="160"/>
                  <a:pt x="454" y="160"/>
                  <a:pt x="454" y="160"/>
                </a:cubicBezTo>
                <a:cubicBezTo>
                  <a:pt x="429" y="166"/>
                  <a:pt x="411" y="188"/>
                  <a:pt x="411" y="214"/>
                </a:cubicBezTo>
                <a:cubicBezTo>
                  <a:pt x="411" y="245"/>
                  <a:pt x="436" y="270"/>
                  <a:pt x="467" y="270"/>
                </a:cubicBezTo>
                <a:cubicBezTo>
                  <a:pt x="2024" y="270"/>
                  <a:pt x="2024" y="270"/>
                  <a:pt x="2024" y="270"/>
                </a:cubicBezTo>
                <a:cubicBezTo>
                  <a:pt x="2024" y="240"/>
                  <a:pt x="2024" y="240"/>
                  <a:pt x="2024" y="240"/>
                </a:cubicBezTo>
                <a:cubicBezTo>
                  <a:pt x="2024" y="158"/>
                  <a:pt x="2024" y="158"/>
                  <a:pt x="2024" y="158"/>
                </a:cubicBezTo>
                <a:cubicBezTo>
                  <a:pt x="2024" y="113"/>
                  <a:pt x="2024" y="113"/>
                  <a:pt x="2024" y="113"/>
                </a:cubicBezTo>
                <a:cubicBezTo>
                  <a:pt x="2024" y="14"/>
                  <a:pt x="2024" y="14"/>
                  <a:pt x="2024" y="14"/>
                </a:cubicBezTo>
                <a:cubicBezTo>
                  <a:pt x="2024" y="0"/>
                  <a:pt x="2024" y="0"/>
                  <a:pt x="2024" y="0"/>
                </a:cubicBezTo>
                <a:lnTo>
                  <a:pt x="56"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s-AR"/>
          </a:p>
        </p:txBody>
      </p:sp>
      <p:pic>
        <p:nvPicPr>
          <p:cNvPr id="50" name="Imagen 49"/>
          <p:cNvPicPr>
            <a:picLocks noChangeAspect="1"/>
          </p:cNvPicPr>
          <p:nvPr/>
        </p:nvPicPr>
        <p:blipFill>
          <a:blip r:embed="rId3"/>
          <a:stretch>
            <a:fillRect/>
          </a:stretch>
        </p:blipFill>
        <p:spPr>
          <a:xfrm>
            <a:off x="4745250" y="1292576"/>
            <a:ext cx="4398750" cy="3847500"/>
          </a:xfrm>
          <a:prstGeom prst="rect">
            <a:avLst/>
          </a:prstGeom>
        </p:spPr>
      </p:pic>
      <p:pic>
        <p:nvPicPr>
          <p:cNvPr id="51" name="Imagen 50"/>
          <p:cNvPicPr>
            <a:picLocks noChangeAspect="1"/>
          </p:cNvPicPr>
          <p:nvPr/>
        </p:nvPicPr>
        <p:blipFill>
          <a:blip r:embed="rId3"/>
          <a:stretch>
            <a:fillRect/>
          </a:stretch>
        </p:blipFill>
        <p:spPr>
          <a:xfrm flipH="1">
            <a:off x="0" y="1277748"/>
            <a:ext cx="4415702" cy="386232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6"/>
        <p:cNvGrpSpPr/>
        <p:nvPr/>
      </p:nvGrpSpPr>
      <p:grpSpPr>
        <a:xfrm>
          <a:off x="0" y="0"/>
          <a:ext cx="0" cy="0"/>
          <a:chOff x="0" y="0"/>
          <a:chExt cx="0" cy="0"/>
        </a:xfrm>
      </p:grpSpPr>
      <p:sp>
        <p:nvSpPr>
          <p:cNvPr id="1807" name="Google Shape;1807;p80"/>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What materials must I bring to class?</a:t>
            </a:r>
            <a:endParaRPr dirty="0"/>
          </a:p>
        </p:txBody>
      </p:sp>
      <p:sp>
        <p:nvSpPr>
          <p:cNvPr id="1808" name="Google Shape;1808;p80"/>
          <p:cNvSpPr/>
          <p:nvPr/>
        </p:nvSpPr>
        <p:spPr>
          <a:xfrm>
            <a:off x="713250" y="1637171"/>
            <a:ext cx="4251600" cy="2961000"/>
          </a:xfrm>
          <a:prstGeom prst="roundRect">
            <a:avLst>
              <a:gd name="adj" fmla="val 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80"/>
          <p:cNvSpPr txBox="1"/>
          <p:nvPr/>
        </p:nvSpPr>
        <p:spPr>
          <a:xfrm>
            <a:off x="1245075" y="1408721"/>
            <a:ext cx="3188100" cy="465900"/>
          </a:xfrm>
          <a:prstGeom prst="rect">
            <a:avLst/>
          </a:prstGeom>
          <a:solidFill>
            <a:schemeClr val="dk2"/>
          </a:solidFill>
          <a:ln>
            <a:noFill/>
          </a:ln>
        </p:spPr>
        <p:txBody>
          <a:bodyPr spcFirstLastPara="1" wrap="square" lIns="91425" tIns="54850" rIns="91425" bIns="91425" anchor="t" anchorCtr="0">
            <a:noAutofit/>
          </a:bodyPr>
          <a:lstStyle/>
          <a:p>
            <a:pPr marL="0" lvl="0" indent="0" algn="ctr" rtl="0">
              <a:spcBef>
                <a:spcPts val="0"/>
              </a:spcBef>
              <a:spcAft>
                <a:spcPts val="0"/>
              </a:spcAft>
              <a:buNone/>
            </a:pPr>
            <a:r>
              <a:rPr lang="en" sz="2200" b="1">
                <a:solidFill>
                  <a:srgbClr val="FFFFFF"/>
                </a:solidFill>
                <a:latin typeface="Hammersmith One"/>
                <a:ea typeface="Hammersmith One"/>
                <a:cs typeface="Hammersmith One"/>
                <a:sym typeface="Hammersmith One"/>
              </a:rPr>
              <a:t>Notes</a:t>
            </a:r>
            <a:r>
              <a:rPr lang="en" sz="1800" b="1">
                <a:solidFill>
                  <a:srgbClr val="FFFFFF"/>
                </a:solidFill>
                <a:latin typeface="Glass Antiqua"/>
                <a:ea typeface="Glass Antiqua"/>
                <a:cs typeface="Glass Antiqua"/>
                <a:sym typeface="Glass Antiqua"/>
              </a:rPr>
              <a:t/>
            </a:r>
            <a:br>
              <a:rPr lang="en" sz="1800" b="1">
                <a:solidFill>
                  <a:srgbClr val="FFFFFF"/>
                </a:solidFill>
                <a:latin typeface="Glass Antiqua"/>
                <a:ea typeface="Glass Antiqua"/>
                <a:cs typeface="Glass Antiqua"/>
                <a:sym typeface="Glass Antiqua"/>
              </a:rPr>
            </a:br>
            <a:endParaRPr sz="900" b="1">
              <a:solidFill>
                <a:srgbClr val="FFFFFF"/>
              </a:solidFill>
              <a:latin typeface="Glass Antiqua"/>
              <a:ea typeface="Glass Antiqua"/>
              <a:cs typeface="Glass Antiqua"/>
              <a:sym typeface="Glass Antiqua"/>
            </a:endParaRPr>
          </a:p>
        </p:txBody>
      </p:sp>
      <p:sp>
        <p:nvSpPr>
          <p:cNvPr id="1810" name="Google Shape;1810;p80"/>
          <p:cNvSpPr txBox="1"/>
          <p:nvPr/>
        </p:nvSpPr>
        <p:spPr>
          <a:xfrm>
            <a:off x="1150350" y="2045921"/>
            <a:ext cx="3377400" cy="37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600"/>
              </a:spcAft>
              <a:buNone/>
            </a:pPr>
            <a:r>
              <a:rPr lang="en" sz="1600">
                <a:solidFill>
                  <a:schemeClr val="accent6"/>
                </a:solidFill>
                <a:latin typeface="Manjari"/>
                <a:ea typeface="Manjari"/>
                <a:cs typeface="Manjari"/>
                <a:sym typeface="Manjari"/>
              </a:rPr>
              <a:t/>
            </a:r>
            <a:br>
              <a:rPr lang="en" sz="1600">
                <a:solidFill>
                  <a:schemeClr val="accent6"/>
                </a:solidFill>
                <a:latin typeface="Manjari"/>
                <a:ea typeface="Manjari"/>
                <a:cs typeface="Manjari"/>
                <a:sym typeface="Manjari"/>
              </a:rPr>
            </a:br>
            <a:r>
              <a:rPr lang="en" sz="1600">
                <a:solidFill>
                  <a:schemeClr val="accent6"/>
                </a:solidFill>
                <a:latin typeface="Manjari"/>
                <a:ea typeface="Manjari"/>
                <a:cs typeface="Manjari"/>
                <a:sym typeface="Manjari"/>
              </a:rPr>
              <a:t>Eraser</a:t>
            </a:r>
            <a:endParaRPr sz="1600">
              <a:solidFill>
                <a:schemeClr val="accent6"/>
              </a:solidFill>
              <a:latin typeface="Manjari"/>
              <a:ea typeface="Manjari"/>
              <a:cs typeface="Manjari"/>
              <a:sym typeface="Manjari"/>
            </a:endParaRPr>
          </a:p>
        </p:txBody>
      </p:sp>
      <p:sp>
        <p:nvSpPr>
          <p:cNvPr id="1811" name="Google Shape;1811;p80"/>
          <p:cNvSpPr txBox="1"/>
          <p:nvPr/>
        </p:nvSpPr>
        <p:spPr>
          <a:xfrm>
            <a:off x="1150350" y="2423926"/>
            <a:ext cx="3377400" cy="37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600"/>
              </a:spcAft>
              <a:buNone/>
            </a:pPr>
            <a:r>
              <a:rPr lang="en" sz="1600">
                <a:solidFill>
                  <a:schemeClr val="accent6"/>
                </a:solidFill>
                <a:latin typeface="Manjari"/>
                <a:ea typeface="Manjari"/>
                <a:cs typeface="Manjari"/>
                <a:sym typeface="Manjari"/>
              </a:rPr>
              <a:t/>
            </a:r>
            <a:br>
              <a:rPr lang="en" sz="1600">
                <a:solidFill>
                  <a:schemeClr val="accent6"/>
                </a:solidFill>
                <a:latin typeface="Manjari"/>
                <a:ea typeface="Manjari"/>
                <a:cs typeface="Manjari"/>
                <a:sym typeface="Manjari"/>
              </a:rPr>
            </a:br>
            <a:r>
              <a:rPr lang="en" sz="1600">
                <a:solidFill>
                  <a:schemeClr val="accent6"/>
                </a:solidFill>
                <a:latin typeface="Manjari"/>
                <a:ea typeface="Manjari"/>
                <a:cs typeface="Manjari"/>
                <a:sym typeface="Manjari"/>
              </a:rPr>
              <a:t>Rounded scissors</a:t>
            </a:r>
            <a:endParaRPr sz="1600">
              <a:solidFill>
                <a:schemeClr val="accent6"/>
              </a:solidFill>
              <a:latin typeface="Manjari"/>
              <a:ea typeface="Manjari"/>
              <a:cs typeface="Manjari"/>
              <a:sym typeface="Manjari"/>
            </a:endParaRPr>
          </a:p>
        </p:txBody>
      </p:sp>
      <p:sp>
        <p:nvSpPr>
          <p:cNvPr id="1812" name="Google Shape;1812;p80"/>
          <p:cNvSpPr txBox="1"/>
          <p:nvPr/>
        </p:nvSpPr>
        <p:spPr>
          <a:xfrm>
            <a:off x="1150350" y="2801906"/>
            <a:ext cx="3377400" cy="37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600"/>
              </a:spcAft>
              <a:buNone/>
            </a:pPr>
            <a:r>
              <a:rPr lang="en" sz="1600">
                <a:solidFill>
                  <a:schemeClr val="accent6"/>
                </a:solidFill>
                <a:latin typeface="Manjari"/>
                <a:ea typeface="Manjari"/>
                <a:cs typeface="Manjari"/>
                <a:sym typeface="Manjari"/>
              </a:rPr>
              <a:t/>
            </a:r>
            <a:br>
              <a:rPr lang="en" sz="1600">
                <a:solidFill>
                  <a:schemeClr val="accent6"/>
                </a:solidFill>
                <a:latin typeface="Manjari"/>
                <a:ea typeface="Manjari"/>
                <a:cs typeface="Manjari"/>
                <a:sym typeface="Manjari"/>
              </a:rPr>
            </a:br>
            <a:r>
              <a:rPr lang="en" sz="1600">
                <a:solidFill>
                  <a:schemeClr val="accent6"/>
                </a:solidFill>
                <a:latin typeface="Manjari"/>
                <a:ea typeface="Manjari"/>
                <a:cs typeface="Manjari"/>
                <a:sym typeface="Manjari"/>
              </a:rPr>
              <a:t>Pencils</a:t>
            </a:r>
            <a:endParaRPr sz="1600">
              <a:solidFill>
                <a:schemeClr val="accent6"/>
              </a:solidFill>
              <a:latin typeface="Manjari"/>
              <a:ea typeface="Manjari"/>
              <a:cs typeface="Manjari"/>
              <a:sym typeface="Manjari"/>
            </a:endParaRPr>
          </a:p>
        </p:txBody>
      </p:sp>
      <p:sp>
        <p:nvSpPr>
          <p:cNvPr id="1813" name="Google Shape;1813;p80"/>
          <p:cNvSpPr txBox="1"/>
          <p:nvPr/>
        </p:nvSpPr>
        <p:spPr>
          <a:xfrm>
            <a:off x="1150350" y="3179886"/>
            <a:ext cx="3377400" cy="37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600"/>
              </a:spcAft>
              <a:buNone/>
            </a:pPr>
            <a:r>
              <a:rPr lang="en" sz="1600">
                <a:solidFill>
                  <a:schemeClr val="accent6"/>
                </a:solidFill>
                <a:latin typeface="Manjari"/>
                <a:ea typeface="Manjari"/>
                <a:cs typeface="Manjari"/>
                <a:sym typeface="Manjari"/>
              </a:rPr>
              <a:t/>
            </a:r>
            <a:br>
              <a:rPr lang="en" sz="1600">
                <a:solidFill>
                  <a:schemeClr val="accent6"/>
                </a:solidFill>
                <a:latin typeface="Manjari"/>
                <a:ea typeface="Manjari"/>
                <a:cs typeface="Manjari"/>
                <a:sym typeface="Manjari"/>
              </a:rPr>
            </a:br>
            <a:r>
              <a:rPr lang="en" sz="1600">
                <a:solidFill>
                  <a:schemeClr val="accent6"/>
                </a:solidFill>
                <a:latin typeface="Manjari"/>
                <a:ea typeface="Manjari"/>
                <a:cs typeface="Manjari"/>
                <a:sym typeface="Manjari"/>
              </a:rPr>
              <a:t>Stapler</a:t>
            </a:r>
            <a:endParaRPr sz="1600">
              <a:solidFill>
                <a:schemeClr val="accent6"/>
              </a:solidFill>
              <a:latin typeface="Manjari"/>
              <a:ea typeface="Manjari"/>
              <a:cs typeface="Manjari"/>
              <a:sym typeface="Manjari"/>
            </a:endParaRPr>
          </a:p>
        </p:txBody>
      </p:sp>
      <p:sp>
        <p:nvSpPr>
          <p:cNvPr id="1814" name="Google Shape;1814;p80"/>
          <p:cNvSpPr txBox="1"/>
          <p:nvPr/>
        </p:nvSpPr>
        <p:spPr>
          <a:xfrm>
            <a:off x="1150350" y="3557866"/>
            <a:ext cx="3377400" cy="37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600"/>
              </a:spcAft>
              <a:buNone/>
            </a:pPr>
            <a:r>
              <a:rPr lang="en" sz="1600">
                <a:solidFill>
                  <a:schemeClr val="accent6"/>
                </a:solidFill>
                <a:latin typeface="Manjari"/>
                <a:ea typeface="Manjari"/>
                <a:cs typeface="Manjari"/>
                <a:sym typeface="Manjari"/>
              </a:rPr>
              <a:t/>
            </a:r>
            <a:br>
              <a:rPr lang="en" sz="1600">
                <a:solidFill>
                  <a:schemeClr val="accent6"/>
                </a:solidFill>
                <a:latin typeface="Manjari"/>
                <a:ea typeface="Manjari"/>
                <a:cs typeface="Manjari"/>
                <a:sym typeface="Manjari"/>
              </a:rPr>
            </a:br>
            <a:r>
              <a:rPr lang="en" sz="1600">
                <a:solidFill>
                  <a:schemeClr val="accent6"/>
                </a:solidFill>
                <a:latin typeface="Manjari"/>
                <a:ea typeface="Manjari"/>
                <a:cs typeface="Manjari"/>
                <a:sym typeface="Manjari"/>
              </a:rPr>
              <a:t>Calculator</a:t>
            </a:r>
            <a:endParaRPr sz="1600">
              <a:solidFill>
                <a:schemeClr val="accent6"/>
              </a:solidFill>
              <a:latin typeface="Manjari"/>
              <a:ea typeface="Manjari"/>
              <a:cs typeface="Manjari"/>
              <a:sym typeface="Manjari"/>
            </a:endParaRPr>
          </a:p>
        </p:txBody>
      </p:sp>
      <p:sp>
        <p:nvSpPr>
          <p:cNvPr id="1815" name="Google Shape;1815;p80"/>
          <p:cNvSpPr txBox="1"/>
          <p:nvPr/>
        </p:nvSpPr>
        <p:spPr>
          <a:xfrm>
            <a:off x="1150350" y="3935846"/>
            <a:ext cx="3377400" cy="37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600"/>
              </a:spcAft>
              <a:buNone/>
            </a:pPr>
            <a:r>
              <a:rPr lang="en" sz="1600">
                <a:solidFill>
                  <a:schemeClr val="accent6"/>
                </a:solidFill>
                <a:latin typeface="Manjari"/>
                <a:ea typeface="Manjari"/>
                <a:cs typeface="Manjari"/>
                <a:sym typeface="Manjari"/>
              </a:rPr>
              <a:t/>
            </a:r>
            <a:br>
              <a:rPr lang="en" sz="1600">
                <a:solidFill>
                  <a:schemeClr val="accent6"/>
                </a:solidFill>
                <a:latin typeface="Manjari"/>
                <a:ea typeface="Manjari"/>
                <a:cs typeface="Manjari"/>
                <a:sym typeface="Manjari"/>
              </a:rPr>
            </a:br>
            <a:r>
              <a:rPr lang="en" sz="1600">
                <a:solidFill>
                  <a:schemeClr val="accent6"/>
                </a:solidFill>
                <a:latin typeface="Manjari"/>
                <a:ea typeface="Manjari"/>
                <a:cs typeface="Manjari"/>
                <a:sym typeface="Manjari"/>
              </a:rPr>
              <a:t>Markers</a:t>
            </a:r>
            <a:endParaRPr sz="1600">
              <a:solidFill>
                <a:schemeClr val="accent6"/>
              </a:solidFill>
              <a:latin typeface="Manjari"/>
              <a:ea typeface="Manjari"/>
              <a:cs typeface="Manjari"/>
              <a:sym typeface="Manjari"/>
            </a:endParaRPr>
          </a:p>
        </p:txBody>
      </p:sp>
      <p:pic>
        <p:nvPicPr>
          <p:cNvPr id="3" name="Imagen 2"/>
          <p:cNvPicPr>
            <a:picLocks noChangeAspect="1"/>
          </p:cNvPicPr>
          <p:nvPr/>
        </p:nvPicPr>
        <p:blipFill>
          <a:blip r:embed="rId3"/>
          <a:stretch>
            <a:fillRect/>
          </a:stretch>
        </p:blipFill>
        <p:spPr>
          <a:xfrm>
            <a:off x="4814081" y="1900362"/>
            <a:ext cx="4089838" cy="3203371"/>
          </a:xfrm>
          <a:prstGeom prst="rect">
            <a:avLst/>
          </a:prstGeom>
        </p:spPr>
      </p:pic>
      <p:sp>
        <p:nvSpPr>
          <p:cNvPr id="13" name="Rectángulo 12"/>
          <p:cNvSpPr/>
          <p:nvPr/>
        </p:nvSpPr>
        <p:spPr>
          <a:xfrm>
            <a:off x="1" y="934595"/>
            <a:ext cx="9144000" cy="9389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14" name="Grupo 13"/>
          <p:cNvGrpSpPr/>
          <p:nvPr/>
        </p:nvGrpSpPr>
        <p:grpSpPr>
          <a:xfrm>
            <a:off x="7754880" y="273091"/>
            <a:ext cx="934790" cy="685910"/>
            <a:chOff x="7754880" y="507361"/>
            <a:chExt cx="598791" cy="439368"/>
          </a:xfrm>
        </p:grpSpPr>
        <p:pic>
          <p:nvPicPr>
            <p:cNvPr id="15" name="Imagen 14"/>
            <p:cNvPicPr>
              <a:picLocks noChangeAspect="1"/>
            </p:cNvPicPr>
            <p:nvPr/>
          </p:nvPicPr>
          <p:blipFill>
            <a:blip r:embed="rId4"/>
            <a:stretch>
              <a:fillRect/>
            </a:stretch>
          </p:blipFill>
          <p:spPr>
            <a:xfrm>
              <a:off x="8054275" y="625574"/>
              <a:ext cx="299396" cy="308202"/>
            </a:xfrm>
            <a:prstGeom prst="rect">
              <a:avLst/>
            </a:prstGeom>
          </p:spPr>
        </p:pic>
        <p:pic>
          <p:nvPicPr>
            <p:cNvPr id="16" name="Imagen 15"/>
            <p:cNvPicPr>
              <a:picLocks noChangeAspect="1"/>
            </p:cNvPicPr>
            <p:nvPr/>
          </p:nvPicPr>
          <p:blipFill>
            <a:blip r:embed="rId4"/>
            <a:stretch>
              <a:fillRect/>
            </a:stretch>
          </p:blipFill>
          <p:spPr>
            <a:xfrm>
              <a:off x="7754880" y="625574"/>
              <a:ext cx="299396" cy="308202"/>
            </a:xfrm>
            <a:prstGeom prst="rect">
              <a:avLst/>
            </a:prstGeom>
          </p:spPr>
        </p:pic>
        <p:pic>
          <p:nvPicPr>
            <p:cNvPr id="17" name="Imagen 16"/>
            <p:cNvPicPr>
              <a:picLocks noChangeAspect="1"/>
            </p:cNvPicPr>
            <p:nvPr/>
          </p:nvPicPr>
          <p:blipFill>
            <a:blip r:embed="rId4"/>
            <a:stretch>
              <a:fillRect/>
            </a:stretch>
          </p:blipFill>
          <p:spPr>
            <a:xfrm>
              <a:off x="7840868" y="507361"/>
              <a:ext cx="426815" cy="439368"/>
            </a:xfrm>
            <a:prstGeom prst="rect">
              <a:avLst/>
            </a:prstGeom>
          </p:spPr>
        </p:pic>
      </p:grpSp>
      <p:grpSp>
        <p:nvGrpSpPr>
          <p:cNvPr id="18" name="Grupo 17"/>
          <p:cNvGrpSpPr/>
          <p:nvPr/>
        </p:nvGrpSpPr>
        <p:grpSpPr>
          <a:xfrm>
            <a:off x="343603" y="279330"/>
            <a:ext cx="934790" cy="685910"/>
            <a:chOff x="7754880" y="507361"/>
            <a:chExt cx="598791" cy="439368"/>
          </a:xfrm>
        </p:grpSpPr>
        <p:pic>
          <p:nvPicPr>
            <p:cNvPr id="19" name="Imagen 18"/>
            <p:cNvPicPr>
              <a:picLocks noChangeAspect="1"/>
            </p:cNvPicPr>
            <p:nvPr/>
          </p:nvPicPr>
          <p:blipFill>
            <a:blip r:embed="rId4"/>
            <a:stretch>
              <a:fillRect/>
            </a:stretch>
          </p:blipFill>
          <p:spPr>
            <a:xfrm>
              <a:off x="8054275" y="625574"/>
              <a:ext cx="299396" cy="308202"/>
            </a:xfrm>
            <a:prstGeom prst="rect">
              <a:avLst/>
            </a:prstGeom>
          </p:spPr>
        </p:pic>
        <p:pic>
          <p:nvPicPr>
            <p:cNvPr id="20" name="Imagen 19"/>
            <p:cNvPicPr>
              <a:picLocks noChangeAspect="1"/>
            </p:cNvPicPr>
            <p:nvPr/>
          </p:nvPicPr>
          <p:blipFill>
            <a:blip r:embed="rId4"/>
            <a:stretch>
              <a:fillRect/>
            </a:stretch>
          </p:blipFill>
          <p:spPr>
            <a:xfrm>
              <a:off x="7754880" y="625574"/>
              <a:ext cx="299396" cy="308202"/>
            </a:xfrm>
            <a:prstGeom prst="rect">
              <a:avLst/>
            </a:prstGeom>
          </p:spPr>
        </p:pic>
        <p:pic>
          <p:nvPicPr>
            <p:cNvPr id="21" name="Imagen 20"/>
            <p:cNvPicPr>
              <a:picLocks noChangeAspect="1"/>
            </p:cNvPicPr>
            <p:nvPr/>
          </p:nvPicPr>
          <p:blipFill>
            <a:blip r:embed="rId4"/>
            <a:stretch>
              <a:fillRect/>
            </a:stretch>
          </p:blipFill>
          <p:spPr>
            <a:xfrm>
              <a:off x="7840868" y="507361"/>
              <a:ext cx="426815" cy="439368"/>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4745250" y="1292576"/>
            <a:ext cx="4398750" cy="3847500"/>
          </a:xfrm>
          <a:prstGeom prst="rect">
            <a:avLst/>
          </a:prstGeom>
        </p:spPr>
      </p:pic>
      <p:sp>
        <p:nvSpPr>
          <p:cNvPr id="1472" name="Google Shape;1472;p45"/>
          <p:cNvSpPr txBox="1">
            <a:spLocks noGrp="1"/>
          </p:cNvSpPr>
          <p:nvPr>
            <p:ph type="subTitle" idx="1"/>
          </p:nvPr>
        </p:nvSpPr>
        <p:spPr>
          <a:xfrm>
            <a:off x="3671100" y="2798057"/>
            <a:ext cx="4839300" cy="4962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You can enter a subtitle here if you need it</a:t>
            </a:r>
            <a:endParaRPr/>
          </a:p>
        </p:txBody>
      </p:sp>
      <p:sp>
        <p:nvSpPr>
          <p:cNvPr id="1473" name="Google Shape;1473;p45"/>
          <p:cNvSpPr txBox="1">
            <a:spLocks noGrp="1"/>
          </p:cNvSpPr>
          <p:nvPr>
            <p:ph type="title"/>
          </p:nvPr>
        </p:nvSpPr>
        <p:spPr>
          <a:xfrm>
            <a:off x="3671100" y="1977554"/>
            <a:ext cx="4839300" cy="841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TYPES OF TREES</a:t>
            </a:r>
            <a:endParaRPr/>
          </a:p>
        </p:txBody>
      </p:sp>
      <p:sp>
        <p:nvSpPr>
          <p:cNvPr id="1474" name="Google Shape;1474;p45"/>
          <p:cNvSpPr txBox="1">
            <a:spLocks noGrp="1"/>
          </p:cNvSpPr>
          <p:nvPr>
            <p:ph type="title" idx="2"/>
          </p:nvPr>
        </p:nvSpPr>
        <p:spPr>
          <a:xfrm>
            <a:off x="7277700" y="962687"/>
            <a:ext cx="1232700" cy="841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02</a:t>
            </a:r>
            <a:endParaRPr/>
          </a:p>
        </p:txBody>
      </p:sp>
      <p:grpSp>
        <p:nvGrpSpPr>
          <p:cNvPr id="1476" name="Google Shape;1476;p45"/>
          <p:cNvGrpSpPr/>
          <p:nvPr/>
        </p:nvGrpSpPr>
        <p:grpSpPr>
          <a:xfrm>
            <a:off x="-2206101" y="528588"/>
            <a:ext cx="5769239" cy="4809587"/>
            <a:chOff x="-2206101" y="528588"/>
            <a:chExt cx="5769239" cy="4809587"/>
          </a:xfrm>
        </p:grpSpPr>
        <p:grpSp>
          <p:nvGrpSpPr>
            <p:cNvPr id="1477" name="Google Shape;1477;p45"/>
            <p:cNvGrpSpPr/>
            <p:nvPr/>
          </p:nvGrpSpPr>
          <p:grpSpPr>
            <a:xfrm>
              <a:off x="-2206101" y="528588"/>
              <a:ext cx="5769239" cy="4246924"/>
              <a:chOff x="113525" y="1273388"/>
              <a:chExt cx="3527508" cy="2596713"/>
            </a:xfrm>
          </p:grpSpPr>
          <p:sp>
            <p:nvSpPr>
              <p:cNvPr id="1478" name="Google Shape;1478;p45"/>
              <p:cNvSpPr/>
              <p:nvPr/>
            </p:nvSpPr>
            <p:spPr>
              <a:xfrm>
                <a:off x="513366" y="1811797"/>
                <a:ext cx="2778832" cy="1968137"/>
              </a:xfrm>
              <a:custGeom>
                <a:avLst/>
                <a:gdLst/>
                <a:ahLst/>
                <a:cxnLst/>
                <a:rect l="l" t="t" r="r" b="b"/>
                <a:pathLst>
                  <a:path w="17166" h="12158" extrusionOk="0">
                    <a:moveTo>
                      <a:pt x="7845" y="0"/>
                    </a:moveTo>
                    <a:cubicBezTo>
                      <a:pt x="7674" y="0"/>
                      <a:pt x="7507" y="53"/>
                      <a:pt x="7381" y="170"/>
                    </a:cubicBezTo>
                    <a:cubicBezTo>
                      <a:pt x="7048" y="479"/>
                      <a:pt x="7121" y="1054"/>
                      <a:pt x="6818" y="1393"/>
                    </a:cubicBezTo>
                    <a:cubicBezTo>
                      <a:pt x="6425" y="1853"/>
                      <a:pt x="5571" y="1696"/>
                      <a:pt x="5238" y="2198"/>
                    </a:cubicBezTo>
                    <a:cubicBezTo>
                      <a:pt x="5093" y="2410"/>
                      <a:pt x="5038" y="2725"/>
                      <a:pt x="4796" y="2779"/>
                    </a:cubicBezTo>
                    <a:cubicBezTo>
                      <a:pt x="4775" y="2784"/>
                      <a:pt x="4755" y="2786"/>
                      <a:pt x="4734" y="2786"/>
                    </a:cubicBezTo>
                    <a:cubicBezTo>
                      <a:pt x="4646" y="2786"/>
                      <a:pt x="4559" y="2749"/>
                      <a:pt x="4475" y="2725"/>
                    </a:cubicBezTo>
                    <a:cubicBezTo>
                      <a:pt x="4281" y="2663"/>
                      <a:pt x="4078" y="2633"/>
                      <a:pt x="3876" y="2633"/>
                    </a:cubicBezTo>
                    <a:cubicBezTo>
                      <a:pt x="3243" y="2633"/>
                      <a:pt x="2607" y="2921"/>
                      <a:pt x="2217" y="3421"/>
                    </a:cubicBezTo>
                    <a:cubicBezTo>
                      <a:pt x="2084" y="3597"/>
                      <a:pt x="1975" y="3851"/>
                      <a:pt x="2102" y="4033"/>
                    </a:cubicBezTo>
                    <a:cubicBezTo>
                      <a:pt x="2162" y="4117"/>
                      <a:pt x="2265" y="4184"/>
                      <a:pt x="2265" y="4287"/>
                    </a:cubicBezTo>
                    <a:cubicBezTo>
                      <a:pt x="2265" y="4359"/>
                      <a:pt x="2193" y="4420"/>
                      <a:pt x="2132" y="4468"/>
                    </a:cubicBezTo>
                    <a:cubicBezTo>
                      <a:pt x="1944" y="4626"/>
                      <a:pt x="1751" y="4783"/>
                      <a:pt x="1557" y="4941"/>
                    </a:cubicBezTo>
                    <a:cubicBezTo>
                      <a:pt x="1188" y="5050"/>
                      <a:pt x="824" y="5225"/>
                      <a:pt x="552" y="5486"/>
                    </a:cubicBezTo>
                    <a:cubicBezTo>
                      <a:pt x="213" y="5813"/>
                      <a:pt x="1" y="6291"/>
                      <a:pt x="68" y="6757"/>
                    </a:cubicBezTo>
                    <a:cubicBezTo>
                      <a:pt x="116" y="7084"/>
                      <a:pt x="286" y="7375"/>
                      <a:pt x="455" y="7659"/>
                    </a:cubicBezTo>
                    <a:cubicBezTo>
                      <a:pt x="667" y="8016"/>
                      <a:pt x="915" y="8404"/>
                      <a:pt x="1315" y="8513"/>
                    </a:cubicBezTo>
                    <a:cubicBezTo>
                      <a:pt x="1357" y="8525"/>
                      <a:pt x="1387" y="8531"/>
                      <a:pt x="1424" y="8537"/>
                    </a:cubicBezTo>
                    <a:cubicBezTo>
                      <a:pt x="2162" y="8682"/>
                      <a:pt x="1484" y="9742"/>
                      <a:pt x="2162" y="10117"/>
                    </a:cubicBezTo>
                    <a:cubicBezTo>
                      <a:pt x="2241" y="9742"/>
                      <a:pt x="2162" y="9439"/>
                      <a:pt x="2465" y="9136"/>
                    </a:cubicBezTo>
                    <a:cubicBezTo>
                      <a:pt x="2544" y="9209"/>
                      <a:pt x="2695" y="9288"/>
                      <a:pt x="2647" y="9409"/>
                    </a:cubicBezTo>
                    <a:cubicBezTo>
                      <a:pt x="2665" y="9451"/>
                      <a:pt x="2677" y="9500"/>
                      <a:pt x="2689" y="9542"/>
                    </a:cubicBezTo>
                    <a:cubicBezTo>
                      <a:pt x="2859" y="10178"/>
                      <a:pt x="2816" y="10886"/>
                      <a:pt x="3295" y="11255"/>
                    </a:cubicBezTo>
                    <a:cubicBezTo>
                      <a:pt x="3331" y="11286"/>
                      <a:pt x="3361" y="11292"/>
                      <a:pt x="3373" y="11292"/>
                    </a:cubicBezTo>
                    <a:cubicBezTo>
                      <a:pt x="3597" y="11177"/>
                      <a:pt x="3367" y="10953"/>
                      <a:pt x="3446" y="10953"/>
                    </a:cubicBezTo>
                    <a:cubicBezTo>
                      <a:pt x="3467" y="10947"/>
                      <a:pt x="3486" y="10945"/>
                      <a:pt x="3503" y="10945"/>
                    </a:cubicBezTo>
                    <a:cubicBezTo>
                      <a:pt x="3739" y="10945"/>
                      <a:pt x="3686" y="11407"/>
                      <a:pt x="3900" y="11407"/>
                    </a:cubicBezTo>
                    <a:cubicBezTo>
                      <a:pt x="3948" y="11407"/>
                      <a:pt x="3997" y="11395"/>
                      <a:pt x="4027" y="11383"/>
                    </a:cubicBezTo>
                    <a:cubicBezTo>
                      <a:pt x="4275" y="11177"/>
                      <a:pt x="4051" y="10650"/>
                      <a:pt x="4275" y="10650"/>
                    </a:cubicBezTo>
                    <a:cubicBezTo>
                      <a:pt x="4729" y="10723"/>
                      <a:pt x="4275" y="11558"/>
                      <a:pt x="4729" y="11934"/>
                    </a:cubicBezTo>
                    <a:cubicBezTo>
                      <a:pt x="4929" y="11407"/>
                      <a:pt x="4838" y="10765"/>
                      <a:pt x="5123" y="10238"/>
                    </a:cubicBezTo>
                    <a:cubicBezTo>
                      <a:pt x="5147" y="10202"/>
                      <a:pt x="5171" y="10166"/>
                      <a:pt x="5202" y="10135"/>
                    </a:cubicBezTo>
                    <a:cubicBezTo>
                      <a:pt x="5940" y="10420"/>
                      <a:pt x="5262" y="11328"/>
                      <a:pt x="5868" y="11782"/>
                    </a:cubicBezTo>
                    <a:cubicBezTo>
                      <a:pt x="6019" y="11328"/>
                      <a:pt x="5940" y="10801"/>
                      <a:pt x="6267" y="10444"/>
                    </a:cubicBezTo>
                    <a:cubicBezTo>
                      <a:pt x="6304" y="10426"/>
                      <a:pt x="6334" y="10414"/>
                      <a:pt x="6364" y="10396"/>
                    </a:cubicBezTo>
                    <a:cubicBezTo>
                      <a:pt x="6425" y="10365"/>
                      <a:pt x="6479" y="10329"/>
                      <a:pt x="6534" y="10287"/>
                    </a:cubicBezTo>
                    <a:cubicBezTo>
                      <a:pt x="6721" y="10105"/>
                      <a:pt x="6818" y="9851"/>
                      <a:pt x="6957" y="9627"/>
                    </a:cubicBezTo>
                    <a:cubicBezTo>
                      <a:pt x="7115" y="9366"/>
                      <a:pt x="7369" y="9142"/>
                      <a:pt x="7654" y="9033"/>
                    </a:cubicBezTo>
                    <a:cubicBezTo>
                      <a:pt x="7690" y="9021"/>
                      <a:pt x="7720" y="9015"/>
                      <a:pt x="7757" y="9003"/>
                    </a:cubicBezTo>
                    <a:cubicBezTo>
                      <a:pt x="8520" y="9512"/>
                      <a:pt x="7993" y="10571"/>
                      <a:pt x="8520" y="11177"/>
                    </a:cubicBezTo>
                    <a:cubicBezTo>
                      <a:pt x="8520" y="10723"/>
                      <a:pt x="8671" y="10347"/>
                      <a:pt x="8598" y="9893"/>
                    </a:cubicBezTo>
                    <a:cubicBezTo>
                      <a:pt x="8750" y="9893"/>
                      <a:pt x="8901" y="9966"/>
                      <a:pt x="8925" y="10135"/>
                    </a:cubicBezTo>
                    <a:cubicBezTo>
                      <a:pt x="8937" y="10172"/>
                      <a:pt x="8962" y="10208"/>
                      <a:pt x="8986" y="10238"/>
                    </a:cubicBezTo>
                    <a:cubicBezTo>
                      <a:pt x="8998" y="10269"/>
                      <a:pt x="9022" y="10299"/>
                      <a:pt x="9034" y="10323"/>
                    </a:cubicBezTo>
                    <a:cubicBezTo>
                      <a:pt x="9052" y="10353"/>
                      <a:pt x="9077" y="10378"/>
                      <a:pt x="9095" y="10402"/>
                    </a:cubicBezTo>
                    <a:cubicBezTo>
                      <a:pt x="9591" y="10795"/>
                      <a:pt x="9210" y="11552"/>
                      <a:pt x="9743" y="11927"/>
                    </a:cubicBezTo>
                    <a:cubicBezTo>
                      <a:pt x="9864" y="11510"/>
                      <a:pt x="9882" y="11098"/>
                      <a:pt x="10082" y="10723"/>
                    </a:cubicBezTo>
                    <a:cubicBezTo>
                      <a:pt x="10094" y="10692"/>
                      <a:pt x="10118" y="10656"/>
                      <a:pt x="10142" y="10626"/>
                    </a:cubicBezTo>
                    <a:cubicBezTo>
                      <a:pt x="10197" y="10565"/>
                      <a:pt x="10269" y="10493"/>
                      <a:pt x="10269" y="10493"/>
                    </a:cubicBezTo>
                    <a:cubicBezTo>
                      <a:pt x="10572" y="10717"/>
                      <a:pt x="10499" y="11249"/>
                      <a:pt x="10802" y="11322"/>
                    </a:cubicBezTo>
                    <a:cubicBezTo>
                      <a:pt x="10823" y="11327"/>
                      <a:pt x="10841" y="11330"/>
                      <a:pt x="10858" y="11330"/>
                    </a:cubicBezTo>
                    <a:cubicBezTo>
                      <a:pt x="11086" y="11330"/>
                      <a:pt x="10964" y="10858"/>
                      <a:pt x="11105" y="10717"/>
                    </a:cubicBezTo>
                    <a:cubicBezTo>
                      <a:pt x="11177" y="10717"/>
                      <a:pt x="11256" y="10717"/>
                      <a:pt x="11335" y="10795"/>
                    </a:cubicBezTo>
                    <a:lnTo>
                      <a:pt x="11420" y="10874"/>
                    </a:lnTo>
                    <a:cubicBezTo>
                      <a:pt x="11862" y="11171"/>
                      <a:pt x="11632" y="11927"/>
                      <a:pt x="12164" y="12158"/>
                    </a:cubicBezTo>
                    <a:cubicBezTo>
                      <a:pt x="12316" y="11855"/>
                      <a:pt x="12237" y="11552"/>
                      <a:pt x="12576" y="11352"/>
                    </a:cubicBezTo>
                    <a:cubicBezTo>
                      <a:pt x="12624" y="11352"/>
                      <a:pt x="12661" y="11352"/>
                      <a:pt x="12709" y="11370"/>
                    </a:cubicBezTo>
                    <a:cubicBezTo>
                      <a:pt x="13005" y="11395"/>
                      <a:pt x="13064" y="11982"/>
                      <a:pt x="13231" y="11982"/>
                    </a:cubicBezTo>
                    <a:cubicBezTo>
                      <a:pt x="13273" y="11982"/>
                      <a:pt x="13321" y="11945"/>
                      <a:pt x="13381" y="11855"/>
                    </a:cubicBezTo>
                    <a:cubicBezTo>
                      <a:pt x="13605" y="11625"/>
                      <a:pt x="13605" y="11171"/>
                      <a:pt x="13896" y="10874"/>
                    </a:cubicBezTo>
                    <a:cubicBezTo>
                      <a:pt x="13926" y="10844"/>
                      <a:pt x="13956" y="10826"/>
                      <a:pt x="13981" y="10795"/>
                    </a:cubicBezTo>
                    <a:cubicBezTo>
                      <a:pt x="14059" y="10711"/>
                      <a:pt x="14138" y="10620"/>
                      <a:pt x="14199" y="10523"/>
                    </a:cubicBezTo>
                    <a:cubicBezTo>
                      <a:pt x="14223" y="10493"/>
                      <a:pt x="14235" y="10450"/>
                      <a:pt x="14259" y="10420"/>
                    </a:cubicBezTo>
                    <a:cubicBezTo>
                      <a:pt x="14271" y="10390"/>
                      <a:pt x="14295" y="10353"/>
                      <a:pt x="14314" y="10323"/>
                    </a:cubicBezTo>
                    <a:cubicBezTo>
                      <a:pt x="14362" y="10269"/>
                      <a:pt x="14441" y="10045"/>
                      <a:pt x="14513" y="10045"/>
                    </a:cubicBezTo>
                    <a:cubicBezTo>
                      <a:pt x="14665" y="10045"/>
                      <a:pt x="14592" y="10420"/>
                      <a:pt x="14816" y="10420"/>
                    </a:cubicBezTo>
                    <a:cubicBezTo>
                      <a:pt x="14816" y="9893"/>
                      <a:pt x="14743" y="9360"/>
                      <a:pt x="14768" y="8834"/>
                    </a:cubicBezTo>
                    <a:lnTo>
                      <a:pt x="14768" y="8755"/>
                    </a:lnTo>
                    <a:cubicBezTo>
                      <a:pt x="14937" y="7586"/>
                      <a:pt x="14865" y="6503"/>
                      <a:pt x="15979" y="5679"/>
                    </a:cubicBezTo>
                    <a:cubicBezTo>
                      <a:pt x="16209" y="5480"/>
                      <a:pt x="17165" y="4874"/>
                      <a:pt x="17141" y="4535"/>
                    </a:cubicBezTo>
                    <a:cubicBezTo>
                      <a:pt x="17105" y="4087"/>
                      <a:pt x="15900" y="3258"/>
                      <a:pt x="15567" y="2961"/>
                    </a:cubicBezTo>
                    <a:cubicBezTo>
                      <a:pt x="15228" y="2664"/>
                      <a:pt x="14816" y="2477"/>
                      <a:pt x="14410" y="2295"/>
                    </a:cubicBezTo>
                    <a:cubicBezTo>
                      <a:pt x="14138" y="2174"/>
                      <a:pt x="13847" y="2059"/>
                      <a:pt x="13551" y="2035"/>
                    </a:cubicBezTo>
                    <a:cubicBezTo>
                      <a:pt x="13528" y="2033"/>
                      <a:pt x="13506" y="2033"/>
                      <a:pt x="13483" y="2033"/>
                    </a:cubicBezTo>
                    <a:cubicBezTo>
                      <a:pt x="12874" y="2033"/>
                      <a:pt x="12277" y="2425"/>
                      <a:pt x="11689" y="2425"/>
                    </a:cubicBezTo>
                    <a:cubicBezTo>
                      <a:pt x="11587" y="2425"/>
                      <a:pt x="11485" y="2414"/>
                      <a:pt x="11383" y="2386"/>
                    </a:cubicBezTo>
                    <a:cubicBezTo>
                      <a:pt x="10705" y="2198"/>
                      <a:pt x="10306" y="1369"/>
                      <a:pt x="9609" y="1350"/>
                    </a:cubicBezTo>
                    <a:cubicBezTo>
                      <a:pt x="9586" y="1349"/>
                      <a:pt x="9562" y="1349"/>
                      <a:pt x="9538" y="1349"/>
                    </a:cubicBezTo>
                    <a:cubicBezTo>
                      <a:pt x="9478" y="1349"/>
                      <a:pt x="9416" y="1352"/>
                      <a:pt x="9356" y="1352"/>
                    </a:cubicBezTo>
                    <a:cubicBezTo>
                      <a:pt x="9232" y="1352"/>
                      <a:pt x="9114" y="1339"/>
                      <a:pt x="9028" y="1260"/>
                    </a:cubicBezTo>
                    <a:cubicBezTo>
                      <a:pt x="8943" y="1181"/>
                      <a:pt x="8913" y="1066"/>
                      <a:pt x="8883" y="963"/>
                    </a:cubicBezTo>
                    <a:cubicBezTo>
                      <a:pt x="8786" y="636"/>
                      <a:pt x="8604" y="327"/>
                      <a:pt x="8326" y="140"/>
                    </a:cubicBezTo>
                    <a:cubicBezTo>
                      <a:pt x="8183" y="50"/>
                      <a:pt x="8012" y="0"/>
                      <a:pt x="7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5"/>
              <p:cNvSpPr/>
              <p:nvPr/>
            </p:nvSpPr>
            <p:spPr>
              <a:xfrm>
                <a:off x="1678731" y="1908762"/>
                <a:ext cx="373619" cy="1961338"/>
              </a:xfrm>
              <a:custGeom>
                <a:avLst/>
                <a:gdLst/>
                <a:ahLst/>
                <a:cxnLst/>
                <a:rect l="l" t="t" r="r" b="b"/>
                <a:pathLst>
                  <a:path w="2308" h="12116" extrusionOk="0">
                    <a:moveTo>
                      <a:pt x="43" y="1"/>
                    </a:moveTo>
                    <a:lnTo>
                      <a:pt x="43" y="1"/>
                    </a:lnTo>
                    <a:cubicBezTo>
                      <a:pt x="467" y="776"/>
                      <a:pt x="291" y="1726"/>
                      <a:pt x="618" y="2544"/>
                    </a:cubicBezTo>
                    <a:cubicBezTo>
                      <a:pt x="733" y="2840"/>
                      <a:pt x="915" y="3113"/>
                      <a:pt x="975" y="3421"/>
                    </a:cubicBezTo>
                    <a:cubicBezTo>
                      <a:pt x="1036" y="3700"/>
                      <a:pt x="988" y="4003"/>
                      <a:pt x="1103" y="4275"/>
                    </a:cubicBezTo>
                    <a:cubicBezTo>
                      <a:pt x="1139" y="4372"/>
                      <a:pt x="1199" y="4475"/>
                      <a:pt x="1224" y="4578"/>
                    </a:cubicBezTo>
                    <a:cubicBezTo>
                      <a:pt x="1254" y="4711"/>
                      <a:pt x="1218" y="4850"/>
                      <a:pt x="1181" y="4977"/>
                    </a:cubicBezTo>
                    <a:cubicBezTo>
                      <a:pt x="975" y="5637"/>
                      <a:pt x="606" y="6273"/>
                      <a:pt x="582" y="6951"/>
                    </a:cubicBezTo>
                    <a:cubicBezTo>
                      <a:pt x="576" y="7205"/>
                      <a:pt x="594" y="7502"/>
                      <a:pt x="376" y="7660"/>
                    </a:cubicBezTo>
                    <a:cubicBezTo>
                      <a:pt x="309" y="7714"/>
                      <a:pt x="225" y="7732"/>
                      <a:pt x="158" y="7787"/>
                    </a:cubicBezTo>
                    <a:cubicBezTo>
                      <a:pt x="7" y="7908"/>
                      <a:pt x="1" y="8108"/>
                      <a:pt x="1" y="8289"/>
                    </a:cubicBezTo>
                    <a:cubicBezTo>
                      <a:pt x="1" y="9542"/>
                      <a:pt x="1" y="10790"/>
                      <a:pt x="7" y="12049"/>
                    </a:cubicBezTo>
                    <a:lnTo>
                      <a:pt x="2307" y="12116"/>
                    </a:lnTo>
                    <a:cubicBezTo>
                      <a:pt x="2059" y="11559"/>
                      <a:pt x="1769" y="11020"/>
                      <a:pt x="1442" y="10499"/>
                    </a:cubicBezTo>
                    <a:cubicBezTo>
                      <a:pt x="1351" y="10354"/>
                      <a:pt x="1254" y="10202"/>
                      <a:pt x="1230" y="10033"/>
                    </a:cubicBezTo>
                    <a:cubicBezTo>
                      <a:pt x="1212" y="9900"/>
                      <a:pt x="1242" y="9754"/>
                      <a:pt x="1272" y="9621"/>
                    </a:cubicBezTo>
                    <a:lnTo>
                      <a:pt x="1454" y="8804"/>
                    </a:lnTo>
                    <a:cubicBezTo>
                      <a:pt x="1496" y="8592"/>
                      <a:pt x="1551" y="8380"/>
                      <a:pt x="1678" y="8198"/>
                    </a:cubicBezTo>
                    <a:cubicBezTo>
                      <a:pt x="1686" y="8188"/>
                      <a:pt x="1687" y="8183"/>
                      <a:pt x="1682" y="8183"/>
                    </a:cubicBezTo>
                    <a:cubicBezTo>
                      <a:pt x="1645" y="8183"/>
                      <a:pt x="1284" y="8443"/>
                      <a:pt x="1187" y="8443"/>
                    </a:cubicBezTo>
                    <a:cubicBezTo>
                      <a:pt x="1172" y="8443"/>
                      <a:pt x="1163" y="8437"/>
                      <a:pt x="1163" y="8422"/>
                    </a:cubicBezTo>
                    <a:cubicBezTo>
                      <a:pt x="1163" y="8035"/>
                      <a:pt x="1430" y="7369"/>
                      <a:pt x="1417" y="7242"/>
                    </a:cubicBezTo>
                    <a:cubicBezTo>
                      <a:pt x="1399" y="6969"/>
                      <a:pt x="1526" y="6110"/>
                      <a:pt x="1629" y="5813"/>
                    </a:cubicBezTo>
                    <a:cubicBezTo>
                      <a:pt x="1702" y="5625"/>
                      <a:pt x="1865" y="5462"/>
                      <a:pt x="1871" y="5268"/>
                    </a:cubicBezTo>
                    <a:cubicBezTo>
                      <a:pt x="1871" y="5080"/>
                      <a:pt x="1732" y="4917"/>
                      <a:pt x="1623" y="4753"/>
                    </a:cubicBezTo>
                    <a:cubicBezTo>
                      <a:pt x="1430" y="4445"/>
                      <a:pt x="1375" y="4057"/>
                      <a:pt x="1490" y="3706"/>
                    </a:cubicBezTo>
                    <a:cubicBezTo>
                      <a:pt x="1520" y="3609"/>
                      <a:pt x="1563" y="3512"/>
                      <a:pt x="1581" y="3403"/>
                    </a:cubicBezTo>
                    <a:cubicBezTo>
                      <a:pt x="1599" y="3179"/>
                      <a:pt x="1460" y="2961"/>
                      <a:pt x="1351" y="2749"/>
                    </a:cubicBezTo>
                    <a:cubicBezTo>
                      <a:pt x="1042" y="2144"/>
                      <a:pt x="994" y="1430"/>
                      <a:pt x="1236" y="794"/>
                    </a:cubicBezTo>
                    <a:lnTo>
                      <a:pt x="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5"/>
              <p:cNvSpPr/>
              <p:nvPr/>
            </p:nvSpPr>
            <p:spPr>
              <a:xfrm>
                <a:off x="1841419" y="2130375"/>
                <a:ext cx="339300" cy="1214424"/>
              </a:xfrm>
              <a:custGeom>
                <a:avLst/>
                <a:gdLst/>
                <a:ahLst/>
                <a:cxnLst/>
                <a:rect l="l" t="t" r="r" b="b"/>
                <a:pathLst>
                  <a:path w="2096" h="7502" extrusionOk="0">
                    <a:moveTo>
                      <a:pt x="1902" y="0"/>
                    </a:moveTo>
                    <a:lnTo>
                      <a:pt x="1841" y="12"/>
                    </a:lnTo>
                    <a:cubicBezTo>
                      <a:pt x="1993" y="630"/>
                      <a:pt x="1962" y="1296"/>
                      <a:pt x="1756" y="1883"/>
                    </a:cubicBezTo>
                    <a:cubicBezTo>
                      <a:pt x="1702" y="2028"/>
                      <a:pt x="1635" y="2180"/>
                      <a:pt x="1611" y="2361"/>
                    </a:cubicBezTo>
                    <a:cubicBezTo>
                      <a:pt x="1593" y="2452"/>
                      <a:pt x="1605" y="2537"/>
                      <a:pt x="1605" y="2615"/>
                    </a:cubicBezTo>
                    <a:cubicBezTo>
                      <a:pt x="1611" y="2694"/>
                      <a:pt x="1611" y="2767"/>
                      <a:pt x="1605" y="2846"/>
                    </a:cubicBezTo>
                    <a:cubicBezTo>
                      <a:pt x="1587" y="2997"/>
                      <a:pt x="1557" y="3154"/>
                      <a:pt x="1526" y="3312"/>
                    </a:cubicBezTo>
                    <a:lnTo>
                      <a:pt x="1436" y="3790"/>
                    </a:lnTo>
                    <a:cubicBezTo>
                      <a:pt x="1308" y="4420"/>
                      <a:pt x="1163" y="5037"/>
                      <a:pt x="933" y="5625"/>
                    </a:cubicBezTo>
                    <a:cubicBezTo>
                      <a:pt x="703" y="6206"/>
                      <a:pt x="358" y="6726"/>
                      <a:pt x="1" y="7265"/>
                    </a:cubicBezTo>
                    <a:lnTo>
                      <a:pt x="388" y="7501"/>
                    </a:lnTo>
                    <a:cubicBezTo>
                      <a:pt x="721" y="6944"/>
                      <a:pt x="1060" y="6369"/>
                      <a:pt x="1272" y="5746"/>
                    </a:cubicBezTo>
                    <a:cubicBezTo>
                      <a:pt x="1490" y="5116"/>
                      <a:pt x="1605" y="4474"/>
                      <a:pt x="1696" y="3826"/>
                    </a:cubicBezTo>
                    <a:lnTo>
                      <a:pt x="1763" y="3354"/>
                    </a:lnTo>
                    <a:cubicBezTo>
                      <a:pt x="1787" y="3191"/>
                      <a:pt x="1811" y="3033"/>
                      <a:pt x="1817" y="2858"/>
                    </a:cubicBezTo>
                    <a:cubicBezTo>
                      <a:pt x="1823" y="2779"/>
                      <a:pt x="1817" y="2694"/>
                      <a:pt x="1811" y="2609"/>
                    </a:cubicBezTo>
                    <a:cubicBezTo>
                      <a:pt x="1799" y="2525"/>
                      <a:pt x="1793" y="2452"/>
                      <a:pt x="1799" y="2385"/>
                    </a:cubicBezTo>
                    <a:cubicBezTo>
                      <a:pt x="1811" y="2246"/>
                      <a:pt x="1872" y="2095"/>
                      <a:pt x="1914" y="1937"/>
                    </a:cubicBezTo>
                    <a:cubicBezTo>
                      <a:pt x="2096" y="1302"/>
                      <a:pt x="2089" y="618"/>
                      <a:pt x="19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5"/>
              <p:cNvSpPr/>
              <p:nvPr/>
            </p:nvSpPr>
            <p:spPr>
              <a:xfrm>
                <a:off x="1876708" y="2664413"/>
                <a:ext cx="473499" cy="657880"/>
              </a:xfrm>
              <a:custGeom>
                <a:avLst/>
                <a:gdLst/>
                <a:ahLst/>
                <a:cxnLst/>
                <a:rect l="l" t="t" r="r" b="b"/>
                <a:pathLst>
                  <a:path w="2925" h="4064" extrusionOk="0">
                    <a:moveTo>
                      <a:pt x="2852" y="1"/>
                    </a:moveTo>
                    <a:cubicBezTo>
                      <a:pt x="2852" y="98"/>
                      <a:pt x="2816" y="194"/>
                      <a:pt x="2755" y="273"/>
                    </a:cubicBezTo>
                    <a:cubicBezTo>
                      <a:pt x="2701" y="346"/>
                      <a:pt x="2622" y="418"/>
                      <a:pt x="2537" y="467"/>
                    </a:cubicBezTo>
                    <a:cubicBezTo>
                      <a:pt x="2362" y="582"/>
                      <a:pt x="2174" y="642"/>
                      <a:pt x="1968" y="709"/>
                    </a:cubicBezTo>
                    <a:cubicBezTo>
                      <a:pt x="1762" y="782"/>
                      <a:pt x="1563" y="848"/>
                      <a:pt x="1369" y="994"/>
                    </a:cubicBezTo>
                    <a:cubicBezTo>
                      <a:pt x="1278" y="1060"/>
                      <a:pt x="1199" y="1157"/>
                      <a:pt x="1139" y="1254"/>
                    </a:cubicBezTo>
                    <a:cubicBezTo>
                      <a:pt x="1078" y="1357"/>
                      <a:pt x="1030" y="1472"/>
                      <a:pt x="1000" y="1575"/>
                    </a:cubicBezTo>
                    <a:cubicBezTo>
                      <a:pt x="969" y="1684"/>
                      <a:pt x="945" y="1787"/>
                      <a:pt x="927" y="1896"/>
                    </a:cubicBezTo>
                    <a:cubicBezTo>
                      <a:pt x="903" y="1993"/>
                      <a:pt x="879" y="2089"/>
                      <a:pt x="848" y="2186"/>
                    </a:cubicBezTo>
                    <a:cubicBezTo>
                      <a:pt x="794" y="2386"/>
                      <a:pt x="727" y="2574"/>
                      <a:pt x="642" y="2755"/>
                    </a:cubicBezTo>
                    <a:cubicBezTo>
                      <a:pt x="479" y="3119"/>
                      <a:pt x="261" y="3470"/>
                      <a:pt x="1" y="3773"/>
                    </a:cubicBezTo>
                    <a:lnTo>
                      <a:pt x="370" y="4063"/>
                    </a:lnTo>
                    <a:cubicBezTo>
                      <a:pt x="630" y="3700"/>
                      <a:pt x="842" y="3312"/>
                      <a:pt x="988" y="2901"/>
                    </a:cubicBezTo>
                    <a:cubicBezTo>
                      <a:pt x="1060" y="2695"/>
                      <a:pt x="1115" y="2483"/>
                      <a:pt x="1157" y="2271"/>
                    </a:cubicBezTo>
                    <a:cubicBezTo>
                      <a:pt x="1205" y="2059"/>
                      <a:pt x="1218" y="1841"/>
                      <a:pt x="1260" y="1647"/>
                    </a:cubicBezTo>
                    <a:cubicBezTo>
                      <a:pt x="1296" y="1454"/>
                      <a:pt x="1369" y="1278"/>
                      <a:pt x="1508" y="1157"/>
                    </a:cubicBezTo>
                    <a:cubicBezTo>
                      <a:pt x="1654" y="1030"/>
                      <a:pt x="1841" y="945"/>
                      <a:pt x="2029" y="860"/>
                    </a:cubicBezTo>
                    <a:cubicBezTo>
                      <a:pt x="2217" y="782"/>
                      <a:pt x="2422" y="697"/>
                      <a:pt x="2598" y="558"/>
                    </a:cubicBezTo>
                    <a:cubicBezTo>
                      <a:pt x="2683" y="491"/>
                      <a:pt x="2761" y="418"/>
                      <a:pt x="2822" y="315"/>
                    </a:cubicBezTo>
                    <a:cubicBezTo>
                      <a:pt x="2883" y="225"/>
                      <a:pt x="2925" y="116"/>
                      <a:pt x="29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5"/>
              <p:cNvSpPr/>
              <p:nvPr/>
            </p:nvSpPr>
            <p:spPr>
              <a:xfrm>
                <a:off x="1807101" y="2893796"/>
                <a:ext cx="894063" cy="583254"/>
              </a:xfrm>
              <a:custGeom>
                <a:avLst/>
                <a:gdLst/>
                <a:ahLst/>
                <a:cxnLst/>
                <a:rect l="l" t="t" r="r" b="b"/>
                <a:pathLst>
                  <a:path w="5523" h="3603" extrusionOk="0">
                    <a:moveTo>
                      <a:pt x="5468" y="0"/>
                    </a:moveTo>
                    <a:cubicBezTo>
                      <a:pt x="5177" y="539"/>
                      <a:pt x="4875" y="1072"/>
                      <a:pt x="4457" y="1508"/>
                    </a:cubicBezTo>
                    <a:cubicBezTo>
                      <a:pt x="4251" y="1720"/>
                      <a:pt x="4015" y="1908"/>
                      <a:pt x="3761" y="2053"/>
                    </a:cubicBezTo>
                    <a:cubicBezTo>
                      <a:pt x="3633" y="2125"/>
                      <a:pt x="3494" y="2186"/>
                      <a:pt x="3361" y="2234"/>
                    </a:cubicBezTo>
                    <a:cubicBezTo>
                      <a:pt x="3294" y="2253"/>
                      <a:pt x="3234" y="2271"/>
                      <a:pt x="3167" y="2271"/>
                    </a:cubicBezTo>
                    <a:cubicBezTo>
                      <a:pt x="3107" y="2271"/>
                      <a:pt x="3046" y="2265"/>
                      <a:pt x="2980" y="2240"/>
                    </a:cubicBezTo>
                    <a:cubicBezTo>
                      <a:pt x="2913" y="2216"/>
                      <a:pt x="2840" y="2192"/>
                      <a:pt x="2762" y="2174"/>
                    </a:cubicBezTo>
                    <a:cubicBezTo>
                      <a:pt x="2677" y="2150"/>
                      <a:pt x="2604" y="2125"/>
                      <a:pt x="2525" y="2113"/>
                    </a:cubicBezTo>
                    <a:cubicBezTo>
                      <a:pt x="2374" y="2083"/>
                      <a:pt x="2217" y="2059"/>
                      <a:pt x="2059" y="2041"/>
                    </a:cubicBezTo>
                    <a:cubicBezTo>
                      <a:pt x="1938" y="2029"/>
                      <a:pt x="1818" y="2024"/>
                      <a:pt x="1698" y="2024"/>
                    </a:cubicBezTo>
                    <a:cubicBezTo>
                      <a:pt x="1500" y="2024"/>
                      <a:pt x="1302" y="2039"/>
                      <a:pt x="1103" y="2065"/>
                    </a:cubicBezTo>
                    <a:cubicBezTo>
                      <a:pt x="1030" y="2071"/>
                      <a:pt x="945" y="2089"/>
                      <a:pt x="867" y="2101"/>
                    </a:cubicBezTo>
                    <a:cubicBezTo>
                      <a:pt x="788" y="2119"/>
                      <a:pt x="709" y="2132"/>
                      <a:pt x="612" y="2174"/>
                    </a:cubicBezTo>
                    <a:cubicBezTo>
                      <a:pt x="570" y="2192"/>
                      <a:pt x="515" y="2216"/>
                      <a:pt x="467" y="2253"/>
                    </a:cubicBezTo>
                    <a:cubicBezTo>
                      <a:pt x="425" y="2295"/>
                      <a:pt x="382" y="2331"/>
                      <a:pt x="358" y="2374"/>
                    </a:cubicBezTo>
                    <a:cubicBezTo>
                      <a:pt x="285" y="2458"/>
                      <a:pt x="249" y="2543"/>
                      <a:pt x="219" y="2616"/>
                    </a:cubicBezTo>
                    <a:cubicBezTo>
                      <a:pt x="92" y="2919"/>
                      <a:pt x="7" y="3246"/>
                      <a:pt x="1" y="3585"/>
                    </a:cubicBezTo>
                    <a:lnTo>
                      <a:pt x="455" y="3603"/>
                    </a:lnTo>
                    <a:cubicBezTo>
                      <a:pt x="443" y="3330"/>
                      <a:pt x="497" y="3046"/>
                      <a:pt x="594" y="2785"/>
                    </a:cubicBezTo>
                    <a:cubicBezTo>
                      <a:pt x="618" y="2713"/>
                      <a:pt x="649" y="2652"/>
                      <a:pt x="673" y="2616"/>
                    </a:cubicBezTo>
                    <a:cubicBezTo>
                      <a:pt x="703" y="2573"/>
                      <a:pt x="715" y="2555"/>
                      <a:pt x="764" y="2531"/>
                    </a:cubicBezTo>
                    <a:cubicBezTo>
                      <a:pt x="812" y="2513"/>
                      <a:pt x="879" y="2489"/>
                      <a:pt x="951" y="2471"/>
                    </a:cubicBezTo>
                    <a:cubicBezTo>
                      <a:pt x="1024" y="2458"/>
                      <a:pt x="1097" y="2440"/>
                      <a:pt x="1163" y="2428"/>
                    </a:cubicBezTo>
                    <a:cubicBezTo>
                      <a:pt x="1391" y="2381"/>
                      <a:pt x="1622" y="2356"/>
                      <a:pt x="1851" y="2356"/>
                    </a:cubicBezTo>
                    <a:cubicBezTo>
                      <a:pt x="1914" y="2356"/>
                      <a:pt x="1978" y="2358"/>
                      <a:pt x="2041" y="2362"/>
                    </a:cubicBezTo>
                    <a:cubicBezTo>
                      <a:pt x="2186" y="2368"/>
                      <a:pt x="2338" y="2386"/>
                      <a:pt x="2483" y="2404"/>
                    </a:cubicBezTo>
                    <a:cubicBezTo>
                      <a:pt x="2556" y="2416"/>
                      <a:pt x="2628" y="2428"/>
                      <a:pt x="2701" y="2440"/>
                    </a:cubicBezTo>
                    <a:cubicBezTo>
                      <a:pt x="2768" y="2458"/>
                      <a:pt x="2834" y="2477"/>
                      <a:pt x="2919" y="2495"/>
                    </a:cubicBezTo>
                    <a:cubicBezTo>
                      <a:pt x="2984" y="2510"/>
                      <a:pt x="3057" y="2521"/>
                      <a:pt x="3135" y="2521"/>
                    </a:cubicBezTo>
                    <a:cubicBezTo>
                      <a:pt x="3151" y="2521"/>
                      <a:pt x="3168" y="2520"/>
                      <a:pt x="3185" y="2519"/>
                    </a:cubicBezTo>
                    <a:cubicBezTo>
                      <a:pt x="3282" y="2513"/>
                      <a:pt x="3367" y="2483"/>
                      <a:pt x="3440" y="2452"/>
                    </a:cubicBezTo>
                    <a:cubicBezTo>
                      <a:pt x="3591" y="2392"/>
                      <a:pt x="3730" y="2313"/>
                      <a:pt x="3864" y="2234"/>
                    </a:cubicBezTo>
                    <a:cubicBezTo>
                      <a:pt x="4136" y="2059"/>
                      <a:pt x="4372" y="1847"/>
                      <a:pt x="4578" y="1611"/>
                    </a:cubicBezTo>
                    <a:cubicBezTo>
                      <a:pt x="4984" y="1145"/>
                      <a:pt x="5256" y="582"/>
                      <a:pt x="5522" y="31"/>
                    </a:cubicBezTo>
                    <a:lnTo>
                      <a:pt x="5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5"/>
              <p:cNvSpPr/>
              <p:nvPr/>
            </p:nvSpPr>
            <p:spPr>
              <a:xfrm>
                <a:off x="1768897" y="2674288"/>
                <a:ext cx="681353" cy="887102"/>
              </a:xfrm>
              <a:custGeom>
                <a:avLst/>
                <a:gdLst/>
                <a:ahLst/>
                <a:cxnLst/>
                <a:rect l="l" t="t" r="r" b="b"/>
                <a:pathLst>
                  <a:path w="4209" h="5480" extrusionOk="0">
                    <a:moveTo>
                      <a:pt x="4148" y="0"/>
                    </a:moveTo>
                    <a:lnTo>
                      <a:pt x="3972" y="2034"/>
                    </a:lnTo>
                    <a:lnTo>
                      <a:pt x="3930" y="2543"/>
                    </a:lnTo>
                    <a:cubicBezTo>
                      <a:pt x="3912" y="2719"/>
                      <a:pt x="3900" y="2876"/>
                      <a:pt x="3839" y="3015"/>
                    </a:cubicBezTo>
                    <a:cubicBezTo>
                      <a:pt x="3785" y="3148"/>
                      <a:pt x="3682" y="3245"/>
                      <a:pt x="3543" y="3318"/>
                    </a:cubicBezTo>
                    <a:cubicBezTo>
                      <a:pt x="3409" y="3385"/>
                      <a:pt x="3258" y="3415"/>
                      <a:pt x="3094" y="3421"/>
                    </a:cubicBezTo>
                    <a:cubicBezTo>
                      <a:pt x="3058" y="3424"/>
                      <a:pt x="3022" y="3425"/>
                      <a:pt x="2985" y="3425"/>
                    </a:cubicBezTo>
                    <a:cubicBezTo>
                      <a:pt x="2704" y="3425"/>
                      <a:pt x="2411" y="3351"/>
                      <a:pt x="2096" y="3324"/>
                    </a:cubicBezTo>
                    <a:cubicBezTo>
                      <a:pt x="2037" y="3318"/>
                      <a:pt x="1978" y="3316"/>
                      <a:pt x="1919" y="3316"/>
                    </a:cubicBezTo>
                    <a:cubicBezTo>
                      <a:pt x="1794" y="3316"/>
                      <a:pt x="1668" y="3328"/>
                      <a:pt x="1545" y="3348"/>
                    </a:cubicBezTo>
                    <a:cubicBezTo>
                      <a:pt x="1363" y="3385"/>
                      <a:pt x="1181" y="3445"/>
                      <a:pt x="1018" y="3530"/>
                    </a:cubicBezTo>
                    <a:cubicBezTo>
                      <a:pt x="848" y="3609"/>
                      <a:pt x="691" y="3724"/>
                      <a:pt x="552" y="3851"/>
                    </a:cubicBezTo>
                    <a:cubicBezTo>
                      <a:pt x="418" y="3990"/>
                      <a:pt x="297" y="4147"/>
                      <a:pt x="213" y="4323"/>
                    </a:cubicBezTo>
                    <a:cubicBezTo>
                      <a:pt x="49" y="4668"/>
                      <a:pt x="1" y="5092"/>
                      <a:pt x="140" y="5479"/>
                    </a:cubicBezTo>
                    <a:lnTo>
                      <a:pt x="564" y="5304"/>
                    </a:lnTo>
                    <a:cubicBezTo>
                      <a:pt x="455" y="5050"/>
                      <a:pt x="473" y="4741"/>
                      <a:pt x="582" y="4474"/>
                    </a:cubicBezTo>
                    <a:cubicBezTo>
                      <a:pt x="697" y="4208"/>
                      <a:pt x="915" y="3984"/>
                      <a:pt x="1181" y="3833"/>
                    </a:cubicBezTo>
                    <a:cubicBezTo>
                      <a:pt x="1321" y="3754"/>
                      <a:pt x="1460" y="3699"/>
                      <a:pt x="1611" y="3663"/>
                    </a:cubicBezTo>
                    <a:cubicBezTo>
                      <a:pt x="1731" y="3634"/>
                      <a:pt x="1851" y="3617"/>
                      <a:pt x="1976" y="3617"/>
                    </a:cubicBezTo>
                    <a:cubicBezTo>
                      <a:pt x="2010" y="3617"/>
                      <a:pt x="2043" y="3618"/>
                      <a:pt x="2077" y="3621"/>
                    </a:cubicBezTo>
                    <a:cubicBezTo>
                      <a:pt x="2334" y="3626"/>
                      <a:pt x="2607" y="3681"/>
                      <a:pt x="2895" y="3681"/>
                    </a:cubicBezTo>
                    <a:cubicBezTo>
                      <a:pt x="2967" y="3681"/>
                      <a:pt x="3039" y="3678"/>
                      <a:pt x="3113" y="3669"/>
                    </a:cubicBezTo>
                    <a:cubicBezTo>
                      <a:pt x="3294" y="3657"/>
                      <a:pt x="3482" y="3609"/>
                      <a:pt x="3651" y="3518"/>
                    </a:cubicBezTo>
                    <a:cubicBezTo>
                      <a:pt x="3730" y="3475"/>
                      <a:pt x="3809" y="3415"/>
                      <a:pt x="3876" y="3336"/>
                    </a:cubicBezTo>
                    <a:cubicBezTo>
                      <a:pt x="3942" y="3264"/>
                      <a:pt x="3997" y="3179"/>
                      <a:pt x="4027" y="3088"/>
                    </a:cubicBezTo>
                    <a:cubicBezTo>
                      <a:pt x="4093" y="2906"/>
                      <a:pt x="4106" y="2719"/>
                      <a:pt x="4112" y="2549"/>
                    </a:cubicBezTo>
                    <a:lnTo>
                      <a:pt x="4136" y="2047"/>
                    </a:lnTo>
                    <a:lnTo>
                      <a:pt x="42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5"/>
              <p:cNvSpPr/>
              <p:nvPr/>
            </p:nvSpPr>
            <p:spPr>
              <a:xfrm>
                <a:off x="833885" y="2725280"/>
                <a:ext cx="928382" cy="1010617"/>
              </a:xfrm>
              <a:custGeom>
                <a:avLst/>
                <a:gdLst/>
                <a:ahLst/>
                <a:cxnLst/>
                <a:rect l="l" t="t" r="r" b="b"/>
                <a:pathLst>
                  <a:path w="5735" h="6243" extrusionOk="0">
                    <a:moveTo>
                      <a:pt x="55" y="0"/>
                    </a:moveTo>
                    <a:lnTo>
                      <a:pt x="1" y="42"/>
                    </a:lnTo>
                    <a:cubicBezTo>
                      <a:pt x="443" y="684"/>
                      <a:pt x="739" y="1405"/>
                      <a:pt x="1000" y="2137"/>
                    </a:cubicBezTo>
                    <a:cubicBezTo>
                      <a:pt x="1072" y="2319"/>
                      <a:pt x="1133" y="2507"/>
                      <a:pt x="1230" y="2688"/>
                    </a:cubicBezTo>
                    <a:cubicBezTo>
                      <a:pt x="1321" y="2870"/>
                      <a:pt x="1448" y="3045"/>
                      <a:pt x="1605" y="3179"/>
                    </a:cubicBezTo>
                    <a:cubicBezTo>
                      <a:pt x="1769" y="3318"/>
                      <a:pt x="1956" y="3427"/>
                      <a:pt x="2174" y="3463"/>
                    </a:cubicBezTo>
                    <a:cubicBezTo>
                      <a:pt x="2238" y="3477"/>
                      <a:pt x="2306" y="3483"/>
                      <a:pt x="2370" y="3483"/>
                    </a:cubicBezTo>
                    <a:cubicBezTo>
                      <a:pt x="2415" y="3483"/>
                      <a:pt x="2458" y="3480"/>
                      <a:pt x="2495" y="3475"/>
                    </a:cubicBezTo>
                    <a:cubicBezTo>
                      <a:pt x="2517" y="3474"/>
                      <a:pt x="2537" y="3473"/>
                      <a:pt x="2556" y="3473"/>
                    </a:cubicBezTo>
                    <a:cubicBezTo>
                      <a:pt x="2623" y="3473"/>
                      <a:pt x="2676" y="3482"/>
                      <a:pt x="2737" y="3506"/>
                    </a:cubicBezTo>
                    <a:cubicBezTo>
                      <a:pt x="2810" y="3536"/>
                      <a:pt x="2895" y="3584"/>
                      <a:pt x="2986" y="3627"/>
                    </a:cubicBezTo>
                    <a:cubicBezTo>
                      <a:pt x="3076" y="3675"/>
                      <a:pt x="3179" y="3711"/>
                      <a:pt x="3282" y="3742"/>
                    </a:cubicBezTo>
                    <a:cubicBezTo>
                      <a:pt x="3482" y="3796"/>
                      <a:pt x="3688" y="3826"/>
                      <a:pt x="3888" y="3839"/>
                    </a:cubicBezTo>
                    <a:cubicBezTo>
                      <a:pt x="4081" y="3863"/>
                      <a:pt x="4287" y="3869"/>
                      <a:pt x="4469" y="3887"/>
                    </a:cubicBezTo>
                    <a:cubicBezTo>
                      <a:pt x="4560" y="3899"/>
                      <a:pt x="4645" y="3911"/>
                      <a:pt x="4711" y="3941"/>
                    </a:cubicBezTo>
                    <a:cubicBezTo>
                      <a:pt x="4784" y="3972"/>
                      <a:pt x="4838" y="4008"/>
                      <a:pt x="4887" y="4063"/>
                    </a:cubicBezTo>
                    <a:cubicBezTo>
                      <a:pt x="5074" y="4274"/>
                      <a:pt x="5074" y="4686"/>
                      <a:pt x="5129" y="5074"/>
                    </a:cubicBezTo>
                    <a:lnTo>
                      <a:pt x="5262" y="6242"/>
                    </a:lnTo>
                    <a:lnTo>
                      <a:pt x="5734" y="6175"/>
                    </a:lnTo>
                    <a:lnTo>
                      <a:pt x="5541" y="5019"/>
                    </a:lnTo>
                    <a:lnTo>
                      <a:pt x="5498" y="4735"/>
                    </a:lnTo>
                    <a:lnTo>
                      <a:pt x="5474" y="4589"/>
                    </a:lnTo>
                    <a:cubicBezTo>
                      <a:pt x="5468" y="4541"/>
                      <a:pt x="5450" y="4492"/>
                      <a:pt x="5444" y="4438"/>
                    </a:cubicBezTo>
                    <a:cubicBezTo>
                      <a:pt x="5432" y="4329"/>
                      <a:pt x="5401" y="4226"/>
                      <a:pt x="5353" y="4117"/>
                    </a:cubicBezTo>
                    <a:cubicBezTo>
                      <a:pt x="5310" y="4014"/>
                      <a:pt x="5250" y="3905"/>
                      <a:pt x="5159" y="3814"/>
                    </a:cubicBezTo>
                    <a:cubicBezTo>
                      <a:pt x="5068" y="3723"/>
                      <a:pt x="4953" y="3657"/>
                      <a:pt x="4838" y="3621"/>
                    </a:cubicBezTo>
                    <a:cubicBezTo>
                      <a:pt x="4717" y="3584"/>
                      <a:pt x="4614" y="3566"/>
                      <a:pt x="4505" y="3560"/>
                    </a:cubicBezTo>
                    <a:cubicBezTo>
                      <a:pt x="4299" y="3542"/>
                      <a:pt x="4106" y="3542"/>
                      <a:pt x="3918" y="3536"/>
                    </a:cubicBezTo>
                    <a:cubicBezTo>
                      <a:pt x="3724" y="3530"/>
                      <a:pt x="3537" y="3512"/>
                      <a:pt x="3361" y="3469"/>
                    </a:cubicBezTo>
                    <a:cubicBezTo>
                      <a:pt x="3270" y="3451"/>
                      <a:pt x="3191" y="3421"/>
                      <a:pt x="3107" y="3384"/>
                    </a:cubicBezTo>
                    <a:cubicBezTo>
                      <a:pt x="3022" y="3348"/>
                      <a:pt x="2931" y="3300"/>
                      <a:pt x="2828" y="3263"/>
                    </a:cubicBezTo>
                    <a:cubicBezTo>
                      <a:pt x="2774" y="3239"/>
                      <a:pt x="2713" y="3233"/>
                      <a:pt x="2653" y="3227"/>
                    </a:cubicBezTo>
                    <a:cubicBezTo>
                      <a:pt x="2622" y="3224"/>
                      <a:pt x="2594" y="3222"/>
                      <a:pt x="2566" y="3222"/>
                    </a:cubicBezTo>
                    <a:cubicBezTo>
                      <a:pt x="2538" y="3222"/>
                      <a:pt x="2510" y="3224"/>
                      <a:pt x="2483" y="3227"/>
                    </a:cubicBezTo>
                    <a:cubicBezTo>
                      <a:pt x="2427" y="3231"/>
                      <a:pt x="2375" y="3234"/>
                      <a:pt x="2326" y="3234"/>
                    </a:cubicBezTo>
                    <a:cubicBezTo>
                      <a:pt x="2290" y="3234"/>
                      <a:pt x="2256" y="3232"/>
                      <a:pt x="2223" y="3227"/>
                    </a:cubicBezTo>
                    <a:cubicBezTo>
                      <a:pt x="2053" y="3203"/>
                      <a:pt x="1890" y="3130"/>
                      <a:pt x="1744" y="3015"/>
                    </a:cubicBezTo>
                    <a:cubicBezTo>
                      <a:pt x="1599" y="2906"/>
                      <a:pt x="1484" y="2755"/>
                      <a:pt x="1393" y="2597"/>
                    </a:cubicBezTo>
                    <a:cubicBezTo>
                      <a:pt x="1302" y="2434"/>
                      <a:pt x="1230" y="2258"/>
                      <a:pt x="1151" y="2077"/>
                    </a:cubicBezTo>
                    <a:cubicBezTo>
                      <a:pt x="848" y="1356"/>
                      <a:pt x="528" y="630"/>
                      <a:pt x="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5"/>
              <p:cNvSpPr/>
              <p:nvPr/>
            </p:nvSpPr>
            <p:spPr>
              <a:xfrm>
                <a:off x="1406289" y="2626210"/>
                <a:ext cx="348042" cy="1071322"/>
              </a:xfrm>
              <a:custGeom>
                <a:avLst/>
                <a:gdLst/>
                <a:ahLst/>
                <a:cxnLst/>
                <a:rect l="l" t="t" r="r" b="b"/>
                <a:pathLst>
                  <a:path w="2150" h="6618" extrusionOk="0">
                    <a:moveTo>
                      <a:pt x="31" y="1"/>
                    </a:moveTo>
                    <a:lnTo>
                      <a:pt x="31" y="1"/>
                    </a:lnTo>
                    <a:cubicBezTo>
                      <a:pt x="1" y="315"/>
                      <a:pt x="31" y="636"/>
                      <a:pt x="122" y="939"/>
                    </a:cubicBezTo>
                    <a:cubicBezTo>
                      <a:pt x="170" y="1090"/>
                      <a:pt x="231" y="1236"/>
                      <a:pt x="297" y="1381"/>
                    </a:cubicBezTo>
                    <a:cubicBezTo>
                      <a:pt x="358" y="1520"/>
                      <a:pt x="424" y="1659"/>
                      <a:pt x="449" y="1805"/>
                    </a:cubicBezTo>
                    <a:cubicBezTo>
                      <a:pt x="479" y="1944"/>
                      <a:pt x="473" y="2089"/>
                      <a:pt x="449" y="2241"/>
                    </a:cubicBezTo>
                    <a:lnTo>
                      <a:pt x="382" y="2701"/>
                    </a:lnTo>
                    <a:lnTo>
                      <a:pt x="243" y="3627"/>
                    </a:lnTo>
                    <a:lnTo>
                      <a:pt x="231" y="3742"/>
                    </a:lnTo>
                    <a:cubicBezTo>
                      <a:pt x="219" y="3785"/>
                      <a:pt x="212" y="3827"/>
                      <a:pt x="212" y="3869"/>
                    </a:cubicBezTo>
                    <a:cubicBezTo>
                      <a:pt x="206" y="3924"/>
                      <a:pt x="212" y="3978"/>
                      <a:pt x="231" y="4039"/>
                    </a:cubicBezTo>
                    <a:cubicBezTo>
                      <a:pt x="249" y="4099"/>
                      <a:pt x="279" y="4160"/>
                      <a:pt x="327" y="4196"/>
                    </a:cubicBezTo>
                    <a:cubicBezTo>
                      <a:pt x="412" y="4281"/>
                      <a:pt x="503" y="4311"/>
                      <a:pt x="582" y="4342"/>
                    </a:cubicBezTo>
                    <a:cubicBezTo>
                      <a:pt x="660" y="4372"/>
                      <a:pt x="745" y="4384"/>
                      <a:pt x="806" y="4408"/>
                    </a:cubicBezTo>
                    <a:cubicBezTo>
                      <a:pt x="1066" y="4493"/>
                      <a:pt x="1290" y="4681"/>
                      <a:pt x="1441" y="4905"/>
                    </a:cubicBezTo>
                    <a:cubicBezTo>
                      <a:pt x="1599" y="5135"/>
                      <a:pt x="1672" y="5407"/>
                      <a:pt x="1696" y="5692"/>
                    </a:cubicBezTo>
                    <a:cubicBezTo>
                      <a:pt x="1720" y="5982"/>
                      <a:pt x="1696" y="6279"/>
                      <a:pt x="1666" y="6588"/>
                    </a:cubicBezTo>
                    <a:lnTo>
                      <a:pt x="2120" y="6618"/>
                    </a:lnTo>
                    <a:cubicBezTo>
                      <a:pt x="2138" y="6309"/>
                      <a:pt x="2150" y="5982"/>
                      <a:pt x="2107" y="5649"/>
                    </a:cubicBezTo>
                    <a:cubicBezTo>
                      <a:pt x="2083" y="5480"/>
                      <a:pt x="2047" y="5316"/>
                      <a:pt x="1986" y="5153"/>
                    </a:cubicBezTo>
                    <a:cubicBezTo>
                      <a:pt x="1926" y="4989"/>
                      <a:pt x="1841" y="4838"/>
                      <a:pt x="1732" y="4699"/>
                    </a:cubicBezTo>
                    <a:cubicBezTo>
                      <a:pt x="1532" y="4420"/>
                      <a:pt x="1242" y="4202"/>
                      <a:pt x="903" y="4111"/>
                    </a:cubicBezTo>
                    <a:cubicBezTo>
                      <a:pt x="818" y="4087"/>
                      <a:pt x="739" y="4075"/>
                      <a:pt x="673" y="4057"/>
                    </a:cubicBezTo>
                    <a:cubicBezTo>
                      <a:pt x="606" y="4039"/>
                      <a:pt x="551" y="4015"/>
                      <a:pt x="521" y="3990"/>
                    </a:cubicBezTo>
                    <a:cubicBezTo>
                      <a:pt x="491" y="3960"/>
                      <a:pt x="485" y="3942"/>
                      <a:pt x="485" y="3887"/>
                    </a:cubicBezTo>
                    <a:cubicBezTo>
                      <a:pt x="485" y="3857"/>
                      <a:pt x="491" y="3815"/>
                      <a:pt x="491" y="3778"/>
                    </a:cubicBezTo>
                    <a:lnTo>
                      <a:pt x="503" y="3663"/>
                    </a:lnTo>
                    <a:lnTo>
                      <a:pt x="582" y="2737"/>
                    </a:lnTo>
                    <a:lnTo>
                      <a:pt x="630" y="2265"/>
                    </a:lnTo>
                    <a:cubicBezTo>
                      <a:pt x="642" y="2107"/>
                      <a:pt x="642" y="1938"/>
                      <a:pt x="606" y="1774"/>
                    </a:cubicBezTo>
                    <a:cubicBezTo>
                      <a:pt x="564" y="1605"/>
                      <a:pt x="485" y="1460"/>
                      <a:pt x="418" y="1326"/>
                    </a:cubicBezTo>
                    <a:cubicBezTo>
                      <a:pt x="340" y="1193"/>
                      <a:pt x="279" y="1054"/>
                      <a:pt x="231" y="909"/>
                    </a:cubicBezTo>
                    <a:cubicBezTo>
                      <a:pt x="128" y="624"/>
                      <a:pt x="79" y="321"/>
                      <a:pt x="91" y="13"/>
                    </a:cubicBez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5"/>
              <p:cNvSpPr/>
              <p:nvPr/>
            </p:nvSpPr>
            <p:spPr>
              <a:xfrm>
                <a:off x="142987" y="2389867"/>
                <a:ext cx="925306" cy="991191"/>
              </a:xfrm>
              <a:custGeom>
                <a:avLst/>
                <a:gdLst/>
                <a:ahLst/>
                <a:cxnLst/>
                <a:rect l="l" t="t" r="r" b="b"/>
                <a:pathLst>
                  <a:path w="5716" h="6123" extrusionOk="0">
                    <a:moveTo>
                      <a:pt x="3516" y="0"/>
                    </a:moveTo>
                    <a:cubicBezTo>
                      <a:pt x="3357" y="0"/>
                      <a:pt x="3189" y="55"/>
                      <a:pt x="3046" y="123"/>
                    </a:cubicBezTo>
                    <a:cubicBezTo>
                      <a:pt x="2719" y="274"/>
                      <a:pt x="2440" y="492"/>
                      <a:pt x="2119" y="655"/>
                    </a:cubicBezTo>
                    <a:cubicBezTo>
                      <a:pt x="1886" y="772"/>
                      <a:pt x="1613" y="859"/>
                      <a:pt x="1346" y="859"/>
                    </a:cubicBezTo>
                    <a:cubicBezTo>
                      <a:pt x="1253" y="859"/>
                      <a:pt x="1161" y="848"/>
                      <a:pt x="1072" y="825"/>
                    </a:cubicBezTo>
                    <a:cubicBezTo>
                      <a:pt x="903" y="788"/>
                      <a:pt x="751" y="704"/>
                      <a:pt x="588" y="704"/>
                    </a:cubicBezTo>
                    <a:cubicBezTo>
                      <a:pt x="243" y="704"/>
                      <a:pt x="19" y="1037"/>
                      <a:pt x="13" y="1339"/>
                    </a:cubicBezTo>
                    <a:cubicBezTo>
                      <a:pt x="0" y="1642"/>
                      <a:pt x="134" y="1933"/>
                      <a:pt x="170" y="2229"/>
                    </a:cubicBezTo>
                    <a:cubicBezTo>
                      <a:pt x="212" y="2581"/>
                      <a:pt x="121" y="2944"/>
                      <a:pt x="103" y="3307"/>
                    </a:cubicBezTo>
                    <a:cubicBezTo>
                      <a:pt x="91" y="3422"/>
                      <a:pt x="91" y="3549"/>
                      <a:pt x="152" y="3652"/>
                    </a:cubicBezTo>
                    <a:cubicBezTo>
                      <a:pt x="200" y="3725"/>
                      <a:pt x="273" y="3785"/>
                      <a:pt x="358" y="3828"/>
                    </a:cubicBezTo>
                    <a:cubicBezTo>
                      <a:pt x="382" y="3846"/>
                      <a:pt x="406" y="3852"/>
                      <a:pt x="418" y="3870"/>
                    </a:cubicBezTo>
                    <a:cubicBezTo>
                      <a:pt x="1072" y="4185"/>
                      <a:pt x="636" y="4996"/>
                      <a:pt x="1205" y="5184"/>
                    </a:cubicBezTo>
                    <a:cubicBezTo>
                      <a:pt x="1213" y="5188"/>
                      <a:pt x="1220" y="5189"/>
                      <a:pt x="1226" y="5189"/>
                    </a:cubicBezTo>
                    <a:cubicBezTo>
                      <a:pt x="1302" y="5189"/>
                      <a:pt x="1235" y="4922"/>
                      <a:pt x="1387" y="4821"/>
                    </a:cubicBezTo>
                    <a:cubicBezTo>
                      <a:pt x="1417" y="4809"/>
                      <a:pt x="1447" y="4790"/>
                      <a:pt x="1502" y="4790"/>
                    </a:cubicBezTo>
                    <a:cubicBezTo>
                      <a:pt x="2204" y="5057"/>
                      <a:pt x="1562" y="5874"/>
                      <a:pt x="2204" y="6122"/>
                    </a:cubicBezTo>
                    <a:cubicBezTo>
                      <a:pt x="2380" y="5874"/>
                      <a:pt x="2271" y="5541"/>
                      <a:pt x="2434" y="5323"/>
                    </a:cubicBezTo>
                    <a:cubicBezTo>
                      <a:pt x="2452" y="5293"/>
                      <a:pt x="2477" y="5269"/>
                      <a:pt x="2507" y="5245"/>
                    </a:cubicBezTo>
                    <a:cubicBezTo>
                      <a:pt x="2971" y="5303"/>
                      <a:pt x="2857" y="5938"/>
                      <a:pt x="3033" y="5938"/>
                    </a:cubicBezTo>
                    <a:cubicBezTo>
                      <a:pt x="3041" y="5938"/>
                      <a:pt x="3049" y="5937"/>
                      <a:pt x="3058" y="5935"/>
                    </a:cubicBezTo>
                    <a:cubicBezTo>
                      <a:pt x="3482" y="5686"/>
                      <a:pt x="3270" y="4990"/>
                      <a:pt x="3542" y="4566"/>
                    </a:cubicBezTo>
                    <a:cubicBezTo>
                      <a:pt x="3542" y="4542"/>
                      <a:pt x="3554" y="4530"/>
                      <a:pt x="3560" y="4506"/>
                    </a:cubicBezTo>
                    <a:cubicBezTo>
                      <a:pt x="3566" y="4476"/>
                      <a:pt x="3585" y="4451"/>
                      <a:pt x="3597" y="4421"/>
                    </a:cubicBezTo>
                    <a:cubicBezTo>
                      <a:pt x="3627" y="4361"/>
                      <a:pt x="3706" y="4300"/>
                      <a:pt x="3706" y="4300"/>
                    </a:cubicBezTo>
                    <a:cubicBezTo>
                      <a:pt x="4057" y="4488"/>
                      <a:pt x="3845" y="4869"/>
                      <a:pt x="4057" y="5117"/>
                    </a:cubicBezTo>
                    <a:cubicBezTo>
                      <a:pt x="4101" y="5174"/>
                      <a:pt x="4138" y="5197"/>
                      <a:pt x="4170" y="5197"/>
                    </a:cubicBezTo>
                    <a:cubicBezTo>
                      <a:pt x="4244" y="5197"/>
                      <a:pt x="4293" y="5079"/>
                      <a:pt x="4347" y="4990"/>
                    </a:cubicBezTo>
                    <a:cubicBezTo>
                      <a:pt x="4384" y="4827"/>
                      <a:pt x="4384" y="4657"/>
                      <a:pt x="4414" y="4506"/>
                    </a:cubicBezTo>
                    <a:cubicBezTo>
                      <a:pt x="4420" y="4476"/>
                      <a:pt x="4432" y="4445"/>
                      <a:pt x="4444" y="4415"/>
                    </a:cubicBezTo>
                    <a:cubicBezTo>
                      <a:pt x="4414" y="4361"/>
                      <a:pt x="4493" y="4239"/>
                      <a:pt x="4559" y="4239"/>
                    </a:cubicBezTo>
                    <a:cubicBezTo>
                      <a:pt x="5122" y="4488"/>
                      <a:pt x="4559" y="5184"/>
                      <a:pt x="5122" y="5432"/>
                    </a:cubicBezTo>
                    <a:cubicBezTo>
                      <a:pt x="5195" y="4869"/>
                      <a:pt x="5195" y="4239"/>
                      <a:pt x="5564" y="3749"/>
                    </a:cubicBezTo>
                    <a:cubicBezTo>
                      <a:pt x="5577" y="3725"/>
                      <a:pt x="5595" y="3695"/>
                      <a:pt x="5601" y="3664"/>
                    </a:cubicBezTo>
                    <a:cubicBezTo>
                      <a:pt x="5686" y="3477"/>
                      <a:pt x="5716" y="3265"/>
                      <a:pt x="5710" y="3053"/>
                    </a:cubicBezTo>
                    <a:cubicBezTo>
                      <a:pt x="5692" y="2780"/>
                      <a:pt x="5625" y="2484"/>
                      <a:pt x="5595" y="2187"/>
                    </a:cubicBezTo>
                    <a:cubicBezTo>
                      <a:pt x="5564" y="1896"/>
                      <a:pt x="5570" y="1594"/>
                      <a:pt x="5474" y="1309"/>
                    </a:cubicBezTo>
                    <a:cubicBezTo>
                      <a:pt x="5371" y="1025"/>
                      <a:pt x="5159" y="776"/>
                      <a:pt x="4953" y="534"/>
                    </a:cubicBezTo>
                    <a:cubicBezTo>
                      <a:pt x="4892" y="455"/>
                      <a:pt x="4826" y="383"/>
                      <a:pt x="4723" y="353"/>
                    </a:cubicBezTo>
                    <a:cubicBezTo>
                      <a:pt x="4676" y="336"/>
                      <a:pt x="4627" y="331"/>
                      <a:pt x="4577" y="331"/>
                    </a:cubicBezTo>
                    <a:cubicBezTo>
                      <a:pt x="4494" y="331"/>
                      <a:pt x="4407" y="345"/>
                      <a:pt x="4321" y="345"/>
                    </a:cubicBezTo>
                    <a:cubicBezTo>
                      <a:pt x="4283" y="345"/>
                      <a:pt x="4245" y="342"/>
                      <a:pt x="4208" y="334"/>
                    </a:cubicBezTo>
                    <a:cubicBezTo>
                      <a:pt x="4027" y="298"/>
                      <a:pt x="3924" y="123"/>
                      <a:pt x="3754" y="50"/>
                    </a:cubicBezTo>
                    <a:cubicBezTo>
                      <a:pt x="3680" y="15"/>
                      <a:pt x="3599" y="0"/>
                      <a:pt x="35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5"/>
              <p:cNvSpPr/>
              <p:nvPr/>
            </p:nvSpPr>
            <p:spPr>
              <a:xfrm>
                <a:off x="164517" y="2414472"/>
                <a:ext cx="877390" cy="636350"/>
              </a:xfrm>
              <a:custGeom>
                <a:avLst/>
                <a:gdLst/>
                <a:ahLst/>
                <a:cxnLst/>
                <a:rect l="l" t="t" r="r" b="b"/>
                <a:pathLst>
                  <a:path w="5420" h="3931" extrusionOk="0">
                    <a:moveTo>
                      <a:pt x="3346" y="1"/>
                    </a:moveTo>
                    <a:cubicBezTo>
                      <a:pt x="3190" y="1"/>
                      <a:pt x="3028" y="40"/>
                      <a:pt x="2889" y="86"/>
                    </a:cubicBezTo>
                    <a:cubicBezTo>
                      <a:pt x="2586" y="182"/>
                      <a:pt x="2313" y="322"/>
                      <a:pt x="2011" y="425"/>
                    </a:cubicBezTo>
                    <a:cubicBezTo>
                      <a:pt x="1787" y="505"/>
                      <a:pt x="1530" y="563"/>
                      <a:pt x="1277" y="563"/>
                    </a:cubicBezTo>
                    <a:cubicBezTo>
                      <a:pt x="1187" y="563"/>
                      <a:pt x="1099" y="555"/>
                      <a:pt x="1012" y="540"/>
                    </a:cubicBezTo>
                    <a:cubicBezTo>
                      <a:pt x="860" y="515"/>
                      <a:pt x="709" y="461"/>
                      <a:pt x="552" y="461"/>
                    </a:cubicBezTo>
                    <a:cubicBezTo>
                      <a:pt x="225" y="461"/>
                      <a:pt x="13" y="673"/>
                      <a:pt x="7" y="873"/>
                    </a:cubicBezTo>
                    <a:cubicBezTo>
                      <a:pt x="1" y="1060"/>
                      <a:pt x="122" y="1248"/>
                      <a:pt x="158" y="1442"/>
                    </a:cubicBezTo>
                    <a:cubicBezTo>
                      <a:pt x="200" y="1666"/>
                      <a:pt x="110" y="1902"/>
                      <a:pt x="91" y="2126"/>
                    </a:cubicBezTo>
                    <a:cubicBezTo>
                      <a:pt x="79" y="2205"/>
                      <a:pt x="79" y="2277"/>
                      <a:pt x="140" y="2350"/>
                    </a:cubicBezTo>
                    <a:cubicBezTo>
                      <a:pt x="188" y="2392"/>
                      <a:pt x="255" y="2429"/>
                      <a:pt x="340" y="2459"/>
                    </a:cubicBezTo>
                    <a:cubicBezTo>
                      <a:pt x="364" y="2471"/>
                      <a:pt x="376" y="2477"/>
                      <a:pt x="400" y="2483"/>
                    </a:cubicBezTo>
                    <a:cubicBezTo>
                      <a:pt x="1012" y="2689"/>
                      <a:pt x="612" y="3204"/>
                      <a:pt x="1151" y="3325"/>
                    </a:cubicBezTo>
                    <a:cubicBezTo>
                      <a:pt x="1158" y="3327"/>
                      <a:pt x="1164" y="3328"/>
                      <a:pt x="1169" y="3328"/>
                    </a:cubicBezTo>
                    <a:cubicBezTo>
                      <a:pt x="1237" y="3328"/>
                      <a:pt x="1174" y="3151"/>
                      <a:pt x="1320" y="3095"/>
                    </a:cubicBezTo>
                    <a:cubicBezTo>
                      <a:pt x="1351" y="3089"/>
                      <a:pt x="1381" y="3082"/>
                      <a:pt x="1429" y="3076"/>
                    </a:cubicBezTo>
                    <a:cubicBezTo>
                      <a:pt x="2095" y="3240"/>
                      <a:pt x="1490" y="3761"/>
                      <a:pt x="2095" y="3930"/>
                    </a:cubicBezTo>
                    <a:cubicBezTo>
                      <a:pt x="2253" y="3773"/>
                      <a:pt x="2162" y="3561"/>
                      <a:pt x="2307" y="3422"/>
                    </a:cubicBezTo>
                    <a:cubicBezTo>
                      <a:pt x="2319" y="3403"/>
                      <a:pt x="2344" y="3391"/>
                      <a:pt x="2374" y="3373"/>
                    </a:cubicBezTo>
                    <a:cubicBezTo>
                      <a:pt x="2816" y="3414"/>
                      <a:pt x="2711" y="3817"/>
                      <a:pt x="2873" y="3817"/>
                    </a:cubicBezTo>
                    <a:cubicBezTo>
                      <a:pt x="2880" y="3817"/>
                      <a:pt x="2887" y="3816"/>
                      <a:pt x="2895" y="3815"/>
                    </a:cubicBezTo>
                    <a:cubicBezTo>
                      <a:pt x="3300" y="3658"/>
                      <a:pt x="3100" y="3210"/>
                      <a:pt x="3361" y="2943"/>
                    </a:cubicBezTo>
                    <a:cubicBezTo>
                      <a:pt x="3361" y="2931"/>
                      <a:pt x="3367" y="2919"/>
                      <a:pt x="3373" y="2907"/>
                    </a:cubicBezTo>
                    <a:cubicBezTo>
                      <a:pt x="3379" y="2889"/>
                      <a:pt x="3397" y="2871"/>
                      <a:pt x="3409" y="2852"/>
                    </a:cubicBezTo>
                    <a:cubicBezTo>
                      <a:pt x="3440" y="2816"/>
                      <a:pt x="3512" y="2780"/>
                      <a:pt x="3512" y="2780"/>
                    </a:cubicBezTo>
                    <a:cubicBezTo>
                      <a:pt x="3851" y="2901"/>
                      <a:pt x="3645" y="3143"/>
                      <a:pt x="3851" y="3300"/>
                    </a:cubicBezTo>
                    <a:cubicBezTo>
                      <a:pt x="3892" y="3337"/>
                      <a:pt x="3926" y="3352"/>
                      <a:pt x="3957" y="3352"/>
                    </a:cubicBezTo>
                    <a:cubicBezTo>
                      <a:pt x="4028" y="3352"/>
                      <a:pt x="4077" y="3275"/>
                      <a:pt x="4124" y="3216"/>
                    </a:cubicBezTo>
                    <a:cubicBezTo>
                      <a:pt x="4154" y="3119"/>
                      <a:pt x="4154" y="3004"/>
                      <a:pt x="4190" y="2907"/>
                    </a:cubicBezTo>
                    <a:cubicBezTo>
                      <a:pt x="4196" y="2883"/>
                      <a:pt x="4208" y="2871"/>
                      <a:pt x="4214" y="2846"/>
                    </a:cubicBezTo>
                    <a:cubicBezTo>
                      <a:pt x="4190" y="2816"/>
                      <a:pt x="4257" y="2731"/>
                      <a:pt x="4317" y="2731"/>
                    </a:cubicBezTo>
                    <a:cubicBezTo>
                      <a:pt x="4856" y="2889"/>
                      <a:pt x="4317" y="3337"/>
                      <a:pt x="4856" y="3494"/>
                    </a:cubicBezTo>
                    <a:cubicBezTo>
                      <a:pt x="4923" y="3131"/>
                      <a:pt x="4923" y="2731"/>
                      <a:pt x="5274" y="2423"/>
                    </a:cubicBezTo>
                    <a:cubicBezTo>
                      <a:pt x="5286" y="2404"/>
                      <a:pt x="5298" y="2392"/>
                      <a:pt x="5310" y="2368"/>
                    </a:cubicBezTo>
                    <a:cubicBezTo>
                      <a:pt x="5389" y="2247"/>
                      <a:pt x="5419" y="2114"/>
                      <a:pt x="5407" y="1981"/>
                    </a:cubicBezTo>
                    <a:cubicBezTo>
                      <a:pt x="5407" y="1775"/>
                      <a:pt x="5347" y="1593"/>
                      <a:pt x="5316" y="1399"/>
                    </a:cubicBezTo>
                    <a:cubicBezTo>
                      <a:pt x="5286" y="1212"/>
                      <a:pt x="5298" y="1024"/>
                      <a:pt x="5195" y="842"/>
                    </a:cubicBezTo>
                    <a:cubicBezTo>
                      <a:pt x="5098" y="661"/>
                      <a:pt x="4893" y="503"/>
                      <a:pt x="4699" y="340"/>
                    </a:cubicBezTo>
                    <a:cubicBezTo>
                      <a:pt x="4638" y="297"/>
                      <a:pt x="4572" y="243"/>
                      <a:pt x="4481" y="219"/>
                    </a:cubicBezTo>
                    <a:cubicBezTo>
                      <a:pt x="4441" y="209"/>
                      <a:pt x="4399" y="206"/>
                      <a:pt x="4356" y="206"/>
                    </a:cubicBezTo>
                    <a:cubicBezTo>
                      <a:pt x="4269" y="206"/>
                      <a:pt x="4178" y="219"/>
                      <a:pt x="4090" y="219"/>
                    </a:cubicBezTo>
                    <a:cubicBezTo>
                      <a:pt x="4058" y="219"/>
                      <a:pt x="4027" y="217"/>
                      <a:pt x="3997" y="213"/>
                    </a:cubicBezTo>
                    <a:cubicBezTo>
                      <a:pt x="3821" y="182"/>
                      <a:pt x="3724" y="79"/>
                      <a:pt x="3561" y="31"/>
                    </a:cubicBezTo>
                    <a:cubicBezTo>
                      <a:pt x="3492" y="10"/>
                      <a:pt x="3420" y="1"/>
                      <a:pt x="3346" y="1"/>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5"/>
              <p:cNvSpPr/>
              <p:nvPr/>
            </p:nvSpPr>
            <p:spPr>
              <a:xfrm>
                <a:off x="113525" y="2293549"/>
                <a:ext cx="987144" cy="1194351"/>
              </a:xfrm>
              <a:custGeom>
                <a:avLst/>
                <a:gdLst/>
                <a:ahLst/>
                <a:cxnLst/>
                <a:rect l="l" t="t" r="r" b="b"/>
                <a:pathLst>
                  <a:path w="6098" h="7378" extrusionOk="0">
                    <a:moveTo>
                      <a:pt x="3751" y="0"/>
                    </a:moveTo>
                    <a:cubicBezTo>
                      <a:pt x="3579" y="0"/>
                      <a:pt x="3397" y="68"/>
                      <a:pt x="3240" y="148"/>
                    </a:cubicBezTo>
                    <a:cubicBezTo>
                      <a:pt x="2895" y="342"/>
                      <a:pt x="2598" y="596"/>
                      <a:pt x="2259" y="784"/>
                    </a:cubicBezTo>
                    <a:cubicBezTo>
                      <a:pt x="2008" y="932"/>
                      <a:pt x="1717" y="1037"/>
                      <a:pt x="1432" y="1037"/>
                    </a:cubicBezTo>
                    <a:cubicBezTo>
                      <a:pt x="1333" y="1037"/>
                      <a:pt x="1235" y="1024"/>
                      <a:pt x="1139" y="996"/>
                    </a:cubicBezTo>
                    <a:cubicBezTo>
                      <a:pt x="963" y="942"/>
                      <a:pt x="800" y="845"/>
                      <a:pt x="624" y="845"/>
                    </a:cubicBezTo>
                    <a:cubicBezTo>
                      <a:pt x="261" y="845"/>
                      <a:pt x="19" y="1244"/>
                      <a:pt x="13" y="1614"/>
                    </a:cubicBezTo>
                    <a:cubicBezTo>
                      <a:pt x="1" y="1977"/>
                      <a:pt x="140" y="2322"/>
                      <a:pt x="182" y="2679"/>
                    </a:cubicBezTo>
                    <a:cubicBezTo>
                      <a:pt x="231" y="3109"/>
                      <a:pt x="134" y="3539"/>
                      <a:pt x="110" y="3981"/>
                    </a:cubicBezTo>
                    <a:cubicBezTo>
                      <a:pt x="104" y="4126"/>
                      <a:pt x="104" y="4265"/>
                      <a:pt x="170" y="4386"/>
                    </a:cubicBezTo>
                    <a:cubicBezTo>
                      <a:pt x="225" y="4477"/>
                      <a:pt x="297" y="4550"/>
                      <a:pt x="388" y="4610"/>
                    </a:cubicBezTo>
                    <a:lnTo>
                      <a:pt x="455" y="4653"/>
                    </a:lnTo>
                    <a:cubicBezTo>
                      <a:pt x="1145" y="5034"/>
                      <a:pt x="691" y="6015"/>
                      <a:pt x="1296" y="6245"/>
                    </a:cubicBezTo>
                    <a:cubicBezTo>
                      <a:pt x="1305" y="6250"/>
                      <a:pt x="1312" y="6252"/>
                      <a:pt x="1319" y="6252"/>
                    </a:cubicBezTo>
                    <a:cubicBezTo>
                      <a:pt x="1399" y="6252"/>
                      <a:pt x="1328" y="5921"/>
                      <a:pt x="1496" y="5809"/>
                    </a:cubicBezTo>
                    <a:cubicBezTo>
                      <a:pt x="1526" y="5791"/>
                      <a:pt x="1563" y="5779"/>
                      <a:pt x="1605" y="5773"/>
                    </a:cubicBezTo>
                    <a:cubicBezTo>
                      <a:pt x="2356" y="6094"/>
                      <a:pt x="1678" y="7075"/>
                      <a:pt x="2356" y="7377"/>
                    </a:cubicBezTo>
                    <a:cubicBezTo>
                      <a:pt x="2538" y="7075"/>
                      <a:pt x="2435" y="6675"/>
                      <a:pt x="2598" y="6415"/>
                    </a:cubicBezTo>
                    <a:cubicBezTo>
                      <a:pt x="2622" y="6384"/>
                      <a:pt x="2647" y="6354"/>
                      <a:pt x="2677" y="6324"/>
                    </a:cubicBezTo>
                    <a:cubicBezTo>
                      <a:pt x="3170" y="6393"/>
                      <a:pt x="3052" y="7158"/>
                      <a:pt x="3238" y="7158"/>
                    </a:cubicBezTo>
                    <a:cubicBezTo>
                      <a:pt x="3246" y="7158"/>
                      <a:pt x="3255" y="7156"/>
                      <a:pt x="3264" y="7153"/>
                    </a:cubicBezTo>
                    <a:cubicBezTo>
                      <a:pt x="3718" y="6851"/>
                      <a:pt x="3494" y="6015"/>
                      <a:pt x="3779" y="5500"/>
                    </a:cubicBezTo>
                    <a:cubicBezTo>
                      <a:pt x="3785" y="5476"/>
                      <a:pt x="3785" y="5458"/>
                      <a:pt x="3797" y="5428"/>
                    </a:cubicBezTo>
                    <a:cubicBezTo>
                      <a:pt x="3803" y="5385"/>
                      <a:pt x="3815" y="5355"/>
                      <a:pt x="3833" y="5325"/>
                    </a:cubicBezTo>
                    <a:cubicBezTo>
                      <a:pt x="3870" y="5258"/>
                      <a:pt x="3948" y="5186"/>
                      <a:pt x="3948" y="5186"/>
                    </a:cubicBezTo>
                    <a:cubicBezTo>
                      <a:pt x="4324" y="5410"/>
                      <a:pt x="4100" y="5864"/>
                      <a:pt x="4324" y="6166"/>
                    </a:cubicBezTo>
                    <a:cubicBezTo>
                      <a:pt x="4370" y="6236"/>
                      <a:pt x="4409" y="6264"/>
                      <a:pt x="4443" y="6264"/>
                    </a:cubicBezTo>
                    <a:cubicBezTo>
                      <a:pt x="4522" y="6264"/>
                      <a:pt x="4576" y="6120"/>
                      <a:pt x="4626" y="6015"/>
                    </a:cubicBezTo>
                    <a:cubicBezTo>
                      <a:pt x="4663" y="5827"/>
                      <a:pt x="4663" y="5616"/>
                      <a:pt x="4705" y="5434"/>
                    </a:cubicBezTo>
                    <a:cubicBezTo>
                      <a:pt x="4711" y="5398"/>
                      <a:pt x="4717" y="5355"/>
                      <a:pt x="4735" y="5319"/>
                    </a:cubicBezTo>
                    <a:cubicBezTo>
                      <a:pt x="4705" y="5258"/>
                      <a:pt x="4778" y="5107"/>
                      <a:pt x="4856" y="5107"/>
                    </a:cubicBezTo>
                    <a:cubicBezTo>
                      <a:pt x="5462" y="5410"/>
                      <a:pt x="4856" y="6245"/>
                      <a:pt x="5462" y="6548"/>
                    </a:cubicBezTo>
                    <a:cubicBezTo>
                      <a:pt x="5535" y="5864"/>
                      <a:pt x="5535" y="5107"/>
                      <a:pt x="5928" y="4520"/>
                    </a:cubicBezTo>
                    <a:cubicBezTo>
                      <a:pt x="5946" y="4489"/>
                      <a:pt x="5958" y="4459"/>
                      <a:pt x="5976" y="4417"/>
                    </a:cubicBezTo>
                    <a:cubicBezTo>
                      <a:pt x="6067" y="4193"/>
                      <a:pt x="6098" y="3932"/>
                      <a:pt x="6085" y="3684"/>
                    </a:cubicBezTo>
                    <a:cubicBezTo>
                      <a:pt x="6055" y="3339"/>
                      <a:pt x="5989" y="2982"/>
                      <a:pt x="5958" y="2631"/>
                    </a:cubicBezTo>
                    <a:cubicBezTo>
                      <a:pt x="5928" y="2280"/>
                      <a:pt x="5934" y="1916"/>
                      <a:pt x="5831" y="1571"/>
                    </a:cubicBezTo>
                    <a:cubicBezTo>
                      <a:pt x="5716" y="1226"/>
                      <a:pt x="5498" y="923"/>
                      <a:pt x="5268" y="633"/>
                    </a:cubicBezTo>
                    <a:cubicBezTo>
                      <a:pt x="5202" y="542"/>
                      <a:pt x="5129" y="451"/>
                      <a:pt x="5026" y="415"/>
                    </a:cubicBezTo>
                    <a:cubicBezTo>
                      <a:pt x="4980" y="397"/>
                      <a:pt x="4931" y="391"/>
                      <a:pt x="4882" y="391"/>
                    </a:cubicBezTo>
                    <a:cubicBezTo>
                      <a:pt x="4784" y="391"/>
                      <a:pt x="4683" y="414"/>
                      <a:pt x="4585" y="414"/>
                    </a:cubicBezTo>
                    <a:cubicBezTo>
                      <a:pt x="4550" y="414"/>
                      <a:pt x="4515" y="411"/>
                      <a:pt x="4481" y="403"/>
                    </a:cubicBezTo>
                    <a:cubicBezTo>
                      <a:pt x="4287" y="348"/>
                      <a:pt x="4172" y="148"/>
                      <a:pt x="3997" y="58"/>
                    </a:cubicBezTo>
                    <a:cubicBezTo>
                      <a:pt x="3920" y="17"/>
                      <a:pt x="3837" y="0"/>
                      <a:pt x="3751" y="0"/>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5"/>
              <p:cNvSpPr/>
              <p:nvPr/>
            </p:nvSpPr>
            <p:spPr>
              <a:xfrm>
                <a:off x="113525" y="2293549"/>
                <a:ext cx="987144" cy="1194351"/>
              </a:xfrm>
              <a:custGeom>
                <a:avLst/>
                <a:gdLst/>
                <a:ahLst/>
                <a:cxnLst/>
                <a:rect l="l" t="t" r="r" b="b"/>
                <a:pathLst>
                  <a:path w="6098" h="7378" extrusionOk="0">
                    <a:moveTo>
                      <a:pt x="3751" y="0"/>
                    </a:moveTo>
                    <a:cubicBezTo>
                      <a:pt x="3579" y="0"/>
                      <a:pt x="3397" y="68"/>
                      <a:pt x="3240" y="148"/>
                    </a:cubicBezTo>
                    <a:cubicBezTo>
                      <a:pt x="2895" y="342"/>
                      <a:pt x="2598" y="596"/>
                      <a:pt x="2259" y="784"/>
                    </a:cubicBezTo>
                    <a:cubicBezTo>
                      <a:pt x="2008" y="932"/>
                      <a:pt x="1717" y="1037"/>
                      <a:pt x="1432" y="1037"/>
                    </a:cubicBezTo>
                    <a:cubicBezTo>
                      <a:pt x="1333" y="1037"/>
                      <a:pt x="1235" y="1024"/>
                      <a:pt x="1139" y="996"/>
                    </a:cubicBezTo>
                    <a:cubicBezTo>
                      <a:pt x="963" y="942"/>
                      <a:pt x="800" y="845"/>
                      <a:pt x="624" y="845"/>
                    </a:cubicBezTo>
                    <a:cubicBezTo>
                      <a:pt x="261" y="845"/>
                      <a:pt x="19" y="1244"/>
                      <a:pt x="13" y="1614"/>
                    </a:cubicBezTo>
                    <a:cubicBezTo>
                      <a:pt x="1" y="1977"/>
                      <a:pt x="140" y="2322"/>
                      <a:pt x="182" y="2679"/>
                    </a:cubicBezTo>
                    <a:cubicBezTo>
                      <a:pt x="231" y="3109"/>
                      <a:pt x="134" y="3539"/>
                      <a:pt x="110" y="3981"/>
                    </a:cubicBezTo>
                    <a:cubicBezTo>
                      <a:pt x="104" y="4126"/>
                      <a:pt x="104" y="4265"/>
                      <a:pt x="170" y="4386"/>
                    </a:cubicBezTo>
                    <a:cubicBezTo>
                      <a:pt x="225" y="4477"/>
                      <a:pt x="297" y="4550"/>
                      <a:pt x="388" y="4610"/>
                    </a:cubicBezTo>
                    <a:lnTo>
                      <a:pt x="455" y="4653"/>
                    </a:lnTo>
                    <a:cubicBezTo>
                      <a:pt x="1145" y="5034"/>
                      <a:pt x="691" y="6015"/>
                      <a:pt x="1296" y="6245"/>
                    </a:cubicBezTo>
                    <a:cubicBezTo>
                      <a:pt x="1305" y="6250"/>
                      <a:pt x="1312" y="6252"/>
                      <a:pt x="1319" y="6252"/>
                    </a:cubicBezTo>
                    <a:cubicBezTo>
                      <a:pt x="1399" y="6252"/>
                      <a:pt x="1328" y="5921"/>
                      <a:pt x="1496" y="5809"/>
                    </a:cubicBezTo>
                    <a:cubicBezTo>
                      <a:pt x="1526" y="5791"/>
                      <a:pt x="1563" y="5779"/>
                      <a:pt x="1605" y="5773"/>
                    </a:cubicBezTo>
                    <a:cubicBezTo>
                      <a:pt x="2356" y="6094"/>
                      <a:pt x="1678" y="7075"/>
                      <a:pt x="2356" y="7377"/>
                    </a:cubicBezTo>
                    <a:cubicBezTo>
                      <a:pt x="2538" y="7075"/>
                      <a:pt x="2435" y="6675"/>
                      <a:pt x="2598" y="6415"/>
                    </a:cubicBezTo>
                    <a:cubicBezTo>
                      <a:pt x="2622" y="6384"/>
                      <a:pt x="2647" y="6354"/>
                      <a:pt x="2677" y="6324"/>
                    </a:cubicBezTo>
                    <a:cubicBezTo>
                      <a:pt x="3170" y="6393"/>
                      <a:pt x="3052" y="7158"/>
                      <a:pt x="3238" y="7158"/>
                    </a:cubicBezTo>
                    <a:cubicBezTo>
                      <a:pt x="3246" y="7158"/>
                      <a:pt x="3255" y="7156"/>
                      <a:pt x="3264" y="7153"/>
                    </a:cubicBezTo>
                    <a:cubicBezTo>
                      <a:pt x="3718" y="6851"/>
                      <a:pt x="3494" y="6015"/>
                      <a:pt x="3779" y="5500"/>
                    </a:cubicBezTo>
                    <a:cubicBezTo>
                      <a:pt x="3785" y="5476"/>
                      <a:pt x="3785" y="5458"/>
                      <a:pt x="3797" y="5428"/>
                    </a:cubicBezTo>
                    <a:cubicBezTo>
                      <a:pt x="3803" y="5385"/>
                      <a:pt x="3815" y="5355"/>
                      <a:pt x="3833" y="5325"/>
                    </a:cubicBezTo>
                    <a:cubicBezTo>
                      <a:pt x="3870" y="5258"/>
                      <a:pt x="3948" y="5186"/>
                      <a:pt x="3948" y="5186"/>
                    </a:cubicBezTo>
                    <a:cubicBezTo>
                      <a:pt x="4324" y="5410"/>
                      <a:pt x="4100" y="5864"/>
                      <a:pt x="4324" y="6166"/>
                    </a:cubicBezTo>
                    <a:cubicBezTo>
                      <a:pt x="4370" y="6236"/>
                      <a:pt x="4409" y="6264"/>
                      <a:pt x="4443" y="6264"/>
                    </a:cubicBezTo>
                    <a:cubicBezTo>
                      <a:pt x="4522" y="6264"/>
                      <a:pt x="4576" y="6120"/>
                      <a:pt x="4626" y="6015"/>
                    </a:cubicBezTo>
                    <a:cubicBezTo>
                      <a:pt x="4663" y="5827"/>
                      <a:pt x="4663" y="5616"/>
                      <a:pt x="4705" y="5434"/>
                    </a:cubicBezTo>
                    <a:cubicBezTo>
                      <a:pt x="4711" y="5398"/>
                      <a:pt x="4717" y="5355"/>
                      <a:pt x="4735" y="5319"/>
                    </a:cubicBezTo>
                    <a:cubicBezTo>
                      <a:pt x="4705" y="5258"/>
                      <a:pt x="4778" y="5107"/>
                      <a:pt x="4856" y="5107"/>
                    </a:cubicBezTo>
                    <a:cubicBezTo>
                      <a:pt x="5462" y="5410"/>
                      <a:pt x="4856" y="6245"/>
                      <a:pt x="5462" y="6548"/>
                    </a:cubicBezTo>
                    <a:cubicBezTo>
                      <a:pt x="5535" y="5864"/>
                      <a:pt x="5535" y="5107"/>
                      <a:pt x="5928" y="4520"/>
                    </a:cubicBezTo>
                    <a:cubicBezTo>
                      <a:pt x="5946" y="4489"/>
                      <a:pt x="5958" y="4459"/>
                      <a:pt x="5976" y="4417"/>
                    </a:cubicBezTo>
                    <a:cubicBezTo>
                      <a:pt x="6067" y="4193"/>
                      <a:pt x="6098" y="3932"/>
                      <a:pt x="6085" y="3684"/>
                    </a:cubicBezTo>
                    <a:cubicBezTo>
                      <a:pt x="6055" y="3339"/>
                      <a:pt x="5989" y="2982"/>
                      <a:pt x="5958" y="2631"/>
                    </a:cubicBezTo>
                    <a:cubicBezTo>
                      <a:pt x="5928" y="2280"/>
                      <a:pt x="5934" y="1916"/>
                      <a:pt x="5831" y="1571"/>
                    </a:cubicBezTo>
                    <a:cubicBezTo>
                      <a:pt x="5716" y="1226"/>
                      <a:pt x="5498" y="923"/>
                      <a:pt x="5268" y="633"/>
                    </a:cubicBezTo>
                    <a:cubicBezTo>
                      <a:pt x="5202" y="542"/>
                      <a:pt x="5129" y="451"/>
                      <a:pt x="5026" y="415"/>
                    </a:cubicBezTo>
                    <a:cubicBezTo>
                      <a:pt x="4980" y="397"/>
                      <a:pt x="4931" y="391"/>
                      <a:pt x="4882" y="391"/>
                    </a:cubicBezTo>
                    <a:cubicBezTo>
                      <a:pt x="4784" y="391"/>
                      <a:pt x="4683" y="414"/>
                      <a:pt x="4585" y="414"/>
                    </a:cubicBezTo>
                    <a:cubicBezTo>
                      <a:pt x="4550" y="414"/>
                      <a:pt x="4515" y="411"/>
                      <a:pt x="4481" y="403"/>
                    </a:cubicBezTo>
                    <a:cubicBezTo>
                      <a:pt x="4287" y="348"/>
                      <a:pt x="4172" y="148"/>
                      <a:pt x="3997" y="58"/>
                    </a:cubicBezTo>
                    <a:cubicBezTo>
                      <a:pt x="3920" y="17"/>
                      <a:pt x="3837" y="0"/>
                      <a:pt x="375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5"/>
              <p:cNvSpPr/>
              <p:nvPr/>
            </p:nvSpPr>
            <p:spPr>
              <a:xfrm>
                <a:off x="142987" y="2316212"/>
                <a:ext cx="925306" cy="991353"/>
              </a:xfrm>
              <a:custGeom>
                <a:avLst/>
                <a:gdLst/>
                <a:ahLst/>
                <a:cxnLst/>
                <a:rect l="l" t="t" r="r" b="b"/>
                <a:pathLst>
                  <a:path w="5716" h="6124" extrusionOk="0">
                    <a:moveTo>
                      <a:pt x="3516" y="1"/>
                    </a:moveTo>
                    <a:cubicBezTo>
                      <a:pt x="3357" y="1"/>
                      <a:pt x="3189" y="56"/>
                      <a:pt x="3046" y="123"/>
                    </a:cubicBezTo>
                    <a:cubicBezTo>
                      <a:pt x="2719" y="275"/>
                      <a:pt x="2440" y="493"/>
                      <a:pt x="2119" y="656"/>
                    </a:cubicBezTo>
                    <a:cubicBezTo>
                      <a:pt x="1886" y="773"/>
                      <a:pt x="1613" y="860"/>
                      <a:pt x="1346" y="860"/>
                    </a:cubicBezTo>
                    <a:cubicBezTo>
                      <a:pt x="1253" y="860"/>
                      <a:pt x="1161" y="849"/>
                      <a:pt x="1072" y="826"/>
                    </a:cubicBezTo>
                    <a:cubicBezTo>
                      <a:pt x="903" y="789"/>
                      <a:pt x="751" y="705"/>
                      <a:pt x="588" y="705"/>
                    </a:cubicBezTo>
                    <a:cubicBezTo>
                      <a:pt x="243" y="705"/>
                      <a:pt x="19" y="1038"/>
                      <a:pt x="13" y="1340"/>
                    </a:cubicBezTo>
                    <a:cubicBezTo>
                      <a:pt x="0" y="1643"/>
                      <a:pt x="134" y="1934"/>
                      <a:pt x="170" y="2230"/>
                    </a:cubicBezTo>
                    <a:cubicBezTo>
                      <a:pt x="212" y="2582"/>
                      <a:pt x="121" y="2945"/>
                      <a:pt x="103" y="3308"/>
                    </a:cubicBezTo>
                    <a:cubicBezTo>
                      <a:pt x="91" y="3423"/>
                      <a:pt x="91" y="3550"/>
                      <a:pt x="152" y="3653"/>
                    </a:cubicBezTo>
                    <a:cubicBezTo>
                      <a:pt x="200" y="3726"/>
                      <a:pt x="273" y="3786"/>
                      <a:pt x="358" y="3829"/>
                    </a:cubicBezTo>
                    <a:cubicBezTo>
                      <a:pt x="382" y="3847"/>
                      <a:pt x="406" y="3853"/>
                      <a:pt x="418" y="3871"/>
                    </a:cubicBezTo>
                    <a:cubicBezTo>
                      <a:pt x="1072" y="4186"/>
                      <a:pt x="636" y="4997"/>
                      <a:pt x="1205" y="5185"/>
                    </a:cubicBezTo>
                    <a:cubicBezTo>
                      <a:pt x="1213" y="5188"/>
                      <a:pt x="1220" y="5190"/>
                      <a:pt x="1226" y="5190"/>
                    </a:cubicBezTo>
                    <a:cubicBezTo>
                      <a:pt x="1302" y="5190"/>
                      <a:pt x="1235" y="4923"/>
                      <a:pt x="1387" y="4822"/>
                    </a:cubicBezTo>
                    <a:cubicBezTo>
                      <a:pt x="1417" y="4810"/>
                      <a:pt x="1447" y="4791"/>
                      <a:pt x="1502" y="4791"/>
                    </a:cubicBezTo>
                    <a:cubicBezTo>
                      <a:pt x="2204" y="5058"/>
                      <a:pt x="1562" y="5875"/>
                      <a:pt x="2204" y="6123"/>
                    </a:cubicBezTo>
                    <a:cubicBezTo>
                      <a:pt x="2380" y="5875"/>
                      <a:pt x="2271" y="5542"/>
                      <a:pt x="2434" y="5324"/>
                    </a:cubicBezTo>
                    <a:cubicBezTo>
                      <a:pt x="2452" y="5294"/>
                      <a:pt x="2477" y="5270"/>
                      <a:pt x="2507" y="5245"/>
                    </a:cubicBezTo>
                    <a:cubicBezTo>
                      <a:pt x="2971" y="5303"/>
                      <a:pt x="2857" y="5939"/>
                      <a:pt x="3033" y="5939"/>
                    </a:cubicBezTo>
                    <a:cubicBezTo>
                      <a:pt x="3041" y="5939"/>
                      <a:pt x="3049" y="5938"/>
                      <a:pt x="3058" y="5936"/>
                    </a:cubicBezTo>
                    <a:cubicBezTo>
                      <a:pt x="3482" y="5687"/>
                      <a:pt x="3270" y="4991"/>
                      <a:pt x="3542" y="4567"/>
                    </a:cubicBezTo>
                    <a:cubicBezTo>
                      <a:pt x="3542" y="4543"/>
                      <a:pt x="3554" y="4531"/>
                      <a:pt x="3560" y="4507"/>
                    </a:cubicBezTo>
                    <a:cubicBezTo>
                      <a:pt x="3566" y="4477"/>
                      <a:pt x="3585" y="4452"/>
                      <a:pt x="3597" y="4422"/>
                    </a:cubicBezTo>
                    <a:cubicBezTo>
                      <a:pt x="3627" y="4361"/>
                      <a:pt x="3706" y="4301"/>
                      <a:pt x="3706" y="4301"/>
                    </a:cubicBezTo>
                    <a:cubicBezTo>
                      <a:pt x="4057" y="4489"/>
                      <a:pt x="3845" y="4870"/>
                      <a:pt x="4057" y="5118"/>
                    </a:cubicBezTo>
                    <a:cubicBezTo>
                      <a:pt x="4101" y="5175"/>
                      <a:pt x="4138" y="5198"/>
                      <a:pt x="4170" y="5198"/>
                    </a:cubicBezTo>
                    <a:cubicBezTo>
                      <a:pt x="4244" y="5198"/>
                      <a:pt x="4293" y="5080"/>
                      <a:pt x="4347" y="4991"/>
                    </a:cubicBezTo>
                    <a:cubicBezTo>
                      <a:pt x="4384" y="4828"/>
                      <a:pt x="4384" y="4658"/>
                      <a:pt x="4414" y="4507"/>
                    </a:cubicBezTo>
                    <a:cubicBezTo>
                      <a:pt x="4420" y="4477"/>
                      <a:pt x="4432" y="4446"/>
                      <a:pt x="4444" y="4416"/>
                    </a:cubicBezTo>
                    <a:cubicBezTo>
                      <a:pt x="4414" y="4361"/>
                      <a:pt x="4493" y="4240"/>
                      <a:pt x="4559" y="4240"/>
                    </a:cubicBezTo>
                    <a:cubicBezTo>
                      <a:pt x="5122" y="4489"/>
                      <a:pt x="4559" y="5185"/>
                      <a:pt x="5122" y="5433"/>
                    </a:cubicBezTo>
                    <a:cubicBezTo>
                      <a:pt x="5195" y="4870"/>
                      <a:pt x="5195" y="4240"/>
                      <a:pt x="5564" y="3750"/>
                    </a:cubicBezTo>
                    <a:cubicBezTo>
                      <a:pt x="5577" y="3726"/>
                      <a:pt x="5595" y="3696"/>
                      <a:pt x="5601" y="3665"/>
                    </a:cubicBezTo>
                    <a:cubicBezTo>
                      <a:pt x="5686" y="3478"/>
                      <a:pt x="5716" y="3266"/>
                      <a:pt x="5710" y="3054"/>
                    </a:cubicBezTo>
                    <a:cubicBezTo>
                      <a:pt x="5692" y="2781"/>
                      <a:pt x="5625" y="2485"/>
                      <a:pt x="5595" y="2188"/>
                    </a:cubicBezTo>
                    <a:cubicBezTo>
                      <a:pt x="5564" y="1897"/>
                      <a:pt x="5570" y="1595"/>
                      <a:pt x="5474" y="1310"/>
                    </a:cubicBezTo>
                    <a:cubicBezTo>
                      <a:pt x="5371" y="1026"/>
                      <a:pt x="5159" y="777"/>
                      <a:pt x="4953" y="535"/>
                    </a:cubicBezTo>
                    <a:cubicBezTo>
                      <a:pt x="4892" y="456"/>
                      <a:pt x="4826" y="384"/>
                      <a:pt x="4723" y="353"/>
                    </a:cubicBezTo>
                    <a:cubicBezTo>
                      <a:pt x="4676" y="337"/>
                      <a:pt x="4627" y="332"/>
                      <a:pt x="4577" y="332"/>
                    </a:cubicBezTo>
                    <a:cubicBezTo>
                      <a:pt x="4494" y="332"/>
                      <a:pt x="4407" y="346"/>
                      <a:pt x="4321" y="346"/>
                    </a:cubicBezTo>
                    <a:cubicBezTo>
                      <a:pt x="4283" y="346"/>
                      <a:pt x="4245" y="343"/>
                      <a:pt x="4208" y="335"/>
                    </a:cubicBezTo>
                    <a:cubicBezTo>
                      <a:pt x="4027" y="299"/>
                      <a:pt x="3924" y="123"/>
                      <a:pt x="3754" y="51"/>
                    </a:cubicBezTo>
                    <a:cubicBezTo>
                      <a:pt x="3680" y="16"/>
                      <a:pt x="3599" y="1"/>
                      <a:pt x="35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5"/>
              <p:cNvSpPr/>
              <p:nvPr/>
            </p:nvSpPr>
            <p:spPr>
              <a:xfrm>
                <a:off x="587992" y="1737980"/>
                <a:ext cx="1074236" cy="1483306"/>
              </a:xfrm>
              <a:custGeom>
                <a:avLst/>
                <a:gdLst/>
                <a:ahLst/>
                <a:cxnLst/>
                <a:rect l="l" t="t" r="r" b="b"/>
                <a:pathLst>
                  <a:path w="6636" h="9163" extrusionOk="0">
                    <a:moveTo>
                      <a:pt x="2864" y="1"/>
                    </a:moveTo>
                    <a:cubicBezTo>
                      <a:pt x="2774" y="1"/>
                      <a:pt x="2686" y="21"/>
                      <a:pt x="2610" y="69"/>
                    </a:cubicBezTo>
                    <a:cubicBezTo>
                      <a:pt x="2416" y="202"/>
                      <a:pt x="2373" y="481"/>
                      <a:pt x="2149" y="577"/>
                    </a:cubicBezTo>
                    <a:cubicBezTo>
                      <a:pt x="2086" y="605"/>
                      <a:pt x="2016" y="612"/>
                      <a:pt x="1945" y="612"/>
                    </a:cubicBezTo>
                    <a:cubicBezTo>
                      <a:pt x="1874" y="612"/>
                      <a:pt x="1801" y="605"/>
                      <a:pt x="1732" y="602"/>
                    </a:cubicBezTo>
                    <a:cubicBezTo>
                      <a:pt x="1699" y="600"/>
                      <a:pt x="1666" y="599"/>
                      <a:pt x="1633" y="599"/>
                    </a:cubicBezTo>
                    <a:cubicBezTo>
                      <a:pt x="880" y="599"/>
                      <a:pt x="158" y="1121"/>
                      <a:pt x="30" y="1782"/>
                    </a:cubicBezTo>
                    <a:cubicBezTo>
                      <a:pt x="0" y="1934"/>
                      <a:pt x="0" y="2085"/>
                      <a:pt x="42" y="2236"/>
                    </a:cubicBezTo>
                    <a:cubicBezTo>
                      <a:pt x="91" y="2382"/>
                      <a:pt x="182" y="2515"/>
                      <a:pt x="254" y="2654"/>
                    </a:cubicBezTo>
                    <a:cubicBezTo>
                      <a:pt x="273" y="2684"/>
                      <a:pt x="285" y="2703"/>
                      <a:pt x="303" y="2733"/>
                    </a:cubicBezTo>
                    <a:cubicBezTo>
                      <a:pt x="551" y="3387"/>
                      <a:pt x="406" y="4271"/>
                      <a:pt x="975" y="4773"/>
                    </a:cubicBezTo>
                    <a:cubicBezTo>
                      <a:pt x="1150" y="4519"/>
                      <a:pt x="951" y="4107"/>
                      <a:pt x="1090" y="3925"/>
                    </a:cubicBezTo>
                    <a:cubicBezTo>
                      <a:pt x="1102" y="3901"/>
                      <a:pt x="1126" y="3877"/>
                      <a:pt x="1157" y="3865"/>
                    </a:cubicBezTo>
                    <a:cubicBezTo>
                      <a:pt x="1164" y="3871"/>
                      <a:pt x="1172" y="3873"/>
                      <a:pt x="1182" y="3873"/>
                    </a:cubicBezTo>
                    <a:cubicBezTo>
                      <a:pt x="1219" y="3873"/>
                      <a:pt x="1265" y="3835"/>
                      <a:pt x="1265" y="3835"/>
                    </a:cubicBezTo>
                    <a:cubicBezTo>
                      <a:pt x="1477" y="4519"/>
                      <a:pt x="1477" y="5276"/>
                      <a:pt x="1907" y="5966"/>
                    </a:cubicBezTo>
                    <a:cubicBezTo>
                      <a:pt x="1968" y="5863"/>
                      <a:pt x="1992" y="5730"/>
                      <a:pt x="1998" y="5597"/>
                    </a:cubicBezTo>
                    <a:cubicBezTo>
                      <a:pt x="1998" y="5566"/>
                      <a:pt x="2004" y="5530"/>
                      <a:pt x="2004" y="5500"/>
                    </a:cubicBezTo>
                    <a:cubicBezTo>
                      <a:pt x="1980" y="5397"/>
                      <a:pt x="1980" y="5276"/>
                      <a:pt x="2125" y="5148"/>
                    </a:cubicBezTo>
                    <a:cubicBezTo>
                      <a:pt x="2185" y="5317"/>
                      <a:pt x="2255" y="5539"/>
                      <a:pt x="2421" y="5539"/>
                    </a:cubicBezTo>
                    <a:cubicBezTo>
                      <a:pt x="2440" y="5539"/>
                      <a:pt x="2461" y="5536"/>
                      <a:pt x="2482" y="5530"/>
                    </a:cubicBezTo>
                    <a:cubicBezTo>
                      <a:pt x="2579" y="5481"/>
                      <a:pt x="2579" y="5300"/>
                      <a:pt x="2628" y="5173"/>
                    </a:cubicBezTo>
                    <a:cubicBezTo>
                      <a:pt x="2640" y="5142"/>
                      <a:pt x="2658" y="5106"/>
                      <a:pt x="2676" y="5082"/>
                    </a:cubicBezTo>
                    <a:cubicBezTo>
                      <a:pt x="2761" y="5027"/>
                      <a:pt x="2761" y="5027"/>
                      <a:pt x="2840" y="4961"/>
                    </a:cubicBezTo>
                    <a:lnTo>
                      <a:pt x="2840" y="4961"/>
                    </a:lnTo>
                    <a:cubicBezTo>
                      <a:pt x="3263" y="5778"/>
                      <a:pt x="2628" y="6783"/>
                      <a:pt x="3336" y="7473"/>
                    </a:cubicBezTo>
                    <a:cubicBezTo>
                      <a:pt x="3346" y="7492"/>
                      <a:pt x="3352" y="7499"/>
                      <a:pt x="3358" y="7499"/>
                    </a:cubicBezTo>
                    <a:cubicBezTo>
                      <a:pt x="3389" y="7499"/>
                      <a:pt x="3366" y="7215"/>
                      <a:pt x="3548" y="7152"/>
                    </a:cubicBezTo>
                    <a:cubicBezTo>
                      <a:pt x="3584" y="7137"/>
                      <a:pt x="3621" y="7130"/>
                      <a:pt x="3654" y="7130"/>
                    </a:cubicBezTo>
                    <a:cubicBezTo>
                      <a:pt x="3754" y="7130"/>
                      <a:pt x="3827" y="7198"/>
                      <a:pt x="3790" y="7334"/>
                    </a:cubicBezTo>
                    <a:cubicBezTo>
                      <a:pt x="3814" y="7364"/>
                      <a:pt x="3839" y="7407"/>
                      <a:pt x="3851" y="7437"/>
                    </a:cubicBezTo>
                    <a:cubicBezTo>
                      <a:pt x="3869" y="7455"/>
                      <a:pt x="3881" y="7485"/>
                      <a:pt x="3905" y="7510"/>
                    </a:cubicBezTo>
                    <a:cubicBezTo>
                      <a:pt x="4262" y="8030"/>
                      <a:pt x="3972" y="8721"/>
                      <a:pt x="4474" y="9163"/>
                    </a:cubicBezTo>
                    <a:cubicBezTo>
                      <a:pt x="4686" y="8660"/>
                      <a:pt x="4541" y="8091"/>
                      <a:pt x="4989" y="7649"/>
                    </a:cubicBezTo>
                    <a:cubicBezTo>
                      <a:pt x="5013" y="7619"/>
                      <a:pt x="5025" y="7588"/>
                      <a:pt x="5037" y="7546"/>
                    </a:cubicBezTo>
                    <a:cubicBezTo>
                      <a:pt x="5086" y="7449"/>
                      <a:pt x="5122" y="7346"/>
                      <a:pt x="5140" y="7237"/>
                    </a:cubicBezTo>
                    <a:cubicBezTo>
                      <a:pt x="5165" y="7104"/>
                      <a:pt x="5165" y="6965"/>
                      <a:pt x="5152" y="6832"/>
                    </a:cubicBezTo>
                    <a:cubicBezTo>
                      <a:pt x="5152" y="6789"/>
                      <a:pt x="5152" y="6759"/>
                      <a:pt x="5146" y="6729"/>
                    </a:cubicBezTo>
                    <a:cubicBezTo>
                      <a:pt x="5037" y="6589"/>
                      <a:pt x="5110" y="6396"/>
                      <a:pt x="5183" y="6396"/>
                    </a:cubicBezTo>
                    <a:cubicBezTo>
                      <a:pt x="5212" y="6383"/>
                      <a:pt x="5237" y="6377"/>
                      <a:pt x="5257" y="6377"/>
                    </a:cubicBezTo>
                    <a:cubicBezTo>
                      <a:pt x="5404" y="6377"/>
                      <a:pt x="5315" y="6688"/>
                      <a:pt x="5402" y="6688"/>
                    </a:cubicBezTo>
                    <a:cubicBezTo>
                      <a:pt x="5418" y="6688"/>
                      <a:pt x="5441" y="6677"/>
                      <a:pt x="5473" y="6650"/>
                    </a:cubicBezTo>
                    <a:cubicBezTo>
                      <a:pt x="5897" y="6396"/>
                      <a:pt x="5685" y="5833"/>
                      <a:pt x="6067" y="5445"/>
                    </a:cubicBezTo>
                    <a:cubicBezTo>
                      <a:pt x="6097" y="5427"/>
                      <a:pt x="6127" y="5421"/>
                      <a:pt x="6157" y="5409"/>
                    </a:cubicBezTo>
                    <a:lnTo>
                      <a:pt x="6248" y="5360"/>
                    </a:lnTo>
                    <a:cubicBezTo>
                      <a:pt x="6533" y="5197"/>
                      <a:pt x="6599" y="4864"/>
                      <a:pt x="6581" y="4561"/>
                    </a:cubicBezTo>
                    <a:cubicBezTo>
                      <a:pt x="6569" y="4265"/>
                      <a:pt x="6484" y="3962"/>
                      <a:pt x="6545" y="3671"/>
                    </a:cubicBezTo>
                    <a:cubicBezTo>
                      <a:pt x="6575" y="3538"/>
                      <a:pt x="6636" y="3399"/>
                      <a:pt x="6630" y="3266"/>
                    </a:cubicBezTo>
                    <a:cubicBezTo>
                      <a:pt x="6605" y="3005"/>
                      <a:pt x="6351" y="2811"/>
                      <a:pt x="6285" y="2551"/>
                    </a:cubicBezTo>
                    <a:cubicBezTo>
                      <a:pt x="6206" y="2242"/>
                      <a:pt x="6424" y="1909"/>
                      <a:pt x="6291" y="1613"/>
                    </a:cubicBezTo>
                    <a:cubicBezTo>
                      <a:pt x="6212" y="1449"/>
                      <a:pt x="6030" y="1334"/>
                      <a:pt x="5837" y="1274"/>
                    </a:cubicBezTo>
                    <a:cubicBezTo>
                      <a:pt x="5637" y="1213"/>
                      <a:pt x="5437" y="1201"/>
                      <a:pt x="5231" y="1171"/>
                    </a:cubicBezTo>
                    <a:cubicBezTo>
                      <a:pt x="4862" y="1116"/>
                      <a:pt x="4486" y="1019"/>
                      <a:pt x="4147" y="880"/>
                    </a:cubicBezTo>
                    <a:cubicBezTo>
                      <a:pt x="4087" y="856"/>
                      <a:pt x="4026" y="838"/>
                      <a:pt x="3972" y="807"/>
                    </a:cubicBezTo>
                    <a:lnTo>
                      <a:pt x="3972" y="807"/>
                    </a:lnTo>
                    <a:cubicBezTo>
                      <a:pt x="4032" y="826"/>
                      <a:pt x="4087" y="856"/>
                      <a:pt x="4147" y="880"/>
                    </a:cubicBezTo>
                    <a:cubicBezTo>
                      <a:pt x="3996" y="795"/>
                      <a:pt x="3863" y="692"/>
                      <a:pt x="3742" y="577"/>
                    </a:cubicBezTo>
                    <a:cubicBezTo>
                      <a:pt x="3578" y="426"/>
                      <a:pt x="3451" y="244"/>
                      <a:pt x="3263" y="123"/>
                    </a:cubicBezTo>
                    <a:cubicBezTo>
                      <a:pt x="3149" y="50"/>
                      <a:pt x="3004" y="1"/>
                      <a:pt x="28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5"/>
              <p:cNvSpPr/>
              <p:nvPr/>
            </p:nvSpPr>
            <p:spPr>
              <a:xfrm>
                <a:off x="620206" y="1762748"/>
                <a:ext cx="1014664" cy="946998"/>
              </a:xfrm>
              <a:custGeom>
                <a:avLst/>
                <a:gdLst/>
                <a:ahLst/>
                <a:cxnLst/>
                <a:rect l="l" t="t" r="r" b="b"/>
                <a:pathLst>
                  <a:path w="6268" h="5850" extrusionOk="0">
                    <a:moveTo>
                      <a:pt x="3912" y="564"/>
                    </a:moveTo>
                    <a:lnTo>
                      <a:pt x="3912" y="564"/>
                    </a:lnTo>
                    <a:cubicBezTo>
                      <a:pt x="4076" y="624"/>
                      <a:pt x="4257" y="673"/>
                      <a:pt x="4439" y="703"/>
                    </a:cubicBezTo>
                    <a:cubicBezTo>
                      <a:pt x="4251" y="673"/>
                      <a:pt x="4069" y="624"/>
                      <a:pt x="3912" y="564"/>
                    </a:cubicBezTo>
                    <a:close/>
                    <a:moveTo>
                      <a:pt x="2709" y="0"/>
                    </a:moveTo>
                    <a:cubicBezTo>
                      <a:pt x="2621" y="0"/>
                      <a:pt x="2536" y="15"/>
                      <a:pt x="2465" y="49"/>
                    </a:cubicBezTo>
                    <a:cubicBezTo>
                      <a:pt x="2277" y="128"/>
                      <a:pt x="2247" y="309"/>
                      <a:pt x="2035" y="370"/>
                    </a:cubicBezTo>
                    <a:cubicBezTo>
                      <a:pt x="1975" y="391"/>
                      <a:pt x="1908" y="397"/>
                      <a:pt x="1841" y="397"/>
                    </a:cubicBezTo>
                    <a:cubicBezTo>
                      <a:pt x="1773" y="397"/>
                      <a:pt x="1705" y="391"/>
                      <a:pt x="1642" y="388"/>
                    </a:cubicBezTo>
                    <a:cubicBezTo>
                      <a:pt x="1611" y="387"/>
                      <a:pt x="1580" y="386"/>
                      <a:pt x="1550" y="386"/>
                    </a:cubicBezTo>
                    <a:cubicBezTo>
                      <a:pt x="832" y="386"/>
                      <a:pt x="153" y="721"/>
                      <a:pt x="25" y="1145"/>
                    </a:cubicBezTo>
                    <a:cubicBezTo>
                      <a:pt x="1" y="1242"/>
                      <a:pt x="1" y="1339"/>
                      <a:pt x="43" y="1429"/>
                    </a:cubicBezTo>
                    <a:cubicBezTo>
                      <a:pt x="92" y="1520"/>
                      <a:pt x="170" y="1605"/>
                      <a:pt x="249" y="1696"/>
                    </a:cubicBezTo>
                    <a:cubicBezTo>
                      <a:pt x="261" y="1714"/>
                      <a:pt x="279" y="1732"/>
                      <a:pt x="292" y="1750"/>
                    </a:cubicBezTo>
                    <a:cubicBezTo>
                      <a:pt x="528" y="2168"/>
                      <a:pt x="394" y="2725"/>
                      <a:pt x="927" y="3052"/>
                    </a:cubicBezTo>
                    <a:cubicBezTo>
                      <a:pt x="1085" y="2895"/>
                      <a:pt x="903" y="2628"/>
                      <a:pt x="1036" y="2507"/>
                    </a:cubicBezTo>
                    <a:cubicBezTo>
                      <a:pt x="1048" y="2489"/>
                      <a:pt x="1073" y="2477"/>
                      <a:pt x="1097" y="2471"/>
                    </a:cubicBezTo>
                    <a:cubicBezTo>
                      <a:pt x="1102" y="2474"/>
                      <a:pt x="1109" y="2475"/>
                      <a:pt x="1116" y="2475"/>
                    </a:cubicBezTo>
                    <a:cubicBezTo>
                      <a:pt x="1148" y="2475"/>
                      <a:pt x="1194" y="2447"/>
                      <a:pt x="1194" y="2447"/>
                    </a:cubicBezTo>
                    <a:cubicBezTo>
                      <a:pt x="1399" y="2882"/>
                      <a:pt x="1399" y="3367"/>
                      <a:pt x="1799" y="3809"/>
                    </a:cubicBezTo>
                    <a:cubicBezTo>
                      <a:pt x="1860" y="3742"/>
                      <a:pt x="1872" y="3657"/>
                      <a:pt x="1884" y="3573"/>
                    </a:cubicBezTo>
                    <a:cubicBezTo>
                      <a:pt x="1884" y="3548"/>
                      <a:pt x="1884" y="3530"/>
                      <a:pt x="1890" y="3512"/>
                    </a:cubicBezTo>
                    <a:cubicBezTo>
                      <a:pt x="1866" y="3452"/>
                      <a:pt x="1866" y="3367"/>
                      <a:pt x="2005" y="3294"/>
                    </a:cubicBezTo>
                    <a:cubicBezTo>
                      <a:pt x="2065" y="3403"/>
                      <a:pt x="2125" y="3542"/>
                      <a:pt x="2286" y="3542"/>
                    </a:cubicBezTo>
                    <a:cubicBezTo>
                      <a:pt x="2304" y="3542"/>
                      <a:pt x="2323" y="3540"/>
                      <a:pt x="2344" y="3536"/>
                    </a:cubicBezTo>
                    <a:cubicBezTo>
                      <a:pt x="2435" y="3506"/>
                      <a:pt x="2435" y="3391"/>
                      <a:pt x="2483" y="3306"/>
                    </a:cubicBezTo>
                    <a:cubicBezTo>
                      <a:pt x="2495" y="3288"/>
                      <a:pt x="2513" y="3270"/>
                      <a:pt x="2526" y="3246"/>
                    </a:cubicBezTo>
                    <a:cubicBezTo>
                      <a:pt x="2610" y="3209"/>
                      <a:pt x="2610" y="3209"/>
                      <a:pt x="2677" y="3173"/>
                    </a:cubicBezTo>
                    <a:lnTo>
                      <a:pt x="2677" y="3173"/>
                    </a:lnTo>
                    <a:cubicBezTo>
                      <a:pt x="3077" y="3694"/>
                      <a:pt x="2471" y="4336"/>
                      <a:pt x="3149" y="4778"/>
                    </a:cubicBezTo>
                    <a:cubicBezTo>
                      <a:pt x="3159" y="4790"/>
                      <a:pt x="3166" y="4795"/>
                      <a:pt x="3171" y="4795"/>
                    </a:cubicBezTo>
                    <a:cubicBezTo>
                      <a:pt x="3202" y="4795"/>
                      <a:pt x="3179" y="4613"/>
                      <a:pt x="3349" y="4572"/>
                    </a:cubicBezTo>
                    <a:cubicBezTo>
                      <a:pt x="3383" y="4563"/>
                      <a:pt x="3418" y="4558"/>
                      <a:pt x="3449" y="4558"/>
                    </a:cubicBezTo>
                    <a:cubicBezTo>
                      <a:pt x="3543" y="4558"/>
                      <a:pt x="3611" y="4600"/>
                      <a:pt x="3579" y="4687"/>
                    </a:cubicBezTo>
                    <a:lnTo>
                      <a:pt x="3640" y="4747"/>
                    </a:lnTo>
                    <a:cubicBezTo>
                      <a:pt x="3652" y="4759"/>
                      <a:pt x="3670" y="4778"/>
                      <a:pt x="3682" y="4802"/>
                    </a:cubicBezTo>
                    <a:cubicBezTo>
                      <a:pt x="4015" y="5135"/>
                      <a:pt x="3755" y="5571"/>
                      <a:pt x="4221" y="5849"/>
                    </a:cubicBezTo>
                    <a:cubicBezTo>
                      <a:pt x="4427" y="5534"/>
                      <a:pt x="4287" y="5171"/>
                      <a:pt x="4705" y="4880"/>
                    </a:cubicBezTo>
                    <a:cubicBezTo>
                      <a:pt x="4723" y="4862"/>
                      <a:pt x="4742" y="4844"/>
                      <a:pt x="4760" y="4820"/>
                    </a:cubicBezTo>
                    <a:cubicBezTo>
                      <a:pt x="4802" y="4759"/>
                      <a:pt x="4832" y="4693"/>
                      <a:pt x="4857" y="4626"/>
                    </a:cubicBezTo>
                    <a:cubicBezTo>
                      <a:pt x="4881" y="4541"/>
                      <a:pt x="4881" y="4451"/>
                      <a:pt x="4875" y="4366"/>
                    </a:cubicBezTo>
                    <a:lnTo>
                      <a:pt x="4875" y="4305"/>
                    </a:lnTo>
                    <a:cubicBezTo>
                      <a:pt x="4772" y="4214"/>
                      <a:pt x="4844" y="4093"/>
                      <a:pt x="4905" y="4093"/>
                    </a:cubicBezTo>
                    <a:cubicBezTo>
                      <a:pt x="4932" y="4086"/>
                      <a:pt x="4954" y="4082"/>
                      <a:pt x="4973" y="4082"/>
                    </a:cubicBezTo>
                    <a:cubicBezTo>
                      <a:pt x="5114" y="4082"/>
                      <a:pt x="5032" y="4282"/>
                      <a:pt x="5111" y="4282"/>
                    </a:cubicBezTo>
                    <a:cubicBezTo>
                      <a:pt x="5126" y="4282"/>
                      <a:pt x="5148" y="4274"/>
                      <a:pt x="5177" y="4257"/>
                    </a:cubicBezTo>
                    <a:cubicBezTo>
                      <a:pt x="5577" y="4093"/>
                      <a:pt x="5377" y="3730"/>
                      <a:pt x="5740" y="3482"/>
                    </a:cubicBezTo>
                    <a:lnTo>
                      <a:pt x="5831" y="3458"/>
                    </a:lnTo>
                    <a:cubicBezTo>
                      <a:pt x="5862" y="3452"/>
                      <a:pt x="5892" y="3446"/>
                      <a:pt x="5916" y="3427"/>
                    </a:cubicBezTo>
                    <a:cubicBezTo>
                      <a:pt x="6182" y="3324"/>
                      <a:pt x="6249" y="3113"/>
                      <a:pt x="6237" y="2925"/>
                    </a:cubicBezTo>
                    <a:cubicBezTo>
                      <a:pt x="6219" y="2731"/>
                      <a:pt x="6134" y="2543"/>
                      <a:pt x="6195" y="2356"/>
                    </a:cubicBezTo>
                    <a:cubicBezTo>
                      <a:pt x="6207" y="2265"/>
                      <a:pt x="6267" y="2174"/>
                      <a:pt x="6255" y="2083"/>
                    </a:cubicBezTo>
                    <a:cubicBezTo>
                      <a:pt x="6237" y="1914"/>
                      <a:pt x="5995" y="1793"/>
                      <a:pt x="5934" y="1629"/>
                    </a:cubicBezTo>
                    <a:cubicBezTo>
                      <a:pt x="5856" y="1429"/>
                      <a:pt x="6067" y="1218"/>
                      <a:pt x="5940" y="1030"/>
                    </a:cubicBezTo>
                    <a:cubicBezTo>
                      <a:pt x="5862" y="927"/>
                      <a:pt x="5692" y="848"/>
                      <a:pt x="5510" y="812"/>
                    </a:cubicBezTo>
                    <a:cubicBezTo>
                      <a:pt x="5329" y="776"/>
                      <a:pt x="5129" y="763"/>
                      <a:pt x="4941" y="745"/>
                    </a:cubicBezTo>
                    <a:cubicBezTo>
                      <a:pt x="4584" y="715"/>
                      <a:pt x="4245" y="642"/>
                      <a:pt x="3912" y="564"/>
                    </a:cubicBezTo>
                    <a:cubicBezTo>
                      <a:pt x="3767" y="509"/>
                      <a:pt x="3640" y="443"/>
                      <a:pt x="3525" y="364"/>
                    </a:cubicBezTo>
                    <a:cubicBezTo>
                      <a:pt x="3373" y="267"/>
                      <a:pt x="3252" y="152"/>
                      <a:pt x="3077" y="79"/>
                    </a:cubicBezTo>
                    <a:cubicBezTo>
                      <a:pt x="2975" y="32"/>
                      <a:pt x="2839" y="0"/>
                      <a:pt x="2709" y="0"/>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5"/>
              <p:cNvSpPr/>
              <p:nvPr/>
            </p:nvSpPr>
            <p:spPr>
              <a:xfrm>
                <a:off x="554645" y="1641662"/>
                <a:ext cx="1141902" cy="1788450"/>
              </a:xfrm>
              <a:custGeom>
                <a:avLst/>
                <a:gdLst/>
                <a:ahLst/>
                <a:cxnLst/>
                <a:rect l="l" t="t" r="r" b="b"/>
                <a:pathLst>
                  <a:path w="7054" h="11048" extrusionOk="0">
                    <a:moveTo>
                      <a:pt x="3052" y="1"/>
                    </a:moveTo>
                    <a:cubicBezTo>
                      <a:pt x="2953" y="1"/>
                      <a:pt x="2856" y="28"/>
                      <a:pt x="2773" y="89"/>
                    </a:cubicBezTo>
                    <a:cubicBezTo>
                      <a:pt x="2561" y="252"/>
                      <a:pt x="2525" y="585"/>
                      <a:pt x="2289" y="694"/>
                    </a:cubicBezTo>
                    <a:cubicBezTo>
                      <a:pt x="2219" y="730"/>
                      <a:pt x="2145" y="741"/>
                      <a:pt x="2069" y="741"/>
                    </a:cubicBezTo>
                    <a:cubicBezTo>
                      <a:pt x="1994" y="741"/>
                      <a:pt x="1916" y="730"/>
                      <a:pt x="1841" y="724"/>
                    </a:cubicBezTo>
                    <a:cubicBezTo>
                      <a:pt x="1811" y="723"/>
                      <a:pt x="1782" y="722"/>
                      <a:pt x="1752" y="722"/>
                    </a:cubicBezTo>
                    <a:cubicBezTo>
                      <a:pt x="942" y="722"/>
                      <a:pt x="171" y="1353"/>
                      <a:pt x="31" y="2147"/>
                    </a:cubicBezTo>
                    <a:cubicBezTo>
                      <a:pt x="0" y="2329"/>
                      <a:pt x="0" y="2523"/>
                      <a:pt x="49" y="2692"/>
                    </a:cubicBezTo>
                    <a:cubicBezTo>
                      <a:pt x="91" y="2868"/>
                      <a:pt x="194" y="3025"/>
                      <a:pt x="273" y="3195"/>
                    </a:cubicBezTo>
                    <a:cubicBezTo>
                      <a:pt x="291" y="3225"/>
                      <a:pt x="303" y="3261"/>
                      <a:pt x="321" y="3291"/>
                    </a:cubicBezTo>
                    <a:cubicBezTo>
                      <a:pt x="588" y="4079"/>
                      <a:pt x="436" y="5138"/>
                      <a:pt x="1042" y="5743"/>
                    </a:cubicBezTo>
                    <a:cubicBezTo>
                      <a:pt x="1223" y="5441"/>
                      <a:pt x="1017" y="4944"/>
                      <a:pt x="1163" y="4720"/>
                    </a:cubicBezTo>
                    <a:cubicBezTo>
                      <a:pt x="1175" y="4690"/>
                      <a:pt x="1199" y="4666"/>
                      <a:pt x="1229" y="4654"/>
                    </a:cubicBezTo>
                    <a:cubicBezTo>
                      <a:pt x="1237" y="4661"/>
                      <a:pt x="1246" y="4664"/>
                      <a:pt x="1255" y="4664"/>
                    </a:cubicBezTo>
                    <a:cubicBezTo>
                      <a:pt x="1294" y="4664"/>
                      <a:pt x="1344" y="4617"/>
                      <a:pt x="1344" y="4617"/>
                    </a:cubicBezTo>
                    <a:cubicBezTo>
                      <a:pt x="1568" y="5447"/>
                      <a:pt x="1568" y="6355"/>
                      <a:pt x="2022" y="7190"/>
                    </a:cubicBezTo>
                    <a:cubicBezTo>
                      <a:pt x="2089" y="7063"/>
                      <a:pt x="2107" y="6900"/>
                      <a:pt x="2119" y="6742"/>
                    </a:cubicBezTo>
                    <a:cubicBezTo>
                      <a:pt x="2119" y="6706"/>
                      <a:pt x="2131" y="6658"/>
                      <a:pt x="2131" y="6621"/>
                    </a:cubicBezTo>
                    <a:cubicBezTo>
                      <a:pt x="2107" y="6506"/>
                      <a:pt x="2107" y="6355"/>
                      <a:pt x="2259" y="6204"/>
                    </a:cubicBezTo>
                    <a:cubicBezTo>
                      <a:pt x="2323" y="6408"/>
                      <a:pt x="2393" y="6670"/>
                      <a:pt x="2565" y="6670"/>
                    </a:cubicBezTo>
                    <a:cubicBezTo>
                      <a:pt x="2586" y="6670"/>
                      <a:pt x="2609" y="6666"/>
                      <a:pt x="2634" y="6658"/>
                    </a:cubicBezTo>
                    <a:cubicBezTo>
                      <a:pt x="2737" y="6609"/>
                      <a:pt x="2737" y="6385"/>
                      <a:pt x="2797" y="6228"/>
                    </a:cubicBezTo>
                    <a:cubicBezTo>
                      <a:pt x="2810" y="6192"/>
                      <a:pt x="2828" y="6155"/>
                      <a:pt x="2846" y="6125"/>
                    </a:cubicBezTo>
                    <a:cubicBezTo>
                      <a:pt x="2937" y="6052"/>
                      <a:pt x="2937" y="6052"/>
                      <a:pt x="3015" y="5980"/>
                    </a:cubicBezTo>
                    <a:lnTo>
                      <a:pt x="3015" y="5980"/>
                    </a:lnTo>
                    <a:cubicBezTo>
                      <a:pt x="3469" y="6960"/>
                      <a:pt x="2785" y="8171"/>
                      <a:pt x="3542" y="9007"/>
                    </a:cubicBezTo>
                    <a:cubicBezTo>
                      <a:pt x="3553" y="9028"/>
                      <a:pt x="3561" y="9037"/>
                      <a:pt x="3567" y="9037"/>
                    </a:cubicBezTo>
                    <a:cubicBezTo>
                      <a:pt x="3605" y="9037"/>
                      <a:pt x="3575" y="8693"/>
                      <a:pt x="3772" y="8625"/>
                    </a:cubicBezTo>
                    <a:cubicBezTo>
                      <a:pt x="3810" y="8607"/>
                      <a:pt x="3847" y="8598"/>
                      <a:pt x="3882" y="8598"/>
                    </a:cubicBezTo>
                    <a:cubicBezTo>
                      <a:pt x="3986" y="8598"/>
                      <a:pt x="4063" y="8681"/>
                      <a:pt x="4026" y="8849"/>
                    </a:cubicBezTo>
                    <a:lnTo>
                      <a:pt x="4099" y="8958"/>
                    </a:lnTo>
                    <a:cubicBezTo>
                      <a:pt x="4111" y="8989"/>
                      <a:pt x="4135" y="9019"/>
                      <a:pt x="4148" y="9061"/>
                    </a:cubicBezTo>
                    <a:cubicBezTo>
                      <a:pt x="4529" y="9685"/>
                      <a:pt x="4226" y="10520"/>
                      <a:pt x="4753" y="11047"/>
                    </a:cubicBezTo>
                    <a:cubicBezTo>
                      <a:pt x="4983" y="10442"/>
                      <a:pt x="4832" y="9764"/>
                      <a:pt x="5298" y="9225"/>
                    </a:cubicBezTo>
                    <a:cubicBezTo>
                      <a:pt x="5322" y="9188"/>
                      <a:pt x="5340" y="9146"/>
                      <a:pt x="5352" y="9110"/>
                    </a:cubicBezTo>
                    <a:cubicBezTo>
                      <a:pt x="5407" y="8989"/>
                      <a:pt x="5443" y="8868"/>
                      <a:pt x="5461" y="8740"/>
                    </a:cubicBezTo>
                    <a:cubicBezTo>
                      <a:pt x="5480" y="8583"/>
                      <a:pt x="5480" y="8413"/>
                      <a:pt x="5473" y="8250"/>
                    </a:cubicBezTo>
                    <a:cubicBezTo>
                      <a:pt x="5473" y="8208"/>
                      <a:pt x="5473" y="8165"/>
                      <a:pt x="5467" y="8129"/>
                    </a:cubicBezTo>
                    <a:cubicBezTo>
                      <a:pt x="5352" y="7953"/>
                      <a:pt x="5431" y="7723"/>
                      <a:pt x="5504" y="7723"/>
                    </a:cubicBezTo>
                    <a:cubicBezTo>
                      <a:pt x="5534" y="7708"/>
                      <a:pt x="5560" y="7701"/>
                      <a:pt x="5581" y="7701"/>
                    </a:cubicBezTo>
                    <a:cubicBezTo>
                      <a:pt x="5736" y="7701"/>
                      <a:pt x="5648" y="8074"/>
                      <a:pt x="5734" y="8074"/>
                    </a:cubicBezTo>
                    <a:cubicBezTo>
                      <a:pt x="5750" y="8074"/>
                      <a:pt x="5774" y="8060"/>
                      <a:pt x="5806" y="8026"/>
                    </a:cubicBezTo>
                    <a:cubicBezTo>
                      <a:pt x="6261" y="7723"/>
                      <a:pt x="6037" y="7045"/>
                      <a:pt x="6442" y="6573"/>
                    </a:cubicBezTo>
                    <a:cubicBezTo>
                      <a:pt x="6472" y="6561"/>
                      <a:pt x="6509" y="6543"/>
                      <a:pt x="6539" y="6531"/>
                    </a:cubicBezTo>
                    <a:cubicBezTo>
                      <a:pt x="6569" y="6512"/>
                      <a:pt x="6600" y="6500"/>
                      <a:pt x="6630" y="6476"/>
                    </a:cubicBezTo>
                    <a:cubicBezTo>
                      <a:pt x="6927" y="6270"/>
                      <a:pt x="7005" y="5871"/>
                      <a:pt x="6987" y="5513"/>
                    </a:cubicBezTo>
                    <a:cubicBezTo>
                      <a:pt x="6963" y="5162"/>
                      <a:pt x="6884" y="4799"/>
                      <a:pt x="6945" y="4448"/>
                    </a:cubicBezTo>
                    <a:cubicBezTo>
                      <a:pt x="6993" y="4254"/>
                      <a:pt x="7054" y="4085"/>
                      <a:pt x="7048" y="3921"/>
                    </a:cubicBezTo>
                    <a:cubicBezTo>
                      <a:pt x="7023" y="3606"/>
                      <a:pt x="6745" y="3370"/>
                      <a:pt x="6678" y="3067"/>
                    </a:cubicBezTo>
                    <a:cubicBezTo>
                      <a:pt x="6594" y="2692"/>
                      <a:pt x="6830" y="2286"/>
                      <a:pt x="6684" y="1935"/>
                    </a:cubicBezTo>
                    <a:cubicBezTo>
                      <a:pt x="6600" y="1735"/>
                      <a:pt x="6406" y="1596"/>
                      <a:pt x="6200" y="1530"/>
                    </a:cubicBezTo>
                    <a:cubicBezTo>
                      <a:pt x="5994" y="1451"/>
                      <a:pt x="5776" y="1439"/>
                      <a:pt x="5558" y="1402"/>
                    </a:cubicBezTo>
                    <a:cubicBezTo>
                      <a:pt x="5159" y="1342"/>
                      <a:pt x="4771" y="1221"/>
                      <a:pt x="4408" y="1057"/>
                    </a:cubicBezTo>
                    <a:cubicBezTo>
                      <a:pt x="4250" y="954"/>
                      <a:pt x="4105" y="833"/>
                      <a:pt x="3978" y="694"/>
                    </a:cubicBezTo>
                    <a:cubicBezTo>
                      <a:pt x="3808" y="512"/>
                      <a:pt x="3675" y="295"/>
                      <a:pt x="3469" y="149"/>
                    </a:cubicBezTo>
                    <a:cubicBezTo>
                      <a:pt x="3350" y="59"/>
                      <a:pt x="3199" y="1"/>
                      <a:pt x="3052" y="1"/>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5"/>
              <p:cNvSpPr/>
              <p:nvPr/>
            </p:nvSpPr>
            <p:spPr>
              <a:xfrm>
                <a:off x="554645" y="1641662"/>
                <a:ext cx="1141902" cy="1788450"/>
              </a:xfrm>
              <a:custGeom>
                <a:avLst/>
                <a:gdLst/>
                <a:ahLst/>
                <a:cxnLst/>
                <a:rect l="l" t="t" r="r" b="b"/>
                <a:pathLst>
                  <a:path w="7054" h="11048" extrusionOk="0">
                    <a:moveTo>
                      <a:pt x="3052" y="1"/>
                    </a:moveTo>
                    <a:cubicBezTo>
                      <a:pt x="2953" y="1"/>
                      <a:pt x="2856" y="28"/>
                      <a:pt x="2773" y="89"/>
                    </a:cubicBezTo>
                    <a:cubicBezTo>
                      <a:pt x="2561" y="252"/>
                      <a:pt x="2525" y="585"/>
                      <a:pt x="2289" y="694"/>
                    </a:cubicBezTo>
                    <a:cubicBezTo>
                      <a:pt x="2219" y="730"/>
                      <a:pt x="2145" y="741"/>
                      <a:pt x="2069" y="741"/>
                    </a:cubicBezTo>
                    <a:cubicBezTo>
                      <a:pt x="1994" y="741"/>
                      <a:pt x="1916" y="730"/>
                      <a:pt x="1841" y="724"/>
                    </a:cubicBezTo>
                    <a:cubicBezTo>
                      <a:pt x="1811" y="723"/>
                      <a:pt x="1782" y="722"/>
                      <a:pt x="1752" y="722"/>
                    </a:cubicBezTo>
                    <a:cubicBezTo>
                      <a:pt x="942" y="722"/>
                      <a:pt x="171" y="1353"/>
                      <a:pt x="31" y="2147"/>
                    </a:cubicBezTo>
                    <a:cubicBezTo>
                      <a:pt x="0" y="2329"/>
                      <a:pt x="0" y="2523"/>
                      <a:pt x="49" y="2692"/>
                    </a:cubicBezTo>
                    <a:cubicBezTo>
                      <a:pt x="91" y="2868"/>
                      <a:pt x="194" y="3025"/>
                      <a:pt x="273" y="3195"/>
                    </a:cubicBezTo>
                    <a:cubicBezTo>
                      <a:pt x="291" y="3225"/>
                      <a:pt x="303" y="3261"/>
                      <a:pt x="321" y="3291"/>
                    </a:cubicBezTo>
                    <a:cubicBezTo>
                      <a:pt x="588" y="4079"/>
                      <a:pt x="436" y="5138"/>
                      <a:pt x="1042" y="5743"/>
                    </a:cubicBezTo>
                    <a:cubicBezTo>
                      <a:pt x="1223" y="5441"/>
                      <a:pt x="1017" y="4944"/>
                      <a:pt x="1163" y="4720"/>
                    </a:cubicBezTo>
                    <a:cubicBezTo>
                      <a:pt x="1175" y="4690"/>
                      <a:pt x="1199" y="4666"/>
                      <a:pt x="1229" y="4654"/>
                    </a:cubicBezTo>
                    <a:cubicBezTo>
                      <a:pt x="1237" y="4661"/>
                      <a:pt x="1246" y="4664"/>
                      <a:pt x="1255" y="4664"/>
                    </a:cubicBezTo>
                    <a:cubicBezTo>
                      <a:pt x="1294" y="4664"/>
                      <a:pt x="1344" y="4617"/>
                      <a:pt x="1344" y="4617"/>
                    </a:cubicBezTo>
                    <a:cubicBezTo>
                      <a:pt x="1568" y="5447"/>
                      <a:pt x="1568" y="6355"/>
                      <a:pt x="2022" y="7190"/>
                    </a:cubicBezTo>
                    <a:cubicBezTo>
                      <a:pt x="2089" y="7063"/>
                      <a:pt x="2107" y="6900"/>
                      <a:pt x="2119" y="6742"/>
                    </a:cubicBezTo>
                    <a:cubicBezTo>
                      <a:pt x="2119" y="6706"/>
                      <a:pt x="2131" y="6658"/>
                      <a:pt x="2131" y="6621"/>
                    </a:cubicBezTo>
                    <a:cubicBezTo>
                      <a:pt x="2107" y="6506"/>
                      <a:pt x="2107" y="6355"/>
                      <a:pt x="2259" y="6204"/>
                    </a:cubicBezTo>
                    <a:cubicBezTo>
                      <a:pt x="2323" y="6408"/>
                      <a:pt x="2393" y="6670"/>
                      <a:pt x="2565" y="6670"/>
                    </a:cubicBezTo>
                    <a:cubicBezTo>
                      <a:pt x="2586" y="6670"/>
                      <a:pt x="2609" y="6666"/>
                      <a:pt x="2634" y="6658"/>
                    </a:cubicBezTo>
                    <a:cubicBezTo>
                      <a:pt x="2737" y="6609"/>
                      <a:pt x="2737" y="6385"/>
                      <a:pt x="2797" y="6228"/>
                    </a:cubicBezTo>
                    <a:cubicBezTo>
                      <a:pt x="2810" y="6192"/>
                      <a:pt x="2828" y="6155"/>
                      <a:pt x="2846" y="6125"/>
                    </a:cubicBezTo>
                    <a:cubicBezTo>
                      <a:pt x="2937" y="6052"/>
                      <a:pt x="2937" y="6052"/>
                      <a:pt x="3015" y="5980"/>
                    </a:cubicBezTo>
                    <a:lnTo>
                      <a:pt x="3015" y="5980"/>
                    </a:lnTo>
                    <a:cubicBezTo>
                      <a:pt x="3469" y="6960"/>
                      <a:pt x="2785" y="8171"/>
                      <a:pt x="3542" y="9007"/>
                    </a:cubicBezTo>
                    <a:cubicBezTo>
                      <a:pt x="3553" y="9028"/>
                      <a:pt x="3561" y="9037"/>
                      <a:pt x="3567" y="9037"/>
                    </a:cubicBezTo>
                    <a:cubicBezTo>
                      <a:pt x="3605" y="9037"/>
                      <a:pt x="3575" y="8693"/>
                      <a:pt x="3772" y="8625"/>
                    </a:cubicBezTo>
                    <a:cubicBezTo>
                      <a:pt x="3810" y="8607"/>
                      <a:pt x="3847" y="8598"/>
                      <a:pt x="3882" y="8598"/>
                    </a:cubicBezTo>
                    <a:cubicBezTo>
                      <a:pt x="3986" y="8598"/>
                      <a:pt x="4063" y="8681"/>
                      <a:pt x="4026" y="8849"/>
                    </a:cubicBezTo>
                    <a:lnTo>
                      <a:pt x="4099" y="8958"/>
                    </a:lnTo>
                    <a:cubicBezTo>
                      <a:pt x="4111" y="8989"/>
                      <a:pt x="4135" y="9019"/>
                      <a:pt x="4148" y="9061"/>
                    </a:cubicBezTo>
                    <a:cubicBezTo>
                      <a:pt x="4529" y="9685"/>
                      <a:pt x="4226" y="10520"/>
                      <a:pt x="4753" y="11047"/>
                    </a:cubicBezTo>
                    <a:cubicBezTo>
                      <a:pt x="4983" y="10442"/>
                      <a:pt x="4832" y="9764"/>
                      <a:pt x="5298" y="9225"/>
                    </a:cubicBezTo>
                    <a:cubicBezTo>
                      <a:pt x="5322" y="9188"/>
                      <a:pt x="5340" y="9146"/>
                      <a:pt x="5352" y="9110"/>
                    </a:cubicBezTo>
                    <a:cubicBezTo>
                      <a:pt x="5407" y="8989"/>
                      <a:pt x="5443" y="8868"/>
                      <a:pt x="5461" y="8740"/>
                    </a:cubicBezTo>
                    <a:cubicBezTo>
                      <a:pt x="5480" y="8583"/>
                      <a:pt x="5480" y="8413"/>
                      <a:pt x="5473" y="8250"/>
                    </a:cubicBezTo>
                    <a:cubicBezTo>
                      <a:pt x="5473" y="8208"/>
                      <a:pt x="5473" y="8165"/>
                      <a:pt x="5467" y="8129"/>
                    </a:cubicBezTo>
                    <a:cubicBezTo>
                      <a:pt x="5352" y="7953"/>
                      <a:pt x="5431" y="7723"/>
                      <a:pt x="5504" y="7723"/>
                    </a:cubicBezTo>
                    <a:cubicBezTo>
                      <a:pt x="5534" y="7708"/>
                      <a:pt x="5560" y="7701"/>
                      <a:pt x="5581" y="7701"/>
                    </a:cubicBezTo>
                    <a:cubicBezTo>
                      <a:pt x="5736" y="7701"/>
                      <a:pt x="5648" y="8074"/>
                      <a:pt x="5734" y="8074"/>
                    </a:cubicBezTo>
                    <a:cubicBezTo>
                      <a:pt x="5750" y="8074"/>
                      <a:pt x="5774" y="8060"/>
                      <a:pt x="5806" y="8026"/>
                    </a:cubicBezTo>
                    <a:cubicBezTo>
                      <a:pt x="6261" y="7723"/>
                      <a:pt x="6037" y="7045"/>
                      <a:pt x="6442" y="6573"/>
                    </a:cubicBezTo>
                    <a:cubicBezTo>
                      <a:pt x="6472" y="6561"/>
                      <a:pt x="6509" y="6543"/>
                      <a:pt x="6539" y="6531"/>
                    </a:cubicBezTo>
                    <a:cubicBezTo>
                      <a:pt x="6569" y="6512"/>
                      <a:pt x="6600" y="6500"/>
                      <a:pt x="6630" y="6476"/>
                    </a:cubicBezTo>
                    <a:cubicBezTo>
                      <a:pt x="6927" y="6270"/>
                      <a:pt x="7005" y="5871"/>
                      <a:pt x="6987" y="5513"/>
                    </a:cubicBezTo>
                    <a:cubicBezTo>
                      <a:pt x="6963" y="5162"/>
                      <a:pt x="6884" y="4799"/>
                      <a:pt x="6945" y="4448"/>
                    </a:cubicBezTo>
                    <a:cubicBezTo>
                      <a:pt x="6993" y="4254"/>
                      <a:pt x="7054" y="4085"/>
                      <a:pt x="7048" y="3921"/>
                    </a:cubicBezTo>
                    <a:cubicBezTo>
                      <a:pt x="7023" y="3606"/>
                      <a:pt x="6745" y="3370"/>
                      <a:pt x="6678" y="3067"/>
                    </a:cubicBezTo>
                    <a:cubicBezTo>
                      <a:pt x="6594" y="2692"/>
                      <a:pt x="6830" y="2286"/>
                      <a:pt x="6684" y="1935"/>
                    </a:cubicBezTo>
                    <a:cubicBezTo>
                      <a:pt x="6600" y="1735"/>
                      <a:pt x="6406" y="1596"/>
                      <a:pt x="6200" y="1530"/>
                    </a:cubicBezTo>
                    <a:cubicBezTo>
                      <a:pt x="5994" y="1451"/>
                      <a:pt x="5776" y="1439"/>
                      <a:pt x="5558" y="1402"/>
                    </a:cubicBezTo>
                    <a:cubicBezTo>
                      <a:pt x="5159" y="1342"/>
                      <a:pt x="4771" y="1221"/>
                      <a:pt x="4408" y="1057"/>
                    </a:cubicBezTo>
                    <a:cubicBezTo>
                      <a:pt x="4250" y="954"/>
                      <a:pt x="4105" y="833"/>
                      <a:pt x="3978" y="694"/>
                    </a:cubicBezTo>
                    <a:cubicBezTo>
                      <a:pt x="3808" y="512"/>
                      <a:pt x="3675" y="295"/>
                      <a:pt x="3469" y="149"/>
                    </a:cubicBezTo>
                    <a:cubicBezTo>
                      <a:pt x="3350" y="59"/>
                      <a:pt x="3199" y="1"/>
                      <a:pt x="305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5"/>
              <p:cNvSpPr/>
              <p:nvPr/>
            </p:nvSpPr>
            <p:spPr>
              <a:xfrm>
                <a:off x="587992" y="1664487"/>
                <a:ext cx="1074236" cy="1483306"/>
              </a:xfrm>
              <a:custGeom>
                <a:avLst/>
                <a:gdLst/>
                <a:ahLst/>
                <a:cxnLst/>
                <a:rect l="l" t="t" r="r" b="b"/>
                <a:pathLst>
                  <a:path w="6636" h="9163" extrusionOk="0">
                    <a:moveTo>
                      <a:pt x="2864" y="1"/>
                    </a:moveTo>
                    <a:cubicBezTo>
                      <a:pt x="2774" y="1"/>
                      <a:pt x="2686" y="21"/>
                      <a:pt x="2610" y="69"/>
                    </a:cubicBezTo>
                    <a:cubicBezTo>
                      <a:pt x="2416" y="202"/>
                      <a:pt x="2373" y="480"/>
                      <a:pt x="2149" y="577"/>
                    </a:cubicBezTo>
                    <a:cubicBezTo>
                      <a:pt x="2086" y="605"/>
                      <a:pt x="2016" y="612"/>
                      <a:pt x="1945" y="612"/>
                    </a:cubicBezTo>
                    <a:cubicBezTo>
                      <a:pt x="1874" y="612"/>
                      <a:pt x="1801" y="605"/>
                      <a:pt x="1732" y="602"/>
                    </a:cubicBezTo>
                    <a:cubicBezTo>
                      <a:pt x="1699" y="600"/>
                      <a:pt x="1666" y="599"/>
                      <a:pt x="1633" y="599"/>
                    </a:cubicBezTo>
                    <a:cubicBezTo>
                      <a:pt x="880" y="599"/>
                      <a:pt x="158" y="1121"/>
                      <a:pt x="30" y="1782"/>
                    </a:cubicBezTo>
                    <a:cubicBezTo>
                      <a:pt x="0" y="1934"/>
                      <a:pt x="0" y="2085"/>
                      <a:pt x="42" y="2236"/>
                    </a:cubicBezTo>
                    <a:cubicBezTo>
                      <a:pt x="91" y="2382"/>
                      <a:pt x="182" y="2515"/>
                      <a:pt x="254" y="2654"/>
                    </a:cubicBezTo>
                    <a:cubicBezTo>
                      <a:pt x="273" y="2684"/>
                      <a:pt x="285" y="2702"/>
                      <a:pt x="303" y="2733"/>
                    </a:cubicBezTo>
                    <a:cubicBezTo>
                      <a:pt x="551" y="3387"/>
                      <a:pt x="406" y="4271"/>
                      <a:pt x="975" y="4773"/>
                    </a:cubicBezTo>
                    <a:cubicBezTo>
                      <a:pt x="1150" y="4519"/>
                      <a:pt x="951" y="4107"/>
                      <a:pt x="1090" y="3925"/>
                    </a:cubicBezTo>
                    <a:cubicBezTo>
                      <a:pt x="1102" y="3901"/>
                      <a:pt x="1126" y="3877"/>
                      <a:pt x="1157" y="3865"/>
                    </a:cubicBezTo>
                    <a:cubicBezTo>
                      <a:pt x="1164" y="3871"/>
                      <a:pt x="1172" y="3873"/>
                      <a:pt x="1182" y="3873"/>
                    </a:cubicBezTo>
                    <a:cubicBezTo>
                      <a:pt x="1219" y="3873"/>
                      <a:pt x="1265" y="3835"/>
                      <a:pt x="1265" y="3835"/>
                    </a:cubicBezTo>
                    <a:cubicBezTo>
                      <a:pt x="1477" y="4519"/>
                      <a:pt x="1477" y="5276"/>
                      <a:pt x="1907" y="5966"/>
                    </a:cubicBezTo>
                    <a:cubicBezTo>
                      <a:pt x="1968" y="5863"/>
                      <a:pt x="1992" y="5730"/>
                      <a:pt x="1998" y="5596"/>
                    </a:cubicBezTo>
                    <a:cubicBezTo>
                      <a:pt x="1998" y="5566"/>
                      <a:pt x="2004" y="5530"/>
                      <a:pt x="2004" y="5500"/>
                    </a:cubicBezTo>
                    <a:cubicBezTo>
                      <a:pt x="1980" y="5397"/>
                      <a:pt x="1980" y="5276"/>
                      <a:pt x="2125" y="5148"/>
                    </a:cubicBezTo>
                    <a:cubicBezTo>
                      <a:pt x="2185" y="5317"/>
                      <a:pt x="2255" y="5539"/>
                      <a:pt x="2421" y="5539"/>
                    </a:cubicBezTo>
                    <a:cubicBezTo>
                      <a:pt x="2440" y="5539"/>
                      <a:pt x="2461" y="5536"/>
                      <a:pt x="2482" y="5530"/>
                    </a:cubicBezTo>
                    <a:cubicBezTo>
                      <a:pt x="2579" y="5481"/>
                      <a:pt x="2579" y="5300"/>
                      <a:pt x="2628" y="5173"/>
                    </a:cubicBezTo>
                    <a:cubicBezTo>
                      <a:pt x="2640" y="5142"/>
                      <a:pt x="2658" y="5106"/>
                      <a:pt x="2676" y="5082"/>
                    </a:cubicBezTo>
                    <a:cubicBezTo>
                      <a:pt x="2761" y="5027"/>
                      <a:pt x="2761" y="5027"/>
                      <a:pt x="2840" y="4961"/>
                    </a:cubicBezTo>
                    <a:lnTo>
                      <a:pt x="2840" y="4961"/>
                    </a:lnTo>
                    <a:cubicBezTo>
                      <a:pt x="3263" y="5778"/>
                      <a:pt x="2628" y="6783"/>
                      <a:pt x="3336" y="7473"/>
                    </a:cubicBezTo>
                    <a:cubicBezTo>
                      <a:pt x="3346" y="7491"/>
                      <a:pt x="3352" y="7499"/>
                      <a:pt x="3358" y="7499"/>
                    </a:cubicBezTo>
                    <a:cubicBezTo>
                      <a:pt x="3389" y="7499"/>
                      <a:pt x="3366" y="7215"/>
                      <a:pt x="3548" y="7152"/>
                    </a:cubicBezTo>
                    <a:cubicBezTo>
                      <a:pt x="3584" y="7137"/>
                      <a:pt x="3621" y="7130"/>
                      <a:pt x="3654" y="7130"/>
                    </a:cubicBezTo>
                    <a:cubicBezTo>
                      <a:pt x="3754" y="7130"/>
                      <a:pt x="3827" y="7198"/>
                      <a:pt x="3790" y="7334"/>
                    </a:cubicBezTo>
                    <a:cubicBezTo>
                      <a:pt x="3814" y="7364"/>
                      <a:pt x="3839" y="7407"/>
                      <a:pt x="3851" y="7437"/>
                    </a:cubicBezTo>
                    <a:cubicBezTo>
                      <a:pt x="3869" y="7455"/>
                      <a:pt x="3881" y="7485"/>
                      <a:pt x="3905" y="7510"/>
                    </a:cubicBezTo>
                    <a:cubicBezTo>
                      <a:pt x="4262" y="8030"/>
                      <a:pt x="3972" y="8720"/>
                      <a:pt x="4474" y="9162"/>
                    </a:cubicBezTo>
                    <a:cubicBezTo>
                      <a:pt x="4686" y="8660"/>
                      <a:pt x="4541" y="8091"/>
                      <a:pt x="4989" y="7649"/>
                    </a:cubicBezTo>
                    <a:cubicBezTo>
                      <a:pt x="5013" y="7619"/>
                      <a:pt x="5025" y="7588"/>
                      <a:pt x="5037" y="7546"/>
                    </a:cubicBezTo>
                    <a:cubicBezTo>
                      <a:pt x="5086" y="7449"/>
                      <a:pt x="5122" y="7346"/>
                      <a:pt x="5140" y="7237"/>
                    </a:cubicBezTo>
                    <a:cubicBezTo>
                      <a:pt x="5165" y="7104"/>
                      <a:pt x="5165" y="6965"/>
                      <a:pt x="5152" y="6832"/>
                    </a:cubicBezTo>
                    <a:cubicBezTo>
                      <a:pt x="5152" y="6789"/>
                      <a:pt x="5152" y="6759"/>
                      <a:pt x="5146" y="6729"/>
                    </a:cubicBezTo>
                    <a:cubicBezTo>
                      <a:pt x="5037" y="6589"/>
                      <a:pt x="5110" y="6396"/>
                      <a:pt x="5183" y="6396"/>
                    </a:cubicBezTo>
                    <a:cubicBezTo>
                      <a:pt x="5212" y="6383"/>
                      <a:pt x="5237" y="6377"/>
                      <a:pt x="5257" y="6377"/>
                    </a:cubicBezTo>
                    <a:cubicBezTo>
                      <a:pt x="5404" y="6377"/>
                      <a:pt x="5315" y="6688"/>
                      <a:pt x="5402" y="6688"/>
                    </a:cubicBezTo>
                    <a:cubicBezTo>
                      <a:pt x="5418" y="6688"/>
                      <a:pt x="5441" y="6677"/>
                      <a:pt x="5473" y="6650"/>
                    </a:cubicBezTo>
                    <a:cubicBezTo>
                      <a:pt x="5897" y="6396"/>
                      <a:pt x="5685" y="5833"/>
                      <a:pt x="6067" y="5445"/>
                    </a:cubicBezTo>
                    <a:cubicBezTo>
                      <a:pt x="6097" y="5427"/>
                      <a:pt x="6127" y="5421"/>
                      <a:pt x="6157" y="5409"/>
                    </a:cubicBezTo>
                    <a:lnTo>
                      <a:pt x="6248" y="5360"/>
                    </a:lnTo>
                    <a:cubicBezTo>
                      <a:pt x="6533" y="5197"/>
                      <a:pt x="6599" y="4864"/>
                      <a:pt x="6581" y="4561"/>
                    </a:cubicBezTo>
                    <a:cubicBezTo>
                      <a:pt x="6569" y="4264"/>
                      <a:pt x="6484" y="3962"/>
                      <a:pt x="6545" y="3671"/>
                    </a:cubicBezTo>
                    <a:cubicBezTo>
                      <a:pt x="6575" y="3538"/>
                      <a:pt x="6636" y="3399"/>
                      <a:pt x="6630" y="3265"/>
                    </a:cubicBezTo>
                    <a:cubicBezTo>
                      <a:pt x="6605" y="3005"/>
                      <a:pt x="6351" y="2811"/>
                      <a:pt x="6285" y="2551"/>
                    </a:cubicBezTo>
                    <a:cubicBezTo>
                      <a:pt x="6206" y="2242"/>
                      <a:pt x="6424" y="1909"/>
                      <a:pt x="6291" y="1613"/>
                    </a:cubicBezTo>
                    <a:cubicBezTo>
                      <a:pt x="6212" y="1449"/>
                      <a:pt x="6030" y="1334"/>
                      <a:pt x="5837" y="1274"/>
                    </a:cubicBezTo>
                    <a:cubicBezTo>
                      <a:pt x="5637" y="1213"/>
                      <a:pt x="5437" y="1201"/>
                      <a:pt x="5231" y="1171"/>
                    </a:cubicBezTo>
                    <a:cubicBezTo>
                      <a:pt x="4862" y="1116"/>
                      <a:pt x="4486" y="1019"/>
                      <a:pt x="4147" y="880"/>
                    </a:cubicBezTo>
                    <a:cubicBezTo>
                      <a:pt x="4087" y="856"/>
                      <a:pt x="4026" y="838"/>
                      <a:pt x="3972" y="807"/>
                    </a:cubicBezTo>
                    <a:lnTo>
                      <a:pt x="3972" y="807"/>
                    </a:lnTo>
                    <a:cubicBezTo>
                      <a:pt x="4032" y="826"/>
                      <a:pt x="4087" y="856"/>
                      <a:pt x="4147" y="880"/>
                    </a:cubicBezTo>
                    <a:cubicBezTo>
                      <a:pt x="3996" y="795"/>
                      <a:pt x="3863" y="692"/>
                      <a:pt x="3742" y="577"/>
                    </a:cubicBezTo>
                    <a:cubicBezTo>
                      <a:pt x="3578" y="426"/>
                      <a:pt x="3451" y="244"/>
                      <a:pt x="3263" y="123"/>
                    </a:cubicBezTo>
                    <a:cubicBezTo>
                      <a:pt x="3149" y="50"/>
                      <a:pt x="3004" y="1"/>
                      <a:pt x="28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5"/>
              <p:cNvSpPr/>
              <p:nvPr/>
            </p:nvSpPr>
            <p:spPr>
              <a:xfrm>
                <a:off x="2632358" y="2590435"/>
                <a:ext cx="978241" cy="947484"/>
              </a:xfrm>
              <a:custGeom>
                <a:avLst/>
                <a:gdLst/>
                <a:ahLst/>
                <a:cxnLst/>
                <a:rect l="l" t="t" r="r" b="b"/>
                <a:pathLst>
                  <a:path w="6043" h="5853" extrusionOk="0">
                    <a:moveTo>
                      <a:pt x="4884" y="0"/>
                    </a:moveTo>
                    <a:cubicBezTo>
                      <a:pt x="4855" y="0"/>
                      <a:pt x="4825" y="1"/>
                      <a:pt x="4796" y="4"/>
                    </a:cubicBezTo>
                    <a:cubicBezTo>
                      <a:pt x="4445" y="34"/>
                      <a:pt x="4142" y="215"/>
                      <a:pt x="3815" y="337"/>
                    </a:cubicBezTo>
                    <a:cubicBezTo>
                      <a:pt x="3480" y="463"/>
                      <a:pt x="3116" y="526"/>
                      <a:pt x="2750" y="526"/>
                    </a:cubicBezTo>
                    <a:cubicBezTo>
                      <a:pt x="2573" y="526"/>
                      <a:pt x="2396" y="511"/>
                      <a:pt x="2223" y="482"/>
                    </a:cubicBezTo>
                    <a:cubicBezTo>
                      <a:pt x="2071" y="452"/>
                      <a:pt x="1920" y="409"/>
                      <a:pt x="1756" y="409"/>
                    </a:cubicBezTo>
                    <a:cubicBezTo>
                      <a:pt x="1544" y="409"/>
                      <a:pt x="1351" y="482"/>
                      <a:pt x="1169" y="573"/>
                    </a:cubicBezTo>
                    <a:cubicBezTo>
                      <a:pt x="800" y="772"/>
                      <a:pt x="539" y="1099"/>
                      <a:pt x="376" y="1438"/>
                    </a:cubicBezTo>
                    <a:cubicBezTo>
                      <a:pt x="303" y="1578"/>
                      <a:pt x="255" y="1711"/>
                      <a:pt x="213" y="1856"/>
                    </a:cubicBezTo>
                    <a:cubicBezTo>
                      <a:pt x="164" y="2280"/>
                      <a:pt x="116" y="2704"/>
                      <a:pt x="61" y="3128"/>
                    </a:cubicBezTo>
                    <a:cubicBezTo>
                      <a:pt x="19" y="3497"/>
                      <a:pt x="1" y="3939"/>
                      <a:pt x="279" y="4211"/>
                    </a:cubicBezTo>
                    <a:cubicBezTo>
                      <a:pt x="303" y="4236"/>
                      <a:pt x="334" y="4254"/>
                      <a:pt x="364" y="4284"/>
                    </a:cubicBezTo>
                    <a:cubicBezTo>
                      <a:pt x="691" y="4538"/>
                      <a:pt x="479" y="5041"/>
                      <a:pt x="909" y="5101"/>
                    </a:cubicBezTo>
                    <a:cubicBezTo>
                      <a:pt x="922" y="5104"/>
                      <a:pt x="934" y="5106"/>
                      <a:pt x="946" y="5106"/>
                    </a:cubicBezTo>
                    <a:cubicBezTo>
                      <a:pt x="1166" y="5106"/>
                      <a:pt x="948" y="4579"/>
                      <a:pt x="1353" y="4579"/>
                    </a:cubicBezTo>
                    <a:cubicBezTo>
                      <a:pt x="1368" y="4579"/>
                      <a:pt x="1383" y="4579"/>
                      <a:pt x="1399" y="4581"/>
                    </a:cubicBezTo>
                    <a:cubicBezTo>
                      <a:pt x="1423" y="4599"/>
                      <a:pt x="1454" y="4611"/>
                      <a:pt x="1478" y="4629"/>
                    </a:cubicBezTo>
                    <a:cubicBezTo>
                      <a:pt x="1502" y="4641"/>
                      <a:pt x="1532" y="4659"/>
                      <a:pt x="1551" y="4672"/>
                    </a:cubicBezTo>
                    <a:cubicBezTo>
                      <a:pt x="2047" y="4974"/>
                      <a:pt x="1623" y="5725"/>
                      <a:pt x="2120" y="5852"/>
                    </a:cubicBezTo>
                    <a:cubicBezTo>
                      <a:pt x="2332" y="5852"/>
                      <a:pt x="2186" y="5162"/>
                      <a:pt x="2622" y="5162"/>
                    </a:cubicBezTo>
                    <a:cubicBezTo>
                      <a:pt x="2631" y="5154"/>
                      <a:pt x="2638" y="5150"/>
                      <a:pt x="2645" y="5150"/>
                    </a:cubicBezTo>
                    <a:cubicBezTo>
                      <a:pt x="2689" y="5150"/>
                      <a:pt x="2692" y="5312"/>
                      <a:pt x="2713" y="5428"/>
                    </a:cubicBezTo>
                    <a:cubicBezTo>
                      <a:pt x="2719" y="5465"/>
                      <a:pt x="2719" y="5507"/>
                      <a:pt x="2725" y="5543"/>
                    </a:cubicBezTo>
                    <a:cubicBezTo>
                      <a:pt x="2751" y="5692"/>
                      <a:pt x="2785" y="5810"/>
                      <a:pt x="2905" y="5810"/>
                    </a:cubicBezTo>
                    <a:cubicBezTo>
                      <a:pt x="2927" y="5810"/>
                      <a:pt x="2951" y="5806"/>
                      <a:pt x="2979" y="5798"/>
                    </a:cubicBezTo>
                    <a:cubicBezTo>
                      <a:pt x="3331" y="5737"/>
                      <a:pt x="2907" y="4920"/>
                      <a:pt x="3421" y="4611"/>
                    </a:cubicBezTo>
                    <a:cubicBezTo>
                      <a:pt x="3446" y="4635"/>
                      <a:pt x="3470" y="4659"/>
                      <a:pt x="3482" y="4690"/>
                    </a:cubicBezTo>
                    <a:cubicBezTo>
                      <a:pt x="3645" y="4962"/>
                      <a:pt x="3391" y="5344"/>
                      <a:pt x="3688" y="5610"/>
                    </a:cubicBezTo>
                    <a:cubicBezTo>
                      <a:pt x="3833" y="4853"/>
                      <a:pt x="3900" y="4102"/>
                      <a:pt x="4190" y="3418"/>
                    </a:cubicBezTo>
                    <a:cubicBezTo>
                      <a:pt x="4257" y="3418"/>
                      <a:pt x="4330" y="3418"/>
                      <a:pt x="4372" y="3497"/>
                    </a:cubicBezTo>
                    <a:cubicBezTo>
                      <a:pt x="4390" y="3527"/>
                      <a:pt x="4408" y="3557"/>
                      <a:pt x="4414" y="3588"/>
                    </a:cubicBezTo>
                    <a:cubicBezTo>
                      <a:pt x="4523" y="3872"/>
                      <a:pt x="4348" y="4248"/>
                      <a:pt x="4614" y="4484"/>
                    </a:cubicBezTo>
                    <a:cubicBezTo>
                      <a:pt x="4899" y="4042"/>
                      <a:pt x="4826" y="3479"/>
                      <a:pt x="5207" y="3067"/>
                    </a:cubicBezTo>
                    <a:cubicBezTo>
                      <a:pt x="5238" y="3055"/>
                      <a:pt x="5280" y="3037"/>
                      <a:pt x="5310" y="3031"/>
                    </a:cubicBezTo>
                    <a:cubicBezTo>
                      <a:pt x="5565" y="2946"/>
                      <a:pt x="5807" y="2825"/>
                      <a:pt x="5928" y="2619"/>
                    </a:cubicBezTo>
                    <a:cubicBezTo>
                      <a:pt x="6043" y="2425"/>
                      <a:pt x="6025" y="2207"/>
                      <a:pt x="6013" y="1983"/>
                    </a:cubicBezTo>
                    <a:cubicBezTo>
                      <a:pt x="5988" y="1669"/>
                      <a:pt x="5964" y="1360"/>
                      <a:pt x="5946" y="1051"/>
                    </a:cubicBezTo>
                    <a:cubicBezTo>
                      <a:pt x="5934" y="900"/>
                      <a:pt x="5922" y="736"/>
                      <a:pt x="5861" y="585"/>
                    </a:cubicBezTo>
                    <a:cubicBezTo>
                      <a:pt x="5725" y="239"/>
                      <a:pt x="5309" y="0"/>
                      <a:pt x="4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5"/>
              <p:cNvSpPr/>
              <p:nvPr/>
            </p:nvSpPr>
            <p:spPr>
              <a:xfrm>
                <a:off x="2658907" y="2616173"/>
                <a:ext cx="926277" cy="606079"/>
              </a:xfrm>
              <a:custGeom>
                <a:avLst/>
                <a:gdLst/>
                <a:ahLst/>
                <a:cxnLst/>
                <a:rect l="l" t="t" r="r" b="b"/>
                <a:pathLst>
                  <a:path w="5722" h="3744" extrusionOk="0">
                    <a:moveTo>
                      <a:pt x="4609" y="1"/>
                    </a:moveTo>
                    <a:cubicBezTo>
                      <a:pt x="4586" y="1"/>
                      <a:pt x="4563" y="1"/>
                      <a:pt x="4541" y="2"/>
                    </a:cubicBezTo>
                    <a:cubicBezTo>
                      <a:pt x="4208" y="26"/>
                      <a:pt x="3917" y="141"/>
                      <a:pt x="3615" y="214"/>
                    </a:cubicBezTo>
                    <a:cubicBezTo>
                      <a:pt x="3304" y="295"/>
                      <a:pt x="2961" y="335"/>
                      <a:pt x="2618" y="335"/>
                    </a:cubicBezTo>
                    <a:cubicBezTo>
                      <a:pt x="2446" y="335"/>
                      <a:pt x="2275" y="325"/>
                      <a:pt x="2107" y="305"/>
                    </a:cubicBezTo>
                    <a:cubicBezTo>
                      <a:pt x="1968" y="293"/>
                      <a:pt x="1822" y="262"/>
                      <a:pt x="1671" y="262"/>
                    </a:cubicBezTo>
                    <a:cubicBezTo>
                      <a:pt x="1471" y="262"/>
                      <a:pt x="1278" y="305"/>
                      <a:pt x="1108" y="365"/>
                    </a:cubicBezTo>
                    <a:cubicBezTo>
                      <a:pt x="763" y="498"/>
                      <a:pt x="515" y="698"/>
                      <a:pt x="351" y="928"/>
                    </a:cubicBezTo>
                    <a:cubicBezTo>
                      <a:pt x="291" y="1013"/>
                      <a:pt x="242" y="1098"/>
                      <a:pt x="200" y="1195"/>
                    </a:cubicBezTo>
                    <a:cubicBezTo>
                      <a:pt x="157" y="1467"/>
                      <a:pt x="103" y="1740"/>
                      <a:pt x="61" y="2000"/>
                    </a:cubicBezTo>
                    <a:cubicBezTo>
                      <a:pt x="12" y="2242"/>
                      <a:pt x="0" y="2515"/>
                      <a:pt x="273" y="2690"/>
                    </a:cubicBezTo>
                    <a:cubicBezTo>
                      <a:pt x="291" y="2708"/>
                      <a:pt x="321" y="2720"/>
                      <a:pt x="351" y="2739"/>
                    </a:cubicBezTo>
                    <a:cubicBezTo>
                      <a:pt x="666" y="2896"/>
                      <a:pt x="460" y="3223"/>
                      <a:pt x="866" y="3259"/>
                    </a:cubicBezTo>
                    <a:cubicBezTo>
                      <a:pt x="878" y="3261"/>
                      <a:pt x="889" y="3262"/>
                      <a:pt x="898" y="3262"/>
                    </a:cubicBezTo>
                    <a:cubicBezTo>
                      <a:pt x="1108" y="3262"/>
                      <a:pt x="903" y="2925"/>
                      <a:pt x="1289" y="2925"/>
                    </a:cubicBezTo>
                    <a:cubicBezTo>
                      <a:pt x="1305" y="2925"/>
                      <a:pt x="1321" y="2925"/>
                      <a:pt x="1338" y="2926"/>
                    </a:cubicBezTo>
                    <a:cubicBezTo>
                      <a:pt x="1362" y="2932"/>
                      <a:pt x="1380" y="2950"/>
                      <a:pt x="1411" y="2957"/>
                    </a:cubicBezTo>
                    <a:cubicBezTo>
                      <a:pt x="1435" y="2963"/>
                      <a:pt x="1459" y="2981"/>
                      <a:pt x="1483" y="2987"/>
                    </a:cubicBezTo>
                    <a:cubicBezTo>
                      <a:pt x="1950" y="3174"/>
                      <a:pt x="1544" y="3659"/>
                      <a:pt x="2016" y="3744"/>
                    </a:cubicBezTo>
                    <a:cubicBezTo>
                      <a:pt x="2222" y="3744"/>
                      <a:pt x="2089" y="3302"/>
                      <a:pt x="2488" y="3302"/>
                    </a:cubicBezTo>
                    <a:cubicBezTo>
                      <a:pt x="2497" y="3297"/>
                      <a:pt x="2504" y="3295"/>
                      <a:pt x="2510" y="3295"/>
                    </a:cubicBezTo>
                    <a:cubicBezTo>
                      <a:pt x="2555" y="3295"/>
                      <a:pt x="2557" y="3397"/>
                      <a:pt x="2573" y="3471"/>
                    </a:cubicBezTo>
                    <a:cubicBezTo>
                      <a:pt x="2579" y="3495"/>
                      <a:pt x="2579" y="3514"/>
                      <a:pt x="2585" y="3538"/>
                    </a:cubicBezTo>
                    <a:cubicBezTo>
                      <a:pt x="2611" y="3637"/>
                      <a:pt x="2642" y="3713"/>
                      <a:pt x="2758" y="3713"/>
                    </a:cubicBezTo>
                    <a:cubicBezTo>
                      <a:pt x="2777" y="3713"/>
                      <a:pt x="2798" y="3711"/>
                      <a:pt x="2821" y="3707"/>
                    </a:cubicBezTo>
                    <a:cubicBezTo>
                      <a:pt x="3160" y="3665"/>
                      <a:pt x="2755" y="3144"/>
                      <a:pt x="3245" y="2950"/>
                    </a:cubicBezTo>
                    <a:cubicBezTo>
                      <a:pt x="3269" y="2963"/>
                      <a:pt x="3288" y="2981"/>
                      <a:pt x="3306" y="2993"/>
                    </a:cubicBezTo>
                    <a:cubicBezTo>
                      <a:pt x="3457" y="3168"/>
                      <a:pt x="3221" y="3417"/>
                      <a:pt x="3500" y="3586"/>
                    </a:cubicBezTo>
                    <a:cubicBezTo>
                      <a:pt x="3639" y="3102"/>
                      <a:pt x="3705" y="2624"/>
                      <a:pt x="3972" y="2182"/>
                    </a:cubicBezTo>
                    <a:cubicBezTo>
                      <a:pt x="4038" y="2182"/>
                      <a:pt x="4105" y="2182"/>
                      <a:pt x="4135" y="2236"/>
                    </a:cubicBezTo>
                    <a:cubicBezTo>
                      <a:pt x="4153" y="2254"/>
                      <a:pt x="4166" y="2272"/>
                      <a:pt x="4184" y="2297"/>
                    </a:cubicBezTo>
                    <a:cubicBezTo>
                      <a:pt x="4281" y="2478"/>
                      <a:pt x="4123" y="2714"/>
                      <a:pt x="4371" y="2866"/>
                    </a:cubicBezTo>
                    <a:cubicBezTo>
                      <a:pt x="4644" y="2587"/>
                      <a:pt x="4577" y="2224"/>
                      <a:pt x="4940" y="1964"/>
                    </a:cubicBezTo>
                    <a:lnTo>
                      <a:pt x="5031" y="1939"/>
                    </a:lnTo>
                    <a:cubicBezTo>
                      <a:pt x="5280" y="1891"/>
                      <a:pt x="5497" y="1812"/>
                      <a:pt x="5613" y="1685"/>
                    </a:cubicBezTo>
                    <a:cubicBezTo>
                      <a:pt x="5722" y="1546"/>
                      <a:pt x="5703" y="1407"/>
                      <a:pt x="5691" y="1267"/>
                    </a:cubicBezTo>
                    <a:cubicBezTo>
                      <a:pt x="5667" y="1061"/>
                      <a:pt x="5649" y="868"/>
                      <a:pt x="5631" y="668"/>
                    </a:cubicBezTo>
                    <a:cubicBezTo>
                      <a:pt x="5619" y="571"/>
                      <a:pt x="5606" y="474"/>
                      <a:pt x="5552" y="377"/>
                    </a:cubicBezTo>
                    <a:cubicBezTo>
                      <a:pt x="5426" y="154"/>
                      <a:pt x="5017" y="1"/>
                      <a:pt x="4609" y="1"/>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5"/>
              <p:cNvSpPr/>
              <p:nvPr/>
            </p:nvSpPr>
            <p:spPr>
              <a:xfrm>
                <a:off x="2601925" y="2492336"/>
                <a:ext cx="1039108" cy="1145463"/>
              </a:xfrm>
              <a:custGeom>
                <a:avLst/>
                <a:gdLst/>
                <a:ahLst/>
                <a:cxnLst/>
                <a:rect l="l" t="t" r="r" b="b"/>
                <a:pathLst>
                  <a:path w="6419" h="7076" extrusionOk="0">
                    <a:moveTo>
                      <a:pt x="5194" y="0"/>
                    </a:moveTo>
                    <a:cubicBezTo>
                      <a:pt x="5164" y="0"/>
                      <a:pt x="5135" y="2"/>
                      <a:pt x="5105" y="4"/>
                    </a:cubicBezTo>
                    <a:cubicBezTo>
                      <a:pt x="4729" y="40"/>
                      <a:pt x="4409" y="264"/>
                      <a:pt x="4063" y="404"/>
                    </a:cubicBezTo>
                    <a:cubicBezTo>
                      <a:pt x="3714" y="556"/>
                      <a:pt x="3333" y="634"/>
                      <a:pt x="2950" y="634"/>
                    </a:cubicBezTo>
                    <a:cubicBezTo>
                      <a:pt x="2755" y="634"/>
                      <a:pt x="2560" y="614"/>
                      <a:pt x="2368" y="573"/>
                    </a:cubicBezTo>
                    <a:cubicBezTo>
                      <a:pt x="2211" y="543"/>
                      <a:pt x="2047" y="488"/>
                      <a:pt x="1878" y="488"/>
                    </a:cubicBezTo>
                    <a:cubicBezTo>
                      <a:pt x="1660" y="488"/>
                      <a:pt x="1442" y="567"/>
                      <a:pt x="1248" y="688"/>
                    </a:cubicBezTo>
                    <a:cubicBezTo>
                      <a:pt x="855" y="930"/>
                      <a:pt x="576" y="1324"/>
                      <a:pt x="401" y="1736"/>
                    </a:cubicBezTo>
                    <a:cubicBezTo>
                      <a:pt x="334" y="1905"/>
                      <a:pt x="273" y="2069"/>
                      <a:pt x="231" y="2244"/>
                    </a:cubicBezTo>
                    <a:cubicBezTo>
                      <a:pt x="177" y="2759"/>
                      <a:pt x="122" y="3267"/>
                      <a:pt x="68" y="3782"/>
                    </a:cubicBezTo>
                    <a:cubicBezTo>
                      <a:pt x="25" y="4236"/>
                      <a:pt x="1" y="4757"/>
                      <a:pt x="304" y="5084"/>
                    </a:cubicBezTo>
                    <a:lnTo>
                      <a:pt x="394" y="5175"/>
                    </a:lnTo>
                    <a:cubicBezTo>
                      <a:pt x="746" y="5477"/>
                      <a:pt x="516" y="6083"/>
                      <a:pt x="970" y="6155"/>
                    </a:cubicBezTo>
                    <a:cubicBezTo>
                      <a:pt x="985" y="6159"/>
                      <a:pt x="998" y="6161"/>
                      <a:pt x="1010" y="6161"/>
                    </a:cubicBezTo>
                    <a:cubicBezTo>
                      <a:pt x="1236" y="6161"/>
                      <a:pt x="1013" y="5529"/>
                      <a:pt x="1439" y="5529"/>
                    </a:cubicBezTo>
                    <a:cubicBezTo>
                      <a:pt x="1455" y="5529"/>
                      <a:pt x="1472" y="5530"/>
                      <a:pt x="1490" y="5532"/>
                    </a:cubicBezTo>
                    <a:cubicBezTo>
                      <a:pt x="1521" y="5544"/>
                      <a:pt x="1545" y="5568"/>
                      <a:pt x="1575" y="5592"/>
                    </a:cubicBezTo>
                    <a:cubicBezTo>
                      <a:pt x="1605" y="5610"/>
                      <a:pt x="1630" y="5629"/>
                      <a:pt x="1660" y="5653"/>
                    </a:cubicBezTo>
                    <a:cubicBezTo>
                      <a:pt x="2181" y="6016"/>
                      <a:pt x="1726" y="6924"/>
                      <a:pt x="2259" y="7076"/>
                    </a:cubicBezTo>
                    <a:cubicBezTo>
                      <a:pt x="2483" y="7076"/>
                      <a:pt x="2332" y="6240"/>
                      <a:pt x="2786" y="6240"/>
                    </a:cubicBezTo>
                    <a:cubicBezTo>
                      <a:pt x="2796" y="6230"/>
                      <a:pt x="2805" y="6226"/>
                      <a:pt x="2813" y="6226"/>
                    </a:cubicBezTo>
                    <a:cubicBezTo>
                      <a:pt x="2865" y="6226"/>
                      <a:pt x="2867" y="6414"/>
                      <a:pt x="2883" y="6561"/>
                    </a:cubicBezTo>
                    <a:cubicBezTo>
                      <a:pt x="2895" y="6603"/>
                      <a:pt x="2901" y="6652"/>
                      <a:pt x="2901" y="6688"/>
                    </a:cubicBezTo>
                    <a:cubicBezTo>
                      <a:pt x="2927" y="6869"/>
                      <a:pt x="2961" y="7010"/>
                      <a:pt x="3091" y="7010"/>
                    </a:cubicBezTo>
                    <a:cubicBezTo>
                      <a:pt x="3114" y="7010"/>
                      <a:pt x="3139" y="7006"/>
                      <a:pt x="3167" y="6997"/>
                    </a:cubicBezTo>
                    <a:cubicBezTo>
                      <a:pt x="3543" y="6924"/>
                      <a:pt x="3089" y="5937"/>
                      <a:pt x="3640" y="5568"/>
                    </a:cubicBezTo>
                    <a:cubicBezTo>
                      <a:pt x="3664" y="5592"/>
                      <a:pt x="3688" y="5629"/>
                      <a:pt x="3700" y="5659"/>
                    </a:cubicBezTo>
                    <a:cubicBezTo>
                      <a:pt x="3870" y="5986"/>
                      <a:pt x="3603" y="6452"/>
                      <a:pt x="3918" y="6773"/>
                    </a:cubicBezTo>
                    <a:cubicBezTo>
                      <a:pt x="4069" y="5865"/>
                      <a:pt x="4148" y="4957"/>
                      <a:pt x="4451" y="4121"/>
                    </a:cubicBezTo>
                    <a:cubicBezTo>
                      <a:pt x="4524" y="4121"/>
                      <a:pt x="4602" y="4121"/>
                      <a:pt x="4639" y="4230"/>
                    </a:cubicBezTo>
                    <a:cubicBezTo>
                      <a:pt x="4663" y="4266"/>
                      <a:pt x="4675" y="4297"/>
                      <a:pt x="4693" y="4333"/>
                    </a:cubicBezTo>
                    <a:cubicBezTo>
                      <a:pt x="4808" y="4672"/>
                      <a:pt x="4626" y="5126"/>
                      <a:pt x="4905" y="5411"/>
                    </a:cubicBezTo>
                    <a:cubicBezTo>
                      <a:pt x="5208" y="4878"/>
                      <a:pt x="5129" y="4200"/>
                      <a:pt x="5541" y="3703"/>
                    </a:cubicBezTo>
                    <a:cubicBezTo>
                      <a:pt x="5577" y="3685"/>
                      <a:pt x="5607" y="3667"/>
                      <a:pt x="5644" y="3661"/>
                    </a:cubicBezTo>
                    <a:cubicBezTo>
                      <a:pt x="5928" y="3564"/>
                      <a:pt x="6176" y="3419"/>
                      <a:pt x="6304" y="3171"/>
                    </a:cubicBezTo>
                    <a:cubicBezTo>
                      <a:pt x="6419" y="2928"/>
                      <a:pt x="6406" y="2656"/>
                      <a:pt x="6388" y="2396"/>
                    </a:cubicBezTo>
                    <a:lnTo>
                      <a:pt x="6322" y="1263"/>
                    </a:lnTo>
                    <a:cubicBezTo>
                      <a:pt x="6304" y="1070"/>
                      <a:pt x="6298" y="882"/>
                      <a:pt x="6237" y="706"/>
                    </a:cubicBezTo>
                    <a:cubicBezTo>
                      <a:pt x="6089" y="297"/>
                      <a:pt x="5648" y="0"/>
                      <a:pt x="5194" y="0"/>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5"/>
              <p:cNvSpPr/>
              <p:nvPr/>
            </p:nvSpPr>
            <p:spPr>
              <a:xfrm>
                <a:off x="2601925" y="2492336"/>
                <a:ext cx="1039108" cy="1145463"/>
              </a:xfrm>
              <a:custGeom>
                <a:avLst/>
                <a:gdLst/>
                <a:ahLst/>
                <a:cxnLst/>
                <a:rect l="l" t="t" r="r" b="b"/>
                <a:pathLst>
                  <a:path w="6419" h="7076" extrusionOk="0">
                    <a:moveTo>
                      <a:pt x="5194" y="0"/>
                    </a:moveTo>
                    <a:cubicBezTo>
                      <a:pt x="5164" y="0"/>
                      <a:pt x="5135" y="2"/>
                      <a:pt x="5105" y="4"/>
                    </a:cubicBezTo>
                    <a:cubicBezTo>
                      <a:pt x="4729" y="40"/>
                      <a:pt x="4409" y="264"/>
                      <a:pt x="4063" y="404"/>
                    </a:cubicBezTo>
                    <a:cubicBezTo>
                      <a:pt x="3714" y="556"/>
                      <a:pt x="3333" y="634"/>
                      <a:pt x="2950" y="634"/>
                    </a:cubicBezTo>
                    <a:cubicBezTo>
                      <a:pt x="2755" y="634"/>
                      <a:pt x="2560" y="614"/>
                      <a:pt x="2368" y="573"/>
                    </a:cubicBezTo>
                    <a:cubicBezTo>
                      <a:pt x="2211" y="543"/>
                      <a:pt x="2047" y="488"/>
                      <a:pt x="1878" y="488"/>
                    </a:cubicBezTo>
                    <a:cubicBezTo>
                      <a:pt x="1660" y="488"/>
                      <a:pt x="1442" y="567"/>
                      <a:pt x="1248" y="688"/>
                    </a:cubicBezTo>
                    <a:cubicBezTo>
                      <a:pt x="855" y="930"/>
                      <a:pt x="576" y="1324"/>
                      <a:pt x="401" y="1736"/>
                    </a:cubicBezTo>
                    <a:cubicBezTo>
                      <a:pt x="334" y="1905"/>
                      <a:pt x="273" y="2069"/>
                      <a:pt x="231" y="2244"/>
                    </a:cubicBezTo>
                    <a:cubicBezTo>
                      <a:pt x="177" y="2759"/>
                      <a:pt x="122" y="3267"/>
                      <a:pt x="68" y="3782"/>
                    </a:cubicBezTo>
                    <a:cubicBezTo>
                      <a:pt x="25" y="4236"/>
                      <a:pt x="1" y="4757"/>
                      <a:pt x="304" y="5084"/>
                    </a:cubicBezTo>
                    <a:lnTo>
                      <a:pt x="394" y="5175"/>
                    </a:lnTo>
                    <a:cubicBezTo>
                      <a:pt x="746" y="5477"/>
                      <a:pt x="516" y="6083"/>
                      <a:pt x="970" y="6155"/>
                    </a:cubicBezTo>
                    <a:cubicBezTo>
                      <a:pt x="985" y="6159"/>
                      <a:pt x="998" y="6161"/>
                      <a:pt x="1010" y="6161"/>
                    </a:cubicBezTo>
                    <a:cubicBezTo>
                      <a:pt x="1236" y="6161"/>
                      <a:pt x="1013" y="5529"/>
                      <a:pt x="1439" y="5529"/>
                    </a:cubicBezTo>
                    <a:cubicBezTo>
                      <a:pt x="1455" y="5529"/>
                      <a:pt x="1472" y="5530"/>
                      <a:pt x="1490" y="5532"/>
                    </a:cubicBezTo>
                    <a:cubicBezTo>
                      <a:pt x="1521" y="5544"/>
                      <a:pt x="1545" y="5568"/>
                      <a:pt x="1575" y="5592"/>
                    </a:cubicBezTo>
                    <a:cubicBezTo>
                      <a:pt x="1605" y="5610"/>
                      <a:pt x="1630" y="5629"/>
                      <a:pt x="1660" y="5653"/>
                    </a:cubicBezTo>
                    <a:cubicBezTo>
                      <a:pt x="2181" y="6016"/>
                      <a:pt x="1726" y="6924"/>
                      <a:pt x="2259" y="7076"/>
                    </a:cubicBezTo>
                    <a:cubicBezTo>
                      <a:pt x="2483" y="7076"/>
                      <a:pt x="2332" y="6240"/>
                      <a:pt x="2786" y="6240"/>
                    </a:cubicBezTo>
                    <a:cubicBezTo>
                      <a:pt x="2796" y="6230"/>
                      <a:pt x="2805" y="6226"/>
                      <a:pt x="2813" y="6226"/>
                    </a:cubicBezTo>
                    <a:cubicBezTo>
                      <a:pt x="2865" y="6226"/>
                      <a:pt x="2867" y="6414"/>
                      <a:pt x="2883" y="6561"/>
                    </a:cubicBezTo>
                    <a:cubicBezTo>
                      <a:pt x="2895" y="6603"/>
                      <a:pt x="2901" y="6652"/>
                      <a:pt x="2901" y="6688"/>
                    </a:cubicBezTo>
                    <a:cubicBezTo>
                      <a:pt x="2927" y="6869"/>
                      <a:pt x="2961" y="7010"/>
                      <a:pt x="3091" y="7010"/>
                    </a:cubicBezTo>
                    <a:cubicBezTo>
                      <a:pt x="3114" y="7010"/>
                      <a:pt x="3139" y="7006"/>
                      <a:pt x="3167" y="6997"/>
                    </a:cubicBezTo>
                    <a:cubicBezTo>
                      <a:pt x="3543" y="6924"/>
                      <a:pt x="3089" y="5937"/>
                      <a:pt x="3640" y="5568"/>
                    </a:cubicBezTo>
                    <a:cubicBezTo>
                      <a:pt x="3664" y="5592"/>
                      <a:pt x="3688" y="5629"/>
                      <a:pt x="3700" y="5659"/>
                    </a:cubicBezTo>
                    <a:cubicBezTo>
                      <a:pt x="3870" y="5986"/>
                      <a:pt x="3603" y="6452"/>
                      <a:pt x="3918" y="6773"/>
                    </a:cubicBezTo>
                    <a:cubicBezTo>
                      <a:pt x="4069" y="5865"/>
                      <a:pt x="4148" y="4957"/>
                      <a:pt x="4451" y="4121"/>
                    </a:cubicBezTo>
                    <a:cubicBezTo>
                      <a:pt x="4524" y="4121"/>
                      <a:pt x="4602" y="4121"/>
                      <a:pt x="4639" y="4230"/>
                    </a:cubicBezTo>
                    <a:cubicBezTo>
                      <a:pt x="4663" y="4266"/>
                      <a:pt x="4675" y="4297"/>
                      <a:pt x="4693" y="4333"/>
                    </a:cubicBezTo>
                    <a:cubicBezTo>
                      <a:pt x="4808" y="4672"/>
                      <a:pt x="4626" y="5126"/>
                      <a:pt x="4905" y="5411"/>
                    </a:cubicBezTo>
                    <a:cubicBezTo>
                      <a:pt x="5208" y="4878"/>
                      <a:pt x="5129" y="4200"/>
                      <a:pt x="5541" y="3703"/>
                    </a:cubicBezTo>
                    <a:cubicBezTo>
                      <a:pt x="5577" y="3685"/>
                      <a:pt x="5607" y="3667"/>
                      <a:pt x="5644" y="3661"/>
                    </a:cubicBezTo>
                    <a:cubicBezTo>
                      <a:pt x="5928" y="3564"/>
                      <a:pt x="6176" y="3419"/>
                      <a:pt x="6304" y="3171"/>
                    </a:cubicBezTo>
                    <a:cubicBezTo>
                      <a:pt x="6419" y="2928"/>
                      <a:pt x="6406" y="2656"/>
                      <a:pt x="6388" y="2396"/>
                    </a:cubicBezTo>
                    <a:lnTo>
                      <a:pt x="6322" y="1263"/>
                    </a:lnTo>
                    <a:cubicBezTo>
                      <a:pt x="6304" y="1070"/>
                      <a:pt x="6298" y="882"/>
                      <a:pt x="6237" y="706"/>
                    </a:cubicBezTo>
                    <a:cubicBezTo>
                      <a:pt x="6089" y="297"/>
                      <a:pt x="5648" y="0"/>
                      <a:pt x="5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5"/>
              <p:cNvSpPr/>
              <p:nvPr/>
            </p:nvSpPr>
            <p:spPr>
              <a:xfrm>
                <a:off x="2632358" y="2516780"/>
                <a:ext cx="978241" cy="947646"/>
              </a:xfrm>
              <a:custGeom>
                <a:avLst/>
                <a:gdLst/>
                <a:ahLst/>
                <a:cxnLst/>
                <a:rect l="l" t="t" r="r" b="b"/>
                <a:pathLst>
                  <a:path w="6043" h="5854" extrusionOk="0">
                    <a:moveTo>
                      <a:pt x="4884" y="1"/>
                    </a:moveTo>
                    <a:cubicBezTo>
                      <a:pt x="4855" y="1"/>
                      <a:pt x="4825" y="2"/>
                      <a:pt x="4796" y="4"/>
                    </a:cubicBezTo>
                    <a:cubicBezTo>
                      <a:pt x="4445" y="35"/>
                      <a:pt x="4142" y="216"/>
                      <a:pt x="3815" y="337"/>
                    </a:cubicBezTo>
                    <a:cubicBezTo>
                      <a:pt x="3480" y="464"/>
                      <a:pt x="3116" y="527"/>
                      <a:pt x="2750" y="527"/>
                    </a:cubicBezTo>
                    <a:cubicBezTo>
                      <a:pt x="2573" y="527"/>
                      <a:pt x="2396" y="512"/>
                      <a:pt x="2223" y="483"/>
                    </a:cubicBezTo>
                    <a:cubicBezTo>
                      <a:pt x="2071" y="453"/>
                      <a:pt x="1920" y="410"/>
                      <a:pt x="1756" y="410"/>
                    </a:cubicBezTo>
                    <a:cubicBezTo>
                      <a:pt x="1544" y="410"/>
                      <a:pt x="1351" y="483"/>
                      <a:pt x="1169" y="574"/>
                    </a:cubicBezTo>
                    <a:cubicBezTo>
                      <a:pt x="800" y="773"/>
                      <a:pt x="539" y="1100"/>
                      <a:pt x="376" y="1439"/>
                    </a:cubicBezTo>
                    <a:cubicBezTo>
                      <a:pt x="303" y="1579"/>
                      <a:pt x="255" y="1712"/>
                      <a:pt x="213" y="1857"/>
                    </a:cubicBezTo>
                    <a:cubicBezTo>
                      <a:pt x="164" y="2281"/>
                      <a:pt x="116" y="2705"/>
                      <a:pt x="61" y="3129"/>
                    </a:cubicBezTo>
                    <a:cubicBezTo>
                      <a:pt x="19" y="3498"/>
                      <a:pt x="1" y="3940"/>
                      <a:pt x="279" y="4212"/>
                    </a:cubicBezTo>
                    <a:cubicBezTo>
                      <a:pt x="303" y="4237"/>
                      <a:pt x="334" y="4255"/>
                      <a:pt x="364" y="4285"/>
                    </a:cubicBezTo>
                    <a:cubicBezTo>
                      <a:pt x="691" y="4539"/>
                      <a:pt x="479" y="5042"/>
                      <a:pt x="909" y="5102"/>
                    </a:cubicBezTo>
                    <a:cubicBezTo>
                      <a:pt x="922" y="5105"/>
                      <a:pt x="934" y="5106"/>
                      <a:pt x="946" y="5106"/>
                    </a:cubicBezTo>
                    <a:cubicBezTo>
                      <a:pt x="1166" y="5106"/>
                      <a:pt x="948" y="4580"/>
                      <a:pt x="1353" y="4580"/>
                    </a:cubicBezTo>
                    <a:cubicBezTo>
                      <a:pt x="1368" y="4580"/>
                      <a:pt x="1383" y="4580"/>
                      <a:pt x="1399" y="4582"/>
                    </a:cubicBezTo>
                    <a:cubicBezTo>
                      <a:pt x="1423" y="4600"/>
                      <a:pt x="1454" y="4612"/>
                      <a:pt x="1478" y="4630"/>
                    </a:cubicBezTo>
                    <a:cubicBezTo>
                      <a:pt x="1502" y="4642"/>
                      <a:pt x="1532" y="4660"/>
                      <a:pt x="1551" y="4672"/>
                    </a:cubicBezTo>
                    <a:cubicBezTo>
                      <a:pt x="2047" y="4975"/>
                      <a:pt x="1623" y="5726"/>
                      <a:pt x="2120" y="5853"/>
                    </a:cubicBezTo>
                    <a:cubicBezTo>
                      <a:pt x="2332" y="5853"/>
                      <a:pt x="2186" y="5163"/>
                      <a:pt x="2622" y="5163"/>
                    </a:cubicBezTo>
                    <a:cubicBezTo>
                      <a:pt x="2631" y="5155"/>
                      <a:pt x="2638" y="5151"/>
                      <a:pt x="2645" y="5151"/>
                    </a:cubicBezTo>
                    <a:cubicBezTo>
                      <a:pt x="2689" y="5151"/>
                      <a:pt x="2692" y="5313"/>
                      <a:pt x="2713" y="5429"/>
                    </a:cubicBezTo>
                    <a:cubicBezTo>
                      <a:pt x="2719" y="5466"/>
                      <a:pt x="2719" y="5508"/>
                      <a:pt x="2725" y="5544"/>
                    </a:cubicBezTo>
                    <a:cubicBezTo>
                      <a:pt x="2751" y="5693"/>
                      <a:pt x="2785" y="5811"/>
                      <a:pt x="2905" y="5811"/>
                    </a:cubicBezTo>
                    <a:cubicBezTo>
                      <a:pt x="2927" y="5811"/>
                      <a:pt x="2951" y="5807"/>
                      <a:pt x="2979" y="5799"/>
                    </a:cubicBezTo>
                    <a:cubicBezTo>
                      <a:pt x="3331" y="5738"/>
                      <a:pt x="2907" y="4921"/>
                      <a:pt x="3421" y="4612"/>
                    </a:cubicBezTo>
                    <a:cubicBezTo>
                      <a:pt x="3446" y="4636"/>
                      <a:pt x="3470" y="4660"/>
                      <a:pt x="3482" y="4691"/>
                    </a:cubicBezTo>
                    <a:cubicBezTo>
                      <a:pt x="3645" y="4963"/>
                      <a:pt x="3391" y="5344"/>
                      <a:pt x="3688" y="5611"/>
                    </a:cubicBezTo>
                    <a:cubicBezTo>
                      <a:pt x="3833" y="4854"/>
                      <a:pt x="3900" y="4103"/>
                      <a:pt x="4190" y="3419"/>
                    </a:cubicBezTo>
                    <a:cubicBezTo>
                      <a:pt x="4257" y="3419"/>
                      <a:pt x="4330" y="3419"/>
                      <a:pt x="4372" y="3498"/>
                    </a:cubicBezTo>
                    <a:cubicBezTo>
                      <a:pt x="4390" y="3528"/>
                      <a:pt x="4408" y="3558"/>
                      <a:pt x="4414" y="3589"/>
                    </a:cubicBezTo>
                    <a:cubicBezTo>
                      <a:pt x="4523" y="3873"/>
                      <a:pt x="4348" y="4249"/>
                      <a:pt x="4614" y="4485"/>
                    </a:cubicBezTo>
                    <a:cubicBezTo>
                      <a:pt x="4899" y="4043"/>
                      <a:pt x="4826" y="3480"/>
                      <a:pt x="5207" y="3068"/>
                    </a:cubicBezTo>
                    <a:cubicBezTo>
                      <a:pt x="5238" y="3056"/>
                      <a:pt x="5280" y="3038"/>
                      <a:pt x="5310" y="3032"/>
                    </a:cubicBezTo>
                    <a:cubicBezTo>
                      <a:pt x="5565" y="2947"/>
                      <a:pt x="5807" y="2826"/>
                      <a:pt x="5928" y="2620"/>
                    </a:cubicBezTo>
                    <a:cubicBezTo>
                      <a:pt x="6043" y="2426"/>
                      <a:pt x="6025" y="2208"/>
                      <a:pt x="6013" y="1984"/>
                    </a:cubicBezTo>
                    <a:cubicBezTo>
                      <a:pt x="5988" y="1669"/>
                      <a:pt x="5964" y="1361"/>
                      <a:pt x="5946" y="1052"/>
                    </a:cubicBezTo>
                    <a:cubicBezTo>
                      <a:pt x="5934" y="901"/>
                      <a:pt x="5922" y="737"/>
                      <a:pt x="5861" y="586"/>
                    </a:cubicBezTo>
                    <a:cubicBezTo>
                      <a:pt x="5725" y="240"/>
                      <a:pt x="5309" y="1"/>
                      <a:pt x="48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5"/>
              <p:cNvSpPr/>
              <p:nvPr/>
            </p:nvSpPr>
            <p:spPr>
              <a:xfrm>
                <a:off x="2201113" y="1870559"/>
                <a:ext cx="1178325" cy="1168450"/>
              </a:xfrm>
              <a:custGeom>
                <a:avLst/>
                <a:gdLst/>
                <a:ahLst/>
                <a:cxnLst/>
                <a:rect l="l" t="t" r="r" b="b"/>
                <a:pathLst>
                  <a:path w="7279" h="7218" extrusionOk="0">
                    <a:moveTo>
                      <a:pt x="4022" y="0"/>
                    </a:moveTo>
                    <a:cubicBezTo>
                      <a:pt x="3909" y="0"/>
                      <a:pt x="3797" y="4"/>
                      <a:pt x="3688" y="31"/>
                    </a:cubicBezTo>
                    <a:cubicBezTo>
                      <a:pt x="3440" y="85"/>
                      <a:pt x="3234" y="237"/>
                      <a:pt x="3016" y="358"/>
                    </a:cubicBezTo>
                    <a:cubicBezTo>
                      <a:pt x="2715" y="529"/>
                      <a:pt x="2361" y="660"/>
                      <a:pt x="2011" y="660"/>
                    </a:cubicBezTo>
                    <a:cubicBezTo>
                      <a:pt x="1952" y="660"/>
                      <a:pt x="1894" y="656"/>
                      <a:pt x="1835" y="648"/>
                    </a:cubicBezTo>
                    <a:cubicBezTo>
                      <a:pt x="1647" y="630"/>
                      <a:pt x="1466" y="558"/>
                      <a:pt x="1266" y="558"/>
                    </a:cubicBezTo>
                    <a:cubicBezTo>
                      <a:pt x="939" y="570"/>
                      <a:pt x="667" y="769"/>
                      <a:pt x="449" y="975"/>
                    </a:cubicBezTo>
                    <a:cubicBezTo>
                      <a:pt x="297" y="1121"/>
                      <a:pt x="152" y="1278"/>
                      <a:pt x="91" y="1466"/>
                    </a:cubicBezTo>
                    <a:cubicBezTo>
                      <a:pt x="1" y="1762"/>
                      <a:pt x="122" y="2071"/>
                      <a:pt x="200" y="2368"/>
                    </a:cubicBezTo>
                    <a:cubicBezTo>
                      <a:pt x="237" y="2519"/>
                      <a:pt x="267" y="2671"/>
                      <a:pt x="291" y="2828"/>
                    </a:cubicBezTo>
                    <a:cubicBezTo>
                      <a:pt x="322" y="2889"/>
                      <a:pt x="358" y="2949"/>
                      <a:pt x="382" y="3022"/>
                    </a:cubicBezTo>
                    <a:cubicBezTo>
                      <a:pt x="473" y="3252"/>
                      <a:pt x="364" y="3506"/>
                      <a:pt x="316" y="3748"/>
                    </a:cubicBezTo>
                    <a:cubicBezTo>
                      <a:pt x="243" y="4093"/>
                      <a:pt x="297" y="4451"/>
                      <a:pt x="376" y="4796"/>
                    </a:cubicBezTo>
                    <a:cubicBezTo>
                      <a:pt x="382" y="4838"/>
                      <a:pt x="388" y="4868"/>
                      <a:pt x="394" y="4905"/>
                    </a:cubicBezTo>
                    <a:cubicBezTo>
                      <a:pt x="661" y="5655"/>
                      <a:pt x="303" y="6533"/>
                      <a:pt x="806" y="7217"/>
                    </a:cubicBezTo>
                    <a:cubicBezTo>
                      <a:pt x="951" y="6842"/>
                      <a:pt x="806" y="6340"/>
                      <a:pt x="1260" y="6109"/>
                    </a:cubicBezTo>
                    <a:cubicBezTo>
                      <a:pt x="1290" y="6097"/>
                      <a:pt x="1314" y="6091"/>
                      <a:pt x="1333" y="6079"/>
                    </a:cubicBezTo>
                    <a:cubicBezTo>
                      <a:pt x="1405" y="6037"/>
                      <a:pt x="1454" y="5976"/>
                      <a:pt x="1508" y="5916"/>
                    </a:cubicBezTo>
                    <a:cubicBezTo>
                      <a:pt x="1563" y="5849"/>
                      <a:pt x="1617" y="5776"/>
                      <a:pt x="1654" y="5698"/>
                    </a:cubicBezTo>
                    <a:cubicBezTo>
                      <a:pt x="1666" y="5674"/>
                      <a:pt x="1684" y="5643"/>
                      <a:pt x="1696" y="5631"/>
                    </a:cubicBezTo>
                    <a:cubicBezTo>
                      <a:pt x="1782" y="5652"/>
                      <a:pt x="1851" y="5662"/>
                      <a:pt x="1906" y="5662"/>
                    </a:cubicBezTo>
                    <a:cubicBezTo>
                      <a:pt x="2197" y="5662"/>
                      <a:pt x="2123" y="5390"/>
                      <a:pt x="2301" y="5080"/>
                    </a:cubicBezTo>
                    <a:cubicBezTo>
                      <a:pt x="2513" y="5328"/>
                      <a:pt x="2447" y="5643"/>
                      <a:pt x="2471" y="5940"/>
                    </a:cubicBezTo>
                    <a:cubicBezTo>
                      <a:pt x="2477" y="5970"/>
                      <a:pt x="2483" y="5994"/>
                      <a:pt x="2501" y="6025"/>
                    </a:cubicBezTo>
                    <a:cubicBezTo>
                      <a:pt x="2531" y="6079"/>
                      <a:pt x="2568" y="6116"/>
                      <a:pt x="2628" y="6128"/>
                    </a:cubicBezTo>
                    <a:cubicBezTo>
                      <a:pt x="2646" y="6134"/>
                      <a:pt x="2668" y="6137"/>
                      <a:pt x="2689" y="6137"/>
                    </a:cubicBezTo>
                    <a:cubicBezTo>
                      <a:pt x="2710" y="6137"/>
                      <a:pt x="2731" y="6134"/>
                      <a:pt x="2749" y="6128"/>
                    </a:cubicBezTo>
                    <a:cubicBezTo>
                      <a:pt x="2786" y="6122"/>
                      <a:pt x="2834" y="6097"/>
                      <a:pt x="2864" y="6079"/>
                    </a:cubicBezTo>
                    <a:cubicBezTo>
                      <a:pt x="2883" y="6077"/>
                      <a:pt x="2900" y="6077"/>
                      <a:pt x="2917" y="6077"/>
                    </a:cubicBezTo>
                    <a:cubicBezTo>
                      <a:pt x="3413" y="6077"/>
                      <a:pt x="3032" y="6846"/>
                      <a:pt x="3512" y="6969"/>
                    </a:cubicBezTo>
                    <a:cubicBezTo>
                      <a:pt x="3512" y="6031"/>
                      <a:pt x="3512" y="5026"/>
                      <a:pt x="3658" y="4063"/>
                    </a:cubicBezTo>
                    <a:cubicBezTo>
                      <a:pt x="3658" y="4033"/>
                      <a:pt x="3664" y="4009"/>
                      <a:pt x="3664" y="3972"/>
                    </a:cubicBezTo>
                    <a:cubicBezTo>
                      <a:pt x="3682" y="3878"/>
                      <a:pt x="3697" y="3799"/>
                      <a:pt x="3779" y="3799"/>
                    </a:cubicBezTo>
                    <a:cubicBezTo>
                      <a:pt x="3803" y="3799"/>
                      <a:pt x="3833" y="3806"/>
                      <a:pt x="3869" y="3821"/>
                    </a:cubicBezTo>
                    <a:cubicBezTo>
                      <a:pt x="4160" y="3948"/>
                      <a:pt x="3803" y="4511"/>
                      <a:pt x="4227" y="4699"/>
                    </a:cubicBezTo>
                    <a:cubicBezTo>
                      <a:pt x="4360" y="4233"/>
                      <a:pt x="4118" y="3700"/>
                      <a:pt x="4535" y="3331"/>
                    </a:cubicBezTo>
                    <a:cubicBezTo>
                      <a:pt x="4566" y="3306"/>
                      <a:pt x="4596" y="3276"/>
                      <a:pt x="4626" y="3252"/>
                    </a:cubicBezTo>
                    <a:cubicBezTo>
                      <a:pt x="5008" y="3506"/>
                      <a:pt x="4862" y="3881"/>
                      <a:pt x="5080" y="4190"/>
                    </a:cubicBezTo>
                    <a:cubicBezTo>
                      <a:pt x="5133" y="4253"/>
                      <a:pt x="5181" y="4277"/>
                      <a:pt x="5225" y="4277"/>
                    </a:cubicBezTo>
                    <a:cubicBezTo>
                      <a:pt x="5342" y="4277"/>
                      <a:pt x="5437" y="4110"/>
                      <a:pt x="5528" y="3996"/>
                    </a:cubicBezTo>
                    <a:cubicBezTo>
                      <a:pt x="5540" y="3972"/>
                      <a:pt x="5565" y="3960"/>
                      <a:pt x="5583" y="3936"/>
                    </a:cubicBezTo>
                    <a:cubicBezTo>
                      <a:pt x="6358" y="4505"/>
                      <a:pt x="5583" y="5383"/>
                      <a:pt x="6225" y="5946"/>
                    </a:cubicBezTo>
                    <a:cubicBezTo>
                      <a:pt x="6291" y="5322"/>
                      <a:pt x="6158" y="4632"/>
                      <a:pt x="6715" y="4148"/>
                    </a:cubicBezTo>
                    <a:cubicBezTo>
                      <a:pt x="6739" y="4142"/>
                      <a:pt x="6770" y="4124"/>
                      <a:pt x="6794" y="4112"/>
                    </a:cubicBezTo>
                    <a:cubicBezTo>
                      <a:pt x="6872" y="4057"/>
                      <a:pt x="6921" y="3972"/>
                      <a:pt x="6963" y="3888"/>
                    </a:cubicBezTo>
                    <a:cubicBezTo>
                      <a:pt x="7157" y="3542"/>
                      <a:pt x="7278" y="3094"/>
                      <a:pt x="7048" y="2731"/>
                    </a:cubicBezTo>
                    <a:cubicBezTo>
                      <a:pt x="6885" y="2471"/>
                      <a:pt x="6558" y="2301"/>
                      <a:pt x="6406" y="2035"/>
                    </a:cubicBezTo>
                    <a:cubicBezTo>
                      <a:pt x="6237" y="1726"/>
                      <a:pt x="6321" y="1326"/>
                      <a:pt x="6067" y="1066"/>
                    </a:cubicBezTo>
                    <a:cubicBezTo>
                      <a:pt x="5855" y="860"/>
                      <a:pt x="5462" y="806"/>
                      <a:pt x="5353" y="539"/>
                    </a:cubicBezTo>
                    <a:cubicBezTo>
                      <a:pt x="5286" y="370"/>
                      <a:pt x="5347" y="128"/>
                      <a:pt x="5165" y="49"/>
                    </a:cubicBezTo>
                    <a:cubicBezTo>
                      <a:pt x="5111" y="25"/>
                      <a:pt x="5044" y="19"/>
                      <a:pt x="4983" y="19"/>
                    </a:cubicBezTo>
                    <a:cubicBezTo>
                      <a:pt x="4705" y="7"/>
                      <a:pt x="4420" y="7"/>
                      <a:pt x="4136" y="1"/>
                    </a:cubicBezTo>
                    <a:cubicBezTo>
                      <a:pt x="4098" y="1"/>
                      <a:pt x="4060" y="0"/>
                      <a:pt x="40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5"/>
              <p:cNvSpPr/>
              <p:nvPr/>
            </p:nvSpPr>
            <p:spPr>
              <a:xfrm>
                <a:off x="2233489" y="1897107"/>
                <a:ext cx="1113573" cy="748857"/>
              </a:xfrm>
              <a:custGeom>
                <a:avLst/>
                <a:gdLst/>
                <a:ahLst/>
                <a:cxnLst/>
                <a:rect l="l" t="t" r="r" b="b"/>
                <a:pathLst>
                  <a:path w="6879" h="4626" extrusionOk="0">
                    <a:moveTo>
                      <a:pt x="3912" y="0"/>
                    </a:moveTo>
                    <a:cubicBezTo>
                      <a:pt x="3766" y="0"/>
                      <a:pt x="3627" y="0"/>
                      <a:pt x="3488" y="18"/>
                    </a:cubicBezTo>
                    <a:cubicBezTo>
                      <a:pt x="3252" y="55"/>
                      <a:pt x="3058" y="145"/>
                      <a:pt x="2852" y="230"/>
                    </a:cubicBezTo>
                    <a:cubicBezTo>
                      <a:pt x="2567" y="339"/>
                      <a:pt x="2238" y="426"/>
                      <a:pt x="1902" y="426"/>
                    </a:cubicBezTo>
                    <a:cubicBezTo>
                      <a:pt x="1846" y="426"/>
                      <a:pt x="1789" y="423"/>
                      <a:pt x="1732" y="418"/>
                    </a:cubicBezTo>
                    <a:cubicBezTo>
                      <a:pt x="1550" y="406"/>
                      <a:pt x="1375" y="357"/>
                      <a:pt x="1193" y="357"/>
                    </a:cubicBezTo>
                    <a:cubicBezTo>
                      <a:pt x="890" y="357"/>
                      <a:pt x="630" y="497"/>
                      <a:pt x="424" y="624"/>
                    </a:cubicBezTo>
                    <a:cubicBezTo>
                      <a:pt x="279" y="714"/>
                      <a:pt x="146" y="817"/>
                      <a:pt x="91" y="945"/>
                    </a:cubicBezTo>
                    <a:cubicBezTo>
                      <a:pt x="0" y="1132"/>
                      <a:pt x="116" y="1326"/>
                      <a:pt x="188" y="1520"/>
                    </a:cubicBezTo>
                    <a:cubicBezTo>
                      <a:pt x="224" y="1617"/>
                      <a:pt x="255" y="1713"/>
                      <a:pt x="273" y="1810"/>
                    </a:cubicBezTo>
                    <a:cubicBezTo>
                      <a:pt x="303" y="1853"/>
                      <a:pt x="340" y="1889"/>
                      <a:pt x="364" y="1931"/>
                    </a:cubicBezTo>
                    <a:cubicBezTo>
                      <a:pt x="448" y="2083"/>
                      <a:pt x="346" y="2246"/>
                      <a:pt x="303" y="2404"/>
                    </a:cubicBezTo>
                    <a:cubicBezTo>
                      <a:pt x="243" y="2622"/>
                      <a:pt x="285" y="2852"/>
                      <a:pt x="364" y="3076"/>
                    </a:cubicBezTo>
                    <a:lnTo>
                      <a:pt x="388" y="3142"/>
                    </a:lnTo>
                    <a:cubicBezTo>
                      <a:pt x="636" y="3621"/>
                      <a:pt x="303" y="4184"/>
                      <a:pt x="769" y="4626"/>
                    </a:cubicBezTo>
                    <a:cubicBezTo>
                      <a:pt x="909" y="4383"/>
                      <a:pt x="769" y="4069"/>
                      <a:pt x="1193" y="3917"/>
                    </a:cubicBezTo>
                    <a:cubicBezTo>
                      <a:pt x="1217" y="3917"/>
                      <a:pt x="1242" y="3911"/>
                      <a:pt x="1266" y="3899"/>
                    </a:cubicBezTo>
                    <a:cubicBezTo>
                      <a:pt x="1332" y="3881"/>
                      <a:pt x="1387" y="3839"/>
                      <a:pt x="1423" y="3802"/>
                    </a:cubicBezTo>
                    <a:cubicBezTo>
                      <a:pt x="1478" y="3760"/>
                      <a:pt x="1520" y="3711"/>
                      <a:pt x="1556" y="3657"/>
                    </a:cubicBezTo>
                    <a:cubicBezTo>
                      <a:pt x="1575" y="3645"/>
                      <a:pt x="1587" y="3627"/>
                      <a:pt x="1599" y="3615"/>
                    </a:cubicBezTo>
                    <a:cubicBezTo>
                      <a:pt x="1679" y="3628"/>
                      <a:pt x="1743" y="3634"/>
                      <a:pt x="1795" y="3634"/>
                    </a:cubicBezTo>
                    <a:cubicBezTo>
                      <a:pt x="2067" y="3634"/>
                      <a:pt x="2001" y="3461"/>
                      <a:pt x="2174" y="3257"/>
                    </a:cubicBezTo>
                    <a:cubicBezTo>
                      <a:pt x="2374" y="3415"/>
                      <a:pt x="2307" y="3621"/>
                      <a:pt x="2331" y="3802"/>
                    </a:cubicBezTo>
                    <a:cubicBezTo>
                      <a:pt x="2337" y="3820"/>
                      <a:pt x="2344" y="3839"/>
                      <a:pt x="2362" y="3857"/>
                    </a:cubicBezTo>
                    <a:cubicBezTo>
                      <a:pt x="2386" y="3887"/>
                      <a:pt x="2422" y="3917"/>
                      <a:pt x="2483" y="3923"/>
                    </a:cubicBezTo>
                    <a:cubicBezTo>
                      <a:pt x="2501" y="3926"/>
                      <a:pt x="2519" y="3928"/>
                      <a:pt x="2538" y="3928"/>
                    </a:cubicBezTo>
                    <a:cubicBezTo>
                      <a:pt x="2557" y="3928"/>
                      <a:pt x="2577" y="3926"/>
                      <a:pt x="2598" y="3923"/>
                    </a:cubicBezTo>
                    <a:cubicBezTo>
                      <a:pt x="2634" y="3917"/>
                      <a:pt x="2670" y="3911"/>
                      <a:pt x="2701" y="3893"/>
                    </a:cubicBezTo>
                    <a:cubicBezTo>
                      <a:pt x="2716" y="3892"/>
                      <a:pt x="2731" y="3892"/>
                      <a:pt x="2745" y="3892"/>
                    </a:cubicBezTo>
                    <a:cubicBezTo>
                      <a:pt x="3224" y="3892"/>
                      <a:pt x="2859" y="4386"/>
                      <a:pt x="3312" y="4462"/>
                    </a:cubicBezTo>
                    <a:cubicBezTo>
                      <a:pt x="3312" y="3857"/>
                      <a:pt x="3312" y="3221"/>
                      <a:pt x="3451" y="2609"/>
                    </a:cubicBezTo>
                    <a:cubicBezTo>
                      <a:pt x="3451" y="2591"/>
                      <a:pt x="3458" y="2579"/>
                      <a:pt x="3458" y="2555"/>
                    </a:cubicBezTo>
                    <a:cubicBezTo>
                      <a:pt x="3471" y="2491"/>
                      <a:pt x="3485" y="2441"/>
                      <a:pt x="3561" y="2441"/>
                    </a:cubicBezTo>
                    <a:cubicBezTo>
                      <a:pt x="3586" y="2441"/>
                      <a:pt x="3617" y="2446"/>
                      <a:pt x="3657" y="2458"/>
                    </a:cubicBezTo>
                    <a:cubicBezTo>
                      <a:pt x="3930" y="2537"/>
                      <a:pt x="3585" y="2894"/>
                      <a:pt x="3996" y="3015"/>
                    </a:cubicBezTo>
                    <a:cubicBezTo>
                      <a:pt x="4124" y="2712"/>
                      <a:pt x="3887" y="2379"/>
                      <a:pt x="4293" y="2137"/>
                    </a:cubicBezTo>
                    <a:cubicBezTo>
                      <a:pt x="4311" y="2125"/>
                      <a:pt x="4341" y="2107"/>
                      <a:pt x="4384" y="2095"/>
                    </a:cubicBezTo>
                    <a:cubicBezTo>
                      <a:pt x="4747" y="2252"/>
                      <a:pt x="4608" y="2494"/>
                      <a:pt x="4808" y="2688"/>
                    </a:cubicBezTo>
                    <a:cubicBezTo>
                      <a:pt x="4856" y="2729"/>
                      <a:pt x="4901" y="2746"/>
                      <a:pt x="4944" y="2746"/>
                    </a:cubicBezTo>
                    <a:cubicBezTo>
                      <a:pt x="5052" y="2746"/>
                      <a:pt x="5145" y="2641"/>
                      <a:pt x="5231" y="2567"/>
                    </a:cubicBezTo>
                    <a:cubicBezTo>
                      <a:pt x="5244" y="2555"/>
                      <a:pt x="5262" y="2549"/>
                      <a:pt x="5280" y="2531"/>
                    </a:cubicBezTo>
                    <a:cubicBezTo>
                      <a:pt x="6025" y="2894"/>
                      <a:pt x="5280" y="3457"/>
                      <a:pt x="5885" y="3820"/>
                    </a:cubicBezTo>
                    <a:cubicBezTo>
                      <a:pt x="5958" y="3415"/>
                      <a:pt x="5819" y="2979"/>
                      <a:pt x="6352" y="2664"/>
                    </a:cubicBezTo>
                    <a:lnTo>
                      <a:pt x="6418" y="2646"/>
                    </a:lnTo>
                    <a:cubicBezTo>
                      <a:pt x="6503" y="2616"/>
                      <a:pt x="6545" y="2561"/>
                      <a:pt x="6582" y="2507"/>
                    </a:cubicBezTo>
                    <a:cubicBezTo>
                      <a:pt x="6763" y="2252"/>
                      <a:pt x="6878" y="1962"/>
                      <a:pt x="6666" y="1738"/>
                    </a:cubicBezTo>
                    <a:cubicBezTo>
                      <a:pt x="6509" y="1568"/>
                      <a:pt x="6194" y="1465"/>
                      <a:pt x="6061" y="1290"/>
                    </a:cubicBezTo>
                    <a:cubicBezTo>
                      <a:pt x="5904" y="1096"/>
                      <a:pt x="5982" y="836"/>
                      <a:pt x="5734" y="666"/>
                    </a:cubicBezTo>
                    <a:cubicBezTo>
                      <a:pt x="5540" y="539"/>
                      <a:pt x="5159" y="503"/>
                      <a:pt x="5062" y="339"/>
                    </a:cubicBezTo>
                    <a:cubicBezTo>
                      <a:pt x="5001" y="230"/>
                      <a:pt x="5056" y="79"/>
                      <a:pt x="4880" y="24"/>
                    </a:cubicBezTo>
                    <a:cubicBezTo>
                      <a:pt x="4826" y="12"/>
                      <a:pt x="4765" y="12"/>
                      <a:pt x="4717" y="12"/>
                    </a:cubicBezTo>
                    <a:cubicBezTo>
                      <a:pt x="4450" y="12"/>
                      <a:pt x="4184"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5"/>
              <p:cNvSpPr/>
              <p:nvPr/>
            </p:nvSpPr>
            <p:spPr>
              <a:xfrm>
                <a:off x="2166795" y="1775212"/>
                <a:ext cx="1249875" cy="1408842"/>
              </a:xfrm>
              <a:custGeom>
                <a:avLst/>
                <a:gdLst/>
                <a:ahLst/>
                <a:cxnLst/>
                <a:rect l="l" t="t" r="r" b="b"/>
                <a:pathLst>
                  <a:path w="7721" h="8703" extrusionOk="0">
                    <a:moveTo>
                      <a:pt x="4218" y="1"/>
                    </a:moveTo>
                    <a:cubicBezTo>
                      <a:pt x="4118" y="1"/>
                      <a:pt x="4018" y="6"/>
                      <a:pt x="3918" y="33"/>
                    </a:cubicBezTo>
                    <a:cubicBezTo>
                      <a:pt x="3652" y="99"/>
                      <a:pt x="3434" y="275"/>
                      <a:pt x="3204" y="426"/>
                    </a:cubicBezTo>
                    <a:cubicBezTo>
                      <a:pt x="2890" y="632"/>
                      <a:pt x="2520" y="793"/>
                      <a:pt x="2149" y="793"/>
                    </a:cubicBezTo>
                    <a:cubicBezTo>
                      <a:pt x="2083" y="793"/>
                      <a:pt x="2016" y="788"/>
                      <a:pt x="1950" y="777"/>
                    </a:cubicBezTo>
                    <a:cubicBezTo>
                      <a:pt x="1752" y="748"/>
                      <a:pt x="1559" y="674"/>
                      <a:pt x="1367" y="674"/>
                    </a:cubicBezTo>
                    <a:cubicBezTo>
                      <a:pt x="1360" y="674"/>
                      <a:pt x="1352" y="674"/>
                      <a:pt x="1345" y="674"/>
                    </a:cubicBezTo>
                    <a:cubicBezTo>
                      <a:pt x="1000" y="680"/>
                      <a:pt x="709" y="923"/>
                      <a:pt x="479" y="1183"/>
                    </a:cubicBezTo>
                    <a:cubicBezTo>
                      <a:pt x="322" y="1352"/>
                      <a:pt x="170" y="1552"/>
                      <a:pt x="104" y="1776"/>
                    </a:cubicBezTo>
                    <a:cubicBezTo>
                      <a:pt x="1" y="2133"/>
                      <a:pt x="134" y="2503"/>
                      <a:pt x="213" y="2860"/>
                    </a:cubicBezTo>
                    <a:cubicBezTo>
                      <a:pt x="261" y="3042"/>
                      <a:pt x="291" y="3223"/>
                      <a:pt x="303" y="3411"/>
                    </a:cubicBezTo>
                    <a:cubicBezTo>
                      <a:pt x="346" y="3490"/>
                      <a:pt x="382" y="3562"/>
                      <a:pt x="406" y="3641"/>
                    </a:cubicBezTo>
                    <a:cubicBezTo>
                      <a:pt x="497" y="3920"/>
                      <a:pt x="382" y="4222"/>
                      <a:pt x="334" y="4519"/>
                    </a:cubicBezTo>
                    <a:cubicBezTo>
                      <a:pt x="261" y="4937"/>
                      <a:pt x="322" y="5367"/>
                      <a:pt x="406" y="5784"/>
                    </a:cubicBezTo>
                    <a:cubicBezTo>
                      <a:pt x="412" y="5827"/>
                      <a:pt x="419" y="5863"/>
                      <a:pt x="425" y="5911"/>
                    </a:cubicBezTo>
                    <a:cubicBezTo>
                      <a:pt x="709" y="6814"/>
                      <a:pt x="328" y="7873"/>
                      <a:pt x="860" y="8702"/>
                    </a:cubicBezTo>
                    <a:cubicBezTo>
                      <a:pt x="1012" y="8248"/>
                      <a:pt x="860" y="7643"/>
                      <a:pt x="1333" y="7364"/>
                    </a:cubicBezTo>
                    <a:cubicBezTo>
                      <a:pt x="1363" y="7358"/>
                      <a:pt x="1387" y="7346"/>
                      <a:pt x="1418" y="7334"/>
                    </a:cubicBezTo>
                    <a:cubicBezTo>
                      <a:pt x="1496" y="7286"/>
                      <a:pt x="1557" y="7219"/>
                      <a:pt x="1599" y="7146"/>
                    </a:cubicBezTo>
                    <a:cubicBezTo>
                      <a:pt x="1660" y="7062"/>
                      <a:pt x="1714" y="6971"/>
                      <a:pt x="1757" y="6880"/>
                    </a:cubicBezTo>
                    <a:cubicBezTo>
                      <a:pt x="1775" y="6850"/>
                      <a:pt x="1787" y="6820"/>
                      <a:pt x="1805" y="6795"/>
                    </a:cubicBezTo>
                    <a:cubicBezTo>
                      <a:pt x="1900" y="6823"/>
                      <a:pt x="1976" y="6836"/>
                      <a:pt x="2036" y="6836"/>
                    </a:cubicBezTo>
                    <a:cubicBezTo>
                      <a:pt x="2340" y="6836"/>
                      <a:pt x="2266" y="6508"/>
                      <a:pt x="2453" y="6129"/>
                    </a:cubicBezTo>
                    <a:cubicBezTo>
                      <a:pt x="2683" y="6432"/>
                      <a:pt x="2604" y="6814"/>
                      <a:pt x="2628" y="7165"/>
                    </a:cubicBezTo>
                    <a:cubicBezTo>
                      <a:pt x="2634" y="7195"/>
                      <a:pt x="2647" y="7237"/>
                      <a:pt x="2659" y="7268"/>
                    </a:cubicBezTo>
                    <a:cubicBezTo>
                      <a:pt x="2689" y="7328"/>
                      <a:pt x="2725" y="7371"/>
                      <a:pt x="2798" y="7395"/>
                    </a:cubicBezTo>
                    <a:cubicBezTo>
                      <a:pt x="2816" y="7400"/>
                      <a:pt x="2835" y="7402"/>
                      <a:pt x="2854" y="7402"/>
                    </a:cubicBezTo>
                    <a:cubicBezTo>
                      <a:pt x="2879" y="7402"/>
                      <a:pt x="2904" y="7398"/>
                      <a:pt x="2925" y="7395"/>
                    </a:cubicBezTo>
                    <a:cubicBezTo>
                      <a:pt x="2967" y="7377"/>
                      <a:pt x="3010" y="7358"/>
                      <a:pt x="3046" y="7334"/>
                    </a:cubicBezTo>
                    <a:cubicBezTo>
                      <a:pt x="3064" y="7332"/>
                      <a:pt x="3082" y="7331"/>
                      <a:pt x="3098" y="7331"/>
                    </a:cubicBezTo>
                    <a:cubicBezTo>
                      <a:pt x="3631" y="7331"/>
                      <a:pt x="3219" y="8259"/>
                      <a:pt x="3736" y="8406"/>
                    </a:cubicBezTo>
                    <a:cubicBezTo>
                      <a:pt x="3736" y="7274"/>
                      <a:pt x="3736" y="6063"/>
                      <a:pt x="3888" y="4912"/>
                    </a:cubicBezTo>
                    <a:cubicBezTo>
                      <a:pt x="3888" y="4882"/>
                      <a:pt x="3894" y="4852"/>
                      <a:pt x="3894" y="4803"/>
                    </a:cubicBezTo>
                    <a:cubicBezTo>
                      <a:pt x="3912" y="4687"/>
                      <a:pt x="3927" y="4596"/>
                      <a:pt x="4013" y="4596"/>
                    </a:cubicBezTo>
                    <a:cubicBezTo>
                      <a:pt x="4039" y="4596"/>
                      <a:pt x="4071" y="4604"/>
                      <a:pt x="4112" y="4622"/>
                    </a:cubicBezTo>
                    <a:cubicBezTo>
                      <a:pt x="4414" y="4773"/>
                      <a:pt x="4039" y="5457"/>
                      <a:pt x="4493" y="5681"/>
                    </a:cubicBezTo>
                    <a:cubicBezTo>
                      <a:pt x="4632" y="5118"/>
                      <a:pt x="4378" y="4483"/>
                      <a:pt x="4814" y="4035"/>
                    </a:cubicBezTo>
                    <a:cubicBezTo>
                      <a:pt x="4844" y="4004"/>
                      <a:pt x="4875" y="3974"/>
                      <a:pt x="4917" y="3944"/>
                    </a:cubicBezTo>
                    <a:cubicBezTo>
                      <a:pt x="5317" y="4246"/>
                      <a:pt x="5165" y="4701"/>
                      <a:pt x="5389" y="5076"/>
                    </a:cubicBezTo>
                    <a:cubicBezTo>
                      <a:pt x="5444" y="5149"/>
                      <a:pt x="5495" y="5179"/>
                      <a:pt x="5543" y="5179"/>
                    </a:cubicBezTo>
                    <a:cubicBezTo>
                      <a:pt x="5668" y="5179"/>
                      <a:pt x="5769" y="4977"/>
                      <a:pt x="5861" y="4846"/>
                    </a:cubicBezTo>
                    <a:cubicBezTo>
                      <a:pt x="5886" y="4822"/>
                      <a:pt x="5898" y="4791"/>
                      <a:pt x="5922" y="4773"/>
                    </a:cubicBezTo>
                    <a:cubicBezTo>
                      <a:pt x="6751" y="5457"/>
                      <a:pt x="5922" y="6517"/>
                      <a:pt x="6600" y="7195"/>
                    </a:cubicBezTo>
                    <a:cubicBezTo>
                      <a:pt x="6679" y="6438"/>
                      <a:pt x="6527" y="5609"/>
                      <a:pt x="7127" y="5027"/>
                    </a:cubicBezTo>
                    <a:cubicBezTo>
                      <a:pt x="7157" y="5009"/>
                      <a:pt x="7175" y="5003"/>
                      <a:pt x="7199" y="4979"/>
                    </a:cubicBezTo>
                    <a:cubicBezTo>
                      <a:pt x="7290" y="4918"/>
                      <a:pt x="7345" y="4816"/>
                      <a:pt x="7381" y="4713"/>
                    </a:cubicBezTo>
                    <a:cubicBezTo>
                      <a:pt x="7593" y="4252"/>
                      <a:pt x="7720" y="3708"/>
                      <a:pt x="7478" y="3278"/>
                    </a:cubicBezTo>
                    <a:cubicBezTo>
                      <a:pt x="7308" y="2957"/>
                      <a:pt x="6957" y="2763"/>
                      <a:pt x="6800" y="2436"/>
                    </a:cubicBezTo>
                    <a:cubicBezTo>
                      <a:pt x="6618" y="2067"/>
                      <a:pt x="6709" y="1570"/>
                      <a:pt x="6437" y="1268"/>
                    </a:cubicBezTo>
                    <a:cubicBezTo>
                      <a:pt x="6207" y="1019"/>
                      <a:pt x="5795" y="953"/>
                      <a:pt x="5680" y="638"/>
                    </a:cubicBezTo>
                    <a:cubicBezTo>
                      <a:pt x="5601" y="432"/>
                      <a:pt x="5674" y="142"/>
                      <a:pt x="5480" y="45"/>
                    </a:cubicBezTo>
                    <a:cubicBezTo>
                      <a:pt x="5419" y="14"/>
                      <a:pt x="5353" y="14"/>
                      <a:pt x="5292" y="14"/>
                    </a:cubicBezTo>
                    <a:cubicBezTo>
                      <a:pt x="4990" y="8"/>
                      <a:pt x="4693" y="8"/>
                      <a:pt x="4390" y="2"/>
                    </a:cubicBezTo>
                    <a:cubicBezTo>
                      <a:pt x="4333" y="2"/>
                      <a:pt x="4276" y="1"/>
                      <a:pt x="4218" y="1"/>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5"/>
              <p:cNvSpPr/>
              <p:nvPr/>
            </p:nvSpPr>
            <p:spPr>
              <a:xfrm>
                <a:off x="2166795" y="1775212"/>
                <a:ext cx="1249875" cy="1408842"/>
              </a:xfrm>
              <a:custGeom>
                <a:avLst/>
                <a:gdLst/>
                <a:ahLst/>
                <a:cxnLst/>
                <a:rect l="l" t="t" r="r" b="b"/>
                <a:pathLst>
                  <a:path w="7721" h="8703" extrusionOk="0">
                    <a:moveTo>
                      <a:pt x="4218" y="1"/>
                    </a:moveTo>
                    <a:cubicBezTo>
                      <a:pt x="4118" y="1"/>
                      <a:pt x="4018" y="6"/>
                      <a:pt x="3918" y="33"/>
                    </a:cubicBezTo>
                    <a:cubicBezTo>
                      <a:pt x="3652" y="99"/>
                      <a:pt x="3434" y="275"/>
                      <a:pt x="3204" y="426"/>
                    </a:cubicBezTo>
                    <a:cubicBezTo>
                      <a:pt x="2890" y="632"/>
                      <a:pt x="2520" y="793"/>
                      <a:pt x="2149" y="793"/>
                    </a:cubicBezTo>
                    <a:cubicBezTo>
                      <a:pt x="2083" y="793"/>
                      <a:pt x="2016" y="788"/>
                      <a:pt x="1950" y="777"/>
                    </a:cubicBezTo>
                    <a:cubicBezTo>
                      <a:pt x="1752" y="748"/>
                      <a:pt x="1559" y="674"/>
                      <a:pt x="1367" y="674"/>
                    </a:cubicBezTo>
                    <a:cubicBezTo>
                      <a:pt x="1360" y="674"/>
                      <a:pt x="1352" y="674"/>
                      <a:pt x="1345" y="674"/>
                    </a:cubicBezTo>
                    <a:cubicBezTo>
                      <a:pt x="1000" y="680"/>
                      <a:pt x="709" y="923"/>
                      <a:pt x="479" y="1183"/>
                    </a:cubicBezTo>
                    <a:cubicBezTo>
                      <a:pt x="322" y="1352"/>
                      <a:pt x="170" y="1552"/>
                      <a:pt x="104" y="1776"/>
                    </a:cubicBezTo>
                    <a:cubicBezTo>
                      <a:pt x="1" y="2133"/>
                      <a:pt x="134" y="2503"/>
                      <a:pt x="213" y="2860"/>
                    </a:cubicBezTo>
                    <a:cubicBezTo>
                      <a:pt x="261" y="3042"/>
                      <a:pt x="291" y="3223"/>
                      <a:pt x="303" y="3411"/>
                    </a:cubicBezTo>
                    <a:cubicBezTo>
                      <a:pt x="346" y="3490"/>
                      <a:pt x="382" y="3562"/>
                      <a:pt x="406" y="3641"/>
                    </a:cubicBezTo>
                    <a:cubicBezTo>
                      <a:pt x="497" y="3920"/>
                      <a:pt x="382" y="4222"/>
                      <a:pt x="334" y="4519"/>
                    </a:cubicBezTo>
                    <a:cubicBezTo>
                      <a:pt x="261" y="4937"/>
                      <a:pt x="322" y="5367"/>
                      <a:pt x="406" y="5784"/>
                    </a:cubicBezTo>
                    <a:cubicBezTo>
                      <a:pt x="412" y="5827"/>
                      <a:pt x="419" y="5863"/>
                      <a:pt x="425" y="5911"/>
                    </a:cubicBezTo>
                    <a:cubicBezTo>
                      <a:pt x="709" y="6814"/>
                      <a:pt x="328" y="7873"/>
                      <a:pt x="860" y="8702"/>
                    </a:cubicBezTo>
                    <a:cubicBezTo>
                      <a:pt x="1012" y="8248"/>
                      <a:pt x="860" y="7643"/>
                      <a:pt x="1333" y="7364"/>
                    </a:cubicBezTo>
                    <a:cubicBezTo>
                      <a:pt x="1363" y="7358"/>
                      <a:pt x="1387" y="7346"/>
                      <a:pt x="1418" y="7334"/>
                    </a:cubicBezTo>
                    <a:cubicBezTo>
                      <a:pt x="1496" y="7286"/>
                      <a:pt x="1557" y="7219"/>
                      <a:pt x="1599" y="7146"/>
                    </a:cubicBezTo>
                    <a:cubicBezTo>
                      <a:pt x="1660" y="7062"/>
                      <a:pt x="1714" y="6971"/>
                      <a:pt x="1757" y="6880"/>
                    </a:cubicBezTo>
                    <a:cubicBezTo>
                      <a:pt x="1775" y="6850"/>
                      <a:pt x="1787" y="6820"/>
                      <a:pt x="1805" y="6795"/>
                    </a:cubicBezTo>
                    <a:cubicBezTo>
                      <a:pt x="1900" y="6823"/>
                      <a:pt x="1976" y="6836"/>
                      <a:pt x="2036" y="6836"/>
                    </a:cubicBezTo>
                    <a:cubicBezTo>
                      <a:pt x="2340" y="6836"/>
                      <a:pt x="2266" y="6508"/>
                      <a:pt x="2453" y="6129"/>
                    </a:cubicBezTo>
                    <a:cubicBezTo>
                      <a:pt x="2683" y="6432"/>
                      <a:pt x="2604" y="6814"/>
                      <a:pt x="2628" y="7165"/>
                    </a:cubicBezTo>
                    <a:cubicBezTo>
                      <a:pt x="2634" y="7195"/>
                      <a:pt x="2647" y="7237"/>
                      <a:pt x="2659" y="7268"/>
                    </a:cubicBezTo>
                    <a:cubicBezTo>
                      <a:pt x="2689" y="7328"/>
                      <a:pt x="2725" y="7371"/>
                      <a:pt x="2798" y="7395"/>
                    </a:cubicBezTo>
                    <a:cubicBezTo>
                      <a:pt x="2816" y="7400"/>
                      <a:pt x="2835" y="7402"/>
                      <a:pt x="2854" y="7402"/>
                    </a:cubicBezTo>
                    <a:cubicBezTo>
                      <a:pt x="2879" y="7402"/>
                      <a:pt x="2904" y="7398"/>
                      <a:pt x="2925" y="7395"/>
                    </a:cubicBezTo>
                    <a:cubicBezTo>
                      <a:pt x="2967" y="7377"/>
                      <a:pt x="3010" y="7358"/>
                      <a:pt x="3046" y="7334"/>
                    </a:cubicBezTo>
                    <a:cubicBezTo>
                      <a:pt x="3064" y="7332"/>
                      <a:pt x="3082" y="7331"/>
                      <a:pt x="3098" y="7331"/>
                    </a:cubicBezTo>
                    <a:cubicBezTo>
                      <a:pt x="3631" y="7331"/>
                      <a:pt x="3219" y="8259"/>
                      <a:pt x="3736" y="8406"/>
                    </a:cubicBezTo>
                    <a:cubicBezTo>
                      <a:pt x="3736" y="7274"/>
                      <a:pt x="3736" y="6063"/>
                      <a:pt x="3888" y="4912"/>
                    </a:cubicBezTo>
                    <a:cubicBezTo>
                      <a:pt x="3888" y="4882"/>
                      <a:pt x="3894" y="4852"/>
                      <a:pt x="3894" y="4803"/>
                    </a:cubicBezTo>
                    <a:cubicBezTo>
                      <a:pt x="3912" y="4687"/>
                      <a:pt x="3927" y="4596"/>
                      <a:pt x="4013" y="4596"/>
                    </a:cubicBezTo>
                    <a:cubicBezTo>
                      <a:pt x="4039" y="4596"/>
                      <a:pt x="4071" y="4604"/>
                      <a:pt x="4112" y="4622"/>
                    </a:cubicBezTo>
                    <a:cubicBezTo>
                      <a:pt x="4414" y="4773"/>
                      <a:pt x="4039" y="5457"/>
                      <a:pt x="4493" y="5681"/>
                    </a:cubicBezTo>
                    <a:cubicBezTo>
                      <a:pt x="4632" y="5118"/>
                      <a:pt x="4378" y="4483"/>
                      <a:pt x="4814" y="4035"/>
                    </a:cubicBezTo>
                    <a:cubicBezTo>
                      <a:pt x="4844" y="4004"/>
                      <a:pt x="4875" y="3974"/>
                      <a:pt x="4917" y="3944"/>
                    </a:cubicBezTo>
                    <a:cubicBezTo>
                      <a:pt x="5317" y="4246"/>
                      <a:pt x="5165" y="4701"/>
                      <a:pt x="5389" y="5076"/>
                    </a:cubicBezTo>
                    <a:cubicBezTo>
                      <a:pt x="5444" y="5149"/>
                      <a:pt x="5495" y="5179"/>
                      <a:pt x="5543" y="5179"/>
                    </a:cubicBezTo>
                    <a:cubicBezTo>
                      <a:pt x="5668" y="5179"/>
                      <a:pt x="5769" y="4977"/>
                      <a:pt x="5861" y="4846"/>
                    </a:cubicBezTo>
                    <a:cubicBezTo>
                      <a:pt x="5886" y="4822"/>
                      <a:pt x="5898" y="4791"/>
                      <a:pt x="5922" y="4773"/>
                    </a:cubicBezTo>
                    <a:cubicBezTo>
                      <a:pt x="6751" y="5457"/>
                      <a:pt x="5922" y="6517"/>
                      <a:pt x="6600" y="7195"/>
                    </a:cubicBezTo>
                    <a:cubicBezTo>
                      <a:pt x="6679" y="6438"/>
                      <a:pt x="6527" y="5609"/>
                      <a:pt x="7127" y="5027"/>
                    </a:cubicBezTo>
                    <a:cubicBezTo>
                      <a:pt x="7157" y="5009"/>
                      <a:pt x="7175" y="5003"/>
                      <a:pt x="7199" y="4979"/>
                    </a:cubicBezTo>
                    <a:cubicBezTo>
                      <a:pt x="7290" y="4918"/>
                      <a:pt x="7345" y="4816"/>
                      <a:pt x="7381" y="4713"/>
                    </a:cubicBezTo>
                    <a:cubicBezTo>
                      <a:pt x="7593" y="4252"/>
                      <a:pt x="7720" y="3708"/>
                      <a:pt x="7478" y="3278"/>
                    </a:cubicBezTo>
                    <a:cubicBezTo>
                      <a:pt x="7308" y="2957"/>
                      <a:pt x="6957" y="2763"/>
                      <a:pt x="6800" y="2436"/>
                    </a:cubicBezTo>
                    <a:cubicBezTo>
                      <a:pt x="6618" y="2067"/>
                      <a:pt x="6709" y="1570"/>
                      <a:pt x="6437" y="1268"/>
                    </a:cubicBezTo>
                    <a:cubicBezTo>
                      <a:pt x="6207" y="1019"/>
                      <a:pt x="5795" y="953"/>
                      <a:pt x="5680" y="638"/>
                    </a:cubicBezTo>
                    <a:cubicBezTo>
                      <a:pt x="5601" y="432"/>
                      <a:pt x="5674" y="142"/>
                      <a:pt x="5480" y="45"/>
                    </a:cubicBezTo>
                    <a:cubicBezTo>
                      <a:pt x="5419" y="14"/>
                      <a:pt x="5353" y="14"/>
                      <a:pt x="5292" y="14"/>
                    </a:cubicBezTo>
                    <a:cubicBezTo>
                      <a:pt x="4990" y="8"/>
                      <a:pt x="4693" y="8"/>
                      <a:pt x="4390" y="2"/>
                    </a:cubicBezTo>
                    <a:cubicBezTo>
                      <a:pt x="4333" y="2"/>
                      <a:pt x="4276" y="1"/>
                      <a:pt x="421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5"/>
              <p:cNvSpPr/>
              <p:nvPr/>
            </p:nvSpPr>
            <p:spPr>
              <a:xfrm>
                <a:off x="2201113" y="1797066"/>
                <a:ext cx="1178325" cy="1168450"/>
              </a:xfrm>
              <a:custGeom>
                <a:avLst/>
                <a:gdLst/>
                <a:ahLst/>
                <a:cxnLst/>
                <a:rect l="l" t="t" r="r" b="b"/>
                <a:pathLst>
                  <a:path w="7279" h="7218" extrusionOk="0">
                    <a:moveTo>
                      <a:pt x="4022" y="0"/>
                    </a:moveTo>
                    <a:cubicBezTo>
                      <a:pt x="3909" y="0"/>
                      <a:pt x="3797" y="4"/>
                      <a:pt x="3688" y="31"/>
                    </a:cubicBezTo>
                    <a:cubicBezTo>
                      <a:pt x="3440" y="85"/>
                      <a:pt x="3234" y="237"/>
                      <a:pt x="3016" y="358"/>
                    </a:cubicBezTo>
                    <a:cubicBezTo>
                      <a:pt x="2715" y="529"/>
                      <a:pt x="2361" y="660"/>
                      <a:pt x="2011" y="660"/>
                    </a:cubicBezTo>
                    <a:cubicBezTo>
                      <a:pt x="1952" y="660"/>
                      <a:pt x="1894" y="656"/>
                      <a:pt x="1835" y="648"/>
                    </a:cubicBezTo>
                    <a:cubicBezTo>
                      <a:pt x="1647" y="630"/>
                      <a:pt x="1466" y="558"/>
                      <a:pt x="1266" y="558"/>
                    </a:cubicBezTo>
                    <a:cubicBezTo>
                      <a:pt x="939" y="570"/>
                      <a:pt x="667" y="769"/>
                      <a:pt x="449" y="975"/>
                    </a:cubicBezTo>
                    <a:cubicBezTo>
                      <a:pt x="297" y="1121"/>
                      <a:pt x="152" y="1278"/>
                      <a:pt x="91" y="1466"/>
                    </a:cubicBezTo>
                    <a:cubicBezTo>
                      <a:pt x="1" y="1762"/>
                      <a:pt x="122" y="2071"/>
                      <a:pt x="200" y="2368"/>
                    </a:cubicBezTo>
                    <a:cubicBezTo>
                      <a:pt x="237" y="2519"/>
                      <a:pt x="267" y="2670"/>
                      <a:pt x="291" y="2828"/>
                    </a:cubicBezTo>
                    <a:cubicBezTo>
                      <a:pt x="322" y="2888"/>
                      <a:pt x="358" y="2949"/>
                      <a:pt x="382" y="3022"/>
                    </a:cubicBezTo>
                    <a:cubicBezTo>
                      <a:pt x="473" y="3252"/>
                      <a:pt x="364" y="3506"/>
                      <a:pt x="316" y="3748"/>
                    </a:cubicBezTo>
                    <a:cubicBezTo>
                      <a:pt x="243" y="4093"/>
                      <a:pt x="297" y="4450"/>
                      <a:pt x="376" y="4796"/>
                    </a:cubicBezTo>
                    <a:cubicBezTo>
                      <a:pt x="382" y="4838"/>
                      <a:pt x="388" y="4868"/>
                      <a:pt x="394" y="4905"/>
                    </a:cubicBezTo>
                    <a:cubicBezTo>
                      <a:pt x="661" y="5655"/>
                      <a:pt x="303" y="6533"/>
                      <a:pt x="806" y="7217"/>
                    </a:cubicBezTo>
                    <a:cubicBezTo>
                      <a:pt x="951" y="6842"/>
                      <a:pt x="806" y="6339"/>
                      <a:pt x="1260" y="6109"/>
                    </a:cubicBezTo>
                    <a:cubicBezTo>
                      <a:pt x="1290" y="6097"/>
                      <a:pt x="1314" y="6091"/>
                      <a:pt x="1333" y="6079"/>
                    </a:cubicBezTo>
                    <a:cubicBezTo>
                      <a:pt x="1405" y="6037"/>
                      <a:pt x="1454" y="5976"/>
                      <a:pt x="1508" y="5916"/>
                    </a:cubicBezTo>
                    <a:cubicBezTo>
                      <a:pt x="1563" y="5849"/>
                      <a:pt x="1617" y="5776"/>
                      <a:pt x="1654" y="5698"/>
                    </a:cubicBezTo>
                    <a:cubicBezTo>
                      <a:pt x="1666" y="5673"/>
                      <a:pt x="1684" y="5643"/>
                      <a:pt x="1696" y="5631"/>
                    </a:cubicBezTo>
                    <a:cubicBezTo>
                      <a:pt x="1782" y="5652"/>
                      <a:pt x="1851" y="5662"/>
                      <a:pt x="1906" y="5662"/>
                    </a:cubicBezTo>
                    <a:cubicBezTo>
                      <a:pt x="2197" y="5662"/>
                      <a:pt x="2123" y="5390"/>
                      <a:pt x="2301" y="5080"/>
                    </a:cubicBezTo>
                    <a:cubicBezTo>
                      <a:pt x="2513" y="5328"/>
                      <a:pt x="2447" y="5643"/>
                      <a:pt x="2471" y="5940"/>
                    </a:cubicBezTo>
                    <a:cubicBezTo>
                      <a:pt x="2477" y="5970"/>
                      <a:pt x="2483" y="5994"/>
                      <a:pt x="2501" y="6025"/>
                    </a:cubicBezTo>
                    <a:cubicBezTo>
                      <a:pt x="2531" y="6079"/>
                      <a:pt x="2568" y="6115"/>
                      <a:pt x="2628" y="6128"/>
                    </a:cubicBezTo>
                    <a:cubicBezTo>
                      <a:pt x="2646" y="6134"/>
                      <a:pt x="2668" y="6137"/>
                      <a:pt x="2689" y="6137"/>
                    </a:cubicBezTo>
                    <a:cubicBezTo>
                      <a:pt x="2710" y="6137"/>
                      <a:pt x="2731" y="6134"/>
                      <a:pt x="2749" y="6128"/>
                    </a:cubicBezTo>
                    <a:cubicBezTo>
                      <a:pt x="2786" y="6121"/>
                      <a:pt x="2834" y="6097"/>
                      <a:pt x="2864" y="6079"/>
                    </a:cubicBezTo>
                    <a:cubicBezTo>
                      <a:pt x="2883" y="6077"/>
                      <a:pt x="2900" y="6077"/>
                      <a:pt x="2917" y="6077"/>
                    </a:cubicBezTo>
                    <a:cubicBezTo>
                      <a:pt x="3413" y="6077"/>
                      <a:pt x="3032" y="6846"/>
                      <a:pt x="3512" y="6969"/>
                    </a:cubicBezTo>
                    <a:cubicBezTo>
                      <a:pt x="3512" y="6031"/>
                      <a:pt x="3512" y="5026"/>
                      <a:pt x="3658" y="4063"/>
                    </a:cubicBezTo>
                    <a:cubicBezTo>
                      <a:pt x="3658" y="4033"/>
                      <a:pt x="3664" y="4009"/>
                      <a:pt x="3664" y="3972"/>
                    </a:cubicBezTo>
                    <a:cubicBezTo>
                      <a:pt x="3682" y="3878"/>
                      <a:pt x="3697" y="3799"/>
                      <a:pt x="3779" y="3799"/>
                    </a:cubicBezTo>
                    <a:cubicBezTo>
                      <a:pt x="3803" y="3799"/>
                      <a:pt x="3833" y="3806"/>
                      <a:pt x="3869" y="3821"/>
                    </a:cubicBezTo>
                    <a:cubicBezTo>
                      <a:pt x="4160" y="3948"/>
                      <a:pt x="3803" y="4511"/>
                      <a:pt x="4227" y="4699"/>
                    </a:cubicBezTo>
                    <a:cubicBezTo>
                      <a:pt x="4360" y="4233"/>
                      <a:pt x="4118" y="3700"/>
                      <a:pt x="4535" y="3330"/>
                    </a:cubicBezTo>
                    <a:cubicBezTo>
                      <a:pt x="4566" y="3306"/>
                      <a:pt x="4596" y="3276"/>
                      <a:pt x="4626" y="3252"/>
                    </a:cubicBezTo>
                    <a:cubicBezTo>
                      <a:pt x="5008" y="3506"/>
                      <a:pt x="4862" y="3881"/>
                      <a:pt x="5080" y="4190"/>
                    </a:cubicBezTo>
                    <a:cubicBezTo>
                      <a:pt x="5133" y="4252"/>
                      <a:pt x="5181" y="4277"/>
                      <a:pt x="5225" y="4277"/>
                    </a:cubicBezTo>
                    <a:cubicBezTo>
                      <a:pt x="5342" y="4277"/>
                      <a:pt x="5437" y="4110"/>
                      <a:pt x="5528" y="3996"/>
                    </a:cubicBezTo>
                    <a:cubicBezTo>
                      <a:pt x="5540" y="3972"/>
                      <a:pt x="5565" y="3960"/>
                      <a:pt x="5583" y="3936"/>
                    </a:cubicBezTo>
                    <a:cubicBezTo>
                      <a:pt x="6358" y="4505"/>
                      <a:pt x="5583" y="5383"/>
                      <a:pt x="6225" y="5946"/>
                    </a:cubicBezTo>
                    <a:cubicBezTo>
                      <a:pt x="6291" y="5322"/>
                      <a:pt x="6158" y="4632"/>
                      <a:pt x="6715" y="4148"/>
                    </a:cubicBezTo>
                    <a:cubicBezTo>
                      <a:pt x="6739" y="4142"/>
                      <a:pt x="6770" y="4124"/>
                      <a:pt x="6794" y="4111"/>
                    </a:cubicBezTo>
                    <a:cubicBezTo>
                      <a:pt x="6872" y="4057"/>
                      <a:pt x="6921" y="3972"/>
                      <a:pt x="6963" y="3887"/>
                    </a:cubicBezTo>
                    <a:cubicBezTo>
                      <a:pt x="7157" y="3542"/>
                      <a:pt x="7278" y="3094"/>
                      <a:pt x="7048" y="2731"/>
                    </a:cubicBezTo>
                    <a:cubicBezTo>
                      <a:pt x="6885" y="2471"/>
                      <a:pt x="6558" y="2301"/>
                      <a:pt x="6406" y="2035"/>
                    </a:cubicBezTo>
                    <a:cubicBezTo>
                      <a:pt x="6237" y="1726"/>
                      <a:pt x="6321" y="1326"/>
                      <a:pt x="6067" y="1066"/>
                    </a:cubicBezTo>
                    <a:cubicBezTo>
                      <a:pt x="5855" y="860"/>
                      <a:pt x="5462" y="806"/>
                      <a:pt x="5353" y="539"/>
                    </a:cubicBezTo>
                    <a:cubicBezTo>
                      <a:pt x="5286" y="370"/>
                      <a:pt x="5347" y="128"/>
                      <a:pt x="5165" y="49"/>
                    </a:cubicBezTo>
                    <a:cubicBezTo>
                      <a:pt x="5111" y="25"/>
                      <a:pt x="5044" y="19"/>
                      <a:pt x="4983" y="19"/>
                    </a:cubicBezTo>
                    <a:cubicBezTo>
                      <a:pt x="4705" y="7"/>
                      <a:pt x="4420" y="7"/>
                      <a:pt x="4136" y="1"/>
                    </a:cubicBezTo>
                    <a:cubicBezTo>
                      <a:pt x="4098" y="1"/>
                      <a:pt x="4060" y="0"/>
                      <a:pt x="40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5"/>
              <p:cNvSpPr/>
              <p:nvPr/>
            </p:nvSpPr>
            <p:spPr>
              <a:xfrm>
                <a:off x="1327939" y="1371648"/>
                <a:ext cx="1150805" cy="1120533"/>
              </a:xfrm>
              <a:custGeom>
                <a:avLst/>
                <a:gdLst/>
                <a:ahLst/>
                <a:cxnLst/>
                <a:rect l="l" t="t" r="r" b="b"/>
                <a:pathLst>
                  <a:path w="7109" h="6922" extrusionOk="0">
                    <a:moveTo>
                      <a:pt x="3411" y="0"/>
                    </a:moveTo>
                    <a:cubicBezTo>
                      <a:pt x="3335" y="0"/>
                      <a:pt x="3256" y="9"/>
                      <a:pt x="3173" y="31"/>
                    </a:cubicBezTo>
                    <a:cubicBezTo>
                      <a:pt x="2870" y="116"/>
                      <a:pt x="2628" y="376"/>
                      <a:pt x="2301" y="382"/>
                    </a:cubicBezTo>
                    <a:cubicBezTo>
                      <a:pt x="2292" y="383"/>
                      <a:pt x="2283" y="383"/>
                      <a:pt x="2274" y="383"/>
                    </a:cubicBezTo>
                    <a:cubicBezTo>
                      <a:pt x="2173" y="383"/>
                      <a:pt x="2069" y="360"/>
                      <a:pt x="1971" y="360"/>
                    </a:cubicBezTo>
                    <a:cubicBezTo>
                      <a:pt x="1947" y="360"/>
                      <a:pt x="1924" y="361"/>
                      <a:pt x="1901" y="364"/>
                    </a:cubicBezTo>
                    <a:cubicBezTo>
                      <a:pt x="1689" y="407"/>
                      <a:pt x="1544" y="582"/>
                      <a:pt x="1453" y="758"/>
                    </a:cubicBezTo>
                    <a:cubicBezTo>
                      <a:pt x="1362" y="933"/>
                      <a:pt x="1266" y="1121"/>
                      <a:pt x="1078" y="1224"/>
                    </a:cubicBezTo>
                    <a:cubicBezTo>
                      <a:pt x="975" y="1266"/>
                      <a:pt x="872" y="1284"/>
                      <a:pt x="775" y="1321"/>
                    </a:cubicBezTo>
                    <a:cubicBezTo>
                      <a:pt x="642" y="1375"/>
                      <a:pt x="539" y="1454"/>
                      <a:pt x="454" y="1563"/>
                    </a:cubicBezTo>
                    <a:cubicBezTo>
                      <a:pt x="418" y="1617"/>
                      <a:pt x="382" y="1666"/>
                      <a:pt x="357" y="1726"/>
                    </a:cubicBezTo>
                    <a:cubicBezTo>
                      <a:pt x="357" y="1841"/>
                      <a:pt x="327" y="1981"/>
                      <a:pt x="297" y="2108"/>
                    </a:cubicBezTo>
                    <a:cubicBezTo>
                      <a:pt x="291" y="2138"/>
                      <a:pt x="279" y="2150"/>
                      <a:pt x="279" y="2180"/>
                    </a:cubicBezTo>
                    <a:cubicBezTo>
                      <a:pt x="212" y="2828"/>
                      <a:pt x="0" y="3512"/>
                      <a:pt x="424" y="4142"/>
                    </a:cubicBezTo>
                    <a:cubicBezTo>
                      <a:pt x="781" y="3833"/>
                      <a:pt x="424" y="3264"/>
                      <a:pt x="927" y="3016"/>
                    </a:cubicBezTo>
                    <a:lnTo>
                      <a:pt x="927" y="3016"/>
                    </a:lnTo>
                    <a:cubicBezTo>
                      <a:pt x="993" y="3331"/>
                      <a:pt x="854" y="3646"/>
                      <a:pt x="969" y="3985"/>
                    </a:cubicBezTo>
                    <a:cubicBezTo>
                      <a:pt x="975" y="4021"/>
                      <a:pt x="987" y="4051"/>
                      <a:pt x="993" y="4088"/>
                    </a:cubicBezTo>
                    <a:cubicBezTo>
                      <a:pt x="1120" y="4748"/>
                      <a:pt x="1078" y="5444"/>
                      <a:pt x="1138" y="6098"/>
                    </a:cubicBezTo>
                    <a:cubicBezTo>
                      <a:pt x="1562" y="5904"/>
                      <a:pt x="993" y="5280"/>
                      <a:pt x="1701" y="5220"/>
                    </a:cubicBezTo>
                    <a:cubicBezTo>
                      <a:pt x="1723" y="5223"/>
                      <a:pt x="1738" y="5224"/>
                      <a:pt x="1751" y="5224"/>
                    </a:cubicBezTo>
                    <a:cubicBezTo>
                      <a:pt x="1764" y="5224"/>
                      <a:pt x="1774" y="5223"/>
                      <a:pt x="1786" y="5220"/>
                    </a:cubicBezTo>
                    <a:cubicBezTo>
                      <a:pt x="1932" y="5147"/>
                      <a:pt x="1756" y="4717"/>
                      <a:pt x="2125" y="4711"/>
                    </a:cubicBezTo>
                    <a:cubicBezTo>
                      <a:pt x="2156" y="4729"/>
                      <a:pt x="2180" y="4754"/>
                      <a:pt x="2204" y="4784"/>
                    </a:cubicBezTo>
                    <a:cubicBezTo>
                      <a:pt x="2628" y="5286"/>
                      <a:pt x="2561" y="5977"/>
                      <a:pt x="2840" y="6540"/>
                    </a:cubicBezTo>
                    <a:cubicBezTo>
                      <a:pt x="3197" y="6104"/>
                      <a:pt x="2773" y="5474"/>
                      <a:pt x="3264" y="5008"/>
                    </a:cubicBezTo>
                    <a:cubicBezTo>
                      <a:pt x="3294" y="5008"/>
                      <a:pt x="3324" y="5008"/>
                      <a:pt x="3354" y="5020"/>
                    </a:cubicBezTo>
                    <a:cubicBezTo>
                      <a:pt x="3542" y="5074"/>
                      <a:pt x="3609" y="5262"/>
                      <a:pt x="3748" y="5389"/>
                    </a:cubicBezTo>
                    <a:cubicBezTo>
                      <a:pt x="3790" y="5438"/>
                      <a:pt x="3839" y="5468"/>
                      <a:pt x="3893" y="5498"/>
                    </a:cubicBezTo>
                    <a:cubicBezTo>
                      <a:pt x="3923" y="5510"/>
                      <a:pt x="3942" y="5523"/>
                      <a:pt x="3972" y="5535"/>
                    </a:cubicBezTo>
                    <a:cubicBezTo>
                      <a:pt x="4608" y="5855"/>
                      <a:pt x="4045" y="6552"/>
                      <a:pt x="4541" y="6921"/>
                    </a:cubicBezTo>
                    <a:cubicBezTo>
                      <a:pt x="4729" y="6540"/>
                      <a:pt x="4698" y="6110"/>
                      <a:pt x="4783" y="5710"/>
                    </a:cubicBezTo>
                    <a:cubicBezTo>
                      <a:pt x="4789" y="5680"/>
                      <a:pt x="4801" y="5644"/>
                      <a:pt x="4807" y="5613"/>
                    </a:cubicBezTo>
                    <a:cubicBezTo>
                      <a:pt x="4828" y="5498"/>
                      <a:pt x="4881" y="5341"/>
                      <a:pt x="4942" y="5341"/>
                    </a:cubicBezTo>
                    <a:cubicBezTo>
                      <a:pt x="4952" y="5341"/>
                      <a:pt x="4961" y="5345"/>
                      <a:pt x="4971" y="5353"/>
                    </a:cubicBezTo>
                    <a:cubicBezTo>
                      <a:pt x="5261" y="5353"/>
                      <a:pt x="5261" y="5662"/>
                      <a:pt x="5328" y="5922"/>
                    </a:cubicBezTo>
                    <a:cubicBezTo>
                      <a:pt x="5685" y="5450"/>
                      <a:pt x="5449" y="4802"/>
                      <a:pt x="5722" y="4318"/>
                    </a:cubicBezTo>
                    <a:cubicBezTo>
                      <a:pt x="5740" y="4287"/>
                      <a:pt x="5758" y="4257"/>
                      <a:pt x="5782" y="4227"/>
                    </a:cubicBezTo>
                    <a:cubicBezTo>
                      <a:pt x="5831" y="4166"/>
                      <a:pt x="5897" y="4166"/>
                      <a:pt x="5970" y="4166"/>
                    </a:cubicBezTo>
                    <a:cubicBezTo>
                      <a:pt x="6327" y="4542"/>
                      <a:pt x="5970" y="5111"/>
                      <a:pt x="6327" y="5480"/>
                    </a:cubicBezTo>
                    <a:cubicBezTo>
                      <a:pt x="6484" y="5074"/>
                      <a:pt x="6484" y="4620"/>
                      <a:pt x="6533" y="4178"/>
                    </a:cubicBezTo>
                    <a:cubicBezTo>
                      <a:pt x="6533" y="4142"/>
                      <a:pt x="6539" y="4106"/>
                      <a:pt x="6539" y="4076"/>
                    </a:cubicBezTo>
                    <a:cubicBezTo>
                      <a:pt x="6539" y="3979"/>
                      <a:pt x="6539" y="3785"/>
                      <a:pt x="6606" y="3785"/>
                    </a:cubicBezTo>
                    <a:cubicBezTo>
                      <a:pt x="6624" y="3782"/>
                      <a:pt x="6640" y="3780"/>
                      <a:pt x="6655" y="3780"/>
                    </a:cubicBezTo>
                    <a:cubicBezTo>
                      <a:pt x="6935" y="3780"/>
                      <a:pt x="6694" y="4287"/>
                      <a:pt x="7108" y="4287"/>
                    </a:cubicBezTo>
                    <a:cubicBezTo>
                      <a:pt x="7108" y="3658"/>
                      <a:pt x="7108" y="3028"/>
                      <a:pt x="6817" y="2423"/>
                    </a:cubicBezTo>
                    <a:lnTo>
                      <a:pt x="6775" y="2356"/>
                    </a:lnTo>
                    <a:cubicBezTo>
                      <a:pt x="6727" y="2289"/>
                      <a:pt x="6672" y="2223"/>
                      <a:pt x="6636" y="2150"/>
                    </a:cubicBezTo>
                    <a:cubicBezTo>
                      <a:pt x="6430" y="1757"/>
                      <a:pt x="6593" y="1284"/>
                      <a:pt x="6412" y="879"/>
                    </a:cubicBezTo>
                    <a:cubicBezTo>
                      <a:pt x="6260" y="540"/>
                      <a:pt x="5855" y="304"/>
                      <a:pt x="5449" y="304"/>
                    </a:cubicBezTo>
                    <a:cubicBezTo>
                      <a:pt x="5391" y="304"/>
                      <a:pt x="5329" y="310"/>
                      <a:pt x="5268" y="310"/>
                    </a:cubicBezTo>
                    <a:cubicBezTo>
                      <a:pt x="5228" y="310"/>
                      <a:pt x="5189" y="307"/>
                      <a:pt x="5152" y="298"/>
                    </a:cubicBezTo>
                    <a:cubicBezTo>
                      <a:pt x="5025" y="267"/>
                      <a:pt x="4928" y="183"/>
                      <a:pt x="4820" y="122"/>
                    </a:cubicBezTo>
                    <a:cubicBezTo>
                      <a:pt x="4752" y="82"/>
                      <a:pt x="4636" y="39"/>
                      <a:pt x="4505" y="39"/>
                    </a:cubicBezTo>
                    <a:cubicBezTo>
                      <a:pt x="4437" y="39"/>
                      <a:pt x="4365" y="51"/>
                      <a:pt x="4293" y="80"/>
                    </a:cubicBezTo>
                    <a:cubicBezTo>
                      <a:pt x="4239" y="87"/>
                      <a:pt x="4188" y="90"/>
                      <a:pt x="4138" y="90"/>
                    </a:cubicBezTo>
                    <a:cubicBezTo>
                      <a:pt x="3875" y="90"/>
                      <a:pt x="3657" y="0"/>
                      <a:pt x="34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5"/>
              <p:cNvSpPr/>
              <p:nvPr/>
            </p:nvSpPr>
            <p:spPr>
              <a:xfrm>
                <a:off x="1360153" y="1395282"/>
                <a:ext cx="1089129" cy="715510"/>
              </a:xfrm>
              <a:custGeom>
                <a:avLst/>
                <a:gdLst/>
                <a:ahLst/>
                <a:cxnLst/>
                <a:rect l="l" t="t" r="r" b="b"/>
                <a:pathLst>
                  <a:path w="6728" h="4420" extrusionOk="0">
                    <a:moveTo>
                      <a:pt x="3236" y="1"/>
                    </a:moveTo>
                    <a:cubicBezTo>
                      <a:pt x="3160" y="1"/>
                      <a:pt x="3082" y="7"/>
                      <a:pt x="2998" y="24"/>
                    </a:cubicBezTo>
                    <a:cubicBezTo>
                      <a:pt x="2707" y="79"/>
                      <a:pt x="2483" y="242"/>
                      <a:pt x="2181" y="248"/>
                    </a:cubicBezTo>
                    <a:cubicBezTo>
                      <a:pt x="2081" y="248"/>
                      <a:pt x="1984" y="238"/>
                      <a:pt x="1891" y="238"/>
                    </a:cubicBezTo>
                    <a:cubicBezTo>
                      <a:pt x="1860" y="238"/>
                      <a:pt x="1829" y="239"/>
                      <a:pt x="1799" y="242"/>
                    </a:cubicBezTo>
                    <a:cubicBezTo>
                      <a:pt x="1593" y="267"/>
                      <a:pt x="1466" y="382"/>
                      <a:pt x="1375" y="491"/>
                    </a:cubicBezTo>
                    <a:cubicBezTo>
                      <a:pt x="1285" y="606"/>
                      <a:pt x="1194" y="727"/>
                      <a:pt x="1012" y="787"/>
                    </a:cubicBezTo>
                    <a:cubicBezTo>
                      <a:pt x="921" y="818"/>
                      <a:pt x="812" y="824"/>
                      <a:pt x="721" y="848"/>
                    </a:cubicBezTo>
                    <a:cubicBezTo>
                      <a:pt x="600" y="878"/>
                      <a:pt x="497" y="939"/>
                      <a:pt x="419" y="999"/>
                    </a:cubicBezTo>
                    <a:cubicBezTo>
                      <a:pt x="382" y="1029"/>
                      <a:pt x="352" y="1066"/>
                      <a:pt x="328" y="1102"/>
                    </a:cubicBezTo>
                    <a:cubicBezTo>
                      <a:pt x="328" y="1181"/>
                      <a:pt x="304" y="1266"/>
                      <a:pt x="279" y="1344"/>
                    </a:cubicBezTo>
                    <a:cubicBezTo>
                      <a:pt x="267" y="1362"/>
                      <a:pt x="267" y="1375"/>
                      <a:pt x="261" y="1393"/>
                    </a:cubicBezTo>
                    <a:cubicBezTo>
                      <a:pt x="195" y="1798"/>
                      <a:pt x="1" y="2240"/>
                      <a:pt x="401" y="2640"/>
                    </a:cubicBezTo>
                    <a:cubicBezTo>
                      <a:pt x="740" y="2446"/>
                      <a:pt x="401" y="2083"/>
                      <a:pt x="867" y="1926"/>
                    </a:cubicBezTo>
                    <a:lnTo>
                      <a:pt x="867" y="1926"/>
                    </a:lnTo>
                    <a:cubicBezTo>
                      <a:pt x="933" y="2125"/>
                      <a:pt x="800" y="2325"/>
                      <a:pt x="915" y="2543"/>
                    </a:cubicBezTo>
                    <a:lnTo>
                      <a:pt x="939" y="2610"/>
                    </a:lnTo>
                    <a:cubicBezTo>
                      <a:pt x="1061" y="3027"/>
                      <a:pt x="1012" y="3475"/>
                      <a:pt x="1073" y="3893"/>
                    </a:cubicBezTo>
                    <a:cubicBezTo>
                      <a:pt x="1472" y="3766"/>
                      <a:pt x="939" y="3366"/>
                      <a:pt x="1611" y="3330"/>
                    </a:cubicBezTo>
                    <a:cubicBezTo>
                      <a:pt x="1622" y="3332"/>
                      <a:pt x="1632" y="3333"/>
                      <a:pt x="1641" y="3333"/>
                    </a:cubicBezTo>
                    <a:cubicBezTo>
                      <a:pt x="1660" y="3333"/>
                      <a:pt x="1676" y="3330"/>
                      <a:pt x="1684" y="3330"/>
                    </a:cubicBezTo>
                    <a:cubicBezTo>
                      <a:pt x="1823" y="3288"/>
                      <a:pt x="1654" y="3009"/>
                      <a:pt x="2011" y="3003"/>
                    </a:cubicBezTo>
                    <a:lnTo>
                      <a:pt x="2078" y="3052"/>
                    </a:lnTo>
                    <a:cubicBezTo>
                      <a:pt x="2483" y="3366"/>
                      <a:pt x="2411" y="3814"/>
                      <a:pt x="2683" y="4172"/>
                    </a:cubicBezTo>
                    <a:cubicBezTo>
                      <a:pt x="3016" y="3893"/>
                      <a:pt x="2616" y="3488"/>
                      <a:pt x="3089" y="3197"/>
                    </a:cubicBezTo>
                    <a:cubicBezTo>
                      <a:pt x="3119" y="3197"/>
                      <a:pt x="3149" y="3197"/>
                      <a:pt x="3180" y="3203"/>
                    </a:cubicBezTo>
                    <a:cubicBezTo>
                      <a:pt x="3349" y="3233"/>
                      <a:pt x="3422" y="3360"/>
                      <a:pt x="3549" y="3445"/>
                    </a:cubicBezTo>
                    <a:cubicBezTo>
                      <a:pt x="3585" y="3475"/>
                      <a:pt x="3640" y="3488"/>
                      <a:pt x="3682" y="3512"/>
                    </a:cubicBezTo>
                    <a:cubicBezTo>
                      <a:pt x="3706" y="3518"/>
                      <a:pt x="3737" y="3530"/>
                      <a:pt x="3767" y="3536"/>
                    </a:cubicBezTo>
                    <a:cubicBezTo>
                      <a:pt x="4372" y="3742"/>
                      <a:pt x="3827" y="4178"/>
                      <a:pt x="4306" y="4420"/>
                    </a:cubicBezTo>
                    <a:cubicBezTo>
                      <a:pt x="4487" y="4178"/>
                      <a:pt x="4457" y="3905"/>
                      <a:pt x="4530" y="3651"/>
                    </a:cubicBezTo>
                    <a:cubicBezTo>
                      <a:pt x="4542" y="3627"/>
                      <a:pt x="4548" y="3603"/>
                      <a:pt x="4554" y="3590"/>
                    </a:cubicBezTo>
                    <a:cubicBezTo>
                      <a:pt x="4575" y="3516"/>
                      <a:pt x="4629" y="3414"/>
                      <a:pt x="4682" y="3414"/>
                    </a:cubicBezTo>
                    <a:cubicBezTo>
                      <a:pt x="4690" y="3414"/>
                      <a:pt x="4698" y="3416"/>
                      <a:pt x="4705" y="3421"/>
                    </a:cubicBezTo>
                    <a:cubicBezTo>
                      <a:pt x="4978" y="3421"/>
                      <a:pt x="4978" y="3627"/>
                      <a:pt x="5044" y="3784"/>
                    </a:cubicBezTo>
                    <a:cubicBezTo>
                      <a:pt x="5389" y="3481"/>
                      <a:pt x="5159" y="3076"/>
                      <a:pt x="5420" y="2761"/>
                    </a:cubicBezTo>
                    <a:cubicBezTo>
                      <a:pt x="5432" y="2743"/>
                      <a:pt x="5456" y="2725"/>
                      <a:pt x="5480" y="2700"/>
                    </a:cubicBezTo>
                    <a:cubicBezTo>
                      <a:pt x="5517" y="2664"/>
                      <a:pt x="5583" y="2664"/>
                      <a:pt x="5650" y="2664"/>
                    </a:cubicBezTo>
                    <a:cubicBezTo>
                      <a:pt x="5983" y="2906"/>
                      <a:pt x="5650" y="3270"/>
                      <a:pt x="5983" y="3506"/>
                    </a:cubicBezTo>
                    <a:cubicBezTo>
                      <a:pt x="6128" y="3239"/>
                      <a:pt x="6134" y="2955"/>
                      <a:pt x="6183" y="2670"/>
                    </a:cubicBezTo>
                    <a:cubicBezTo>
                      <a:pt x="6183" y="2652"/>
                      <a:pt x="6189" y="2628"/>
                      <a:pt x="6189" y="2604"/>
                    </a:cubicBezTo>
                    <a:cubicBezTo>
                      <a:pt x="6189" y="2543"/>
                      <a:pt x="6189" y="2422"/>
                      <a:pt x="6255" y="2422"/>
                    </a:cubicBezTo>
                    <a:cubicBezTo>
                      <a:pt x="6272" y="2420"/>
                      <a:pt x="6287" y="2419"/>
                      <a:pt x="6301" y="2419"/>
                    </a:cubicBezTo>
                    <a:cubicBezTo>
                      <a:pt x="6576" y="2419"/>
                      <a:pt x="6347" y="2743"/>
                      <a:pt x="6727" y="2743"/>
                    </a:cubicBezTo>
                    <a:cubicBezTo>
                      <a:pt x="6727" y="2337"/>
                      <a:pt x="6727" y="1938"/>
                      <a:pt x="6455" y="1550"/>
                    </a:cubicBezTo>
                    <a:lnTo>
                      <a:pt x="6407" y="1508"/>
                    </a:lnTo>
                    <a:cubicBezTo>
                      <a:pt x="6364" y="1459"/>
                      <a:pt x="6316" y="1423"/>
                      <a:pt x="6279" y="1381"/>
                    </a:cubicBezTo>
                    <a:cubicBezTo>
                      <a:pt x="6086" y="1126"/>
                      <a:pt x="6237" y="824"/>
                      <a:pt x="6068" y="569"/>
                    </a:cubicBezTo>
                    <a:cubicBezTo>
                      <a:pt x="5922" y="351"/>
                      <a:pt x="5547" y="200"/>
                      <a:pt x="5159" y="200"/>
                    </a:cubicBezTo>
                    <a:cubicBezTo>
                      <a:pt x="5123" y="200"/>
                      <a:pt x="5086" y="201"/>
                      <a:pt x="5048" y="201"/>
                    </a:cubicBezTo>
                    <a:cubicBezTo>
                      <a:pt x="4992" y="201"/>
                      <a:pt x="4935" y="199"/>
                      <a:pt x="4881" y="188"/>
                    </a:cubicBezTo>
                    <a:cubicBezTo>
                      <a:pt x="4760" y="176"/>
                      <a:pt x="4669" y="115"/>
                      <a:pt x="4560" y="79"/>
                    </a:cubicBezTo>
                    <a:cubicBezTo>
                      <a:pt x="4487" y="46"/>
                      <a:pt x="4391" y="24"/>
                      <a:pt x="4282" y="24"/>
                    </a:cubicBezTo>
                    <a:cubicBezTo>
                      <a:pt x="4212" y="24"/>
                      <a:pt x="4136" y="33"/>
                      <a:pt x="4057" y="55"/>
                    </a:cubicBezTo>
                    <a:cubicBezTo>
                      <a:pt x="4011" y="59"/>
                      <a:pt x="3966" y="61"/>
                      <a:pt x="3923" y="61"/>
                    </a:cubicBezTo>
                    <a:cubicBezTo>
                      <a:pt x="3671" y="61"/>
                      <a:pt x="3466" y="1"/>
                      <a:pt x="3236" y="1"/>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5"/>
              <p:cNvSpPr/>
              <p:nvPr/>
            </p:nvSpPr>
            <p:spPr>
              <a:xfrm>
                <a:off x="1287632" y="1273388"/>
                <a:ext cx="1227374" cy="1342147"/>
              </a:xfrm>
              <a:custGeom>
                <a:avLst/>
                <a:gdLst/>
                <a:ahLst/>
                <a:cxnLst/>
                <a:rect l="l" t="t" r="r" b="b"/>
                <a:pathLst>
                  <a:path w="7582" h="8291" extrusionOk="0">
                    <a:moveTo>
                      <a:pt x="3658" y="1"/>
                    </a:moveTo>
                    <a:cubicBezTo>
                      <a:pt x="3572" y="1"/>
                      <a:pt x="3482" y="13"/>
                      <a:pt x="3385" y="45"/>
                    </a:cubicBezTo>
                    <a:cubicBezTo>
                      <a:pt x="3058" y="148"/>
                      <a:pt x="2798" y="450"/>
                      <a:pt x="2459" y="469"/>
                    </a:cubicBezTo>
                    <a:cubicBezTo>
                      <a:pt x="2451" y="469"/>
                      <a:pt x="2444" y="469"/>
                      <a:pt x="2436" y="469"/>
                    </a:cubicBezTo>
                    <a:cubicBezTo>
                      <a:pt x="2325" y="469"/>
                      <a:pt x="2218" y="438"/>
                      <a:pt x="2109" y="438"/>
                    </a:cubicBezTo>
                    <a:cubicBezTo>
                      <a:pt x="2082" y="438"/>
                      <a:pt x="2056" y="440"/>
                      <a:pt x="2029" y="444"/>
                    </a:cubicBezTo>
                    <a:cubicBezTo>
                      <a:pt x="1799" y="481"/>
                      <a:pt x="1648" y="711"/>
                      <a:pt x="1551" y="911"/>
                    </a:cubicBezTo>
                    <a:cubicBezTo>
                      <a:pt x="1454" y="1123"/>
                      <a:pt x="1357" y="1353"/>
                      <a:pt x="1151" y="1468"/>
                    </a:cubicBezTo>
                    <a:cubicBezTo>
                      <a:pt x="1054" y="1516"/>
                      <a:pt x="933" y="1540"/>
                      <a:pt x="824" y="1589"/>
                    </a:cubicBezTo>
                    <a:cubicBezTo>
                      <a:pt x="691" y="1649"/>
                      <a:pt x="576" y="1752"/>
                      <a:pt x="485" y="1873"/>
                    </a:cubicBezTo>
                    <a:cubicBezTo>
                      <a:pt x="437" y="1934"/>
                      <a:pt x="407" y="2000"/>
                      <a:pt x="376" y="2079"/>
                    </a:cubicBezTo>
                    <a:cubicBezTo>
                      <a:pt x="376" y="2224"/>
                      <a:pt x="346" y="2376"/>
                      <a:pt x="316" y="2533"/>
                    </a:cubicBezTo>
                    <a:cubicBezTo>
                      <a:pt x="310" y="2563"/>
                      <a:pt x="304" y="2594"/>
                      <a:pt x="304" y="2618"/>
                    </a:cubicBezTo>
                    <a:cubicBezTo>
                      <a:pt x="225" y="3387"/>
                      <a:pt x="1" y="4222"/>
                      <a:pt x="455" y="4979"/>
                    </a:cubicBezTo>
                    <a:cubicBezTo>
                      <a:pt x="830" y="4598"/>
                      <a:pt x="455" y="3920"/>
                      <a:pt x="982" y="3617"/>
                    </a:cubicBezTo>
                    <a:lnTo>
                      <a:pt x="982" y="3617"/>
                    </a:lnTo>
                    <a:cubicBezTo>
                      <a:pt x="1060" y="3992"/>
                      <a:pt x="909" y="4374"/>
                      <a:pt x="1036" y="4779"/>
                    </a:cubicBezTo>
                    <a:cubicBezTo>
                      <a:pt x="1042" y="4816"/>
                      <a:pt x="1054" y="4864"/>
                      <a:pt x="1060" y="4900"/>
                    </a:cubicBezTo>
                    <a:cubicBezTo>
                      <a:pt x="1194" y="5694"/>
                      <a:pt x="1151" y="6535"/>
                      <a:pt x="1212" y="7316"/>
                    </a:cubicBezTo>
                    <a:cubicBezTo>
                      <a:pt x="1666" y="7086"/>
                      <a:pt x="1060" y="6329"/>
                      <a:pt x="1817" y="6257"/>
                    </a:cubicBezTo>
                    <a:cubicBezTo>
                      <a:pt x="1832" y="6259"/>
                      <a:pt x="1846" y="6261"/>
                      <a:pt x="1859" y="6261"/>
                    </a:cubicBezTo>
                    <a:cubicBezTo>
                      <a:pt x="1878" y="6261"/>
                      <a:pt x="1894" y="6258"/>
                      <a:pt x="1908" y="6251"/>
                    </a:cubicBezTo>
                    <a:cubicBezTo>
                      <a:pt x="2059" y="6166"/>
                      <a:pt x="1878" y="5645"/>
                      <a:pt x="2271" y="5633"/>
                    </a:cubicBezTo>
                    <a:cubicBezTo>
                      <a:pt x="2302" y="5657"/>
                      <a:pt x="2326" y="5694"/>
                      <a:pt x="2356" y="5724"/>
                    </a:cubicBezTo>
                    <a:cubicBezTo>
                      <a:pt x="2810" y="6329"/>
                      <a:pt x="2732" y="7165"/>
                      <a:pt x="3034" y="7843"/>
                    </a:cubicBezTo>
                    <a:cubicBezTo>
                      <a:pt x="3416" y="7316"/>
                      <a:pt x="2962" y="6559"/>
                      <a:pt x="3488" y="5996"/>
                    </a:cubicBezTo>
                    <a:cubicBezTo>
                      <a:pt x="3519" y="5996"/>
                      <a:pt x="3555" y="6008"/>
                      <a:pt x="3585" y="6014"/>
                    </a:cubicBezTo>
                    <a:cubicBezTo>
                      <a:pt x="3785" y="6075"/>
                      <a:pt x="3858" y="6311"/>
                      <a:pt x="4003" y="6462"/>
                    </a:cubicBezTo>
                    <a:cubicBezTo>
                      <a:pt x="4051" y="6511"/>
                      <a:pt x="4100" y="6553"/>
                      <a:pt x="4160" y="6584"/>
                    </a:cubicBezTo>
                    <a:cubicBezTo>
                      <a:pt x="4191" y="6596"/>
                      <a:pt x="4221" y="6614"/>
                      <a:pt x="4251" y="6620"/>
                    </a:cubicBezTo>
                    <a:cubicBezTo>
                      <a:pt x="4929" y="7007"/>
                      <a:pt x="4324" y="7837"/>
                      <a:pt x="4851" y="8291"/>
                    </a:cubicBezTo>
                    <a:cubicBezTo>
                      <a:pt x="5056" y="7837"/>
                      <a:pt x="5020" y="7316"/>
                      <a:pt x="5111" y="6832"/>
                    </a:cubicBezTo>
                    <a:cubicBezTo>
                      <a:pt x="5117" y="6795"/>
                      <a:pt x="5123" y="6747"/>
                      <a:pt x="5129" y="6711"/>
                    </a:cubicBezTo>
                    <a:cubicBezTo>
                      <a:pt x="5150" y="6575"/>
                      <a:pt x="5211" y="6386"/>
                      <a:pt x="5274" y="6386"/>
                    </a:cubicBezTo>
                    <a:cubicBezTo>
                      <a:pt x="5284" y="6386"/>
                      <a:pt x="5294" y="6391"/>
                      <a:pt x="5305" y="6402"/>
                    </a:cubicBezTo>
                    <a:cubicBezTo>
                      <a:pt x="5607" y="6402"/>
                      <a:pt x="5607" y="6777"/>
                      <a:pt x="5686" y="7080"/>
                    </a:cubicBezTo>
                    <a:cubicBezTo>
                      <a:pt x="6061" y="6511"/>
                      <a:pt x="5813" y="5736"/>
                      <a:pt x="6098" y="5143"/>
                    </a:cubicBezTo>
                    <a:cubicBezTo>
                      <a:pt x="6122" y="5106"/>
                      <a:pt x="6140" y="5070"/>
                      <a:pt x="6170" y="5028"/>
                    </a:cubicBezTo>
                    <a:cubicBezTo>
                      <a:pt x="6213" y="4955"/>
                      <a:pt x="6291" y="4955"/>
                      <a:pt x="6364" y="4955"/>
                    </a:cubicBezTo>
                    <a:cubicBezTo>
                      <a:pt x="6746" y="5409"/>
                      <a:pt x="6364" y="6087"/>
                      <a:pt x="6746" y="6541"/>
                    </a:cubicBezTo>
                    <a:cubicBezTo>
                      <a:pt x="6909" y="6051"/>
                      <a:pt x="6915" y="5506"/>
                      <a:pt x="6964" y="4979"/>
                    </a:cubicBezTo>
                    <a:cubicBezTo>
                      <a:pt x="6964" y="4931"/>
                      <a:pt x="6970" y="4888"/>
                      <a:pt x="6976" y="4846"/>
                    </a:cubicBezTo>
                    <a:cubicBezTo>
                      <a:pt x="6976" y="4725"/>
                      <a:pt x="6976" y="4501"/>
                      <a:pt x="7054" y="4501"/>
                    </a:cubicBezTo>
                    <a:cubicBezTo>
                      <a:pt x="7075" y="4497"/>
                      <a:pt x="7093" y="4495"/>
                      <a:pt x="7110" y="4495"/>
                    </a:cubicBezTo>
                    <a:cubicBezTo>
                      <a:pt x="7399" y="4495"/>
                      <a:pt x="7152" y="5106"/>
                      <a:pt x="7581" y="5106"/>
                    </a:cubicBezTo>
                    <a:cubicBezTo>
                      <a:pt x="7581" y="4350"/>
                      <a:pt x="7581" y="3593"/>
                      <a:pt x="7272" y="2860"/>
                    </a:cubicBezTo>
                    <a:cubicBezTo>
                      <a:pt x="7260" y="2830"/>
                      <a:pt x="7242" y="2806"/>
                      <a:pt x="7218" y="2775"/>
                    </a:cubicBezTo>
                    <a:cubicBezTo>
                      <a:pt x="7169" y="2691"/>
                      <a:pt x="7121" y="2618"/>
                      <a:pt x="7079" y="2533"/>
                    </a:cubicBezTo>
                    <a:cubicBezTo>
                      <a:pt x="6855" y="2061"/>
                      <a:pt x="7024" y="1486"/>
                      <a:pt x="6836" y="1001"/>
                    </a:cubicBezTo>
                    <a:cubicBezTo>
                      <a:pt x="6673" y="596"/>
                      <a:pt x="6249" y="305"/>
                      <a:pt x="5813" y="305"/>
                    </a:cubicBezTo>
                    <a:cubicBezTo>
                      <a:pt x="5748" y="305"/>
                      <a:pt x="5685" y="312"/>
                      <a:pt x="5621" y="312"/>
                    </a:cubicBezTo>
                    <a:cubicBezTo>
                      <a:pt x="5579" y="312"/>
                      <a:pt x="5536" y="309"/>
                      <a:pt x="5492" y="299"/>
                    </a:cubicBezTo>
                    <a:cubicBezTo>
                      <a:pt x="5359" y="263"/>
                      <a:pt x="5250" y="160"/>
                      <a:pt x="5141" y="87"/>
                    </a:cubicBezTo>
                    <a:cubicBezTo>
                      <a:pt x="5072" y="63"/>
                      <a:pt x="4975" y="37"/>
                      <a:pt x="4861" y="37"/>
                    </a:cubicBezTo>
                    <a:cubicBezTo>
                      <a:pt x="4775" y="37"/>
                      <a:pt x="4679" y="52"/>
                      <a:pt x="4578" y="93"/>
                    </a:cubicBezTo>
                    <a:cubicBezTo>
                      <a:pt x="4522" y="102"/>
                      <a:pt x="4468" y="106"/>
                      <a:pt x="4415" y="106"/>
                    </a:cubicBezTo>
                    <a:cubicBezTo>
                      <a:pt x="4140" y="106"/>
                      <a:pt x="3914" y="1"/>
                      <a:pt x="3658" y="1"/>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5"/>
              <p:cNvSpPr/>
              <p:nvPr/>
            </p:nvSpPr>
            <p:spPr>
              <a:xfrm>
                <a:off x="1287632" y="1273388"/>
                <a:ext cx="1227374" cy="1342147"/>
              </a:xfrm>
              <a:custGeom>
                <a:avLst/>
                <a:gdLst/>
                <a:ahLst/>
                <a:cxnLst/>
                <a:rect l="l" t="t" r="r" b="b"/>
                <a:pathLst>
                  <a:path w="7582" h="8291" extrusionOk="0">
                    <a:moveTo>
                      <a:pt x="3658" y="1"/>
                    </a:moveTo>
                    <a:cubicBezTo>
                      <a:pt x="3572" y="1"/>
                      <a:pt x="3482" y="13"/>
                      <a:pt x="3385" y="45"/>
                    </a:cubicBezTo>
                    <a:cubicBezTo>
                      <a:pt x="3058" y="148"/>
                      <a:pt x="2798" y="450"/>
                      <a:pt x="2459" y="469"/>
                    </a:cubicBezTo>
                    <a:cubicBezTo>
                      <a:pt x="2451" y="469"/>
                      <a:pt x="2444" y="469"/>
                      <a:pt x="2436" y="469"/>
                    </a:cubicBezTo>
                    <a:cubicBezTo>
                      <a:pt x="2325" y="469"/>
                      <a:pt x="2218" y="438"/>
                      <a:pt x="2109" y="438"/>
                    </a:cubicBezTo>
                    <a:cubicBezTo>
                      <a:pt x="2082" y="438"/>
                      <a:pt x="2056" y="440"/>
                      <a:pt x="2029" y="444"/>
                    </a:cubicBezTo>
                    <a:cubicBezTo>
                      <a:pt x="1799" y="481"/>
                      <a:pt x="1648" y="711"/>
                      <a:pt x="1551" y="911"/>
                    </a:cubicBezTo>
                    <a:cubicBezTo>
                      <a:pt x="1454" y="1123"/>
                      <a:pt x="1357" y="1353"/>
                      <a:pt x="1151" y="1468"/>
                    </a:cubicBezTo>
                    <a:cubicBezTo>
                      <a:pt x="1054" y="1516"/>
                      <a:pt x="933" y="1540"/>
                      <a:pt x="824" y="1589"/>
                    </a:cubicBezTo>
                    <a:cubicBezTo>
                      <a:pt x="691" y="1649"/>
                      <a:pt x="576" y="1752"/>
                      <a:pt x="485" y="1873"/>
                    </a:cubicBezTo>
                    <a:cubicBezTo>
                      <a:pt x="437" y="1934"/>
                      <a:pt x="407" y="2000"/>
                      <a:pt x="376" y="2079"/>
                    </a:cubicBezTo>
                    <a:cubicBezTo>
                      <a:pt x="376" y="2224"/>
                      <a:pt x="346" y="2376"/>
                      <a:pt x="316" y="2533"/>
                    </a:cubicBezTo>
                    <a:cubicBezTo>
                      <a:pt x="310" y="2563"/>
                      <a:pt x="304" y="2594"/>
                      <a:pt x="304" y="2618"/>
                    </a:cubicBezTo>
                    <a:cubicBezTo>
                      <a:pt x="225" y="3387"/>
                      <a:pt x="1" y="4222"/>
                      <a:pt x="455" y="4979"/>
                    </a:cubicBezTo>
                    <a:cubicBezTo>
                      <a:pt x="830" y="4598"/>
                      <a:pt x="455" y="3920"/>
                      <a:pt x="982" y="3617"/>
                    </a:cubicBezTo>
                    <a:lnTo>
                      <a:pt x="982" y="3617"/>
                    </a:lnTo>
                    <a:cubicBezTo>
                      <a:pt x="1060" y="3992"/>
                      <a:pt x="909" y="4374"/>
                      <a:pt x="1036" y="4779"/>
                    </a:cubicBezTo>
                    <a:cubicBezTo>
                      <a:pt x="1042" y="4816"/>
                      <a:pt x="1054" y="4864"/>
                      <a:pt x="1060" y="4900"/>
                    </a:cubicBezTo>
                    <a:cubicBezTo>
                      <a:pt x="1194" y="5694"/>
                      <a:pt x="1151" y="6535"/>
                      <a:pt x="1212" y="7316"/>
                    </a:cubicBezTo>
                    <a:cubicBezTo>
                      <a:pt x="1666" y="7086"/>
                      <a:pt x="1060" y="6329"/>
                      <a:pt x="1817" y="6257"/>
                    </a:cubicBezTo>
                    <a:cubicBezTo>
                      <a:pt x="1832" y="6259"/>
                      <a:pt x="1846" y="6261"/>
                      <a:pt x="1859" y="6261"/>
                    </a:cubicBezTo>
                    <a:cubicBezTo>
                      <a:pt x="1878" y="6261"/>
                      <a:pt x="1894" y="6258"/>
                      <a:pt x="1908" y="6251"/>
                    </a:cubicBezTo>
                    <a:cubicBezTo>
                      <a:pt x="2059" y="6166"/>
                      <a:pt x="1878" y="5645"/>
                      <a:pt x="2271" y="5633"/>
                    </a:cubicBezTo>
                    <a:cubicBezTo>
                      <a:pt x="2302" y="5657"/>
                      <a:pt x="2326" y="5694"/>
                      <a:pt x="2356" y="5724"/>
                    </a:cubicBezTo>
                    <a:cubicBezTo>
                      <a:pt x="2810" y="6329"/>
                      <a:pt x="2732" y="7165"/>
                      <a:pt x="3034" y="7843"/>
                    </a:cubicBezTo>
                    <a:cubicBezTo>
                      <a:pt x="3416" y="7316"/>
                      <a:pt x="2962" y="6559"/>
                      <a:pt x="3488" y="5996"/>
                    </a:cubicBezTo>
                    <a:cubicBezTo>
                      <a:pt x="3519" y="5996"/>
                      <a:pt x="3555" y="6008"/>
                      <a:pt x="3585" y="6014"/>
                    </a:cubicBezTo>
                    <a:cubicBezTo>
                      <a:pt x="3785" y="6075"/>
                      <a:pt x="3858" y="6311"/>
                      <a:pt x="4003" y="6462"/>
                    </a:cubicBezTo>
                    <a:cubicBezTo>
                      <a:pt x="4051" y="6511"/>
                      <a:pt x="4100" y="6553"/>
                      <a:pt x="4160" y="6584"/>
                    </a:cubicBezTo>
                    <a:cubicBezTo>
                      <a:pt x="4191" y="6596"/>
                      <a:pt x="4221" y="6614"/>
                      <a:pt x="4251" y="6620"/>
                    </a:cubicBezTo>
                    <a:cubicBezTo>
                      <a:pt x="4929" y="7007"/>
                      <a:pt x="4324" y="7837"/>
                      <a:pt x="4851" y="8291"/>
                    </a:cubicBezTo>
                    <a:cubicBezTo>
                      <a:pt x="5056" y="7837"/>
                      <a:pt x="5020" y="7316"/>
                      <a:pt x="5111" y="6832"/>
                    </a:cubicBezTo>
                    <a:cubicBezTo>
                      <a:pt x="5117" y="6795"/>
                      <a:pt x="5123" y="6747"/>
                      <a:pt x="5129" y="6711"/>
                    </a:cubicBezTo>
                    <a:cubicBezTo>
                      <a:pt x="5150" y="6575"/>
                      <a:pt x="5211" y="6386"/>
                      <a:pt x="5274" y="6386"/>
                    </a:cubicBezTo>
                    <a:cubicBezTo>
                      <a:pt x="5284" y="6386"/>
                      <a:pt x="5294" y="6391"/>
                      <a:pt x="5305" y="6402"/>
                    </a:cubicBezTo>
                    <a:cubicBezTo>
                      <a:pt x="5607" y="6402"/>
                      <a:pt x="5607" y="6777"/>
                      <a:pt x="5686" y="7080"/>
                    </a:cubicBezTo>
                    <a:cubicBezTo>
                      <a:pt x="6061" y="6511"/>
                      <a:pt x="5813" y="5736"/>
                      <a:pt x="6098" y="5143"/>
                    </a:cubicBezTo>
                    <a:cubicBezTo>
                      <a:pt x="6122" y="5106"/>
                      <a:pt x="6140" y="5070"/>
                      <a:pt x="6170" y="5028"/>
                    </a:cubicBezTo>
                    <a:cubicBezTo>
                      <a:pt x="6213" y="4955"/>
                      <a:pt x="6291" y="4955"/>
                      <a:pt x="6364" y="4955"/>
                    </a:cubicBezTo>
                    <a:cubicBezTo>
                      <a:pt x="6746" y="5409"/>
                      <a:pt x="6364" y="6087"/>
                      <a:pt x="6746" y="6541"/>
                    </a:cubicBezTo>
                    <a:cubicBezTo>
                      <a:pt x="6909" y="6051"/>
                      <a:pt x="6915" y="5506"/>
                      <a:pt x="6964" y="4979"/>
                    </a:cubicBezTo>
                    <a:cubicBezTo>
                      <a:pt x="6964" y="4931"/>
                      <a:pt x="6970" y="4888"/>
                      <a:pt x="6976" y="4846"/>
                    </a:cubicBezTo>
                    <a:cubicBezTo>
                      <a:pt x="6976" y="4725"/>
                      <a:pt x="6976" y="4501"/>
                      <a:pt x="7054" y="4501"/>
                    </a:cubicBezTo>
                    <a:cubicBezTo>
                      <a:pt x="7075" y="4497"/>
                      <a:pt x="7093" y="4495"/>
                      <a:pt x="7110" y="4495"/>
                    </a:cubicBezTo>
                    <a:cubicBezTo>
                      <a:pt x="7399" y="4495"/>
                      <a:pt x="7152" y="5106"/>
                      <a:pt x="7581" y="5106"/>
                    </a:cubicBezTo>
                    <a:cubicBezTo>
                      <a:pt x="7581" y="4350"/>
                      <a:pt x="7581" y="3593"/>
                      <a:pt x="7272" y="2860"/>
                    </a:cubicBezTo>
                    <a:cubicBezTo>
                      <a:pt x="7260" y="2830"/>
                      <a:pt x="7242" y="2806"/>
                      <a:pt x="7218" y="2775"/>
                    </a:cubicBezTo>
                    <a:cubicBezTo>
                      <a:pt x="7169" y="2691"/>
                      <a:pt x="7121" y="2618"/>
                      <a:pt x="7079" y="2533"/>
                    </a:cubicBezTo>
                    <a:cubicBezTo>
                      <a:pt x="6855" y="2061"/>
                      <a:pt x="7024" y="1486"/>
                      <a:pt x="6836" y="1001"/>
                    </a:cubicBezTo>
                    <a:cubicBezTo>
                      <a:pt x="6673" y="596"/>
                      <a:pt x="6249" y="305"/>
                      <a:pt x="5813" y="305"/>
                    </a:cubicBezTo>
                    <a:cubicBezTo>
                      <a:pt x="5748" y="305"/>
                      <a:pt x="5685" y="312"/>
                      <a:pt x="5621" y="312"/>
                    </a:cubicBezTo>
                    <a:cubicBezTo>
                      <a:pt x="5579" y="312"/>
                      <a:pt x="5536" y="309"/>
                      <a:pt x="5492" y="299"/>
                    </a:cubicBezTo>
                    <a:cubicBezTo>
                      <a:pt x="5359" y="263"/>
                      <a:pt x="5250" y="160"/>
                      <a:pt x="5141" y="87"/>
                    </a:cubicBezTo>
                    <a:cubicBezTo>
                      <a:pt x="5072" y="63"/>
                      <a:pt x="4975" y="37"/>
                      <a:pt x="4861" y="37"/>
                    </a:cubicBezTo>
                    <a:cubicBezTo>
                      <a:pt x="4775" y="37"/>
                      <a:pt x="4679" y="52"/>
                      <a:pt x="4578" y="93"/>
                    </a:cubicBezTo>
                    <a:cubicBezTo>
                      <a:pt x="4522" y="102"/>
                      <a:pt x="4468" y="106"/>
                      <a:pt x="4415" y="106"/>
                    </a:cubicBezTo>
                    <a:cubicBezTo>
                      <a:pt x="4140" y="106"/>
                      <a:pt x="3914" y="1"/>
                      <a:pt x="365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5"/>
              <p:cNvSpPr/>
              <p:nvPr/>
            </p:nvSpPr>
            <p:spPr>
              <a:xfrm>
                <a:off x="1327939" y="1298155"/>
                <a:ext cx="1150805" cy="1120371"/>
              </a:xfrm>
              <a:custGeom>
                <a:avLst/>
                <a:gdLst/>
                <a:ahLst/>
                <a:cxnLst/>
                <a:rect l="l" t="t" r="r" b="b"/>
                <a:pathLst>
                  <a:path w="7109" h="6921" extrusionOk="0">
                    <a:moveTo>
                      <a:pt x="3411" y="0"/>
                    </a:moveTo>
                    <a:cubicBezTo>
                      <a:pt x="3335" y="0"/>
                      <a:pt x="3256" y="9"/>
                      <a:pt x="3173" y="31"/>
                    </a:cubicBezTo>
                    <a:cubicBezTo>
                      <a:pt x="2870" y="116"/>
                      <a:pt x="2628" y="376"/>
                      <a:pt x="2301" y="382"/>
                    </a:cubicBezTo>
                    <a:cubicBezTo>
                      <a:pt x="2292" y="383"/>
                      <a:pt x="2283" y="383"/>
                      <a:pt x="2274" y="383"/>
                    </a:cubicBezTo>
                    <a:cubicBezTo>
                      <a:pt x="2173" y="383"/>
                      <a:pt x="2069" y="360"/>
                      <a:pt x="1971" y="360"/>
                    </a:cubicBezTo>
                    <a:cubicBezTo>
                      <a:pt x="1947" y="360"/>
                      <a:pt x="1924" y="361"/>
                      <a:pt x="1901" y="364"/>
                    </a:cubicBezTo>
                    <a:cubicBezTo>
                      <a:pt x="1689" y="406"/>
                      <a:pt x="1544" y="582"/>
                      <a:pt x="1453" y="758"/>
                    </a:cubicBezTo>
                    <a:cubicBezTo>
                      <a:pt x="1362" y="933"/>
                      <a:pt x="1266" y="1121"/>
                      <a:pt x="1078" y="1224"/>
                    </a:cubicBezTo>
                    <a:cubicBezTo>
                      <a:pt x="975" y="1266"/>
                      <a:pt x="872" y="1284"/>
                      <a:pt x="775" y="1321"/>
                    </a:cubicBezTo>
                    <a:cubicBezTo>
                      <a:pt x="642" y="1375"/>
                      <a:pt x="539" y="1454"/>
                      <a:pt x="454" y="1563"/>
                    </a:cubicBezTo>
                    <a:cubicBezTo>
                      <a:pt x="418" y="1617"/>
                      <a:pt x="382" y="1666"/>
                      <a:pt x="357" y="1726"/>
                    </a:cubicBezTo>
                    <a:cubicBezTo>
                      <a:pt x="357" y="1841"/>
                      <a:pt x="327" y="1981"/>
                      <a:pt x="297" y="2108"/>
                    </a:cubicBezTo>
                    <a:cubicBezTo>
                      <a:pt x="291" y="2138"/>
                      <a:pt x="279" y="2150"/>
                      <a:pt x="279" y="2180"/>
                    </a:cubicBezTo>
                    <a:cubicBezTo>
                      <a:pt x="212" y="2828"/>
                      <a:pt x="0" y="3512"/>
                      <a:pt x="424" y="4142"/>
                    </a:cubicBezTo>
                    <a:cubicBezTo>
                      <a:pt x="781" y="3833"/>
                      <a:pt x="424" y="3264"/>
                      <a:pt x="927" y="3016"/>
                    </a:cubicBezTo>
                    <a:lnTo>
                      <a:pt x="927" y="3016"/>
                    </a:lnTo>
                    <a:cubicBezTo>
                      <a:pt x="993" y="3331"/>
                      <a:pt x="854" y="3646"/>
                      <a:pt x="969" y="3985"/>
                    </a:cubicBezTo>
                    <a:cubicBezTo>
                      <a:pt x="975" y="4021"/>
                      <a:pt x="987" y="4051"/>
                      <a:pt x="993" y="4088"/>
                    </a:cubicBezTo>
                    <a:cubicBezTo>
                      <a:pt x="1120" y="4747"/>
                      <a:pt x="1078" y="5444"/>
                      <a:pt x="1138" y="6098"/>
                    </a:cubicBezTo>
                    <a:cubicBezTo>
                      <a:pt x="1562" y="5904"/>
                      <a:pt x="993" y="5280"/>
                      <a:pt x="1701" y="5220"/>
                    </a:cubicBezTo>
                    <a:cubicBezTo>
                      <a:pt x="1723" y="5223"/>
                      <a:pt x="1738" y="5224"/>
                      <a:pt x="1751" y="5224"/>
                    </a:cubicBezTo>
                    <a:cubicBezTo>
                      <a:pt x="1764" y="5224"/>
                      <a:pt x="1774" y="5223"/>
                      <a:pt x="1786" y="5220"/>
                    </a:cubicBezTo>
                    <a:cubicBezTo>
                      <a:pt x="1932" y="5147"/>
                      <a:pt x="1756" y="4717"/>
                      <a:pt x="2125" y="4711"/>
                    </a:cubicBezTo>
                    <a:cubicBezTo>
                      <a:pt x="2156" y="4729"/>
                      <a:pt x="2180" y="4754"/>
                      <a:pt x="2204" y="4784"/>
                    </a:cubicBezTo>
                    <a:cubicBezTo>
                      <a:pt x="2628" y="5286"/>
                      <a:pt x="2561" y="5977"/>
                      <a:pt x="2840" y="6540"/>
                    </a:cubicBezTo>
                    <a:cubicBezTo>
                      <a:pt x="3197" y="6104"/>
                      <a:pt x="2773" y="5474"/>
                      <a:pt x="3264" y="5008"/>
                    </a:cubicBezTo>
                    <a:cubicBezTo>
                      <a:pt x="3294" y="5008"/>
                      <a:pt x="3324" y="5008"/>
                      <a:pt x="3354" y="5020"/>
                    </a:cubicBezTo>
                    <a:cubicBezTo>
                      <a:pt x="3542" y="5074"/>
                      <a:pt x="3609" y="5262"/>
                      <a:pt x="3748" y="5389"/>
                    </a:cubicBezTo>
                    <a:cubicBezTo>
                      <a:pt x="3790" y="5438"/>
                      <a:pt x="3839" y="5468"/>
                      <a:pt x="3893" y="5498"/>
                    </a:cubicBezTo>
                    <a:cubicBezTo>
                      <a:pt x="3923" y="5510"/>
                      <a:pt x="3942" y="5522"/>
                      <a:pt x="3972" y="5535"/>
                    </a:cubicBezTo>
                    <a:cubicBezTo>
                      <a:pt x="4608" y="5855"/>
                      <a:pt x="4045" y="6552"/>
                      <a:pt x="4541" y="6921"/>
                    </a:cubicBezTo>
                    <a:cubicBezTo>
                      <a:pt x="4729" y="6540"/>
                      <a:pt x="4698" y="6110"/>
                      <a:pt x="4783" y="5710"/>
                    </a:cubicBezTo>
                    <a:cubicBezTo>
                      <a:pt x="4789" y="5680"/>
                      <a:pt x="4801" y="5644"/>
                      <a:pt x="4807" y="5613"/>
                    </a:cubicBezTo>
                    <a:cubicBezTo>
                      <a:pt x="4828" y="5498"/>
                      <a:pt x="4881" y="5341"/>
                      <a:pt x="4942" y="5341"/>
                    </a:cubicBezTo>
                    <a:cubicBezTo>
                      <a:pt x="4952" y="5341"/>
                      <a:pt x="4961" y="5345"/>
                      <a:pt x="4971" y="5353"/>
                    </a:cubicBezTo>
                    <a:cubicBezTo>
                      <a:pt x="5261" y="5353"/>
                      <a:pt x="5261" y="5662"/>
                      <a:pt x="5328" y="5922"/>
                    </a:cubicBezTo>
                    <a:cubicBezTo>
                      <a:pt x="5685" y="5450"/>
                      <a:pt x="5449" y="4802"/>
                      <a:pt x="5722" y="4318"/>
                    </a:cubicBezTo>
                    <a:cubicBezTo>
                      <a:pt x="5740" y="4287"/>
                      <a:pt x="5758" y="4257"/>
                      <a:pt x="5782" y="4227"/>
                    </a:cubicBezTo>
                    <a:cubicBezTo>
                      <a:pt x="5831" y="4166"/>
                      <a:pt x="5897" y="4166"/>
                      <a:pt x="5970" y="4166"/>
                    </a:cubicBezTo>
                    <a:cubicBezTo>
                      <a:pt x="6327" y="4542"/>
                      <a:pt x="5970" y="5111"/>
                      <a:pt x="6327" y="5480"/>
                    </a:cubicBezTo>
                    <a:cubicBezTo>
                      <a:pt x="6484" y="5074"/>
                      <a:pt x="6484" y="4620"/>
                      <a:pt x="6533" y="4178"/>
                    </a:cubicBezTo>
                    <a:cubicBezTo>
                      <a:pt x="6533" y="4142"/>
                      <a:pt x="6539" y="4106"/>
                      <a:pt x="6539" y="4075"/>
                    </a:cubicBezTo>
                    <a:cubicBezTo>
                      <a:pt x="6539" y="3979"/>
                      <a:pt x="6539" y="3785"/>
                      <a:pt x="6606" y="3785"/>
                    </a:cubicBezTo>
                    <a:cubicBezTo>
                      <a:pt x="6624" y="3782"/>
                      <a:pt x="6640" y="3780"/>
                      <a:pt x="6655" y="3780"/>
                    </a:cubicBezTo>
                    <a:cubicBezTo>
                      <a:pt x="6935" y="3780"/>
                      <a:pt x="6694" y="4287"/>
                      <a:pt x="7108" y="4287"/>
                    </a:cubicBezTo>
                    <a:cubicBezTo>
                      <a:pt x="7108" y="3658"/>
                      <a:pt x="7108" y="3028"/>
                      <a:pt x="6817" y="2423"/>
                    </a:cubicBezTo>
                    <a:lnTo>
                      <a:pt x="6775" y="2356"/>
                    </a:lnTo>
                    <a:cubicBezTo>
                      <a:pt x="6727" y="2289"/>
                      <a:pt x="6672" y="2223"/>
                      <a:pt x="6636" y="2150"/>
                    </a:cubicBezTo>
                    <a:cubicBezTo>
                      <a:pt x="6430" y="1757"/>
                      <a:pt x="6593" y="1284"/>
                      <a:pt x="6412" y="879"/>
                    </a:cubicBezTo>
                    <a:cubicBezTo>
                      <a:pt x="6260" y="540"/>
                      <a:pt x="5855" y="304"/>
                      <a:pt x="5449" y="304"/>
                    </a:cubicBezTo>
                    <a:cubicBezTo>
                      <a:pt x="5391" y="304"/>
                      <a:pt x="5329" y="310"/>
                      <a:pt x="5268" y="310"/>
                    </a:cubicBezTo>
                    <a:cubicBezTo>
                      <a:pt x="5228" y="310"/>
                      <a:pt x="5189" y="307"/>
                      <a:pt x="5152" y="297"/>
                    </a:cubicBezTo>
                    <a:cubicBezTo>
                      <a:pt x="5025" y="267"/>
                      <a:pt x="4928" y="182"/>
                      <a:pt x="4820" y="122"/>
                    </a:cubicBezTo>
                    <a:cubicBezTo>
                      <a:pt x="4752" y="82"/>
                      <a:pt x="4636" y="39"/>
                      <a:pt x="4505" y="39"/>
                    </a:cubicBezTo>
                    <a:cubicBezTo>
                      <a:pt x="4437" y="39"/>
                      <a:pt x="4365" y="51"/>
                      <a:pt x="4293" y="80"/>
                    </a:cubicBezTo>
                    <a:cubicBezTo>
                      <a:pt x="4239" y="87"/>
                      <a:pt x="4188" y="90"/>
                      <a:pt x="4138" y="90"/>
                    </a:cubicBezTo>
                    <a:cubicBezTo>
                      <a:pt x="3875" y="90"/>
                      <a:pt x="3657" y="0"/>
                      <a:pt x="3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1" name="Google Shape;1511;p45"/>
            <p:cNvSpPr/>
            <p:nvPr/>
          </p:nvSpPr>
          <p:spPr>
            <a:xfrm>
              <a:off x="288275" y="4434775"/>
              <a:ext cx="1041200" cy="903400"/>
            </a:xfrm>
            <a:custGeom>
              <a:avLst/>
              <a:gdLst/>
              <a:ahLst/>
              <a:cxnLst/>
              <a:rect l="l" t="t" r="r" b="b"/>
              <a:pathLst>
                <a:path w="41648" h="36136" extrusionOk="0">
                  <a:moveTo>
                    <a:pt x="22349" y="3911"/>
                  </a:moveTo>
                  <a:lnTo>
                    <a:pt x="41648" y="36136"/>
                  </a:lnTo>
                  <a:lnTo>
                    <a:pt x="0" y="35026"/>
                  </a:lnTo>
                  <a:lnTo>
                    <a:pt x="2574" y="0"/>
                  </a:lnTo>
                  <a:close/>
                </a:path>
              </a:pathLst>
            </a:custGeom>
            <a:solidFill>
              <a:schemeClr val="dk2"/>
            </a:solidFill>
            <a:ln>
              <a:noFill/>
            </a:ln>
          </p:spPr>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5"/>
        <p:cNvGrpSpPr/>
        <p:nvPr/>
      </p:nvGrpSpPr>
      <p:grpSpPr>
        <a:xfrm>
          <a:off x="0" y="0"/>
          <a:ext cx="0" cy="0"/>
          <a:chOff x="0" y="0"/>
          <a:chExt cx="0" cy="0"/>
        </a:xfrm>
      </p:grpSpPr>
      <p:sp>
        <p:nvSpPr>
          <p:cNvPr id="1516" name="Google Shape;1516;p46"/>
          <p:cNvSpPr txBox="1">
            <a:spLocks noGrp="1"/>
          </p:cNvSpPr>
          <p:nvPr>
            <p:ph type="title"/>
          </p:nvPr>
        </p:nvSpPr>
        <p:spPr>
          <a:xfrm>
            <a:off x="720000" y="445025"/>
            <a:ext cx="7704000" cy="66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BASED ON LEAVES</a:t>
            </a:r>
            <a:endParaRPr/>
          </a:p>
        </p:txBody>
      </p:sp>
      <p:sp>
        <p:nvSpPr>
          <p:cNvPr id="1517" name="Google Shape;1517;p46"/>
          <p:cNvSpPr txBox="1">
            <a:spLocks noGrp="1"/>
          </p:cNvSpPr>
          <p:nvPr>
            <p:ph type="subTitle" idx="3"/>
          </p:nvPr>
        </p:nvSpPr>
        <p:spPr>
          <a:xfrm>
            <a:off x="1278393" y="3344620"/>
            <a:ext cx="2907600" cy="101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Mercury is the closest planet to the Sun and the smallest one in the Solar System. This planet’s name has nothing to do with the liquid metal</a:t>
            </a:r>
            <a:endParaRPr/>
          </a:p>
        </p:txBody>
      </p:sp>
      <p:sp>
        <p:nvSpPr>
          <p:cNvPr id="1518" name="Google Shape;1518;p46"/>
          <p:cNvSpPr txBox="1">
            <a:spLocks noGrp="1"/>
          </p:cNvSpPr>
          <p:nvPr>
            <p:ph type="subTitle" idx="4"/>
          </p:nvPr>
        </p:nvSpPr>
        <p:spPr>
          <a:xfrm>
            <a:off x="4933268" y="3344620"/>
            <a:ext cx="2907600" cy="101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Venus has a beautiful name and is the second planet from the Sun. It’s hot and is the second-brightest natural object in the night sky</a:t>
            </a:r>
            <a:endParaRPr/>
          </a:p>
        </p:txBody>
      </p:sp>
      <p:sp>
        <p:nvSpPr>
          <p:cNvPr id="1519" name="Google Shape;1519;p46"/>
          <p:cNvSpPr txBox="1">
            <a:spLocks noGrp="1"/>
          </p:cNvSpPr>
          <p:nvPr>
            <p:ph type="subTitle" idx="1"/>
          </p:nvPr>
        </p:nvSpPr>
        <p:spPr>
          <a:xfrm>
            <a:off x="1278393" y="2882995"/>
            <a:ext cx="2907600" cy="50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DECIDUOUS TREES</a:t>
            </a:r>
            <a:endParaRPr/>
          </a:p>
        </p:txBody>
      </p:sp>
      <p:sp>
        <p:nvSpPr>
          <p:cNvPr id="1520" name="Google Shape;1520;p46"/>
          <p:cNvSpPr txBox="1">
            <a:spLocks noGrp="1"/>
          </p:cNvSpPr>
          <p:nvPr>
            <p:ph type="subTitle" idx="2"/>
          </p:nvPr>
        </p:nvSpPr>
        <p:spPr>
          <a:xfrm>
            <a:off x="4933268" y="2882995"/>
            <a:ext cx="2907600" cy="50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EVERGREEN TREES</a:t>
            </a:r>
            <a:endParaRPr/>
          </a:p>
        </p:txBody>
      </p:sp>
      <p:grpSp>
        <p:nvGrpSpPr>
          <p:cNvPr id="1521" name="Google Shape;1521;p46"/>
          <p:cNvGrpSpPr/>
          <p:nvPr/>
        </p:nvGrpSpPr>
        <p:grpSpPr>
          <a:xfrm>
            <a:off x="2371743" y="1905320"/>
            <a:ext cx="816097" cy="881312"/>
            <a:chOff x="2384100" y="1306375"/>
            <a:chExt cx="816097" cy="881312"/>
          </a:xfrm>
        </p:grpSpPr>
        <p:sp>
          <p:nvSpPr>
            <p:cNvPr id="1522" name="Google Shape;1522;p46"/>
            <p:cNvSpPr/>
            <p:nvPr/>
          </p:nvSpPr>
          <p:spPr>
            <a:xfrm>
              <a:off x="2641012" y="1306375"/>
              <a:ext cx="134087" cy="255915"/>
            </a:xfrm>
            <a:custGeom>
              <a:avLst/>
              <a:gdLst/>
              <a:ahLst/>
              <a:cxnLst/>
              <a:rect l="l" t="t" r="r" b="b"/>
              <a:pathLst>
                <a:path w="1738" h="3317" extrusionOk="0">
                  <a:moveTo>
                    <a:pt x="1001" y="1"/>
                  </a:moveTo>
                  <a:cubicBezTo>
                    <a:pt x="842" y="1"/>
                    <a:pt x="668" y="114"/>
                    <a:pt x="497" y="386"/>
                  </a:cubicBezTo>
                  <a:cubicBezTo>
                    <a:pt x="0" y="1174"/>
                    <a:pt x="1326" y="3317"/>
                    <a:pt x="1326" y="3317"/>
                  </a:cubicBezTo>
                  <a:cubicBezTo>
                    <a:pt x="1326" y="3317"/>
                    <a:pt x="1738" y="1676"/>
                    <a:pt x="1617" y="913"/>
                  </a:cubicBezTo>
                  <a:cubicBezTo>
                    <a:pt x="1545" y="406"/>
                    <a:pt x="1301"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6"/>
            <p:cNvSpPr/>
            <p:nvPr/>
          </p:nvSpPr>
          <p:spPr>
            <a:xfrm>
              <a:off x="2769005" y="1360150"/>
              <a:ext cx="145428" cy="231612"/>
            </a:xfrm>
            <a:custGeom>
              <a:avLst/>
              <a:gdLst/>
              <a:ahLst/>
              <a:cxnLst/>
              <a:rect l="l" t="t" r="r" b="b"/>
              <a:pathLst>
                <a:path w="1885" h="3002" extrusionOk="0">
                  <a:moveTo>
                    <a:pt x="1352" y="1"/>
                  </a:moveTo>
                  <a:cubicBezTo>
                    <a:pt x="1248" y="1"/>
                    <a:pt x="1124" y="35"/>
                    <a:pt x="981" y="113"/>
                  </a:cubicBezTo>
                  <a:cubicBezTo>
                    <a:pt x="170" y="567"/>
                    <a:pt x="0" y="3001"/>
                    <a:pt x="0" y="3001"/>
                  </a:cubicBezTo>
                  <a:cubicBezTo>
                    <a:pt x="0" y="3001"/>
                    <a:pt x="1259" y="1887"/>
                    <a:pt x="1611" y="1185"/>
                  </a:cubicBezTo>
                  <a:cubicBezTo>
                    <a:pt x="1885" y="613"/>
                    <a:pt x="1791" y="1"/>
                    <a:pt x="13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6"/>
            <p:cNvSpPr/>
            <p:nvPr/>
          </p:nvSpPr>
          <p:spPr>
            <a:xfrm>
              <a:off x="2792304" y="1468007"/>
              <a:ext cx="232222" cy="222739"/>
            </a:xfrm>
            <a:custGeom>
              <a:avLst/>
              <a:gdLst/>
              <a:ahLst/>
              <a:cxnLst/>
              <a:rect l="l" t="t" r="r" b="b"/>
              <a:pathLst>
                <a:path w="3010" h="2887" extrusionOk="0">
                  <a:moveTo>
                    <a:pt x="2309" y="0"/>
                  </a:moveTo>
                  <a:cubicBezTo>
                    <a:pt x="2234" y="0"/>
                    <a:pt x="2151" y="9"/>
                    <a:pt x="2059" y="29"/>
                  </a:cubicBezTo>
                  <a:cubicBezTo>
                    <a:pt x="1006" y="253"/>
                    <a:pt x="1" y="2887"/>
                    <a:pt x="1" y="2887"/>
                  </a:cubicBezTo>
                  <a:cubicBezTo>
                    <a:pt x="1" y="2887"/>
                    <a:pt x="1775" y="2088"/>
                    <a:pt x="2398" y="1422"/>
                  </a:cubicBezTo>
                  <a:cubicBezTo>
                    <a:pt x="2951" y="820"/>
                    <a:pt x="3009" y="0"/>
                    <a:pt x="23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6"/>
            <p:cNvSpPr/>
            <p:nvPr/>
          </p:nvSpPr>
          <p:spPr>
            <a:xfrm>
              <a:off x="2815681" y="1579568"/>
              <a:ext cx="354119" cy="189641"/>
            </a:xfrm>
            <a:custGeom>
              <a:avLst/>
              <a:gdLst/>
              <a:ahLst/>
              <a:cxnLst/>
              <a:rect l="l" t="t" r="r" b="b"/>
              <a:pathLst>
                <a:path w="4590" h="2458" extrusionOk="0">
                  <a:moveTo>
                    <a:pt x="3321" y="0"/>
                  </a:moveTo>
                  <a:cubicBezTo>
                    <a:pt x="2035" y="0"/>
                    <a:pt x="1" y="2458"/>
                    <a:pt x="1" y="2458"/>
                  </a:cubicBezTo>
                  <a:cubicBezTo>
                    <a:pt x="1" y="2458"/>
                    <a:pt x="2319" y="2228"/>
                    <a:pt x="3276" y="1707"/>
                  </a:cubicBezTo>
                  <a:cubicBezTo>
                    <a:pt x="4227" y="1193"/>
                    <a:pt x="4590" y="133"/>
                    <a:pt x="3427" y="6"/>
                  </a:cubicBezTo>
                  <a:cubicBezTo>
                    <a:pt x="3393" y="2"/>
                    <a:pt x="3357" y="0"/>
                    <a:pt x="33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6"/>
            <p:cNvSpPr/>
            <p:nvPr/>
          </p:nvSpPr>
          <p:spPr>
            <a:xfrm>
              <a:off x="2843687" y="1773141"/>
              <a:ext cx="356510" cy="115652"/>
            </a:xfrm>
            <a:custGeom>
              <a:avLst/>
              <a:gdLst/>
              <a:ahLst/>
              <a:cxnLst/>
              <a:rect l="l" t="t" r="r" b="b"/>
              <a:pathLst>
                <a:path w="4621" h="1499" extrusionOk="0">
                  <a:moveTo>
                    <a:pt x="2900" y="0"/>
                  </a:moveTo>
                  <a:cubicBezTo>
                    <a:pt x="1698" y="0"/>
                    <a:pt x="1" y="706"/>
                    <a:pt x="1" y="706"/>
                  </a:cubicBezTo>
                  <a:cubicBezTo>
                    <a:pt x="1" y="706"/>
                    <a:pt x="1944" y="1499"/>
                    <a:pt x="2913" y="1499"/>
                  </a:cubicBezTo>
                  <a:cubicBezTo>
                    <a:pt x="3888" y="1481"/>
                    <a:pt x="4620" y="803"/>
                    <a:pt x="3755" y="203"/>
                  </a:cubicBezTo>
                  <a:cubicBezTo>
                    <a:pt x="3543" y="57"/>
                    <a:pt x="3242" y="0"/>
                    <a:pt x="29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6"/>
            <p:cNvSpPr/>
            <p:nvPr/>
          </p:nvSpPr>
          <p:spPr>
            <a:xfrm>
              <a:off x="2855876" y="1912090"/>
              <a:ext cx="229753" cy="131545"/>
            </a:xfrm>
            <a:custGeom>
              <a:avLst/>
              <a:gdLst/>
              <a:ahLst/>
              <a:cxnLst/>
              <a:rect l="l" t="t" r="r" b="b"/>
              <a:pathLst>
                <a:path w="2978" h="1705" extrusionOk="0">
                  <a:moveTo>
                    <a:pt x="0" y="1"/>
                  </a:moveTo>
                  <a:lnTo>
                    <a:pt x="0" y="1"/>
                  </a:lnTo>
                  <a:cubicBezTo>
                    <a:pt x="0" y="1"/>
                    <a:pt x="1042" y="1217"/>
                    <a:pt x="1702" y="1550"/>
                  </a:cubicBezTo>
                  <a:cubicBezTo>
                    <a:pt x="1906" y="1654"/>
                    <a:pt x="2118" y="1705"/>
                    <a:pt x="2302" y="1705"/>
                  </a:cubicBezTo>
                  <a:cubicBezTo>
                    <a:pt x="2709" y="1705"/>
                    <a:pt x="2978" y="1454"/>
                    <a:pt x="2719" y="969"/>
                  </a:cubicBezTo>
                  <a:cubicBezTo>
                    <a:pt x="2295" y="194"/>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6"/>
            <p:cNvSpPr/>
            <p:nvPr/>
          </p:nvSpPr>
          <p:spPr>
            <a:xfrm>
              <a:off x="2501446" y="1435063"/>
              <a:ext cx="231604" cy="165106"/>
            </a:xfrm>
            <a:custGeom>
              <a:avLst/>
              <a:gdLst/>
              <a:ahLst/>
              <a:cxnLst/>
              <a:rect l="l" t="t" r="r" b="b"/>
              <a:pathLst>
                <a:path w="3002" h="2140" extrusionOk="0">
                  <a:moveTo>
                    <a:pt x="777" y="0"/>
                  </a:moveTo>
                  <a:cubicBezTo>
                    <a:pt x="1" y="0"/>
                    <a:pt x="154" y="771"/>
                    <a:pt x="756" y="1231"/>
                  </a:cubicBezTo>
                  <a:cubicBezTo>
                    <a:pt x="1367" y="1709"/>
                    <a:pt x="3002" y="2139"/>
                    <a:pt x="3002" y="2139"/>
                  </a:cubicBezTo>
                  <a:cubicBezTo>
                    <a:pt x="3002" y="2139"/>
                    <a:pt x="1773" y="44"/>
                    <a:pt x="841" y="2"/>
                  </a:cubicBezTo>
                  <a:cubicBezTo>
                    <a:pt x="819" y="1"/>
                    <a:pt x="798" y="0"/>
                    <a:pt x="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6"/>
            <p:cNvSpPr/>
            <p:nvPr/>
          </p:nvSpPr>
          <p:spPr>
            <a:xfrm>
              <a:off x="2441037" y="1564909"/>
              <a:ext cx="314463" cy="129308"/>
            </a:xfrm>
            <a:custGeom>
              <a:avLst/>
              <a:gdLst/>
              <a:ahLst/>
              <a:cxnLst/>
              <a:rect l="l" t="t" r="r" b="b"/>
              <a:pathLst>
                <a:path w="4076" h="1676" extrusionOk="0">
                  <a:moveTo>
                    <a:pt x="1174" y="1"/>
                  </a:moveTo>
                  <a:cubicBezTo>
                    <a:pt x="1098" y="1"/>
                    <a:pt x="1026" y="9"/>
                    <a:pt x="958" y="26"/>
                  </a:cubicBezTo>
                  <a:cubicBezTo>
                    <a:pt x="1" y="269"/>
                    <a:pt x="425" y="1104"/>
                    <a:pt x="1272" y="1419"/>
                  </a:cubicBezTo>
                  <a:cubicBezTo>
                    <a:pt x="1844" y="1640"/>
                    <a:pt x="2921" y="1675"/>
                    <a:pt x="3561" y="1675"/>
                  </a:cubicBezTo>
                  <a:cubicBezTo>
                    <a:pt x="3869" y="1675"/>
                    <a:pt x="4076" y="1667"/>
                    <a:pt x="4076" y="1667"/>
                  </a:cubicBezTo>
                  <a:cubicBezTo>
                    <a:pt x="4076" y="1667"/>
                    <a:pt x="2261" y="1"/>
                    <a:pt x="1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6"/>
            <p:cNvSpPr/>
            <p:nvPr/>
          </p:nvSpPr>
          <p:spPr>
            <a:xfrm>
              <a:off x="2384100" y="1710417"/>
              <a:ext cx="397091" cy="128073"/>
            </a:xfrm>
            <a:custGeom>
              <a:avLst/>
              <a:gdLst/>
              <a:ahLst/>
              <a:cxnLst/>
              <a:rect l="l" t="t" r="r" b="b"/>
              <a:pathLst>
                <a:path w="5147" h="1660" extrusionOk="0">
                  <a:moveTo>
                    <a:pt x="1848" y="1"/>
                  </a:moveTo>
                  <a:cubicBezTo>
                    <a:pt x="1505" y="1"/>
                    <a:pt x="1202" y="57"/>
                    <a:pt x="981" y="199"/>
                  </a:cubicBezTo>
                  <a:cubicBezTo>
                    <a:pt x="0" y="835"/>
                    <a:pt x="799" y="1622"/>
                    <a:pt x="1877" y="1658"/>
                  </a:cubicBezTo>
                  <a:cubicBezTo>
                    <a:pt x="1904" y="1659"/>
                    <a:pt x="1932" y="1660"/>
                    <a:pt x="1960" y="1660"/>
                  </a:cubicBezTo>
                  <a:cubicBezTo>
                    <a:pt x="3073" y="1660"/>
                    <a:pt x="5147" y="865"/>
                    <a:pt x="5147" y="865"/>
                  </a:cubicBezTo>
                  <a:cubicBezTo>
                    <a:pt x="5147" y="865"/>
                    <a:pt x="3192" y="1"/>
                    <a:pt x="18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6"/>
            <p:cNvSpPr/>
            <p:nvPr/>
          </p:nvSpPr>
          <p:spPr>
            <a:xfrm>
              <a:off x="2478455" y="1830850"/>
              <a:ext cx="304588" cy="169967"/>
            </a:xfrm>
            <a:custGeom>
              <a:avLst/>
              <a:gdLst/>
              <a:ahLst/>
              <a:cxnLst/>
              <a:rect l="l" t="t" r="r" b="b"/>
              <a:pathLst>
                <a:path w="3948" h="2203" extrusionOk="0">
                  <a:moveTo>
                    <a:pt x="3948" y="0"/>
                  </a:moveTo>
                  <a:cubicBezTo>
                    <a:pt x="3948" y="0"/>
                    <a:pt x="927" y="212"/>
                    <a:pt x="357" y="1229"/>
                  </a:cubicBezTo>
                  <a:cubicBezTo>
                    <a:pt x="0" y="1868"/>
                    <a:pt x="357" y="2203"/>
                    <a:pt x="901" y="2203"/>
                  </a:cubicBezTo>
                  <a:cubicBezTo>
                    <a:pt x="1140" y="2203"/>
                    <a:pt x="1416" y="2138"/>
                    <a:pt x="1683" y="2004"/>
                  </a:cubicBezTo>
                  <a:cubicBezTo>
                    <a:pt x="2561" y="1580"/>
                    <a:pt x="3948" y="0"/>
                    <a:pt x="39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6"/>
            <p:cNvSpPr/>
            <p:nvPr/>
          </p:nvSpPr>
          <p:spPr>
            <a:xfrm>
              <a:off x="2663000" y="1907924"/>
              <a:ext cx="155072" cy="203605"/>
            </a:xfrm>
            <a:custGeom>
              <a:avLst/>
              <a:gdLst/>
              <a:ahLst/>
              <a:cxnLst/>
              <a:rect l="l" t="t" r="r" b="b"/>
              <a:pathLst>
                <a:path w="2010" h="2639" extrusionOk="0">
                  <a:moveTo>
                    <a:pt x="2010" y="0"/>
                  </a:moveTo>
                  <a:cubicBezTo>
                    <a:pt x="2010" y="0"/>
                    <a:pt x="42" y="1199"/>
                    <a:pt x="12" y="2083"/>
                  </a:cubicBezTo>
                  <a:cubicBezTo>
                    <a:pt x="0" y="2472"/>
                    <a:pt x="171" y="2639"/>
                    <a:pt x="401" y="2639"/>
                  </a:cubicBezTo>
                  <a:cubicBezTo>
                    <a:pt x="643" y="2639"/>
                    <a:pt x="951" y="2454"/>
                    <a:pt x="1180" y="2149"/>
                  </a:cubicBezTo>
                  <a:cubicBezTo>
                    <a:pt x="1628" y="1556"/>
                    <a:pt x="2010" y="0"/>
                    <a:pt x="2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6"/>
            <p:cNvSpPr/>
            <p:nvPr/>
          </p:nvSpPr>
          <p:spPr>
            <a:xfrm>
              <a:off x="2507387" y="1400268"/>
              <a:ext cx="564352" cy="787418"/>
            </a:xfrm>
            <a:custGeom>
              <a:avLst/>
              <a:gdLst/>
              <a:ahLst/>
              <a:cxnLst/>
              <a:rect l="l" t="t" r="r" b="b"/>
              <a:pathLst>
                <a:path w="7315" h="10206" extrusionOk="0">
                  <a:moveTo>
                    <a:pt x="2731" y="0"/>
                  </a:moveTo>
                  <a:cubicBezTo>
                    <a:pt x="2728" y="0"/>
                    <a:pt x="2725" y="2"/>
                    <a:pt x="2725" y="5"/>
                  </a:cubicBezTo>
                  <a:cubicBezTo>
                    <a:pt x="2858" y="707"/>
                    <a:pt x="2876" y="1422"/>
                    <a:pt x="3016" y="2118"/>
                  </a:cubicBezTo>
                  <a:cubicBezTo>
                    <a:pt x="3058" y="2342"/>
                    <a:pt x="3101" y="2572"/>
                    <a:pt x="3149" y="2796"/>
                  </a:cubicBezTo>
                  <a:cubicBezTo>
                    <a:pt x="2907" y="2524"/>
                    <a:pt x="2671" y="2257"/>
                    <a:pt x="2344" y="2070"/>
                  </a:cubicBezTo>
                  <a:cubicBezTo>
                    <a:pt x="1914" y="1821"/>
                    <a:pt x="1490" y="1555"/>
                    <a:pt x="1072" y="1276"/>
                  </a:cubicBezTo>
                  <a:cubicBezTo>
                    <a:pt x="1071" y="1275"/>
                    <a:pt x="1070" y="1275"/>
                    <a:pt x="1069" y="1275"/>
                  </a:cubicBezTo>
                  <a:cubicBezTo>
                    <a:pt x="1066" y="1275"/>
                    <a:pt x="1066" y="1282"/>
                    <a:pt x="1066" y="1282"/>
                  </a:cubicBezTo>
                  <a:cubicBezTo>
                    <a:pt x="1460" y="1555"/>
                    <a:pt x="1847" y="1821"/>
                    <a:pt x="2253" y="2070"/>
                  </a:cubicBezTo>
                  <a:cubicBezTo>
                    <a:pt x="2622" y="2300"/>
                    <a:pt x="2889" y="2614"/>
                    <a:pt x="3167" y="2941"/>
                  </a:cubicBezTo>
                  <a:cubicBezTo>
                    <a:pt x="3228" y="3220"/>
                    <a:pt x="3288" y="3498"/>
                    <a:pt x="3367" y="3783"/>
                  </a:cubicBezTo>
                  <a:cubicBezTo>
                    <a:pt x="3258" y="3722"/>
                    <a:pt x="3149" y="3680"/>
                    <a:pt x="3034" y="3638"/>
                  </a:cubicBezTo>
                  <a:cubicBezTo>
                    <a:pt x="2743" y="3541"/>
                    <a:pt x="2459" y="3438"/>
                    <a:pt x="2168" y="3347"/>
                  </a:cubicBezTo>
                  <a:cubicBezTo>
                    <a:pt x="1623" y="3178"/>
                    <a:pt x="1060" y="3038"/>
                    <a:pt x="552" y="2766"/>
                  </a:cubicBezTo>
                  <a:cubicBezTo>
                    <a:pt x="546" y="2766"/>
                    <a:pt x="533" y="2772"/>
                    <a:pt x="546" y="2772"/>
                  </a:cubicBezTo>
                  <a:cubicBezTo>
                    <a:pt x="957" y="3038"/>
                    <a:pt x="1442" y="3159"/>
                    <a:pt x="1908" y="3317"/>
                  </a:cubicBezTo>
                  <a:cubicBezTo>
                    <a:pt x="2162" y="3408"/>
                    <a:pt x="2422" y="3510"/>
                    <a:pt x="2677" y="3607"/>
                  </a:cubicBezTo>
                  <a:cubicBezTo>
                    <a:pt x="2913" y="3698"/>
                    <a:pt x="3197" y="3765"/>
                    <a:pt x="3403" y="3922"/>
                  </a:cubicBezTo>
                  <a:cubicBezTo>
                    <a:pt x="3488" y="4249"/>
                    <a:pt x="3573" y="4570"/>
                    <a:pt x="3664" y="4885"/>
                  </a:cubicBezTo>
                  <a:cubicBezTo>
                    <a:pt x="3383" y="4779"/>
                    <a:pt x="3080" y="4751"/>
                    <a:pt x="2774" y="4751"/>
                  </a:cubicBezTo>
                  <a:cubicBezTo>
                    <a:pt x="2517" y="4751"/>
                    <a:pt x="2259" y="4771"/>
                    <a:pt x="2011" y="4782"/>
                  </a:cubicBezTo>
                  <a:cubicBezTo>
                    <a:pt x="1579" y="4794"/>
                    <a:pt x="1147" y="4831"/>
                    <a:pt x="716" y="4831"/>
                  </a:cubicBezTo>
                  <a:cubicBezTo>
                    <a:pt x="481" y="4831"/>
                    <a:pt x="247" y="4820"/>
                    <a:pt x="13" y="4788"/>
                  </a:cubicBezTo>
                  <a:cubicBezTo>
                    <a:pt x="1" y="4788"/>
                    <a:pt x="1" y="4812"/>
                    <a:pt x="13" y="4818"/>
                  </a:cubicBezTo>
                  <a:cubicBezTo>
                    <a:pt x="277" y="4863"/>
                    <a:pt x="541" y="4876"/>
                    <a:pt x="805" y="4876"/>
                  </a:cubicBezTo>
                  <a:cubicBezTo>
                    <a:pt x="1147" y="4876"/>
                    <a:pt x="1490" y="4855"/>
                    <a:pt x="1835" y="4855"/>
                  </a:cubicBezTo>
                  <a:cubicBezTo>
                    <a:pt x="2132" y="4855"/>
                    <a:pt x="2422" y="4861"/>
                    <a:pt x="2713" y="4873"/>
                  </a:cubicBezTo>
                  <a:cubicBezTo>
                    <a:pt x="3064" y="4885"/>
                    <a:pt x="3379" y="4891"/>
                    <a:pt x="3706" y="5054"/>
                  </a:cubicBezTo>
                  <a:lnTo>
                    <a:pt x="3712" y="5054"/>
                  </a:lnTo>
                  <a:cubicBezTo>
                    <a:pt x="3748" y="5194"/>
                    <a:pt x="3791" y="5333"/>
                    <a:pt x="3833" y="5478"/>
                  </a:cubicBezTo>
                  <a:cubicBezTo>
                    <a:pt x="3784" y="5465"/>
                    <a:pt x="3734" y="5459"/>
                    <a:pt x="3684" y="5459"/>
                  </a:cubicBezTo>
                  <a:cubicBezTo>
                    <a:pt x="3334" y="5459"/>
                    <a:pt x="2971" y="5747"/>
                    <a:pt x="2701" y="5932"/>
                  </a:cubicBezTo>
                  <a:cubicBezTo>
                    <a:pt x="2162" y="6302"/>
                    <a:pt x="1617" y="6689"/>
                    <a:pt x="1018" y="6949"/>
                  </a:cubicBezTo>
                  <a:cubicBezTo>
                    <a:pt x="1526" y="6737"/>
                    <a:pt x="1987" y="6465"/>
                    <a:pt x="2459" y="6174"/>
                  </a:cubicBezTo>
                  <a:cubicBezTo>
                    <a:pt x="2677" y="6035"/>
                    <a:pt x="2901" y="5908"/>
                    <a:pt x="3131" y="5781"/>
                  </a:cubicBezTo>
                  <a:cubicBezTo>
                    <a:pt x="3312" y="5679"/>
                    <a:pt x="3488" y="5590"/>
                    <a:pt x="3668" y="5590"/>
                  </a:cubicBezTo>
                  <a:cubicBezTo>
                    <a:pt x="3734" y="5590"/>
                    <a:pt x="3801" y="5602"/>
                    <a:pt x="3869" y="5630"/>
                  </a:cubicBezTo>
                  <a:cubicBezTo>
                    <a:pt x="3894" y="5720"/>
                    <a:pt x="3924" y="5817"/>
                    <a:pt x="3948" y="5908"/>
                  </a:cubicBezTo>
                  <a:cubicBezTo>
                    <a:pt x="4009" y="6114"/>
                    <a:pt x="4063" y="6308"/>
                    <a:pt x="4112" y="6513"/>
                  </a:cubicBezTo>
                  <a:cubicBezTo>
                    <a:pt x="3888" y="6574"/>
                    <a:pt x="3694" y="6931"/>
                    <a:pt x="3591" y="7089"/>
                  </a:cubicBezTo>
                  <a:cubicBezTo>
                    <a:pt x="3294" y="7555"/>
                    <a:pt x="3040" y="8051"/>
                    <a:pt x="2659" y="8457"/>
                  </a:cubicBezTo>
                  <a:cubicBezTo>
                    <a:pt x="2654" y="8470"/>
                    <a:pt x="2662" y="8480"/>
                    <a:pt x="2670" y="8480"/>
                  </a:cubicBezTo>
                  <a:cubicBezTo>
                    <a:pt x="2672" y="8480"/>
                    <a:pt x="2675" y="8478"/>
                    <a:pt x="2677" y="8475"/>
                  </a:cubicBezTo>
                  <a:cubicBezTo>
                    <a:pt x="2955" y="8209"/>
                    <a:pt x="3173" y="7906"/>
                    <a:pt x="3391" y="7585"/>
                  </a:cubicBezTo>
                  <a:cubicBezTo>
                    <a:pt x="3500" y="7422"/>
                    <a:pt x="3609" y="7246"/>
                    <a:pt x="3724" y="7083"/>
                  </a:cubicBezTo>
                  <a:cubicBezTo>
                    <a:pt x="3827" y="6931"/>
                    <a:pt x="3954" y="6677"/>
                    <a:pt x="4148" y="6641"/>
                  </a:cubicBezTo>
                  <a:cubicBezTo>
                    <a:pt x="4263" y="7101"/>
                    <a:pt x="4390" y="7567"/>
                    <a:pt x="4487" y="8033"/>
                  </a:cubicBezTo>
                  <a:cubicBezTo>
                    <a:pt x="4554" y="8384"/>
                    <a:pt x="4620" y="8729"/>
                    <a:pt x="4669" y="9081"/>
                  </a:cubicBezTo>
                  <a:cubicBezTo>
                    <a:pt x="4711" y="9426"/>
                    <a:pt x="4675" y="9825"/>
                    <a:pt x="4820" y="10152"/>
                  </a:cubicBezTo>
                  <a:cubicBezTo>
                    <a:pt x="4836" y="10190"/>
                    <a:pt x="4869" y="10206"/>
                    <a:pt x="4902" y="10206"/>
                  </a:cubicBezTo>
                  <a:cubicBezTo>
                    <a:pt x="4945" y="10206"/>
                    <a:pt x="4988" y="10180"/>
                    <a:pt x="5002" y="10140"/>
                  </a:cubicBezTo>
                  <a:cubicBezTo>
                    <a:pt x="5092" y="9849"/>
                    <a:pt x="5002" y="9486"/>
                    <a:pt x="4965" y="9190"/>
                  </a:cubicBezTo>
                  <a:cubicBezTo>
                    <a:pt x="4917" y="8820"/>
                    <a:pt x="4850" y="8457"/>
                    <a:pt x="4772" y="8088"/>
                  </a:cubicBezTo>
                  <a:cubicBezTo>
                    <a:pt x="4669" y="7597"/>
                    <a:pt x="4541" y="7113"/>
                    <a:pt x="4402" y="6629"/>
                  </a:cubicBezTo>
                  <a:lnTo>
                    <a:pt x="4402" y="6629"/>
                  </a:lnTo>
                  <a:cubicBezTo>
                    <a:pt x="4560" y="6641"/>
                    <a:pt x="4765" y="6816"/>
                    <a:pt x="4881" y="6883"/>
                  </a:cubicBezTo>
                  <a:cubicBezTo>
                    <a:pt x="5026" y="6974"/>
                    <a:pt x="5177" y="7064"/>
                    <a:pt x="5329" y="7143"/>
                  </a:cubicBezTo>
                  <a:cubicBezTo>
                    <a:pt x="5619" y="7294"/>
                    <a:pt x="5922" y="7428"/>
                    <a:pt x="6237" y="7543"/>
                  </a:cubicBezTo>
                  <a:cubicBezTo>
                    <a:pt x="6238" y="7543"/>
                    <a:pt x="6239" y="7544"/>
                    <a:pt x="6240" y="7544"/>
                  </a:cubicBezTo>
                  <a:cubicBezTo>
                    <a:pt x="6250" y="7544"/>
                    <a:pt x="6254" y="7524"/>
                    <a:pt x="6243" y="7519"/>
                  </a:cubicBezTo>
                  <a:cubicBezTo>
                    <a:pt x="5789" y="7337"/>
                    <a:pt x="5377" y="7070"/>
                    <a:pt x="4971" y="6810"/>
                  </a:cubicBezTo>
                  <a:cubicBezTo>
                    <a:pt x="4858" y="6738"/>
                    <a:pt x="4578" y="6489"/>
                    <a:pt x="4373" y="6489"/>
                  </a:cubicBezTo>
                  <a:cubicBezTo>
                    <a:pt x="4371" y="6489"/>
                    <a:pt x="4368" y="6489"/>
                    <a:pt x="4366" y="6489"/>
                  </a:cubicBezTo>
                  <a:cubicBezTo>
                    <a:pt x="4311" y="6296"/>
                    <a:pt x="4251" y="6102"/>
                    <a:pt x="4190" y="5908"/>
                  </a:cubicBezTo>
                  <a:cubicBezTo>
                    <a:pt x="4160" y="5817"/>
                    <a:pt x="4136" y="5732"/>
                    <a:pt x="4106" y="5642"/>
                  </a:cubicBezTo>
                  <a:cubicBezTo>
                    <a:pt x="4330" y="5545"/>
                    <a:pt x="4565" y="5518"/>
                    <a:pt x="4803" y="5518"/>
                  </a:cubicBezTo>
                  <a:cubicBezTo>
                    <a:pt x="5105" y="5518"/>
                    <a:pt x="5412" y="5562"/>
                    <a:pt x="5710" y="5569"/>
                  </a:cubicBezTo>
                  <a:cubicBezTo>
                    <a:pt x="6243" y="5569"/>
                    <a:pt x="6769" y="5460"/>
                    <a:pt x="7302" y="5430"/>
                  </a:cubicBezTo>
                  <a:cubicBezTo>
                    <a:pt x="7314" y="5430"/>
                    <a:pt x="7314" y="5418"/>
                    <a:pt x="7302" y="5418"/>
                  </a:cubicBezTo>
                  <a:cubicBezTo>
                    <a:pt x="7270" y="5417"/>
                    <a:pt x="7237" y="5416"/>
                    <a:pt x="7204" y="5416"/>
                  </a:cubicBezTo>
                  <a:cubicBezTo>
                    <a:pt x="6750" y="5416"/>
                    <a:pt x="6305" y="5507"/>
                    <a:pt x="5860" y="5507"/>
                  </a:cubicBezTo>
                  <a:cubicBezTo>
                    <a:pt x="5757" y="5507"/>
                    <a:pt x="5655" y="5502"/>
                    <a:pt x="5553" y="5490"/>
                  </a:cubicBezTo>
                  <a:cubicBezTo>
                    <a:pt x="5273" y="5456"/>
                    <a:pt x="4991" y="5411"/>
                    <a:pt x="4710" y="5411"/>
                  </a:cubicBezTo>
                  <a:cubicBezTo>
                    <a:pt x="4492" y="5411"/>
                    <a:pt x="4275" y="5438"/>
                    <a:pt x="4063" y="5521"/>
                  </a:cubicBezTo>
                  <a:cubicBezTo>
                    <a:pt x="3997" y="5303"/>
                    <a:pt x="3924" y="5091"/>
                    <a:pt x="3857" y="4873"/>
                  </a:cubicBezTo>
                  <a:cubicBezTo>
                    <a:pt x="4227" y="4455"/>
                    <a:pt x="4826" y="4207"/>
                    <a:pt x="5329" y="3983"/>
                  </a:cubicBezTo>
                  <a:cubicBezTo>
                    <a:pt x="5892" y="3759"/>
                    <a:pt x="6449" y="3468"/>
                    <a:pt x="6939" y="3099"/>
                  </a:cubicBezTo>
                  <a:cubicBezTo>
                    <a:pt x="6945" y="3093"/>
                    <a:pt x="6939" y="3087"/>
                    <a:pt x="6933" y="3087"/>
                  </a:cubicBezTo>
                  <a:cubicBezTo>
                    <a:pt x="6340" y="3438"/>
                    <a:pt x="5740" y="3753"/>
                    <a:pt x="5117" y="4031"/>
                  </a:cubicBezTo>
                  <a:cubicBezTo>
                    <a:pt x="4820" y="4164"/>
                    <a:pt x="4523" y="4316"/>
                    <a:pt x="4245" y="4485"/>
                  </a:cubicBezTo>
                  <a:cubicBezTo>
                    <a:pt x="4099" y="4576"/>
                    <a:pt x="3954" y="4667"/>
                    <a:pt x="3833" y="4788"/>
                  </a:cubicBezTo>
                  <a:cubicBezTo>
                    <a:pt x="3754" y="4528"/>
                    <a:pt x="3676" y="4273"/>
                    <a:pt x="3591" y="4025"/>
                  </a:cubicBezTo>
                  <a:cubicBezTo>
                    <a:pt x="3827" y="3498"/>
                    <a:pt x="4239" y="3117"/>
                    <a:pt x="4656" y="2742"/>
                  </a:cubicBezTo>
                  <a:cubicBezTo>
                    <a:pt x="4669" y="2736"/>
                    <a:pt x="4669" y="2736"/>
                    <a:pt x="4669" y="2729"/>
                  </a:cubicBezTo>
                  <a:cubicBezTo>
                    <a:pt x="4687" y="2711"/>
                    <a:pt x="4705" y="2699"/>
                    <a:pt x="4717" y="2675"/>
                  </a:cubicBezTo>
                  <a:lnTo>
                    <a:pt x="4753" y="2645"/>
                  </a:lnTo>
                  <a:cubicBezTo>
                    <a:pt x="4759" y="2645"/>
                    <a:pt x="4759" y="2645"/>
                    <a:pt x="4759" y="2639"/>
                  </a:cubicBezTo>
                  <a:cubicBezTo>
                    <a:pt x="5098" y="2306"/>
                    <a:pt x="5425" y="1967"/>
                    <a:pt x="5728" y="1591"/>
                  </a:cubicBezTo>
                  <a:cubicBezTo>
                    <a:pt x="5732" y="1587"/>
                    <a:pt x="5731" y="1583"/>
                    <a:pt x="5725" y="1583"/>
                  </a:cubicBezTo>
                  <a:cubicBezTo>
                    <a:pt x="5723" y="1583"/>
                    <a:pt x="5720" y="1583"/>
                    <a:pt x="5716" y="1585"/>
                  </a:cubicBezTo>
                  <a:cubicBezTo>
                    <a:pt x="5383" y="1955"/>
                    <a:pt x="5038" y="2312"/>
                    <a:pt x="4675" y="2651"/>
                  </a:cubicBezTo>
                  <a:cubicBezTo>
                    <a:pt x="4669" y="2663"/>
                    <a:pt x="4669" y="2669"/>
                    <a:pt x="4669" y="2675"/>
                  </a:cubicBezTo>
                  <a:cubicBezTo>
                    <a:pt x="4650" y="2675"/>
                    <a:pt x="4644" y="2693"/>
                    <a:pt x="4638" y="2699"/>
                  </a:cubicBezTo>
                  <a:cubicBezTo>
                    <a:pt x="4638" y="2699"/>
                    <a:pt x="4632" y="2699"/>
                    <a:pt x="4632" y="2705"/>
                  </a:cubicBezTo>
                  <a:cubicBezTo>
                    <a:pt x="4227" y="3056"/>
                    <a:pt x="3815" y="3420"/>
                    <a:pt x="3555" y="3886"/>
                  </a:cubicBezTo>
                  <a:cubicBezTo>
                    <a:pt x="3464" y="3601"/>
                    <a:pt x="3379" y="3305"/>
                    <a:pt x="3306" y="3014"/>
                  </a:cubicBezTo>
                  <a:cubicBezTo>
                    <a:pt x="3349" y="2620"/>
                    <a:pt x="3549" y="2275"/>
                    <a:pt x="3754" y="1936"/>
                  </a:cubicBezTo>
                  <a:cubicBezTo>
                    <a:pt x="3997" y="1525"/>
                    <a:pt x="4208" y="1107"/>
                    <a:pt x="4408" y="683"/>
                  </a:cubicBezTo>
                  <a:cubicBezTo>
                    <a:pt x="4408" y="677"/>
                    <a:pt x="4402" y="677"/>
                    <a:pt x="4402" y="677"/>
                  </a:cubicBezTo>
                  <a:cubicBezTo>
                    <a:pt x="4166" y="1137"/>
                    <a:pt x="3888" y="1579"/>
                    <a:pt x="3621" y="2027"/>
                  </a:cubicBezTo>
                  <a:cubicBezTo>
                    <a:pt x="3470" y="2281"/>
                    <a:pt x="3331" y="2548"/>
                    <a:pt x="3258" y="2832"/>
                  </a:cubicBezTo>
                  <a:cubicBezTo>
                    <a:pt x="3155" y="2421"/>
                    <a:pt x="3058" y="2003"/>
                    <a:pt x="2973" y="1573"/>
                  </a:cubicBezTo>
                  <a:cubicBezTo>
                    <a:pt x="2973" y="1561"/>
                    <a:pt x="2967" y="1555"/>
                    <a:pt x="2955" y="1555"/>
                  </a:cubicBezTo>
                  <a:cubicBezTo>
                    <a:pt x="2943" y="1464"/>
                    <a:pt x="2925" y="1373"/>
                    <a:pt x="2919" y="1282"/>
                  </a:cubicBezTo>
                  <a:cubicBezTo>
                    <a:pt x="2864" y="853"/>
                    <a:pt x="2846" y="429"/>
                    <a:pt x="2737" y="5"/>
                  </a:cubicBezTo>
                  <a:cubicBezTo>
                    <a:pt x="2737" y="2"/>
                    <a:pt x="2734" y="0"/>
                    <a:pt x="2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4" name="Google Shape;1534;p46"/>
          <p:cNvGrpSpPr/>
          <p:nvPr/>
        </p:nvGrpSpPr>
        <p:grpSpPr>
          <a:xfrm>
            <a:off x="6113856" y="1905320"/>
            <a:ext cx="546433" cy="881296"/>
            <a:chOff x="6126213" y="1334850"/>
            <a:chExt cx="546433" cy="881296"/>
          </a:xfrm>
        </p:grpSpPr>
        <p:sp>
          <p:nvSpPr>
            <p:cNvPr id="1535" name="Google Shape;1535;p46"/>
            <p:cNvSpPr/>
            <p:nvPr/>
          </p:nvSpPr>
          <p:spPr>
            <a:xfrm>
              <a:off x="6126213" y="1334850"/>
              <a:ext cx="546433" cy="747381"/>
            </a:xfrm>
            <a:custGeom>
              <a:avLst/>
              <a:gdLst/>
              <a:ahLst/>
              <a:cxnLst/>
              <a:rect l="l" t="t" r="r" b="b"/>
              <a:pathLst>
                <a:path w="6945" h="9499" extrusionOk="0">
                  <a:moveTo>
                    <a:pt x="5013" y="0"/>
                  </a:moveTo>
                  <a:cubicBezTo>
                    <a:pt x="5013" y="0"/>
                    <a:pt x="4038" y="424"/>
                    <a:pt x="3009" y="1265"/>
                  </a:cubicBezTo>
                  <a:cubicBezTo>
                    <a:pt x="2767" y="1459"/>
                    <a:pt x="2622" y="1762"/>
                    <a:pt x="2640" y="2083"/>
                  </a:cubicBezTo>
                  <a:lnTo>
                    <a:pt x="2640" y="2089"/>
                  </a:lnTo>
                  <a:cubicBezTo>
                    <a:pt x="2670" y="2767"/>
                    <a:pt x="2906" y="2942"/>
                    <a:pt x="2761" y="3263"/>
                  </a:cubicBezTo>
                  <a:cubicBezTo>
                    <a:pt x="2718" y="3357"/>
                    <a:pt x="2671" y="3395"/>
                    <a:pt x="2629" y="3395"/>
                  </a:cubicBezTo>
                  <a:cubicBezTo>
                    <a:pt x="2527" y="3395"/>
                    <a:pt x="2445" y="3182"/>
                    <a:pt x="2470" y="2991"/>
                  </a:cubicBezTo>
                  <a:cubicBezTo>
                    <a:pt x="2513" y="2718"/>
                    <a:pt x="2555" y="2718"/>
                    <a:pt x="2482" y="2373"/>
                  </a:cubicBezTo>
                  <a:cubicBezTo>
                    <a:pt x="2434" y="2161"/>
                    <a:pt x="2398" y="1980"/>
                    <a:pt x="2404" y="1798"/>
                  </a:cubicBezTo>
                  <a:lnTo>
                    <a:pt x="2404" y="1798"/>
                  </a:lnTo>
                  <a:cubicBezTo>
                    <a:pt x="2101" y="2095"/>
                    <a:pt x="1816" y="2428"/>
                    <a:pt x="1556" y="2791"/>
                  </a:cubicBezTo>
                  <a:cubicBezTo>
                    <a:pt x="1465" y="2918"/>
                    <a:pt x="1381" y="3051"/>
                    <a:pt x="1290" y="3185"/>
                  </a:cubicBezTo>
                  <a:cubicBezTo>
                    <a:pt x="1126" y="3451"/>
                    <a:pt x="1066" y="3760"/>
                    <a:pt x="1108" y="4069"/>
                  </a:cubicBezTo>
                  <a:lnTo>
                    <a:pt x="1108" y="4081"/>
                  </a:lnTo>
                  <a:cubicBezTo>
                    <a:pt x="1217" y="4729"/>
                    <a:pt x="1338" y="4886"/>
                    <a:pt x="1562" y="5158"/>
                  </a:cubicBezTo>
                  <a:cubicBezTo>
                    <a:pt x="1738" y="5370"/>
                    <a:pt x="1847" y="5449"/>
                    <a:pt x="1889" y="5637"/>
                  </a:cubicBezTo>
                  <a:cubicBezTo>
                    <a:pt x="1908" y="5728"/>
                    <a:pt x="1855" y="5772"/>
                    <a:pt x="1773" y="5772"/>
                  </a:cubicBezTo>
                  <a:cubicBezTo>
                    <a:pt x="1697" y="5772"/>
                    <a:pt x="1595" y="5734"/>
                    <a:pt x="1502" y="5661"/>
                  </a:cubicBezTo>
                  <a:cubicBezTo>
                    <a:pt x="1344" y="5534"/>
                    <a:pt x="1290" y="5249"/>
                    <a:pt x="1126" y="5025"/>
                  </a:cubicBezTo>
                  <a:cubicBezTo>
                    <a:pt x="987" y="4838"/>
                    <a:pt x="836" y="4565"/>
                    <a:pt x="836" y="3996"/>
                  </a:cubicBezTo>
                  <a:cubicBezTo>
                    <a:pt x="503" y="4644"/>
                    <a:pt x="248" y="5322"/>
                    <a:pt x="121" y="5952"/>
                  </a:cubicBezTo>
                  <a:cubicBezTo>
                    <a:pt x="49" y="6272"/>
                    <a:pt x="152" y="6605"/>
                    <a:pt x="376" y="6848"/>
                  </a:cubicBezTo>
                  <a:lnTo>
                    <a:pt x="382" y="6860"/>
                  </a:lnTo>
                  <a:cubicBezTo>
                    <a:pt x="836" y="7332"/>
                    <a:pt x="951" y="7302"/>
                    <a:pt x="1253" y="7411"/>
                  </a:cubicBezTo>
                  <a:cubicBezTo>
                    <a:pt x="1556" y="7514"/>
                    <a:pt x="1623" y="7677"/>
                    <a:pt x="1471" y="7828"/>
                  </a:cubicBezTo>
                  <a:cubicBezTo>
                    <a:pt x="1431" y="7869"/>
                    <a:pt x="1394" y="7886"/>
                    <a:pt x="1359" y="7886"/>
                  </a:cubicBezTo>
                  <a:cubicBezTo>
                    <a:pt x="1261" y="7886"/>
                    <a:pt x="1171" y="7757"/>
                    <a:pt x="1029" y="7629"/>
                  </a:cubicBezTo>
                  <a:cubicBezTo>
                    <a:pt x="830" y="7453"/>
                    <a:pt x="636" y="7441"/>
                    <a:pt x="321" y="7144"/>
                  </a:cubicBezTo>
                  <a:cubicBezTo>
                    <a:pt x="194" y="7023"/>
                    <a:pt x="91" y="6860"/>
                    <a:pt x="18" y="6714"/>
                  </a:cubicBezTo>
                  <a:lnTo>
                    <a:pt x="18" y="6714"/>
                  </a:lnTo>
                  <a:cubicBezTo>
                    <a:pt x="0" y="7320"/>
                    <a:pt x="127" y="7865"/>
                    <a:pt x="460" y="8264"/>
                  </a:cubicBezTo>
                  <a:cubicBezTo>
                    <a:pt x="925" y="8835"/>
                    <a:pt x="1512" y="8948"/>
                    <a:pt x="1903" y="8948"/>
                  </a:cubicBezTo>
                  <a:cubicBezTo>
                    <a:pt x="2159" y="8948"/>
                    <a:pt x="2331" y="8900"/>
                    <a:pt x="2331" y="8900"/>
                  </a:cubicBezTo>
                  <a:cubicBezTo>
                    <a:pt x="2331" y="8900"/>
                    <a:pt x="3063" y="9498"/>
                    <a:pt x="4098" y="9498"/>
                  </a:cubicBezTo>
                  <a:cubicBezTo>
                    <a:pt x="4557" y="9498"/>
                    <a:pt x="5077" y="9380"/>
                    <a:pt x="5619" y="9039"/>
                  </a:cubicBezTo>
                  <a:cubicBezTo>
                    <a:pt x="5909" y="8858"/>
                    <a:pt x="6133" y="8652"/>
                    <a:pt x="6315" y="8416"/>
                  </a:cubicBezTo>
                  <a:lnTo>
                    <a:pt x="6315" y="8416"/>
                  </a:lnTo>
                  <a:cubicBezTo>
                    <a:pt x="5782" y="8567"/>
                    <a:pt x="4547" y="8506"/>
                    <a:pt x="4093" y="8561"/>
                  </a:cubicBezTo>
                  <a:cubicBezTo>
                    <a:pt x="3833" y="8596"/>
                    <a:pt x="3698" y="8628"/>
                    <a:pt x="3594" y="8628"/>
                  </a:cubicBezTo>
                  <a:cubicBezTo>
                    <a:pt x="3516" y="8628"/>
                    <a:pt x="3455" y="8610"/>
                    <a:pt x="3372" y="8561"/>
                  </a:cubicBezTo>
                  <a:cubicBezTo>
                    <a:pt x="3185" y="8446"/>
                    <a:pt x="3300" y="8161"/>
                    <a:pt x="3524" y="8119"/>
                  </a:cubicBezTo>
                  <a:cubicBezTo>
                    <a:pt x="3535" y="8117"/>
                    <a:pt x="3549" y="8116"/>
                    <a:pt x="3564" y="8116"/>
                  </a:cubicBezTo>
                  <a:cubicBezTo>
                    <a:pt x="3772" y="8116"/>
                    <a:pt x="4295" y="8312"/>
                    <a:pt x="5038" y="8312"/>
                  </a:cubicBezTo>
                  <a:cubicBezTo>
                    <a:pt x="5292" y="8312"/>
                    <a:pt x="5571" y="8289"/>
                    <a:pt x="5873" y="8228"/>
                  </a:cubicBezTo>
                  <a:lnTo>
                    <a:pt x="5879" y="8228"/>
                  </a:lnTo>
                  <a:cubicBezTo>
                    <a:pt x="6363" y="8131"/>
                    <a:pt x="6745" y="7738"/>
                    <a:pt x="6830" y="7241"/>
                  </a:cubicBezTo>
                  <a:cubicBezTo>
                    <a:pt x="6945" y="6648"/>
                    <a:pt x="6902" y="5970"/>
                    <a:pt x="6757" y="5243"/>
                  </a:cubicBezTo>
                  <a:cubicBezTo>
                    <a:pt x="6612" y="5455"/>
                    <a:pt x="6345" y="5800"/>
                    <a:pt x="5964" y="6091"/>
                  </a:cubicBezTo>
                  <a:cubicBezTo>
                    <a:pt x="5658" y="6326"/>
                    <a:pt x="5303" y="6380"/>
                    <a:pt x="4974" y="6380"/>
                  </a:cubicBezTo>
                  <a:cubicBezTo>
                    <a:pt x="4698" y="6380"/>
                    <a:pt x="4440" y="6342"/>
                    <a:pt x="4244" y="6342"/>
                  </a:cubicBezTo>
                  <a:cubicBezTo>
                    <a:pt x="4193" y="6342"/>
                    <a:pt x="4147" y="6345"/>
                    <a:pt x="4105" y="6351"/>
                  </a:cubicBezTo>
                  <a:cubicBezTo>
                    <a:pt x="3849" y="6390"/>
                    <a:pt x="3648" y="6546"/>
                    <a:pt x="3541" y="6546"/>
                  </a:cubicBezTo>
                  <a:cubicBezTo>
                    <a:pt x="3481" y="6546"/>
                    <a:pt x="3451" y="6497"/>
                    <a:pt x="3457" y="6351"/>
                  </a:cubicBezTo>
                  <a:cubicBezTo>
                    <a:pt x="3471" y="6032"/>
                    <a:pt x="3741" y="5920"/>
                    <a:pt x="4186" y="5920"/>
                  </a:cubicBezTo>
                  <a:cubicBezTo>
                    <a:pt x="4315" y="5920"/>
                    <a:pt x="4458" y="5929"/>
                    <a:pt x="4614" y="5945"/>
                  </a:cubicBezTo>
                  <a:cubicBezTo>
                    <a:pt x="4710" y="5956"/>
                    <a:pt x="4805" y="5962"/>
                    <a:pt x="4898" y="5962"/>
                  </a:cubicBezTo>
                  <a:cubicBezTo>
                    <a:pt x="5478" y="5962"/>
                    <a:pt x="5995" y="5738"/>
                    <a:pt x="6454" y="5128"/>
                  </a:cubicBezTo>
                  <a:cubicBezTo>
                    <a:pt x="6587" y="4947"/>
                    <a:pt x="6636" y="4716"/>
                    <a:pt x="6575" y="4486"/>
                  </a:cubicBezTo>
                  <a:cubicBezTo>
                    <a:pt x="6545" y="4365"/>
                    <a:pt x="6509" y="4244"/>
                    <a:pt x="6478" y="4123"/>
                  </a:cubicBezTo>
                  <a:cubicBezTo>
                    <a:pt x="6333" y="3615"/>
                    <a:pt x="6176" y="3130"/>
                    <a:pt x="6024" y="2676"/>
                  </a:cubicBezTo>
                  <a:cubicBezTo>
                    <a:pt x="5861" y="2900"/>
                    <a:pt x="5613" y="2973"/>
                    <a:pt x="5298" y="3221"/>
                  </a:cubicBezTo>
                  <a:cubicBezTo>
                    <a:pt x="4880" y="3548"/>
                    <a:pt x="4971" y="3699"/>
                    <a:pt x="4741" y="3851"/>
                  </a:cubicBezTo>
                  <a:cubicBezTo>
                    <a:pt x="4678" y="3893"/>
                    <a:pt x="4624" y="3913"/>
                    <a:pt x="4581" y="3913"/>
                  </a:cubicBezTo>
                  <a:cubicBezTo>
                    <a:pt x="4470" y="3913"/>
                    <a:pt x="4434" y="3777"/>
                    <a:pt x="4517" y="3524"/>
                  </a:cubicBezTo>
                  <a:cubicBezTo>
                    <a:pt x="4632" y="3185"/>
                    <a:pt x="5068" y="3282"/>
                    <a:pt x="5461" y="2676"/>
                  </a:cubicBezTo>
                  <a:cubicBezTo>
                    <a:pt x="5631" y="2422"/>
                    <a:pt x="5709" y="2143"/>
                    <a:pt x="5752" y="1901"/>
                  </a:cubicBezTo>
                  <a:cubicBezTo>
                    <a:pt x="5346" y="769"/>
                    <a:pt x="5013" y="0"/>
                    <a:pt x="5013"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6"/>
            <p:cNvSpPr/>
            <p:nvPr/>
          </p:nvSpPr>
          <p:spPr>
            <a:xfrm>
              <a:off x="6281449" y="1499528"/>
              <a:ext cx="146817" cy="716617"/>
            </a:xfrm>
            <a:custGeom>
              <a:avLst/>
              <a:gdLst/>
              <a:ahLst/>
              <a:cxnLst/>
              <a:rect l="l" t="t" r="r" b="b"/>
              <a:pathLst>
                <a:path w="1866" h="9108" extrusionOk="0">
                  <a:moveTo>
                    <a:pt x="1826" y="1"/>
                  </a:moveTo>
                  <a:cubicBezTo>
                    <a:pt x="1817" y="1"/>
                    <a:pt x="1809" y="6"/>
                    <a:pt x="1805" y="20"/>
                  </a:cubicBezTo>
                  <a:cubicBezTo>
                    <a:pt x="1054" y="1473"/>
                    <a:pt x="419" y="2999"/>
                    <a:pt x="158" y="4627"/>
                  </a:cubicBezTo>
                  <a:cubicBezTo>
                    <a:pt x="37" y="5384"/>
                    <a:pt x="1" y="6147"/>
                    <a:pt x="61" y="6916"/>
                  </a:cubicBezTo>
                  <a:cubicBezTo>
                    <a:pt x="92" y="7291"/>
                    <a:pt x="146" y="7661"/>
                    <a:pt x="231" y="8036"/>
                  </a:cubicBezTo>
                  <a:cubicBezTo>
                    <a:pt x="304" y="8381"/>
                    <a:pt x="370" y="8781"/>
                    <a:pt x="594" y="9065"/>
                  </a:cubicBezTo>
                  <a:cubicBezTo>
                    <a:pt x="618" y="9095"/>
                    <a:pt x="650" y="9107"/>
                    <a:pt x="684" y="9107"/>
                  </a:cubicBezTo>
                  <a:cubicBezTo>
                    <a:pt x="760" y="9107"/>
                    <a:pt x="842" y="9041"/>
                    <a:pt x="842" y="8956"/>
                  </a:cubicBezTo>
                  <a:cubicBezTo>
                    <a:pt x="836" y="8629"/>
                    <a:pt x="673" y="8315"/>
                    <a:pt x="606" y="7994"/>
                  </a:cubicBezTo>
                  <a:cubicBezTo>
                    <a:pt x="516" y="7618"/>
                    <a:pt x="455" y="7231"/>
                    <a:pt x="425" y="6837"/>
                  </a:cubicBezTo>
                  <a:cubicBezTo>
                    <a:pt x="358" y="6080"/>
                    <a:pt x="388" y="5312"/>
                    <a:pt x="485" y="4555"/>
                  </a:cubicBezTo>
                  <a:cubicBezTo>
                    <a:pt x="691" y="2987"/>
                    <a:pt x="1212" y="1479"/>
                    <a:pt x="1854" y="50"/>
                  </a:cubicBezTo>
                  <a:cubicBezTo>
                    <a:pt x="1866" y="26"/>
                    <a:pt x="1845" y="1"/>
                    <a:pt x="18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 name="Imagen 22"/>
          <p:cNvPicPr>
            <a:picLocks noChangeAspect="1"/>
          </p:cNvPicPr>
          <p:nvPr/>
        </p:nvPicPr>
        <p:blipFill>
          <a:blip r:embed="rId3"/>
          <a:stretch>
            <a:fillRect/>
          </a:stretch>
        </p:blipFill>
        <p:spPr>
          <a:xfrm>
            <a:off x="4745250" y="1292576"/>
            <a:ext cx="4398750" cy="3847500"/>
          </a:xfrm>
          <a:prstGeom prst="rect">
            <a:avLst/>
          </a:prstGeom>
        </p:spPr>
      </p:pic>
      <p:sp>
        <p:nvSpPr>
          <p:cNvPr id="2" name="Rectángulo 1"/>
          <p:cNvSpPr/>
          <p:nvPr/>
        </p:nvSpPr>
        <p:spPr>
          <a:xfrm>
            <a:off x="1" y="934595"/>
            <a:ext cx="9144000" cy="9389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4" name="Grupo 3"/>
          <p:cNvGrpSpPr/>
          <p:nvPr/>
        </p:nvGrpSpPr>
        <p:grpSpPr>
          <a:xfrm>
            <a:off x="7754880" y="273091"/>
            <a:ext cx="934790" cy="685910"/>
            <a:chOff x="7754880" y="507361"/>
            <a:chExt cx="598791" cy="439368"/>
          </a:xfrm>
        </p:grpSpPr>
        <p:pic>
          <p:nvPicPr>
            <p:cNvPr id="26" name="Imagen 25"/>
            <p:cNvPicPr>
              <a:picLocks noChangeAspect="1"/>
            </p:cNvPicPr>
            <p:nvPr/>
          </p:nvPicPr>
          <p:blipFill>
            <a:blip r:embed="rId4"/>
            <a:stretch>
              <a:fillRect/>
            </a:stretch>
          </p:blipFill>
          <p:spPr>
            <a:xfrm>
              <a:off x="8054275" y="625574"/>
              <a:ext cx="299396" cy="308202"/>
            </a:xfrm>
            <a:prstGeom prst="rect">
              <a:avLst/>
            </a:prstGeom>
          </p:spPr>
        </p:pic>
        <p:pic>
          <p:nvPicPr>
            <p:cNvPr id="27" name="Imagen 26"/>
            <p:cNvPicPr>
              <a:picLocks noChangeAspect="1"/>
            </p:cNvPicPr>
            <p:nvPr/>
          </p:nvPicPr>
          <p:blipFill>
            <a:blip r:embed="rId4"/>
            <a:stretch>
              <a:fillRect/>
            </a:stretch>
          </p:blipFill>
          <p:spPr>
            <a:xfrm>
              <a:off x="7754880" y="625574"/>
              <a:ext cx="299396" cy="308202"/>
            </a:xfrm>
            <a:prstGeom prst="rect">
              <a:avLst/>
            </a:prstGeom>
          </p:spPr>
        </p:pic>
        <p:pic>
          <p:nvPicPr>
            <p:cNvPr id="3" name="Imagen 2"/>
            <p:cNvPicPr>
              <a:picLocks noChangeAspect="1"/>
            </p:cNvPicPr>
            <p:nvPr/>
          </p:nvPicPr>
          <p:blipFill>
            <a:blip r:embed="rId4"/>
            <a:stretch>
              <a:fillRect/>
            </a:stretch>
          </p:blipFill>
          <p:spPr>
            <a:xfrm>
              <a:off x="7840868" y="507361"/>
              <a:ext cx="426815" cy="439368"/>
            </a:xfrm>
            <a:prstGeom prst="rect">
              <a:avLst/>
            </a:prstGeom>
          </p:spPr>
        </p:pic>
      </p:grpSp>
      <p:grpSp>
        <p:nvGrpSpPr>
          <p:cNvPr id="29" name="Grupo 28"/>
          <p:cNvGrpSpPr/>
          <p:nvPr/>
        </p:nvGrpSpPr>
        <p:grpSpPr>
          <a:xfrm>
            <a:off x="343603" y="279330"/>
            <a:ext cx="934790" cy="685910"/>
            <a:chOff x="7754880" y="507361"/>
            <a:chExt cx="598791" cy="439368"/>
          </a:xfrm>
        </p:grpSpPr>
        <p:pic>
          <p:nvPicPr>
            <p:cNvPr id="30" name="Imagen 29"/>
            <p:cNvPicPr>
              <a:picLocks noChangeAspect="1"/>
            </p:cNvPicPr>
            <p:nvPr/>
          </p:nvPicPr>
          <p:blipFill>
            <a:blip r:embed="rId4"/>
            <a:stretch>
              <a:fillRect/>
            </a:stretch>
          </p:blipFill>
          <p:spPr>
            <a:xfrm>
              <a:off x="8054275" y="625574"/>
              <a:ext cx="299396" cy="308202"/>
            </a:xfrm>
            <a:prstGeom prst="rect">
              <a:avLst/>
            </a:prstGeom>
          </p:spPr>
        </p:pic>
        <p:pic>
          <p:nvPicPr>
            <p:cNvPr id="31" name="Imagen 30"/>
            <p:cNvPicPr>
              <a:picLocks noChangeAspect="1"/>
            </p:cNvPicPr>
            <p:nvPr/>
          </p:nvPicPr>
          <p:blipFill>
            <a:blip r:embed="rId4"/>
            <a:stretch>
              <a:fillRect/>
            </a:stretch>
          </p:blipFill>
          <p:spPr>
            <a:xfrm>
              <a:off x="7754880" y="625574"/>
              <a:ext cx="299396" cy="308202"/>
            </a:xfrm>
            <a:prstGeom prst="rect">
              <a:avLst/>
            </a:prstGeom>
          </p:spPr>
        </p:pic>
        <p:pic>
          <p:nvPicPr>
            <p:cNvPr id="32" name="Imagen 31"/>
            <p:cNvPicPr>
              <a:picLocks noChangeAspect="1"/>
            </p:cNvPicPr>
            <p:nvPr/>
          </p:nvPicPr>
          <p:blipFill>
            <a:blip r:embed="rId4"/>
            <a:stretch>
              <a:fillRect/>
            </a:stretch>
          </p:blipFill>
          <p:spPr>
            <a:xfrm>
              <a:off x="7840868" y="507361"/>
              <a:ext cx="426815" cy="439368"/>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0"/>
        <p:cNvGrpSpPr/>
        <p:nvPr/>
      </p:nvGrpSpPr>
      <p:grpSpPr>
        <a:xfrm>
          <a:off x="0" y="0"/>
          <a:ext cx="0" cy="0"/>
          <a:chOff x="0" y="0"/>
          <a:chExt cx="0" cy="0"/>
        </a:xfrm>
      </p:grpSpPr>
      <p:pic>
        <p:nvPicPr>
          <p:cNvPr id="4098" name="Picture 2" descr="Arboles,Parque del Alamillo | Mapio.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8350" cy="5143500"/>
          </a:xfrm>
          <a:prstGeom prst="rect">
            <a:avLst/>
          </a:prstGeom>
          <a:noFill/>
          <a:extLst>
            <a:ext uri="{909E8E84-426E-40DD-AFC4-6F175D3DCCD1}">
              <a14:hiddenFill xmlns:a14="http://schemas.microsoft.com/office/drawing/2010/main">
                <a:solidFill>
                  <a:srgbClr val="FFFFFF"/>
                </a:solidFill>
              </a14:hiddenFill>
            </a:ext>
          </a:extLst>
        </p:spPr>
      </p:pic>
      <p:sp>
        <p:nvSpPr>
          <p:cNvPr id="2321" name="Google Shape;2321;p103"/>
          <p:cNvSpPr txBox="1">
            <a:spLocks noGrp="1"/>
          </p:cNvSpPr>
          <p:nvPr>
            <p:ph type="title"/>
          </p:nvPr>
        </p:nvSpPr>
        <p:spPr>
          <a:xfrm>
            <a:off x="4735226" y="3326623"/>
            <a:ext cx="4245900" cy="2196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4400" dirty="0">
                <a:solidFill>
                  <a:schemeClr val="accent6"/>
                </a:solidFill>
              </a:rPr>
              <a:t>A picture is worth a thousand words</a:t>
            </a:r>
            <a:endParaRPr sz="4400" dirty="0">
              <a:solidFill>
                <a:schemeClr val="accent6"/>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0"/>
        <p:cNvGrpSpPr/>
        <p:nvPr/>
      </p:nvGrpSpPr>
      <p:grpSpPr>
        <a:xfrm>
          <a:off x="0" y="0"/>
          <a:ext cx="0" cy="0"/>
          <a:chOff x="0" y="0"/>
          <a:chExt cx="0" cy="0"/>
        </a:xfrm>
      </p:grpSpPr>
      <p:sp>
        <p:nvSpPr>
          <p:cNvPr id="1541" name="Google Shape;1541;p47"/>
          <p:cNvSpPr txBox="1">
            <a:spLocks noGrp="1"/>
          </p:cNvSpPr>
          <p:nvPr>
            <p:ph type="subTitle" idx="5"/>
          </p:nvPr>
        </p:nvSpPr>
        <p:spPr>
          <a:xfrm>
            <a:off x="720000" y="4350075"/>
            <a:ext cx="23055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Jupiter is the biggest planet in the Solar System</a:t>
            </a:r>
            <a:endParaRPr/>
          </a:p>
        </p:txBody>
      </p:sp>
      <p:sp>
        <p:nvSpPr>
          <p:cNvPr id="1542" name="Google Shape;1542;p47"/>
          <p:cNvSpPr txBox="1">
            <a:spLocks noGrp="1"/>
          </p:cNvSpPr>
          <p:nvPr>
            <p:ph type="title" idx="15"/>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SOME SPECIES OF TREES</a:t>
            </a:r>
            <a:endParaRPr/>
          </a:p>
        </p:txBody>
      </p:sp>
      <p:sp>
        <p:nvSpPr>
          <p:cNvPr id="1543" name="Google Shape;1543;p47"/>
          <p:cNvSpPr txBox="1">
            <a:spLocks noGrp="1"/>
          </p:cNvSpPr>
          <p:nvPr>
            <p:ph type="title"/>
          </p:nvPr>
        </p:nvSpPr>
        <p:spPr>
          <a:xfrm>
            <a:off x="720000" y="2177750"/>
            <a:ext cx="23055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WILLOW</a:t>
            </a:r>
            <a:endParaRPr/>
          </a:p>
        </p:txBody>
      </p:sp>
      <p:sp>
        <p:nvSpPr>
          <p:cNvPr id="1544" name="Google Shape;1544;p47"/>
          <p:cNvSpPr txBox="1">
            <a:spLocks noGrp="1"/>
          </p:cNvSpPr>
          <p:nvPr>
            <p:ph type="subTitle" idx="1"/>
          </p:nvPr>
        </p:nvSpPr>
        <p:spPr>
          <a:xfrm>
            <a:off x="720000" y="2535675"/>
            <a:ext cx="23055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Mercury is the smallest planet in the Solar System</a:t>
            </a:r>
            <a:endParaRPr/>
          </a:p>
        </p:txBody>
      </p:sp>
      <p:sp>
        <p:nvSpPr>
          <p:cNvPr id="1545" name="Google Shape;1545;p47"/>
          <p:cNvSpPr txBox="1">
            <a:spLocks noGrp="1"/>
          </p:cNvSpPr>
          <p:nvPr>
            <p:ph type="title" idx="2"/>
          </p:nvPr>
        </p:nvSpPr>
        <p:spPr>
          <a:xfrm>
            <a:off x="3419269" y="2177750"/>
            <a:ext cx="23055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POPLAR</a:t>
            </a:r>
            <a:endParaRPr/>
          </a:p>
        </p:txBody>
      </p:sp>
      <p:sp>
        <p:nvSpPr>
          <p:cNvPr id="1546" name="Google Shape;1546;p47"/>
          <p:cNvSpPr txBox="1">
            <a:spLocks noGrp="1"/>
          </p:cNvSpPr>
          <p:nvPr>
            <p:ph type="subTitle" idx="3"/>
          </p:nvPr>
        </p:nvSpPr>
        <p:spPr>
          <a:xfrm>
            <a:off x="3419269" y="2535675"/>
            <a:ext cx="23055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Venus is the second planet from the Sun</a:t>
            </a:r>
            <a:endParaRPr/>
          </a:p>
        </p:txBody>
      </p:sp>
      <p:sp>
        <p:nvSpPr>
          <p:cNvPr id="1547" name="Google Shape;1547;p47"/>
          <p:cNvSpPr txBox="1">
            <a:spLocks noGrp="1"/>
          </p:cNvSpPr>
          <p:nvPr>
            <p:ph type="title" idx="4"/>
          </p:nvPr>
        </p:nvSpPr>
        <p:spPr>
          <a:xfrm>
            <a:off x="720000" y="3992150"/>
            <a:ext cx="23055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PALM</a:t>
            </a:r>
            <a:endParaRPr/>
          </a:p>
        </p:txBody>
      </p:sp>
      <p:sp>
        <p:nvSpPr>
          <p:cNvPr id="1548" name="Google Shape;1548;p47"/>
          <p:cNvSpPr txBox="1">
            <a:spLocks noGrp="1"/>
          </p:cNvSpPr>
          <p:nvPr>
            <p:ph type="title" idx="6"/>
          </p:nvPr>
        </p:nvSpPr>
        <p:spPr>
          <a:xfrm>
            <a:off x="3419269" y="3992150"/>
            <a:ext cx="23055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SPRUCE</a:t>
            </a:r>
            <a:endParaRPr/>
          </a:p>
        </p:txBody>
      </p:sp>
      <p:sp>
        <p:nvSpPr>
          <p:cNvPr id="1549" name="Google Shape;1549;p47"/>
          <p:cNvSpPr txBox="1">
            <a:spLocks noGrp="1"/>
          </p:cNvSpPr>
          <p:nvPr>
            <p:ph type="subTitle" idx="7"/>
          </p:nvPr>
        </p:nvSpPr>
        <p:spPr>
          <a:xfrm>
            <a:off x="3419269" y="4350075"/>
            <a:ext cx="23055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Saturn is composed of hydrogen and helium</a:t>
            </a:r>
            <a:endParaRPr/>
          </a:p>
        </p:txBody>
      </p:sp>
      <p:sp>
        <p:nvSpPr>
          <p:cNvPr id="1550" name="Google Shape;1550;p47"/>
          <p:cNvSpPr txBox="1">
            <a:spLocks noGrp="1"/>
          </p:cNvSpPr>
          <p:nvPr>
            <p:ph type="title" idx="8"/>
          </p:nvPr>
        </p:nvSpPr>
        <p:spPr>
          <a:xfrm>
            <a:off x="6118545" y="2177750"/>
            <a:ext cx="23055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MAPLE</a:t>
            </a:r>
            <a:endParaRPr/>
          </a:p>
        </p:txBody>
      </p:sp>
      <p:sp>
        <p:nvSpPr>
          <p:cNvPr id="1551" name="Google Shape;1551;p47"/>
          <p:cNvSpPr txBox="1">
            <a:spLocks noGrp="1"/>
          </p:cNvSpPr>
          <p:nvPr>
            <p:ph type="subTitle" idx="9"/>
          </p:nvPr>
        </p:nvSpPr>
        <p:spPr>
          <a:xfrm>
            <a:off x="6118545" y="2535675"/>
            <a:ext cx="23055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Despite being red, Mars is actually a cold place</a:t>
            </a:r>
            <a:endParaRPr/>
          </a:p>
        </p:txBody>
      </p:sp>
      <p:sp>
        <p:nvSpPr>
          <p:cNvPr id="1552" name="Google Shape;1552;p47"/>
          <p:cNvSpPr txBox="1">
            <a:spLocks noGrp="1"/>
          </p:cNvSpPr>
          <p:nvPr>
            <p:ph type="title" idx="13"/>
          </p:nvPr>
        </p:nvSpPr>
        <p:spPr>
          <a:xfrm>
            <a:off x="6118545" y="3992150"/>
            <a:ext cx="23055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OAK</a:t>
            </a:r>
            <a:endParaRPr/>
          </a:p>
        </p:txBody>
      </p:sp>
      <p:sp>
        <p:nvSpPr>
          <p:cNvPr id="1553" name="Google Shape;1553;p47"/>
          <p:cNvSpPr txBox="1">
            <a:spLocks noGrp="1"/>
          </p:cNvSpPr>
          <p:nvPr>
            <p:ph type="subTitle" idx="14"/>
          </p:nvPr>
        </p:nvSpPr>
        <p:spPr>
          <a:xfrm>
            <a:off x="6118545" y="4350075"/>
            <a:ext cx="23055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Neptune is the farthest planet from the Sun</a:t>
            </a:r>
            <a:endParaRPr/>
          </a:p>
        </p:txBody>
      </p:sp>
      <p:grpSp>
        <p:nvGrpSpPr>
          <p:cNvPr id="1554" name="Google Shape;1554;p47"/>
          <p:cNvGrpSpPr/>
          <p:nvPr/>
        </p:nvGrpSpPr>
        <p:grpSpPr>
          <a:xfrm>
            <a:off x="1407800" y="1575915"/>
            <a:ext cx="837694" cy="698352"/>
            <a:chOff x="-2206101" y="528588"/>
            <a:chExt cx="5769239" cy="4809587"/>
          </a:xfrm>
        </p:grpSpPr>
        <p:grpSp>
          <p:nvGrpSpPr>
            <p:cNvPr id="1555" name="Google Shape;1555;p47"/>
            <p:cNvGrpSpPr/>
            <p:nvPr/>
          </p:nvGrpSpPr>
          <p:grpSpPr>
            <a:xfrm>
              <a:off x="-2206101" y="528588"/>
              <a:ext cx="5769239" cy="4246924"/>
              <a:chOff x="113525" y="1273388"/>
              <a:chExt cx="3527508" cy="2596713"/>
            </a:xfrm>
          </p:grpSpPr>
          <p:sp>
            <p:nvSpPr>
              <p:cNvPr id="1556" name="Google Shape;1556;p47"/>
              <p:cNvSpPr/>
              <p:nvPr/>
            </p:nvSpPr>
            <p:spPr>
              <a:xfrm>
                <a:off x="513366" y="1811797"/>
                <a:ext cx="2778832" cy="1968137"/>
              </a:xfrm>
              <a:custGeom>
                <a:avLst/>
                <a:gdLst/>
                <a:ahLst/>
                <a:cxnLst/>
                <a:rect l="l" t="t" r="r" b="b"/>
                <a:pathLst>
                  <a:path w="17166" h="12158" extrusionOk="0">
                    <a:moveTo>
                      <a:pt x="7845" y="0"/>
                    </a:moveTo>
                    <a:cubicBezTo>
                      <a:pt x="7674" y="0"/>
                      <a:pt x="7507" y="53"/>
                      <a:pt x="7381" y="170"/>
                    </a:cubicBezTo>
                    <a:cubicBezTo>
                      <a:pt x="7048" y="479"/>
                      <a:pt x="7121" y="1054"/>
                      <a:pt x="6818" y="1393"/>
                    </a:cubicBezTo>
                    <a:cubicBezTo>
                      <a:pt x="6425" y="1853"/>
                      <a:pt x="5571" y="1696"/>
                      <a:pt x="5238" y="2198"/>
                    </a:cubicBezTo>
                    <a:cubicBezTo>
                      <a:pt x="5093" y="2410"/>
                      <a:pt x="5038" y="2725"/>
                      <a:pt x="4796" y="2779"/>
                    </a:cubicBezTo>
                    <a:cubicBezTo>
                      <a:pt x="4775" y="2784"/>
                      <a:pt x="4755" y="2786"/>
                      <a:pt x="4734" y="2786"/>
                    </a:cubicBezTo>
                    <a:cubicBezTo>
                      <a:pt x="4646" y="2786"/>
                      <a:pt x="4559" y="2749"/>
                      <a:pt x="4475" y="2725"/>
                    </a:cubicBezTo>
                    <a:cubicBezTo>
                      <a:pt x="4281" y="2663"/>
                      <a:pt x="4078" y="2633"/>
                      <a:pt x="3876" y="2633"/>
                    </a:cubicBezTo>
                    <a:cubicBezTo>
                      <a:pt x="3243" y="2633"/>
                      <a:pt x="2607" y="2921"/>
                      <a:pt x="2217" y="3421"/>
                    </a:cubicBezTo>
                    <a:cubicBezTo>
                      <a:pt x="2084" y="3597"/>
                      <a:pt x="1975" y="3851"/>
                      <a:pt x="2102" y="4033"/>
                    </a:cubicBezTo>
                    <a:cubicBezTo>
                      <a:pt x="2162" y="4117"/>
                      <a:pt x="2265" y="4184"/>
                      <a:pt x="2265" y="4287"/>
                    </a:cubicBezTo>
                    <a:cubicBezTo>
                      <a:pt x="2265" y="4359"/>
                      <a:pt x="2193" y="4420"/>
                      <a:pt x="2132" y="4468"/>
                    </a:cubicBezTo>
                    <a:cubicBezTo>
                      <a:pt x="1944" y="4626"/>
                      <a:pt x="1751" y="4783"/>
                      <a:pt x="1557" y="4941"/>
                    </a:cubicBezTo>
                    <a:cubicBezTo>
                      <a:pt x="1188" y="5050"/>
                      <a:pt x="824" y="5225"/>
                      <a:pt x="552" y="5486"/>
                    </a:cubicBezTo>
                    <a:cubicBezTo>
                      <a:pt x="213" y="5813"/>
                      <a:pt x="1" y="6291"/>
                      <a:pt x="68" y="6757"/>
                    </a:cubicBezTo>
                    <a:cubicBezTo>
                      <a:pt x="116" y="7084"/>
                      <a:pt x="286" y="7375"/>
                      <a:pt x="455" y="7659"/>
                    </a:cubicBezTo>
                    <a:cubicBezTo>
                      <a:pt x="667" y="8016"/>
                      <a:pt x="915" y="8404"/>
                      <a:pt x="1315" y="8513"/>
                    </a:cubicBezTo>
                    <a:cubicBezTo>
                      <a:pt x="1357" y="8525"/>
                      <a:pt x="1387" y="8531"/>
                      <a:pt x="1424" y="8537"/>
                    </a:cubicBezTo>
                    <a:cubicBezTo>
                      <a:pt x="2162" y="8682"/>
                      <a:pt x="1484" y="9742"/>
                      <a:pt x="2162" y="10117"/>
                    </a:cubicBezTo>
                    <a:cubicBezTo>
                      <a:pt x="2241" y="9742"/>
                      <a:pt x="2162" y="9439"/>
                      <a:pt x="2465" y="9136"/>
                    </a:cubicBezTo>
                    <a:cubicBezTo>
                      <a:pt x="2544" y="9209"/>
                      <a:pt x="2695" y="9288"/>
                      <a:pt x="2647" y="9409"/>
                    </a:cubicBezTo>
                    <a:cubicBezTo>
                      <a:pt x="2665" y="9451"/>
                      <a:pt x="2677" y="9500"/>
                      <a:pt x="2689" y="9542"/>
                    </a:cubicBezTo>
                    <a:cubicBezTo>
                      <a:pt x="2859" y="10178"/>
                      <a:pt x="2816" y="10886"/>
                      <a:pt x="3295" y="11255"/>
                    </a:cubicBezTo>
                    <a:cubicBezTo>
                      <a:pt x="3331" y="11286"/>
                      <a:pt x="3361" y="11292"/>
                      <a:pt x="3373" y="11292"/>
                    </a:cubicBezTo>
                    <a:cubicBezTo>
                      <a:pt x="3597" y="11177"/>
                      <a:pt x="3367" y="10953"/>
                      <a:pt x="3446" y="10953"/>
                    </a:cubicBezTo>
                    <a:cubicBezTo>
                      <a:pt x="3467" y="10947"/>
                      <a:pt x="3486" y="10945"/>
                      <a:pt x="3503" y="10945"/>
                    </a:cubicBezTo>
                    <a:cubicBezTo>
                      <a:pt x="3739" y="10945"/>
                      <a:pt x="3686" y="11407"/>
                      <a:pt x="3900" y="11407"/>
                    </a:cubicBezTo>
                    <a:cubicBezTo>
                      <a:pt x="3948" y="11407"/>
                      <a:pt x="3997" y="11395"/>
                      <a:pt x="4027" y="11383"/>
                    </a:cubicBezTo>
                    <a:cubicBezTo>
                      <a:pt x="4275" y="11177"/>
                      <a:pt x="4051" y="10650"/>
                      <a:pt x="4275" y="10650"/>
                    </a:cubicBezTo>
                    <a:cubicBezTo>
                      <a:pt x="4729" y="10723"/>
                      <a:pt x="4275" y="11558"/>
                      <a:pt x="4729" y="11934"/>
                    </a:cubicBezTo>
                    <a:cubicBezTo>
                      <a:pt x="4929" y="11407"/>
                      <a:pt x="4838" y="10765"/>
                      <a:pt x="5123" y="10238"/>
                    </a:cubicBezTo>
                    <a:cubicBezTo>
                      <a:pt x="5147" y="10202"/>
                      <a:pt x="5171" y="10166"/>
                      <a:pt x="5202" y="10135"/>
                    </a:cubicBezTo>
                    <a:cubicBezTo>
                      <a:pt x="5940" y="10420"/>
                      <a:pt x="5262" y="11328"/>
                      <a:pt x="5868" y="11782"/>
                    </a:cubicBezTo>
                    <a:cubicBezTo>
                      <a:pt x="6019" y="11328"/>
                      <a:pt x="5940" y="10801"/>
                      <a:pt x="6267" y="10444"/>
                    </a:cubicBezTo>
                    <a:cubicBezTo>
                      <a:pt x="6304" y="10426"/>
                      <a:pt x="6334" y="10414"/>
                      <a:pt x="6364" y="10396"/>
                    </a:cubicBezTo>
                    <a:cubicBezTo>
                      <a:pt x="6425" y="10365"/>
                      <a:pt x="6479" y="10329"/>
                      <a:pt x="6534" y="10287"/>
                    </a:cubicBezTo>
                    <a:cubicBezTo>
                      <a:pt x="6721" y="10105"/>
                      <a:pt x="6818" y="9851"/>
                      <a:pt x="6957" y="9627"/>
                    </a:cubicBezTo>
                    <a:cubicBezTo>
                      <a:pt x="7115" y="9366"/>
                      <a:pt x="7369" y="9142"/>
                      <a:pt x="7654" y="9033"/>
                    </a:cubicBezTo>
                    <a:cubicBezTo>
                      <a:pt x="7690" y="9021"/>
                      <a:pt x="7720" y="9015"/>
                      <a:pt x="7757" y="9003"/>
                    </a:cubicBezTo>
                    <a:cubicBezTo>
                      <a:pt x="8520" y="9512"/>
                      <a:pt x="7993" y="10571"/>
                      <a:pt x="8520" y="11177"/>
                    </a:cubicBezTo>
                    <a:cubicBezTo>
                      <a:pt x="8520" y="10723"/>
                      <a:pt x="8671" y="10347"/>
                      <a:pt x="8598" y="9893"/>
                    </a:cubicBezTo>
                    <a:cubicBezTo>
                      <a:pt x="8750" y="9893"/>
                      <a:pt x="8901" y="9966"/>
                      <a:pt x="8925" y="10135"/>
                    </a:cubicBezTo>
                    <a:cubicBezTo>
                      <a:pt x="8937" y="10172"/>
                      <a:pt x="8962" y="10208"/>
                      <a:pt x="8986" y="10238"/>
                    </a:cubicBezTo>
                    <a:cubicBezTo>
                      <a:pt x="8998" y="10269"/>
                      <a:pt x="9022" y="10299"/>
                      <a:pt x="9034" y="10323"/>
                    </a:cubicBezTo>
                    <a:cubicBezTo>
                      <a:pt x="9052" y="10353"/>
                      <a:pt x="9077" y="10378"/>
                      <a:pt x="9095" y="10402"/>
                    </a:cubicBezTo>
                    <a:cubicBezTo>
                      <a:pt x="9591" y="10795"/>
                      <a:pt x="9210" y="11552"/>
                      <a:pt x="9743" y="11927"/>
                    </a:cubicBezTo>
                    <a:cubicBezTo>
                      <a:pt x="9864" y="11510"/>
                      <a:pt x="9882" y="11098"/>
                      <a:pt x="10082" y="10723"/>
                    </a:cubicBezTo>
                    <a:cubicBezTo>
                      <a:pt x="10094" y="10692"/>
                      <a:pt x="10118" y="10656"/>
                      <a:pt x="10142" y="10626"/>
                    </a:cubicBezTo>
                    <a:cubicBezTo>
                      <a:pt x="10197" y="10565"/>
                      <a:pt x="10269" y="10493"/>
                      <a:pt x="10269" y="10493"/>
                    </a:cubicBezTo>
                    <a:cubicBezTo>
                      <a:pt x="10572" y="10717"/>
                      <a:pt x="10499" y="11249"/>
                      <a:pt x="10802" y="11322"/>
                    </a:cubicBezTo>
                    <a:cubicBezTo>
                      <a:pt x="10823" y="11327"/>
                      <a:pt x="10841" y="11330"/>
                      <a:pt x="10858" y="11330"/>
                    </a:cubicBezTo>
                    <a:cubicBezTo>
                      <a:pt x="11086" y="11330"/>
                      <a:pt x="10964" y="10858"/>
                      <a:pt x="11105" y="10717"/>
                    </a:cubicBezTo>
                    <a:cubicBezTo>
                      <a:pt x="11177" y="10717"/>
                      <a:pt x="11256" y="10717"/>
                      <a:pt x="11335" y="10795"/>
                    </a:cubicBezTo>
                    <a:lnTo>
                      <a:pt x="11420" y="10874"/>
                    </a:lnTo>
                    <a:cubicBezTo>
                      <a:pt x="11862" y="11171"/>
                      <a:pt x="11632" y="11927"/>
                      <a:pt x="12164" y="12158"/>
                    </a:cubicBezTo>
                    <a:cubicBezTo>
                      <a:pt x="12316" y="11855"/>
                      <a:pt x="12237" y="11552"/>
                      <a:pt x="12576" y="11352"/>
                    </a:cubicBezTo>
                    <a:cubicBezTo>
                      <a:pt x="12624" y="11352"/>
                      <a:pt x="12661" y="11352"/>
                      <a:pt x="12709" y="11370"/>
                    </a:cubicBezTo>
                    <a:cubicBezTo>
                      <a:pt x="13005" y="11395"/>
                      <a:pt x="13064" y="11982"/>
                      <a:pt x="13231" y="11982"/>
                    </a:cubicBezTo>
                    <a:cubicBezTo>
                      <a:pt x="13273" y="11982"/>
                      <a:pt x="13321" y="11945"/>
                      <a:pt x="13381" y="11855"/>
                    </a:cubicBezTo>
                    <a:cubicBezTo>
                      <a:pt x="13605" y="11625"/>
                      <a:pt x="13605" y="11171"/>
                      <a:pt x="13896" y="10874"/>
                    </a:cubicBezTo>
                    <a:cubicBezTo>
                      <a:pt x="13926" y="10844"/>
                      <a:pt x="13956" y="10826"/>
                      <a:pt x="13981" y="10795"/>
                    </a:cubicBezTo>
                    <a:cubicBezTo>
                      <a:pt x="14059" y="10711"/>
                      <a:pt x="14138" y="10620"/>
                      <a:pt x="14199" y="10523"/>
                    </a:cubicBezTo>
                    <a:cubicBezTo>
                      <a:pt x="14223" y="10493"/>
                      <a:pt x="14235" y="10450"/>
                      <a:pt x="14259" y="10420"/>
                    </a:cubicBezTo>
                    <a:cubicBezTo>
                      <a:pt x="14271" y="10390"/>
                      <a:pt x="14295" y="10353"/>
                      <a:pt x="14314" y="10323"/>
                    </a:cubicBezTo>
                    <a:cubicBezTo>
                      <a:pt x="14362" y="10269"/>
                      <a:pt x="14441" y="10045"/>
                      <a:pt x="14513" y="10045"/>
                    </a:cubicBezTo>
                    <a:cubicBezTo>
                      <a:pt x="14665" y="10045"/>
                      <a:pt x="14592" y="10420"/>
                      <a:pt x="14816" y="10420"/>
                    </a:cubicBezTo>
                    <a:cubicBezTo>
                      <a:pt x="14816" y="9893"/>
                      <a:pt x="14743" y="9360"/>
                      <a:pt x="14768" y="8834"/>
                    </a:cubicBezTo>
                    <a:lnTo>
                      <a:pt x="14768" y="8755"/>
                    </a:lnTo>
                    <a:cubicBezTo>
                      <a:pt x="14937" y="7586"/>
                      <a:pt x="14865" y="6503"/>
                      <a:pt x="15979" y="5679"/>
                    </a:cubicBezTo>
                    <a:cubicBezTo>
                      <a:pt x="16209" y="5480"/>
                      <a:pt x="17165" y="4874"/>
                      <a:pt x="17141" y="4535"/>
                    </a:cubicBezTo>
                    <a:cubicBezTo>
                      <a:pt x="17105" y="4087"/>
                      <a:pt x="15900" y="3258"/>
                      <a:pt x="15567" y="2961"/>
                    </a:cubicBezTo>
                    <a:cubicBezTo>
                      <a:pt x="15228" y="2664"/>
                      <a:pt x="14816" y="2477"/>
                      <a:pt x="14410" y="2295"/>
                    </a:cubicBezTo>
                    <a:cubicBezTo>
                      <a:pt x="14138" y="2174"/>
                      <a:pt x="13847" y="2059"/>
                      <a:pt x="13551" y="2035"/>
                    </a:cubicBezTo>
                    <a:cubicBezTo>
                      <a:pt x="13528" y="2033"/>
                      <a:pt x="13506" y="2033"/>
                      <a:pt x="13483" y="2033"/>
                    </a:cubicBezTo>
                    <a:cubicBezTo>
                      <a:pt x="12874" y="2033"/>
                      <a:pt x="12277" y="2425"/>
                      <a:pt x="11689" y="2425"/>
                    </a:cubicBezTo>
                    <a:cubicBezTo>
                      <a:pt x="11587" y="2425"/>
                      <a:pt x="11485" y="2414"/>
                      <a:pt x="11383" y="2386"/>
                    </a:cubicBezTo>
                    <a:cubicBezTo>
                      <a:pt x="10705" y="2198"/>
                      <a:pt x="10306" y="1369"/>
                      <a:pt x="9609" y="1350"/>
                    </a:cubicBezTo>
                    <a:cubicBezTo>
                      <a:pt x="9586" y="1349"/>
                      <a:pt x="9562" y="1349"/>
                      <a:pt x="9538" y="1349"/>
                    </a:cubicBezTo>
                    <a:cubicBezTo>
                      <a:pt x="9478" y="1349"/>
                      <a:pt x="9416" y="1352"/>
                      <a:pt x="9356" y="1352"/>
                    </a:cubicBezTo>
                    <a:cubicBezTo>
                      <a:pt x="9232" y="1352"/>
                      <a:pt x="9114" y="1339"/>
                      <a:pt x="9028" y="1260"/>
                    </a:cubicBezTo>
                    <a:cubicBezTo>
                      <a:pt x="8943" y="1181"/>
                      <a:pt x="8913" y="1066"/>
                      <a:pt x="8883" y="963"/>
                    </a:cubicBezTo>
                    <a:cubicBezTo>
                      <a:pt x="8786" y="636"/>
                      <a:pt x="8604" y="327"/>
                      <a:pt x="8326" y="140"/>
                    </a:cubicBezTo>
                    <a:cubicBezTo>
                      <a:pt x="8183" y="50"/>
                      <a:pt x="8012" y="0"/>
                      <a:pt x="7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7"/>
              <p:cNvSpPr/>
              <p:nvPr/>
            </p:nvSpPr>
            <p:spPr>
              <a:xfrm>
                <a:off x="1678731" y="1908762"/>
                <a:ext cx="373619" cy="1961338"/>
              </a:xfrm>
              <a:custGeom>
                <a:avLst/>
                <a:gdLst/>
                <a:ahLst/>
                <a:cxnLst/>
                <a:rect l="l" t="t" r="r" b="b"/>
                <a:pathLst>
                  <a:path w="2308" h="12116" extrusionOk="0">
                    <a:moveTo>
                      <a:pt x="43" y="1"/>
                    </a:moveTo>
                    <a:lnTo>
                      <a:pt x="43" y="1"/>
                    </a:lnTo>
                    <a:cubicBezTo>
                      <a:pt x="467" y="776"/>
                      <a:pt x="291" y="1726"/>
                      <a:pt x="618" y="2544"/>
                    </a:cubicBezTo>
                    <a:cubicBezTo>
                      <a:pt x="733" y="2840"/>
                      <a:pt x="915" y="3113"/>
                      <a:pt x="975" y="3421"/>
                    </a:cubicBezTo>
                    <a:cubicBezTo>
                      <a:pt x="1036" y="3700"/>
                      <a:pt x="988" y="4003"/>
                      <a:pt x="1103" y="4275"/>
                    </a:cubicBezTo>
                    <a:cubicBezTo>
                      <a:pt x="1139" y="4372"/>
                      <a:pt x="1199" y="4475"/>
                      <a:pt x="1224" y="4578"/>
                    </a:cubicBezTo>
                    <a:cubicBezTo>
                      <a:pt x="1254" y="4711"/>
                      <a:pt x="1218" y="4850"/>
                      <a:pt x="1181" y="4977"/>
                    </a:cubicBezTo>
                    <a:cubicBezTo>
                      <a:pt x="975" y="5637"/>
                      <a:pt x="606" y="6273"/>
                      <a:pt x="582" y="6951"/>
                    </a:cubicBezTo>
                    <a:cubicBezTo>
                      <a:pt x="576" y="7205"/>
                      <a:pt x="594" y="7502"/>
                      <a:pt x="376" y="7660"/>
                    </a:cubicBezTo>
                    <a:cubicBezTo>
                      <a:pt x="309" y="7714"/>
                      <a:pt x="225" y="7732"/>
                      <a:pt x="158" y="7787"/>
                    </a:cubicBezTo>
                    <a:cubicBezTo>
                      <a:pt x="7" y="7908"/>
                      <a:pt x="1" y="8108"/>
                      <a:pt x="1" y="8289"/>
                    </a:cubicBezTo>
                    <a:cubicBezTo>
                      <a:pt x="1" y="9542"/>
                      <a:pt x="1" y="10790"/>
                      <a:pt x="7" y="12049"/>
                    </a:cubicBezTo>
                    <a:lnTo>
                      <a:pt x="2307" y="12116"/>
                    </a:lnTo>
                    <a:cubicBezTo>
                      <a:pt x="2059" y="11559"/>
                      <a:pt x="1769" y="11020"/>
                      <a:pt x="1442" y="10499"/>
                    </a:cubicBezTo>
                    <a:cubicBezTo>
                      <a:pt x="1351" y="10354"/>
                      <a:pt x="1254" y="10202"/>
                      <a:pt x="1230" y="10033"/>
                    </a:cubicBezTo>
                    <a:cubicBezTo>
                      <a:pt x="1212" y="9900"/>
                      <a:pt x="1242" y="9754"/>
                      <a:pt x="1272" y="9621"/>
                    </a:cubicBezTo>
                    <a:lnTo>
                      <a:pt x="1454" y="8804"/>
                    </a:lnTo>
                    <a:cubicBezTo>
                      <a:pt x="1496" y="8592"/>
                      <a:pt x="1551" y="8380"/>
                      <a:pt x="1678" y="8198"/>
                    </a:cubicBezTo>
                    <a:cubicBezTo>
                      <a:pt x="1686" y="8188"/>
                      <a:pt x="1687" y="8183"/>
                      <a:pt x="1682" y="8183"/>
                    </a:cubicBezTo>
                    <a:cubicBezTo>
                      <a:pt x="1645" y="8183"/>
                      <a:pt x="1284" y="8443"/>
                      <a:pt x="1187" y="8443"/>
                    </a:cubicBezTo>
                    <a:cubicBezTo>
                      <a:pt x="1172" y="8443"/>
                      <a:pt x="1163" y="8437"/>
                      <a:pt x="1163" y="8422"/>
                    </a:cubicBezTo>
                    <a:cubicBezTo>
                      <a:pt x="1163" y="8035"/>
                      <a:pt x="1430" y="7369"/>
                      <a:pt x="1417" y="7242"/>
                    </a:cubicBezTo>
                    <a:cubicBezTo>
                      <a:pt x="1399" y="6969"/>
                      <a:pt x="1526" y="6110"/>
                      <a:pt x="1629" y="5813"/>
                    </a:cubicBezTo>
                    <a:cubicBezTo>
                      <a:pt x="1702" y="5625"/>
                      <a:pt x="1865" y="5462"/>
                      <a:pt x="1871" y="5268"/>
                    </a:cubicBezTo>
                    <a:cubicBezTo>
                      <a:pt x="1871" y="5080"/>
                      <a:pt x="1732" y="4917"/>
                      <a:pt x="1623" y="4753"/>
                    </a:cubicBezTo>
                    <a:cubicBezTo>
                      <a:pt x="1430" y="4445"/>
                      <a:pt x="1375" y="4057"/>
                      <a:pt x="1490" y="3706"/>
                    </a:cubicBezTo>
                    <a:cubicBezTo>
                      <a:pt x="1520" y="3609"/>
                      <a:pt x="1563" y="3512"/>
                      <a:pt x="1581" y="3403"/>
                    </a:cubicBezTo>
                    <a:cubicBezTo>
                      <a:pt x="1599" y="3179"/>
                      <a:pt x="1460" y="2961"/>
                      <a:pt x="1351" y="2749"/>
                    </a:cubicBezTo>
                    <a:cubicBezTo>
                      <a:pt x="1042" y="2144"/>
                      <a:pt x="994" y="1430"/>
                      <a:pt x="1236" y="794"/>
                    </a:cubicBezTo>
                    <a:lnTo>
                      <a:pt x="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7"/>
              <p:cNvSpPr/>
              <p:nvPr/>
            </p:nvSpPr>
            <p:spPr>
              <a:xfrm>
                <a:off x="1841419" y="2130375"/>
                <a:ext cx="339300" cy="1214424"/>
              </a:xfrm>
              <a:custGeom>
                <a:avLst/>
                <a:gdLst/>
                <a:ahLst/>
                <a:cxnLst/>
                <a:rect l="l" t="t" r="r" b="b"/>
                <a:pathLst>
                  <a:path w="2096" h="7502" extrusionOk="0">
                    <a:moveTo>
                      <a:pt x="1902" y="0"/>
                    </a:moveTo>
                    <a:lnTo>
                      <a:pt x="1841" y="12"/>
                    </a:lnTo>
                    <a:cubicBezTo>
                      <a:pt x="1993" y="630"/>
                      <a:pt x="1962" y="1296"/>
                      <a:pt x="1756" y="1883"/>
                    </a:cubicBezTo>
                    <a:cubicBezTo>
                      <a:pt x="1702" y="2028"/>
                      <a:pt x="1635" y="2180"/>
                      <a:pt x="1611" y="2361"/>
                    </a:cubicBezTo>
                    <a:cubicBezTo>
                      <a:pt x="1593" y="2452"/>
                      <a:pt x="1605" y="2537"/>
                      <a:pt x="1605" y="2615"/>
                    </a:cubicBezTo>
                    <a:cubicBezTo>
                      <a:pt x="1611" y="2694"/>
                      <a:pt x="1611" y="2767"/>
                      <a:pt x="1605" y="2846"/>
                    </a:cubicBezTo>
                    <a:cubicBezTo>
                      <a:pt x="1587" y="2997"/>
                      <a:pt x="1557" y="3154"/>
                      <a:pt x="1526" y="3312"/>
                    </a:cubicBezTo>
                    <a:lnTo>
                      <a:pt x="1436" y="3790"/>
                    </a:lnTo>
                    <a:cubicBezTo>
                      <a:pt x="1308" y="4420"/>
                      <a:pt x="1163" y="5037"/>
                      <a:pt x="933" y="5625"/>
                    </a:cubicBezTo>
                    <a:cubicBezTo>
                      <a:pt x="703" y="6206"/>
                      <a:pt x="358" y="6726"/>
                      <a:pt x="1" y="7265"/>
                    </a:cubicBezTo>
                    <a:lnTo>
                      <a:pt x="388" y="7501"/>
                    </a:lnTo>
                    <a:cubicBezTo>
                      <a:pt x="721" y="6944"/>
                      <a:pt x="1060" y="6369"/>
                      <a:pt x="1272" y="5746"/>
                    </a:cubicBezTo>
                    <a:cubicBezTo>
                      <a:pt x="1490" y="5116"/>
                      <a:pt x="1605" y="4474"/>
                      <a:pt x="1696" y="3826"/>
                    </a:cubicBezTo>
                    <a:lnTo>
                      <a:pt x="1763" y="3354"/>
                    </a:lnTo>
                    <a:cubicBezTo>
                      <a:pt x="1787" y="3191"/>
                      <a:pt x="1811" y="3033"/>
                      <a:pt x="1817" y="2858"/>
                    </a:cubicBezTo>
                    <a:cubicBezTo>
                      <a:pt x="1823" y="2779"/>
                      <a:pt x="1817" y="2694"/>
                      <a:pt x="1811" y="2609"/>
                    </a:cubicBezTo>
                    <a:cubicBezTo>
                      <a:pt x="1799" y="2525"/>
                      <a:pt x="1793" y="2452"/>
                      <a:pt x="1799" y="2385"/>
                    </a:cubicBezTo>
                    <a:cubicBezTo>
                      <a:pt x="1811" y="2246"/>
                      <a:pt x="1872" y="2095"/>
                      <a:pt x="1914" y="1937"/>
                    </a:cubicBezTo>
                    <a:cubicBezTo>
                      <a:pt x="2096" y="1302"/>
                      <a:pt x="2089" y="618"/>
                      <a:pt x="19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7"/>
              <p:cNvSpPr/>
              <p:nvPr/>
            </p:nvSpPr>
            <p:spPr>
              <a:xfrm>
                <a:off x="1876708" y="2664413"/>
                <a:ext cx="473499" cy="657880"/>
              </a:xfrm>
              <a:custGeom>
                <a:avLst/>
                <a:gdLst/>
                <a:ahLst/>
                <a:cxnLst/>
                <a:rect l="l" t="t" r="r" b="b"/>
                <a:pathLst>
                  <a:path w="2925" h="4064" extrusionOk="0">
                    <a:moveTo>
                      <a:pt x="2852" y="1"/>
                    </a:moveTo>
                    <a:cubicBezTo>
                      <a:pt x="2852" y="98"/>
                      <a:pt x="2816" y="194"/>
                      <a:pt x="2755" y="273"/>
                    </a:cubicBezTo>
                    <a:cubicBezTo>
                      <a:pt x="2701" y="346"/>
                      <a:pt x="2622" y="418"/>
                      <a:pt x="2537" y="467"/>
                    </a:cubicBezTo>
                    <a:cubicBezTo>
                      <a:pt x="2362" y="582"/>
                      <a:pt x="2174" y="642"/>
                      <a:pt x="1968" y="709"/>
                    </a:cubicBezTo>
                    <a:cubicBezTo>
                      <a:pt x="1762" y="782"/>
                      <a:pt x="1563" y="848"/>
                      <a:pt x="1369" y="994"/>
                    </a:cubicBezTo>
                    <a:cubicBezTo>
                      <a:pt x="1278" y="1060"/>
                      <a:pt x="1199" y="1157"/>
                      <a:pt x="1139" y="1254"/>
                    </a:cubicBezTo>
                    <a:cubicBezTo>
                      <a:pt x="1078" y="1357"/>
                      <a:pt x="1030" y="1472"/>
                      <a:pt x="1000" y="1575"/>
                    </a:cubicBezTo>
                    <a:cubicBezTo>
                      <a:pt x="969" y="1684"/>
                      <a:pt x="945" y="1787"/>
                      <a:pt x="927" y="1896"/>
                    </a:cubicBezTo>
                    <a:cubicBezTo>
                      <a:pt x="903" y="1993"/>
                      <a:pt x="879" y="2089"/>
                      <a:pt x="848" y="2186"/>
                    </a:cubicBezTo>
                    <a:cubicBezTo>
                      <a:pt x="794" y="2386"/>
                      <a:pt x="727" y="2574"/>
                      <a:pt x="642" y="2755"/>
                    </a:cubicBezTo>
                    <a:cubicBezTo>
                      <a:pt x="479" y="3119"/>
                      <a:pt x="261" y="3470"/>
                      <a:pt x="1" y="3773"/>
                    </a:cubicBezTo>
                    <a:lnTo>
                      <a:pt x="370" y="4063"/>
                    </a:lnTo>
                    <a:cubicBezTo>
                      <a:pt x="630" y="3700"/>
                      <a:pt x="842" y="3312"/>
                      <a:pt x="988" y="2901"/>
                    </a:cubicBezTo>
                    <a:cubicBezTo>
                      <a:pt x="1060" y="2695"/>
                      <a:pt x="1115" y="2483"/>
                      <a:pt x="1157" y="2271"/>
                    </a:cubicBezTo>
                    <a:cubicBezTo>
                      <a:pt x="1205" y="2059"/>
                      <a:pt x="1218" y="1841"/>
                      <a:pt x="1260" y="1647"/>
                    </a:cubicBezTo>
                    <a:cubicBezTo>
                      <a:pt x="1296" y="1454"/>
                      <a:pt x="1369" y="1278"/>
                      <a:pt x="1508" y="1157"/>
                    </a:cubicBezTo>
                    <a:cubicBezTo>
                      <a:pt x="1654" y="1030"/>
                      <a:pt x="1841" y="945"/>
                      <a:pt x="2029" y="860"/>
                    </a:cubicBezTo>
                    <a:cubicBezTo>
                      <a:pt x="2217" y="782"/>
                      <a:pt x="2422" y="697"/>
                      <a:pt x="2598" y="558"/>
                    </a:cubicBezTo>
                    <a:cubicBezTo>
                      <a:pt x="2683" y="491"/>
                      <a:pt x="2761" y="418"/>
                      <a:pt x="2822" y="315"/>
                    </a:cubicBezTo>
                    <a:cubicBezTo>
                      <a:pt x="2883" y="225"/>
                      <a:pt x="2925" y="116"/>
                      <a:pt x="29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7"/>
              <p:cNvSpPr/>
              <p:nvPr/>
            </p:nvSpPr>
            <p:spPr>
              <a:xfrm>
                <a:off x="1807101" y="2893796"/>
                <a:ext cx="894063" cy="583254"/>
              </a:xfrm>
              <a:custGeom>
                <a:avLst/>
                <a:gdLst/>
                <a:ahLst/>
                <a:cxnLst/>
                <a:rect l="l" t="t" r="r" b="b"/>
                <a:pathLst>
                  <a:path w="5523" h="3603" extrusionOk="0">
                    <a:moveTo>
                      <a:pt x="5468" y="0"/>
                    </a:moveTo>
                    <a:cubicBezTo>
                      <a:pt x="5177" y="539"/>
                      <a:pt x="4875" y="1072"/>
                      <a:pt x="4457" y="1508"/>
                    </a:cubicBezTo>
                    <a:cubicBezTo>
                      <a:pt x="4251" y="1720"/>
                      <a:pt x="4015" y="1908"/>
                      <a:pt x="3761" y="2053"/>
                    </a:cubicBezTo>
                    <a:cubicBezTo>
                      <a:pt x="3633" y="2125"/>
                      <a:pt x="3494" y="2186"/>
                      <a:pt x="3361" y="2234"/>
                    </a:cubicBezTo>
                    <a:cubicBezTo>
                      <a:pt x="3294" y="2253"/>
                      <a:pt x="3234" y="2271"/>
                      <a:pt x="3167" y="2271"/>
                    </a:cubicBezTo>
                    <a:cubicBezTo>
                      <a:pt x="3107" y="2271"/>
                      <a:pt x="3046" y="2265"/>
                      <a:pt x="2980" y="2240"/>
                    </a:cubicBezTo>
                    <a:cubicBezTo>
                      <a:pt x="2913" y="2216"/>
                      <a:pt x="2840" y="2192"/>
                      <a:pt x="2762" y="2174"/>
                    </a:cubicBezTo>
                    <a:cubicBezTo>
                      <a:pt x="2677" y="2150"/>
                      <a:pt x="2604" y="2125"/>
                      <a:pt x="2525" y="2113"/>
                    </a:cubicBezTo>
                    <a:cubicBezTo>
                      <a:pt x="2374" y="2083"/>
                      <a:pt x="2217" y="2059"/>
                      <a:pt x="2059" y="2041"/>
                    </a:cubicBezTo>
                    <a:cubicBezTo>
                      <a:pt x="1938" y="2029"/>
                      <a:pt x="1818" y="2024"/>
                      <a:pt x="1698" y="2024"/>
                    </a:cubicBezTo>
                    <a:cubicBezTo>
                      <a:pt x="1500" y="2024"/>
                      <a:pt x="1302" y="2039"/>
                      <a:pt x="1103" y="2065"/>
                    </a:cubicBezTo>
                    <a:cubicBezTo>
                      <a:pt x="1030" y="2071"/>
                      <a:pt x="945" y="2089"/>
                      <a:pt x="867" y="2101"/>
                    </a:cubicBezTo>
                    <a:cubicBezTo>
                      <a:pt x="788" y="2119"/>
                      <a:pt x="709" y="2132"/>
                      <a:pt x="612" y="2174"/>
                    </a:cubicBezTo>
                    <a:cubicBezTo>
                      <a:pt x="570" y="2192"/>
                      <a:pt x="515" y="2216"/>
                      <a:pt x="467" y="2253"/>
                    </a:cubicBezTo>
                    <a:cubicBezTo>
                      <a:pt x="425" y="2295"/>
                      <a:pt x="382" y="2331"/>
                      <a:pt x="358" y="2374"/>
                    </a:cubicBezTo>
                    <a:cubicBezTo>
                      <a:pt x="285" y="2458"/>
                      <a:pt x="249" y="2543"/>
                      <a:pt x="219" y="2616"/>
                    </a:cubicBezTo>
                    <a:cubicBezTo>
                      <a:pt x="92" y="2919"/>
                      <a:pt x="7" y="3246"/>
                      <a:pt x="1" y="3585"/>
                    </a:cubicBezTo>
                    <a:lnTo>
                      <a:pt x="455" y="3603"/>
                    </a:lnTo>
                    <a:cubicBezTo>
                      <a:pt x="443" y="3330"/>
                      <a:pt x="497" y="3046"/>
                      <a:pt x="594" y="2785"/>
                    </a:cubicBezTo>
                    <a:cubicBezTo>
                      <a:pt x="618" y="2713"/>
                      <a:pt x="649" y="2652"/>
                      <a:pt x="673" y="2616"/>
                    </a:cubicBezTo>
                    <a:cubicBezTo>
                      <a:pt x="703" y="2573"/>
                      <a:pt x="715" y="2555"/>
                      <a:pt x="764" y="2531"/>
                    </a:cubicBezTo>
                    <a:cubicBezTo>
                      <a:pt x="812" y="2513"/>
                      <a:pt x="879" y="2489"/>
                      <a:pt x="951" y="2471"/>
                    </a:cubicBezTo>
                    <a:cubicBezTo>
                      <a:pt x="1024" y="2458"/>
                      <a:pt x="1097" y="2440"/>
                      <a:pt x="1163" y="2428"/>
                    </a:cubicBezTo>
                    <a:cubicBezTo>
                      <a:pt x="1391" y="2381"/>
                      <a:pt x="1622" y="2356"/>
                      <a:pt x="1851" y="2356"/>
                    </a:cubicBezTo>
                    <a:cubicBezTo>
                      <a:pt x="1914" y="2356"/>
                      <a:pt x="1978" y="2358"/>
                      <a:pt x="2041" y="2362"/>
                    </a:cubicBezTo>
                    <a:cubicBezTo>
                      <a:pt x="2186" y="2368"/>
                      <a:pt x="2338" y="2386"/>
                      <a:pt x="2483" y="2404"/>
                    </a:cubicBezTo>
                    <a:cubicBezTo>
                      <a:pt x="2556" y="2416"/>
                      <a:pt x="2628" y="2428"/>
                      <a:pt x="2701" y="2440"/>
                    </a:cubicBezTo>
                    <a:cubicBezTo>
                      <a:pt x="2768" y="2458"/>
                      <a:pt x="2834" y="2477"/>
                      <a:pt x="2919" y="2495"/>
                    </a:cubicBezTo>
                    <a:cubicBezTo>
                      <a:pt x="2984" y="2510"/>
                      <a:pt x="3057" y="2521"/>
                      <a:pt x="3135" y="2521"/>
                    </a:cubicBezTo>
                    <a:cubicBezTo>
                      <a:pt x="3151" y="2521"/>
                      <a:pt x="3168" y="2520"/>
                      <a:pt x="3185" y="2519"/>
                    </a:cubicBezTo>
                    <a:cubicBezTo>
                      <a:pt x="3282" y="2513"/>
                      <a:pt x="3367" y="2483"/>
                      <a:pt x="3440" y="2452"/>
                    </a:cubicBezTo>
                    <a:cubicBezTo>
                      <a:pt x="3591" y="2392"/>
                      <a:pt x="3730" y="2313"/>
                      <a:pt x="3864" y="2234"/>
                    </a:cubicBezTo>
                    <a:cubicBezTo>
                      <a:pt x="4136" y="2059"/>
                      <a:pt x="4372" y="1847"/>
                      <a:pt x="4578" y="1611"/>
                    </a:cubicBezTo>
                    <a:cubicBezTo>
                      <a:pt x="4984" y="1145"/>
                      <a:pt x="5256" y="582"/>
                      <a:pt x="5522" y="31"/>
                    </a:cubicBezTo>
                    <a:lnTo>
                      <a:pt x="5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7"/>
              <p:cNvSpPr/>
              <p:nvPr/>
            </p:nvSpPr>
            <p:spPr>
              <a:xfrm>
                <a:off x="1768897" y="2674288"/>
                <a:ext cx="681353" cy="887102"/>
              </a:xfrm>
              <a:custGeom>
                <a:avLst/>
                <a:gdLst/>
                <a:ahLst/>
                <a:cxnLst/>
                <a:rect l="l" t="t" r="r" b="b"/>
                <a:pathLst>
                  <a:path w="4209" h="5480" extrusionOk="0">
                    <a:moveTo>
                      <a:pt x="4148" y="0"/>
                    </a:moveTo>
                    <a:lnTo>
                      <a:pt x="3972" y="2034"/>
                    </a:lnTo>
                    <a:lnTo>
                      <a:pt x="3930" y="2543"/>
                    </a:lnTo>
                    <a:cubicBezTo>
                      <a:pt x="3912" y="2719"/>
                      <a:pt x="3900" y="2876"/>
                      <a:pt x="3839" y="3015"/>
                    </a:cubicBezTo>
                    <a:cubicBezTo>
                      <a:pt x="3785" y="3148"/>
                      <a:pt x="3682" y="3245"/>
                      <a:pt x="3543" y="3318"/>
                    </a:cubicBezTo>
                    <a:cubicBezTo>
                      <a:pt x="3409" y="3385"/>
                      <a:pt x="3258" y="3415"/>
                      <a:pt x="3094" y="3421"/>
                    </a:cubicBezTo>
                    <a:cubicBezTo>
                      <a:pt x="3058" y="3424"/>
                      <a:pt x="3022" y="3425"/>
                      <a:pt x="2985" y="3425"/>
                    </a:cubicBezTo>
                    <a:cubicBezTo>
                      <a:pt x="2704" y="3425"/>
                      <a:pt x="2411" y="3351"/>
                      <a:pt x="2096" y="3324"/>
                    </a:cubicBezTo>
                    <a:cubicBezTo>
                      <a:pt x="2037" y="3318"/>
                      <a:pt x="1978" y="3316"/>
                      <a:pt x="1919" y="3316"/>
                    </a:cubicBezTo>
                    <a:cubicBezTo>
                      <a:pt x="1794" y="3316"/>
                      <a:pt x="1668" y="3328"/>
                      <a:pt x="1545" y="3348"/>
                    </a:cubicBezTo>
                    <a:cubicBezTo>
                      <a:pt x="1363" y="3385"/>
                      <a:pt x="1181" y="3445"/>
                      <a:pt x="1018" y="3530"/>
                    </a:cubicBezTo>
                    <a:cubicBezTo>
                      <a:pt x="848" y="3609"/>
                      <a:pt x="691" y="3724"/>
                      <a:pt x="552" y="3851"/>
                    </a:cubicBezTo>
                    <a:cubicBezTo>
                      <a:pt x="418" y="3990"/>
                      <a:pt x="297" y="4147"/>
                      <a:pt x="213" y="4323"/>
                    </a:cubicBezTo>
                    <a:cubicBezTo>
                      <a:pt x="49" y="4668"/>
                      <a:pt x="1" y="5092"/>
                      <a:pt x="140" y="5479"/>
                    </a:cubicBezTo>
                    <a:lnTo>
                      <a:pt x="564" y="5304"/>
                    </a:lnTo>
                    <a:cubicBezTo>
                      <a:pt x="455" y="5050"/>
                      <a:pt x="473" y="4741"/>
                      <a:pt x="582" y="4474"/>
                    </a:cubicBezTo>
                    <a:cubicBezTo>
                      <a:pt x="697" y="4208"/>
                      <a:pt x="915" y="3984"/>
                      <a:pt x="1181" y="3833"/>
                    </a:cubicBezTo>
                    <a:cubicBezTo>
                      <a:pt x="1321" y="3754"/>
                      <a:pt x="1460" y="3699"/>
                      <a:pt x="1611" y="3663"/>
                    </a:cubicBezTo>
                    <a:cubicBezTo>
                      <a:pt x="1731" y="3634"/>
                      <a:pt x="1851" y="3617"/>
                      <a:pt x="1976" y="3617"/>
                    </a:cubicBezTo>
                    <a:cubicBezTo>
                      <a:pt x="2010" y="3617"/>
                      <a:pt x="2043" y="3618"/>
                      <a:pt x="2077" y="3621"/>
                    </a:cubicBezTo>
                    <a:cubicBezTo>
                      <a:pt x="2334" y="3626"/>
                      <a:pt x="2607" y="3681"/>
                      <a:pt x="2895" y="3681"/>
                    </a:cubicBezTo>
                    <a:cubicBezTo>
                      <a:pt x="2967" y="3681"/>
                      <a:pt x="3039" y="3678"/>
                      <a:pt x="3113" y="3669"/>
                    </a:cubicBezTo>
                    <a:cubicBezTo>
                      <a:pt x="3294" y="3657"/>
                      <a:pt x="3482" y="3609"/>
                      <a:pt x="3651" y="3518"/>
                    </a:cubicBezTo>
                    <a:cubicBezTo>
                      <a:pt x="3730" y="3475"/>
                      <a:pt x="3809" y="3415"/>
                      <a:pt x="3876" y="3336"/>
                    </a:cubicBezTo>
                    <a:cubicBezTo>
                      <a:pt x="3942" y="3264"/>
                      <a:pt x="3997" y="3179"/>
                      <a:pt x="4027" y="3088"/>
                    </a:cubicBezTo>
                    <a:cubicBezTo>
                      <a:pt x="4093" y="2906"/>
                      <a:pt x="4106" y="2719"/>
                      <a:pt x="4112" y="2549"/>
                    </a:cubicBezTo>
                    <a:lnTo>
                      <a:pt x="4136" y="2047"/>
                    </a:lnTo>
                    <a:lnTo>
                      <a:pt x="42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7"/>
              <p:cNvSpPr/>
              <p:nvPr/>
            </p:nvSpPr>
            <p:spPr>
              <a:xfrm>
                <a:off x="833885" y="2725280"/>
                <a:ext cx="928382" cy="1010617"/>
              </a:xfrm>
              <a:custGeom>
                <a:avLst/>
                <a:gdLst/>
                <a:ahLst/>
                <a:cxnLst/>
                <a:rect l="l" t="t" r="r" b="b"/>
                <a:pathLst>
                  <a:path w="5735" h="6243" extrusionOk="0">
                    <a:moveTo>
                      <a:pt x="55" y="0"/>
                    </a:moveTo>
                    <a:lnTo>
                      <a:pt x="1" y="42"/>
                    </a:lnTo>
                    <a:cubicBezTo>
                      <a:pt x="443" y="684"/>
                      <a:pt x="739" y="1405"/>
                      <a:pt x="1000" y="2137"/>
                    </a:cubicBezTo>
                    <a:cubicBezTo>
                      <a:pt x="1072" y="2319"/>
                      <a:pt x="1133" y="2507"/>
                      <a:pt x="1230" y="2688"/>
                    </a:cubicBezTo>
                    <a:cubicBezTo>
                      <a:pt x="1321" y="2870"/>
                      <a:pt x="1448" y="3045"/>
                      <a:pt x="1605" y="3179"/>
                    </a:cubicBezTo>
                    <a:cubicBezTo>
                      <a:pt x="1769" y="3318"/>
                      <a:pt x="1956" y="3427"/>
                      <a:pt x="2174" y="3463"/>
                    </a:cubicBezTo>
                    <a:cubicBezTo>
                      <a:pt x="2238" y="3477"/>
                      <a:pt x="2306" y="3483"/>
                      <a:pt x="2370" y="3483"/>
                    </a:cubicBezTo>
                    <a:cubicBezTo>
                      <a:pt x="2415" y="3483"/>
                      <a:pt x="2458" y="3480"/>
                      <a:pt x="2495" y="3475"/>
                    </a:cubicBezTo>
                    <a:cubicBezTo>
                      <a:pt x="2517" y="3474"/>
                      <a:pt x="2537" y="3473"/>
                      <a:pt x="2556" y="3473"/>
                    </a:cubicBezTo>
                    <a:cubicBezTo>
                      <a:pt x="2623" y="3473"/>
                      <a:pt x="2676" y="3482"/>
                      <a:pt x="2737" y="3506"/>
                    </a:cubicBezTo>
                    <a:cubicBezTo>
                      <a:pt x="2810" y="3536"/>
                      <a:pt x="2895" y="3584"/>
                      <a:pt x="2986" y="3627"/>
                    </a:cubicBezTo>
                    <a:cubicBezTo>
                      <a:pt x="3076" y="3675"/>
                      <a:pt x="3179" y="3711"/>
                      <a:pt x="3282" y="3742"/>
                    </a:cubicBezTo>
                    <a:cubicBezTo>
                      <a:pt x="3482" y="3796"/>
                      <a:pt x="3688" y="3826"/>
                      <a:pt x="3888" y="3839"/>
                    </a:cubicBezTo>
                    <a:cubicBezTo>
                      <a:pt x="4081" y="3863"/>
                      <a:pt x="4287" y="3869"/>
                      <a:pt x="4469" y="3887"/>
                    </a:cubicBezTo>
                    <a:cubicBezTo>
                      <a:pt x="4560" y="3899"/>
                      <a:pt x="4645" y="3911"/>
                      <a:pt x="4711" y="3941"/>
                    </a:cubicBezTo>
                    <a:cubicBezTo>
                      <a:pt x="4784" y="3972"/>
                      <a:pt x="4838" y="4008"/>
                      <a:pt x="4887" y="4063"/>
                    </a:cubicBezTo>
                    <a:cubicBezTo>
                      <a:pt x="5074" y="4274"/>
                      <a:pt x="5074" y="4686"/>
                      <a:pt x="5129" y="5074"/>
                    </a:cubicBezTo>
                    <a:lnTo>
                      <a:pt x="5262" y="6242"/>
                    </a:lnTo>
                    <a:lnTo>
                      <a:pt x="5734" y="6175"/>
                    </a:lnTo>
                    <a:lnTo>
                      <a:pt x="5541" y="5019"/>
                    </a:lnTo>
                    <a:lnTo>
                      <a:pt x="5498" y="4735"/>
                    </a:lnTo>
                    <a:lnTo>
                      <a:pt x="5474" y="4589"/>
                    </a:lnTo>
                    <a:cubicBezTo>
                      <a:pt x="5468" y="4541"/>
                      <a:pt x="5450" y="4492"/>
                      <a:pt x="5444" y="4438"/>
                    </a:cubicBezTo>
                    <a:cubicBezTo>
                      <a:pt x="5432" y="4329"/>
                      <a:pt x="5401" y="4226"/>
                      <a:pt x="5353" y="4117"/>
                    </a:cubicBezTo>
                    <a:cubicBezTo>
                      <a:pt x="5310" y="4014"/>
                      <a:pt x="5250" y="3905"/>
                      <a:pt x="5159" y="3814"/>
                    </a:cubicBezTo>
                    <a:cubicBezTo>
                      <a:pt x="5068" y="3723"/>
                      <a:pt x="4953" y="3657"/>
                      <a:pt x="4838" y="3621"/>
                    </a:cubicBezTo>
                    <a:cubicBezTo>
                      <a:pt x="4717" y="3584"/>
                      <a:pt x="4614" y="3566"/>
                      <a:pt x="4505" y="3560"/>
                    </a:cubicBezTo>
                    <a:cubicBezTo>
                      <a:pt x="4299" y="3542"/>
                      <a:pt x="4106" y="3542"/>
                      <a:pt x="3918" y="3536"/>
                    </a:cubicBezTo>
                    <a:cubicBezTo>
                      <a:pt x="3724" y="3530"/>
                      <a:pt x="3537" y="3512"/>
                      <a:pt x="3361" y="3469"/>
                    </a:cubicBezTo>
                    <a:cubicBezTo>
                      <a:pt x="3270" y="3451"/>
                      <a:pt x="3191" y="3421"/>
                      <a:pt x="3107" y="3384"/>
                    </a:cubicBezTo>
                    <a:cubicBezTo>
                      <a:pt x="3022" y="3348"/>
                      <a:pt x="2931" y="3300"/>
                      <a:pt x="2828" y="3263"/>
                    </a:cubicBezTo>
                    <a:cubicBezTo>
                      <a:pt x="2774" y="3239"/>
                      <a:pt x="2713" y="3233"/>
                      <a:pt x="2653" y="3227"/>
                    </a:cubicBezTo>
                    <a:cubicBezTo>
                      <a:pt x="2622" y="3224"/>
                      <a:pt x="2594" y="3222"/>
                      <a:pt x="2566" y="3222"/>
                    </a:cubicBezTo>
                    <a:cubicBezTo>
                      <a:pt x="2538" y="3222"/>
                      <a:pt x="2510" y="3224"/>
                      <a:pt x="2483" y="3227"/>
                    </a:cubicBezTo>
                    <a:cubicBezTo>
                      <a:pt x="2427" y="3231"/>
                      <a:pt x="2375" y="3234"/>
                      <a:pt x="2326" y="3234"/>
                    </a:cubicBezTo>
                    <a:cubicBezTo>
                      <a:pt x="2290" y="3234"/>
                      <a:pt x="2256" y="3232"/>
                      <a:pt x="2223" y="3227"/>
                    </a:cubicBezTo>
                    <a:cubicBezTo>
                      <a:pt x="2053" y="3203"/>
                      <a:pt x="1890" y="3130"/>
                      <a:pt x="1744" y="3015"/>
                    </a:cubicBezTo>
                    <a:cubicBezTo>
                      <a:pt x="1599" y="2906"/>
                      <a:pt x="1484" y="2755"/>
                      <a:pt x="1393" y="2597"/>
                    </a:cubicBezTo>
                    <a:cubicBezTo>
                      <a:pt x="1302" y="2434"/>
                      <a:pt x="1230" y="2258"/>
                      <a:pt x="1151" y="2077"/>
                    </a:cubicBezTo>
                    <a:cubicBezTo>
                      <a:pt x="848" y="1356"/>
                      <a:pt x="528" y="630"/>
                      <a:pt x="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7"/>
              <p:cNvSpPr/>
              <p:nvPr/>
            </p:nvSpPr>
            <p:spPr>
              <a:xfrm>
                <a:off x="1406289" y="2626210"/>
                <a:ext cx="348042" cy="1071322"/>
              </a:xfrm>
              <a:custGeom>
                <a:avLst/>
                <a:gdLst/>
                <a:ahLst/>
                <a:cxnLst/>
                <a:rect l="l" t="t" r="r" b="b"/>
                <a:pathLst>
                  <a:path w="2150" h="6618" extrusionOk="0">
                    <a:moveTo>
                      <a:pt x="31" y="1"/>
                    </a:moveTo>
                    <a:lnTo>
                      <a:pt x="31" y="1"/>
                    </a:lnTo>
                    <a:cubicBezTo>
                      <a:pt x="1" y="315"/>
                      <a:pt x="31" y="636"/>
                      <a:pt x="122" y="939"/>
                    </a:cubicBezTo>
                    <a:cubicBezTo>
                      <a:pt x="170" y="1090"/>
                      <a:pt x="231" y="1236"/>
                      <a:pt x="297" y="1381"/>
                    </a:cubicBezTo>
                    <a:cubicBezTo>
                      <a:pt x="358" y="1520"/>
                      <a:pt x="424" y="1659"/>
                      <a:pt x="449" y="1805"/>
                    </a:cubicBezTo>
                    <a:cubicBezTo>
                      <a:pt x="479" y="1944"/>
                      <a:pt x="473" y="2089"/>
                      <a:pt x="449" y="2241"/>
                    </a:cubicBezTo>
                    <a:lnTo>
                      <a:pt x="382" y="2701"/>
                    </a:lnTo>
                    <a:lnTo>
                      <a:pt x="243" y="3627"/>
                    </a:lnTo>
                    <a:lnTo>
                      <a:pt x="231" y="3742"/>
                    </a:lnTo>
                    <a:cubicBezTo>
                      <a:pt x="219" y="3785"/>
                      <a:pt x="212" y="3827"/>
                      <a:pt x="212" y="3869"/>
                    </a:cubicBezTo>
                    <a:cubicBezTo>
                      <a:pt x="206" y="3924"/>
                      <a:pt x="212" y="3978"/>
                      <a:pt x="231" y="4039"/>
                    </a:cubicBezTo>
                    <a:cubicBezTo>
                      <a:pt x="249" y="4099"/>
                      <a:pt x="279" y="4160"/>
                      <a:pt x="327" y="4196"/>
                    </a:cubicBezTo>
                    <a:cubicBezTo>
                      <a:pt x="412" y="4281"/>
                      <a:pt x="503" y="4311"/>
                      <a:pt x="582" y="4342"/>
                    </a:cubicBezTo>
                    <a:cubicBezTo>
                      <a:pt x="660" y="4372"/>
                      <a:pt x="745" y="4384"/>
                      <a:pt x="806" y="4408"/>
                    </a:cubicBezTo>
                    <a:cubicBezTo>
                      <a:pt x="1066" y="4493"/>
                      <a:pt x="1290" y="4681"/>
                      <a:pt x="1441" y="4905"/>
                    </a:cubicBezTo>
                    <a:cubicBezTo>
                      <a:pt x="1599" y="5135"/>
                      <a:pt x="1672" y="5407"/>
                      <a:pt x="1696" y="5692"/>
                    </a:cubicBezTo>
                    <a:cubicBezTo>
                      <a:pt x="1720" y="5982"/>
                      <a:pt x="1696" y="6279"/>
                      <a:pt x="1666" y="6588"/>
                    </a:cubicBezTo>
                    <a:lnTo>
                      <a:pt x="2120" y="6618"/>
                    </a:lnTo>
                    <a:cubicBezTo>
                      <a:pt x="2138" y="6309"/>
                      <a:pt x="2150" y="5982"/>
                      <a:pt x="2107" y="5649"/>
                    </a:cubicBezTo>
                    <a:cubicBezTo>
                      <a:pt x="2083" y="5480"/>
                      <a:pt x="2047" y="5316"/>
                      <a:pt x="1986" y="5153"/>
                    </a:cubicBezTo>
                    <a:cubicBezTo>
                      <a:pt x="1926" y="4989"/>
                      <a:pt x="1841" y="4838"/>
                      <a:pt x="1732" y="4699"/>
                    </a:cubicBezTo>
                    <a:cubicBezTo>
                      <a:pt x="1532" y="4420"/>
                      <a:pt x="1242" y="4202"/>
                      <a:pt x="903" y="4111"/>
                    </a:cubicBezTo>
                    <a:cubicBezTo>
                      <a:pt x="818" y="4087"/>
                      <a:pt x="739" y="4075"/>
                      <a:pt x="673" y="4057"/>
                    </a:cubicBezTo>
                    <a:cubicBezTo>
                      <a:pt x="606" y="4039"/>
                      <a:pt x="551" y="4015"/>
                      <a:pt x="521" y="3990"/>
                    </a:cubicBezTo>
                    <a:cubicBezTo>
                      <a:pt x="491" y="3960"/>
                      <a:pt x="485" y="3942"/>
                      <a:pt x="485" y="3887"/>
                    </a:cubicBezTo>
                    <a:cubicBezTo>
                      <a:pt x="485" y="3857"/>
                      <a:pt x="491" y="3815"/>
                      <a:pt x="491" y="3778"/>
                    </a:cubicBezTo>
                    <a:lnTo>
                      <a:pt x="503" y="3663"/>
                    </a:lnTo>
                    <a:lnTo>
                      <a:pt x="582" y="2737"/>
                    </a:lnTo>
                    <a:lnTo>
                      <a:pt x="630" y="2265"/>
                    </a:lnTo>
                    <a:cubicBezTo>
                      <a:pt x="642" y="2107"/>
                      <a:pt x="642" y="1938"/>
                      <a:pt x="606" y="1774"/>
                    </a:cubicBezTo>
                    <a:cubicBezTo>
                      <a:pt x="564" y="1605"/>
                      <a:pt x="485" y="1460"/>
                      <a:pt x="418" y="1326"/>
                    </a:cubicBezTo>
                    <a:cubicBezTo>
                      <a:pt x="340" y="1193"/>
                      <a:pt x="279" y="1054"/>
                      <a:pt x="231" y="909"/>
                    </a:cubicBezTo>
                    <a:cubicBezTo>
                      <a:pt x="128" y="624"/>
                      <a:pt x="79" y="321"/>
                      <a:pt x="91" y="13"/>
                    </a:cubicBez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7"/>
              <p:cNvSpPr/>
              <p:nvPr/>
            </p:nvSpPr>
            <p:spPr>
              <a:xfrm>
                <a:off x="142987" y="2389867"/>
                <a:ext cx="925306" cy="991191"/>
              </a:xfrm>
              <a:custGeom>
                <a:avLst/>
                <a:gdLst/>
                <a:ahLst/>
                <a:cxnLst/>
                <a:rect l="l" t="t" r="r" b="b"/>
                <a:pathLst>
                  <a:path w="5716" h="6123" extrusionOk="0">
                    <a:moveTo>
                      <a:pt x="3516" y="0"/>
                    </a:moveTo>
                    <a:cubicBezTo>
                      <a:pt x="3357" y="0"/>
                      <a:pt x="3189" y="55"/>
                      <a:pt x="3046" y="123"/>
                    </a:cubicBezTo>
                    <a:cubicBezTo>
                      <a:pt x="2719" y="274"/>
                      <a:pt x="2440" y="492"/>
                      <a:pt x="2119" y="655"/>
                    </a:cubicBezTo>
                    <a:cubicBezTo>
                      <a:pt x="1886" y="772"/>
                      <a:pt x="1613" y="859"/>
                      <a:pt x="1346" y="859"/>
                    </a:cubicBezTo>
                    <a:cubicBezTo>
                      <a:pt x="1253" y="859"/>
                      <a:pt x="1161" y="848"/>
                      <a:pt x="1072" y="825"/>
                    </a:cubicBezTo>
                    <a:cubicBezTo>
                      <a:pt x="903" y="788"/>
                      <a:pt x="751" y="704"/>
                      <a:pt x="588" y="704"/>
                    </a:cubicBezTo>
                    <a:cubicBezTo>
                      <a:pt x="243" y="704"/>
                      <a:pt x="19" y="1037"/>
                      <a:pt x="13" y="1339"/>
                    </a:cubicBezTo>
                    <a:cubicBezTo>
                      <a:pt x="0" y="1642"/>
                      <a:pt x="134" y="1933"/>
                      <a:pt x="170" y="2229"/>
                    </a:cubicBezTo>
                    <a:cubicBezTo>
                      <a:pt x="212" y="2581"/>
                      <a:pt x="121" y="2944"/>
                      <a:pt x="103" y="3307"/>
                    </a:cubicBezTo>
                    <a:cubicBezTo>
                      <a:pt x="91" y="3422"/>
                      <a:pt x="91" y="3549"/>
                      <a:pt x="152" y="3652"/>
                    </a:cubicBezTo>
                    <a:cubicBezTo>
                      <a:pt x="200" y="3725"/>
                      <a:pt x="273" y="3785"/>
                      <a:pt x="358" y="3828"/>
                    </a:cubicBezTo>
                    <a:cubicBezTo>
                      <a:pt x="382" y="3846"/>
                      <a:pt x="406" y="3852"/>
                      <a:pt x="418" y="3870"/>
                    </a:cubicBezTo>
                    <a:cubicBezTo>
                      <a:pt x="1072" y="4185"/>
                      <a:pt x="636" y="4996"/>
                      <a:pt x="1205" y="5184"/>
                    </a:cubicBezTo>
                    <a:cubicBezTo>
                      <a:pt x="1213" y="5188"/>
                      <a:pt x="1220" y="5189"/>
                      <a:pt x="1226" y="5189"/>
                    </a:cubicBezTo>
                    <a:cubicBezTo>
                      <a:pt x="1302" y="5189"/>
                      <a:pt x="1235" y="4922"/>
                      <a:pt x="1387" y="4821"/>
                    </a:cubicBezTo>
                    <a:cubicBezTo>
                      <a:pt x="1417" y="4809"/>
                      <a:pt x="1447" y="4790"/>
                      <a:pt x="1502" y="4790"/>
                    </a:cubicBezTo>
                    <a:cubicBezTo>
                      <a:pt x="2204" y="5057"/>
                      <a:pt x="1562" y="5874"/>
                      <a:pt x="2204" y="6122"/>
                    </a:cubicBezTo>
                    <a:cubicBezTo>
                      <a:pt x="2380" y="5874"/>
                      <a:pt x="2271" y="5541"/>
                      <a:pt x="2434" y="5323"/>
                    </a:cubicBezTo>
                    <a:cubicBezTo>
                      <a:pt x="2452" y="5293"/>
                      <a:pt x="2477" y="5269"/>
                      <a:pt x="2507" y="5245"/>
                    </a:cubicBezTo>
                    <a:cubicBezTo>
                      <a:pt x="2971" y="5303"/>
                      <a:pt x="2857" y="5938"/>
                      <a:pt x="3033" y="5938"/>
                    </a:cubicBezTo>
                    <a:cubicBezTo>
                      <a:pt x="3041" y="5938"/>
                      <a:pt x="3049" y="5937"/>
                      <a:pt x="3058" y="5935"/>
                    </a:cubicBezTo>
                    <a:cubicBezTo>
                      <a:pt x="3482" y="5686"/>
                      <a:pt x="3270" y="4990"/>
                      <a:pt x="3542" y="4566"/>
                    </a:cubicBezTo>
                    <a:cubicBezTo>
                      <a:pt x="3542" y="4542"/>
                      <a:pt x="3554" y="4530"/>
                      <a:pt x="3560" y="4506"/>
                    </a:cubicBezTo>
                    <a:cubicBezTo>
                      <a:pt x="3566" y="4476"/>
                      <a:pt x="3585" y="4451"/>
                      <a:pt x="3597" y="4421"/>
                    </a:cubicBezTo>
                    <a:cubicBezTo>
                      <a:pt x="3627" y="4361"/>
                      <a:pt x="3706" y="4300"/>
                      <a:pt x="3706" y="4300"/>
                    </a:cubicBezTo>
                    <a:cubicBezTo>
                      <a:pt x="4057" y="4488"/>
                      <a:pt x="3845" y="4869"/>
                      <a:pt x="4057" y="5117"/>
                    </a:cubicBezTo>
                    <a:cubicBezTo>
                      <a:pt x="4101" y="5174"/>
                      <a:pt x="4138" y="5197"/>
                      <a:pt x="4170" y="5197"/>
                    </a:cubicBezTo>
                    <a:cubicBezTo>
                      <a:pt x="4244" y="5197"/>
                      <a:pt x="4293" y="5079"/>
                      <a:pt x="4347" y="4990"/>
                    </a:cubicBezTo>
                    <a:cubicBezTo>
                      <a:pt x="4384" y="4827"/>
                      <a:pt x="4384" y="4657"/>
                      <a:pt x="4414" y="4506"/>
                    </a:cubicBezTo>
                    <a:cubicBezTo>
                      <a:pt x="4420" y="4476"/>
                      <a:pt x="4432" y="4445"/>
                      <a:pt x="4444" y="4415"/>
                    </a:cubicBezTo>
                    <a:cubicBezTo>
                      <a:pt x="4414" y="4361"/>
                      <a:pt x="4493" y="4239"/>
                      <a:pt x="4559" y="4239"/>
                    </a:cubicBezTo>
                    <a:cubicBezTo>
                      <a:pt x="5122" y="4488"/>
                      <a:pt x="4559" y="5184"/>
                      <a:pt x="5122" y="5432"/>
                    </a:cubicBezTo>
                    <a:cubicBezTo>
                      <a:pt x="5195" y="4869"/>
                      <a:pt x="5195" y="4239"/>
                      <a:pt x="5564" y="3749"/>
                    </a:cubicBezTo>
                    <a:cubicBezTo>
                      <a:pt x="5577" y="3725"/>
                      <a:pt x="5595" y="3695"/>
                      <a:pt x="5601" y="3664"/>
                    </a:cubicBezTo>
                    <a:cubicBezTo>
                      <a:pt x="5686" y="3477"/>
                      <a:pt x="5716" y="3265"/>
                      <a:pt x="5710" y="3053"/>
                    </a:cubicBezTo>
                    <a:cubicBezTo>
                      <a:pt x="5692" y="2780"/>
                      <a:pt x="5625" y="2484"/>
                      <a:pt x="5595" y="2187"/>
                    </a:cubicBezTo>
                    <a:cubicBezTo>
                      <a:pt x="5564" y="1896"/>
                      <a:pt x="5570" y="1594"/>
                      <a:pt x="5474" y="1309"/>
                    </a:cubicBezTo>
                    <a:cubicBezTo>
                      <a:pt x="5371" y="1025"/>
                      <a:pt x="5159" y="776"/>
                      <a:pt x="4953" y="534"/>
                    </a:cubicBezTo>
                    <a:cubicBezTo>
                      <a:pt x="4892" y="455"/>
                      <a:pt x="4826" y="383"/>
                      <a:pt x="4723" y="353"/>
                    </a:cubicBezTo>
                    <a:cubicBezTo>
                      <a:pt x="4676" y="336"/>
                      <a:pt x="4627" y="331"/>
                      <a:pt x="4577" y="331"/>
                    </a:cubicBezTo>
                    <a:cubicBezTo>
                      <a:pt x="4494" y="331"/>
                      <a:pt x="4407" y="345"/>
                      <a:pt x="4321" y="345"/>
                    </a:cubicBezTo>
                    <a:cubicBezTo>
                      <a:pt x="4283" y="345"/>
                      <a:pt x="4245" y="342"/>
                      <a:pt x="4208" y="334"/>
                    </a:cubicBezTo>
                    <a:cubicBezTo>
                      <a:pt x="4027" y="298"/>
                      <a:pt x="3924" y="123"/>
                      <a:pt x="3754" y="50"/>
                    </a:cubicBezTo>
                    <a:cubicBezTo>
                      <a:pt x="3680" y="15"/>
                      <a:pt x="3599" y="0"/>
                      <a:pt x="35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7"/>
              <p:cNvSpPr/>
              <p:nvPr/>
            </p:nvSpPr>
            <p:spPr>
              <a:xfrm>
                <a:off x="164517" y="2414472"/>
                <a:ext cx="877390" cy="636350"/>
              </a:xfrm>
              <a:custGeom>
                <a:avLst/>
                <a:gdLst/>
                <a:ahLst/>
                <a:cxnLst/>
                <a:rect l="l" t="t" r="r" b="b"/>
                <a:pathLst>
                  <a:path w="5420" h="3931" extrusionOk="0">
                    <a:moveTo>
                      <a:pt x="3346" y="1"/>
                    </a:moveTo>
                    <a:cubicBezTo>
                      <a:pt x="3190" y="1"/>
                      <a:pt x="3028" y="40"/>
                      <a:pt x="2889" y="86"/>
                    </a:cubicBezTo>
                    <a:cubicBezTo>
                      <a:pt x="2586" y="182"/>
                      <a:pt x="2313" y="322"/>
                      <a:pt x="2011" y="425"/>
                    </a:cubicBezTo>
                    <a:cubicBezTo>
                      <a:pt x="1787" y="505"/>
                      <a:pt x="1530" y="563"/>
                      <a:pt x="1277" y="563"/>
                    </a:cubicBezTo>
                    <a:cubicBezTo>
                      <a:pt x="1187" y="563"/>
                      <a:pt x="1099" y="555"/>
                      <a:pt x="1012" y="540"/>
                    </a:cubicBezTo>
                    <a:cubicBezTo>
                      <a:pt x="860" y="515"/>
                      <a:pt x="709" y="461"/>
                      <a:pt x="552" y="461"/>
                    </a:cubicBezTo>
                    <a:cubicBezTo>
                      <a:pt x="225" y="461"/>
                      <a:pt x="13" y="673"/>
                      <a:pt x="7" y="873"/>
                    </a:cubicBezTo>
                    <a:cubicBezTo>
                      <a:pt x="1" y="1060"/>
                      <a:pt x="122" y="1248"/>
                      <a:pt x="158" y="1442"/>
                    </a:cubicBezTo>
                    <a:cubicBezTo>
                      <a:pt x="200" y="1666"/>
                      <a:pt x="110" y="1902"/>
                      <a:pt x="91" y="2126"/>
                    </a:cubicBezTo>
                    <a:cubicBezTo>
                      <a:pt x="79" y="2205"/>
                      <a:pt x="79" y="2277"/>
                      <a:pt x="140" y="2350"/>
                    </a:cubicBezTo>
                    <a:cubicBezTo>
                      <a:pt x="188" y="2392"/>
                      <a:pt x="255" y="2429"/>
                      <a:pt x="340" y="2459"/>
                    </a:cubicBezTo>
                    <a:cubicBezTo>
                      <a:pt x="364" y="2471"/>
                      <a:pt x="376" y="2477"/>
                      <a:pt x="400" y="2483"/>
                    </a:cubicBezTo>
                    <a:cubicBezTo>
                      <a:pt x="1012" y="2689"/>
                      <a:pt x="612" y="3204"/>
                      <a:pt x="1151" y="3325"/>
                    </a:cubicBezTo>
                    <a:cubicBezTo>
                      <a:pt x="1158" y="3327"/>
                      <a:pt x="1164" y="3328"/>
                      <a:pt x="1169" y="3328"/>
                    </a:cubicBezTo>
                    <a:cubicBezTo>
                      <a:pt x="1237" y="3328"/>
                      <a:pt x="1174" y="3151"/>
                      <a:pt x="1320" y="3095"/>
                    </a:cubicBezTo>
                    <a:cubicBezTo>
                      <a:pt x="1351" y="3089"/>
                      <a:pt x="1381" y="3082"/>
                      <a:pt x="1429" y="3076"/>
                    </a:cubicBezTo>
                    <a:cubicBezTo>
                      <a:pt x="2095" y="3240"/>
                      <a:pt x="1490" y="3761"/>
                      <a:pt x="2095" y="3930"/>
                    </a:cubicBezTo>
                    <a:cubicBezTo>
                      <a:pt x="2253" y="3773"/>
                      <a:pt x="2162" y="3561"/>
                      <a:pt x="2307" y="3422"/>
                    </a:cubicBezTo>
                    <a:cubicBezTo>
                      <a:pt x="2319" y="3403"/>
                      <a:pt x="2344" y="3391"/>
                      <a:pt x="2374" y="3373"/>
                    </a:cubicBezTo>
                    <a:cubicBezTo>
                      <a:pt x="2816" y="3414"/>
                      <a:pt x="2711" y="3817"/>
                      <a:pt x="2873" y="3817"/>
                    </a:cubicBezTo>
                    <a:cubicBezTo>
                      <a:pt x="2880" y="3817"/>
                      <a:pt x="2887" y="3816"/>
                      <a:pt x="2895" y="3815"/>
                    </a:cubicBezTo>
                    <a:cubicBezTo>
                      <a:pt x="3300" y="3658"/>
                      <a:pt x="3100" y="3210"/>
                      <a:pt x="3361" y="2943"/>
                    </a:cubicBezTo>
                    <a:cubicBezTo>
                      <a:pt x="3361" y="2931"/>
                      <a:pt x="3367" y="2919"/>
                      <a:pt x="3373" y="2907"/>
                    </a:cubicBezTo>
                    <a:cubicBezTo>
                      <a:pt x="3379" y="2889"/>
                      <a:pt x="3397" y="2871"/>
                      <a:pt x="3409" y="2852"/>
                    </a:cubicBezTo>
                    <a:cubicBezTo>
                      <a:pt x="3440" y="2816"/>
                      <a:pt x="3512" y="2780"/>
                      <a:pt x="3512" y="2780"/>
                    </a:cubicBezTo>
                    <a:cubicBezTo>
                      <a:pt x="3851" y="2901"/>
                      <a:pt x="3645" y="3143"/>
                      <a:pt x="3851" y="3300"/>
                    </a:cubicBezTo>
                    <a:cubicBezTo>
                      <a:pt x="3892" y="3337"/>
                      <a:pt x="3926" y="3352"/>
                      <a:pt x="3957" y="3352"/>
                    </a:cubicBezTo>
                    <a:cubicBezTo>
                      <a:pt x="4028" y="3352"/>
                      <a:pt x="4077" y="3275"/>
                      <a:pt x="4124" y="3216"/>
                    </a:cubicBezTo>
                    <a:cubicBezTo>
                      <a:pt x="4154" y="3119"/>
                      <a:pt x="4154" y="3004"/>
                      <a:pt x="4190" y="2907"/>
                    </a:cubicBezTo>
                    <a:cubicBezTo>
                      <a:pt x="4196" y="2883"/>
                      <a:pt x="4208" y="2871"/>
                      <a:pt x="4214" y="2846"/>
                    </a:cubicBezTo>
                    <a:cubicBezTo>
                      <a:pt x="4190" y="2816"/>
                      <a:pt x="4257" y="2731"/>
                      <a:pt x="4317" y="2731"/>
                    </a:cubicBezTo>
                    <a:cubicBezTo>
                      <a:pt x="4856" y="2889"/>
                      <a:pt x="4317" y="3337"/>
                      <a:pt x="4856" y="3494"/>
                    </a:cubicBezTo>
                    <a:cubicBezTo>
                      <a:pt x="4923" y="3131"/>
                      <a:pt x="4923" y="2731"/>
                      <a:pt x="5274" y="2423"/>
                    </a:cubicBezTo>
                    <a:cubicBezTo>
                      <a:pt x="5286" y="2404"/>
                      <a:pt x="5298" y="2392"/>
                      <a:pt x="5310" y="2368"/>
                    </a:cubicBezTo>
                    <a:cubicBezTo>
                      <a:pt x="5389" y="2247"/>
                      <a:pt x="5419" y="2114"/>
                      <a:pt x="5407" y="1981"/>
                    </a:cubicBezTo>
                    <a:cubicBezTo>
                      <a:pt x="5407" y="1775"/>
                      <a:pt x="5347" y="1593"/>
                      <a:pt x="5316" y="1399"/>
                    </a:cubicBezTo>
                    <a:cubicBezTo>
                      <a:pt x="5286" y="1212"/>
                      <a:pt x="5298" y="1024"/>
                      <a:pt x="5195" y="842"/>
                    </a:cubicBezTo>
                    <a:cubicBezTo>
                      <a:pt x="5098" y="661"/>
                      <a:pt x="4893" y="503"/>
                      <a:pt x="4699" y="340"/>
                    </a:cubicBezTo>
                    <a:cubicBezTo>
                      <a:pt x="4638" y="297"/>
                      <a:pt x="4572" y="243"/>
                      <a:pt x="4481" y="219"/>
                    </a:cubicBezTo>
                    <a:cubicBezTo>
                      <a:pt x="4441" y="209"/>
                      <a:pt x="4399" y="206"/>
                      <a:pt x="4356" y="206"/>
                    </a:cubicBezTo>
                    <a:cubicBezTo>
                      <a:pt x="4269" y="206"/>
                      <a:pt x="4178" y="219"/>
                      <a:pt x="4090" y="219"/>
                    </a:cubicBezTo>
                    <a:cubicBezTo>
                      <a:pt x="4058" y="219"/>
                      <a:pt x="4027" y="217"/>
                      <a:pt x="3997" y="213"/>
                    </a:cubicBezTo>
                    <a:cubicBezTo>
                      <a:pt x="3821" y="182"/>
                      <a:pt x="3724" y="79"/>
                      <a:pt x="3561" y="31"/>
                    </a:cubicBezTo>
                    <a:cubicBezTo>
                      <a:pt x="3492" y="10"/>
                      <a:pt x="3420" y="1"/>
                      <a:pt x="3346" y="1"/>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7"/>
              <p:cNvSpPr/>
              <p:nvPr/>
            </p:nvSpPr>
            <p:spPr>
              <a:xfrm>
                <a:off x="113525" y="2293549"/>
                <a:ext cx="987144" cy="1194351"/>
              </a:xfrm>
              <a:custGeom>
                <a:avLst/>
                <a:gdLst/>
                <a:ahLst/>
                <a:cxnLst/>
                <a:rect l="l" t="t" r="r" b="b"/>
                <a:pathLst>
                  <a:path w="6098" h="7378" extrusionOk="0">
                    <a:moveTo>
                      <a:pt x="3751" y="0"/>
                    </a:moveTo>
                    <a:cubicBezTo>
                      <a:pt x="3579" y="0"/>
                      <a:pt x="3397" y="68"/>
                      <a:pt x="3240" y="148"/>
                    </a:cubicBezTo>
                    <a:cubicBezTo>
                      <a:pt x="2895" y="342"/>
                      <a:pt x="2598" y="596"/>
                      <a:pt x="2259" y="784"/>
                    </a:cubicBezTo>
                    <a:cubicBezTo>
                      <a:pt x="2008" y="932"/>
                      <a:pt x="1717" y="1037"/>
                      <a:pt x="1432" y="1037"/>
                    </a:cubicBezTo>
                    <a:cubicBezTo>
                      <a:pt x="1333" y="1037"/>
                      <a:pt x="1235" y="1024"/>
                      <a:pt x="1139" y="996"/>
                    </a:cubicBezTo>
                    <a:cubicBezTo>
                      <a:pt x="963" y="942"/>
                      <a:pt x="800" y="845"/>
                      <a:pt x="624" y="845"/>
                    </a:cubicBezTo>
                    <a:cubicBezTo>
                      <a:pt x="261" y="845"/>
                      <a:pt x="19" y="1244"/>
                      <a:pt x="13" y="1614"/>
                    </a:cubicBezTo>
                    <a:cubicBezTo>
                      <a:pt x="1" y="1977"/>
                      <a:pt x="140" y="2322"/>
                      <a:pt x="182" y="2679"/>
                    </a:cubicBezTo>
                    <a:cubicBezTo>
                      <a:pt x="231" y="3109"/>
                      <a:pt x="134" y="3539"/>
                      <a:pt x="110" y="3981"/>
                    </a:cubicBezTo>
                    <a:cubicBezTo>
                      <a:pt x="104" y="4126"/>
                      <a:pt x="104" y="4265"/>
                      <a:pt x="170" y="4386"/>
                    </a:cubicBezTo>
                    <a:cubicBezTo>
                      <a:pt x="225" y="4477"/>
                      <a:pt x="297" y="4550"/>
                      <a:pt x="388" y="4610"/>
                    </a:cubicBezTo>
                    <a:lnTo>
                      <a:pt x="455" y="4653"/>
                    </a:lnTo>
                    <a:cubicBezTo>
                      <a:pt x="1145" y="5034"/>
                      <a:pt x="691" y="6015"/>
                      <a:pt x="1296" y="6245"/>
                    </a:cubicBezTo>
                    <a:cubicBezTo>
                      <a:pt x="1305" y="6250"/>
                      <a:pt x="1312" y="6252"/>
                      <a:pt x="1319" y="6252"/>
                    </a:cubicBezTo>
                    <a:cubicBezTo>
                      <a:pt x="1399" y="6252"/>
                      <a:pt x="1328" y="5921"/>
                      <a:pt x="1496" y="5809"/>
                    </a:cubicBezTo>
                    <a:cubicBezTo>
                      <a:pt x="1526" y="5791"/>
                      <a:pt x="1563" y="5779"/>
                      <a:pt x="1605" y="5773"/>
                    </a:cubicBezTo>
                    <a:cubicBezTo>
                      <a:pt x="2356" y="6094"/>
                      <a:pt x="1678" y="7075"/>
                      <a:pt x="2356" y="7377"/>
                    </a:cubicBezTo>
                    <a:cubicBezTo>
                      <a:pt x="2538" y="7075"/>
                      <a:pt x="2435" y="6675"/>
                      <a:pt x="2598" y="6415"/>
                    </a:cubicBezTo>
                    <a:cubicBezTo>
                      <a:pt x="2622" y="6384"/>
                      <a:pt x="2647" y="6354"/>
                      <a:pt x="2677" y="6324"/>
                    </a:cubicBezTo>
                    <a:cubicBezTo>
                      <a:pt x="3170" y="6393"/>
                      <a:pt x="3052" y="7158"/>
                      <a:pt x="3238" y="7158"/>
                    </a:cubicBezTo>
                    <a:cubicBezTo>
                      <a:pt x="3246" y="7158"/>
                      <a:pt x="3255" y="7156"/>
                      <a:pt x="3264" y="7153"/>
                    </a:cubicBezTo>
                    <a:cubicBezTo>
                      <a:pt x="3718" y="6851"/>
                      <a:pt x="3494" y="6015"/>
                      <a:pt x="3779" y="5500"/>
                    </a:cubicBezTo>
                    <a:cubicBezTo>
                      <a:pt x="3785" y="5476"/>
                      <a:pt x="3785" y="5458"/>
                      <a:pt x="3797" y="5428"/>
                    </a:cubicBezTo>
                    <a:cubicBezTo>
                      <a:pt x="3803" y="5385"/>
                      <a:pt x="3815" y="5355"/>
                      <a:pt x="3833" y="5325"/>
                    </a:cubicBezTo>
                    <a:cubicBezTo>
                      <a:pt x="3870" y="5258"/>
                      <a:pt x="3948" y="5186"/>
                      <a:pt x="3948" y="5186"/>
                    </a:cubicBezTo>
                    <a:cubicBezTo>
                      <a:pt x="4324" y="5410"/>
                      <a:pt x="4100" y="5864"/>
                      <a:pt x="4324" y="6166"/>
                    </a:cubicBezTo>
                    <a:cubicBezTo>
                      <a:pt x="4370" y="6236"/>
                      <a:pt x="4409" y="6264"/>
                      <a:pt x="4443" y="6264"/>
                    </a:cubicBezTo>
                    <a:cubicBezTo>
                      <a:pt x="4522" y="6264"/>
                      <a:pt x="4576" y="6120"/>
                      <a:pt x="4626" y="6015"/>
                    </a:cubicBezTo>
                    <a:cubicBezTo>
                      <a:pt x="4663" y="5827"/>
                      <a:pt x="4663" y="5616"/>
                      <a:pt x="4705" y="5434"/>
                    </a:cubicBezTo>
                    <a:cubicBezTo>
                      <a:pt x="4711" y="5398"/>
                      <a:pt x="4717" y="5355"/>
                      <a:pt x="4735" y="5319"/>
                    </a:cubicBezTo>
                    <a:cubicBezTo>
                      <a:pt x="4705" y="5258"/>
                      <a:pt x="4778" y="5107"/>
                      <a:pt x="4856" y="5107"/>
                    </a:cubicBezTo>
                    <a:cubicBezTo>
                      <a:pt x="5462" y="5410"/>
                      <a:pt x="4856" y="6245"/>
                      <a:pt x="5462" y="6548"/>
                    </a:cubicBezTo>
                    <a:cubicBezTo>
                      <a:pt x="5535" y="5864"/>
                      <a:pt x="5535" y="5107"/>
                      <a:pt x="5928" y="4520"/>
                    </a:cubicBezTo>
                    <a:cubicBezTo>
                      <a:pt x="5946" y="4489"/>
                      <a:pt x="5958" y="4459"/>
                      <a:pt x="5976" y="4417"/>
                    </a:cubicBezTo>
                    <a:cubicBezTo>
                      <a:pt x="6067" y="4193"/>
                      <a:pt x="6098" y="3932"/>
                      <a:pt x="6085" y="3684"/>
                    </a:cubicBezTo>
                    <a:cubicBezTo>
                      <a:pt x="6055" y="3339"/>
                      <a:pt x="5989" y="2982"/>
                      <a:pt x="5958" y="2631"/>
                    </a:cubicBezTo>
                    <a:cubicBezTo>
                      <a:pt x="5928" y="2280"/>
                      <a:pt x="5934" y="1916"/>
                      <a:pt x="5831" y="1571"/>
                    </a:cubicBezTo>
                    <a:cubicBezTo>
                      <a:pt x="5716" y="1226"/>
                      <a:pt x="5498" y="923"/>
                      <a:pt x="5268" y="633"/>
                    </a:cubicBezTo>
                    <a:cubicBezTo>
                      <a:pt x="5202" y="542"/>
                      <a:pt x="5129" y="451"/>
                      <a:pt x="5026" y="415"/>
                    </a:cubicBezTo>
                    <a:cubicBezTo>
                      <a:pt x="4980" y="397"/>
                      <a:pt x="4931" y="391"/>
                      <a:pt x="4882" y="391"/>
                    </a:cubicBezTo>
                    <a:cubicBezTo>
                      <a:pt x="4784" y="391"/>
                      <a:pt x="4683" y="414"/>
                      <a:pt x="4585" y="414"/>
                    </a:cubicBezTo>
                    <a:cubicBezTo>
                      <a:pt x="4550" y="414"/>
                      <a:pt x="4515" y="411"/>
                      <a:pt x="4481" y="403"/>
                    </a:cubicBezTo>
                    <a:cubicBezTo>
                      <a:pt x="4287" y="348"/>
                      <a:pt x="4172" y="148"/>
                      <a:pt x="3997" y="58"/>
                    </a:cubicBezTo>
                    <a:cubicBezTo>
                      <a:pt x="3920" y="17"/>
                      <a:pt x="3837" y="0"/>
                      <a:pt x="3751" y="0"/>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7"/>
              <p:cNvSpPr/>
              <p:nvPr/>
            </p:nvSpPr>
            <p:spPr>
              <a:xfrm>
                <a:off x="113525" y="2293549"/>
                <a:ext cx="987144" cy="1194351"/>
              </a:xfrm>
              <a:custGeom>
                <a:avLst/>
                <a:gdLst/>
                <a:ahLst/>
                <a:cxnLst/>
                <a:rect l="l" t="t" r="r" b="b"/>
                <a:pathLst>
                  <a:path w="6098" h="7378" extrusionOk="0">
                    <a:moveTo>
                      <a:pt x="3751" y="0"/>
                    </a:moveTo>
                    <a:cubicBezTo>
                      <a:pt x="3579" y="0"/>
                      <a:pt x="3397" y="68"/>
                      <a:pt x="3240" y="148"/>
                    </a:cubicBezTo>
                    <a:cubicBezTo>
                      <a:pt x="2895" y="342"/>
                      <a:pt x="2598" y="596"/>
                      <a:pt x="2259" y="784"/>
                    </a:cubicBezTo>
                    <a:cubicBezTo>
                      <a:pt x="2008" y="932"/>
                      <a:pt x="1717" y="1037"/>
                      <a:pt x="1432" y="1037"/>
                    </a:cubicBezTo>
                    <a:cubicBezTo>
                      <a:pt x="1333" y="1037"/>
                      <a:pt x="1235" y="1024"/>
                      <a:pt x="1139" y="996"/>
                    </a:cubicBezTo>
                    <a:cubicBezTo>
                      <a:pt x="963" y="942"/>
                      <a:pt x="800" y="845"/>
                      <a:pt x="624" y="845"/>
                    </a:cubicBezTo>
                    <a:cubicBezTo>
                      <a:pt x="261" y="845"/>
                      <a:pt x="19" y="1244"/>
                      <a:pt x="13" y="1614"/>
                    </a:cubicBezTo>
                    <a:cubicBezTo>
                      <a:pt x="1" y="1977"/>
                      <a:pt x="140" y="2322"/>
                      <a:pt x="182" y="2679"/>
                    </a:cubicBezTo>
                    <a:cubicBezTo>
                      <a:pt x="231" y="3109"/>
                      <a:pt x="134" y="3539"/>
                      <a:pt x="110" y="3981"/>
                    </a:cubicBezTo>
                    <a:cubicBezTo>
                      <a:pt x="104" y="4126"/>
                      <a:pt x="104" y="4265"/>
                      <a:pt x="170" y="4386"/>
                    </a:cubicBezTo>
                    <a:cubicBezTo>
                      <a:pt x="225" y="4477"/>
                      <a:pt x="297" y="4550"/>
                      <a:pt x="388" y="4610"/>
                    </a:cubicBezTo>
                    <a:lnTo>
                      <a:pt x="455" y="4653"/>
                    </a:lnTo>
                    <a:cubicBezTo>
                      <a:pt x="1145" y="5034"/>
                      <a:pt x="691" y="6015"/>
                      <a:pt x="1296" y="6245"/>
                    </a:cubicBezTo>
                    <a:cubicBezTo>
                      <a:pt x="1305" y="6250"/>
                      <a:pt x="1312" y="6252"/>
                      <a:pt x="1319" y="6252"/>
                    </a:cubicBezTo>
                    <a:cubicBezTo>
                      <a:pt x="1399" y="6252"/>
                      <a:pt x="1328" y="5921"/>
                      <a:pt x="1496" y="5809"/>
                    </a:cubicBezTo>
                    <a:cubicBezTo>
                      <a:pt x="1526" y="5791"/>
                      <a:pt x="1563" y="5779"/>
                      <a:pt x="1605" y="5773"/>
                    </a:cubicBezTo>
                    <a:cubicBezTo>
                      <a:pt x="2356" y="6094"/>
                      <a:pt x="1678" y="7075"/>
                      <a:pt x="2356" y="7377"/>
                    </a:cubicBezTo>
                    <a:cubicBezTo>
                      <a:pt x="2538" y="7075"/>
                      <a:pt x="2435" y="6675"/>
                      <a:pt x="2598" y="6415"/>
                    </a:cubicBezTo>
                    <a:cubicBezTo>
                      <a:pt x="2622" y="6384"/>
                      <a:pt x="2647" y="6354"/>
                      <a:pt x="2677" y="6324"/>
                    </a:cubicBezTo>
                    <a:cubicBezTo>
                      <a:pt x="3170" y="6393"/>
                      <a:pt x="3052" y="7158"/>
                      <a:pt x="3238" y="7158"/>
                    </a:cubicBezTo>
                    <a:cubicBezTo>
                      <a:pt x="3246" y="7158"/>
                      <a:pt x="3255" y="7156"/>
                      <a:pt x="3264" y="7153"/>
                    </a:cubicBezTo>
                    <a:cubicBezTo>
                      <a:pt x="3718" y="6851"/>
                      <a:pt x="3494" y="6015"/>
                      <a:pt x="3779" y="5500"/>
                    </a:cubicBezTo>
                    <a:cubicBezTo>
                      <a:pt x="3785" y="5476"/>
                      <a:pt x="3785" y="5458"/>
                      <a:pt x="3797" y="5428"/>
                    </a:cubicBezTo>
                    <a:cubicBezTo>
                      <a:pt x="3803" y="5385"/>
                      <a:pt x="3815" y="5355"/>
                      <a:pt x="3833" y="5325"/>
                    </a:cubicBezTo>
                    <a:cubicBezTo>
                      <a:pt x="3870" y="5258"/>
                      <a:pt x="3948" y="5186"/>
                      <a:pt x="3948" y="5186"/>
                    </a:cubicBezTo>
                    <a:cubicBezTo>
                      <a:pt x="4324" y="5410"/>
                      <a:pt x="4100" y="5864"/>
                      <a:pt x="4324" y="6166"/>
                    </a:cubicBezTo>
                    <a:cubicBezTo>
                      <a:pt x="4370" y="6236"/>
                      <a:pt x="4409" y="6264"/>
                      <a:pt x="4443" y="6264"/>
                    </a:cubicBezTo>
                    <a:cubicBezTo>
                      <a:pt x="4522" y="6264"/>
                      <a:pt x="4576" y="6120"/>
                      <a:pt x="4626" y="6015"/>
                    </a:cubicBezTo>
                    <a:cubicBezTo>
                      <a:pt x="4663" y="5827"/>
                      <a:pt x="4663" y="5616"/>
                      <a:pt x="4705" y="5434"/>
                    </a:cubicBezTo>
                    <a:cubicBezTo>
                      <a:pt x="4711" y="5398"/>
                      <a:pt x="4717" y="5355"/>
                      <a:pt x="4735" y="5319"/>
                    </a:cubicBezTo>
                    <a:cubicBezTo>
                      <a:pt x="4705" y="5258"/>
                      <a:pt x="4778" y="5107"/>
                      <a:pt x="4856" y="5107"/>
                    </a:cubicBezTo>
                    <a:cubicBezTo>
                      <a:pt x="5462" y="5410"/>
                      <a:pt x="4856" y="6245"/>
                      <a:pt x="5462" y="6548"/>
                    </a:cubicBezTo>
                    <a:cubicBezTo>
                      <a:pt x="5535" y="5864"/>
                      <a:pt x="5535" y="5107"/>
                      <a:pt x="5928" y="4520"/>
                    </a:cubicBezTo>
                    <a:cubicBezTo>
                      <a:pt x="5946" y="4489"/>
                      <a:pt x="5958" y="4459"/>
                      <a:pt x="5976" y="4417"/>
                    </a:cubicBezTo>
                    <a:cubicBezTo>
                      <a:pt x="6067" y="4193"/>
                      <a:pt x="6098" y="3932"/>
                      <a:pt x="6085" y="3684"/>
                    </a:cubicBezTo>
                    <a:cubicBezTo>
                      <a:pt x="6055" y="3339"/>
                      <a:pt x="5989" y="2982"/>
                      <a:pt x="5958" y="2631"/>
                    </a:cubicBezTo>
                    <a:cubicBezTo>
                      <a:pt x="5928" y="2280"/>
                      <a:pt x="5934" y="1916"/>
                      <a:pt x="5831" y="1571"/>
                    </a:cubicBezTo>
                    <a:cubicBezTo>
                      <a:pt x="5716" y="1226"/>
                      <a:pt x="5498" y="923"/>
                      <a:pt x="5268" y="633"/>
                    </a:cubicBezTo>
                    <a:cubicBezTo>
                      <a:pt x="5202" y="542"/>
                      <a:pt x="5129" y="451"/>
                      <a:pt x="5026" y="415"/>
                    </a:cubicBezTo>
                    <a:cubicBezTo>
                      <a:pt x="4980" y="397"/>
                      <a:pt x="4931" y="391"/>
                      <a:pt x="4882" y="391"/>
                    </a:cubicBezTo>
                    <a:cubicBezTo>
                      <a:pt x="4784" y="391"/>
                      <a:pt x="4683" y="414"/>
                      <a:pt x="4585" y="414"/>
                    </a:cubicBezTo>
                    <a:cubicBezTo>
                      <a:pt x="4550" y="414"/>
                      <a:pt x="4515" y="411"/>
                      <a:pt x="4481" y="403"/>
                    </a:cubicBezTo>
                    <a:cubicBezTo>
                      <a:pt x="4287" y="348"/>
                      <a:pt x="4172" y="148"/>
                      <a:pt x="3997" y="58"/>
                    </a:cubicBezTo>
                    <a:cubicBezTo>
                      <a:pt x="3920" y="17"/>
                      <a:pt x="3837" y="0"/>
                      <a:pt x="375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7"/>
              <p:cNvSpPr/>
              <p:nvPr/>
            </p:nvSpPr>
            <p:spPr>
              <a:xfrm>
                <a:off x="142987" y="2316212"/>
                <a:ext cx="925306" cy="991353"/>
              </a:xfrm>
              <a:custGeom>
                <a:avLst/>
                <a:gdLst/>
                <a:ahLst/>
                <a:cxnLst/>
                <a:rect l="l" t="t" r="r" b="b"/>
                <a:pathLst>
                  <a:path w="5716" h="6124" extrusionOk="0">
                    <a:moveTo>
                      <a:pt x="3516" y="1"/>
                    </a:moveTo>
                    <a:cubicBezTo>
                      <a:pt x="3357" y="1"/>
                      <a:pt x="3189" y="56"/>
                      <a:pt x="3046" y="123"/>
                    </a:cubicBezTo>
                    <a:cubicBezTo>
                      <a:pt x="2719" y="275"/>
                      <a:pt x="2440" y="493"/>
                      <a:pt x="2119" y="656"/>
                    </a:cubicBezTo>
                    <a:cubicBezTo>
                      <a:pt x="1886" y="773"/>
                      <a:pt x="1613" y="860"/>
                      <a:pt x="1346" y="860"/>
                    </a:cubicBezTo>
                    <a:cubicBezTo>
                      <a:pt x="1253" y="860"/>
                      <a:pt x="1161" y="849"/>
                      <a:pt x="1072" y="826"/>
                    </a:cubicBezTo>
                    <a:cubicBezTo>
                      <a:pt x="903" y="789"/>
                      <a:pt x="751" y="705"/>
                      <a:pt x="588" y="705"/>
                    </a:cubicBezTo>
                    <a:cubicBezTo>
                      <a:pt x="243" y="705"/>
                      <a:pt x="19" y="1038"/>
                      <a:pt x="13" y="1340"/>
                    </a:cubicBezTo>
                    <a:cubicBezTo>
                      <a:pt x="0" y="1643"/>
                      <a:pt x="134" y="1934"/>
                      <a:pt x="170" y="2230"/>
                    </a:cubicBezTo>
                    <a:cubicBezTo>
                      <a:pt x="212" y="2582"/>
                      <a:pt x="121" y="2945"/>
                      <a:pt x="103" y="3308"/>
                    </a:cubicBezTo>
                    <a:cubicBezTo>
                      <a:pt x="91" y="3423"/>
                      <a:pt x="91" y="3550"/>
                      <a:pt x="152" y="3653"/>
                    </a:cubicBezTo>
                    <a:cubicBezTo>
                      <a:pt x="200" y="3726"/>
                      <a:pt x="273" y="3786"/>
                      <a:pt x="358" y="3829"/>
                    </a:cubicBezTo>
                    <a:cubicBezTo>
                      <a:pt x="382" y="3847"/>
                      <a:pt x="406" y="3853"/>
                      <a:pt x="418" y="3871"/>
                    </a:cubicBezTo>
                    <a:cubicBezTo>
                      <a:pt x="1072" y="4186"/>
                      <a:pt x="636" y="4997"/>
                      <a:pt x="1205" y="5185"/>
                    </a:cubicBezTo>
                    <a:cubicBezTo>
                      <a:pt x="1213" y="5188"/>
                      <a:pt x="1220" y="5190"/>
                      <a:pt x="1226" y="5190"/>
                    </a:cubicBezTo>
                    <a:cubicBezTo>
                      <a:pt x="1302" y="5190"/>
                      <a:pt x="1235" y="4923"/>
                      <a:pt x="1387" y="4822"/>
                    </a:cubicBezTo>
                    <a:cubicBezTo>
                      <a:pt x="1417" y="4810"/>
                      <a:pt x="1447" y="4791"/>
                      <a:pt x="1502" y="4791"/>
                    </a:cubicBezTo>
                    <a:cubicBezTo>
                      <a:pt x="2204" y="5058"/>
                      <a:pt x="1562" y="5875"/>
                      <a:pt x="2204" y="6123"/>
                    </a:cubicBezTo>
                    <a:cubicBezTo>
                      <a:pt x="2380" y="5875"/>
                      <a:pt x="2271" y="5542"/>
                      <a:pt x="2434" y="5324"/>
                    </a:cubicBezTo>
                    <a:cubicBezTo>
                      <a:pt x="2452" y="5294"/>
                      <a:pt x="2477" y="5270"/>
                      <a:pt x="2507" y="5245"/>
                    </a:cubicBezTo>
                    <a:cubicBezTo>
                      <a:pt x="2971" y="5303"/>
                      <a:pt x="2857" y="5939"/>
                      <a:pt x="3033" y="5939"/>
                    </a:cubicBezTo>
                    <a:cubicBezTo>
                      <a:pt x="3041" y="5939"/>
                      <a:pt x="3049" y="5938"/>
                      <a:pt x="3058" y="5936"/>
                    </a:cubicBezTo>
                    <a:cubicBezTo>
                      <a:pt x="3482" y="5687"/>
                      <a:pt x="3270" y="4991"/>
                      <a:pt x="3542" y="4567"/>
                    </a:cubicBezTo>
                    <a:cubicBezTo>
                      <a:pt x="3542" y="4543"/>
                      <a:pt x="3554" y="4531"/>
                      <a:pt x="3560" y="4507"/>
                    </a:cubicBezTo>
                    <a:cubicBezTo>
                      <a:pt x="3566" y="4477"/>
                      <a:pt x="3585" y="4452"/>
                      <a:pt x="3597" y="4422"/>
                    </a:cubicBezTo>
                    <a:cubicBezTo>
                      <a:pt x="3627" y="4361"/>
                      <a:pt x="3706" y="4301"/>
                      <a:pt x="3706" y="4301"/>
                    </a:cubicBezTo>
                    <a:cubicBezTo>
                      <a:pt x="4057" y="4489"/>
                      <a:pt x="3845" y="4870"/>
                      <a:pt x="4057" y="5118"/>
                    </a:cubicBezTo>
                    <a:cubicBezTo>
                      <a:pt x="4101" y="5175"/>
                      <a:pt x="4138" y="5198"/>
                      <a:pt x="4170" y="5198"/>
                    </a:cubicBezTo>
                    <a:cubicBezTo>
                      <a:pt x="4244" y="5198"/>
                      <a:pt x="4293" y="5080"/>
                      <a:pt x="4347" y="4991"/>
                    </a:cubicBezTo>
                    <a:cubicBezTo>
                      <a:pt x="4384" y="4828"/>
                      <a:pt x="4384" y="4658"/>
                      <a:pt x="4414" y="4507"/>
                    </a:cubicBezTo>
                    <a:cubicBezTo>
                      <a:pt x="4420" y="4477"/>
                      <a:pt x="4432" y="4446"/>
                      <a:pt x="4444" y="4416"/>
                    </a:cubicBezTo>
                    <a:cubicBezTo>
                      <a:pt x="4414" y="4361"/>
                      <a:pt x="4493" y="4240"/>
                      <a:pt x="4559" y="4240"/>
                    </a:cubicBezTo>
                    <a:cubicBezTo>
                      <a:pt x="5122" y="4489"/>
                      <a:pt x="4559" y="5185"/>
                      <a:pt x="5122" y="5433"/>
                    </a:cubicBezTo>
                    <a:cubicBezTo>
                      <a:pt x="5195" y="4870"/>
                      <a:pt x="5195" y="4240"/>
                      <a:pt x="5564" y="3750"/>
                    </a:cubicBezTo>
                    <a:cubicBezTo>
                      <a:pt x="5577" y="3726"/>
                      <a:pt x="5595" y="3696"/>
                      <a:pt x="5601" y="3665"/>
                    </a:cubicBezTo>
                    <a:cubicBezTo>
                      <a:pt x="5686" y="3478"/>
                      <a:pt x="5716" y="3266"/>
                      <a:pt x="5710" y="3054"/>
                    </a:cubicBezTo>
                    <a:cubicBezTo>
                      <a:pt x="5692" y="2781"/>
                      <a:pt x="5625" y="2485"/>
                      <a:pt x="5595" y="2188"/>
                    </a:cubicBezTo>
                    <a:cubicBezTo>
                      <a:pt x="5564" y="1897"/>
                      <a:pt x="5570" y="1595"/>
                      <a:pt x="5474" y="1310"/>
                    </a:cubicBezTo>
                    <a:cubicBezTo>
                      <a:pt x="5371" y="1026"/>
                      <a:pt x="5159" y="777"/>
                      <a:pt x="4953" y="535"/>
                    </a:cubicBezTo>
                    <a:cubicBezTo>
                      <a:pt x="4892" y="456"/>
                      <a:pt x="4826" y="384"/>
                      <a:pt x="4723" y="353"/>
                    </a:cubicBezTo>
                    <a:cubicBezTo>
                      <a:pt x="4676" y="337"/>
                      <a:pt x="4627" y="332"/>
                      <a:pt x="4577" y="332"/>
                    </a:cubicBezTo>
                    <a:cubicBezTo>
                      <a:pt x="4494" y="332"/>
                      <a:pt x="4407" y="346"/>
                      <a:pt x="4321" y="346"/>
                    </a:cubicBezTo>
                    <a:cubicBezTo>
                      <a:pt x="4283" y="346"/>
                      <a:pt x="4245" y="343"/>
                      <a:pt x="4208" y="335"/>
                    </a:cubicBezTo>
                    <a:cubicBezTo>
                      <a:pt x="4027" y="299"/>
                      <a:pt x="3924" y="123"/>
                      <a:pt x="3754" y="51"/>
                    </a:cubicBezTo>
                    <a:cubicBezTo>
                      <a:pt x="3680" y="16"/>
                      <a:pt x="3599" y="1"/>
                      <a:pt x="35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7"/>
              <p:cNvSpPr/>
              <p:nvPr/>
            </p:nvSpPr>
            <p:spPr>
              <a:xfrm>
                <a:off x="587992" y="1737980"/>
                <a:ext cx="1074236" cy="1483306"/>
              </a:xfrm>
              <a:custGeom>
                <a:avLst/>
                <a:gdLst/>
                <a:ahLst/>
                <a:cxnLst/>
                <a:rect l="l" t="t" r="r" b="b"/>
                <a:pathLst>
                  <a:path w="6636" h="9163" extrusionOk="0">
                    <a:moveTo>
                      <a:pt x="2864" y="1"/>
                    </a:moveTo>
                    <a:cubicBezTo>
                      <a:pt x="2774" y="1"/>
                      <a:pt x="2686" y="21"/>
                      <a:pt x="2610" y="69"/>
                    </a:cubicBezTo>
                    <a:cubicBezTo>
                      <a:pt x="2416" y="202"/>
                      <a:pt x="2373" y="481"/>
                      <a:pt x="2149" y="577"/>
                    </a:cubicBezTo>
                    <a:cubicBezTo>
                      <a:pt x="2086" y="605"/>
                      <a:pt x="2016" y="612"/>
                      <a:pt x="1945" y="612"/>
                    </a:cubicBezTo>
                    <a:cubicBezTo>
                      <a:pt x="1874" y="612"/>
                      <a:pt x="1801" y="605"/>
                      <a:pt x="1732" y="602"/>
                    </a:cubicBezTo>
                    <a:cubicBezTo>
                      <a:pt x="1699" y="600"/>
                      <a:pt x="1666" y="599"/>
                      <a:pt x="1633" y="599"/>
                    </a:cubicBezTo>
                    <a:cubicBezTo>
                      <a:pt x="880" y="599"/>
                      <a:pt x="158" y="1121"/>
                      <a:pt x="30" y="1782"/>
                    </a:cubicBezTo>
                    <a:cubicBezTo>
                      <a:pt x="0" y="1934"/>
                      <a:pt x="0" y="2085"/>
                      <a:pt x="42" y="2236"/>
                    </a:cubicBezTo>
                    <a:cubicBezTo>
                      <a:pt x="91" y="2382"/>
                      <a:pt x="182" y="2515"/>
                      <a:pt x="254" y="2654"/>
                    </a:cubicBezTo>
                    <a:cubicBezTo>
                      <a:pt x="273" y="2684"/>
                      <a:pt x="285" y="2703"/>
                      <a:pt x="303" y="2733"/>
                    </a:cubicBezTo>
                    <a:cubicBezTo>
                      <a:pt x="551" y="3387"/>
                      <a:pt x="406" y="4271"/>
                      <a:pt x="975" y="4773"/>
                    </a:cubicBezTo>
                    <a:cubicBezTo>
                      <a:pt x="1150" y="4519"/>
                      <a:pt x="951" y="4107"/>
                      <a:pt x="1090" y="3925"/>
                    </a:cubicBezTo>
                    <a:cubicBezTo>
                      <a:pt x="1102" y="3901"/>
                      <a:pt x="1126" y="3877"/>
                      <a:pt x="1157" y="3865"/>
                    </a:cubicBezTo>
                    <a:cubicBezTo>
                      <a:pt x="1164" y="3871"/>
                      <a:pt x="1172" y="3873"/>
                      <a:pt x="1182" y="3873"/>
                    </a:cubicBezTo>
                    <a:cubicBezTo>
                      <a:pt x="1219" y="3873"/>
                      <a:pt x="1265" y="3835"/>
                      <a:pt x="1265" y="3835"/>
                    </a:cubicBezTo>
                    <a:cubicBezTo>
                      <a:pt x="1477" y="4519"/>
                      <a:pt x="1477" y="5276"/>
                      <a:pt x="1907" y="5966"/>
                    </a:cubicBezTo>
                    <a:cubicBezTo>
                      <a:pt x="1968" y="5863"/>
                      <a:pt x="1992" y="5730"/>
                      <a:pt x="1998" y="5597"/>
                    </a:cubicBezTo>
                    <a:cubicBezTo>
                      <a:pt x="1998" y="5566"/>
                      <a:pt x="2004" y="5530"/>
                      <a:pt x="2004" y="5500"/>
                    </a:cubicBezTo>
                    <a:cubicBezTo>
                      <a:pt x="1980" y="5397"/>
                      <a:pt x="1980" y="5276"/>
                      <a:pt x="2125" y="5148"/>
                    </a:cubicBezTo>
                    <a:cubicBezTo>
                      <a:pt x="2185" y="5317"/>
                      <a:pt x="2255" y="5539"/>
                      <a:pt x="2421" y="5539"/>
                    </a:cubicBezTo>
                    <a:cubicBezTo>
                      <a:pt x="2440" y="5539"/>
                      <a:pt x="2461" y="5536"/>
                      <a:pt x="2482" y="5530"/>
                    </a:cubicBezTo>
                    <a:cubicBezTo>
                      <a:pt x="2579" y="5481"/>
                      <a:pt x="2579" y="5300"/>
                      <a:pt x="2628" y="5173"/>
                    </a:cubicBezTo>
                    <a:cubicBezTo>
                      <a:pt x="2640" y="5142"/>
                      <a:pt x="2658" y="5106"/>
                      <a:pt x="2676" y="5082"/>
                    </a:cubicBezTo>
                    <a:cubicBezTo>
                      <a:pt x="2761" y="5027"/>
                      <a:pt x="2761" y="5027"/>
                      <a:pt x="2840" y="4961"/>
                    </a:cubicBezTo>
                    <a:lnTo>
                      <a:pt x="2840" y="4961"/>
                    </a:lnTo>
                    <a:cubicBezTo>
                      <a:pt x="3263" y="5778"/>
                      <a:pt x="2628" y="6783"/>
                      <a:pt x="3336" y="7473"/>
                    </a:cubicBezTo>
                    <a:cubicBezTo>
                      <a:pt x="3346" y="7492"/>
                      <a:pt x="3352" y="7499"/>
                      <a:pt x="3358" y="7499"/>
                    </a:cubicBezTo>
                    <a:cubicBezTo>
                      <a:pt x="3389" y="7499"/>
                      <a:pt x="3366" y="7215"/>
                      <a:pt x="3548" y="7152"/>
                    </a:cubicBezTo>
                    <a:cubicBezTo>
                      <a:pt x="3584" y="7137"/>
                      <a:pt x="3621" y="7130"/>
                      <a:pt x="3654" y="7130"/>
                    </a:cubicBezTo>
                    <a:cubicBezTo>
                      <a:pt x="3754" y="7130"/>
                      <a:pt x="3827" y="7198"/>
                      <a:pt x="3790" y="7334"/>
                    </a:cubicBezTo>
                    <a:cubicBezTo>
                      <a:pt x="3814" y="7364"/>
                      <a:pt x="3839" y="7407"/>
                      <a:pt x="3851" y="7437"/>
                    </a:cubicBezTo>
                    <a:cubicBezTo>
                      <a:pt x="3869" y="7455"/>
                      <a:pt x="3881" y="7485"/>
                      <a:pt x="3905" y="7510"/>
                    </a:cubicBezTo>
                    <a:cubicBezTo>
                      <a:pt x="4262" y="8030"/>
                      <a:pt x="3972" y="8721"/>
                      <a:pt x="4474" y="9163"/>
                    </a:cubicBezTo>
                    <a:cubicBezTo>
                      <a:pt x="4686" y="8660"/>
                      <a:pt x="4541" y="8091"/>
                      <a:pt x="4989" y="7649"/>
                    </a:cubicBezTo>
                    <a:cubicBezTo>
                      <a:pt x="5013" y="7619"/>
                      <a:pt x="5025" y="7588"/>
                      <a:pt x="5037" y="7546"/>
                    </a:cubicBezTo>
                    <a:cubicBezTo>
                      <a:pt x="5086" y="7449"/>
                      <a:pt x="5122" y="7346"/>
                      <a:pt x="5140" y="7237"/>
                    </a:cubicBezTo>
                    <a:cubicBezTo>
                      <a:pt x="5165" y="7104"/>
                      <a:pt x="5165" y="6965"/>
                      <a:pt x="5152" y="6832"/>
                    </a:cubicBezTo>
                    <a:cubicBezTo>
                      <a:pt x="5152" y="6789"/>
                      <a:pt x="5152" y="6759"/>
                      <a:pt x="5146" y="6729"/>
                    </a:cubicBezTo>
                    <a:cubicBezTo>
                      <a:pt x="5037" y="6589"/>
                      <a:pt x="5110" y="6396"/>
                      <a:pt x="5183" y="6396"/>
                    </a:cubicBezTo>
                    <a:cubicBezTo>
                      <a:pt x="5212" y="6383"/>
                      <a:pt x="5237" y="6377"/>
                      <a:pt x="5257" y="6377"/>
                    </a:cubicBezTo>
                    <a:cubicBezTo>
                      <a:pt x="5404" y="6377"/>
                      <a:pt x="5315" y="6688"/>
                      <a:pt x="5402" y="6688"/>
                    </a:cubicBezTo>
                    <a:cubicBezTo>
                      <a:pt x="5418" y="6688"/>
                      <a:pt x="5441" y="6677"/>
                      <a:pt x="5473" y="6650"/>
                    </a:cubicBezTo>
                    <a:cubicBezTo>
                      <a:pt x="5897" y="6396"/>
                      <a:pt x="5685" y="5833"/>
                      <a:pt x="6067" y="5445"/>
                    </a:cubicBezTo>
                    <a:cubicBezTo>
                      <a:pt x="6097" y="5427"/>
                      <a:pt x="6127" y="5421"/>
                      <a:pt x="6157" y="5409"/>
                    </a:cubicBezTo>
                    <a:lnTo>
                      <a:pt x="6248" y="5360"/>
                    </a:lnTo>
                    <a:cubicBezTo>
                      <a:pt x="6533" y="5197"/>
                      <a:pt x="6599" y="4864"/>
                      <a:pt x="6581" y="4561"/>
                    </a:cubicBezTo>
                    <a:cubicBezTo>
                      <a:pt x="6569" y="4265"/>
                      <a:pt x="6484" y="3962"/>
                      <a:pt x="6545" y="3671"/>
                    </a:cubicBezTo>
                    <a:cubicBezTo>
                      <a:pt x="6575" y="3538"/>
                      <a:pt x="6636" y="3399"/>
                      <a:pt x="6630" y="3266"/>
                    </a:cubicBezTo>
                    <a:cubicBezTo>
                      <a:pt x="6605" y="3005"/>
                      <a:pt x="6351" y="2811"/>
                      <a:pt x="6285" y="2551"/>
                    </a:cubicBezTo>
                    <a:cubicBezTo>
                      <a:pt x="6206" y="2242"/>
                      <a:pt x="6424" y="1909"/>
                      <a:pt x="6291" y="1613"/>
                    </a:cubicBezTo>
                    <a:cubicBezTo>
                      <a:pt x="6212" y="1449"/>
                      <a:pt x="6030" y="1334"/>
                      <a:pt x="5837" y="1274"/>
                    </a:cubicBezTo>
                    <a:cubicBezTo>
                      <a:pt x="5637" y="1213"/>
                      <a:pt x="5437" y="1201"/>
                      <a:pt x="5231" y="1171"/>
                    </a:cubicBezTo>
                    <a:cubicBezTo>
                      <a:pt x="4862" y="1116"/>
                      <a:pt x="4486" y="1019"/>
                      <a:pt x="4147" y="880"/>
                    </a:cubicBezTo>
                    <a:cubicBezTo>
                      <a:pt x="4087" y="856"/>
                      <a:pt x="4026" y="838"/>
                      <a:pt x="3972" y="807"/>
                    </a:cubicBezTo>
                    <a:lnTo>
                      <a:pt x="3972" y="807"/>
                    </a:lnTo>
                    <a:cubicBezTo>
                      <a:pt x="4032" y="826"/>
                      <a:pt x="4087" y="856"/>
                      <a:pt x="4147" y="880"/>
                    </a:cubicBezTo>
                    <a:cubicBezTo>
                      <a:pt x="3996" y="795"/>
                      <a:pt x="3863" y="692"/>
                      <a:pt x="3742" y="577"/>
                    </a:cubicBezTo>
                    <a:cubicBezTo>
                      <a:pt x="3578" y="426"/>
                      <a:pt x="3451" y="244"/>
                      <a:pt x="3263" y="123"/>
                    </a:cubicBezTo>
                    <a:cubicBezTo>
                      <a:pt x="3149" y="50"/>
                      <a:pt x="3004" y="1"/>
                      <a:pt x="28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7"/>
              <p:cNvSpPr/>
              <p:nvPr/>
            </p:nvSpPr>
            <p:spPr>
              <a:xfrm>
                <a:off x="620206" y="1762748"/>
                <a:ext cx="1014664" cy="946998"/>
              </a:xfrm>
              <a:custGeom>
                <a:avLst/>
                <a:gdLst/>
                <a:ahLst/>
                <a:cxnLst/>
                <a:rect l="l" t="t" r="r" b="b"/>
                <a:pathLst>
                  <a:path w="6268" h="5850" extrusionOk="0">
                    <a:moveTo>
                      <a:pt x="3912" y="564"/>
                    </a:moveTo>
                    <a:lnTo>
                      <a:pt x="3912" y="564"/>
                    </a:lnTo>
                    <a:cubicBezTo>
                      <a:pt x="4076" y="624"/>
                      <a:pt x="4257" y="673"/>
                      <a:pt x="4439" y="703"/>
                    </a:cubicBezTo>
                    <a:cubicBezTo>
                      <a:pt x="4251" y="673"/>
                      <a:pt x="4069" y="624"/>
                      <a:pt x="3912" y="564"/>
                    </a:cubicBezTo>
                    <a:close/>
                    <a:moveTo>
                      <a:pt x="2709" y="0"/>
                    </a:moveTo>
                    <a:cubicBezTo>
                      <a:pt x="2621" y="0"/>
                      <a:pt x="2536" y="15"/>
                      <a:pt x="2465" y="49"/>
                    </a:cubicBezTo>
                    <a:cubicBezTo>
                      <a:pt x="2277" y="128"/>
                      <a:pt x="2247" y="309"/>
                      <a:pt x="2035" y="370"/>
                    </a:cubicBezTo>
                    <a:cubicBezTo>
                      <a:pt x="1975" y="391"/>
                      <a:pt x="1908" y="397"/>
                      <a:pt x="1841" y="397"/>
                    </a:cubicBezTo>
                    <a:cubicBezTo>
                      <a:pt x="1773" y="397"/>
                      <a:pt x="1705" y="391"/>
                      <a:pt x="1642" y="388"/>
                    </a:cubicBezTo>
                    <a:cubicBezTo>
                      <a:pt x="1611" y="387"/>
                      <a:pt x="1580" y="386"/>
                      <a:pt x="1550" y="386"/>
                    </a:cubicBezTo>
                    <a:cubicBezTo>
                      <a:pt x="832" y="386"/>
                      <a:pt x="153" y="721"/>
                      <a:pt x="25" y="1145"/>
                    </a:cubicBezTo>
                    <a:cubicBezTo>
                      <a:pt x="1" y="1242"/>
                      <a:pt x="1" y="1339"/>
                      <a:pt x="43" y="1429"/>
                    </a:cubicBezTo>
                    <a:cubicBezTo>
                      <a:pt x="92" y="1520"/>
                      <a:pt x="170" y="1605"/>
                      <a:pt x="249" y="1696"/>
                    </a:cubicBezTo>
                    <a:cubicBezTo>
                      <a:pt x="261" y="1714"/>
                      <a:pt x="279" y="1732"/>
                      <a:pt x="292" y="1750"/>
                    </a:cubicBezTo>
                    <a:cubicBezTo>
                      <a:pt x="528" y="2168"/>
                      <a:pt x="394" y="2725"/>
                      <a:pt x="927" y="3052"/>
                    </a:cubicBezTo>
                    <a:cubicBezTo>
                      <a:pt x="1085" y="2895"/>
                      <a:pt x="903" y="2628"/>
                      <a:pt x="1036" y="2507"/>
                    </a:cubicBezTo>
                    <a:cubicBezTo>
                      <a:pt x="1048" y="2489"/>
                      <a:pt x="1073" y="2477"/>
                      <a:pt x="1097" y="2471"/>
                    </a:cubicBezTo>
                    <a:cubicBezTo>
                      <a:pt x="1102" y="2474"/>
                      <a:pt x="1109" y="2475"/>
                      <a:pt x="1116" y="2475"/>
                    </a:cubicBezTo>
                    <a:cubicBezTo>
                      <a:pt x="1148" y="2475"/>
                      <a:pt x="1194" y="2447"/>
                      <a:pt x="1194" y="2447"/>
                    </a:cubicBezTo>
                    <a:cubicBezTo>
                      <a:pt x="1399" y="2882"/>
                      <a:pt x="1399" y="3367"/>
                      <a:pt x="1799" y="3809"/>
                    </a:cubicBezTo>
                    <a:cubicBezTo>
                      <a:pt x="1860" y="3742"/>
                      <a:pt x="1872" y="3657"/>
                      <a:pt x="1884" y="3573"/>
                    </a:cubicBezTo>
                    <a:cubicBezTo>
                      <a:pt x="1884" y="3548"/>
                      <a:pt x="1884" y="3530"/>
                      <a:pt x="1890" y="3512"/>
                    </a:cubicBezTo>
                    <a:cubicBezTo>
                      <a:pt x="1866" y="3452"/>
                      <a:pt x="1866" y="3367"/>
                      <a:pt x="2005" y="3294"/>
                    </a:cubicBezTo>
                    <a:cubicBezTo>
                      <a:pt x="2065" y="3403"/>
                      <a:pt x="2125" y="3542"/>
                      <a:pt x="2286" y="3542"/>
                    </a:cubicBezTo>
                    <a:cubicBezTo>
                      <a:pt x="2304" y="3542"/>
                      <a:pt x="2323" y="3540"/>
                      <a:pt x="2344" y="3536"/>
                    </a:cubicBezTo>
                    <a:cubicBezTo>
                      <a:pt x="2435" y="3506"/>
                      <a:pt x="2435" y="3391"/>
                      <a:pt x="2483" y="3306"/>
                    </a:cubicBezTo>
                    <a:cubicBezTo>
                      <a:pt x="2495" y="3288"/>
                      <a:pt x="2513" y="3270"/>
                      <a:pt x="2526" y="3246"/>
                    </a:cubicBezTo>
                    <a:cubicBezTo>
                      <a:pt x="2610" y="3209"/>
                      <a:pt x="2610" y="3209"/>
                      <a:pt x="2677" y="3173"/>
                    </a:cubicBezTo>
                    <a:lnTo>
                      <a:pt x="2677" y="3173"/>
                    </a:lnTo>
                    <a:cubicBezTo>
                      <a:pt x="3077" y="3694"/>
                      <a:pt x="2471" y="4336"/>
                      <a:pt x="3149" y="4778"/>
                    </a:cubicBezTo>
                    <a:cubicBezTo>
                      <a:pt x="3159" y="4790"/>
                      <a:pt x="3166" y="4795"/>
                      <a:pt x="3171" y="4795"/>
                    </a:cubicBezTo>
                    <a:cubicBezTo>
                      <a:pt x="3202" y="4795"/>
                      <a:pt x="3179" y="4613"/>
                      <a:pt x="3349" y="4572"/>
                    </a:cubicBezTo>
                    <a:cubicBezTo>
                      <a:pt x="3383" y="4563"/>
                      <a:pt x="3418" y="4558"/>
                      <a:pt x="3449" y="4558"/>
                    </a:cubicBezTo>
                    <a:cubicBezTo>
                      <a:pt x="3543" y="4558"/>
                      <a:pt x="3611" y="4600"/>
                      <a:pt x="3579" y="4687"/>
                    </a:cubicBezTo>
                    <a:lnTo>
                      <a:pt x="3640" y="4747"/>
                    </a:lnTo>
                    <a:cubicBezTo>
                      <a:pt x="3652" y="4759"/>
                      <a:pt x="3670" y="4778"/>
                      <a:pt x="3682" y="4802"/>
                    </a:cubicBezTo>
                    <a:cubicBezTo>
                      <a:pt x="4015" y="5135"/>
                      <a:pt x="3755" y="5571"/>
                      <a:pt x="4221" y="5849"/>
                    </a:cubicBezTo>
                    <a:cubicBezTo>
                      <a:pt x="4427" y="5534"/>
                      <a:pt x="4287" y="5171"/>
                      <a:pt x="4705" y="4880"/>
                    </a:cubicBezTo>
                    <a:cubicBezTo>
                      <a:pt x="4723" y="4862"/>
                      <a:pt x="4742" y="4844"/>
                      <a:pt x="4760" y="4820"/>
                    </a:cubicBezTo>
                    <a:cubicBezTo>
                      <a:pt x="4802" y="4759"/>
                      <a:pt x="4832" y="4693"/>
                      <a:pt x="4857" y="4626"/>
                    </a:cubicBezTo>
                    <a:cubicBezTo>
                      <a:pt x="4881" y="4541"/>
                      <a:pt x="4881" y="4451"/>
                      <a:pt x="4875" y="4366"/>
                    </a:cubicBezTo>
                    <a:lnTo>
                      <a:pt x="4875" y="4305"/>
                    </a:lnTo>
                    <a:cubicBezTo>
                      <a:pt x="4772" y="4214"/>
                      <a:pt x="4844" y="4093"/>
                      <a:pt x="4905" y="4093"/>
                    </a:cubicBezTo>
                    <a:cubicBezTo>
                      <a:pt x="4932" y="4086"/>
                      <a:pt x="4954" y="4082"/>
                      <a:pt x="4973" y="4082"/>
                    </a:cubicBezTo>
                    <a:cubicBezTo>
                      <a:pt x="5114" y="4082"/>
                      <a:pt x="5032" y="4282"/>
                      <a:pt x="5111" y="4282"/>
                    </a:cubicBezTo>
                    <a:cubicBezTo>
                      <a:pt x="5126" y="4282"/>
                      <a:pt x="5148" y="4274"/>
                      <a:pt x="5177" y="4257"/>
                    </a:cubicBezTo>
                    <a:cubicBezTo>
                      <a:pt x="5577" y="4093"/>
                      <a:pt x="5377" y="3730"/>
                      <a:pt x="5740" y="3482"/>
                    </a:cubicBezTo>
                    <a:lnTo>
                      <a:pt x="5831" y="3458"/>
                    </a:lnTo>
                    <a:cubicBezTo>
                      <a:pt x="5862" y="3452"/>
                      <a:pt x="5892" y="3446"/>
                      <a:pt x="5916" y="3427"/>
                    </a:cubicBezTo>
                    <a:cubicBezTo>
                      <a:pt x="6182" y="3324"/>
                      <a:pt x="6249" y="3113"/>
                      <a:pt x="6237" y="2925"/>
                    </a:cubicBezTo>
                    <a:cubicBezTo>
                      <a:pt x="6219" y="2731"/>
                      <a:pt x="6134" y="2543"/>
                      <a:pt x="6195" y="2356"/>
                    </a:cubicBezTo>
                    <a:cubicBezTo>
                      <a:pt x="6207" y="2265"/>
                      <a:pt x="6267" y="2174"/>
                      <a:pt x="6255" y="2083"/>
                    </a:cubicBezTo>
                    <a:cubicBezTo>
                      <a:pt x="6237" y="1914"/>
                      <a:pt x="5995" y="1793"/>
                      <a:pt x="5934" y="1629"/>
                    </a:cubicBezTo>
                    <a:cubicBezTo>
                      <a:pt x="5856" y="1429"/>
                      <a:pt x="6067" y="1218"/>
                      <a:pt x="5940" y="1030"/>
                    </a:cubicBezTo>
                    <a:cubicBezTo>
                      <a:pt x="5862" y="927"/>
                      <a:pt x="5692" y="848"/>
                      <a:pt x="5510" y="812"/>
                    </a:cubicBezTo>
                    <a:cubicBezTo>
                      <a:pt x="5329" y="776"/>
                      <a:pt x="5129" y="763"/>
                      <a:pt x="4941" y="745"/>
                    </a:cubicBezTo>
                    <a:cubicBezTo>
                      <a:pt x="4584" y="715"/>
                      <a:pt x="4245" y="642"/>
                      <a:pt x="3912" y="564"/>
                    </a:cubicBezTo>
                    <a:cubicBezTo>
                      <a:pt x="3767" y="509"/>
                      <a:pt x="3640" y="443"/>
                      <a:pt x="3525" y="364"/>
                    </a:cubicBezTo>
                    <a:cubicBezTo>
                      <a:pt x="3373" y="267"/>
                      <a:pt x="3252" y="152"/>
                      <a:pt x="3077" y="79"/>
                    </a:cubicBezTo>
                    <a:cubicBezTo>
                      <a:pt x="2975" y="32"/>
                      <a:pt x="2839" y="0"/>
                      <a:pt x="2709" y="0"/>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7"/>
              <p:cNvSpPr/>
              <p:nvPr/>
            </p:nvSpPr>
            <p:spPr>
              <a:xfrm>
                <a:off x="554645" y="1641662"/>
                <a:ext cx="1141902" cy="1788450"/>
              </a:xfrm>
              <a:custGeom>
                <a:avLst/>
                <a:gdLst/>
                <a:ahLst/>
                <a:cxnLst/>
                <a:rect l="l" t="t" r="r" b="b"/>
                <a:pathLst>
                  <a:path w="7054" h="11048" extrusionOk="0">
                    <a:moveTo>
                      <a:pt x="3052" y="1"/>
                    </a:moveTo>
                    <a:cubicBezTo>
                      <a:pt x="2953" y="1"/>
                      <a:pt x="2856" y="28"/>
                      <a:pt x="2773" y="89"/>
                    </a:cubicBezTo>
                    <a:cubicBezTo>
                      <a:pt x="2561" y="252"/>
                      <a:pt x="2525" y="585"/>
                      <a:pt x="2289" y="694"/>
                    </a:cubicBezTo>
                    <a:cubicBezTo>
                      <a:pt x="2219" y="730"/>
                      <a:pt x="2145" y="741"/>
                      <a:pt x="2069" y="741"/>
                    </a:cubicBezTo>
                    <a:cubicBezTo>
                      <a:pt x="1994" y="741"/>
                      <a:pt x="1916" y="730"/>
                      <a:pt x="1841" y="724"/>
                    </a:cubicBezTo>
                    <a:cubicBezTo>
                      <a:pt x="1811" y="723"/>
                      <a:pt x="1782" y="722"/>
                      <a:pt x="1752" y="722"/>
                    </a:cubicBezTo>
                    <a:cubicBezTo>
                      <a:pt x="942" y="722"/>
                      <a:pt x="171" y="1353"/>
                      <a:pt x="31" y="2147"/>
                    </a:cubicBezTo>
                    <a:cubicBezTo>
                      <a:pt x="0" y="2329"/>
                      <a:pt x="0" y="2523"/>
                      <a:pt x="49" y="2692"/>
                    </a:cubicBezTo>
                    <a:cubicBezTo>
                      <a:pt x="91" y="2868"/>
                      <a:pt x="194" y="3025"/>
                      <a:pt x="273" y="3195"/>
                    </a:cubicBezTo>
                    <a:cubicBezTo>
                      <a:pt x="291" y="3225"/>
                      <a:pt x="303" y="3261"/>
                      <a:pt x="321" y="3291"/>
                    </a:cubicBezTo>
                    <a:cubicBezTo>
                      <a:pt x="588" y="4079"/>
                      <a:pt x="436" y="5138"/>
                      <a:pt x="1042" y="5743"/>
                    </a:cubicBezTo>
                    <a:cubicBezTo>
                      <a:pt x="1223" y="5441"/>
                      <a:pt x="1017" y="4944"/>
                      <a:pt x="1163" y="4720"/>
                    </a:cubicBezTo>
                    <a:cubicBezTo>
                      <a:pt x="1175" y="4690"/>
                      <a:pt x="1199" y="4666"/>
                      <a:pt x="1229" y="4654"/>
                    </a:cubicBezTo>
                    <a:cubicBezTo>
                      <a:pt x="1237" y="4661"/>
                      <a:pt x="1246" y="4664"/>
                      <a:pt x="1255" y="4664"/>
                    </a:cubicBezTo>
                    <a:cubicBezTo>
                      <a:pt x="1294" y="4664"/>
                      <a:pt x="1344" y="4617"/>
                      <a:pt x="1344" y="4617"/>
                    </a:cubicBezTo>
                    <a:cubicBezTo>
                      <a:pt x="1568" y="5447"/>
                      <a:pt x="1568" y="6355"/>
                      <a:pt x="2022" y="7190"/>
                    </a:cubicBezTo>
                    <a:cubicBezTo>
                      <a:pt x="2089" y="7063"/>
                      <a:pt x="2107" y="6900"/>
                      <a:pt x="2119" y="6742"/>
                    </a:cubicBezTo>
                    <a:cubicBezTo>
                      <a:pt x="2119" y="6706"/>
                      <a:pt x="2131" y="6658"/>
                      <a:pt x="2131" y="6621"/>
                    </a:cubicBezTo>
                    <a:cubicBezTo>
                      <a:pt x="2107" y="6506"/>
                      <a:pt x="2107" y="6355"/>
                      <a:pt x="2259" y="6204"/>
                    </a:cubicBezTo>
                    <a:cubicBezTo>
                      <a:pt x="2323" y="6408"/>
                      <a:pt x="2393" y="6670"/>
                      <a:pt x="2565" y="6670"/>
                    </a:cubicBezTo>
                    <a:cubicBezTo>
                      <a:pt x="2586" y="6670"/>
                      <a:pt x="2609" y="6666"/>
                      <a:pt x="2634" y="6658"/>
                    </a:cubicBezTo>
                    <a:cubicBezTo>
                      <a:pt x="2737" y="6609"/>
                      <a:pt x="2737" y="6385"/>
                      <a:pt x="2797" y="6228"/>
                    </a:cubicBezTo>
                    <a:cubicBezTo>
                      <a:pt x="2810" y="6192"/>
                      <a:pt x="2828" y="6155"/>
                      <a:pt x="2846" y="6125"/>
                    </a:cubicBezTo>
                    <a:cubicBezTo>
                      <a:pt x="2937" y="6052"/>
                      <a:pt x="2937" y="6052"/>
                      <a:pt x="3015" y="5980"/>
                    </a:cubicBezTo>
                    <a:lnTo>
                      <a:pt x="3015" y="5980"/>
                    </a:lnTo>
                    <a:cubicBezTo>
                      <a:pt x="3469" y="6960"/>
                      <a:pt x="2785" y="8171"/>
                      <a:pt x="3542" y="9007"/>
                    </a:cubicBezTo>
                    <a:cubicBezTo>
                      <a:pt x="3553" y="9028"/>
                      <a:pt x="3561" y="9037"/>
                      <a:pt x="3567" y="9037"/>
                    </a:cubicBezTo>
                    <a:cubicBezTo>
                      <a:pt x="3605" y="9037"/>
                      <a:pt x="3575" y="8693"/>
                      <a:pt x="3772" y="8625"/>
                    </a:cubicBezTo>
                    <a:cubicBezTo>
                      <a:pt x="3810" y="8607"/>
                      <a:pt x="3847" y="8598"/>
                      <a:pt x="3882" y="8598"/>
                    </a:cubicBezTo>
                    <a:cubicBezTo>
                      <a:pt x="3986" y="8598"/>
                      <a:pt x="4063" y="8681"/>
                      <a:pt x="4026" y="8849"/>
                    </a:cubicBezTo>
                    <a:lnTo>
                      <a:pt x="4099" y="8958"/>
                    </a:lnTo>
                    <a:cubicBezTo>
                      <a:pt x="4111" y="8989"/>
                      <a:pt x="4135" y="9019"/>
                      <a:pt x="4148" y="9061"/>
                    </a:cubicBezTo>
                    <a:cubicBezTo>
                      <a:pt x="4529" y="9685"/>
                      <a:pt x="4226" y="10520"/>
                      <a:pt x="4753" y="11047"/>
                    </a:cubicBezTo>
                    <a:cubicBezTo>
                      <a:pt x="4983" y="10442"/>
                      <a:pt x="4832" y="9764"/>
                      <a:pt x="5298" y="9225"/>
                    </a:cubicBezTo>
                    <a:cubicBezTo>
                      <a:pt x="5322" y="9188"/>
                      <a:pt x="5340" y="9146"/>
                      <a:pt x="5352" y="9110"/>
                    </a:cubicBezTo>
                    <a:cubicBezTo>
                      <a:pt x="5407" y="8989"/>
                      <a:pt x="5443" y="8868"/>
                      <a:pt x="5461" y="8740"/>
                    </a:cubicBezTo>
                    <a:cubicBezTo>
                      <a:pt x="5480" y="8583"/>
                      <a:pt x="5480" y="8413"/>
                      <a:pt x="5473" y="8250"/>
                    </a:cubicBezTo>
                    <a:cubicBezTo>
                      <a:pt x="5473" y="8208"/>
                      <a:pt x="5473" y="8165"/>
                      <a:pt x="5467" y="8129"/>
                    </a:cubicBezTo>
                    <a:cubicBezTo>
                      <a:pt x="5352" y="7953"/>
                      <a:pt x="5431" y="7723"/>
                      <a:pt x="5504" y="7723"/>
                    </a:cubicBezTo>
                    <a:cubicBezTo>
                      <a:pt x="5534" y="7708"/>
                      <a:pt x="5560" y="7701"/>
                      <a:pt x="5581" y="7701"/>
                    </a:cubicBezTo>
                    <a:cubicBezTo>
                      <a:pt x="5736" y="7701"/>
                      <a:pt x="5648" y="8074"/>
                      <a:pt x="5734" y="8074"/>
                    </a:cubicBezTo>
                    <a:cubicBezTo>
                      <a:pt x="5750" y="8074"/>
                      <a:pt x="5774" y="8060"/>
                      <a:pt x="5806" y="8026"/>
                    </a:cubicBezTo>
                    <a:cubicBezTo>
                      <a:pt x="6261" y="7723"/>
                      <a:pt x="6037" y="7045"/>
                      <a:pt x="6442" y="6573"/>
                    </a:cubicBezTo>
                    <a:cubicBezTo>
                      <a:pt x="6472" y="6561"/>
                      <a:pt x="6509" y="6543"/>
                      <a:pt x="6539" y="6531"/>
                    </a:cubicBezTo>
                    <a:cubicBezTo>
                      <a:pt x="6569" y="6512"/>
                      <a:pt x="6600" y="6500"/>
                      <a:pt x="6630" y="6476"/>
                    </a:cubicBezTo>
                    <a:cubicBezTo>
                      <a:pt x="6927" y="6270"/>
                      <a:pt x="7005" y="5871"/>
                      <a:pt x="6987" y="5513"/>
                    </a:cubicBezTo>
                    <a:cubicBezTo>
                      <a:pt x="6963" y="5162"/>
                      <a:pt x="6884" y="4799"/>
                      <a:pt x="6945" y="4448"/>
                    </a:cubicBezTo>
                    <a:cubicBezTo>
                      <a:pt x="6993" y="4254"/>
                      <a:pt x="7054" y="4085"/>
                      <a:pt x="7048" y="3921"/>
                    </a:cubicBezTo>
                    <a:cubicBezTo>
                      <a:pt x="7023" y="3606"/>
                      <a:pt x="6745" y="3370"/>
                      <a:pt x="6678" y="3067"/>
                    </a:cubicBezTo>
                    <a:cubicBezTo>
                      <a:pt x="6594" y="2692"/>
                      <a:pt x="6830" y="2286"/>
                      <a:pt x="6684" y="1935"/>
                    </a:cubicBezTo>
                    <a:cubicBezTo>
                      <a:pt x="6600" y="1735"/>
                      <a:pt x="6406" y="1596"/>
                      <a:pt x="6200" y="1530"/>
                    </a:cubicBezTo>
                    <a:cubicBezTo>
                      <a:pt x="5994" y="1451"/>
                      <a:pt x="5776" y="1439"/>
                      <a:pt x="5558" y="1402"/>
                    </a:cubicBezTo>
                    <a:cubicBezTo>
                      <a:pt x="5159" y="1342"/>
                      <a:pt x="4771" y="1221"/>
                      <a:pt x="4408" y="1057"/>
                    </a:cubicBezTo>
                    <a:cubicBezTo>
                      <a:pt x="4250" y="954"/>
                      <a:pt x="4105" y="833"/>
                      <a:pt x="3978" y="694"/>
                    </a:cubicBezTo>
                    <a:cubicBezTo>
                      <a:pt x="3808" y="512"/>
                      <a:pt x="3675" y="295"/>
                      <a:pt x="3469" y="149"/>
                    </a:cubicBezTo>
                    <a:cubicBezTo>
                      <a:pt x="3350" y="59"/>
                      <a:pt x="3199" y="1"/>
                      <a:pt x="3052" y="1"/>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7"/>
              <p:cNvSpPr/>
              <p:nvPr/>
            </p:nvSpPr>
            <p:spPr>
              <a:xfrm>
                <a:off x="554645" y="1641662"/>
                <a:ext cx="1141902" cy="1788450"/>
              </a:xfrm>
              <a:custGeom>
                <a:avLst/>
                <a:gdLst/>
                <a:ahLst/>
                <a:cxnLst/>
                <a:rect l="l" t="t" r="r" b="b"/>
                <a:pathLst>
                  <a:path w="7054" h="11048" extrusionOk="0">
                    <a:moveTo>
                      <a:pt x="3052" y="1"/>
                    </a:moveTo>
                    <a:cubicBezTo>
                      <a:pt x="2953" y="1"/>
                      <a:pt x="2856" y="28"/>
                      <a:pt x="2773" y="89"/>
                    </a:cubicBezTo>
                    <a:cubicBezTo>
                      <a:pt x="2561" y="252"/>
                      <a:pt x="2525" y="585"/>
                      <a:pt x="2289" y="694"/>
                    </a:cubicBezTo>
                    <a:cubicBezTo>
                      <a:pt x="2219" y="730"/>
                      <a:pt x="2145" y="741"/>
                      <a:pt x="2069" y="741"/>
                    </a:cubicBezTo>
                    <a:cubicBezTo>
                      <a:pt x="1994" y="741"/>
                      <a:pt x="1916" y="730"/>
                      <a:pt x="1841" y="724"/>
                    </a:cubicBezTo>
                    <a:cubicBezTo>
                      <a:pt x="1811" y="723"/>
                      <a:pt x="1782" y="722"/>
                      <a:pt x="1752" y="722"/>
                    </a:cubicBezTo>
                    <a:cubicBezTo>
                      <a:pt x="942" y="722"/>
                      <a:pt x="171" y="1353"/>
                      <a:pt x="31" y="2147"/>
                    </a:cubicBezTo>
                    <a:cubicBezTo>
                      <a:pt x="0" y="2329"/>
                      <a:pt x="0" y="2523"/>
                      <a:pt x="49" y="2692"/>
                    </a:cubicBezTo>
                    <a:cubicBezTo>
                      <a:pt x="91" y="2868"/>
                      <a:pt x="194" y="3025"/>
                      <a:pt x="273" y="3195"/>
                    </a:cubicBezTo>
                    <a:cubicBezTo>
                      <a:pt x="291" y="3225"/>
                      <a:pt x="303" y="3261"/>
                      <a:pt x="321" y="3291"/>
                    </a:cubicBezTo>
                    <a:cubicBezTo>
                      <a:pt x="588" y="4079"/>
                      <a:pt x="436" y="5138"/>
                      <a:pt x="1042" y="5743"/>
                    </a:cubicBezTo>
                    <a:cubicBezTo>
                      <a:pt x="1223" y="5441"/>
                      <a:pt x="1017" y="4944"/>
                      <a:pt x="1163" y="4720"/>
                    </a:cubicBezTo>
                    <a:cubicBezTo>
                      <a:pt x="1175" y="4690"/>
                      <a:pt x="1199" y="4666"/>
                      <a:pt x="1229" y="4654"/>
                    </a:cubicBezTo>
                    <a:cubicBezTo>
                      <a:pt x="1237" y="4661"/>
                      <a:pt x="1246" y="4664"/>
                      <a:pt x="1255" y="4664"/>
                    </a:cubicBezTo>
                    <a:cubicBezTo>
                      <a:pt x="1294" y="4664"/>
                      <a:pt x="1344" y="4617"/>
                      <a:pt x="1344" y="4617"/>
                    </a:cubicBezTo>
                    <a:cubicBezTo>
                      <a:pt x="1568" y="5447"/>
                      <a:pt x="1568" y="6355"/>
                      <a:pt x="2022" y="7190"/>
                    </a:cubicBezTo>
                    <a:cubicBezTo>
                      <a:pt x="2089" y="7063"/>
                      <a:pt x="2107" y="6900"/>
                      <a:pt x="2119" y="6742"/>
                    </a:cubicBezTo>
                    <a:cubicBezTo>
                      <a:pt x="2119" y="6706"/>
                      <a:pt x="2131" y="6658"/>
                      <a:pt x="2131" y="6621"/>
                    </a:cubicBezTo>
                    <a:cubicBezTo>
                      <a:pt x="2107" y="6506"/>
                      <a:pt x="2107" y="6355"/>
                      <a:pt x="2259" y="6204"/>
                    </a:cubicBezTo>
                    <a:cubicBezTo>
                      <a:pt x="2323" y="6408"/>
                      <a:pt x="2393" y="6670"/>
                      <a:pt x="2565" y="6670"/>
                    </a:cubicBezTo>
                    <a:cubicBezTo>
                      <a:pt x="2586" y="6670"/>
                      <a:pt x="2609" y="6666"/>
                      <a:pt x="2634" y="6658"/>
                    </a:cubicBezTo>
                    <a:cubicBezTo>
                      <a:pt x="2737" y="6609"/>
                      <a:pt x="2737" y="6385"/>
                      <a:pt x="2797" y="6228"/>
                    </a:cubicBezTo>
                    <a:cubicBezTo>
                      <a:pt x="2810" y="6192"/>
                      <a:pt x="2828" y="6155"/>
                      <a:pt x="2846" y="6125"/>
                    </a:cubicBezTo>
                    <a:cubicBezTo>
                      <a:pt x="2937" y="6052"/>
                      <a:pt x="2937" y="6052"/>
                      <a:pt x="3015" y="5980"/>
                    </a:cubicBezTo>
                    <a:lnTo>
                      <a:pt x="3015" y="5980"/>
                    </a:lnTo>
                    <a:cubicBezTo>
                      <a:pt x="3469" y="6960"/>
                      <a:pt x="2785" y="8171"/>
                      <a:pt x="3542" y="9007"/>
                    </a:cubicBezTo>
                    <a:cubicBezTo>
                      <a:pt x="3553" y="9028"/>
                      <a:pt x="3561" y="9037"/>
                      <a:pt x="3567" y="9037"/>
                    </a:cubicBezTo>
                    <a:cubicBezTo>
                      <a:pt x="3605" y="9037"/>
                      <a:pt x="3575" y="8693"/>
                      <a:pt x="3772" y="8625"/>
                    </a:cubicBezTo>
                    <a:cubicBezTo>
                      <a:pt x="3810" y="8607"/>
                      <a:pt x="3847" y="8598"/>
                      <a:pt x="3882" y="8598"/>
                    </a:cubicBezTo>
                    <a:cubicBezTo>
                      <a:pt x="3986" y="8598"/>
                      <a:pt x="4063" y="8681"/>
                      <a:pt x="4026" y="8849"/>
                    </a:cubicBezTo>
                    <a:lnTo>
                      <a:pt x="4099" y="8958"/>
                    </a:lnTo>
                    <a:cubicBezTo>
                      <a:pt x="4111" y="8989"/>
                      <a:pt x="4135" y="9019"/>
                      <a:pt x="4148" y="9061"/>
                    </a:cubicBezTo>
                    <a:cubicBezTo>
                      <a:pt x="4529" y="9685"/>
                      <a:pt x="4226" y="10520"/>
                      <a:pt x="4753" y="11047"/>
                    </a:cubicBezTo>
                    <a:cubicBezTo>
                      <a:pt x="4983" y="10442"/>
                      <a:pt x="4832" y="9764"/>
                      <a:pt x="5298" y="9225"/>
                    </a:cubicBezTo>
                    <a:cubicBezTo>
                      <a:pt x="5322" y="9188"/>
                      <a:pt x="5340" y="9146"/>
                      <a:pt x="5352" y="9110"/>
                    </a:cubicBezTo>
                    <a:cubicBezTo>
                      <a:pt x="5407" y="8989"/>
                      <a:pt x="5443" y="8868"/>
                      <a:pt x="5461" y="8740"/>
                    </a:cubicBezTo>
                    <a:cubicBezTo>
                      <a:pt x="5480" y="8583"/>
                      <a:pt x="5480" y="8413"/>
                      <a:pt x="5473" y="8250"/>
                    </a:cubicBezTo>
                    <a:cubicBezTo>
                      <a:pt x="5473" y="8208"/>
                      <a:pt x="5473" y="8165"/>
                      <a:pt x="5467" y="8129"/>
                    </a:cubicBezTo>
                    <a:cubicBezTo>
                      <a:pt x="5352" y="7953"/>
                      <a:pt x="5431" y="7723"/>
                      <a:pt x="5504" y="7723"/>
                    </a:cubicBezTo>
                    <a:cubicBezTo>
                      <a:pt x="5534" y="7708"/>
                      <a:pt x="5560" y="7701"/>
                      <a:pt x="5581" y="7701"/>
                    </a:cubicBezTo>
                    <a:cubicBezTo>
                      <a:pt x="5736" y="7701"/>
                      <a:pt x="5648" y="8074"/>
                      <a:pt x="5734" y="8074"/>
                    </a:cubicBezTo>
                    <a:cubicBezTo>
                      <a:pt x="5750" y="8074"/>
                      <a:pt x="5774" y="8060"/>
                      <a:pt x="5806" y="8026"/>
                    </a:cubicBezTo>
                    <a:cubicBezTo>
                      <a:pt x="6261" y="7723"/>
                      <a:pt x="6037" y="7045"/>
                      <a:pt x="6442" y="6573"/>
                    </a:cubicBezTo>
                    <a:cubicBezTo>
                      <a:pt x="6472" y="6561"/>
                      <a:pt x="6509" y="6543"/>
                      <a:pt x="6539" y="6531"/>
                    </a:cubicBezTo>
                    <a:cubicBezTo>
                      <a:pt x="6569" y="6512"/>
                      <a:pt x="6600" y="6500"/>
                      <a:pt x="6630" y="6476"/>
                    </a:cubicBezTo>
                    <a:cubicBezTo>
                      <a:pt x="6927" y="6270"/>
                      <a:pt x="7005" y="5871"/>
                      <a:pt x="6987" y="5513"/>
                    </a:cubicBezTo>
                    <a:cubicBezTo>
                      <a:pt x="6963" y="5162"/>
                      <a:pt x="6884" y="4799"/>
                      <a:pt x="6945" y="4448"/>
                    </a:cubicBezTo>
                    <a:cubicBezTo>
                      <a:pt x="6993" y="4254"/>
                      <a:pt x="7054" y="4085"/>
                      <a:pt x="7048" y="3921"/>
                    </a:cubicBezTo>
                    <a:cubicBezTo>
                      <a:pt x="7023" y="3606"/>
                      <a:pt x="6745" y="3370"/>
                      <a:pt x="6678" y="3067"/>
                    </a:cubicBezTo>
                    <a:cubicBezTo>
                      <a:pt x="6594" y="2692"/>
                      <a:pt x="6830" y="2286"/>
                      <a:pt x="6684" y="1935"/>
                    </a:cubicBezTo>
                    <a:cubicBezTo>
                      <a:pt x="6600" y="1735"/>
                      <a:pt x="6406" y="1596"/>
                      <a:pt x="6200" y="1530"/>
                    </a:cubicBezTo>
                    <a:cubicBezTo>
                      <a:pt x="5994" y="1451"/>
                      <a:pt x="5776" y="1439"/>
                      <a:pt x="5558" y="1402"/>
                    </a:cubicBezTo>
                    <a:cubicBezTo>
                      <a:pt x="5159" y="1342"/>
                      <a:pt x="4771" y="1221"/>
                      <a:pt x="4408" y="1057"/>
                    </a:cubicBezTo>
                    <a:cubicBezTo>
                      <a:pt x="4250" y="954"/>
                      <a:pt x="4105" y="833"/>
                      <a:pt x="3978" y="694"/>
                    </a:cubicBezTo>
                    <a:cubicBezTo>
                      <a:pt x="3808" y="512"/>
                      <a:pt x="3675" y="295"/>
                      <a:pt x="3469" y="149"/>
                    </a:cubicBezTo>
                    <a:cubicBezTo>
                      <a:pt x="3350" y="59"/>
                      <a:pt x="3199" y="1"/>
                      <a:pt x="305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7"/>
              <p:cNvSpPr/>
              <p:nvPr/>
            </p:nvSpPr>
            <p:spPr>
              <a:xfrm>
                <a:off x="587992" y="1664487"/>
                <a:ext cx="1074236" cy="1483306"/>
              </a:xfrm>
              <a:custGeom>
                <a:avLst/>
                <a:gdLst/>
                <a:ahLst/>
                <a:cxnLst/>
                <a:rect l="l" t="t" r="r" b="b"/>
                <a:pathLst>
                  <a:path w="6636" h="9163" extrusionOk="0">
                    <a:moveTo>
                      <a:pt x="2864" y="1"/>
                    </a:moveTo>
                    <a:cubicBezTo>
                      <a:pt x="2774" y="1"/>
                      <a:pt x="2686" y="21"/>
                      <a:pt x="2610" y="69"/>
                    </a:cubicBezTo>
                    <a:cubicBezTo>
                      <a:pt x="2416" y="202"/>
                      <a:pt x="2373" y="480"/>
                      <a:pt x="2149" y="577"/>
                    </a:cubicBezTo>
                    <a:cubicBezTo>
                      <a:pt x="2086" y="605"/>
                      <a:pt x="2016" y="612"/>
                      <a:pt x="1945" y="612"/>
                    </a:cubicBezTo>
                    <a:cubicBezTo>
                      <a:pt x="1874" y="612"/>
                      <a:pt x="1801" y="605"/>
                      <a:pt x="1732" y="602"/>
                    </a:cubicBezTo>
                    <a:cubicBezTo>
                      <a:pt x="1699" y="600"/>
                      <a:pt x="1666" y="599"/>
                      <a:pt x="1633" y="599"/>
                    </a:cubicBezTo>
                    <a:cubicBezTo>
                      <a:pt x="880" y="599"/>
                      <a:pt x="158" y="1121"/>
                      <a:pt x="30" y="1782"/>
                    </a:cubicBezTo>
                    <a:cubicBezTo>
                      <a:pt x="0" y="1934"/>
                      <a:pt x="0" y="2085"/>
                      <a:pt x="42" y="2236"/>
                    </a:cubicBezTo>
                    <a:cubicBezTo>
                      <a:pt x="91" y="2382"/>
                      <a:pt x="182" y="2515"/>
                      <a:pt x="254" y="2654"/>
                    </a:cubicBezTo>
                    <a:cubicBezTo>
                      <a:pt x="273" y="2684"/>
                      <a:pt x="285" y="2702"/>
                      <a:pt x="303" y="2733"/>
                    </a:cubicBezTo>
                    <a:cubicBezTo>
                      <a:pt x="551" y="3387"/>
                      <a:pt x="406" y="4271"/>
                      <a:pt x="975" y="4773"/>
                    </a:cubicBezTo>
                    <a:cubicBezTo>
                      <a:pt x="1150" y="4519"/>
                      <a:pt x="951" y="4107"/>
                      <a:pt x="1090" y="3925"/>
                    </a:cubicBezTo>
                    <a:cubicBezTo>
                      <a:pt x="1102" y="3901"/>
                      <a:pt x="1126" y="3877"/>
                      <a:pt x="1157" y="3865"/>
                    </a:cubicBezTo>
                    <a:cubicBezTo>
                      <a:pt x="1164" y="3871"/>
                      <a:pt x="1172" y="3873"/>
                      <a:pt x="1182" y="3873"/>
                    </a:cubicBezTo>
                    <a:cubicBezTo>
                      <a:pt x="1219" y="3873"/>
                      <a:pt x="1265" y="3835"/>
                      <a:pt x="1265" y="3835"/>
                    </a:cubicBezTo>
                    <a:cubicBezTo>
                      <a:pt x="1477" y="4519"/>
                      <a:pt x="1477" y="5276"/>
                      <a:pt x="1907" y="5966"/>
                    </a:cubicBezTo>
                    <a:cubicBezTo>
                      <a:pt x="1968" y="5863"/>
                      <a:pt x="1992" y="5730"/>
                      <a:pt x="1998" y="5596"/>
                    </a:cubicBezTo>
                    <a:cubicBezTo>
                      <a:pt x="1998" y="5566"/>
                      <a:pt x="2004" y="5530"/>
                      <a:pt x="2004" y="5500"/>
                    </a:cubicBezTo>
                    <a:cubicBezTo>
                      <a:pt x="1980" y="5397"/>
                      <a:pt x="1980" y="5276"/>
                      <a:pt x="2125" y="5148"/>
                    </a:cubicBezTo>
                    <a:cubicBezTo>
                      <a:pt x="2185" y="5317"/>
                      <a:pt x="2255" y="5539"/>
                      <a:pt x="2421" y="5539"/>
                    </a:cubicBezTo>
                    <a:cubicBezTo>
                      <a:pt x="2440" y="5539"/>
                      <a:pt x="2461" y="5536"/>
                      <a:pt x="2482" y="5530"/>
                    </a:cubicBezTo>
                    <a:cubicBezTo>
                      <a:pt x="2579" y="5481"/>
                      <a:pt x="2579" y="5300"/>
                      <a:pt x="2628" y="5173"/>
                    </a:cubicBezTo>
                    <a:cubicBezTo>
                      <a:pt x="2640" y="5142"/>
                      <a:pt x="2658" y="5106"/>
                      <a:pt x="2676" y="5082"/>
                    </a:cubicBezTo>
                    <a:cubicBezTo>
                      <a:pt x="2761" y="5027"/>
                      <a:pt x="2761" y="5027"/>
                      <a:pt x="2840" y="4961"/>
                    </a:cubicBezTo>
                    <a:lnTo>
                      <a:pt x="2840" y="4961"/>
                    </a:lnTo>
                    <a:cubicBezTo>
                      <a:pt x="3263" y="5778"/>
                      <a:pt x="2628" y="6783"/>
                      <a:pt x="3336" y="7473"/>
                    </a:cubicBezTo>
                    <a:cubicBezTo>
                      <a:pt x="3346" y="7491"/>
                      <a:pt x="3352" y="7499"/>
                      <a:pt x="3358" y="7499"/>
                    </a:cubicBezTo>
                    <a:cubicBezTo>
                      <a:pt x="3389" y="7499"/>
                      <a:pt x="3366" y="7215"/>
                      <a:pt x="3548" y="7152"/>
                    </a:cubicBezTo>
                    <a:cubicBezTo>
                      <a:pt x="3584" y="7137"/>
                      <a:pt x="3621" y="7130"/>
                      <a:pt x="3654" y="7130"/>
                    </a:cubicBezTo>
                    <a:cubicBezTo>
                      <a:pt x="3754" y="7130"/>
                      <a:pt x="3827" y="7198"/>
                      <a:pt x="3790" y="7334"/>
                    </a:cubicBezTo>
                    <a:cubicBezTo>
                      <a:pt x="3814" y="7364"/>
                      <a:pt x="3839" y="7407"/>
                      <a:pt x="3851" y="7437"/>
                    </a:cubicBezTo>
                    <a:cubicBezTo>
                      <a:pt x="3869" y="7455"/>
                      <a:pt x="3881" y="7485"/>
                      <a:pt x="3905" y="7510"/>
                    </a:cubicBezTo>
                    <a:cubicBezTo>
                      <a:pt x="4262" y="8030"/>
                      <a:pt x="3972" y="8720"/>
                      <a:pt x="4474" y="9162"/>
                    </a:cubicBezTo>
                    <a:cubicBezTo>
                      <a:pt x="4686" y="8660"/>
                      <a:pt x="4541" y="8091"/>
                      <a:pt x="4989" y="7649"/>
                    </a:cubicBezTo>
                    <a:cubicBezTo>
                      <a:pt x="5013" y="7619"/>
                      <a:pt x="5025" y="7588"/>
                      <a:pt x="5037" y="7546"/>
                    </a:cubicBezTo>
                    <a:cubicBezTo>
                      <a:pt x="5086" y="7449"/>
                      <a:pt x="5122" y="7346"/>
                      <a:pt x="5140" y="7237"/>
                    </a:cubicBezTo>
                    <a:cubicBezTo>
                      <a:pt x="5165" y="7104"/>
                      <a:pt x="5165" y="6965"/>
                      <a:pt x="5152" y="6832"/>
                    </a:cubicBezTo>
                    <a:cubicBezTo>
                      <a:pt x="5152" y="6789"/>
                      <a:pt x="5152" y="6759"/>
                      <a:pt x="5146" y="6729"/>
                    </a:cubicBezTo>
                    <a:cubicBezTo>
                      <a:pt x="5037" y="6589"/>
                      <a:pt x="5110" y="6396"/>
                      <a:pt x="5183" y="6396"/>
                    </a:cubicBezTo>
                    <a:cubicBezTo>
                      <a:pt x="5212" y="6383"/>
                      <a:pt x="5237" y="6377"/>
                      <a:pt x="5257" y="6377"/>
                    </a:cubicBezTo>
                    <a:cubicBezTo>
                      <a:pt x="5404" y="6377"/>
                      <a:pt x="5315" y="6688"/>
                      <a:pt x="5402" y="6688"/>
                    </a:cubicBezTo>
                    <a:cubicBezTo>
                      <a:pt x="5418" y="6688"/>
                      <a:pt x="5441" y="6677"/>
                      <a:pt x="5473" y="6650"/>
                    </a:cubicBezTo>
                    <a:cubicBezTo>
                      <a:pt x="5897" y="6396"/>
                      <a:pt x="5685" y="5833"/>
                      <a:pt x="6067" y="5445"/>
                    </a:cubicBezTo>
                    <a:cubicBezTo>
                      <a:pt x="6097" y="5427"/>
                      <a:pt x="6127" y="5421"/>
                      <a:pt x="6157" y="5409"/>
                    </a:cubicBezTo>
                    <a:lnTo>
                      <a:pt x="6248" y="5360"/>
                    </a:lnTo>
                    <a:cubicBezTo>
                      <a:pt x="6533" y="5197"/>
                      <a:pt x="6599" y="4864"/>
                      <a:pt x="6581" y="4561"/>
                    </a:cubicBezTo>
                    <a:cubicBezTo>
                      <a:pt x="6569" y="4264"/>
                      <a:pt x="6484" y="3962"/>
                      <a:pt x="6545" y="3671"/>
                    </a:cubicBezTo>
                    <a:cubicBezTo>
                      <a:pt x="6575" y="3538"/>
                      <a:pt x="6636" y="3399"/>
                      <a:pt x="6630" y="3265"/>
                    </a:cubicBezTo>
                    <a:cubicBezTo>
                      <a:pt x="6605" y="3005"/>
                      <a:pt x="6351" y="2811"/>
                      <a:pt x="6285" y="2551"/>
                    </a:cubicBezTo>
                    <a:cubicBezTo>
                      <a:pt x="6206" y="2242"/>
                      <a:pt x="6424" y="1909"/>
                      <a:pt x="6291" y="1613"/>
                    </a:cubicBezTo>
                    <a:cubicBezTo>
                      <a:pt x="6212" y="1449"/>
                      <a:pt x="6030" y="1334"/>
                      <a:pt x="5837" y="1274"/>
                    </a:cubicBezTo>
                    <a:cubicBezTo>
                      <a:pt x="5637" y="1213"/>
                      <a:pt x="5437" y="1201"/>
                      <a:pt x="5231" y="1171"/>
                    </a:cubicBezTo>
                    <a:cubicBezTo>
                      <a:pt x="4862" y="1116"/>
                      <a:pt x="4486" y="1019"/>
                      <a:pt x="4147" y="880"/>
                    </a:cubicBezTo>
                    <a:cubicBezTo>
                      <a:pt x="4087" y="856"/>
                      <a:pt x="4026" y="838"/>
                      <a:pt x="3972" y="807"/>
                    </a:cubicBezTo>
                    <a:lnTo>
                      <a:pt x="3972" y="807"/>
                    </a:lnTo>
                    <a:cubicBezTo>
                      <a:pt x="4032" y="826"/>
                      <a:pt x="4087" y="856"/>
                      <a:pt x="4147" y="880"/>
                    </a:cubicBezTo>
                    <a:cubicBezTo>
                      <a:pt x="3996" y="795"/>
                      <a:pt x="3863" y="692"/>
                      <a:pt x="3742" y="577"/>
                    </a:cubicBezTo>
                    <a:cubicBezTo>
                      <a:pt x="3578" y="426"/>
                      <a:pt x="3451" y="244"/>
                      <a:pt x="3263" y="123"/>
                    </a:cubicBezTo>
                    <a:cubicBezTo>
                      <a:pt x="3149" y="50"/>
                      <a:pt x="3004" y="1"/>
                      <a:pt x="28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7"/>
              <p:cNvSpPr/>
              <p:nvPr/>
            </p:nvSpPr>
            <p:spPr>
              <a:xfrm>
                <a:off x="2632358" y="2590435"/>
                <a:ext cx="978241" cy="947484"/>
              </a:xfrm>
              <a:custGeom>
                <a:avLst/>
                <a:gdLst/>
                <a:ahLst/>
                <a:cxnLst/>
                <a:rect l="l" t="t" r="r" b="b"/>
                <a:pathLst>
                  <a:path w="6043" h="5853" extrusionOk="0">
                    <a:moveTo>
                      <a:pt x="4884" y="0"/>
                    </a:moveTo>
                    <a:cubicBezTo>
                      <a:pt x="4855" y="0"/>
                      <a:pt x="4825" y="1"/>
                      <a:pt x="4796" y="4"/>
                    </a:cubicBezTo>
                    <a:cubicBezTo>
                      <a:pt x="4445" y="34"/>
                      <a:pt x="4142" y="215"/>
                      <a:pt x="3815" y="337"/>
                    </a:cubicBezTo>
                    <a:cubicBezTo>
                      <a:pt x="3480" y="463"/>
                      <a:pt x="3116" y="526"/>
                      <a:pt x="2750" y="526"/>
                    </a:cubicBezTo>
                    <a:cubicBezTo>
                      <a:pt x="2573" y="526"/>
                      <a:pt x="2396" y="511"/>
                      <a:pt x="2223" y="482"/>
                    </a:cubicBezTo>
                    <a:cubicBezTo>
                      <a:pt x="2071" y="452"/>
                      <a:pt x="1920" y="409"/>
                      <a:pt x="1756" y="409"/>
                    </a:cubicBezTo>
                    <a:cubicBezTo>
                      <a:pt x="1544" y="409"/>
                      <a:pt x="1351" y="482"/>
                      <a:pt x="1169" y="573"/>
                    </a:cubicBezTo>
                    <a:cubicBezTo>
                      <a:pt x="800" y="772"/>
                      <a:pt x="539" y="1099"/>
                      <a:pt x="376" y="1438"/>
                    </a:cubicBezTo>
                    <a:cubicBezTo>
                      <a:pt x="303" y="1578"/>
                      <a:pt x="255" y="1711"/>
                      <a:pt x="213" y="1856"/>
                    </a:cubicBezTo>
                    <a:cubicBezTo>
                      <a:pt x="164" y="2280"/>
                      <a:pt x="116" y="2704"/>
                      <a:pt x="61" y="3128"/>
                    </a:cubicBezTo>
                    <a:cubicBezTo>
                      <a:pt x="19" y="3497"/>
                      <a:pt x="1" y="3939"/>
                      <a:pt x="279" y="4211"/>
                    </a:cubicBezTo>
                    <a:cubicBezTo>
                      <a:pt x="303" y="4236"/>
                      <a:pt x="334" y="4254"/>
                      <a:pt x="364" y="4284"/>
                    </a:cubicBezTo>
                    <a:cubicBezTo>
                      <a:pt x="691" y="4538"/>
                      <a:pt x="479" y="5041"/>
                      <a:pt x="909" y="5101"/>
                    </a:cubicBezTo>
                    <a:cubicBezTo>
                      <a:pt x="922" y="5104"/>
                      <a:pt x="934" y="5106"/>
                      <a:pt x="946" y="5106"/>
                    </a:cubicBezTo>
                    <a:cubicBezTo>
                      <a:pt x="1166" y="5106"/>
                      <a:pt x="948" y="4579"/>
                      <a:pt x="1353" y="4579"/>
                    </a:cubicBezTo>
                    <a:cubicBezTo>
                      <a:pt x="1368" y="4579"/>
                      <a:pt x="1383" y="4579"/>
                      <a:pt x="1399" y="4581"/>
                    </a:cubicBezTo>
                    <a:cubicBezTo>
                      <a:pt x="1423" y="4599"/>
                      <a:pt x="1454" y="4611"/>
                      <a:pt x="1478" y="4629"/>
                    </a:cubicBezTo>
                    <a:cubicBezTo>
                      <a:pt x="1502" y="4641"/>
                      <a:pt x="1532" y="4659"/>
                      <a:pt x="1551" y="4672"/>
                    </a:cubicBezTo>
                    <a:cubicBezTo>
                      <a:pt x="2047" y="4974"/>
                      <a:pt x="1623" y="5725"/>
                      <a:pt x="2120" y="5852"/>
                    </a:cubicBezTo>
                    <a:cubicBezTo>
                      <a:pt x="2332" y="5852"/>
                      <a:pt x="2186" y="5162"/>
                      <a:pt x="2622" y="5162"/>
                    </a:cubicBezTo>
                    <a:cubicBezTo>
                      <a:pt x="2631" y="5154"/>
                      <a:pt x="2638" y="5150"/>
                      <a:pt x="2645" y="5150"/>
                    </a:cubicBezTo>
                    <a:cubicBezTo>
                      <a:pt x="2689" y="5150"/>
                      <a:pt x="2692" y="5312"/>
                      <a:pt x="2713" y="5428"/>
                    </a:cubicBezTo>
                    <a:cubicBezTo>
                      <a:pt x="2719" y="5465"/>
                      <a:pt x="2719" y="5507"/>
                      <a:pt x="2725" y="5543"/>
                    </a:cubicBezTo>
                    <a:cubicBezTo>
                      <a:pt x="2751" y="5692"/>
                      <a:pt x="2785" y="5810"/>
                      <a:pt x="2905" y="5810"/>
                    </a:cubicBezTo>
                    <a:cubicBezTo>
                      <a:pt x="2927" y="5810"/>
                      <a:pt x="2951" y="5806"/>
                      <a:pt x="2979" y="5798"/>
                    </a:cubicBezTo>
                    <a:cubicBezTo>
                      <a:pt x="3331" y="5737"/>
                      <a:pt x="2907" y="4920"/>
                      <a:pt x="3421" y="4611"/>
                    </a:cubicBezTo>
                    <a:cubicBezTo>
                      <a:pt x="3446" y="4635"/>
                      <a:pt x="3470" y="4659"/>
                      <a:pt x="3482" y="4690"/>
                    </a:cubicBezTo>
                    <a:cubicBezTo>
                      <a:pt x="3645" y="4962"/>
                      <a:pt x="3391" y="5344"/>
                      <a:pt x="3688" y="5610"/>
                    </a:cubicBezTo>
                    <a:cubicBezTo>
                      <a:pt x="3833" y="4853"/>
                      <a:pt x="3900" y="4102"/>
                      <a:pt x="4190" y="3418"/>
                    </a:cubicBezTo>
                    <a:cubicBezTo>
                      <a:pt x="4257" y="3418"/>
                      <a:pt x="4330" y="3418"/>
                      <a:pt x="4372" y="3497"/>
                    </a:cubicBezTo>
                    <a:cubicBezTo>
                      <a:pt x="4390" y="3527"/>
                      <a:pt x="4408" y="3557"/>
                      <a:pt x="4414" y="3588"/>
                    </a:cubicBezTo>
                    <a:cubicBezTo>
                      <a:pt x="4523" y="3872"/>
                      <a:pt x="4348" y="4248"/>
                      <a:pt x="4614" y="4484"/>
                    </a:cubicBezTo>
                    <a:cubicBezTo>
                      <a:pt x="4899" y="4042"/>
                      <a:pt x="4826" y="3479"/>
                      <a:pt x="5207" y="3067"/>
                    </a:cubicBezTo>
                    <a:cubicBezTo>
                      <a:pt x="5238" y="3055"/>
                      <a:pt x="5280" y="3037"/>
                      <a:pt x="5310" y="3031"/>
                    </a:cubicBezTo>
                    <a:cubicBezTo>
                      <a:pt x="5565" y="2946"/>
                      <a:pt x="5807" y="2825"/>
                      <a:pt x="5928" y="2619"/>
                    </a:cubicBezTo>
                    <a:cubicBezTo>
                      <a:pt x="6043" y="2425"/>
                      <a:pt x="6025" y="2207"/>
                      <a:pt x="6013" y="1983"/>
                    </a:cubicBezTo>
                    <a:cubicBezTo>
                      <a:pt x="5988" y="1669"/>
                      <a:pt x="5964" y="1360"/>
                      <a:pt x="5946" y="1051"/>
                    </a:cubicBezTo>
                    <a:cubicBezTo>
                      <a:pt x="5934" y="900"/>
                      <a:pt x="5922" y="736"/>
                      <a:pt x="5861" y="585"/>
                    </a:cubicBezTo>
                    <a:cubicBezTo>
                      <a:pt x="5725" y="239"/>
                      <a:pt x="5309" y="0"/>
                      <a:pt x="4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7"/>
              <p:cNvSpPr/>
              <p:nvPr/>
            </p:nvSpPr>
            <p:spPr>
              <a:xfrm>
                <a:off x="2658907" y="2616173"/>
                <a:ext cx="926277" cy="606079"/>
              </a:xfrm>
              <a:custGeom>
                <a:avLst/>
                <a:gdLst/>
                <a:ahLst/>
                <a:cxnLst/>
                <a:rect l="l" t="t" r="r" b="b"/>
                <a:pathLst>
                  <a:path w="5722" h="3744" extrusionOk="0">
                    <a:moveTo>
                      <a:pt x="4609" y="1"/>
                    </a:moveTo>
                    <a:cubicBezTo>
                      <a:pt x="4586" y="1"/>
                      <a:pt x="4563" y="1"/>
                      <a:pt x="4541" y="2"/>
                    </a:cubicBezTo>
                    <a:cubicBezTo>
                      <a:pt x="4208" y="26"/>
                      <a:pt x="3917" y="141"/>
                      <a:pt x="3615" y="214"/>
                    </a:cubicBezTo>
                    <a:cubicBezTo>
                      <a:pt x="3304" y="295"/>
                      <a:pt x="2961" y="335"/>
                      <a:pt x="2618" y="335"/>
                    </a:cubicBezTo>
                    <a:cubicBezTo>
                      <a:pt x="2446" y="335"/>
                      <a:pt x="2275" y="325"/>
                      <a:pt x="2107" y="305"/>
                    </a:cubicBezTo>
                    <a:cubicBezTo>
                      <a:pt x="1968" y="293"/>
                      <a:pt x="1822" y="262"/>
                      <a:pt x="1671" y="262"/>
                    </a:cubicBezTo>
                    <a:cubicBezTo>
                      <a:pt x="1471" y="262"/>
                      <a:pt x="1278" y="305"/>
                      <a:pt x="1108" y="365"/>
                    </a:cubicBezTo>
                    <a:cubicBezTo>
                      <a:pt x="763" y="498"/>
                      <a:pt x="515" y="698"/>
                      <a:pt x="351" y="928"/>
                    </a:cubicBezTo>
                    <a:cubicBezTo>
                      <a:pt x="291" y="1013"/>
                      <a:pt x="242" y="1098"/>
                      <a:pt x="200" y="1195"/>
                    </a:cubicBezTo>
                    <a:cubicBezTo>
                      <a:pt x="157" y="1467"/>
                      <a:pt x="103" y="1740"/>
                      <a:pt x="61" y="2000"/>
                    </a:cubicBezTo>
                    <a:cubicBezTo>
                      <a:pt x="12" y="2242"/>
                      <a:pt x="0" y="2515"/>
                      <a:pt x="273" y="2690"/>
                    </a:cubicBezTo>
                    <a:cubicBezTo>
                      <a:pt x="291" y="2708"/>
                      <a:pt x="321" y="2720"/>
                      <a:pt x="351" y="2739"/>
                    </a:cubicBezTo>
                    <a:cubicBezTo>
                      <a:pt x="666" y="2896"/>
                      <a:pt x="460" y="3223"/>
                      <a:pt x="866" y="3259"/>
                    </a:cubicBezTo>
                    <a:cubicBezTo>
                      <a:pt x="878" y="3261"/>
                      <a:pt x="889" y="3262"/>
                      <a:pt x="898" y="3262"/>
                    </a:cubicBezTo>
                    <a:cubicBezTo>
                      <a:pt x="1108" y="3262"/>
                      <a:pt x="903" y="2925"/>
                      <a:pt x="1289" y="2925"/>
                    </a:cubicBezTo>
                    <a:cubicBezTo>
                      <a:pt x="1305" y="2925"/>
                      <a:pt x="1321" y="2925"/>
                      <a:pt x="1338" y="2926"/>
                    </a:cubicBezTo>
                    <a:cubicBezTo>
                      <a:pt x="1362" y="2932"/>
                      <a:pt x="1380" y="2950"/>
                      <a:pt x="1411" y="2957"/>
                    </a:cubicBezTo>
                    <a:cubicBezTo>
                      <a:pt x="1435" y="2963"/>
                      <a:pt x="1459" y="2981"/>
                      <a:pt x="1483" y="2987"/>
                    </a:cubicBezTo>
                    <a:cubicBezTo>
                      <a:pt x="1950" y="3174"/>
                      <a:pt x="1544" y="3659"/>
                      <a:pt x="2016" y="3744"/>
                    </a:cubicBezTo>
                    <a:cubicBezTo>
                      <a:pt x="2222" y="3744"/>
                      <a:pt x="2089" y="3302"/>
                      <a:pt x="2488" y="3302"/>
                    </a:cubicBezTo>
                    <a:cubicBezTo>
                      <a:pt x="2497" y="3297"/>
                      <a:pt x="2504" y="3295"/>
                      <a:pt x="2510" y="3295"/>
                    </a:cubicBezTo>
                    <a:cubicBezTo>
                      <a:pt x="2555" y="3295"/>
                      <a:pt x="2557" y="3397"/>
                      <a:pt x="2573" y="3471"/>
                    </a:cubicBezTo>
                    <a:cubicBezTo>
                      <a:pt x="2579" y="3495"/>
                      <a:pt x="2579" y="3514"/>
                      <a:pt x="2585" y="3538"/>
                    </a:cubicBezTo>
                    <a:cubicBezTo>
                      <a:pt x="2611" y="3637"/>
                      <a:pt x="2642" y="3713"/>
                      <a:pt x="2758" y="3713"/>
                    </a:cubicBezTo>
                    <a:cubicBezTo>
                      <a:pt x="2777" y="3713"/>
                      <a:pt x="2798" y="3711"/>
                      <a:pt x="2821" y="3707"/>
                    </a:cubicBezTo>
                    <a:cubicBezTo>
                      <a:pt x="3160" y="3665"/>
                      <a:pt x="2755" y="3144"/>
                      <a:pt x="3245" y="2950"/>
                    </a:cubicBezTo>
                    <a:cubicBezTo>
                      <a:pt x="3269" y="2963"/>
                      <a:pt x="3288" y="2981"/>
                      <a:pt x="3306" y="2993"/>
                    </a:cubicBezTo>
                    <a:cubicBezTo>
                      <a:pt x="3457" y="3168"/>
                      <a:pt x="3221" y="3417"/>
                      <a:pt x="3500" y="3586"/>
                    </a:cubicBezTo>
                    <a:cubicBezTo>
                      <a:pt x="3639" y="3102"/>
                      <a:pt x="3705" y="2624"/>
                      <a:pt x="3972" y="2182"/>
                    </a:cubicBezTo>
                    <a:cubicBezTo>
                      <a:pt x="4038" y="2182"/>
                      <a:pt x="4105" y="2182"/>
                      <a:pt x="4135" y="2236"/>
                    </a:cubicBezTo>
                    <a:cubicBezTo>
                      <a:pt x="4153" y="2254"/>
                      <a:pt x="4166" y="2272"/>
                      <a:pt x="4184" y="2297"/>
                    </a:cubicBezTo>
                    <a:cubicBezTo>
                      <a:pt x="4281" y="2478"/>
                      <a:pt x="4123" y="2714"/>
                      <a:pt x="4371" y="2866"/>
                    </a:cubicBezTo>
                    <a:cubicBezTo>
                      <a:pt x="4644" y="2587"/>
                      <a:pt x="4577" y="2224"/>
                      <a:pt x="4940" y="1964"/>
                    </a:cubicBezTo>
                    <a:lnTo>
                      <a:pt x="5031" y="1939"/>
                    </a:lnTo>
                    <a:cubicBezTo>
                      <a:pt x="5280" y="1891"/>
                      <a:pt x="5497" y="1812"/>
                      <a:pt x="5613" y="1685"/>
                    </a:cubicBezTo>
                    <a:cubicBezTo>
                      <a:pt x="5722" y="1546"/>
                      <a:pt x="5703" y="1407"/>
                      <a:pt x="5691" y="1267"/>
                    </a:cubicBezTo>
                    <a:cubicBezTo>
                      <a:pt x="5667" y="1061"/>
                      <a:pt x="5649" y="868"/>
                      <a:pt x="5631" y="668"/>
                    </a:cubicBezTo>
                    <a:cubicBezTo>
                      <a:pt x="5619" y="571"/>
                      <a:pt x="5606" y="474"/>
                      <a:pt x="5552" y="377"/>
                    </a:cubicBezTo>
                    <a:cubicBezTo>
                      <a:pt x="5426" y="154"/>
                      <a:pt x="5017" y="1"/>
                      <a:pt x="4609" y="1"/>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7"/>
              <p:cNvSpPr/>
              <p:nvPr/>
            </p:nvSpPr>
            <p:spPr>
              <a:xfrm>
                <a:off x="2601925" y="2492336"/>
                <a:ext cx="1039108" cy="1145463"/>
              </a:xfrm>
              <a:custGeom>
                <a:avLst/>
                <a:gdLst/>
                <a:ahLst/>
                <a:cxnLst/>
                <a:rect l="l" t="t" r="r" b="b"/>
                <a:pathLst>
                  <a:path w="6419" h="7076" extrusionOk="0">
                    <a:moveTo>
                      <a:pt x="5194" y="0"/>
                    </a:moveTo>
                    <a:cubicBezTo>
                      <a:pt x="5164" y="0"/>
                      <a:pt x="5135" y="2"/>
                      <a:pt x="5105" y="4"/>
                    </a:cubicBezTo>
                    <a:cubicBezTo>
                      <a:pt x="4729" y="40"/>
                      <a:pt x="4409" y="264"/>
                      <a:pt x="4063" y="404"/>
                    </a:cubicBezTo>
                    <a:cubicBezTo>
                      <a:pt x="3714" y="556"/>
                      <a:pt x="3333" y="634"/>
                      <a:pt x="2950" y="634"/>
                    </a:cubicBezTo>
                    <a:cubicBezTo>
                      <a:pt x="2755" y="634"/>
                      <a:pt x="2560" y="614"/>
                      <a:pt x="2368" y="573"/>
                    </a:cubicBezTo>
                    <a:cubicBezTo>
                      <a:pt x="2211" y="543"/>
                      <a:pt x="2047" y="488"/>
                      <a:pt x="1878" y="488"/>
                    </a:cubicBezTo>
                    <a:cubicBezTo>
                      <a:pt x="1660" y="488"/>
                      <a:pt x="1442" y="567"/>
                      <a:pt x="1248" y="688"/>
                    </a:cubicBezTo>
                    <a:cubicBezTo>
                      <a:pt x="855" y="930"/>
                      <a:pt x="576" y="1324"/>
                      <a:pt x="401" y="1736"/>
                    </a:cubicBezTo>
                    <a:cubicBezTo>
                      <a:pt x="334" y="1905"/>
                      <a:pt x="273" y="2069"/>
                      <a:pt x="231" y="2244"/>
                    </a:cubicBezTo>
                    <a:cubicBezTo>
                      <a:pt x="177" y="2759"/>
                      <a:pt x="122" y="3267"/>
                      <a:pt x="68" y="3782"/>
                    </a:cubicBezTo>
                    <a:cubicBezTo>
                      <a:pt x="25" y="4236"/>
                      <a:pt x="1" y="4757"/>
                      <a:pt x="304" y="5084"/>
                    </a:cubicBezTo>
                    <a:lnTo>
                      <a:pt x="394" y="5175"/>
                    </a:lnTo>
                    <a:cubicBezTo>
                      <a:pt x="746" y="5477"/>
                      <a:pt x="516" y="6083"/>
                      <a:pt x="970" y="6155"/>
                    </a:cubicBezTo>
                    <a:cubicBezTo>
                      <a:pt x="985" y="6159"/>
                      <a:pt x="998" y="6161"/>
                      <a:pt x="1010" y="6161"/>
                    </a:cubicBezTo>
                    <a:cubicBezTo>
                      <a:pt x="1236" y="6161"/>
                      <a:pt x="1013" y="5529"/>
                      <a:pt x="1439" y="5529"/>
                    </a:cubicBezTo>
                    <a:cubicBezTo>
                      <a:pt x="1455" y="5529"/>
                      <a:pt x="1472" y="5530"/>
                      <a:pt x="1490" y="5532"/>
                    </a:cubicBezTo>
                    <a:cubicBezTo>
                      <a:pt x="1521" y="5544"/>
                      <a:pt x="1545" y="5568"/>
                      <a:pt x="1575" y="5592"/>
                    </a:cubicBezTo>
                    <a:cubicBezTo>
                      <a:pt x="1605" y="5610"/>
                      <a:pt x="1630" y="5629"/>
                      <a:pt x="1660" y="5653"/>
                    </a:cubicBezTo>
                    <a:cubicBezTo>
                      <a:pt x="2181" y="6016"/>
                      <a:pt x="1726" y="6924"/>
                      <a:pt x="2259" y="7076"/>
                    </a:cubicBezTo>
                    <a:cubicBezTo>
                      <a:pt x="2483" y="7076"/>
                      <a:pt x="2332" y="6240"/>
                      <a:pt x="2786" y="6240"/>
                    </a:cubicBezTo>
                    <a:cubicBezTo>
                      <a:pt x="2796" y="6230"/>
                      <a:pt x="2805" y="6226"/>
                      <a:pt x="2813" y="6226"/>
                    </a:cubicBezTo>
                    <a:cubicBezTo>
                      <a:pt x="2865" y="6226"/>
                      <a:pt x="2867" y="6414"/>
                      <a:pt x="2883" y="6561"/>
                    </a:cubicBezTo>
                    <a:cubicBezTo>
                      <a:pt x="2895" y="6603"/>
                      <a:pt x="2901" y="6652"/>
                      <a:pt x="2901" y="6688"/>
                    </a:cubicBezTo>
                    <a:cubicBezTo>
                      <a:pt x="2927" y="6869"/>
                      <a:pt x="2961" y="7010"/>
                      <a:pt x="3091" y="7010"/>
                    </a:cubicBezTo>
                    <a:cubicBezTo>
                      <a:pt x="3114" y="7010"/>
                      <a:pt x="3139" y="7006"/>
                      <a:pt x="3167" y="6997"/>
                    </a:cubicBezTo>
                    <a:cubicBezTo>
                      <a:pt x="3543" y="6924"/>
                      <a:pt x="3089" y="5937"/>
                      <a:pt x="3640" y="5568"/>
                    </a:cubicBezTo>
                    <a:cubicBezTo>
                      <a:pt x="3664" y="5592"/>
                      <a:pt x="3688" y="5629"/>
                      <a:pt x="3700" y="5659"/>
                    </a:cubicBezTo>
                    <a:cubicBezTo>
                      <a:pt x="3870" y="5986"/>
                      <a:pt x="3603" y="6452"/>
                      <a:pt x="3918" y="6773"/>
                    </a:cubicBezTo>
                    <a:cubicBezTo>
                      <a:pt x="4069" y="5865"/>
                      <a:pt x="4148" y="4957"/>
                      <a:pt x="4451" y="4121"/>
                    </a:cubicBezTo>
                    <a:cubicBezTo>
                      <a:pt x="4524" y="4121"/>
                      <a:pt x="4602" y="4121"/>
                      <a:pt x="4639" y="4230"/>
                    </a:cubicBezTo>
                    <a:cubicBezTo>
                      <a:pt x="4663" y="4266"/>
                      <a:pt x="4675" y="4297"/>
                      <a:pt x="4693" y="4333"/>
                    </a:cubicBezTo>
                    <a:cubicBezTo>
                      <a:pt x="4808" y="4672"/>
                      <a:pt x="4626" y="5126"/>
                      <a:pt x="4905" y="5411"/>
                    </a:cubicBezTo>
                    <a:cubicBezTo>
                      <a:pt x="5208" y="4878"/>
                      <a:pt x="5129" y="4200"/>
                      <a:pt x="5541" y="3703"/>
                    </a:cubicBezTo>
                    <a:cubicBezTo>
                      <a:pt x="5577" y="3685"/>
                      <a:pt x="5607" y="3667"/>
                      <a:pt x="5644" y="3661"/>
                    </a:cubicBezTo>
                    <a:cubicBezTo>
                      <a:pt x="5928" y="3564"/>
                      <a:pt x="6176" y="3419"/>
                      <a:pt x="6304" y="3171"/>
                    </a:cubicBezTo>
                    <a:cubicBezTo>
                      <a:pt x="6419" y="2928"/>
                      <a:pt x="6406" y="2656"/>
                      <a:pt x="6388" y="2396"/>
                    </a:cubicBezTo>
                    <a:lnTo>
                      <a:pt x="6322" y="1263"/>
                    </a:lnTo>
                    <a:cubicBezTo>
                      <a:pt x="6304" y="1070"/>
                      <a:pt x="6298" y="882"/>
                      <a:pt x="6237" y="706"/>
                    </a:cubicBezTo>
                    <a:cubicBezTo>
                      <a:pt x="6089" y="297"/>
                      <a:pt x="5648" y="0"/>
                      <a:pt x="5194" y="0"/>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7"/>
              <p:cNvSpPr/>
              <p:nvPr/>
            </p:nvSpPr>
            <p:spPr>
              <a:xfrm>
                <a:off x="2601925" y="2492336"/>
                <a:ext cx="1039108" cy="1145463"/>
              </a:xfrm>
              <a:custGeom>
                <a:avLst/>
                <a:gdLst/>
                <a:ahLst/>
                <a:cxnLst/>
                <a:rect l="l" t="t" r="r" b="b"/>
                <a:pathLst>
                  <a:path w="6419" h="7076" extrusionOk="0">
                    <a:moveTo>
                      <a:pt x="5194" y="0"/>
                    </a:moveTo>
                    <a:cubicBezTo>
                      <a:pt x="5164" y="0"/>
                      <a:pt x="5135" y="2"/>
                      <a:pt x="5105" y="4"/>
                    </a:cubicBezTo>
                    <a:cubicBezTo>
                      <a:pt x="4729" y="40"/>
                      <a:pt x="4409" y="264"/>
                      <a:pt x="4063" y="404"/>
                    </a:cubicBezTo>
                    <a:cubicBezTo>
                      <a:pt x="3714" y="556"/>
                      <a:pt x="3333" y="634"/>
                      <a:pt x="2950" y="634"/>
                    </a:cubicBezTo>
                    <a:cubicBezTo>
                      <a:pt x="2755" y="634"/>
                      <a:pt x="2560" y="614"/>
                      <a:pt x="2368" y="573"/>
                    </a:cubicBezTo>
                    <a:cubicBezTo>
                      <a:pt x="2211" y="543"/>
                      <a:pt x="2047" y="488"/>
                      <a:pt x="1878" y="488"/>
                    </a:cubicBezTo>
                    <a:cubicBezTo>
                      <a:pt x="1660" y="488"/>
                      <a:pt x="1442" y="567"/>
                      <a:pt x="1248" y="688"/>
                    </a:cubicBezTo>
                    <a:cubicBezTo>
                      <a:pt x="855" y="930"/>
                      <a:pt x="576" y="1324"/>
                      <a:pt x="401" y="1736"/>
                    </a:cubicBezTo>
                    <a:cubicBezTo>
                      <a:pt x="334" y="1905"/>
                      <a:pt x="273" y="2069"/>
                      <a:pt x="231" y="2244"/>
                    </a:cubicBezTo>
                    <a:cubicBezTo>
                      <a:pt x="177" y="2759"/>
                      <a:pt x="122" y="3267"/>
                      <a:pt x="68" y="3782"/>
                    </a:cubicBezTo>
                    <a:cubicBezTo>
                      <a:pt x="25" y="4236"/>
                      <a:pt x="1" y="4757"/>
                      <a:pt x="304" y="5084"/>
                    </a:cubicBezTo>
                    <a:lnTo>
                      <a:pt x="394" y="5175"/>
                    </a:lnTo>
                    <a:cubicBezTo>
                      <a:pt x="746" y="5477"/>
                      <a:pt x="516" y="6083"/>
                      <a:pt x="970" y="6155"/>
                    </a:cubicBezTo>
                    <a:cubicBezTo>
                      <a:pt x="985" y="6159"/>
                      <a:pt x="998" y="6161"/>
                      <a:pt x="1010" y="6161"/>
                    </a:cubicBezTo>
                    <a:cubicBezTo>
                      <a:pt x="1236" y="6161"/>
                      <a:pt x="1013" y="5529"/>
                      <a:pt x="1439" y="5529"/>
                    </a:cubicBezTo>
                    <a:cubicBezTo>
                      <a:pt x="1455" y="5529"/>
                      <a:pt x="1472" y="5530"/>
                      <a:pt x="1490" y="5532"/>
                    </a:cubicBezTo>
                    <a:cubicBezTo>
                      <a:pt x="1521" y="5544"/>
                      <a:pt x="1545" y="5568"/>
                      <a:pt x="1575" y="5592"/>
                    </a:cubicBezTo>
                    <a:cubicBezTo>
                      <a:pt x="1605" y="5610"/>
                      <a:pt x="1630" y="5629"/>
                      <a:pt x="1660" y="5653"/>
                    </a:cubicBezTo>
                    <a:cubicBezTo>
                      <a:pt x="2181" y="6016"/>
                      <a:pt x="1726" y="6924"/>
                      <a:pt x="2259" y="7076"/>
                    </a:cubicBezTo>
                    <a:cubicBezTo>
                      <a:pt x="2483" y="7076"/>
                      <a:pt x="2332" y="6240"/>
                      <a:pt x="2786" y="6240"/>
                    </a:cubicBezTo>
                    <a:cubicBezTo>
                      <a:pt x="2796" y="6230"/>
                      <a:pt x="2805" y="6226"/>
                      <a:pt x="2813" y="6226"/>
                    </a:cubicBezTo>
                    <a:cubicBezTo>
                      <a:pt x="2865" y="6226"/>
                      <a:pt x="2867" y="6414"/>
                      <a:pt x="2883" y="6561"/>
                    </a:cubicBezTo>
                    <a:cubicBezTo>
                      <a:pt x="2895" y="6603"/>
                      <a:pt x="2901" y="6652"/>
                      <a:pt x="2901" y="6688"/>
                    </a:cubicBezTo>
                    <a:cubicBezTo>
                      <a:pt x="2927" y="6869"/>
                      <a:pt x="2961" y="7010"/>
                      <a:pt x="3091" y="7010"/>
                    </a:cubicBezTo>
                    <a:cubicBezTo>
                      <a:pt x="3114" y="7010"/>
                      <a:pt x="3139" y="7006"/>
                      <a:pt x="3167" y="6997"/>
                    </a:cubicBezTo>
                    <a:cubicBezTo>
                      <a:pt x="3543" y="6924"/>
                      <a:pt x="3089" y="5937"/>
                      <a:pt x="3640" y="5568"/>
                    </a:cubicBezTo>
                    <a:cubicBezTo>
                      <a:pt x="3664" y="5592"/>
                      <a:pt x="3688" y="5629"/>
                      <a:pt x="3700" y="5659"/>
                    </a:cubicBezTo>
                    <a:cubicBezTo>
                      <a:pt x="3870" y="5986"/>
                      <a:pt x="3603" y="6452"/>
                      <a:pt x="3918" y="6773"/>
                    </a:cubicBezTo>
                    <a:cubicBezTo>
                      <a:pt x="4069" y="5865"/>
                      <a:pt x="4148" y="4957"/>
                      <a:pt x="4451" y="4121"/>
                    </a:cubicBezTo>
                    <a:cubicBezTo>
                      <a:pt x="4524" y="4121"/>
                      <a:pt x="4602" y="4121"/>
                      <a:pt x="4639" y="4230"/>
                    </a:cubicBezTo>
                    <a:cubicBezTo>
                      <a:pt x="4663" y="4266"/>
                      <a:pt x="4675" y="4297"/>
                      <a:pt x="4693" y="4333"/>
                    </a:cubicBezTo>
                    <a:cubicBezTo>
                      <a:pt x="4808" y="4672"/>
                      <a:pt x="4626" y="5126"/>
                      <a:pt x="4905" y="5411"/>
                    </a:cubicBezTo>
                    <a:cubicBezTo>
                      <a:pt x="5208" y="4878"/>
                      <a:pt x="5129" y="4200"/>
                      <a:pt x="5541" y="3703"/>
                    </a:cubicBezTo>
                    <a:cubicBezTo>
                      <a:pt x="5577" y="3685"/>
                      <a:pt x="5607" y="3667"/>
                      <a:pt x="5644" y="3661"/>
                    </a:cubicBezTo>
                    <a:cubicBezTo>
                      <a:pt x="5928" y="3564"/>
                      <a:pt x="6176" y="3419"/>
                      <a:pt x="6304" y="3171"/>
                    </a:cubicBezTo>
                    <a:cubicBezTo>
                      <a:pt x="6419" y="2928"/>
                      <a:pt x="6406" y="2656"/>
                      <a:pt x="6388" y="2396"/>
                    </a:cubicBezTo>
                    <a:lnTo>
                      <a:pt x="6322" y="1263"/>
                    </a:lnTo>
                    <a:cubicBezTo>
                      <a:pt x="6304" y="1070"/>
                      <a:pt x="6298" y="882"/>
                      <a:pt x="6237" y="706"/>
                    </a:cubicBezTo>
                    <a:cubicBezTo>
                      <a:pt x="6089" y="297"/>
                      <a:pt x="5648" y="0"/>
                      <a:pt x="5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7"/>
              <p:cNvSpPr/>
              <p:nvPr/>
            </p:nvSpPr>
            <p:spPr>
              <a:xfrm>
                <a:off x="2632358" y="2516780"/>
                <a:ext cx="978241" cy="947646"/>
              </a:xfrm>
              <a:custGeom>
                <a:avLst/>
                <a:gdLst/>
                <a:ahLst/>
                <a:cxnLst/>
                <a:rect l="l" t="t" r="r" b="b"/>
                <a:pathLst>
                  <a:path w="6043" h="5854" extrusionOk="0">
                    <a:moveTo>
                      <a:pt x="4884" y="1"/>
                    </a:moveTo>
                    <a:cubicBezTo>
                      <a:pt x="4855" y="1"/>
                      <a:pt x="4825" y="2"/>
                      <a:pt x="4796" y="4"/>
                    </a:cubicBezTo>
                    <a:cubicBezTo>
                      <a:pt x="4445" y="35"/>
                      <a:pt x="4142" y="216"/>
                      <a:pt x="3815" y="337"/>
                    </a:cubicBezTo>
                    <a:cubicBezTo>
                      <a:pt x="3480" y="464"/>
                      <a:pt x="3116" y="527"/>
                      <a:pt x="2750" y="527"/>
                    </a:cubicBezTo>
                    <a:cubicBezTo>
                      <a:pt x="2573" y="527"/>
                      <a:pt x="2396" y="512"/>
                      <a:pt x="2223" y="483"/>
                    </a:cubicBezTo>
                    <a:cubicBezTo>
                      <a:pt x="2071" y="453"/>
                      <a:pt x="1920" y="410"/>
                      <a:pt x="1756" y="410"/>
                    </a:cubicBezTo>
                    <a:cubicBezTo>
                      <a:pt x="1544" y="410"/>
                      <a:pt x="1351" y="483"/>
                      <a:pt x="1169" y="574"/>
                    </a:cubicBezTo>
                    <a:cubicBezTo>
                      <a:pt x="800" y="773"/>
                      <a:pt x="539" y="1100"/>
                      <a:pt x="376" y="1439"/>
                    </a:cubicBezTo>
                    <a:cubicBezTo>
                      <a:pt x="303" y="1579"/>
                      <a:pt x="255" y="1712"/>
                      <a:pt x="213" y="1857"/>
                    </a:cubicBezTo>
                    <a:cubicBezTo>
                      <a:pt x="164" y="2281"/>
                      <a:pt x="116" y="2705"/>
                      <a:pt x="61" y="3129"/>
                    </a:cubicBezTo>
                    <a:cubicBezTo>
                      <a:pt x="19" y="3498"/>
                      <a:pt x="1" y="3940"/>
                      <a:pt x="279" y="4212"/>
                    </a:cubicBezTo>
                    <a:cubicBezTo>
                      <a:pt x="303" y="4237"/>
                      <a:pt x="334" y="4255"/>
                      <a:pt x="364" y="4285"/>
                    </a:cubicBezTo>
                    <a:cubicBezTo>
                      <a:pt x="691" y="4539"/>
                      <a:pt x="479" y="5042"/>
                      <a:pt x="909" y="5102"/>
                    </a:cubicBezTo>
                    <a:cubicBezTo>
                      <a:pt x="922" y="5105"/>
                      <a:pt x="934" y="5106"/>
                      <a:pt x="946" y="5106"/>
                    </a:cubicBezTo>
                    <a:cubicBezTo>
                      <a:pt x="1166" y="5106"/>
                      <a:pt x="948" y="4580"/>
                      <a:pt x="1353" y="4580"/>
                    </a:cubicBezTo>
                    <a:cubicBezTo>
                      <a:pt x="1368" y="4580"/>
                      <a:pt x="1383" y="4580"/>
                      <a:pt x="1399" y="4582"/>
                    </a:cubicBezTo>
                    <a:cubicBezTo>
                      <a:pt x="1423" y="4600"/>
                      <a:pt x="1454" y="4612"/>
                      <a:pt x="1478" y="4630"/>
                    </a:cubicBezTo>
                    <a:cubicBezTo>
                      <a:pt x="1502" y="4642"/>
                      <a:pt x="1532" y="4660"/>
                      <a:pt x="1551" y="4672"/>
                    </a:cubicBezTo>
                    <a:cubicBezTo>
                      <a:pt x="2047" y="4975"/>
                      <a:pt x="1623" y="5726"/>
                      <a:pt x="2120" y="5853"/>
                    </a:cubicBezTo>
                    <a:cubicBezTo>
                      <a:pt x="2332" y="5853"/>
                      <a:pt x="2186" y="5163"/>
                      <a:pt x="2622" y="5163"/>
                    </a:cubicBezTo>
                    <a:cubicBezTo>
                      <a:pt x="2631" y="5155"/>
                      <a:pt x="2638" y="5151"/>
                      <a:pt x="2645" y="5151"/>
                    </a:cubicBezTo>
                    <a:cubicBezTo>
                      <a:pt x="2689" y="5151"/>
                      <a:pt x="2692" y="5313"/>
                      <a:pt x="2713" y="5429"/>
                    </a:cubicBezTo>
                    <a:cubicBezTo>
                      <a:pt x="2719" y="5466"/>
                      <a:pt x="2719" y="5508"/>
                      <a:pt x="2725" y="5544"/>
                    </a:cubicBezTo>
                    <a:cubicBezTo>
                      <a:pt x="2751" y="5693"/>
                      <a:pt x="2785" y="5811"/>
                      <a:pt x="2905" y="5811"/>
                    </a:cubicBezTo>
                    <a:cubicBezTo>
                      <a:pt x="2927" y="5811"/>
                      <a:pt x="2951" y="5807"/>
                      <a:pt x="2979" y="5799"/>
                    </a:cubicBezTo>
                    <a:cubicBezTo>
                      <a:pt x="3331" y="5738"/>
                      <a:pt x="2907" y="4921"/>
                      <a:pt x="3421" y="4612"/>
                    </a:cubicBezTo>
                    <a:cubicBezTo>
                      <a:pt x="3446" y="4636"/>
                      <a:pt x="3470" y="4660"/>
                      <a:pt x="3482" y="4691"/>
                    </a:cubicBezTo>
                    <a:cubicBezTo>
                      <a:pt x="3645" y="4963"/>
                      <a:pt x="3391" y="5344"/>
                      <a:pt x="3688" y="5611"/>
                    </a:cubicBezTo>
                    <a:cubicBezTo>
                      <a:pt x="3833" y="4854"/>
                      <a:pt x="3900" y="4103"/>
                      <a:pt x="4190" y="3419"/>
                    </a:cubicBezTo>
                    <a:cubicBezTo>
                      <a:pt x="4257" y="3419"/>
                      <a:pt x="4330" y="3419"/>
                      <a:pt x="4372" y="3498"/>
                    </a:cubicBezTo>
                    <a:cubicBezTo>
                      <a:pt x="4390" y="3528"/>
                      <a:pt x="4408" y="3558"/>
                      <a:pt x="4414" y="3589"/>
                    </a:cubicBezTo>
                    <a:cubicBezTo>
                      <a:pt x="4523" y="3873"/>
                      <a:pt x="4348" y="4249"/>
                      <a:pt x="4614" y="4485"/>
                    </a:cubicBezTo>
                    <a:cubicBezTo>
                      <a:pt x="4899" y="4043"/>
                      <a:pt x="4826" y="3480"/>
                      <a:pt x="5207" y="3068"/>
                    </a:cubicBezTo>
                    <a:cubicBezTo>
                      <a:pt x="5238" y="3056"/>
                      <a:pt x="5280" y="3038"/>
                      <a:pt x="5310" y="3032"/>
                    </a:cubicBezTo>
                    <a:cubicBezTo>
                      <a:pt x="5565" y="2947"/>
                      <a:pt x="5807" y="2826"/>
                      <a:pt x="5928" y="2620"/>
                    </a:cubicBezTo>
                    <a:cubicBezTo>
                      <a:pt x="6043" y="2426"/>
                      <a:pt x="6025" y="2208"/>
                      <a:pt x="6013" y="1984"/>
                    </a:cubicBezTo>
                    <a:cubicBezTo>
                      <a:pt x="5988" y="1669"/>
                      <a:pt x="5964" y="1361"/>
                      <a:pt x="5946" y="1052"/>
                    </a:cubicBezTo>
                    <a:cubicBezTo>
                      <a:pt x="5934" y="901"/>
                      <a:pt x="5922" y="737"/>
                      <a:pt x="5861" y="586"/>
                    </a:cubicBezTo>
                    <a:cubicBezTo>
                      <a:pt x="5725" y="240"/>
                      <a:pt x="5309" y="1"/>
                      <a:pt x="48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7"/>
              <p:cNvSpPr/>
              <p:nvPr/>
            </p:nvSpPr>
            <p:spPr>
              <a:xfrm>
                <a:off x="2201113" y="1870559"/>
                <a:ext cx="1178325" cy="1168450"/>
              </a:xfrm>
              <a:custGeom>
                <a:avLst/>
                <a:gdLst/>
                <a:ahLst/>
                <a:cxnLst/>
                <a:rect l="l" t="t" r="r" b="b"/>
                <a:pathLst>
                  <a:path w="7279" h="7218" extrusionOk="0">
                    <a:moveTo>
                      <a:pt x="4022" y="0"/>
                    </a:moveTo>
                    <a:cubicBezTo>
                      <a:pt x="3909" y="0"/>
                      <a:pt x="3797" y="4"/>
                      <a:pt x="3688" y="31"/>
                    </a:cubicBezTo>
                    <a:cubicBezTo>
                      <a:pt x="3440" y="85"/>
                      <a:pt x="3234" y="237"/>
                      <a:pt x="3016" y="358"/>
                    </a:cubicBezTo>
                    <a:cubicBezTo>
                      <a:pt x="2715" y="529"/>
                      <a:pt x="2361" y="660"/>
                      <a:pt x="2011" y="660"/>
                    </a:cubicBezTo>
                    <a:cubicBezTo>
                      <a:pt x="1952" y="660"/>
                      <a:pt x="1894" y="656"/>
                      <a:pt x="1835" y="648"/>
                    </a:cubicBezTo>
                    <a:cubicBezTo>
                      <a:pt x="1647" y="630"/>
                      <a:pt x="1466" y="558"/>
                      <a:pt x="1266" y="558"/>
                    </a:cubicBezTo>
                    <a:cubicBezTo>
                      <a:pt x="939" y="570"/>
                      <a:pt x="667" y="769"/>
                      <a:pt x="449" y="975"/>
                    </a:cubicBezTo>
                    <a:cubicBezTo>
                      <a:pt x="297" y="1121"/>
                      <a:pt x="152" y="1278"/>
                      <a:pt x="91" y="1466"/>
                    </a:cubicBezTo>
                    <a:cubicBezTo>
                      <a:pt x="1" y="1762"/>
                      <a:pt x="122" y="2071"/>
                      <a:pt x="200" y="2368"/>
                    </a:cubicBezTo>
                    <a:cubicBezTo>
                      <a:pt x="237" y="2519"/>
                      <a:pt x="267" y="2671"/>
                      <a:pt x="291" y="2828"/>
                    </a:cubicBezTo>
                    <a:cubicBezTo>
                      <a:pt x="322" y="2889"/>
                      <a:pt x="358" y="2949"/>
                      <a:pt x="382" y="3022"/>
                    </a:cubicBezTo>
                    <a:cubicBezTo>
                      <a:pt x="473" y="3252"/>
                      <a:pt x="364" y="3506"/>
                      <a:pt x="316" y="3748"/>
                    </a:cubicBezTo>
                    <a:cubicBezTo>
                      <a:pt x="243" y="4093"/>
                      <a:pt x="297" y="4451"/>
                      <a:pt x="376" y="4796"/>
                    </a:cubicBezTo>
                    <a:cubicBezTo>
                      <a:pt x="382" y="4838"/>
                      <a:pt x="388" y="4868"/>
                      <a:pt x="394" y="4905"/>
                    </a:cubicBezTo>
                    <a:cubicBezTo>
                      <a:pt x="661" y="5655"/>
                      <a:pt x="303" y="6533"/>
                      <a:pt x="806" y="7217"/>
                    </a:cubicBezTo>
                    <a:cubicBezTo>
                      <a:pt x="951" y="6842"/>
                      <a:pt x="806" y="6340"/>
                      <a:pt x="1260" y="6109"/>
                    </a:cubicBezTo>
                    <a:cubicBezTo>
                      <a:pt x="1290" y="6097"/>
                      <a:pt x="1314" y="6091"/>
                      <a:pt x="1333" y="6079"/>
                    </a:cubicBezTo>
                    <a:cubicBezTo>
                      <a:pt x="1405" y="6037"/>
                      <a:pt x="1454" y="5976"/>
                      <a:pt x="1508" y="5916"/>
                    </a:cubicBezTo>
                    <a:cubicBezTo>
                      <a:pt x="1563" y="5849"/>
                      <a:pt x="1617" y="5776"/>
                      <a:pt x="1654" y="5698"/>
                    </a:cubicBezTo>
                    <a:cubicBezTo>
                      <a:pt x="1666" y="5674"/>
                      <a:pt x="1684" y="5643"/>
                      <a:pt x="1696" y="5631"/>
                    </a:cubicBezTo>
                    <a:cubicBezTo>
                      <a:pt x="1782" y="5652"/>
                      <a:pt x="1851" y="5662"/>
                      <a:pt x="1906" y="5662"/>
                    </a:cubicBezTo>
                    <a:cubicBezTo>
                      <a:pt x="2197" y="5662"/>
                      <a:pt x="2123" y="5390"/>
                      <a:pt x="2301" y="5080"/>
                    </a:cubicBezTo>
                    <a:cubicBezTo>
                      <a:pt x="2513" y="5328"/>
                      <a:pt x="2447" y="5643"/>
                      <a:pt x="2471" y="5940"/>
                    </a:cubicBezTo>
                    <a:cubicBezTo>
                      <a:pt x="2477" y="5970"/>
                      <a:pt x="2483" y="5994"/>
                      <a:pt x="2501" y="6025"/>
                    </a:cubicBezTo>
                    <a:cubicBezTo>
                      <a:pt x="2531" y="6079"/>
                      <a:pt x="2568" y="6116"/>
                      <a:pt x="2628" y="6128"/>
                    </a:cubicBezTo>
                    <a:cubicBezTo>
                      <a:pt x="2646" y="6134"/>
                      <a:pt x="2668" y="6137"/>
                      <a:pt x="2689" y="6137"/>
                    </a:cubicBezTo>
                    <a:cubicBezTo>
                      <a:pt x="2710" y="6137"/>
                      <a:pt x="2731" y="6134"/>
                      <a:pt x="2749" y="6128"/>
                    </a:cubicBezTo>
                    <a:cubicBezTo>
                      <a:pt x="2786" y="6122"/>
                      <a:pt x="2834" y="6097"/>
                      <a:pt x="2864" y="6079"/>
                    </a:cubicBezTo>
                    <a:cubicBezTo>
                      <a:pt x="2883" y="6077"/>
                      <a:pt x="2900" y="6077"/>
                      <a:pt x="2917" y="6077"/>
                    </a:cubicBezTo>
                    <a:cubicBezTo>
                      <a:pt x="3413" y="6077"/>
                      <a:pt x="3032" y="6846"/>
                      <a:pt x="3512" y="6969"/>
                    </a:cubicBezTo>
                    <a:cubicBezTo>
                      <a:pt x="3512" y="6031"/>
                      <a:pt x="3512" y="5026"/>
                      <a:pt x="3658" y="4063"/>
                    </a:cubicBezTo>
                    <a:cubicBezTo>
                      <a:pt x="3658" y="4033"/>
                      <a:pt x="3664" y="4009"/>
                      <a:pt x="3664" y="3972"/>
                    </a:cubicBezTo>
                    <a:cubicBezTo>
                      <a:pt x="3682" y="3878"/>
                      <a:pt x="3697" y="3799"/>
                      <a:pt x="3779" y="3799"/>
                    </a:cubicBezTo>
                    <a:cubicBezTo>
                      <a:pt x="3803" y="3799"/>
                      <a:pt x="3833" y="3806"/>
                      <a:pt x="3869" y="3821"/>
                    </a:cubicBezTo>
                    <a:cubicBezTo>
                      <a:pt x="4160" y="3948"/>
                      <a:pt x="3803" y="4511"/>
                      <a:pt x="4227" y="4699"/>
                    </a:cubicBezTo>
                    <a:cubicBezTo>
                      <a:pt x="4360" y="4233"/>
                      <a:pt x="4118" y="3700"/>
                      <a:pt x="4535" y="3331"/>
                    </a:cubicBezTo>
                    <a:cubicBezTo>
                      <a:pt x="4566" y="3306"/>
                      <a:pt x="4596" y="3276"/>
                      <a:pt x="4626" y="3252"/>
                    </a:cubicBezTo>
                    <a:cubicBezTo>
                      <a:pt x="5008" y="3506"/>
                      <a:pt x="4862" y="3881"/>
                      <a:pt x="5080" y="4190"/>
                    </a:cubicBezTo>
                    <a:cubicBezTo>
                      <a:pt x="5133" y="4253"/>
                      <a:pt x="5181" y="4277"/>
                      <a:pt x="5225" y="4277"/>
                    </a:cubicBezTo>
                    <a:cubicBezTo>
                      <a:pt x="5342" y="4277"/>
                      <a:pt x="5437" y="4110"/>
                      <a:pt x="5528" y="3996"/>
                    </a:cubicBezTo>
                    <a:cubicBezTo>
                      <a:pt x="5540" y="3972"/>
                      <a:pt x="5565" y="3960"/>
                      <a:pt x="5583" y="3936"/>
                    </a:cubicBezTo>
                    <a:cubicBezTo>
                      <a:pt x="6358" y="4505"/>
                      <a:pt x="5583" y="5383"/>
                      <a:pt x="6225" y="5946"/>
                    </a:cubicBezTo>
                    <a:cubicBezTo>
                      <a:pt x="6291" y="5322"/>
                      <a:pt x="6158" y="4632"/>
                      <a:pt x="6715" y="4148"/>
                    </a:cubicBezTo>
                    <a:cubicBezTo>
                      <a:pt x="6739" y="4142"/>
                      <a:pt x="6770" y="4124"/>
                      <a:pt x="6794" y="4112"/>
                    </a:cubicBezTo>
                    <a:cubicBezTo>
                      <a:pt x="6872" y="4057"/>
                      <a:pt x="6921" y="3972"/>
                      <a:pt x="6963" y="3888"/>
                    </a:cubicBezTo>
                    <a:cubicBezTo>
                      <a:pt x="7157" y="3542"/>
                      <a:pt x="7278" y="3094"/>
                      <a:pt x="7048" y="2731"/>
                    </a:cubicBezTo>
                    <a:cubicBezTo>
                      <a:pt x="6885" y="2471"/>
                      <a:pt x="6558" y="2301"/>
                      <a:pt x="6406" y="2035"/>
                    </a:cubicBezTo>
                    <a:cubicBezTo>
                      <a:pt x="6237" y="1726"/>
                      <a:pt x="6321" y="1326"/>
                      <a:pt x="6067" y="1066"/>
                    </a:cubicBezTo>
                    <a:cubicBezTo>
                      <a:pt x="5855" y="860"/>
                      <a:pt x="5462" y="806"/>
                      <a:pt x="5353" y="539"/>
                    </a:cubicBezTo>
                    <a:cubicBezTo>
                      <a:pt x="5286" y="370"/>
                      <a:pt x="5347" y="128"/>
                      <a:pt x="5165" y="49"/>
                    </a:cubicBezTo>
                    <a:cubicBezTo>
                      <a:pt x="5111" y="25"/>
                      <a:pt x="5044" y="19"/>
                      <a:pt x="4983" y="19"/>
                    </a:cubicBezTo>
                    <a:cubicBezTo>
                      <a:pt x="4705" y="7"/>
                      <a:pt x="4420" y="7"/>
                      <a:pt x="4136" y="1"/>
                    </a:cubicBezTo>
                    <a:cubicBezTo>
                      <a:pt x="4098" y="1"/>
                      <a:pt x="4060" y="0"/>
                      <a:pt x="40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7"/>
              <p:cNvSpPr/>
              <p:nvPr/>
            </p:nvSpPr>
            <p:spPr>
              <a:xfrm>
                <a:off x="2233489" y="1897107"/>
                <a:ext cx="1113573" cy="748857"/>
              </a:xfrm>
              <a:custGeom>
                <a:avLst/>
                <a:gdLst/>
                <a:ahLst/>
                <a:cxnLst/>
                <a:rect l="l" t="t" r="r" b="b"/>
                <a:pathLst>
                  <a:path w="6879" h="4626" extrusionOk="0">
                    <a:moveTo>
                      <a:pt x="3912" y="0"/>
                    </a:moveTo>
                    <a:cubicBezTo>
                      <a:pt x="3766" y="0"/>
                      <a:pt x="3627" y="0"/>
                      <a:pt x="3488" y="18"/>
                    </a:cubicBezTo>
                    <a:cubicBezTo>
                      <a:pt x="3252" y="55"/>
                      <a:pt x="3058" y="145"/>
                      <a:pt x="2852" y="230"/>
                    </a:cubicBezTo>
                    <a:cubicBezTo>
                      <a:pt x="2567" y="339"/>
                      <a:pt x="2238" y="426"/>
                      <a:pt x="1902" y="426"/>
                    </a:cubicBezTo>
                    <a:cubicBezTo>
                      <a:pt x="1846" y="426"/>
                      <a:pt x="1789" y="423"/>
                      <a:pt x="1732" y="418"/>
                    </a:cubicBezTo>
                    <a:cubicBezTo>
                      <a:pt x="1550" y="406"/>
                      <a:pt x="1375" y="357"/>
                      <a:pt x="1193" y="357"/>
                    </a:cubicBezTo>
                    <a:cubicBezTo>
                      <a:pt x="890" y="357"/>
                      <a:pt x="630" y="497"/>
                      <a:pt x="424" y="624"/>
                    </a:cubicBezTo>
                    <a:cubicBezTo>
                      <a:pt x="279" y="714"/>
                      <a:pt x="146" y="817"/>
                      <a:pt x="91" y="945"/>
                    </a:cubicBezTo>
                    <a:cubicBezTo>
                      <a:pt x="0" y="1132"/>
                      <a:pt x="116" y="1326"/>
                      <a:pt x="188" y="1520"/>
                    </a:cubicBezTo>
                    <a:cubicBezTo>
                      <a:pt x="224" y="1617"/>
                      <a:pt x="255" y="1713"/>
                      <a:pt x="273" y="1810"/>
                    </a:cubicBezTo>
                    <a:cubicBezTo>
                      <a:pt x="303" y="1853"/>
                      <a:pt x="340" y="1889"/>
                      <a:pt x="364" y="1931"/>
                    </a:cubicBezTo>
                    <a:cubicBezTo>
                      <a:pt x="448" y="2083"/>
                      <a:pt x="346" y="2246"/>
                      <a:pt x="303" y="2404"/>
                    </a:cubicBezTo>
                    <a:cubicBezTo>
                      <a:pt x="243" y="2622"/>
                      <a:pt x="285" y="2852"/>
                      <a:pt x="364" y="3076"/>
                    </a:cubicBezTo>
                    <a:lnTo>
                      <a:pt x="388" y="3142"/>
                    </a:lnTo>
                    <a:cubicBezTo>
                      <a:pt x="636" y="3621"/>
                      <a:pt x="303" y="4184"/>
                      <a:pt x="769" y="4626"/>
                    </a:cubicBezTo>
                    <a:cubicBezTo>
                      <a:pt x="909" y="4383"/>
                      <a:pt x="769" y="4069"/>
                      <a:pt x="1193" y="3917"/>
                    </a:cubicBezTo>
                    <a:cubicBezTo>
                      <a:pt x="1217" y="3917"/>
                      <a:pt x="1242" y="3911"/>
                      <a:pt x="1266" y="3899"/>
                    </a:cubicBezTo>
                    <a:cubicBezTo>
                      <a:pt x="1332" y="3881"/>
                      <a:pt x="1387" y="3839"/>
                      <a:pt x="1423" y="3802"/>
                    </a:cubicBezTo>
                    <a:cubicBezTo>
                      <a:pt x="1478" y="3760"/>
                      <a:pt x="1520" y="3711"/>
                      <a:pt x="1556" y="3657"/>
                    </a:cubicBezTo>
                    <a:cubicBezTo>
                      <a:pt x="1575" y="3645"/>
                      <a:pt x="1587" y="3627"/>
                      <a:pt x="1599" y="3615"/>
                    </a:cubicBezTo>
                    <a:cubicBezTo>
                      <a:pt x="1679" y="3628"/>
                      <a:pt x="1743" y="3634"/>
                      <a:pt x="1795" y="3634"/>
                    </a:cubicBezTo>
                    <a:cubicBezTo>
                      <a:pt x="2067" y="3634"/>
                      <a:pt x="2001" y="3461"/>
                      <a:pt x="2174" y="3257"/>
                    </a:cubicBezTo>
                    <a:cubicBezTo>
                      <a:pt x="2374" y="3415"/>
                      <a:pt x="2307" y="3621"/>
                      <a:pt x="2331" y="3802"/>
                    </a:cubicBezTo>
                    <a:cubicBezTo>
                      <a:pt x="2337" y="3820"/>
                      <a:pt x="2344" y="3839"/>
                      <a:pt x="2362" y="3857"/>
                    </a:cubicBezTo>
                    <a:cubicBezTo>
                      <a:pt x="2386" y="3887"/>
                      <a:pt x="2422" y="3917"/>
                      <a:pt x="2483" y="3923"/>
                    </a:cubicBezTo>
                    <a:cubicBezTo>
                      <a:pt x="2501" y="3926"/>
                      <a:pt x="2519" y="3928"/>
                      <a:pt x="2538" y="3928"/>
                    </a:cubicBezTo>
                    <a:cubicBezTo>
                      <a:pt x="2557" y="3928"/>
                      <a:pt x="2577" y="3926"/>
                      <a:pt x="2598" y="3923"/>
                    </a:cubicBezTo>
                    <a:cubicBezTo>
                      <a:pt x="2634" y="3917"/>
                      <a:pt x="2670" y="3911"/>
                      <a:pt x="2701" y="3893"/>
                    </a:cubicBezTo>
                    <a:cubicBezTo>
                      <a:pt x="2716" y="3892"/>
                      <a:pt x="2731" y="3892"/>
                      <a:pt x="2745" y="3892"/>
                    </a:cubicBezTo>
                    <a:cubicBezTo>
                      <a:pt x="3224" y="3892"/>
                      <a:pt x="2859" y="4386"/>
                      <a:pt x="3312" y="4462"/>
                    </a:cubicBezTo>
                    <a:cubicBezTo>
                      <a:pt x="3312" y="3857"/>
                      <a:pt x="3312" y="3221"/>
                      <a:pt x="3451" y="2609"/>
                    </a:cubicBezTo>
                    <a:cubicBezTo>
                      <a:pt x="3451" y="2591"/>
                      <a:pt x="3458" y="2579"/>
                      <a:pt x="3458" y="2555"/>
                    </a:cubicBezTo>
                    <a:cubicBezTo>
                      <a:pt x="3471" y="2491"/>
                      <a:pt x="3485" y="2441"/>
                      <a:pt x="3561" y="2441"/>
                    </a:cubicBezTo>
                    <a:cubicBezTo>
                      <a:pt x="3586" y="2441"/>
                      <a:pt x="3617" y="2446"/>
                      <a:pt x="3657" y="2458"/>
                    </a:cubicBezTo>
                    <a:cubicBezTo>
                      <a:pt x="3930" y="2537"/>
                      <a:pt x="3585" y="2894"/>
                      <a:pt x="3996" y="3015"/>
                    </a:cubicBezTo>
                    <a:cubicBezTo>
                      <a:pt x="4124" y="2712"/>
                      <a:pt x="3887" y="2379"/>
                      <a:pt x="4293" y="2137"/>
                    </a:cubicBezTo>
                    <a:cubicBezTo>
                      <a:pt x="4311" y="2125"/>
                      <a:pt x="4341" y="2107"/>
                      <a:pt x="4384" y="2095"/>
                    </a:cubicBezTo>
                    <a:cubicBezTo>
                      <a:pt x="4747" y="2252"/>
                      <a:pt x="4608" y="2494"/>
                      <a:pt x="4808" y="2688"/>
                    </a:cubicBezTo>
                    <a:cubicBezTo>
                      <a:pt x="4856" y="2729"/>
                      <a:pt x="4901" y="2746"/>
                      <a:pt x="4944" y="2746"/>
                    </a:cubicBezTo>
                    <a:cubicBezTo>
                      <a:pt x="5052" y="2746"/>
                      <a:pt x="5145" y="2641"/>
                      <a:pt x="5231" y="2567"/>
                    </a:cubicBezTo>
                    <a:cubicBezTo>
                      <a:pt x="5244" y="2555"/>
                      <a:pt x="5262" y="2549"/>
                      <a:pt x="5280" y="2531"/>
                    </a:cubicBezTo>
                    <a:cubicBezTo>
                      <a:pt x="6025" y="2894"/>
                      <a:pt x="5280" y="3457"/>
                      <a:pt x="5885" y="3820"/>
                    </a:cubicBezTo>
                    <a:cubicBezTo>
                      <a:pt x="5958" y="3415"/>
                      <a:pt x="5819" y="2979"/>
                      <a:pt x="6352" y="2664"/>
                    </a:cubicBezTo>
                    <a:lnTo>
                      <a:pt x="6418" y="2646"/>
                    </a:lnTo>
                    <a:cubicBezTo>
                      <a:pt x="6503" y="2616"/>
                      <a:pt x="6545" y="2561"/>
                      <a:pt x="6582" y="2507"/>
                    </a:cubicBezTo>
                    <a:cubicBezTo>
                      <a:pt x="6763" y="2252"/>
                      <a:pt x="6878" y="1962"/>
                      <a:pt x="6666" y="1738"/>
                    </a:cubicBezTo>
                    <a:cubicBezTo>
                      <a:pt x="6509" y="1568"/>
                      <a:pt x="6194" y="1465"/>
                      <a:pt x="6061" y="1290"/>
                    </a:cubicBezTo>
                    <a:cubicBezTo>
                      <a:pt x="5904" y="1096"/>
                      <a:pt x="5982" y="836"/>
                      <a:pt x="5734" y="666"/>
                    </a:cubicBezTo>
                    <a:cubicBezTo>
                      <a:pt x="5540" y="539"/>
                      <a:pt x="5159" y="503"/>
                      <a:pt x="5062" y="339"/>
                    </a:cubicBezTo>
                    <a:cubicBezTo>
                      <a:pt x="5001" y="230"/>
                      <a:pt x="5056" y="79"/>
                      <a:pt x="4880" y="24"/>
                    </a:cubicBezTo>
                    <a:cubicBezTo>
                      <a:pt x="4826" y="12"/>
                      <a:pt x="4765" y="12"/>
                      <a:pt x="4717" y="12"/>
                    </a:cubicBezTo>
                    <a:cubicBezTo>
                      <a:pt x="4450" y="12"/>
                      <a:pt x="4184"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7"/>
              <p:cNvSpPr/>
              <p:nvPr/>
            </p:nvSpPr>
            <p:spPr>
              <a:xfrm>
                <a:off x="2166795" y="1775212"/>
                <a:ext cx="1249875" cy="1408842"/>
              </a:xfrm>
              <a:custGeom>
                <a:avLst/>
                <a:gdLst/>
                <a:ahLst/>
                <a:cxnLst/>
                <a:rect l="l" t="t" r="r" b="b"/>
                <a:pathLst>
                  <a:path w="7721" h="8703" extrusionOk="0">
                    <a:moveTo>
                      <a:pt x="4218" y="1"/>
                    </a:moveTo>
                    <a:cubicBezTo>
                      <a:pt x="4118" y="1"/>
                      <a:pt x="4018" y="6"/>
                      <a:pt x="3918" y="33"/>
                    </a:cubicBezTo>
                    <a:cubicBezTo>
                      <a:pt x="3652" y="99"/>
                      <a:pt x="3434" y="275"/>
                      <a:pt x="3204" y="426"/>
                    </a:cubicBezTo>
                    <a:cubicBezTo>
                      <a:pt x="2890" y="632"/>
                      <a:pt x="2520" y="793"/>
                      <a:pt x="2149" y="793"/>
                    </a:cubicBezTo>
                    <a:cubicBezTo>
                      <a:pt x="2083" y="793"/>
                      <a:pt x="2016" y="788"/>
                      <a:pt x="1950" y="777"/>
                    </a:cubicBezTo>
                    <a:cubicBezTo>
                      <a:pt x="1752" y="748"/>
                      <a:pt x="1559" y="674"/>
                      <a:pt x="1367" y="674"/>
                    </a:cubicBezTo>
                    <a:cubicBezTo>
                      <a:pt x="1360" y="674"/>
                      <a:pt x="1352" y="674"/>
                      <a:pt x="1345" y="674"/>
                    </a:cubicBezTo>
                    <a:cubicBezTo>
                      <a:pt x="1000" y="680"/>
                      <a:pt x="709" y="923"/>
                      <a:pt x="479" y="1183"/>
                    </a:cubicBezTo>
                    <a:cubicBezTo>
                      <a:pt x="322" y="1352"/>
                      <a:pt x="170" y="1552"/>
                      <a:pt x="104" y="1776"/>
                    </a:cubicBezTo>
                    <a:cubicBezTo>
                      <a:pt x="1" y="2133"/>
                      <a:pt x="134" y="2503"/>
                      <a:pt x="213" y="2860"/>
                    </a:cubicBezTo>
                    <a:cubicBezTo>
                      <a:pt x="261" y="3042"/>
                      <a:pt x="291" y="3223"/>
                      <a:pt x="303" y="3411"/>
                    </a:cubicBezTo>
                    <a:cubicBezTo>
                      <a:pt x="346" y="3490"/>
                      <a:pt x="382" y="3562"/>
                      <a:pt x="406" y="3641"/>
                    </a:cubicBezTo>
                    <a:cubicBezTo>
                      <a:pt x="497" y="3920"/>
                      <a:pt x="382" y="4222"/>
                      <a:pt x="334" y="4519"/>
                    </a:cubicBezTo>
                    <a:cubicBezTo>
                      <a:pt x="261" y="4937"/>
                      <a:pt x="322" y="5367"/>
                      <a:pt x="406" y="5784"/>
                    </a:cubicBezTo>
                    <a:cubicBezTo>
                      <a:pt x="412" y="5827"/>
                      <a:pt x="419" y="5863"/>
                      <a:pt x="425" y="5911"/>
                    </a:cubicBezTo>
                    <a:cubicBezTo>
                      <a:pt x="709" y="6814"/>
                      <a:pt x="328" y="7873"/>
                      <a:pt x="860" y="8702"/>
                    </a:cubicBezTo>
                    <a:cubicBezTo>
                      <a:pt x="1012" y="8248"/>
                      <a:pt x="860" y="7643"/>
                      <a:pt x="1333" y="7364"/>
                    </a:cubicBezTo>
                    <a:cubicBezTo>
                      <a:pt x="1363" y="7358"/>
                      <a:pt x="1387" y="7346"/>
                      <a:pt x="1418" y="7334"/>
                    </a:cubicBezTo>
                    <a:cubicBezTo>
                      <a:pt x="1496" y="7286"/>
                      <a:pt x="1557" y="7219"/>
                      <a:pt x="1599" y="7146"/>
                    </a:cubicBezTo>
                    <a:cubicBezTo>
                      <a:pt x="1660" y="7062"/>
                      <a:pt x="1714" y="6971"/>
                      <a:pt x="1757" y="6880"/>
                    </a:cubicBezTo>
                    <a:cubicBezTo>
                      <a:pt x="1775" y="6850"/>
                      <a:pt x="1787" y="6820"/>
                      <a:pt x="1805" y="6795"/>
                    </a:cubicBezTo>
                    <a:cubicBezTo>
                      <a:pt x="1900" y="6823"/>
                      <a:pt x="1976" y="6836"/>
                      <a:pt x="2036" y="6836"/>
                    </a:cubicBezTo>
                    <a:cubicBezTo>
                      <a:pt x="2340" y="6836"/>
                      <a:pt x="2266" y="6508"/>
                      <a:pt x="2453" y="6129"/>
                    </a:cubicBezTo>
                    <a:cubicBezTo>
                      <a:pt x="2683" y="6432"/>
                      <a:pt x="2604" y="6814"/>
                      <a:pt x="2628" y="7165"/>
                    </a:cubicBezTo>
                    <a:cubicBezTo>
                      <a:pt x="2634" y="7195"/>
                      <a:pt x="2647" y="7237"/>
                      <a:pt x="2659" y="7268"/>
                    </a:cubicBezTo>
                    <a:cubicBezTo>
                      <a:pt x="2689" y="7328"/>
                      <a:pt x="2725" y="7371"/>
                      <a:pt x="2798" y="7395"/>
                    </a:cubicBezTo>
                    <a:cubicBezTo>
                      <a:pt x="2816" y="7400"/>
                      <a:pt x="2835" y="7402"/>
                      <a:pt x="2854" y="7402"/>
                    </a:cubicBezTo>
                    <a:cubicBezTo>
                      <a:pt x="2879" y="7402"/>
                      <a:pt x="2904" y="7398"/>
                      <a:pt x="2925" y="7395"/>
                    </a:cubicBezTo>
                    <a:cubicBezTo>
                      <a:pt x="2967" y="7377"/>
                      <a:pt x="3010" y="7358"/>
                      <a:pt x="3046" y="7334"/>
                    </a:cubicBezTo>
                    <a:cubicBezTo>
                      <a:pt x="3064" y="7332"/>
                      <a:pt x="3082" y="7331"/>
                      <a:pt x="3098" y="7331"/>
                    </a:cubicBezTo>
                    <a:cubicBezTo>
                      <a:pt x="3631" y="7331"/>
                      <a:pt x="3219" y="8259"/>
                      <a:pt x="3736" y="8406"/>
                    </a:cubicBezTo>
                    <a:cubicBezTo>
                      <a:pt x="3736" y="7274"/>
                      <a:pt x="3736" y="6063"/>
                      <a:pt x="3888" y="4912"/>
                    </a:cubicBezTo>
                    <a:cubicBezTo>
                      <a:pt x="3888" y="4882"/>
                      <a:pt x="3894" y="4852"/>
                      <a:pt x="3894" y="4803"/>
                    </a:cubicBezTo>
                    <a:cubicBezTo>
                      <a:pt x="3912" y="4687"/>
                      <a:pt x="3927" y="4596"/>
                      <a:pt x="4013" y="4596"/>
                    </a:cubicBezTo>
                    <a:cubicBezTo>
                      <a:pt x="4039" y="4596"/>
                      <a:pt x="4071" y="4604"/>
                      <a:pt x="4112" y="4622"/>
                    </a:cubicBezTo>
                    <a:cubicBezTo>
                      <a:pt x="4414" y="4773"/>
                      <a:pt x="4039" y="5457"/>
                      <a:pt x="4493" y="5681"/>
                    </a:cubicBezTo>
                    <a:cubicBezTo>
                      <a:pt x="4632" y="5118"/>
                      <a:pt x="4378" y="4483"/>
                      <a:pt x="4814" y="4035"/>
                    </a:cubicBezTo>
                    <a:cubicBezTo>
                      <a:pt x="4844" y="4004"/>
                      <a:pt x="4875" y="3974"/>
                      <a:pt x="4917" y="3944"/>
                    </a:cubicBezTo>
                    <a:cubicBezTo>
                      <a:pt x="5317" y="4246"/>
                      <a:pt x="5165" y="4701"/>
                      <a:pt x="5389" y="5076"/>
                    </a:cubicBezTo>
                    <a:cubicBezTo>
                      <a:pt x="5444" y="5149"/>
                      <a:pt x="5495" y="5179"/>
                      <a:pt x="5543" y="5179"/>
                    </a:cubicBezTo>
                    <a:cubicBezTo>
                      <a:pt x="5668" y="5179"/>
                      <a:pt x="5769" y="4977"/>
                      <a:pt x="5861" y="4846"/>
                    </a:cubicBezTo>
                    <a:cubicBezTo>
                      <a:pt x="5886" y="4822"/>
                      <a:pt x="5898" y="4791"/>
                      <a:pt x="5922" y="4773"/>
                    </a:cubicBezTo>
                    <a:cubicBezTo>
                      <a:pt x="6751" y="5457"/>
                      <a:pt x="5922" y="6517"/>
                      <a:pt x="6600" y="7195"/>
                    </a:cubicBezTo>
                    <a:cubicBezTo>
                      <a:pt x="6679" y="6438"/>
                      <a:pt x="6527" y="5609"/>
                      <a:pt x="7127" y="5027"/>
                    </a:cubicBezTo>
                    <a:cubicBezTo>
                      <a:pt x="7157" y="5009"/>
                      <a:pt x="7175" y="5003"/>
                      <a:pt x="7199" y="4979"/>
                    </a:cubicBezTo>
                    <a:cubicBezTo>
                      <a:pt x="7290" y="4918"/>
                      <a:pt x="7345" y="4816"/>
                      <a:pt x="7381" y="4713"/>
                    </a:cubicBezTo>
                    <a:cubicBezTo>
                      <a:pt x="7593" y="4252"/>
                      <a:pt x="7720" y="3708"/>
                      <a:pt x="7478" y="3278"/>
                    </a:cubicBezTo>
                    <a:cubicBezTo>
                      <a:pt x="7308" y="2957"/>
                      <a:pt x="6957" y="2763"/>
                      <a:pt x="6800" y="2436"/>
                    </a:cubicBezTo>
                    <a:cubicBezTo>
                      <a:pt x="6618" y="2067"/>
                      <a:pt x="6709" y="1570"/>
                      <a:pt x="6437" y="1268"/>
                    </a:cubicBezTo>
                    <a:cubicBezTo>
                      <a:pt x="6207" y="1019"/>
                      <a:pt x="5795" y="953"/>
                      <a:pt x="5680" y="638"/>
                    </a:cubicBezTo>
                    <a:cubicBezTo>
                      <a:pt x="5601" y="432"/>
                      <a:pt x="5674" y="142"/>
                      <a:pt x="5480" y="45"/>
                    </a:cubicBezTo>
                    <a:cubicBezTo>
                      <a:pt x="5419" y="14"/>
                      <a:pt x="5353" y="14"/>
                      <a:pt x="5292" y="14"/>
                    </a:cubicBezTo>
                    <a:cubicBezTo>
                      <a:pt x="4990" y="8"/>
                      <a:pt x="4693" y="8"/>
                      <a:pt x="4390" y="2"/>
                    </a:cubicBezTo>
                    <a:cubicBezTo>
                      <a:pt x="4333" y="2"/>
                      <a:pt x="4276" y="1"/>
                      <a:pt x="4218" y="1"/>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7"/>
              <p:cNvSpPr/>
              <p:nvPr/>
            </p:nvSpPr>
            <p:spPr>
              <a:xfrm>
                <a:off x="2166795" y="1775212"/>
                <a:ext cx="1249875" cy="1408842"/>
              </a:xfrm>
              <a:custGeom>
                <a:avLst/>
                <a:gdLst/>
                <a:ahLst/>
                <a:cxnLst/>
                <a:rect l="l" t="t" r="r" b="b"/>
                <a:pathLst>
                  <a:path w="7721" h="8703" extrusionOk="0">
                    <a:moveTo>
                      <a:pt x="4218" y="1"/>
                    </a:moveTo>
                    <a:cubicBezTo>
                      <a:pt x="4118" y="1"/>
                      <a:pt x="4018" y="6"/>
                      <a:pt x="3918" y="33"/>
                    </a:cubicBezTo>
                    <a:cubicBezTo>
                      <a:pt x="3652" y="99"/>
                      <a:pt x="3434" y="275"/>
                      <a:pt x="3204" y="426"/>
                    </a:cubicBezTo>
                    <a:cubicBezTo>
                      <a:pt x="2890" y="632"/>
                      <a:pt x="2520" y="793"/>
                      <a:pt x="2149" y="793"/>
                    </a:cubicBezTo>
                    <a:cubicBezTo>
                      <a:pt x="2083" y="793"/>
                      <a:pt x="2016" y="788"/>
                      <a:pt x="1950" y="777"/>
                    </a:cubicBezTo>
                    <a:cubicBezTo>
                      <a:pt x="1752" y="748"/>
                      <a:pt x="1559" y="674"/>
                      <a:pt x="1367" y="674"/>
                    </a:cubicBezTo>
                    <a:cubicBezTo>
                      <a:pt x="1360" y="674"/>
                      <a:pt x="1352" y="674"/>
                      <a:pt x="1345" y="674"/>
                    </a:cubicBezTo>
                    <a:cubicBezTo>
                      <a:pt x="1000" y="680"/>
                      <a:pt x="709" y="923"/>
                      <a:pt x="479" y="1183"/>
                    </a:cubicBezTo>
                    <a:cubicBezTo>
                      <a:pt x="322" y="1352"/>
                      <a:pt x="170" y="1552"/>
                      <a:pt x="104" y="1776"/>
                    </a:cubicBezTo>
                    <a:cubicBezTo>
                      <a:pt x="1" y="2133"/>
                      <a:pt x="134" y="2503"/>
                      <a:pt x="213" y="2860"/>
                    </a:cubicBezTo>
                    <a:cubicBezTo>
                      <a:pt x="261" y="3042"/>
                      <a:pt x="291" y="3223"/>
                      <a:pt x="303" y="3411"/>
                    </a:cubicBezTo>
                    <a:cubicBezTo>
                      <a:pt x="346" y="3490"/>
                      <a:pt x="382" y="3562"/>
                      <a:pt x="406" y="3641"/>
                    </a:cubicBezTo>
                    <a:cubicBezTo>
                      <a:pt x="497" y="3920"/>
                      <a:pt x="382" y="4222"/>
                      <a:pt x="334" y="4519"/>
                    </a:cubicBezTo>
                    <a:cubicBezTo>
                      <a:pt x="261" y="4937"/>
                      <a:pt x="322" y="5367"/>
                      <a:pt x="406" y="5784"/>
                    </a:cubicBezTo>
                    <a:cubicBezTo>
                      <a:pt x="412" y="5827"/>
                      <a:pt x="419" y="5863"/>
                      <a:pt x="425" y="5911"/>
                    </a:cubicBezTo>
                    <a:cubicBezTo>
                      <a:pt x="709" y="6814"/>
                      <a:pt x="328" y="7873"/>
                      <a:pt x="860" y="8702"/>
                    </a:cubicBezTo>
                    <a:cubicBezTo>
                      <a:pt x="1012" y="8248"/>
                      <a:pt x="860" y="7643"/>
                      <a:pt x="1333" y="7364"/>
                    </a:cubicBezTo>
                    <a:cubicBezTo>
                      <a:pt x="1363" y="7358"/>
                      <a:pt x="1387" y="7346"/>
                      <a:pt x="1418" y="7334"/>
                    </a:cubicBezTo>
                    <a:cubicBezTo>
                      <a:pt x="1496" y="7286"/>
                      <a:pt x="1557" y="7219"/>
                      <a:pt x="1599" y="7146"/>
                    </a:cubicBezTo>
                    <a:cubicBezTo>
                      <a:pt x="1660" y="7062"/>
                      <a:pt x="1714" y="6971"/>
                      <a:pt x="1757" y="6880"/>
                    </a:cubicBezTo>
                    <a:cubicBezTo>
                      <a:pt x="1775" y="6850"/>
                      <a:pt x="1787" y="6820"/>
                      <a:pt x="1805" y="6795"/>
                    </a:cubicBezTo>
                    <a:cubicBezTo>
                      <a:pt x="1900" y="6823"/>
                      <a:pt x="1976" y="6836"/>
                      <a:pt x="2036" y="6836"/>
                    </a:cubicBezTo>
                    <a:cubicBezTo>
                      <a:pt x="2340" y="6836"/>
                      <a:pt x="2266" y="6508"/>
                      <a:pt x="2453" y="6129"/>
                    </a:cubicBezTo>
                    <a:cubicBezTo>
                      <a:pt x="2683" y="6432"/>
                      <a:pt x="2604" y="6814"/>
                      <a:pt x="2628" y="7165"/>
                    </a:cubicBezTo>
                    <a:cubicBezTo>
                      <a:pt x="2634" y="7195"/>
                      <a:pt x="2647" y="7237"/>
                      <a:pt x="2659" y="7268"/>
                    </a:cubicBezTo>
                    <a:cubicBezTo>
                      <a:pt x="2689" y="7328"/>
                      <a:pt x="2725" y="7371"/>
                      <a:pt x="2798" y="7395"/>
                    </a:cubicBezTo>
                    <a:cubicBezTo>
                      <a:pt x="2816" y="7400"/>
                      <a:pt x="2835" y="7402"/>
                      <a:pt x="2854" y="7402"/>
                    </a:cubicBezTo>
                    <a:cubicBezTo>
                      <a:pt x="2879" y="7402"/>
                      <a:pt x="2904" y="7398"/>
                      <a:pt x="2925" y="7395"/>
                    </a:cubicBezTo>
                    <a:cubicBezTo>
                      <a:pt x="2967" y="7377"/>
                      <a:pt x="3010" y="7358"/>
                      <a:pt x="3046" y="7334"/>
                    </a:cubicBezTo>
                    <a:cubicBezTo>
                      <a:pt x="3064" y="7332"/>
                      <a:pt x="3082" y="7331"/>
                      <a:pt x="3098" y="7331"/>
                    </a:cubicBezTo>
                    <a:cubicBezTo>
                      <a:pt x="3631" y="7331"/>
                      <a:pt x="3219" y="8259"/>
                      <a:pt x="3736" y="8406"/>
                    </a:cubicBezTo>
                    <a:cubicBezTo>
                      <a:pt x="3736" y="7274"/>
                      <a:pt x="3736" y="6063"/>
                      <a:pt x="3888" y="4912"/>
                    </a:cubicBezTo>
                    <a:cubicBezTo>
                      <a:pt x="3888" y="4882"/>
                      <a:pt x="3894" y="4852"/>
                      <a:pt x="3894" y="4803"/>
                    </a:cubicBezTo>
                    <a:cubicBezTo>
                      <a:pt x="3912" y="4687"/>
                      <a:pt x="3927" y="4596"/>
                      <a:pt x="4013" y="4596"/>
                    </a:cubicBezTo>
                    <a:cubicBezTo>
                      <a:pt x="4039" y="4596"/>
                      <a:pt x="4071" y="4604"/>
                      <a:pt x="4112" y="4622"/>
                    </a:cubicBezTo>
                    <a:cubicBezTo>
                      <a:pt x="4414" y="4773"/>
                      <a:pt x="4039" y="5457"/>
                      <a:pt x="4493" y="5681"/>
                    </a:cubicBezTo>
                    <a:cubicBezTo>
                      <a:pt x="4632" y="5118"/>
                      <a:pt x="4378" y="4483"/>
                      <a:pt x="4814" y="4035"/>
                    </a:cubicBezTo>
                    <a:cubicBezTo>
                      <a:pt x="4844" y="4004"/>
                      <a:pt x="4875" y="3974"/>
                      <a:pt x="4917" y="3944"/>
                    </a:cubicBezTo>
                    <a:cubicBezTo>
                      <a:pt x="5317" y="4246"/>
                      <a:pt x="5165" y="4701"/>
                      <a:pt x="5389" y="5076"/>
                    </a:cubicBezTo>
                    <a:cubicBezTo>
                      <a:pt x="5444" y="5149"/>
                      <a:pt x="5495" y="5179"/>
                      <a:pt x="5543" y="5179"/>
                    </a:cubicBezTo>
                    <a:cubicBezTo>
                      <a:pt x="5668" y="5179"/>
                      <a:pt x="5769" y="4977"/>
                      <a:pt x="5861" y="4846"/>
                    </a:cubicBezTo>
                    <a:cubicBezTo>
                      <a:pt x="5886" y="4822"/>
                      <a:pt x="5898" y="4791"/>
                      <a:pt x="5922" y="4773"/>
                    </a:cubicBezTo>
                    <a:cubicBezTo>
                      <a:pt x="6751" y="5457"/>
                      <a:pt x="5922" y="6517"/>
                      <a:pt x="6600" y="7195"/>
                    </a:cubicBezTo>
                    <a:cubicBezTo>
                      <a:pt x="6679" y="6438"/>
                      <a:pt x="6527" y="5609"/>
                      <a:pt x="7127" y="5027"/>
                    </a:cubicBezTo>
                    <a:cubicBezTo>
                      <a:pt x="7157" y="5009"/>
                      <a:pt x="7175" y="5003"/>
                      <a:pt x="7199" y="4979"/>
                    </a:cubicBezTo>
                    <a:cubicBezTo>
                      <a:pt x="7290" y="4918"/>
                      <a:pt x="7345" y="4816"/>
                      <a:pt x="7381" y="4713"/>
                    </a:cubicBezTo>
                    <a:cubicBezTo>
                      <a:pt x="7593" y="4252"/>
                      <a:pt x="7720" y="3708"/>
                      <a:pt x="7478" y="3278"/>
                    </a:cubicBezTo>
                    <a:cubicBezTo>
                      <a:pt x="7308" y="2957"/>
                      <a:pt x="6957" y="2763"/>
                      <a:pt x="6800" y="2436"/>
                    </a:cubicBezTo>
                    <a:cubicBezTo>
                      <a:pt x="6618" y="2067"/>
                      <a:pt x="6709" y="1570"/>
                      <a:pt x="6437" y="1268"/>
                    </a:cubicBezTo>
                    <a:cubicBezTo>
                      <a:pt x="6207" y="1019"/>
                      <a:pt x="5795" y="953"/>
                      <a:pt x="5680" y="638"/>
                    </a:cubicBezTo>
                    <a:cubicBezTo>
                      <a:pt x="5601" y="432"/>
                      <a:pt x="5674" y="142"/>
                      <a:pt x="5480" y="45"/>
                    </a:cubicBezTo>
                    <a:cubicBezTo>
                      <a:pt x="5419" y="14"/>
                      <a:pt x="5353" y="14"/>
                      <a:pt x="5292" y="14"/>
                    </a:cubicBezTo>
                    <a:cubicBezTo>
                      <a:pt x="4990" y="8"/>
                      <a:pt x="4693" y="8"/>
                      <a:pt x="4390" y="2"/>
                    </a:cubicBezTo>
                    <a:cubicBezTo>
                      <a:pt x="4333" y="2"/>
                      <a:pt x="4276" y="1"/>
                      <a:pt x="421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7"/>
              <p:cNvSpPr/>
              <p:nvPr/>
            </p:nvSpPr>
            <p:spPr>
              <a:xfrm>
                <a:off x="2201113" y="1797066"/>
                <a:ext cx="1178325" cy="1168450"/>
              </a:xfrm>
              <a:custGeom>
                <a:avLst/>
                <a:gdLst/>
                <a:ahLst/>
                <a:cxnLst/>
                <a:rect l="l" t="t" r="r" b="b"/>
                <a:pathLst>
                  <a:path w="7279" h="7218" extrusionOk="0">
                    <a:moveTo>
                      <a:pt x="4022" y="0"/>
                    </a:moveTo>
                    <a:cubicBezTo>
                      <a:pt x="3909" y="0"/>
                      <a:pt x="3797" y="4"/>
                      <a:pt x="3688" y="31"/>
                    </a:cubicBezTo>
                    <a:cubicBezTo>
                      <a:pt x="3440" y="85"/>
                      <a:pt x="3234" y="237"/>
                      <a:pt x="3016" y="358"/>
                    </a:cubicBezTo>
                    <a:cubicBezTo>
                      <a:pt x="2715" y="529"/>
                      <a:pt x="2361" y="660"/>
                      <a:pt x="2011" y="660"/>
                    </a:cubicBezTo>
                    <a:cubicBezTo>
                      <a:pt x="1952" y="660"/>
                      <a:pt x="1894" y="656"/>
                      <a:pt x="1835" y="648"/>
                    </a:cubicBezTo>
                    <a:cubicBezTo>
                      <a:pt x="1647" y="630"/>
                      <a:pt x="1466" y="558"/>
                      <a:pt x="1266" y="558"/>
                    </a:cubicBezTo>
                    <a:cubicBezTo>
                      <a:pt x="939" y="570"/>
                      <a:pt x="667" y="769"/>
                      <a:pt x="449" y="975"/>
                    </a:cubicBezTo>
                    <a:cubicBezTo>
                      <a:pt x="297" y="1121"/>
                      <a:pt x="152" y="1278"/>
                      <a:pt x="91" y="1466"/>
                    </a:cubicBezTo>
                    <a:cubicBezTo>
                      <a:pt x="1" y="1762"/>
                      <a:pt x="122" y="2071"/>
                      <a:pt x="200" y="2368"/>
                    </a:cubicBezTo>
                    <a:cubicBezTo>
                      <a:pt x="237" y="2519"/>
                      <a:pt x="267" y="2670"/>
                      <a:pt x="291" y="2828"/>
                    </a:cubicBezTo>
                    <a:cubicBezTo>
                      <a:pt x="322" y="2888"/>
                      <a:pt x="358" y="2949"/>
                      <a:pt x="382" y="3022"/>
                    </a:cubicBezTo>
                    <a:cubicBezTo>
                      <a:pt x="473" y="3252"/>
                      <a:pt x="364" y="3506"/>
                      <a:pt x="316" y="3748"/>
                    </a:cubicBezTo>
                    <a:cubicBezTo>
                      <a:pt x="243" y="4093"/>
                      <a:pt x="297" y="4450"/>
                      <a:pt x="376" y="4796"/>
                    </a:cubicBezTo>
                    <a:cubicBezTo>
                      <a:pt x="382" y="4838"/>
                      <a:pt x="388" y="4868"/>
                      <a:pt x="394" y="4905"/>
                    </a:cubicBezTo>
                    <a:cubicBezTo>
                      <a:pt x="661" y="5655"/>
                      <a:pt x="303" y="6533"/>
                      <a:pt x="806" y="7217"/>
                    </a:cubicBezTo>
                    <a:cubicBezTo>
                      <a:pt x="951" y="6842"/>
                      <a:pt x="806" y="6339"/>
                      <a:pt x="1260" y="6109"/>
                    </a:cubicBezTo>
                    <a:cubicBezTo>
                      <a:pt x="1290" y="6097"/>
                      <a:pt x="1314" y="6091"/>
                      <a:pt x="1333" y="6079"/>
                    </a:cubicBezTo>
                    <a:cubicBezTo>
                      <a:pt x="1405" y="6037"/>
                      <a:pt x="1454" y="5976"/>
                      <a:pt x="1508" y="5916"/>
                    </a:cubicBezTo>
                    <a:cubicBezTo>
                      <a:pt x="1563" y="5849"/>
                      <a:pt x="1617" y="5776"/>
                      <a:pt x="1654" y="5698"/>
                    </a:cubicBezTo>
                    <a:cubicBezTo>
                      <a:pt x="1666" y="5673"/>
                      <a:pt x="1684" y="5643"/>
                      <a:pt x="1696" y="5631"/>
                    </a:cubicBezTo>
                    <a:cubicBezTo>
                      <a:pt x="1782" y="5652"/>
                      <a:pt x="1851" y="5662"/>
                      <a:pt x="1906" y="5662"/>
                    </a:cubicBezTo>
                    <a:cubicBezTo>
                      <a:pt x="2197" y="5662"/>
                      <a:pt x="2123" y="5390"/>
                      <a:pt x="2301" y="5080"/>
                    </a:cubicBezTo>
                    <a:cubicBezTo>
                      <a:pt x="2513" y="5328"/>
                      <a:pt x="2447" y="5643"/>
                      <a:pt x="2471" y="5940"/>
                    </a:cubicBezTo>
                    <a:cubicBezTo>
                      <a:pt x="2477" y="5970"/>
                      <a:pt x="2483" y="5994"/>
                      <a:pt x="2501" y="6025"/>
                    </a:cubicBezTo>
                    <a:cubicBezTo>
                      <a:pt x="2531" y="6079"/>
                      <a:pt x="2568" y="6115"/>
                      <a:pt x="2628" y="6128"/>
                    </a:cubicBezTo>
                    <a:cubicBezTo>
                      <a:pt x="2646" y="6134"/>
                      <a:pt x="2668" y="6137"/>
                      <a:pt x="2689" y="6137"/>
                    </a:cubicBezTo>
                    <a:cubicBezTo>
                      <a:pt x="2710" y="6137"/>
                      <a:pt x="2731" y="6134"/>
                      <a:pt x="2749" y="6128"/>
                    </a:cubicBezTo>
                    <a:cubicBezTo>
                      <a:pt x="2786" y="6121"/>
                      <a:pt x="2834" y="6097"/>
                      <a:pt x="2864" y="6079"/>
                    </a:cubicBezTo>
                    <a:cubicBezTo>
                      <a:pt x="2883" y="6077"/>
                      <a:pt x="2900" y="6077"/>
                      <a:pt x="2917" y="6077"/>
                    </a:cubicBezTo>
                    <a:cubicBezTo>
                      <a:pt x="3413" y="6077"/>
                      <a:pt x="3032" y="6846"/>
                      <a:pt x="3512" y="6969"/>
                    </a:cubicBezTo>
                    <a:cubicBezTo>
                      <a:pt x="3512" y="6031"/>
                      <a:pt x="3512" y="5026"/>
                      <a:pt x="3658" y="4063"/>
                    </a:cubicBezTo>
                    <a:cubicBezTo>
                      <a:pt x="3658" y="4033"/>
                      <a:pt x="3664" y="4009"/>
                      <a:pt x="3664" y="3972"/>
                    </a:cubicBezTo>
                    <a:cubicBezTo>
                      <a:pt x="3682" y="3878"/>
                      <a:pt x="3697" y="3799"/>
                      <a:pt x="3779" y="3799"/>
                    </a:cubicBezTo>
                    <a:cubicBezTo>
                      <a:pt x="3803" y="3799"/>
                      <a:pt x="3833" y="3806"/>
                      <a:pt x="3869" y="3821"/>
                    </a:cubicBezTo>
                    <a:cubicBezTo>
                      <a:pt x="4160" y="3948"/>
                      <a:pt x="3803" y="4511"/>
                      <a:pt x="4227" y="4699"/>
                    </a:cubicBezTo>
                    <a:cubicBezTo>
                      <a:pt x="4360" y="4233"/>
                      <a:pt x="4118" y="3700"/>
                      <a:pt x="4535" y="3330"/>
                    </a:cubicBezTo>
                    <a:cubicBezTo>
                      <a:pt x="4566" y="3306"/>
                      <a:pt x="4596" y="3276"/>
                      <a:pt x="4626" y="3252"/>
                    </a:cubicBezTo>
                    <a:cubicBezTo>
                      <a:pt x="5008" y="3506"/>
                      <a:pt x="4862" y="3881"/>
                      <a:pt x="5080" y="4190"/>
                    </a:cubicBezTo>
                    <a:cubicBezTo>
                      <a:pt x="5133" y="4252"/>
                      <a:pt x="5181" y="4277"/>
                      <a:pt x="5225" y="4277"/>
                    </a:cubicBezTo>
                    <a:cubicBezTo>
                      <a:pt x="5342" y="4277"/>
                      <a:pt x="5437" y="4110"/>
                      <a:pt x="5528" y="3996"/>
                    </a:cubicBezTo>
                    <a:cubicBezTo>
                      <a:pt x="5540" y="3972"/>
                      <a:pt x="5565" y="3960"/>
                      <a:pt x="5583" y="3936"/>
                    </a:cubicBezTo>
                    <a:cubicBezTo>
                      <a:pt x="6358" y="4505"/>
                      <a:pt x="5583" y="5383"/>
                      <a:pt x="6225" y="5946"/>
                    </a:cubicBezTo>
                    <a:cubicBezTo>
                      <a:pt x="6291" y="5322"/>
                      <a:pt x="6158" y="4632"/>
                      <a:pt x="6715" y="4148"/>
                    </a:cubicBezTo>
                    <a:cubicBezTo>
                      <a:pt x="6739" y="4142"/>
                      <a:pt x="6770" y="4124"/>
                      <a:pt x="6794" y="4111"/>
                    </a:cubicBezTo>
                    <a:cubicBezTo>
                      <a:pt x="6872" y="4057"/>
                      <a:pt x="6921" y="3972"/>
                      <a:pt x="6963" y="3887"/>
                    </a:cubicBezTo>
                    <a:cubicBezTo>
                      <a:pt x="7157" y="3542"/>
                      <a:pt x="7278" y="3094"/>
                      <a:pt x="7048" y="2731"/>
                    </a:cubicBezTo>
                    <a:cubicBezTo>
                      <a:pt x="6885" y="2471"/>
                      <a:pt x="6558" y="2301"/>
                      <a:pt x="6406" y="2035"/>
                    </a:cubicBezTo>
                    <a:cubicBezTo>
                      <a:pt x="6237" y="1726"/>
                      <a:pt x="6321" y="1326"/>
                      <a:pt x="6067" y="1066"/>
                    </a:cubicBezTo>
                    <a:cubicBezTo>
                      <a:pt x="5855" y="860"/>
                      <a:pt x="5462" y="806"/>
                      <a:pt x="5353" y="539"/>
                    </a:cubicBezTo>
                    <a:cubicBezTo>
                      <a:pt x="5286" y="370"/>
                      <a:pt x="5347" y="128"/>
                      <a:pt x="5165" y="49"/>
                    </a:cubicBezTo>
                    <a:cubicBezTo>
                      <a:pt x="5111" y="25"/>
                      <a:pt x="5044" y="19"/>
                      <a:pt x="4983" y="19"/>
                    </a:cubicBezTo>
                    <a:cubicBezTo>
                      <a:pt x="4705" y="7"/>
                      <a:pt x="4420" y="7"/>
                      <a:pt x="4136" y="1"/>
                    </a:cubicBezTo>
                    <a:cubicBezTo>
                      <a:pt x="4098" y="1"/>
                      <a:pt x="4060" y="0"/>
                      <a:pt x="40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7"/>
              <p:cNvSpPr/>
              <p:nvPr/>
            </p:nvSpPr>
            <p:spPr>
              <a:xfrm>
                <a:off x="1327939" y="1371648"/>
                <a:ext cx="1150805" cy="1120533"/>
              </a:xfrm>
              <a:custGeom>
                <a:avLst/>
                <a:gdLst/>
                <a:ahLst/>
                <a:cxnLst/>
                <a:rect l="l" t="t" r="r" b="b"/>
                <a:pathLst>
                  <a:path w="7109" h="6922" extrusionOk="0">
                    <a:moveTo>
                      <a:pt x="3411" y="0"/>
                    </a:moveTo>
                    <a:cubicBezTo>
                      <a:pt x="3335" y="0"/>
                      <a:pt x="3256" y="9"/>
                      <a:pt x="3173" y="31"/>
                    </a:cubicBezTo>
                    <a:cubicBezTo>
                      <a:pt x="2870" y="116"/>
                      <a:pt x="2628" y="376"/>
                      <a:pt x="2301" y="382"/>
                    </a:cubicBezTo>
                    <a:cubicBezTo>
                      <a:pt x="2292" y="383"/>
                      <a:pt x="2283" y="383"/>
                      <a:pt x="2274" y="383"/>
                    </a:cubicBezTo>
                    <a:cubicBezTo>
                      <a:pt x="2173" y="383"/>
                      <a:pt x="2069" y="360"/>
                      <a:pt x="1971" y="360"/>
                    </a:cubicBezTo>
                    <a:cubicBezTo>
                      <a:pt x="1947" y="360"/>
                      <a:pt x="1924" y="361"/>
                      <a:pt x="1901" y="364"/>
                    </a:cubicBezTo>
                    <a:cubicBezTo>
                      <a:pt x="1689" y="407"/>
                      <a:pt x="1544" y="582"/>
                      <a:pt x="1453" y="758"/>
                    </a:cubicBezTo>
                    <a:cubicBezTo>
                      <a:pt x="1362" y="933"/>
                      <a:pt x="1266" y="1121"/>
                      <a:pt x="1078" y="1224"/>
                    </a:cubicBezTo>
                    <a:cubicBezTo>
                      <a:pt x="975" y="1266"/>
                      <a:pt x="872" y="1284"/>
                      <a:pt x="775" y="1321"/>
                    </a:cubicBezTo>
                    <a:cubicBezTo>
                      <a:pt x="642" y="1375"/>
                      <a:pt x="539" y="1454"/>
                      <a:pt x="454" y="1563"/>
                    </a:cubicBezTo>
                    <a:cubicBezTo>
                      <a:pt x="418" y="1617"/>
                      <a:pt x="382" y="1666"/>
                      <a:pt x="357" y="1726"/>
                    </a:cubicBezTo>
                    <a:cubicBezTo>
                      <a:pt x="357" y="1841"/>
                      <a:pt x="327" y="1981"/>
                      <a:pt x="297" y="2108"/>
                    </a:cubicBezTo>
                    <a:cubicBezTo>
                      <a:pt x="291" y="2138"/>
                      <a:pt x="279" y="2150"/>
                      <a:pt x="279" y="2180"/>
                    </a:cubicBezTo>
                    <a:cubicBezTo>
                      <a:pt x="212" y="2828"/>
                      <a:pt x="0" y="3512"/>
                      <a:pt x="424" y="4142"/>
                    </a:cubicBezTo>
                    <a:cubicBezTo>
                      <a:pt x="781" y="3833"/>
                      <a:pt x="424" y="3264"/>
                      <a:pt x="927" y="3016"/>
                    </a:cubicBezTo>
                    <a:lnTo>
                      <a:pt x="927" y="3016"/>
                    </a:lnTo>
                    <a:cubicBezTo>
                      <a:pt x="993" y="3331"/>
                      <a:pt x="854" y="3646"/>
                      <a:pt x="969" y="3985"/>
                    </a:cubicBezTo>
                    <a:cubicBezTo>
                      <a:pt x="975" y="4021"/>
                      <a:pt x="987" y="4051"/>
                      <a:pt x="993" y="4088"/>
                    </a:cubicBezTo>
                    <a:cubicBezTo>
                      <a:pt x="1120" y="4748"/>
                      <a:pt x="1078" y="5444"/>
                      <a:pt x="1138" y="6098"/>
                    </a:cubicBezTo>
                    <a:cubicBezTo>
                      <a:pt x="1562" y="5904"/>
                      <a:pt x="993" y="5280"/>
                      <a:pt x="1701" y="5220"/>
                    </a:cubicBezTo>
                    <a:cubicBezTo>
                      <a:pt x="1723" y="5223"/>
                      <a:pt x="1738" y="5224"/>
                      <a:pt x="1751" y="5224"/>
                    </a:cubicBezTo>
                    <a:cubicBezTo>
                      <a:pt x="1764" y="5224"/>
                      <a:pt x="1774" y="5223"/>
                      <a:pt x="1786" y="5220"/>
                    </a:cubicBezTo>
                    <a:cubicBezTo>
                      <a:pt x="1932" y="5147"/>
                      <a:pt x="1756" y="4717"/>
                      <a:pt x="2125" y="4711"/>
                    </a:cubicBezTo>
                    <a:cubicBezTo>
                      <a:pt x="2156" y="4729"/>
                      <a:pt x="2180" y="4754"/>
                      <a:pt x="2204" y="4784"/>
                    </a:cubicBezTo>
                    <a:cubicBezTo>
                      <a:pt x="2628" y="5286"/>
                      <a:pt x="2561" y="5977"/>
                      <a:pt x="2840" y="6540"/>
                    </a:cubicBezTo>
                    <a:cubicBezTo>
                      <a:pt x="3197" y="6104"/>
                      <a:pt x="2773" y="5474"/>
                      <a:pt x="3264" y="5008"/>
                    </a:cubicBezTo>
                    <a:cubicBezTo>
                      <a:pt x="3294" y="5008"/>
                      <a:pt x="3324" y="5008"/>
                      <a:pt x="3354" y="5020"/>
                    </a:cubicBezTo>
                    <a:cubicBezTo>
                      <a:pt x="3542" y="5074"/>
                      <a:pt x="3609" y="5262"/>
                      <a:pt x="3748" y="5389"/>
                    </a:cubicBezTo>
                    <a:cubicBezTo>
                      <a:pt x="3790" y="5438"/>
                      <a:pt x="3839" y="5468"/>
                      <a:pt x="3893" y="5498"/>
                    </a:cubicBezTo>
                    <a:cubicBezTo>
                      <a:pt x="3923" y="5510"/>
                      <a:pt x="3942" y="5523"/>
                      <a:pt x="3972" y="5535"/>
                    </a:cubicBezTo>
                    <a:cubicBezTo>
                      <a:pt x="4608" y="5855"/>
                      <a:pt x="4045" y="6552"/>
                      <a:pt x="4541" y="6921"/>
                    </a:cubicBezTo>
                    <a:cubicBezTo>
                      <a:pt x="4729" y="6540"/>
                      <a:pt x="4698" y="6110"/>
                      <a:pt x="4783" y="5710"/>
                    </a:cubicBezTo>
                    <a:cubicBezTo>
                      <a:pt x="4789" y="5680"/>
                      <a:pt x="4801" y="5644"/>
                      <a:pt x="4807" y="5613"/>
                    </a:cubicBezTo>
                    <a:cubicBezTo>
                      <a:pt x="4828" y="5498"/>
                      <a:pt x="4881" y="5341"/>
                      <a:pt x="4942" y="5341"/>
                    </a:cubicBezTo>
                    <a:cubicBezTo>
                      <a:pt x="4952" y="5341"/>
                      <a:pt x="4961" y="5345"/>
                      <a:pt x="4971" y="5353"/>
                    </a:cubicBezTo>
                    <a:cubicBezTo>
                      <a:pt x="5261" y="5353"/>
                      <a:pt x="5261" y="5662"/>
                      <a:pt x="5328" y="5922"/>
                    </a:cubicBezTo>
                    <a:cubicBezTo>
                      <a:pt x="5685" y="5450"/>
                      <a:pt x="5449" y="4802"/>
                      <a:pt x="5722" y="4318"/>
                    </a:cubicBezTo>
                    <a:cubicBezTo>
                      <a:pt x="5740" y="4287"/>
                      <a:pt x="5758" y="4257"/>
                      <a:pt x="5782" y="4227"/>
                    </a:cubicBezTo>
                    <a:cubicBezTo>
                      <a:pt x="5831" y="4166"/>
                      <a:pt x="5897" y="4166"/>
                      <a:pt x="5970" y="4166"/>
                    </a:cubicBezTo>
                    <a:cubicBezTo>
                      <a:pt x="6327" y="4542"/>
                      <a:pt x="5970" y="5111"/>
                      <a:pt x="6327" y="5480"/>
                    </a:cubicBezTo>
                    <a:cubicBezTo>
                      <a:pt x="6484" y="5074"/>
                      <a:pt x="6484" y="4620"/>
                      <a:pt x="6533" y="4178"/>
                    </a:cubicBezTo>
                    <a:cubicBezTo>
                      <a:pt x="6533" y="4142"/>
                      <a:pt x="6539" y="4106"/>
                      <a:pt x="6539" y="4076"/>
                    </a:cubicBezTo>
                    <a:cubicBezTo>
                      <a:pt x="6539" y="3979"/>
                      <a:pt x="6539" y="3785"/>
                      <a:pt x="6606" y="3785"/>
                    </a:cubicBezTo>
                    <a:cubicBezTo>
                      <a:pt x="6624" y="3782"/>
                      <a:pt x="6640" y="3780"/>
                      <a:pt x="6655" y="3780"/>
                    </a:cubicBezTo>
                    <a:cubicBezTo>
                      <a:pt x="6935" y="3780"/>
                      <a:pt x="6694" y="4287"/>
                      <a:pt x="7108" y="4287"/>
                    </a:cubicBezTo>
                    <a:cubicBezTo>
                      <a:pt x="7108" y="3658"/>
                      <a:pt x="7108" y="3028"/>
                      <a:pt x="6817" y="2423"/>
                    </a:cubicBezTo>
                    <a:lnTo>
                      <a:pt x="6775" y="2356"/>
                    </a:lnTo>
                    <a:cubicBezTo>
                      <a:pt x="6727" y="2289"/>
                      <a:pt x="6672" y="2223"/>
                      <a:pt x="6636" y="2150"/>
                    </a:cubicBezTo>
                    <a:cubicBezTo>
                      <a:pt x="6430" y="1757"/>
                      <a:pt x="6593" y="1284"/>
                      <a:pt x="6412" y="879"/>
                    </a:cubicBezTo>
                    <a:cubicBezTo>
                      <a:pt x="6260" y="540"/>
                      <a:pt x="5855" y="304"/>
                      <a:pt x="5449" y="304"/>
                    </a:cubicBezTo>
                    <a:cubicBezTo>
                      <a:pt x="5391" y="304"/>
                      <a:pt x="5329" y="310"/>
                      <a:pt x="5268" y="310"/>
                    </a:cubicBezTo>
                    <a:cubicBezTo>
                      <a:pt x="5228" y="310"/>
                      <a:pt x="5189" y="307"/>
                      <a:pt x="5152" y="298"/>
                    </a:cubicBezTo>
                    <a:cubicBezTo>
                      <a:pt x="5025" y="267"/>
                      <a:pt x="4928" y="183"/>
                      <a:pt x="4820" y="122"/>
                    </a:cubicBezTo>
                    <a:cubicBezTo>
                      <a:pt x="4752" y="82"/>
                      <a:pt x="4636" y="39"/>
                      <a:pt x="4505" y="39"/>
                    </a:cubicBezTo>
                    <a:cubicBezTo>
                      <a:pt x="4437" y="39"/>
                      <a:pt x="4365" y="51"/>
                      <a:pt x="4293" y="80"/>
                    </a:cubicBezTo>
                    <a:cubicBezTo>
                      <a:pt x="4239" y="87"/>
                      <a:pt x="4188" y="90"/>
                      <a:pt x="4138" y="90"/>
                    </a:cubicBezTo>
                    <a:cubicBezTo>
                      <a:pt x="3875" y="90"/>
                      <a:pt x="3657" y="0"/>
                      <a:pt x="34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7"/>
              <p:cNvSpPr/>
              <p:nvPr/>
            </p:nvSpPr>
            <p:spPr>
              <a:xfrm>
                <a:off x="1360153" y="1395282"/>
                <a:ext cx="1089129" cy="715510"/>
              </a:xfrm>
              <a:custGeom>
                <a:avLst/>
                <a:gdLst/>
                <a:ahLst/>
                <a:cxnLst/>
                <a:rect l="l" t="t" r="r" b="b"/>
                <a:pathLst>
                  <a:path w="6728" h="4420" extrusionOk="0">
                    <a:moveTo>
                      <a:pt x="3236" y="1"/>
                    </a:moveTo>
                    <a:cubicBezTo>
                      <a:pt x="3160" y="1"/>
                      <a:pt x="3082" y="7"/>
                      <a:pt x="2998" y="24"/>
                    </a:cubicBezTo>
                    <a:cubicBezTo>
                      <a:pt x="2707" y="79"/>
                      <a:pt x="2483" y="242"/>
                      <a:pt x="2181" y="248"/>
                    </a:cubicBezTo>
                    <a:cubicBezTo>
                      <a:pt x="2081" y="248"/>
                      <a:pt x="1984" y="238"/>
                      <a:pt x="1891" y="238"/>
                    </a:cubicBezTo>
                    <a:cubicBezTo>
                      <a:pt x="1860" y="238"/>
                      <a:pt x="1829" y="239"/>
                      <a:pt x="1799" y="242"/>
                    </a:cubicBezTo>
                    <a:cubicBezTo>
                      <a:pt x="1593" y="267"/>
                      <a:pt x="1466" y="382"/>
                      <a:pt x="1375" y="491"/>
                    </a:cubicBezTo>
                    <a:cubicBezTo>
                      <a:pt x="1285" y="606"/>
                      <a:pt x="1194" y="727"/>
                      <a:pt x="1012" y="787"/>
                    </a:cubicBezTo>
                    <a:cubicBezTo>
                      <a:pt x="921" y="818"/>
                      <a:pt x="812" y="824"/>
                      <a:pt x="721" y="848"/>
                    </a:cubicBezTo>
                    <a:cubicBezTo>
                      <a:pt x="600" y="878"/>
                      <a:pt x="497" y="939"/>
                      <a:pt x="419" y="999"/>
                    </a:cubicBezTo>
                    <a:cubicBezTo>
                      <a:pt x="382" y="1029"/>
                      <a:pt x="352" y="1066"/>
                      <a:pt x="328" y="1102"/>
                    </a:cubicBezTo>
                    <a:cubicBezTo>
                      <a:pt x="328" y="1181"/>
                      <a:pt x="304" y="1266"/>
                      <a:pt x="279" y="1344"/>
                    </a:cubicBezTo>
                    <a:cubicBezTo>
                      <a:pt x="267" y="1362"/>
                      <a:pt x="267" y="1375"/>
                      <a:pt x="261" y="1393"/>
                    </a:cubicBezTo>
                    <a:cubicBezTo>
                      <a:pt x="195" y="1798"/>
                      <a:pt x="1" y="2240"/>
                      <a:pt x="401" y="2640"/>
                    </a:cubicBezTo>
                    <a:cubicBezTo>
                      <a:pt x="740" y="2446"/>
                      <a:pt x="401" y="2083"/>
                      <a:pt x="867" y="1926"/>
                    </a:cubicBezTo>
                    <a:lnTo>
                      <a:pt x="867" y="1926"/>
                    </a:lnTo>
                    <a:cubicBezTo>
                      <a:pt x="933" y="2125"/>
                      <a:pt x="800" y="2325"/>
                      <a:pt x="915" y="2543"/>
                    </a:cubicBezTo>
                    <a:lnTo>
                      <a:pt x="939" y="2610"/>
                    </a:lnTo>
                    <a:cubicBezTo>
                      <a:pt x="1061" y="3027"/>
                      <a:pt x="1012" y="3475"/>
                      <a:pt x="1073" y="3893"/>
                    </a:cubicBezTo>
                    <a:cubicBezTo>
                      <a:pt x="1472" y="3766"/>
                      <a:pt x="939" y="3366"/>
                      <a:pt x="1611" y="3330"/>
                    </a:cubicBezTo>
                    <a:cubicBezTo>
                      <a:pt x="1622" y="3332"/>
                      <a:pt x="1632" y="3333"/>
                      <a:pt x="1641" y="3333"/>
                    </a:cubicBezTo>
                    <a:cubicBezTo>
                      <a:pt x="1660" y="3333"/>
                      <a:pt x="1676" y="3330"/>
                      <a:pt x="1684" y="3330"/>
                    </a:cubicBezTo>
                    <a:cubicBezTo>
                      <a:pt x="1823" y="3288"/>
                      <a:pt x="1654" y="3009"/>
                      <a:pt x="2011" y="3003"/>
                    </a:cubicBezTo>
                    <a:lnTo>
                      <a:pt x="2078" y="3052"/>
                    </a:lnTo>
                    <a:cubicBezTo>
                      <a:pt x="2483" y="3366"/>
                      <a:pt x="2411" y="3814"/>
                      <a:pt x="2683" y="4172"/>
                    </a:cubicBezTo>
                    <a:cubicBezTo>
                      <a:pt x="3016" y="3893"/>
                      <a:pt x="2616" y="3488"/>
                      <a:pt x="3089" y="3197"/>
                    </a:cubicBezTo>
                    <a:cubicBezTo>
                      <a:pt x="3119" y="3197"/>
                      <a:pt x="3149" y="3197"/>
                      <a:pt x="3180" y="3203"/>
                    </a:cubicBezTo>
                    <a:cubicBezTo>
                      <a:pt x="3349" y="3233"/>
                      <a:pt x="3422" y="3360"/>
                      <a:pt x="3549" y="3445"/>
                    </a:cubicBezTo>
                    <a:cubicBezTo>
                      <a:pt x="3585" y="3475"/>
                      <a:pt x="3640" y="3488"/>
                      <a:pt x="3682" y="3512"/>
                    </a:cubicBezTo>
                    <a:cubicBezTo>
                      <a:pt x="3706" y="3518"/>
                      <a:pt x="3737" y="3530"/>
                      <a:pt x="3767" y="3536"/>
                    </a:cubicBezTo>
                    <a:cubicBezTo>
                      <a:pt x="4372" y="3742"/>
                      <a:pt x="3827" y="4178"/>
                      <a:pt x="4306" y="4420"/>
                    </a:cubicBezTo>
                    <a:cubicBezTo>
                      <a:pt x="4487" y="4178"/>
                      <a:pt x="4457" y="3905"/>
                      <a:pt x="4530" y="3651"/>
                    </a:cubicBezTo>
                    <a:cubicBezTo>
                      <a:pt x="4542" y="3627"/>
                      <a:pt x="4548" y="3603"/>
                      <a:pt x="4554" y="3590"/>
                    </a:cubicBezTo>
                    <a:cubicBezTo>
                      <a:pt x="4575" y="3516"/>
                      <a:pt x="4629" y="3414"/>
                      <a:pt x="4682" y="3414"/>
                    </a:cubicBezTo>
                    <a:cubicBezTo>
                      <a:pt x="4690" y="3414"/>
                      <a:pt x="4698" y="3416"/>
                      <a:pt x="4705" y="3421"/>
                    </a:cubicBezTo>
                    <a:cubicBezTo>
                      <a:pt x="4978" y="3421"/>
                      <a:pt x="4978" y="3627"/>
                      <a:pt x="5044" y="3784"/>
                    </a:cubicBezTo>
                    <a:cubicBezTo>
                      <a:pt x="5389" y="3481"/>
                      <a:pt x="5159" y="3076"/>
                      <a:pt x="5420" y="2761"/>
                    </a:cubicBezTo>
                    <a:cubicBezTo>
                      <a:pt x="5432" y="2743"/>
                      <a:pt x="5456" y="2725"/>
                      <a:pt x="5480" y="2700"/>
                    </a:cubicBezTo>
                    <a:cubicBezTo>
                      <a:pt x="5517" y="2664"/>
                      <a:pt x="5583" y="2664"/>
                      <a:pt x="5650" y="2664"/>
                    </a:cubicBezTo>
                    <a:cubicBezTo>
                      <a:pt x="5983" y="2906"/>
                      <a:pt x="5650" y="3270"/>
                      <a:pt x="5983" y="3506"/>
                    </a:cubicBezTo>
                    <a:cubicBezTo>
                      <a:pt x="6128" y="3239"/>
                      <a:pt x="6134" y="2955"/>
                      <a:pt x="6183" y="2670"/>
                    </a:cubicBezTo>
                    <a:cubicBezTo>
                      <a:pt x="6183" y="2652"/>
                      <a:pt x="6189" y="2628"/>
                      <a:pt x="6189" y="2604"/>
                    </a:cubicBezTo>
                    <a:cubicBezTo>
                      <a:pt x="6189" y="2543"/>
                      <a:pt x="6189" y="2422"/>
                      <a:pt x="6255" y="2422"/>
                    </a:cubicBezTo>
                    <a:cubicBezTo>
                      <a:pt x="6272" y="2420"/>
                      <a:pt x="6287" y="2419"/>
                      <a:pt x="6301" y="2419"/>
                    </a:cubicBezTo>
                    <a:cubicBezTo>
                      <a:pt x="6576" y="2419"/>
                      <a:pt x="6347" y="2743"/>
                      <a:pt x="6727" y="2743"/>
                    </a:cubicBezTo>
                    <a:cubicBezTo>
                      <a:pt x="6727" y="2337"/>
                      <a:pt x="6727" y="1938"/>
                      <a:pt x="6455" y="1550"/>
                    </a:cubicBezTo>
                    <a:lnTo>
                      <a:pt x="6407" y="1508"/>
                    </a:lnTo>
                    <a:cubicBezTo>
                      <a:pt x="6364" y="1459"/>
                      <a:pt x="6316" y="1423"/>
                      <a:pt x="6279" y="1381"/>
                    </a:cubicBezTo>
                    <a:cubicBezTo>
                      <a:pt x="6086" y="1126"/>
                      <a:pt x="6237" y="824"/>
                      <a:pt x="6068" y="569"/>
                    </a:cubicBezTo>
                    <a:cubicBezTo>
                      <a:pt x="5922" y="351"/>
                      <a:pt x="5547" y="200"/>
                      <a:pt x="5159" y="200"/>
                    </a:cubicBezTo>
                    <a:cubicBezTo>
                      <a:pt x="5123" y="200"/>
                      <a:pt x="5086" y="201"/>
                      <a:pt x="5048" y="201"/>
                    </a:cubicBezTo>
                    <a:cubicBezTo>
                      <a:pt x="4992" y="201"/>
                      <a:pt x="4935" y="199"/>
                      <a:pt x="4881" y="188"/>
                    </a:cubicBezTo>
                    <a:cubicBezTo>
                      <a:pt x="4760" y="176"/>
                      <a:pt x="4669" y="115"/>
                      <a:pt x="4560" y="79"/>
                    </a:cubicBezTo>
                    <a:cubicBezTo>
                      <a:pt x="4487" y="46"/>
                      <a:pt x="4391" y="24"/>
                      <a:pt x="4282" y="24"/>
                    </a:cubicBezTo>
                    <a:cubicBezTo>
                      <a:pt x="4212" y="24"/>
                      <a:pt x="4136" y="33"/>
                      <a:pt x="4057" y="55"/>
                    </a:cubicBezTo>
                    <a:cubicBezTo>
                      <a:pt x="4011" y="59"/>
                      <a:pt x="3966" y="61"/>
                      <a:pt x="3923" y="61"/>
                    </a:cubicBezTo>
                    <a:cubicBezTo>
                      <a:pt x="3671" y="61"/>
                      <a:pt x="3466" y="1"/>
                      <a:pt x="3236" y="1"/>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7"/>
              <p:cNvSpPr/>
              <p:nvPr/>
            </p:nvSpPr>
            <p:spPr>
              <a:xfrm>
                <a:off x="1287632" y="1273388"/>
                <a:ext cx="1227374" cy="1342147"/>
              </a:xfrm>
              <a:custGeom>
                <a:avLst/>
                <a:gdLst/>
                <a:ahLst/>
                <a:cxnLst/>
                <a:rect l="l" t="t" r="r" b="b"/>
                <a:pathLst>
                  <a:path w="7582" h="8291" extrusionOk="0">
                    <a:moveTo>
                      <a:pt x="3658" y="1"/>
                    </a:moveTo>
                    <a:cubicBezTo>
                      <a:pt x="3572" y="1"/>
                      <a:pt x="3482" y="13"/>
                      <a:pt x="3385" y="45"/>
                    </a:cubicBezTo>
                    <a:cubicBezTo>
                      <a:pt x="3058" y="148"/>
                      <a:pt x="2798" y="450"/>
                      <a:pt x="2459" y="469"/>
                    </a:cubicBezTo>
                    <a:cubicBezTo>
                      <a:pt x="2451" y="469"/>
                      <a:pt x="2444" y="469"/>
                      <a:pt x="2436" y="469"/>
                    </a:cubicBezTo>
                    <a:cubicBezTo>
                      <a:pt x="2325" y="469"/>
                      <a:pt x="2218" y="438"/>
                      <a:pt x="2109" y="438"/>
                    </a:cubicBezTo>
                    <a:cubicBezTo>
                      <a:pt x="2082" y="438"/>
                      <a:pt x="2056" y="440"/>
                      <a:pt x="2029" y="444"/>
                    </a:cubicBezTo>
                    <a:cubicBezTo>
                      <a:pt x="1799" y="481"/>
                      <a:pt x="1648" y="711"/>
                      <a:pt x="1551" y="911"/>
                    </a:cubicBezTo>
                    <a:cubicBezTo>
                      <a:pt x="1454" y="1123"/>
                      <a:pt x="1357" y="1353"/>
                      <a:pt x="1151" y="1468"/>
                    </a:cubicBezTo>
                    <a:cubicBezTo>
                      <a:pt x="1054" y="1516"/>
                      <a:pt x="933" y="1540"/>
                      <a:pt x="824" y="1589"/>
                    </a:cubicBezTo>
                    <a:cubicBezTo>
                      <a:pt x="691" y="1649"/>
                      <a:pt x="576" y="1752"/>
                      <a:pt x="485" y="1873"/>
                    </a:cubicBezTo>
                    <a:cubicBezTo>
                      <a:pt x="437" y="1934"/>
                      <a:pt x="407" y="2000"/>
                      <a:pt x="376" y="2079"/>
                    </a:cubicBezTo>
                    <a:cubicBezTo>
                      <a:pt x="376" y="2224"/>
                      <a:pt x="346" y="2376"/>
                      <a:pt x="316" y="2533"/>
                    </a:cubicBezTo>
                    <a:cubicBezTo>
                      <a:pt x="310" y="2563"/>
                      <a:pt x="304" y="2594"/>
                      <a:pt x="304" y="2618"/>
                    </a:cubicBezTo>
                    <a:cubicBezTo>
                      <a:pt x="225" y="3387"/>
                      <a:pt x="1" y="4222"/>
                      <a:pt x="455" y="4979"/>
                    </a:cubicBezTo>
                    <a:cubicBezTo>
                      <a:pt x="830" y="4598"/>
                      <a:pt x="455" y="3920"/>
                      <a:pt x="982" y="3617"/>
                    </a:cubicBezTo>
                    <a:lnTo>
                      <a:pt x="982" y="3617"/>
                    </a:lnTo>
                    <a:cubicBezTo>
                      <a:pt x="1060" y="3992"/>
                      <a:pt x="909" y="4374"/>
                      <a:pt x="1036" y="4779"/>
                    </a:cubicBezTo>
                    <a:cubicBezTo>
                      <a:pt x="1042" y="4816"/>
                      <a:pt x="1054" y="4864"/>
                      <a:pt x="1060" y="4900"/>
                    </a:cubicBezTo>
                    <a:cubicBezTo>
                      <a:pt x="1194" y="5694"/>
                      <a:pt x="1151" y="6535"/>
                      <a:pt x="1212" y="7316"/>
                    </a:cubicBezTo>
                    <a:cubicBezTo>
                      <a:pt x="1666" y="7086"/>
                      <a:pt x="1060" y="6329"/>
                      <a:pt x="1817" y="6257"/>
                    </a:cubicBezTo>
                    <a:cubicBezTo>
                      <a:pt x="1832" y="6259"/>
                      <a:pt x="1846" y="6261"/>
                      <a:pt x="1859" y="6261"/>
                    </a:cubicBezTo>
                    <a:cubicBezTo>
                      <a:pt x="1878" y="6261"/>
                      <a:pt x="1894" y="6258"/>
                      <a:pt x="1908" y="6251"/>
                    </a:cubicBezTo>
                    <a:cubicBezTo>
                      <a:pt x="2059" y="6166"/>
                      <a:pt x="1878" y="5645"/>
                      <a:pt x="2271" y="5633"/>
                    </a:cubicBezTo>
                    <a:cubicBezTo>
                      <a:pt x="2302" y="5657"/>
                      <a:pt x="2326" y="5694"/>
                      <a:pt x="2356" y="5724"/>
                    </a:cubicBezTo>
                    <a:cubicBezTo>
                      <a:pt x="2810" y="6329"/>
                      <a:pt x="2732" y="7165"/>
                      <a:pt x="3034" y="7843"/>
                    </a:cubicBezTo>
                    <a:cubicBezTo>
                      <a:pt x="3416" y="7316"/>
                      <a:pt x="2962" y="6559"/>
                      <a:pt x="3488" y="5996"/>
                    </a:cubicBezTo>
                    <a:cubicBezTo>
                      <a:pt x="3519" y="5996"/>
                      <a:pt x="3555" y="6008"/>
                      <a:pt x="3585" y="6014"/>
                    </a:cubicBezTo>
                    <a:cubicBezTo>
                      <a:pt x="3785" y="6075"/>
                      <a:pt x="3858" y="6311"/>
                      <a:pt x="4003" y="6462"/>
                    </a:cubicBezTo>
                    <a:cubicBezTo>
                      <a:pt x="4051" y="6511"/>
                      <a:pt x="4100" y="6553"/>
                      <a:pt x="4160" y="6584"/>
                    </a:cubicBezTo>
                    <a:cubicBezTo>
                      <a:pt x="4191" y="6596"/>
                      <a:pt x="4221" y="6614"/>
                      <a:pt x="4251" y="6620"/>
                    </a:cubicBezTo>
                    <a:cubicBezTo>
                      <a:pt x="4929" y="7007"/>
                      <a:pt x="4324" y="7837"/>
                      <a:pt x="4851" y="8291"/>
                    </a:cubicBezTo>
                    <a:cubicBezTo>
                      <a:pt x="5056" y="7837"/>
                      <a:pt x="5020" y="7316"/>
                      <a:pt x="5111" y="6832"/>
                    </a:cubicBezTo>
                    <a:cubicBezTo>
                      <a:pt x="5117" y="6795"/>
                      <a:pt x="5123" y="6747"/>
                      <a:pt x="5129" y="6711"/>
                    </a:cubicBezTo>
                    <a:cubicBezTo>
                      <a:pt x="5150" y="6575"/>
                      <a:pt x="5211" y="6386"/>
                      <a:pt x="5274" y="6386"/>
                    </a:cubicBezTo>
                    <a:cubicBezTo>
                      <a:pt x="5284" y="6386"/>
                      <a:pt x="5294" y="6391"/>
                      <a:pt x="5305" y="6402"/>
                    </a:cubicBezTo>
                    <a:cubicBezTo>
                      <a:pt x="5607" y="6402"/>
                      <a:pt x="5607" y="6777"/>
                      <a:pt x="5686" y="7080"/>
                    </a:cubicBezTo>
                    <a:cubicBezTo>
                      <a:pt x="6061" y="6511"/>
                      <a:pt x="5813" y="5736"/>
                      <a:pt x="6098" y="5143"/>
                    </a:cubicBezTo>
                    <a:cubicBezTo>
                      <a:pt x="6122" y="5106"/>
                      <a:pt x="6140" y="5070"/>
                      <a:pt x="6170" y="5028"/>
                    </a:cubicBezTo>
                    <a:cubicBezTo>
                      <a:pt x="6213" y="4955"/>
                      <a:pt x="6291" y="4955"/>
                      <a:pt x="6364" y="4955"/>
                    </a:cubicBezTo>
                    <a:cubicBezTo>
                      <a:pt x="6746" y="5409"/>
                      <a:pt x="6364" y="6087"/>
                      <a:pt x="6746" y="6541"/>
                    </a:cubicBezTo>
                    <a:cubicBezTo>
                      <a:pt x="6909" y="6051"/>
                      <a:pt x="6915" y="5506"/>
                      <a:pt x="6964" y="4979"/>
                    </a:cubicBezTo>
                    <a:cubicBezTo>
                      <a:pt x="6964" y="4931"/>
                      <a:pt x="6970" y="4888"/>
                      <a:pt x="6976" y="4846"/>
                    </a:cubicBezTo>
                    <a:cubicBezTo>
                      <a:pt x="6976" y="4725"/>
                      <a:pt x="6976" y="4501"/>
                      <a:pt x="7054" y="4501"/>
                    </a:cubicBezTo>
                    <a:cubicBezTo>
                      <a:pt x="7075" y="4497"/>
                      <a:pt x="7093" y="4495"/>
                      <a:pt x="7110" y="4495"/>
                    </a:cubicBezTo>
                    <a:cubicBezTo>
                      <a:pt x="7399" y="4495"/>
                      <a:pt x="7152" y="5106"/>
                      <a:pt x="7581" y="5106"/>
                    </a:cubicBezTo>
                    <a:cubicBezTo>
                      <a:pt x="7581" y="4350"/>
                      <a:pt x="7581" y="3593"/>
                      <a:pt x="7272" y="2860"/>
                    </a:cubicBezTo>
                    <a:cubicBezTo>
                      <a:pt x="7260" y="2830"/>
                      <a:pt x="7242" y="2806"/>
                      <a:pt x="7218" y="2775"/>
                    </a:cubicBezTo>
                    <a:cubicBezTo>
                      <a:pt x="7169" y="2691"/>
                      <a:pt x="7121" y="2618"/>
                      <a:pt x="7079" y="2533"/>
                    </a:cubicBezTo>
                    <a:cubicBezTo>
                      <a:pt x="6855" y="2061"/>
                      <a:pt x="7024" y="1486"/>
                      <a:pt x="6836" y="1001"/>
                    </a:cubicBezTo>
                    <a:cubicBezTo>
                      <a:pt x="6673" y="596"/>
                      <a:pt x="6249" y="305"/>
                      <a:pt x="5813" y="305"/>
                    </a:cubicBezTo>
                    <a:cubicBezTo>
                      <a:pt x="5748" y="305"/>
                      <a:pt x="5685" y="312"/>
                      <a:pt x="5621" y="312"/>
                    </a:cubicBezTo>
                    <a:cubicBezTo>
                      <a:pt x="5579" y="312"/>
                      <a:pt x="5536" y="309"/>
                      <a:pt x="5492" y="299"/>
                    </a:cubicBezTo>
                    <a:cubicBezTo>
                      <a:pt x="5359" y="263"/>
                      <a:pt x="5250" y="160"/>
                      <a:pt x="5141" y="87"/>
                    </a:cubicBezTo>
                    <a:cubicBezTo>
                      <a:pt x="5072" y="63"/>
                      <a:pt x="4975" y="37"/>
                      <a:pt x="4861" y="37"/>
                    </a:cubicBezTo>
                    <a:cubicBezTo>
                      <a:pt x="4775" y="37"/>
                      <a:pt x="4679" y="52"/>
                      <a:pt x="4578" y="93"/>
                    </a:cubicBezTo>
                    <a:cubicBezTo>
                      <a:pt x="4522" y="102"/>
                      <a:pt x="4468" y="106"/>
                      <a:pt x="4415" y="106"/>
                    </a:cubicBezTo>
                    <a:cubicBezTo>
                      <a:pt x="4140" y="106"/>
                      <a:pt x="3914" y="1"/>
                      <a:pt x="3658" y="1"/>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7"/>
              <p:cNvSpPr/>
              <p:nvPr/>
            </p:nvSpPr>
            <p:spPr>
              <a:xfrm>
                <a:off x="1287632" y="1273388"/>
                <a:ext cx="1227374" cy="1342147"/>
              </a:xfrm>
              <a:custGeom>
                <a:avLst/>
                <a:gdLst/>
                <a:ahLst/>
                <a:cxnLst/>
                <a:rect l="l" t="t" r="r" b="b"/>
                <a:pathLst>
                  <a:path w="7582" h="8291" extrusionOk="0">
                    <a:moveTo>
                      <a:pt x="3658" y="1"/>
                    </a:moveTo>
                    <a:cubicBezTo>
                      <a:pt x="3572" y="1"/>
                      <a:pt x="3482" y="13"/>
                      <a:pt x="3385" y="45"/>
                    </a:cubicBezTo>
                    <a:cubicBezTo>
                      <a:pt x="3058" y="148"/>
                      <a:pt x="2798" y="450"/>
                      <a:pt x="2459" y="469"/>
                    </a:cubicBezTo>
                    <a:cubicBezTo>
                      <a:pt x="2451" y="469"/>
                      <a:pt x="2444" y="469"/>
                      <a:pt x="2436" y="469"/>
                    </a:cubicBezTo>
                    <a:cubicBezTo>
                      <a:pt x="2325" y="469"/>
                      <a:pt x="2218" y="438"/>
                      <a:pt x="2109" y="438"/>
                    </a:cubicBezTo>
                    <a:cubicBezTo>
                      <a:pt x="2082" y="438"/>
                      <a:pt x="2056" y="440"/>
                      <a:pt x="2029" y="444"/>
                    </a:cubicBezTo>
                    <a:cubicBezTo>
                      <a:pt x="1799" y="481"/>
                      <a:pt x="1648" y="711"/>
                      <a:pt x="1551" y="911"/>
                    </a:cubicBezTo>
                    <a:cubicBezTo>
                      <a:pt x="1454" y="1123"/>
                      <a:pt x="1357" y="1353"/>
                      <a:pt x="1151" y="1468"/>
                    </a:cubicBezTo>
                    <a:cubicBezTo>
                      <a:pt x="1054" y="1516"/>
                      <a:pt x="933" y="1540"/>
                      <a:pt x="824" y="1589"/>
                    </a:cubicBezTo>
                    <a:cubicBezTo>
                      <a:pt x="691" y="1649"/>
                      <a:pt x="576" y="1752"/>
                      <a:pt x="485" y="1873"/>
                    </a:cubicBezTo>
                    <a:cubicBezTo>
                      <a:pt x="437" y="1934"/>
                      <a:pt x="407" y="2000"/>
                      <a:pt x="376" y="2079"/>
                    </a:cubicBezTo>
                    <a:cubicBezTo>
                      <a:pt x="376" y="2224"/>
                      <a:pt x="346" y="2376"/>
                      <a:pt x="316" y="2533"/>
                    </a:cubicBezTo>
                    <a:cubicBezTo>
                      <a:pt x="310" y="2563"/>
                      <a:pt x="304" y="2594"/>
                      <a:pt x="304" y="2618"/>
                    </a:cubicBezTo>
                    <a:cubicBezTo>
                      <a:pt x="225" y="3387"/>
                      <a:pt x="1" y="4222"/>
                      <a:pt x="455" y="4979"/>
                    </a:cubicBezTo>
                    <a:cubicBezTo>
                      <a:pt x="830" y="4598"/>
                      <a:pt x="455" y="3920"/>
                      <a:pt x="982" y="3617"/>
                    </a:cubicBezTo>
                    <a:lnTo>
                      <a:pt x="982" y="3617"/>
                    </a:lnTo>
                    <a:cubicBezTo>
                      <a:pt x="1060" y="3992"/>
                      <a:pt x="909" y="4374"/>
                      <a:pt x="1036" y="4779"/>
                    </a:cubicBezTo>
                    <a:cubicBezTo>
                      <a:pt x="1042" y="4816"/>
                      <a:pt x="1054" y="4864"/>
                      <a:pt x="1060" y="4900"/>
                    </a:cubicBezTo>
                    <a:cubicBezTo>
                      <a:pt x="1194" y="5694"/>
                      <a:pt x="1151" y="6535"/>
                      <a:pt x="1212" y="7316"/>
                    </a:cubicBezTo>
                    <a:cubicBezTo>
                      <a:pt x="1666" y="7086"/>
                      <a:pt x="1060" y="6329"/>
                      <a:pt x="1817" y="6257"/>
                    </a:cubicBezTo>
                    <a:cubicBezTo>
                      <a:pt x="1832" y="6259"/>
                      <a:pt x="1846" y="6261"/>
                      <a:pt x="1859" y="6261"/>
                    </a:cubicBezTo>
                    <a:cubicBezTo>
                      <a:pt x="1878" y="6261"/>
                      <a:pt x="1894" y="6258"/>
                      <a:pt x="1908" y="6251"/>
                    </a:cubicBezTo>
                    <a:cubicBezTo>
                      <a:pt x="2059" y="6166"/>
                      <a:pt x="1878" y="5645"/>
                      <a:pt x="2271" y="5633"/>
                    </a:cubicBezTo>
                    <a:cubicBezTo>
                      <a:pt x="2302" y="5657"/>
                      <a:pt x="2326" y="5694"/>
                      <a:pt x="2356" y="5724"/>
                    </a:cubicBezTo>
                    <a:cubicBezTo>
                      <a:pt x="2810" y="6329"/>
                      <a:pt x="2732" y="7165"/>
                      <a:pt x="3034" y="7843"/>
                    </a:cubicBezTo>
                    <a:cubicBezTo>
                      <a:pt x="3416" y="7316"/>
                      <a:pt x="2962" y="6559"/>
                      <a:pt x="3488" y="5996"/>
                    </a:cubicBezTo>
                    <a:cubicBezTo>
                      <a:pt x="3519" y="5996"/>
                      <a:pt x="3555" y="6008"/>
                      <a:pt x="3585" y="6014"/>
                    </a:cubicBezTo>
                    <a:cubicBezTo>
                      <a:pt x="3785" y="6075"/>
                      <a:pt x="3858" y="6311"/>
                      <a:pt x="4003" y="6462"/>
                    </a:cubicBezTo>
                    <a:cubicBezTo>
                      <a:pt x="4051" y="6511"/>
                      <a:pt x="4100" y="6553"/>
                      <a:pt x="4160" y="6584"/>
                    </a:cubicBezTo>
                    <a:cubicBezTo>
                      <a:pt x="4191" y="6596"/>
                      <a:pt x="4221" y="6614"/>
                      <a:pt x="4251" y="6620"/>
                    </a:cubicBezTo>
                    <a:cubicBezTo>
                      <a:pt x="4929" y="7007"/>
                      <a:pt x="4324" y="7837"/>
                      <a:pt x="4851" y="8291"/>
                    </a:cubicBezTo>
                    <a:cubicBezTo>
                      <a:pt x="5056" y="7837"/>
                      <a:pt x="5020" y="7316"/>
                      <a:pt x="5111" y="6832"/>
                    </a:cubicBezTo>
                    <a:cubicBezTo>
                      <a:pt x="5117" y="6795"/>
                      <a:pt x="5123" y="6747"/>
                      <a:pt x="5129" y="6711"/>
                    </a:cubicBezTo>
                    <a:cubicBezTo>
                      <a:pt x="5150" y="6575"/>
                      <a:pt x="5211" y="6386"/>
                      <a:pt x="5274" y="6386"/>
                    </a:cubicBezTo>
                    <a:cubicBezTo>
                      <a:pt x="5284" y="6386"/>
                      <a:pt x="5294" y="6391"/>
                      <a:pt x="5305" y="6402"/>
                    </a:cubicBezTo>
                    <a:cubicBezTo>
                      <a:pt x="5607" y="6402"/>
                      <a:pt x="5607" y="6777"/>
                      <a:pt x="5686" y="7080"/>
                    </a:cubicBezTo>
                    <a:cubicBezTo>
                      <a:pt x="6061" y="6511"/>
                      <a:pt x="5813" y="5736"/>
                      <a:pt x="6098" y="5143"/>
                    </a:cubicBezTo>
                    <a:cubicBezTo>
                      <a:pt x="6122" y="5106"/>
                      <a:pt x="6140" y="5070"/>
                      <a:pt x="6170" y="5028"/>
                    </a:cubicBezTo>
                    <a:cubicBezTo>
                      <a:pt x="6213" y="4955"/>
                      <a:pt x="6291" y="4955"/>
                      <a:pt x="6364" y="4955"/>
                    </a:cubicBezTo>
                    <a:cubicBezTo>
                      <a:pt x="6746" y="5409"/>
                      <a:pt x="6364" y="6087"/>
                      <a:pt x="6746" y="6541"/>
                    </a:cubicBezTo>
                    <a:cubicBezTo>
                      <a:pt x="6909" y="6051"/>
                      <a:pt x="6915" y="5506"/>
                      <a:pt x="6964" y="4979"/>
                    </a:cubicBezTo>
                    <a:cubicBezTo>
                      <a:pt x="6964" y="4931"/>
                      <a:pt x="6970" y="4888"/>
                      <a:pt x="6976" y="4846"/>
                    </a:cubicBezTo>
                    <a:cubicBezTo>
                      <a:pt x="6976" y="4725"/>
                      <a:pt x="6976" y="4501"/>
                      <a:pt x="7054" y="4501"/>
                    </a:cubicBezTo>
                    <a:cubicBezTo>
                      <a:pt x="7075" y="4497"/>
                      <a:pt x="7093" y="4495"/>
                      <a:pt x="7110" y="4495"/>
                    </a:cubicBezTo>
                    <a:cubicBezTo>
                      <a:pt x="7399" y="4495"/>
                      <a:pt x="7152" y="5106"/>
                      <a:pt x="7581" y="5106"/>
                    </a:cubicBezTo>
                    <a:cubicBezTo>
                      <a:pt x="7581" y="4350"/>
                      <a:pt x="7581" y="3593"/>
                      <a:pt x="7272" y="2860"/>
                    </a:cubicBezTo>
                    <a:cubicBezTo>
                      <a:pt x="7260" y="2830"/>
                      <a:pt x="7242" y="2806"/>
                      <a:pt x="7218" y="2775"/>
                    </a:cubicBezTo>
                    <a:cubicBezTo>
                      <a:pt x="7169" y="2691"/>
                      <a:pt x="7121" y="2618"/>
                      <a:pt x="7079" y="2533"/>
                    </a:cubicBezTo>
                    <a:cubicBezTo>
                      <a:pt x="6855" y="2061"/>
                      <a:pt x="7024" y="1486"/>
                      <a:pt x="6836" y="1001"/>
                    </a:cubicBezTo>
                    <a:cubicBezTo>
                      <a:pt x="6673" y="596"/>
                      <a:pt x="6249" y="305"/>
                      <a:pt x="5813" y="305"/>
                    </a:cubicBezTo>
                    <a:cubicBezTo>
                      <a:pt x="5748" y="305"/>
                      <a:pt x="5685" y="312"/>
                      <a:pt x="5621" y="312"/>
                    </a:cubicBezTo>
                    <a:cubicBezTo>
                      <a:pt x="5579" y="312"/>
                      <a:pt x="5536" y="309"/>
                      <a:pt x="5492" y="299"/>
                    </a:cubicBezTo>
                    <a:cubicBezTo>
                      <a:pt x="5359" y="263"/>
                      <a:pt x="5250" y="160"/>
                      <a:pt x="5141" y="87"/>
                    </a:cubicBezTo>
                    <a:cubicBezTo>
                      <a:pt x="5072" y="63"/>
                      <a:pt x="4975" y="37"/>
                      <a:pt x="4861" y="37"/>
                    </a:cubicBezTo>
                    <a:cubicBezTo>
                      <a:pt x="4775" y="37"/>
                      <a:pt x="4679" y="52"/>
                      <a:pt x="4578" y="93"/>
                    </a:cubicBezTo>
                    <a:cubicBezTo>
                      <a:pt x="4522" y="102"/>
                      <a:pt x="4468" y="106"/>
                      <a:pt x="4415" y="106"/>
                    </a:cubicBezTo>
                    <a:cubicBezTo>
                      <a:pt x="4140" y="106"/>
                      <a:pt x="3914" y="1"/>
                      <a:pt x="365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7"/>
              <p:cNvSpPr/>
              <p:nvPr/>
            </p:nvSpPr>
            <p:spPr>
              <a:xfrm>
                <a:off x="1327939" y="1298155"/>
                <a:ext cx="1150805" cy="1120371"/>
              </a:xfrm>
              <a:custGeom>
                <a:avLst/>
                <a:gdLst/>
                <a:ahLst/>
                <a:cxnLst/>
                <a:rect l="l" t="t" r="r" b="b"/>
                <a:pathLst>
                  <a:path w="7109" h="6921" extrusionOk="0">
                    <a:moveTo>
                      <a:pt x="3411" y="0"/>
                    </a:moveTo>
                    <a:cubicBezTo>
                      <a:pt x="3335" y="0"/>
                      <a:pt x="3256" y="9"/>
                      <a:pt x="3173" y="31"/>
                    </a:cubicBezTo>
                    <a:cubicBezTo>
                      <a:pt x="2870" y="116"/>
                      <a:pt x="2628" y="376"/>
                      <a:pt x="2301" y="382"/>
                    </a:cubicBezTo>
                    <a:cubicBezTo>
                      <a:pt x="2292" y="383"/>
                      <a:pt x="2283" y="383"/>
                      <a:pt x="2274" y="383"/>
                    </a:cubicBezTo>
                    <a:cubicBezTo>
                      <a:pt x="2173" y="383"/>
                      <a:pt x="2069" y="360"/>
                      <a:pt x="1971" y="360"/>
                    </a:cubicBezTo>
                    <a:cubicBezTo>
                      <a:pt x="1947" y="360"/>
                      <a:pt x="1924" y="361"/>
                      <a:pt x="1901" y="364"/>
                    </a:cubicBezTo>
                    <a:cubicBezTo>
                      <a:pt x="1689" y="406"/>
                      <a:pt x="1544" y="582"/>
                      <a:pt x="1453" y="758"/>
                    </a:cubicBezTo>
                    <a:cubicBezTo>
                      <a:pt x="1362" y="933"/>
                      <a:pt x="1266" y="1121"/>
                      <a:pt x="1078" y="1224"/>
                    </a:cubicBezTo>
                    <a:cubicBezTo>
                      <a:pt x="975" y="1266"/>
                      <a:pt x="872" y="1284"/>
                      <a:pt x="775" y="1321"/>
                    </a:cubicBezTo>
                    <a:cubicBezTo>
                      <a:pt x="642" y="1375"/>
                      <a:pt x="539" y="1454"/>
                      <a:pt x="454" y="1563"/>
                    </a:cubicBezTo>
                    <a:cubicBezTo>
                      <a:pt x="418" y="1617"/>
                      <a:pt x="382" y="1666"/>
                      <a:pt x="357" y="1726"/>
                    </a:cubicBezTo>
                    <a:cubicBezTo>
                      <a:pt x="357" y="1841"/>
                      <a:pt x="327" y="1981"/>
                      <a:pt x="297" y="2108"/>
                    </a:cubicBezTo>
                    <a:cubicBezTo>
                      <a:pt x="291" y="2138"/>
                      <a:pt x="279" y="2150"/>
                      <a:pt x="279" y="2180"/>
                    </a:cubicBezTo>
                    <a:cubicBezTo>
                      <a:pt x="212" y="2828"/>
                      <a:pt x="0" y="3512"/>
                      <a:pt x="424" y="4142"/>
                    </a:cubicBezTo>
                    <a:cubicBezTo>
                      <a:pt x="781" y="3833"/>
                      <a:pt x="424" y="3264"/>
                      <a:pt x="927" y="3016"/>
                    </a:cubicBezTo>
                    <a:lnTo>
                      <a:pt x="927" y="3016"/>
                    </a:lnTo>
                    <a:cubicBezTo>
                      <a:pt x="993" y="3331"/>
                      <a:pt x="854" y="3646"/>
                      <a:pt x="969" y="3985"/>
                    </a:cubicBezTo>
                    <a:cubicBezTo>
                      <a:pt x="975" y="4021"/>
                      <a:pt x="987" y="4051"/>
                      <a:pt x="993" y="4088"/>
                    </a:cubicBezTo>
                    <a:cubicBezTo>
                      <a:pt x="1120" y="4747"/>
                      <a:pt x="1078" y="5444"/>
                      <a:pt x="1138" y="6098"/>
                    </a:cubicBezTo>
                    <a:cubicBezTo>
                      <a:pt x="1562" y="5904"/>
                      <a:pt x="993" y="5280"/>
                      <a:pt x="1701" y="5220"/>
                    </a:cubicBezTo>
                    <a:cubicBezTo>
                      <a:pt x="1723" y="5223"/>
                      <a:pt x="1738" y="5224"/>
                      <a:pt x="1751" y="5224"/>
                    </a:cubicBezTo>
                    <a:cubicBezTo>
                      <a:pt x="1764" y="5224"/>
                      <a:pt x="1774" y="5223"/>
                      <a:pt x="1786" y="5220"/>
                    </a:cubicBezTo>
                    <a:cubicBezTo>
                      <a:pt x="1932" y="5147"/>
                      <a:pt x="1756" y="4717"/>
                      <a:pt x="2125" y="4711"/>
                    </a:cubicBezTo>
                    <a:cubicBezTo>
                      <a:pt x="2156" y="4729"/>
                      <a:pt x="2180" y="4754"/>
                      <a:pt x="2204" y="4784"/>
                    </a:cubicBezTo>
                    <a:cubicBezTo>
                      <a:pt x="2628" y="5286"/>
                      <a:pt x="2561" y="5977"/>
                      <a:pt x="2840" y="6540"/>
                    </a:cubicBezTo>
                    <a:cubicBezTo>
                      <a:pt x="3197" y="6104"/>
                      <a:pt x="2773" y="5474"/>
                      <a:pt x="3264" y="5008"/>
                    </a:cubicBezTo>
                    <a:cubicBezTo>
                      <a:pt x="3294" y="5008"/>
                      <a:pt x="3324" y="5008"/>
                      <a:pt x="3354" y="5020"/>
                    </a:cubicBezTo>
                    <a:cubicBezTo>
                      <a:pt x="3542" y="5074"/>
                      <a:pt x="3609" y="5262"/>
                      <a:pt x="3748" y="5389"/>
                    </a:cubicBezTo>
                    <a:cubicBezTo>
                      <a:pt x="3790" y="5438"/>
                      <a:pt x="3839" y="5468"/>
                      <a:pt x="3893" y="5498"/>
                    </a:cubicBezTo>
                    <a:cubicBezTo>
                      <a:pt x="3923" y="5510"/>
                      <a:pt x="3942" y="5522"/>
                      <a:pt x="3972" y="5535"/>
                    </a:cubicBezTo>
                    <a:cubicBezTo>
                      <a:pt x="4608" y="5855"/>
                      <a:pt x="4045" y="6552"/>
                      <a:pt x="4541" y="6921"/>
                    </a:cubicBezTo>
                    <a:cubicBezTo>
                      <a:pt x="4729" y="6540"/>
                      <a:pt x="4698" y="6110"/>
                      <a:pt x="4783" y="5710"/>
                    </a:cubicBezTo>
                    <a:cubicBezTo>
                      <a:pt x="4789" y="5680"/>
                      <a:pt x="4801" y="5644"/>
                      <a:pt x="4807" y="5613"/>
                    </a:cubicBezTo>
                    <a:cubicBezTo>
                      <a:pt x="4828" y="5498"/>
                      <a:pt x="4881" y="5341"/>
                      <a:pt x="4942" y="5341"/>
                    </a:cubicBezTo>
                    <a:cubicBezTo>
                      <a:pt x="4952" y="5341"/>
                      <a:pt x="4961" y="5345"/>
                      <a:pt x="4971" y="5353"/>
                    </a:cubicBezTo>
                    <a:cubicBezTo>
                      <a:pt x="5261" y="5353"/>
                      <a:pt x="5261" y="5662"/>
                      <a:pt x="5328" y="5922"/>
                    </a:cubicBezTo>
                    <a:cubicBezTo>
                      <a:pt x="5685" y="5450"/>
                      <a:pt x="5449" y="4802"/>
                      <a:pt x="5722" y="4318"/>
                    </a:cubicBezTo>
                    <a:cubicBezTo>
                      <a:pt x="5740" y="4287"/>
                      <a:pt x="5758" y="4257"/>
                      <a:pt x="5782" y="4227"/>
                    </a:cubicBezTo>
                    <a:cubicBezTo>
                      <a:pt x="5831" y="4166"/>
                      <a:pt x="5897" y="4166"/>
                      <a:pt x="5970" y="4166"/>
                    </a:cubicBezTo>
                    <a:cubicBezTo>
                      <a:pt x="6327" y="4542"/>
                      <a:pt x="5970" y="5111"/>
                      <a:pt x="6327" y="5480"/>
                    </a:cubicBezTo>
                    <a:cubicBezTo>
                      <a:pt x="6484" y="5074"/>
                      <a:pt x="6484" y="4620"/>
                      <a:pt x="6533" y="4178"/>
                    </a:cubicBezTo>
                    <a:cubicBezTo>
                      <a:pt x="6533" y="4142"/>
                      <a:pt x="6539" y="4106"/>
                      <a:pt x="6539" y="4075"/>
                    </a:cubicBezTo>
                    <a:cubicBezTo>
                      <a:pt x="6539" y="3979"/>
                      <a:pt x="6539" y="3785"/>
                      <a:pt x="6606" y="3785"/>
                    </a:cubicBezTo>
                    <a:cubicBezTo>
                      <a:pt x="6624" y="3782"/>
                      <a:pt x="6640" y="3780"/>
                      <a:pt x="6655" y="3780"/>
                    </a:cubicBezTo>
                    <a:cubicBezTo>
                      <a:pt x="6935" y="3780"/>
                      <a:pt x="6694" y="4287"/>
                      <a:pt x="7108" y="4287"/>
                    </a:cubicBezTo>
                    <a:cubicBezTo>
                      <a:pt x="7108" y="3658"/>
                      <a:pt x="7108" y="3028"/>
                      <a:pt x="6817" y="2423"/>
                    </a:cubicBezTo>
                    <a:lnTo>
                      <a:pt x="6775" y="2356"/>
                    </a:lnTo>
                    <a:cubicBezTo>
                      <a:pt x="6727" y="2289"/>
                      <a:pt x="6672" y="2223"/>
                      <a:pt x="6636" y="2150"/>
                    </a:cubicBezTo>
                    <a:cubicBezTo>
                      <a:pt x="6430" y="1757"/>
                      <a:pt x="6593" y="1284"/>
                      <a:pt x="6412" y="879"/>
                    </a:cubicBezTo>
                    <a:cubicBezTo>
                      <a:pt x="6260" y="540"/>
                      <a:pt x="5855" y="304"/>
                      <a:pt x="5449" y="304"/>
                    </a:cubicBezTo>
                    <a:cubicBezTo>
                      <a:pt x="5391" y="304"/>
                      <a:pt x="5329" y="310"/>
                      <a:pt x="5268" y="310"/>
                    </a:cubicBezTo>
                    <a:cubicBezTo>
                      <a:pt x="5228" y="310"/>
                      <a:pt x="5189" y="307"/>
                      <a:pt x="5152" y="297"/>
                    </a:cubicBezTo>
                    <a:cubicBezTo>
                      <a:pt x="5025" y="267"/>
                      <a:pt x="4928" y="182"/>
                      <a:pt x="4820" y="122"/>
                    </a:cubicBezTo>
                    <a:cubicBezTo>
                      <a:pt x="4752" y="82"/>
                      <a:pt x="4636" y="39"/>
                      <a:pt x="4505" y="39"/>
                    </a:cubicBezTo>
                    <a:cubicBezTo>
                      <a:pt x="4437" y="39"/>
                      <a:pt x="4365" y="51"/>
                      <a:pt x="4293" y="80"/>
                    </a:cubicBezTo>
                    <a:cubicBezTo>
                      <a:pt x="4239" y="87"/>
                      <a:pt x="4188" y="90"/>
                      <a:pt x="4138" y="90"/>
                    </a:cubicBezTo>
                    <a:cubicBezTo>
                      <a:pt x="3875" y="90"/>
                      <a:pt x="3657" y="0"/>
                      <a:pt x="3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9" name="Google Shape;1589;p47"/>
            <p:cNvSpPr/>
            <p:nvPr/>
          </p:nvSpPr>
          <p:spPr>
            <a:xfrm>
              <a:off x="288275" y="4434775"/>
              <a:ext cx="1041200" cy="903400"/>
            </a:xfrm>
            <a:custGeom>
              <a:avLst/>
              <a:gdLst/>
              <a:ahLst/>
              <a:cxnLst/>
              <a:rect l="l" t="t" r="r" b="b"/>
              <a:pathLst>
                <a:path w="41648" h="36136" extrusionOk="0">
                  <a:moveTo>
                    <a:pt x="22349" y="3911"/>
                  </a:moveTo>
                  <a:lnTo>
                    <a:pt x="41648" y="36136"/>
                  </a:lnTo>
                  <a:lnTo>
                    <a:pt x="0" y="35026"/>
                  </a:lnTo>
                  <a:lnTo>
                    <a:pt x="2574" y="0"/>
                  </a:lnTo>
                  <a:close/>
                </a:path>
              </a:pathLst>
            </a:custGeom>
            <a:solidFill>
              <a:schemeClr val="dk2"/>
            </a:solidFill>
            <a:ln>
              <a:noFill/>
            </a:ln>
          </p:spPr>
        </p:sp>
      </p:grpSp>
      <p:grpSp>
        <p:nvGrpSpPr>
          <p:cNvPr id="1590" name="Google Shape;1590;p47"/>
          <p:cNvGrpSpPr/>
          <p:nvPr/>
        </p:nvGrpSpPr>
        <p:grpSpPr>
          <a:xfrm rot="1137663">
            <a:off x="1592920" y="3134432"/>
            <a:ext cx="559654" cy="771557"/>
            <a:chOff x="1260462" y="2282930"/>
            <a:chExt cx="1934529" cy="2667004"/>
          </a:xfrm>
        </p:grpSpPr>
        <p:sp>
          <p:nvSpPr>
            <p:cNvPr id="1591" name="Google Shape;1591;p47"/>
            <p:cNvSpPr/>
            <p:nvPr/>
          </p:nvSpPr>
          <p:spPr>
            <a:xfrm flipH="1">
              <a:off x="2154195" y="3044174"/>
              <a:ext cx="179049" cy="350717"/>
            </a:xfrm>
            <a:custGeom>
              <a:avLst/>
              <a:gdLst/>
              <a:ahLst/>
              <a:cxnLst/>
              <a:rect l="l" t="t" r="r" b="b"/>
              <a:pathLst>
                <a:path w="946" h="1853" extrusionOk="0">
                  <a:moveTo>
                    <a:pt x="352" y="0"/>
                  </a:moveTo>
                  <a:cubicBezTo>
                    <a:pt x="298" y="291"/>
                    <a:pt x="249" y="575"/>
                    <a:pt x="189" y="866"/>
                  </a:cubicBezTo>
                  <a:lnTo>
                    <a:pt x="98" y="1296"/>
                  </a:lnTo>
                  <a:cubicBezTo>
                    <a:pt x="74" y="1441"/>
                    <a:pt x="37" y="1586"/>
                    <a:pt x="1" y="1726"/>
                  </a:cubicBezTo>
                  <a:lnTo>
                    <a:pt x="655" y="1853"/>
                  </a:lnTo>
                  <a:cubicBezTo>
                    <a:pt x="679" y="1713"/>
                    <a:pt x="709" y="1562"/>
                    <a:pt x="733" y="1417"/>
                  </a:cubicBezTo>
                  <a:lnTo>
                    <a:pt x="806" y="975"/>
                  </a:lnTo>
                  <a:cubicBezTo>
                    <a:pt x="861" y="684"/>
                    <a:pt x="897" y="394"/>
                    <a:pt x="945" y="97"/>
                  </a:cubicBezTo>
                  <a:lnTo>
                    <a:pt x="3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7"/>
            <p:cNvSpPr/>
            <p:nvPr/>
          </p:nvSpPr>
          <p:spPr>
            <a:xfrm flipH="1">
              <a:off x="2153059" y="3053637"/>
              <a:ext cx="98799" cy="23848"/>
            </a:xfrm>
            <a:custGeom>
              <a:avLst/>
              <a:gdLst/>
              <a:ahLst/>
              <a:cxnLst/>
              <a:rect l="l" t="t" r="r" b="b"/>
              <a:pathLst>
                <a:path w="522" h="126" extrusionOk="0">
                  <a:moveTo>
                    <a:pt x="110" y="1"/>
                  </a:moveTo>
                  <a:cubicBezTo>
                    <a:pt x="75" y="1"/>
                    <a:pt x="40" y="2"/>
                    <a:pt x="7" y="5"/>
                  </a:cubicBezTo>
                  <a:cubicBezTo>
                    <a:pt x="1" y="5"/>
                    <a:pt x="1" y="11"/>
                    <a:pt x="7" y="23"/>
                  </a:cubicBezTo>
                  <a:cubicBezTo>
                    <a:pt x="170" y="59"/>
                    <a:pt x="340" y="120"/>
                    <a:pt x="515" y="126"/>
                  </a:cubicBezTo>
                  <a:cubicBezTo>
                    <a:pt x="515" y="120"/>
                    <a:pt x="521" y="101"/>
                    <a:pt x="515" y="95"/>
                  </a:cubicBezTo>
                  <a:cubicBezTo>
                    <a:pt x="395" y="23"/>
                    <a:pt x="247" y="1"/>
                    <a:pt x="110"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7"/>
            <p:cNvSpPr/>
            <p:nvPr/>
          </p:nvSpPr>
          <p:spPr>
            <a:xfrm flipH="1">
              <a:off x="2153059" y="3053637"/>
              <a:ext cx="98799" cy="23848"/>
            </a:xfrm>
            <a:custGeom>
              <a:avLst/>
              <a:gdLst/>
              <a:ahLst/>
              <a:cxnLst/>
              <a:rect l="l" t="t" r="r" b="b"/>
              <a:pathLst>
                <a:path w="522" h="126" extrusionOk="0">
                  <a:moveTo>
                    <a:pt x="110" y="1"/>
                  </a:moveTo>
                  <a:cubicBezTo>
                    <a:pt x="75" y="1"/>
                    <a:pt x="40" y="2"/>
                    <a:pt x="7" y="5"/>
                  </a:cubicBezTo>
                  <a:cubicBezTo>
                    <a:pt x="1" y="5"/>
                    <a:pt x="1" y="11"/>
                    <a:pt x="7" y="23"/>
                  </a:cubicBezTo>
                  <a:cubicBezTo>
                    <a:pt x="170" y="59"/>
                    <a:pt x="340" y="120"/>
                    <a:pt x="515" y="126"/>
                  </a:cubicBezTo>
                  <a:cubicBezTo>
                    <a:pt x="515" y="120"/>
                    <a:pt x="521" y="101"/>
                    <a:pt x="515" y="95"/>
                  </a:cubicBezTo>
                  <a:cubicBezTo>
                    <a:pt x="395" y="23"/>
                    <a:pt x="247" y="1"/>
                    <a:pt x="110"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7"/>
            <p:cNvSpPr/>
            <p:nvPr/>
          </p:nvSpPr>
          <p:spPr>
            <a:xfrm flipH="1">
              <a:off x="2153627" y="3072753"/>
              <a:ext cx="29526" cy="164854"/>
            </a:xfrm>
            <a:custGeom>
              <a:avLst/>
              <a:gdLst/>
              <a:ahLst/>
              <a:cxnLst/>
              <a:rect l="l" t="t" r="r" b="b"/>
              <a:pathLst>
                <a:path w="156" h="871" extrusionOk="0">
                  <a:moveTo>
                    <a:pt x="148" y="0"/>
                  </a:moveTo>
                  <a:cubicBezTo>
                    <a:pt x="143" y="0"/>
                    <a:pt x="137" y="6"/>
                    <a:pt x="134" y="19"/>
                  </a:cubicBezTo>
                  <a:cubicBezTo>
                    <a:pt x="74" y="297"/>
                    <a:pt x="43" y="588"/>
                    <a:pt x="1" y="866"/>
                  </a:cubicBezTo>
                  <a:cubicBezTo>
                    <a:pt x="1" y="869"/>
                    <a:pt x="3" y="871"/>
                    <a:pt x="4" y="871"/>
                  </a:cubicBezTo>
                  <a:cubicBezTo>
                    <a:pt x="6" y="871"/>
                    <a:pt x="7" y="869"/>
                    <a:pt x="7" y="866"/>
                  </a:cubicBezTo>
                  <a:cubicBezTo>
                    <a:pt x="62" y="588"/>
                    <a:pt x="104" y="297"/>
                    <a:pt x="152" y="19"/>
                  </a:cubicBezTo>
                  <a:cubicBezTo>
                    <a:pt x="155" y="6"/>
                    <a:pt x="152" y="0"/>
                    <a:pt x="148"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7"/>
            <p:cNvSpPr/>
            <p:nvPr/>
          </p:nvSpPr>
          <p:spPr>
            <a:xfrm flipH="1">
              <a:off x="2153627" y="3072753"/>
              <a:ext cx="29526" cy="164854"/>
            </a:xfrm>
            <a:custGeom>
              <a:avLst/>
              <a:gdLst/>
              <a:ahLst/>
              <a:cxnLst/>
              <a:rect l="l" t="t" r="r" b="b"/>
              <a:pathLst>
                <a:path w="156" h="871" extrusionOk="0">
                  <a:moveTo>
                    <a:pt x="148" y="0"/>
                  </a:moveTo>
                  <a:cubicBezTo>
                    <a:pt x="143" y="0"/>
                    <a:pt x="137" y="6"/>
                    <a:pt x="134" y="19"/>
                  </a:cubicBezTo>
                  <a:cubicBezTo>
                    <a:pt x="74" y="297"/>
                    <a:pt x="43" y="588"/>
                    <a:pt x="1" y="866"/>
                  </a:cubicBezTo>
                  <a:cubicBezTo>
                    <a:pt x="1" y="869"/>
                    <a:pt x="3" y="871"/>
                    <a:pt x="4" y="871"/>
                  </a:cubicBezTo>
                  <a:cubicBezTo>
                    <a:pt x="6" y="871"/>
                    <a:pt x="7" y="869"/>
                    <a:pt x="7" y="866"/>
                  </a:cubicBezTo>
                  <a:cubicBezTo>
                    <a:pt x="62" y="588"/>
                    <a:pt x="104" y="297"/>
                    <a:pt x="152" y="19"/>
                  </a:cubicBezTo>
                  <a:cubicBezTo>
                    <a:pt x="155" y="6"/>
                    <a:pt x="152" y="0"/>
                    <a:pt x="148"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7"/>
            <p:cNvSpPr/>
            <p:nvPr/>
          </p:nvSpPr>
          <p:spPr>
            <a:xfrm flipH="1">
              <a:off x="2190913" y="3103983"/>
              <a:ext cx="72301" cy="22712"/>
            </a:xfrm>
            <a:custGeom>
              <a:avLst/>
              <a:gdLst/>
              <a:ahLst/>
              <a:cxnLst/>
              <a:rect l="l" t="t" r="r" b="b"/>
              <a:pathLst>
                <a:path w="382" h="120" extrusionOk="0">
                  <a:moveTo>
                    <a:pt x="68" y="0"/>
                  </a:moveTo>
                  <a:cubicBezTo>
                    <a:pt x="45" y="0"/>
                    <a:pt x="22" y="5"/>
                    <a:pt x="0" y="17"/>
                  </a:cubicBezTo>
                  <a:cubicBezTo>
                    <a:pt x="61" y="59"/>
                    <a:pt x="133" y="47"/>
                    <a:pt x="200" y="65"/>
                  </a:cubicBezTo>
                  <a:cubicBezTo>
                    <a:pt x="261" y="78"/>
                    <a:pt x="321" y="96"/>
                    <a:pt x="382" y="120"/>
                  </a:cubicBezTo>
                  <a:lnTo>
                    <a:pt x="382" y="108"/>
                  </a:lnTo>
                  <a:cubicBezTo>
                    <a:pt x="321" y="72"/>
                    <a:pt x="261" y="47"/>
                    <a:pt x="200" y="35"/>
                  </a:cubicBezTo>
                  <a:cubicBezTo>
                    <a:pt x="160" y="19"/>
                    <a:pt x="114" y="0"/>
                    <a:pt x="68"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7"/>
            <p:cNvSpPr/>
            <p:nvPr/>
          </p:nvSpPr>
          <p:spPr>
            <a:xfrm flipH="1">
              <a:off x="2190913" y="3103983"/>
              <a:ext cx="72301" cy="22712"/>
            </a:xfrm>
            <a:custGeom>
              <a:avLst/>
              <a:gdLst/>
              <a:ahLst/>
              <a:cxnLst/>
              <a:rect l="l" t="t" r="r" b="b"/>
              <a:pathLst>
                <a:path w="382" h="120" extrusionOk="0">
                  <a:moveTo>
                    <a:pt x="68" y="0"/>
                  </a:moveTo>
                  <a:cubicBezTo>
                    <a:pt x="45" y="0"/>
                    <a:pt x="22" y="5"/>
                    <a:pt x="0" y="17"/>
                  </a:cubicBezTo>
                  <a:cubicBezTo>
                    <a:pt x="61" y="59"/>
                    <a:pt x="133" y="47"/>
                    <a:pt x="200" y="65"/>
                  </a:cubicBezTo>
                  <a:cubicBezTo>
                    <a:pt x="261" y="78"/>
                    <a:pt x="321" y="96"/>
                    <a:pt x="382" y="120"/>
                  </a:cubicBezTo>
                  <a:lnTo>
                    <a:pt x="382" y="108"/>
                  </a:lnTo>
                  <a:cubicBezTo>
                    <a:pt x="321" y="72"/>
                    <a:pt x="261" y="47"/>
                    <a:pt x="200" y="35"/>
                  </a:cubicBezTo>
                  <a:cubicBezTo>
                    <a:pt x="160" y="19"/>
                    <a:pt x="114" y="0"/>
                    <a:pt x="68"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7"/>
            <p:cNvSpPr/>
            <p:nvPr/>
          </p:nvSpPr>
          <p:spPr>
            <a:xfrm flipH="1">
              <a:off x="2219493" y="3256724"/>
              <a:ext cx="69084" cy="25930"/>
            </a:xfrm>
            <a:custGeom>
              <a:avLst/>
              <a:gdLst/>
              <a:ahLst/>
              <a:cxnLst/>
              <a:rect l="l" t="t" r="r" b="b"/>
              <a:pathLst>
                <a:path w="365" h="137" extrusionOk="0">
                  <a:moveTo>
                    <a:pt x="53" y="0"/>
                  </a:moveTo>
                  <a:cubicBezTo>
                    <a:pt x="36" y="0"/>
                    <a:pt x="18" y="3"/>
                    <a:pt x="1" y="9"/>
                  </a:cubicBezTo>
                  <a:cubicBezTo>
                    <a:pt x="49" y="46"/>
                    <a:pt x="104" y="40"/>
                    <a:pt x="152" y="52"/>
                  </a:cubicBezTo>
                  <a:cubicBezTo>
                    <a:pt x="225" y="70"/>
                    <a:pt x="292" y="100"/>
                    <a:pt x="358" y="136"/>
                  </a:cubicBezTo>
                  <a:cubicBezTo>
                    <a:pt x="364" y="136"/>
                    <a:pt x="364" y="130"/>
                    <a:pt x="358" y="130"/>
                  </a:cubicBezTo>
                  <a:cubicBezTo>
                    <a:pt x="304" y="82"/>
                    <a:pt x="243" y="58"/>
                    <a:pt x="183" y="40"/>
                  </a:cubicBezTo>
                  <a:cubicBezTo>
                    <a:pt x="147" y="22"/>
                    <a:pt x="101" y="0"/>
                    <a:pt x="53"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7"/>
            <p:cNvSpPr/>
            <p:nvPr/>
          </p:nvSpPr>
          <p:spPr>
            <a:xfrm flipH="1">
              <a:off x="2219493" y="3256724"/>
              <a:ext cx="69084" cy="25930"/>
            </a:xfrm>
            <a:custGeom>
              <a:avLst/>
              <a:gdLst/>
              <a:ahLst/>
              <a:cxnLst/>
              <a:rect l="l" t="t" r="r" b="b"/>
              <a:pathLst>
                <a:path w="365" h="137" extrusionOk="0">
                  <a:moveTo>
                    <a:pt x="53" y="0"/>
                  </a:moveTo>
                  <a:cubicBezTo>
                    <a:pt x="36" y="0"/>
                    <a:pt x="18" y="3"/>
                    <a:pt x="1" y="9"/>
                  </a:cubicBezTo>
                  <a:cubicBezTo>
                    <a:pt x="49" y="46"/>
                    <a:pt x="104" y="40"/>
                    <a:pt x="152" y="52"/>
                  </a:cubicBezTo>
                  <a:cubicBezTo>
                    <a:pt x="225" y="70"/>
                    <a:pt x="292" y="100"/>
                    <a:pt x="358" y="136"/>
                  </a:cubicBezTo>
                  <a:cubicBezTo>
                    <a:pt x="364" y="136"/>
                    <a:pt x="364" y="130"/>
                    <a:pt x="358" y="130"/>
                  </a:cubicBezTo>
                  <a:cubicBezTo>
                    <a:pt x="304" y="82"/>
                    <a:pt x="243" y="58"/>
                    <a:pt x="183" y="40"/>
                  </a:cubicBezTo>
                  <a:cubicBezTo>
                    <a:pt x="147" y="22"/>
                    <a:pt x="101" y="0"/>
                    <a:pt x="53"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7"/>
            <p:cNvSpPr/>
            <p:nvPr/>
          </p:nvSpPr>
          <p:spPr>
            <a:xfrm flipH="1">
              <a:off x="2228767" y="3145812"/>
              <a:ext cx="21955" cy="5678"/>
            </a:xfrm>
            <a:custGeom>
              <a:avLst/>
              <a:gdLst/>
              <a:ahLst/>
              <a:cxnLst/>
              <a:rect l="l" t="t" r="r" b="b"/>
              <a:pathLst>
                <a:path w="116" h="30" extrusionOk="0">
                  <a:moveTo>
                    <a:pt x="50" y="1"/>
                  </a:moveTo>
                  <a:cubicBezTo>
                    <a:pt x="34" y="1"/>
                    <a:pt x="16" y="3"/>
                    <a:pt x="1" y="8"/>
                  </a:cubicBezTo>
                  <a:cubicBezTo>
                    <a:pt x="21" y="24"/>
                    <a:pt x="47" y="29"/>
                    <a:pt x="70" y="29"/>
                  </a:cubicBezTo>
                  <a:cubicBezTo>
                    <a:pt x="82" y="29"/>
                    <a:pt x="94" y="28"/>
                    <a:pt x="104" y="26"/>
                  </a:cubicBezTo>
                  <a:cubicBezTo>
                    <a:pt x="116" y="26"/>
                    <a:pt x="116" y="8"/>
                    <a:pt x="104" y="8"/>
                  </a:cubicBezTo>
                  <a:cubicBezTo>
                    <a:pt x="93" y="4"/>
                    <a:pt x="73" y="1"/>
                    <a:pt x="50"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7"/>
            <p:cNvSpPr/>
            <p:nvPr/>
          </p:nvSpPr>
          <p:spPr>
            <a:xfrm flipH="1">
              <a:off x="2228767" y="3145812"/>
              <a:ext cx="21955" cy="5678"/>
            </a:xfrm>
            <a:custGeom>
              <a:avLst/>
              <a:gdLst/>
              <a:ahLst/>
              <a:cxnLst/>
              <a:rect l="l" t="t" r="r" b="b"/>
              <a:pathLst>
                <a:path w="116" h="30" extrusionOk="0">
                  <a:moveTo>
                    <a:pt x="50" y="1"/>
                  </a:moveTo>
                  <a:cubicBezTo>
                    <a:pt x="34" y="1"/>
                    <a:pt x="16" y="3"/>
                    <a:pt x="1" y="8"/>
                  </a:cubicBezTo>
                  <a:cubicBezTo>
                    <a:pt x="21" y="24"/>
                    <a:pt x="47" y="29"/>
                    <a:pt x="70" y="29"/>
                  </a:cubicBezTo>
                  <a:cubicBezTo>
                    <a:pt x="82" y="29"/>
                    <a:pt x="94" y="28"/>
                    <a:pt x="104" y="26"/>
                  </a:cubicBezTo>
                  <a:cubicBezTo>
                    <a:pt x="116" y="26"/>
                    <a:pt x="116" y="8"/>
                    <a:pt x="104" y="8"/>
                  </a:cubicBezTo>
                  <a:cubicBezTo>
                    <a:pt x="93" y="4"/>
                    <a:pt x="73" y="1"/>
                    <a:pt x="50"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7"/>
            <p:cNvSpPr/>
            <p:nvPr/>
          </p:nvSpPr>
          <p:spPr>
            <a:xfrm flipH="1">
              <a:off x="2252805" y="3311991"/>
              <a:ext cx="26498" cy="11924"/>
            </a:xfrm>
            <a:custGeom>
              <a:avLst/>
              <a:gdLst/>
              <a:ahLst/>
              <a:cxnLst/>
              <a:rect l="l" t="t" r="r" b="b"/>
              <a:pathLst>
                <a:path w="140" h="63" extrusionOk="0">
                  <a:moveTo>
                    <a:pt x="57" y="1"/>
                  </a:moveTo>
                  <a:cubicBezTo>
                    <a:pt x="39" y="1"/>
                    <a:pt x="20" y="7"/>
                    <a:pt x="0" y="20"/>
                  </a:cubicBezTo>
                  <a:cubicBezTo>
                    <a:pt x="37" y="50"/>
                    <a:pt x="91" y="62"/>
                    <a:pt x="134" y="62"/>
                  </a:cubicBezTo>
                  <a:cubicBezTo>
                    <a:pt x="140" y="62"/>
                    <a:pt x="140" y="50"/>
                    <a:pt x="140" y="50"/>
                  </a:cubicBezTo>
                  <a:cubicBezTo>
                    <a:pt x="117" y="19"/>
                    <a:pt x="88" y="1"/>
                    <a:pt x="57"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7"/>
            <p:cNvSpPr/>
            <p:nvPr/>
          </p:nvSpPr>
          <p:spPr>
            <a:xfrm flipH="1">
              <a:off x="2252805" y="3311991"/>
              <a:ext cx="26498" cy="11924"/>
            </a:xfrm>
            <a:custGeom>
              <a:avLst/>
              <a:gdLst/>
              <a:ahLst/>
              <a:cxnLst/>
              <a:rect l="l" t="t" r="r" b="b"/>
              <a:pathLst>
                <a:path w="140" h="63" extrusionOk="0">
                  <a:moveTo>
                    <a:pt x="57" y="1"/>
                  </a:moveTo>
                  <a:cubicBezTo>
                    <a:pt x="39" y="1"/>
                    <a:pt x="20" y="7"/>
                    <a:pt x="0" y="20"/>
                  </a:cubicBezTo>
                  <a:cubicBezTo>
                    <a:pt x="37" y="50"/>
                    <a:pt x="91" y="62"/>
                    <a:pt x="134" y="62"/>
                  </a:cubicBezTo>
                  <a:cubicBezTo>
                    <a:pt x="140" y="62"/>
                    <a:pt x="140" y="50"/>
                    <a:pt x="140" y="50"/>
                  </a:cubicBezTo>
                  <a:cubicBezTo>
                    <a:pt x="117" y="19"/>
                    <a:pt x="88" y="1"/>
                    <a:pt x="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7"/>
            <p:cNvSpPr/>
            <p:nvPr/>
          </p:nvSpPr>
          <p:spPr>
            <a:xfrm flipH="1">
              <a:off x="2209273" y="3370664"/>
              <a:ext cx="207629" cy="358856"/>
            </a:xfrm>
            <a:custGeom>
              <a:avLst/>
              <a:gdLst/>
              <a:ahLst/>
              <a:cxnLst/>
              <a:rect l="l" t="t" r="r" b="b"/>
              <a:pathLst>
                <a:path w="1097" h="1896" extrusionOk="0">
                  <a:moveTo>
                    <a:pt x="437" y="1"/>
                  </a:moveTo>
                  <a:cubicBezTo>
                    <a:pt x="407" y="146"/>
                    <a:pt x="370" y="279"/>
                    <a:pt x="340" y="424"/>
                  </a:cubicBezTo>
                  <a:cubicBezTo>
                    <a:pt x="310" y="570"/>
                    <a:pt x="273" y="709"/>
                    <a:pt x="237" y="848"/>
                  </a:cubicBezTo>
                  <a:cubicBezTo>
                    <a:pt x="201" y="987"/>
                    <a:pt x="158" y="1133"/>
                    <a:pt x="122" y="1266"/>
                  </a:cubicBezTo>
                  <a:cubicBezTo>
                    <a:pt x="86" y="1411"/>
                    <a:pt x="37" y="1544"/>
                    <a:pt x="1" y="1684"/>
                  </a:cubicBezTo>
                  <a:lnTo>
                    <a:pt x="709" y="1896"/>
                  </a:lnTo>
                  <a:cubicBezTo>
                    <a:pt x="752" y="1744"/>
                    <a:pt x="794" y="1599"/>
                    <a:pt x="824" y="1454"/>
                  </a:cubicBezTo>
                  <a:cubicBezTo>
                    <a:pt x="855" y="1308"/>
                    <a:pt x="891" y="1157"/>
                    <a:pt x="921" y="1018"/>
                  </a:cubicBezTo>
                  <a:cubicBezTo>
                    <a:pt x="951" y="872"/>
                    <a:pt x="982" y="721"/>
                    <a:pt x="1012" y="576"/>
                  </a:cubicBezTo>
                  <a:cubicBezTo>
                    <a:pt x="1042" y="430"/>
                    <a:pt x="1073" y="279"/>
                    <a:pt x="1097" y="140"/>
                  </a:cubicBezTo>
                  <a:lnTo>
                    <a:pt x="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7"/>
            <p:cNvSpPr/>
            <p:nvPr/>
          </p:nvSpPr>
          <p:spPr>
            <a:xfrm flipH="1">
              <a:off x="2205866" y="3382210"/>
              <a:ext cx="111291" cy="27633"/>
            </a:xfrm>
            <a:custGeom>
              <a:avLst/>
              <a:gdLst/>
              <a:ahLst/>
              <a:cxnLst/>
              <a:rect l="l" t="t" r="r" b="b"/>
              <a:pathLst>
                <a:path w="588" h="146" extrusionOk="0">
                  <a:moveTo>
                    <a:pt x="13" y="0"/>
                  </a:moveTo>
                  <a:cubicBezTo>
                    <a:pt x="1" y="0"/>
                    <a:pt x="1" y="12"/>
                    <a:pt x="13" y="12"/>
                  </a:cubicBezTo>
                  <a:cubicBezTo>
                    <a:pt x="194" y="55"/>
                    <a:pt x="382" y="133"/>
                    <a:pt x="570" y="145"/>
                  </a:cubicBezTo>
                  <a:cubicBezTo>
                    <a:pt x="576" y="145"/>
                    <a:pt x="588" y="121"/>
                    <a:pt x="576" y="121"/>
                  </a:cubicBezTo>
                  <a:cubicBezTo>
                    <a:pt x="412" y="24"/>
                    <a:pt x="200" y="0"/>
                    <a:pt x="13"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7"/>
            <p:cNvSpPr/>
            <p:nvPr/>
          </p:nvSpPr>
          <p:spPr>
            <a:xfrm flipH="1">
              <a:off x="2205866" y="3382210"/>
              <a:ext cx="111291" cy="27633"/>
            </a:xfrm>
            <a:custGeom>
              <a:avLst/>
              <a:gdLst/>
              <a:ahLst/>
              <a:cxnLst/>
              <a:rect l="l" t="t" r="r" b="b"/>
              <a:pathLst>
                <a:path w="588" h="146" extrusionOk="0">
                  <a:moveTo>
                    <a:pt x="13" y="0"/>
                  </a:moveTo>
                  <a:cubicBezTo>
                    <a:pt x="1" y="0"/>
                    <a:pt x="1" y="12"/>
                    <a:pt x="13" y="12"/>
                  </a:cubicBezTo>
                  <a:cubicBezTo>
                    <a:pt x="194" y="55"/>
                    <a:pt x="382" y="133"/>
                    <a:pt x="570" y="145"/>
                  </a:cubicBezTo>
                  <a:cubicBezTo>
                    <a:pt x="576" y="145"/>
                    <a:pt x="588" y="121"/>
                    <a:pt x="576" y="121"/>
                  </a:cubicBezTo>
                  <a:cubicBezTo>
                    <a:pt x="412" y="24"/>
                    <a:pt x="200" y="0"/>
                    <a:pt x="13"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7"/>
            <p:cNvSpPr/>
            <p:nvPr/>
          </p:nvSpPr>
          <p:spPr>
            <a:xfrm flipH="1">
              <a:off x="2205866" y="3405490"/>
              <a:ext cx="38990" cy="164476"/>
            </a:xfrm>
            <a:custGeom>
              <a:avLst/>
              <a:gdLst/>
              <a:ahLst/>
              <a:cxnLst/>
              <a:rect l="l" t="t" r="r" b="b"/>
              <a:pathLst>
                <a:path w="206" h="869" extrusionOk="0">
                  <a:moveTo>
                    <a:pt x="192" y="0"/>
                  </a:moveTo>
                  <a:cubicBezTo>
                    <a:pt x="185" y="0"/>
                    <a:pt x="178" y="5"/>
                    <a:pt x="176" y="16"/>
                  </a:cubicBezTo>
                  <a:cubicBezTo>
                    <a:pt x="133" y="150"/>
                    <a:pt x="103" y="295"/>
                    <a:pt x="85" y="440"/>
                  </a:cubicBezTo>
                  <a:cubicBezTo>
                    <a:pt x="48" y="585"/>
                    <a:pt x="30" y="725"/>
                    <a:pt x="0" y="864"/>
                  </a:cubicBezTo>
                  <a:cubicBezTo>
                    <a:pt x="0" y="867"/>
                    <a:pt x="2" y="869"/>
                    <a:pt x="3" y="869"/>
                  </a:cubicBezTo>
                  <a:cubicBezTo>
                    <a:pt x="5" y="869"/>
                    <a:pt x="6" y="867"/>
                    <a:pt x="6" y="864"/>
                  </a:cubicBezTo>
                  <a:cubicBezTo>
                    <a:pt x="42" y="725"/>
                    <a:pt x="85" y="585"/>
                    <a:pt x="115" y="440"/>
                  </a:cubicBezTo>
                  <a:cubicBezTo>
                    <a:pt x="145" y="295"/>
                    <a:pt x="176" y="162"/>
                    <a:pt x="206" y="16"/>
                  </a:cubicBezTo>
                  <a:cubicBezTo>
                    <a:pt x="206" y="7"/>
                    <a:pt x="199" y="0"/>
                    <a:pt x="192"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7"/>
            <p:cNvSpPr/>
            <p:nvPr/>
          </p:nvSpPr>
          <p:spPr>
            <a:xfrm flipH="1">
              <a:off x="2222900" y="3410790"/>
              <a:ext cx="137789" cy="314188"/>
            </a:xfrm>
            <a:custGeom>
              <a:avLst/>
              <a:gdLst/>
              <a:ahLst/>
              <a:cxnLst/>
              <a:rect l="l" t="t" r="r" b="b"/>
              <a:pathLst>
                <a:path w="728" h="1660" extrusionOk="0">
                  <a:moveTo>
                    <a:pt x="412" y="0"/>
                  </a:moveTo>
                  <a:lnTo>
                    <a:pt x="376" y="152"/>
                  </a:lnTo>
                  <a:cubicBezTo>
                    <a:pt x="394" y="152"/>
                    <a:pt x="412" y="158"/>
                    <a:pt x="430" y="158"/>
                  </a:cubicBezTo>
                  <a:cubicBezTo>
                    <a:pt x="443" y="158"/>
                    <a:pt x="461" y="170"/>
                    <a:pt x="467" y="176"/>
                  </a:cubicBezTo>
                  <a:cubicBezTo>
                    <a:pt x="485" y="182"/>
                    <a:pt x="491" y="182"/>
                    <a:pt x="503" y="188"/>
                  </a:cubicBezTo>
                  <a:cubicBezTo>
                    <a:pt x="527" y="200"/>
                    <a:pt x="552" y="212"/>
                    <a:pt x="564" y="231"/>
                  </a:cubicBezTo>
                  <a:cubicBezTo>
                    <a:pt x="606" y="249"/>
                    <a:pt x="624" y="279"/>
                    <a:pt x="624" y="279"/>
                  </a:cubicBezTo>
                  <a:cubicBezTo>
                    <a:pt x="624" y="279"/>
                    <a:pt x="618" y="279"/>
                    <a:pt x="606" y="291"/>
                  </a:cubicBezTo>
                  <a:cubicBezTo>
                    <a:pt x="588" y="291"/>
                    <a:pt x="576" y="297"/>
                    <a:pt x="552" y="297"/>
                  </a:cubicBezTo>
                  <a:cubicBezTo>
                    <a:pt x="503" y="297"/>
                    <a:pt x="455" y="291"/>
                    <a:pt x="400" y="279"/>
                  </a:cubicBezTo>
                  <a:cubicBezTo>
                    <a:pt x="382" y="273"/>
                    <a:pt x="364" y="273"/>
                    <a:pt x="346" y="267"/>
                  </a:cubicBezTo>
                  <a:lnTo>
                    <a:pt x="321" y="364"/>
                  </a:lnTo>
                  <a:lnTo>
                    <a:pt x="352" y="364"/>
                  </a:lnTo>
                  <a:cubicBezTo>
                    <a:pt x="376" y="370"/>
                    <a:pt x="400" y="382"/>
                    <a:pt x="412" y="394"/>
                  </a:cubicBezTo>
                  <a:cubicBezTo>
                    <a:pt x="424" y="400"/>
                    <a:pt x="430" y="412"/>
                    <a:pt x="430" y="418"/>
                  </a:cubicBezTo>
                  <a:cubicBezTo>
                    <a:pt x="430" y="418"/>
                    <a:pt x="430" y="424"/>
                    <a:pt x="436" y="424"/>
                  </a:cubicBezTo>
                  <a:lnTo>
                    <a:pt x="430" y="430"/>
                  </a:lnTo>
                  <a:cubicBezTo>
                    <a:pt x="424" y="442"/>
                    <a:pt x="412" y="449"/>
                    <a:pt x="406" y="449"/>
                  </a:cubicBezTo>
                  <a:cubicBezTo>
                    <a:pt x="382" y="461"/>
                    <a:pt x="364" y="461"/>
                    <a:pt x="340" y="461"/>
                  </a:cubicBezTo>
                  <a:cubicBezTo>
                    <a:pt x="334" y="461"/>
                    <a:pt x="315" y="455"/>
                    <a:pt x="309" y="449"/>
                  </a:cubicBezTo>
                  <a:cubicBezTo>
                    <a:pt x="261" y="612"/>
                    <a:pt x="225" y="781"/>
                    <a:pt x="182" y="945"/>
                  </a:cubicBezTo>
                  <a:cubicBezTo>
                    <a:pt x="194" y="945"/>
                    <a:pt x="200" y="957"/>
                    <a:pt x="219" y="957"/>
                  </a:cubicBezTo>
                  <a:cubicBezTo>
                    <a:pt x="273" y="969"/>
                    <a:pt x="321" y="999"/>
                    <a:pt x="364" y="1024"/>
                  </a:cubicBezTo>
                  <a:cubicBezTo>
                    <a:pt x="376" y="1036"/>
                    <a:pt x="394" y="1054"/>
                    <a:pt x="406" y="1060"/>
                  </a:cubicBezTo>
                  <a:lnTo>
                    <a:pt x="424" y="1078"/>
                  </a:lnTo>
                  <a:cubicBezTo>
                    <a:pt x="424" y="1078"/>
                    <a:pt x="412" y="1078"/>
                    <a:pt x="400" y="1084"/>
                  </a:cubicBezTo>
                  <a:cubicBezTo>
                    <a:pt x="382" y="1084"/>
                    <a:pt x="370" y="1090"/>
                    <a:pt x="346" y="1090"/>
                  </a:cubicBezTo>
                  <a:cubicBezTo>
                    <a:pt x="303" y="1090"/>
                    <a:pt x="243" y="1084"/>
                    <a:pt x="188" y="1060"/>
                  </a:cubicBezTo>
                  <a:cubicBezTo>
                    <a:pt x="170" y="1054"/>
                    <a:pt x="164" y="1054"/>
                    <a:pt x="152" y="1048"/>
                  </a:cubicBezTo>
                  <a:lnTo>
                    <a:pt x="103" y="1199"/>
                  </a:lnTo>
                  <a:cubicBezTo>
                    <a:pt x="122" y="1199"/>
                    <a:pt x="128" y="1199"/>
                    <a:pt x="140" y="1205"/>
                  </a:cubicBezTo>
                  <a:cubicBezTo>
                    <a:pt x="164" y="1211"/>
                    <a:pt x="188" y="1230"/>
                    <a:pt x="200" y="1254"/>
                  </a:cubicBezTo>
                  <a:cubicBezTo>
                    <a:pt x="212" y="1260"/>
                    <a:pt x="219" y="1272"/>
                    <a:pt x="219" y="1278"/>
                  </a:cubicBezTo>
                  <a:lnTo>
                    <a:pt x="219" y="1290"/>
                  </a:lnTo>
                  <a:lnTo>
                    <a:pt x="212" y="1296"/>
                  </a:lnTo>
                  <a:cubicBezTo>
                    <a:pt x="200" y="1302"/>
                    <a:pt x="194" y="1302"/>
                    <a:pt x="182" y="1314"/>
                  </a:cubicBezTo>
                  <a:cubicBezTo>
                    <a:pt x="170" y="1317"/>
                    <a:pt x="156" y="1319"/>
                    <a:pt x="143" y="1319"/>
                  </a:cubicBezTo>
                  <a:cubicBezTo>
                    <a:pt x="129" y="1319"/>
                    <a:pt x="116" y="1317"/>
                    <a:pt x="103" y="1314"/>
                  </a:cubicBezTo>
                  <a:cubicBezTo>
                    <a:pt x="91" y="1302"/>
                    <a:pt x="79" y="1302"/>
                    <a:pt x="73" y="1296"/>
                  </a:cubicBezTo>
                  <a:lnTo>
                    <a:pt x="1" y="1556"/>
                  </a:lnTo>
                  <a:lnTo>
                    <a:pt x="370" y="1659"/>
                  </a:lnTo>
                  <a:cubicBezTo>
                    <a:pt x="400" y="1526"/>
                    <a:pt x="430" y="1393"/>
                    <a:pt x="461" y="1266"/>
                  </a:cubicBezTo>
                  <a:cubicBezTo>
                    <a:pt x="491" y="1127"/>
                    <a:pt x="521" y="999"/>
                    <a:pt x="552" y="872"/>
                  </a:cubicBezTo>
                  <a:cubicBezTo>
                    <a:pt x="582" y="733"/>
                    <a:pt x="606" y="606"/>
                    <a:pt x="636" y="479"/>
                  </a:cubicBezTo>
                  <a:cubicBezTo>
                    <a:pt x="667" y="352"/>
                    <a:pt x="697" y="212"/>
                    <a:pt x="727" y="85"/>
                  </a:cubicBezTo>
                  <a:lnTo>
                    <a:pt x="4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7"/>
            <p:cNvSpPr/>
            <p:nvPr/>
          </p:nvSpPr>
          <p:spPr>
            <a:xfrm flipH="1">
              <a:off x="2250533" y="3430095"/>
              <a:ext cx="80440" cy="25551"/>
            </a:xfrm>
            <a:custGeom>
              <a:avLst/>
              <a:gdLst/>
              <a:ahLst/>
              <a:cxnLst/>
              <a:rect l="l" t="t" r="r" b="b"/>
              <a:pathLst>
                <a:path w="425" h="135" extrusionOk="0">
                  <a:moveTo>
                    <a:pt x="69" y="1"/>
                  </a:moveTo>
                  <a:cubicBezTo>
                    <a:pt x="46" y="1"/>
                    <a:pt x="23" y="4"/>
                    <a:pt x="1" y="14"/>
                  </a:cubicBezTo>
                  <a:cubicBezTo>
                    <a:pt x="68" y="62"/>
                    <a:pt x="152" y="50"/>
                    <a:pt x="219" y="68"/>
                  </a:cubicBezTo>
                  <a:cubicBezTo>
                    <a:pt x="286" y="80"/>
                    <a:pt x="358" y="104"/>
                    <a:pt x="425" y="135"/>
                  </a:cubicBezTo>
                  <a:lnTo>
                    <a:pt x="425" y="129"/>
                  </a:lnTo>
                  <a:cubicBezTo>
                    <a:pt x="364" y="80"/>
                    <a:pt x="298" y="62"/>
                    <a:pt x="225" y="38"/>
                  </a:cubicBezTo>
                  <a:cubicBezTo>
                    <a:pt x="178" y="21"/>
                    <a:pt x="123" y="1"/>
                    <a:pt x="69"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7"/>
            <p:cNvSpPr/>
            <p:nvPr/>
          </p:nvSpPr>
          <p:spPr>
            <a:xfrm flipH="1">
              <a:off x="2250533" y="3430095"/>
              <a:ext cx="80440" cy="25551"/>
            </a:xfrm>
            <a:custGeom>
              <a:avLst/>
              <a:gdLst/>
              <a:ahLst/>
              <a:cxnLst/>
              <a:rect l="l" t="t" r="r" b="b"/>
              <a:pathLst>
                <a:path w="425" h="135" extrusionOk="0">
                  <a:moveTo>
                    <a:pt x="69" y="1"/>
                  </a:moveTo>
                  <a:cubicBezTo>
                    <a:pt x="46" y="1"/>
                    <a:pt x="23" y="4"/>
                    <a:pt x="1" y="14"/>
                  </a:cubicBezTo>
                  <a:cubicBezTo>
                    <a:pt x="68" y="62"/>
                    <a:pt x="152" y="50"/>
                    <a:pt x="219" y="68"/>
                  </a:cubicBezTo>
                  <a:cubicBezTo>
                    <a:pt x="286" y="80"/>
                    <a:pt x="358" y="104"/>
                    <a:pt x="425" y="135"/>
                  </a:cubicBezTo>
                  <a:lnTo>
                    <a:pt x="425" y="129"/>
                  </a:lnTo>
                  <a:cubicBezTo>
                    <a:pt x="364" y="80"/>
                    <a:pt x="298" y="62"/>
                    <a:pt x="225" y="38"/>
                  </a:cubicBezTo>
                  <a:cubicBezTo>
                    <a:pt x="178" y="21"/>
                    <a:pt x="123" y="1"/>
                    <a:pt x="69"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7"/>
            <p:cNvSpPr/>
            <p:nvPr/>
          </p:nvSpPr>
          <p:spPr>
            <a:xfrm flipH="1">
              <a:off x="2285927" y="3580186"/>
              <a:ext cx="75897" cy="31230"/>
            </a:xfrm>
            <a:custGeom>
              <a:avLst/>
              <a:gdLst/>
              <a:ahLst/>
              <a:cxnLst/>
              <a:rect l="l" t="t" r="r" b="b"/>
              <a:pathLst>
                <a:path w="401" h="165" extrusionOk="0">
                  <a:moveTo>
                    <a:pt x="45" y="0"/>
                  </a:moveTo>
                  <a:cubicBezTo>
                    <a:pt x="31" y="0"/>
                    <a:pt x="16" y="3"/>
                    <a:pt x="1" y="8"/>
                  </a:cubicBezTo>
                  <a:cubicBezTo>
                    <a:pt x="49" y="44"/>
                    <a:pt x="116" y="56"/>
                    <a:pt x="170" y="68"/>
                  </a:cubicBezTo>
                  <a:cubicBezTo>
                    <a:pt x="249" y="92"/>
                    <a:pt x="315" y="129"/>
                    <a:pt x="388" y="165"/>
                  </a:cubicBezTo>
                  <a:cubicBezTo>
                    <a:pt x="400" y="165"/>
                    <a:pt x="400" y="159"/>
                    <a:pt x="400" y="159"/>
                  </a:cubicBezTo>
                  <a:cubicBezTo>
                    <a:pt x="340" y="111"/>
                    <a:pt x="279" y="74"/>
                    <a:pt x="206" y="50"/>
                  </a:cubicBezTo>
                  <a:cubicBezTo>
                    <a:pt x="154" y="31"/>
                    <a:pt x="101" y="0"/>
                    <a:pt x="45"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7"/>
            <p:cNvSpPr/>
            <p:nvPr/>
          </p:nvSpPr>
          <p:spPr>
            <a:xfrm flipH="1">
              <a:off x="2285927" y="3580186"/>
              <a:ext cx="75897" cy="31230"/>
            </a:xfrm>
            <a:custGeom>
              <a:avLst/>
              <a:gdLst/>
              <a:ahLst/>
              <a:cxnLst/>
              <a:rect l="l" t="t" r="r" b="b"/>
              <a:pathLst>
                <a:path w="401" h="165" extrusionOk="0">
                  <a:moveTo>
                    <a:pt x="45" y="0"/>
                  </a:moveTo>
                  <a:cubicBezTo>
                    <a:pt x="31" y="0"/>
                    <a:pt x="16" y="3"/>
                    <a:pt x="1" y="8"/>
                  </a:cubicBezTo>
                  <a:cubicBezTo>
                    <a:pt x="49" y="44"/>
                    <a:pt x="116" y="56"/>
                    <a:pt x="170" y="68"/>
                  </a:cubicBezTo>
                  <a:cubicBezTo>
                    <a:pt x="249" y="92"/>
                    <a:pt x="315" y="129"/>
                    <a:pt x="388" y="165"/>
                  </a:cubicBezTo>
                  <a:cubicBezTo>
                    <a:pt x="400" y="165"/>
                    <a:pt x="400" y="159"/>
                    <a:pt x="400" y="159"/>
                  </a:cubicBezTo>
                  <a:cubicBezTo>
                    <a:pt x="340" y="111"/>
                    <a:pt x="279" y="74"/>
                    <a:pt x="206" y="50"/>
                  </a:cubicBezTo>
                  <a:cubicBezTo>
                    <a:pt x="154" y="31"/>
                    <a:pt x="101" y="0"/>
                    <a:pt x="45"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7"/>
            <p:cNvSpPr/>
            <p:nvPr/>
          </p:nvSpPr>
          <p:spPr>
            <a:xfrm flipH="1">
              <a:off x="2292930" y="3472870"/>
              <a:ext cx="24227" cy="6246"/>
            </a:xfrm>
            <a:custGeom>
              <a:avLst/>
              <a:gdLst/>
              <a:ahLst/>
              <a:cxnLst/>
              <a:rect l="l" t="t" r="r" b="b"/>
              <a:pathLst>
                <a:path w="128" h="33" extrusionOk="0">
                  <a:moveTo>
                    <a:pt x="43" y="0"/>
                  </a:moveTo>
                  <a:cubicBezTo>
                    <a:pt x="30" y="0"/>
                    <a:pt x="16" y="2"/>
                    <a:pt x="1" y="5"/>
                  </a:cubicBezTo>
                  <a:cubicBezTo>
                    <a:pt x="22" y="26"/>
                    <a:pt x="51" y="33"/>
                    <a:pt x="81" y="33"/>
                  </a:cubicBezTo>
                  <a:cubicBezTo>
                    <a:pt x="95" y="33"/>
                    <a:pt x="109" y="32"/>
                    <a:pt x="122" y="30"/>
                  </a:cubicBezTo>
                  <a:cubicBezTo>
                    <a:pt x="128" y="30"/>
                    <a:pt x="128" y="12"/>
                    <a:pt x="122" y="12"/>
                  </a:cubicBezTo>
                  <a:cubicBezTo>
                    <a:pt x="97" y="7"/>
                    <a:pt x="72" y="0"/>
                    <a:pt x="43"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7"/>
            <p:cNvSpPr/>
            <p:nvPr/>
          </p:nvSpPr>
          <p:spPr>
            <a:xfrm flipH="1">
              <a:off x="2292930" y="3472870"/>
              <a:ext cx="24227" cy="6246"/>
            </a:xfrm>
            <a:custGeom>
              <a:avLst/>
              <a:gdLst/>
              <a:ahLst/>
              <a:cxnLst/>
              <a:rect l="l" t="t" r="r" b="b"/>
              <a:pathLst>
                <a:path w="128" h="33" extrusionOk="0">
                  <a:moveTo>
                    <a:pt x="43" y="0"/>
                  </a:moveTo>
                  <a:cubicBezTo>
                    <a:pt x="30" y="0"/>
                    <a:pt x="16" y="2"/>
                    <a:pt x="1" y="5"/>
                  </a:cubicBezTo>
                  <a:cubicBezTo>
                    <a:pt x="22" y="26"/>
                    <a:pt x="51" y="33"/>
                    <a:pt x="81" y="33"/>
                  </a:cubicBezTo>
                  <a:cubicBezTo>
                    <a:pt x="95" y="33"/>
                    <a:pt x="109" y="32"/>
                    <a:pt x="122" y="30"/>
                  </a:cubicBezTo>
                  <a:cubicBezTo>
                    <a:pt x="128" y="30"/>
                    <a:pt x="128" y="12"/>
                    <a:pt x="122" y="12"/>
                  </a:cubicBezTo>
                  <a:cubicBezTo>
                    <a:pt x="97" y="7"/>
                    <a:pt x="72" y="0"/>
                    <a:pt x="43"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7"/>
            <p:cNvSpPr/>
            <p:nvPr/>
          </p:nvSpPr>
          <p:spPr>
            <a:xfrm flipH="1">
              <a:off x="2324917" y="3636967"/>
              <a:ext cx="30094" cy="13438"/>
            </a:xfrm>
            <a:custGeom>
              <a:avLst/>
              <a:gdLst/>
              <a:ahLst/>
              <a:cxnLst/>
              <a:rect l="l" t="t" r="r" b="b"/>
              <a:pathLst>
                <a:path w="159" h="71" extrusionOk="0">
                  <a:moveTo>
                    <a:pt x="48" y="1"/>
                  </a:moveTo>
                  <a:cubicBezTo>
                    <a:pt x="33" y="1"/>
                    <a:pt x="17" y="4"/>
                    <a:pt x="1" y="10"/>
                  </a:cubicBezTo>
                  <a:cubicBezTo>
                    <a:pt x="43" y="47"/>
                    <a:pt x="98" y="65"/>
                    <a:pt x="152" y="71"/>
                  </a:cubicBezTo>
                  <a:cubicBezTo>
                    <a:pt x="158" y="71"/>
                    <a:pt x="158" y="65"/>
                    <a:pt x="158" y="53"/>
                  </a:cubicBezTo>
                  <a:cubicBezTo>
                    <a:pt x="123" y="22"/>
                    <a:pt x="88" y="1"/>
                    <a:pt x="48"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7"/>
            <p:cNvSpPr/>
            <p:nvPr/>
          </p:nvSpPr>
          <p:spPr>
            <a:xfrm flipH="1">
              <a:off x="2324917" y="3636967"/>
              <a:ext cx="30094" cy="13438"/>
            </a:xfrm>
            <a:custGeom>
              <a:avLst/>
              <a:gdLst/>
              <a:ahLst/>
              <a:cxnLst/>
              <a:rect l="l" t="t" r="r" b="b"/>
              <a:pathLst>
                <a:path w="159" h="71" extrusionOk="0">
                  <a:moveTo>
                    <a:pt x="48" y="1"/>
                  </a:moveTo>
                  <a:cubicBezTo>
                    <a:pt x="33" y="1"/>
                    <a:pt x="17" y="4"/>
                    <a:pt x="1" y="10"/>
                  </a:cubicBezTo>
                  <a:cubicBezTo>
                    <a:pt x="43" y="47"/>
                    <a:pt x="98" y="65"/>
                    <a:pt x="152" y="71"/>
                  </a:cubicBezTo>
                  <a:cubicBezTo>
                    <a:pt x="158" y="71"/>
                    <a:pt x="158" y="65"/>
                    <a:pt x="158" y="53"/>
                  </a:cubicBezTo>
                  <a:cubicBezTo>
                    <a:pt x="123" y="22"/>
                    <a:pt x="88" y="1"/>
                    <a:pt x="48"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7"/>
            <p:cNvSpPr/>
            <p:nvPr/>
          </p:nvSpPr>
          <p:spPr>
            <a:xfrm flipH="1">
              <a:off x="2280249" y="3689206"/>
              <a:ext cx="248890" cy="363398"/>
            </a:xfrm>
            <a:custGeom>
              <a:avLst/>
              <a:gdLst/>
              <a:ahLst/>
              <a:cxnLst/>
              <a:rect l="l" t="t" r="r" b="b"/>
              <a:pathLst>
                <a:path w="1315" h="1920" extrusionOk="0">
                  <a:moveTo>
                    <a:pt x="600" y="1"/>
                  </a:moveTo>
                  <a:lnTo>
                    <a:pt x="467" y="406"/>
                  </a:lnTo>
                  <a:lnTo>
                    <a:pt x="321" y="818"/>
                  </a:lnTo>
                  <a:lnTo>
                    <a:pt x="170" y="1218"/>
                  </a:lnTo>
                  <a:lnTo>
                    <a:pt x="1" y="1617"/>
                  </a:lnTo>
                  <a:lnTo>
                    <a:pt x="751" y="1920"/>
                  </a:lnTo>
                  <a:lnTo>
                    <a:pt x="909" y="1496"/>
                  </a:lnTo>
                  <a:lnTo>
                    <a:pt x="1054" y="1066"/>
                  </a:lnTo>
                  <a:lnTo>
                    <a:pt x="1193" y="636"/>
                  </a:lnTo>
                  <a:cubicBezTo>
                    <a:pt x="1230" y="491"/>
                    <a:pt x="1272" y="346"/>
                    <a:pt x="1314" y="207"/>
                  </a:cubicBezTo>
                  <a:lnTo>
                    <a:pt x="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7"/>
            <p:cNvSpPr/>
            <p:nvPr/>
          </p:nvSpPr>
          <p:spPr>
            <a:xfrm flipH="1">
              <a:off x="2280438" y="3701887"/>
              <a:ext cx="119240" cy="39368"/>
            </a:xfrm>
            <a:custGeom>
              <a:avLst/>
              <a:gdLst/>
              <a:ahLst/>
              <a:cxnLst/>
              <a:rect l="l" t="t" r="r" b="b"/>
              <a:pathLst>
                <a:path w="630" h="208" extrusionOk="0">
                  <a:moveTo>
                    <a:pt x="7" y="0"/>
                  </a:moveTo>
                  <a:cubicBezTo>
                    <a:pt x="1" y="0"/>
                    <a:pt x="1" y="6"/>
                    <a:pt x="7" y="6"/>
                  </a:cubicBezTo>
                  <a:cubicBezTo>
                    <a:pt x="201" y="79"/>
                    <a:pt x="406" y="170"/>
                    <a:pt x="612" y="206"/>
                  </a:cubicBezTo>
                  <a:cubicBezTo>
                    <a:pt x="613" y="207"/>
                    <a:pt x="614" y="207"/>
                    <a:pt x="614" y="207"/>
                  </a:cubicBezTo>
                  <a:cubicBezTo>
                    <a:pt x="621" y="207"/>
                    <a:pt x="629" y="187"/>
                    <a:pt x="618" y="182"/>
                  </a:cubicBezTo>
                  <a:cubicBezTo>
                    <a:pt x="437" y="67"/>
                    <a:pt x="219" y="18"/>
                    <a:pt x="7"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7"/>
            <p:cNvSpPr/>
            <p:nvPr/>
          </p:nvSpPr>
          <p:spPr>
            <a:xfrm flipH="1">
              <a:off x="2280438" y="3701887"/>
              <a:ext cx="119240" cy="39368"/>
            </a:xfrm>
            <a:custGeom>
              <a:avLst/>
              <a:gdLst/>
              <a:ahLst/>
              <a:cxnLst/>
              <a:rect l="l" t="t" r="r" b="b"/>
              <a:pathLst>
                <a:path w="630" h="208" extrusionOk="0">
                  <a:moveTo>
                    <a:pt x="7" y="0"/>
                  </a:moveTo>
                  <a:cubicBezTo>
                    <a:pt x="1" y="0"/>
                    <a:pt x="1" y="6"/>
                    <a:pt x="7" y="6"/>
                  </a:cubicBezTo>
                  <a:cubicBezTo>
                    <a:pt x="201" y="79"/>
                    <a:pt x="406" y="170"/>
                    <a:pt x="612" y="206"/>
                  </a:cubicBezTo>
                  <a:cubicBezTo>
                    <a:pt x="613" y="207"/>
                    <a:pt x="614" y="207"/>
                    <a:pt x="614" y="207"/>
                  </a:cubicBezTo>
                  <a:cubicBezTo>
                    <a:pt x="621" y="207"/>
                    <a:pt x="629" y="187"/>
                    <a:pt x="618" y="182"/>
                  </a:cubicBezTo>
                  <a:cubicBezTo>
                    <a:pt x="437" y="67"/>
                    <a:pt x="219" y="18"/>
                    <a:pt x="7"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7"/>
            <p:cNvSpPr/>
            <p:nvPr/>
          </p:nvSpPr>
          <p:spPr>
            <a:xfrm flipH="1">
              <a:off x="2280249" y="3737091"/>
              <a:ext cx="54131" cy="162583"/>
            </a:xfrm>
            <a:custGeom>
              <a:avLst/>
              <a:gdLst/>
              <a:ahLst/>
              <a:cxnLst/>
              <a:rect l="l" t="t" r="r" b="b"/>
              <a:pathLst>
                <a:path w="286" h="859" extrusionOk="0">
                  <a:moveTo>
                    <a:pt x="269" y="0"/>
                  </a:moveTo>
                  <a:cubicBezTo>
                    <a:pt x="263" y="0"/>
                    <a:pt x="258" y="3"/>
                    <a:pt x="255" y="8"/>
                  </a:cubicBezTo>
                  <a:cubicBezTo>
                    <a:pt x="201" y="147"/>
                    <a:pt x="158" y="287"/>
                    <a:pt x="122" y="426"/>
                  </a:cubicBezTo>
                  <a:cubicBezTo>
                    <a:pt x="86" y="571"/>
                    <a:pt x="43" y="710"/>
                    <a:pt x="1" y="850"/>
                  </a:cubicBezTo>
                  <a:cubicBezTo>
                    <a:pt x="1" y="856"/>
                    <a:pt x="2" y="859"/>
                    <a:pt x="4" y="859"/>
                  </a:cubicBezTo>
                  <a:cubicBezTo>
                    <a:pt x="5" y="859"/>
                    <a:pt x="7" y="856"/>
                    <a:pt x="7" y="850"/>
                  </a:cubicBezTo>
                  <a:cubicBezTo>
                    <a:pt x="61" y="716"/>
                    <a:pt x="110" y="577"/>
                    <a:pt x="152" y="438"/>
                  </a:cubicBezTo>
                  <a:cubicBezTo>
                    <a:pt x="201" y="299"/>
                    <a:pt x="237" y="153"/>
                    <a:pt x="285" y="20"/>
                  </a:cubicBezTo>
                  <a:cubicBezTo>
                    <a:pt x="285" y="6"/>
                    <a:pt x="277" y="0"/>
                    <a:pt x="269"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7"/>
            <p:cNvSpPr/>
            <p:nvPr/>
          </p:nvSpPr>
          <p:spPr>
            <a:xfrm flipH="1">
              <a:off x="2280249" y="3737091"/>
              <a:ext cx="54131" cy="162583"/>
            </a:xfrm>
            <a:custGeom>
              <a:avLst/>
              <a:gdLst/>
              <a:ahLst/>
              <a:cxnLst/>
              <a:rect l="l" t="t" r="r" b="b"/>
              <a:pathLst>
                <a:path w="286" h="859" extrusionOk="0">
                  <a:moveTo>
                    <a:pt x="269" y="0"/>
                  </a:moveTo>
                  <a:cubicBezTo>
                    <a:pt x="263" y="0"/>
                    <a:pt x="258" y="3"/>
                    <a:pt x="255" y="8"/>
                  </a:cubicBezTo>
                  <a:cubicBezTo>
                    <a:pt x="201" y="147"/>
                    <a:pt x="158" y="287"/>
                    <a:pt x="122" y="426"/>
                  </a:cubicBezTo>
                  <a:cubicBezTo>
                    <a:pt x="86" y="571"/>
                    <a:pt x="43" y="710"/>
                    <a:pt x="1" y="850"/>
                  </a:cubicBezTo>
                  <a:cubicBezTo>
                    <a:pt x="1" y="856"/>
                    <a:pt x="2" y="859"/>
                    <a:pt x="4" y="859"/>
                  </a:cubicBezTo>
                  <a:cubicBezTo>
                    <a:pt x="5" y="859"/>
                    <a:pt x="7" y="856"/>
                    <a:pt x="7" y="850"/>
                  </a:cubicBezTo>
                  <a:cubicBezTo>
                    <a:pt x="61" y="716"/>
                    <a:pt x="110" y="577"/>
                    <a:pt x="152" y="438"/>
                  </a:cubicBezTo>
                  <a:cubicBezTo>
                    <a:pt x="201" y="299"/>
                    <a:pt x="237" y="153"/>
                    <a:pt x="285" y="20"/>
                  </a:cubicBezTo>
                  <a:cubicBezTo>
                    <a:pt x="285" y="6"/>
                    <a:pt x="277" y="0"/>
                    <a:pt x="269"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7"/>
            <p:cNvSpPr/>
            <p:nvPr/>
          </p:nvSpPr>
          <p:spPr>
            <a:xfrm flipH="1">
              <a:off x="2300879" y="3732738"/>
              <a:ext cx="166368" cy="316459"/>
            </a:xfrm>
            <a:custGeom>
              <a:avLst/>
              <a:gdLst/>
              <a:ahLst/>
              <a:cxnLst/>
              <a:rect l="l" t="t" r="r" b="b"/>
              <a:pathLst>
                <a:path w="879" h="1672" extrusionOk="0">
                  <a:moveTo>
                    <a:pt x="539" y="1"/>
                  </a:moveTo>
                  <a:lnTo>
                    <a:pt x="485" y="152"/>
                  </a:lnTo>
                  <a:cubicBezTo>
                    <a:pt x="509" y="164"/>
                    <a:pt x="521" y="164"/>
                    <a:pt x="545" y="170"/>
                  </a:cubicBezTo>
                  <a:cubicBezTo>
                    <a:pt x="558" y="176"/>
                    <a:pt x="576" y="176"/>
                    <a:pt x="588" y="182"/>
                  </a:cubicBezTo>
                  <a:cubicBezTo>
                    <a:pt x="606" y="195"/>
                    <a:pt x="618" y="201"/>
                    <a:pt x="630" y="207"/>
                  </a:cubicBezTo>
                  <a:lnTo>
                    <a:pt x="697" y="255"/>
                  </a:lnTo>
                  <a:cubicBezTo>
                    <a:pt x="733" y="285"/>
                    <a:pt x="757" y="316"/>
                    <a:pt x="757" y="316"/>
                  </a:cubicBezTo>
                  <a:lnTo>
                    <a:pt x="673" y="316"/>
                  </a:lnTo>
                  <a:cubicBezTo>
                    <a:pt x="630" y="316"/>
                    <a:pt x="570" y="297"/>
                    <a:pt x="515" y="285"/>
                  </a:cubicBezTo>
                  <a:cubicBezTo>
                    <a:pt x="491" y="273"/>
                    <a:pt x="479" y="267"/>
                    <a:pt x="455" y="261"/>
                  </a:cubicBezTo>
                  <a:cubicBezTo>
                    <a:pt x="449" y="291"/>
                    <a:pt x="430" y="322"/>
                    <a:pt x="424" y="352"/>
                  </a:cubicBezTo>
                  <a:cubicBezTo>
                    <a:pt x="430" y="352"/>
                    <a:pt x="449" y="352"/>
                    <a:pt x="455" y="358"/>
                  </a:cubicBezTo>
                  <a:cubicBezTo>
                    <a:pt x="479" y="370"/>
                    <a:pt x="497" y="382"/>
                    <a:pt x="515" y="400"/>
                  </a:cubicBezTo>
                  <a:cubicBezTo>
                    <a:pt x="521" y="406"/>
                    <a:pt x="527" y="412"/>
                    <a:pt x="527" y="419"/>
                  </a:cubicBezTo>
                  <a:cubicBezTo>
                    <a:pt x="527" y="419"/>
                    <a:pt x="527" y="431"/>
                    <a:pt x="539" y="431"/>
                  </a:cubicBezTo>
                  <a:lnTo>
                    <a:pt x="527" y="437"/>
                  </a:lnTo>
                  <a:cubicBezTo>
                    <a:pt x="521" y="443"/>
                    <a:pt x="515" y="443"/>
                    <a:pt x="497" y="449"/>
                  </a:cubicBezTo>
                  <a:cubicBezTo>
                    <a:pt x="484" y="458"/>
                    <a:pt x="464" y="463"/>
                    <a:pt x="445" y="463"/>
                  </a:cubicBezTo>
                  <a:cubicBezTo>
                    <a:pt x="438" y="463"/>
                    <a:pt x="431" y="463"/>
                    <a:pt x="424" y="461"/>
                  </a:cubicBezTo>
                  <a:cubicBezTo>
                    <a:pt x="418" y="461"/>
                    <a:pt x="400" y="449"/>
                    <a:pt x="394" y="443"/>
                  </a:cubicBezTo>
                  <a:cubicBezTo>
                    <a:pt x="340" y="600"/>
                    <a:pt x="279" y="770"/>
                    <a:pt x="218" y="927"/>
                  </a:cubicBezTo>
                  <a:cubicBezTo>
                    <a:pt x="237" y="933"/>
                    <a:pt x="249" y="933"/>
                    <a:pt x="267" y="945"/>
                  </a:cubicBezTo>
                  <a:cubicBezTo>
                    <a:pt x="327" y="963"/>
                    <a:pt x="376" y="1006"/>
                    <a:pt x="418" y="1036"/>
                  </a:cubicBezTo>
                  <a:cubicBezTo>
                    <a:pt x="436" y="1048"/>
                    <a:pt x="455" y="1066"/>
                    <a:pt x="461" y="1078"/>
                  </a:cubicBezTo>
                  <a:cubicBezTo>
                    <a:pt x="467" y="1097"/>
                    <a:pt x="479" y="1103"/>
                    <a:pt x="479" y="1103"/>
                  </a:cubicBezTo>
                  <a:lnTo>
                    <a:pt x="394" y="1103"/>
                  </a:lnTo>
                  <a:cubicBezTo>
                    <a:pt x="346" y="1097"/>
                    <a:pt x="279" y="1078"/>
                    <a:pt x="225" y="1054"/>
                  </a:cubicBezTo>
                  <a:cubicBezTo>
                    <a:pt x="212" y="1048"/>
                    <a:pt x="206" y="1042"/>
                    <a:pt x="188" y="1042"/>
                  </a:cubicBezTo>
                  <a:cubicBezTo>
                    <a:pt x="176" y="1097"/>
                    <a:pt x="152" y="1139"/>
                    <a:pt x="128" y="1193"/>
                  </a:cubicBezTo>
                  <a:cubicBezTo>
                    <a:pt x="146" y="1193"/>
                    <a:pt x="158" y="1200"/>
                    <a:pt x="164" y="1200"/>
                  </a:cubicBezTo>
                  <a:cubicBezTo>
                    <a:pt x="188" y="1206"/>
                    <a:pt x="212" y="1230"/>
                    <a:pt x="225" y="1254"/>
                  </a:cubicBezTo>
                  <a:cubicBezTo>
                    <a:pt x="237" y="1260"/>
                    <a:pt x="243" y="1278"/>
                    <a:pt x="243" y="1284"/>
                  </a:cubicBezTo>
                  <a:lnTo>
                    <a:pt x="243" y="1290"/>
                  </a:lnTo>
                  <a:lnTo>
                    <a:pt x="243" y="1296"/>
                  </a:lnTo>
                  <a:cubicBezTo>
                    <a:pt x="243" y="1296"/>
                    <a:pt x="237" y="1296"/>
                    <a:pt x="237" y="1309"/>
                  </a:cubicBezTo>
                  <a:cubicBezTo>
                    <a:pt x="225" y="1309"/>
                    <a:pt x="212" y="1315"/>
                    <a:pt x="206" y="1315"/>
                  </a:cubicBezTo>
                  <a:cubicBezTo>
                    <a:pt x="199" y="1316"/>
                    <a:pt x="192" y="1317"/>
                    <a:pt x="184" y="1317"/>
                  </a:cubicBezTo>
                  <a:cubicBezTo>
                    <a:pt x="165" y="1317"/>
                    <a:pt x="145" y="1313"/>
                    <a:pt x="128" y="1309"/>
                  </a:cubicBezTo>
                  <a:cubicBezTo>
                    <a:pt x="116" y="1296"/>
                    <a:pt x="103" y="1290"/>
                    <a:pt x="97" y="1284"/>
                  </a:cubicBezTo>
                  <a:lnTo>
                    <a:pt x="1" y="1533"/>
                  </a:lnTo>
                  <a:lnTo>
                    <a:pt x="370" y="1672"/>
                  </a:lnTo>
                  <a:lnTo>
                    <a:pt x="509" y="1284"/>
                  </a:lnTo>
                  <a:cubicBezTo>
                    <a:pt x="551" y="1151"/>
                    <a:pt x="588" y="1024"/>
                    <a:pt x="636" y="897"/>
                  </a:cubicBezTo>
                  <a:cubicBezTo>
                    <a:pt x="673" y="770"/>
                    <a:pt x="721" y="636"/>
                    <a:pt x="757" y="509"/>
                  </a:cubicBezTo>
                  <a:cubicBezTo>
                    <a:pt x="800" y="382"/>
                    <a:pt x="842" y="255"/>
                    <a:pt x="878" y="122"/>
                  </a:cubicBezTo>
                  <a:lnTo>
                    <a:pt x="5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7"/>
            <p:cNvSpPr/>
            <p:nvPr/>
          </p:nvSpPr>
          <p:spPr>
            <a:xfrm flipH="1">
              <a:off x="2329459" y="3749772"/>
              <a:ext cx="89714" cy="33690"/>
            </a:xfrm>
            <a:custGeom>
              <a:avLst/>
              <a:gdLst/>
              <a:ahLst/>
              <a:cxnLst/>
              <a:rect l="l" t="t" r="r" b="b"/>
              <a:pathLst>
                <a:path w="474" h="178" extrusionOk="0">
                  <a:moveTo>
                    <a:pt x="54" y="0"/>
                  </a:moveTo>
                  <a:cubicBezTo>
                    <a:pt x="36" y="0"/>
                    <a:pt x="18" y="3"/>
                    <a:pt x="1" y="8"/>
                  </a:cubicBezTo>
                  <a:cubicBezTo>
                    <a:pt x="73" y="56"/>
                    <a:pt x="164" y="56"/>
                    <a:pt x="249" y="86"/>
                  </a:cubicBezTo>
                  <a:cubicBezTo>
                    <a:pt x="322" y="111"/>
                    <a:pt x="388" y="141"/>
                    <a:pt x="467" y="177"/>
                  </a:cubicBezTo>
                  <a:cubicBezTo>
                    <a:pt x="467" y="177"/>
                    <a:pt x="473" y="171"/>
                    <a:pt x="467" y="171"/>
                  </a:cubicBezTo>
                  <a:cubicBezTo>
                    <a:pt x="400" y="117"/>
                    <a:pt x="328" y="86"/>
                    <a:pt x="255" y="56"/>
                  </a:cubicBezTo>
                  <a:cubicBezTo>
                    <a:pt x="193" y="32"/>
                    <a:pt x="123" y="0"/>
                    <a:pt x="54"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7"/>
            <p:cNvSpPr/>
            <p:nvPr/>
          </p:nvSpPr>
          <p:spPr>
            <a:xfrm flipH="1">
              <a:off x="2329459" y="3749772"/>
              <a:ext cx="89714" cy="33690"/>
            </a:xfrm>
            <a:custGeom>
              <a:avLst/>
              <a:gdLst/>
              <a:ahLst/>
              <a:cxnLst/>
              <a:rect l="l" t="t" r="r" b="b"/>
              <a:pathLst>
                <a:path w="474" h="178" extrusionOk="0">
                  <a:moveTo>
                    <a:pt x="54" y="0"/>
                  </a:moveTo>
                  <a:cubicBezTo>
                    <a:pt x="36" y="0"/>
                    <a:pt x="18" y="3"/>
                    <a:pt x="1" y="8"/>
                  </a:cubicBezTo>
                  <a:cubicBezTo>
                    <a:pt x="73" y="56"/>
                    <a:pt x="164" y="56"/>
                    <a:pt x="249" y="86"/>
                  </a:cubicBezTo>
                  <a:cubicBezTo>
                    <a:pt x="322" y="111"/>
                    <a:pt x="388" y="141"/>
                    <a:pt x="467" y="177"/>
                  </a:cubicBezTo>
                  <a:cubicBezTo>
                    <a:pt x="467" y="177"/>
                    <a:pt x="473" y="171"/>
                    <a:pt x="467" y="171"/>
                  </a:cubicBezTo>
                  <a:cubicBezTo>
                    <a:pt x="400" y="117"/>
                    <a:pt x="328" y="86"/>
                    <a:pt x="255" y="56"/>
                  </a:cubicBezTo>
                  <a:cubicBezTo>
                    <a:pt x="193" y="32"/>
                    <a:pt x="123" y="0"/>
                    <a:pt x="54"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7"/>
            <p:cNvSpPr/>
            <p:nvPr/>
          </p:nvSpPr>
          <p:spPr>
            <a:xfrm flipH="1">
              <a:off x="2384537" y="3895321"/>
              <a:ext cx="77033" cy="40504"/>
            </a:xfrm>
            <a:custGeom>
              <a:avLst/>
              <a:gdLst/>
              <a:ahLst/>
              <a:cxnLst/>
              <a:rect l="l" t="t" r="r" b="b"/>
              <a:pathLst>
                <a:path w="407" h="214" extrusionOk="0">
                  <a:moveTo>
                    <a:pt x="15" y="1"/>
                  </a:moveTo>
                  <a:cubicBezTo>
                    <a:pt x="10" y="1"/>
                    <a:pt x="5" y="1"/>
                    <a:pt x="1" y="1"/>
                  </a:cubicBezTo>
                  <a:cubicBezTo>
                    <a:pt x="43" y="44"/>
                    <a:pt x="116" y="62"/>
                    <a:pt x="176" y="86"/>
                  </a:cubicBezTo>
                  <a:cubicBezTo>
                    <a:pt x="255" y="117"/>
                    <a:pt x="334" y="165"/>
                    <a:pt x="400" y="213"/>
                  </a:cubicBezTo>
                  <a:cubicBezTo>
                    <a:pt x="406" y="213"/>
                    <a:pt x="406" y="207"/>
                    <a:pt x="406" y="207"/>
                  </a:cubicBezTo>
                  <a:cubicBezTo>
                    <a:pt x="346" y="153"/>
                    <a:pt x="279" y="104"/>
                    <a:pt x="213" y="74"/>
                  </a:cubicBezTo>
                  <a:cubicBezTo>
                    <a:pt x="150" y="40"/>
                    <a:pt x="83" y="1"/>
                    <a:pt x="15"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7"/>
            <p:cNvSpPr/>
            <p:nvPr/>
          </p:nvSpPr>
          <p:spPr>
            <a:xfrm flipH="1">
              <a:off x="2384537" y="3895321"/>
              <a:ext cx="77033" cy="40504"/>
            </a:xfrm>
            <a:custGeom>
              <a:avLst/>
              <a:gdLst/>
              <a:ahLst/>
              <a:cxnLst/>
              <a:rect l="l" t="t" r="r" b="b"/>
              <a:pathLst>
                <a:path w="407" h="214" extrusionOk="0">
                  <a:moveTo>
                    <a:pt x="15" y="1"/>
                  </a:moveTo>
                  <a:cubicBezTo>
                    <a:pt x="10" y="1"/>
                    <a:pt x="5" y="1"/>
                    <a:pt x="1" y="1"/>
                  </a:cubicBezTo>
                  <a:cubicBezTo>
                    <a:pt x="43" y="44"/>
                    <a:pt x="116" y="62"/>
                    <a:pt x="176" y="86"/>
                  </a:cubicBezTo>
                  <a:cubicBezTo>
                    <a:pt x="255" y="117"/>
                    <a:pt x="334" y="165"/>
                    <a:pt x="400" y="213"/>
                  </a:cubicBezTo>
                  <a:cubicBezTo>
                    <a:pt x="406" y="213"/>
                    <a:pt x="406" y="207"/>
                    <a:pt x="406" y="207"/>
                  </a:cubicBezTo>
                  <a:cubicBezTo>
                    <a:pt x="346" y="153"/>
                    <a:pt x="279" y="104"/>
                    <a:pt x="213" y="74"/>
                  </a:cubicBezTo>
                  <a:cubicBezTo>
                    <a:pt x="150" y="40"/>
                    <a:pt x="83" y="1"/>
                    <a:pt x="15"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7"/>
            <p:cNvSpPr/>
            <p:nvPr/>
          </p:nvSpPr>
          <p:spPr>
            <a:xfrm flipH="1">
              <a:off x="2379994" y="3793872"/>
              <a:ext cx="25362" cy="9085"/>
            </a:xfrm>
            <a:custGeom>
              <a:avLst/>
              <a:gdLst/>
              <a:ahLst/>
              <a:cxnLst/>
              <a:rect l="l" t="t" r="r" b="b"/>
              <a:pathLst>
                <a:path w="134" h="48" extrusionOk="0">
                  <a:moveTo>
                    <a:pt x="30" y="1"/>
                  </a:moveTo>
                  <a:cubicBezTo>
                    <a:pt x="20" y="1"/>
                    <a:pt x="10" y="2"/>
                    <a:pt x="0" y="5"/>
                  </a:cubicBezTo>
                  <a:cubicBezTo>
                    <a:pt x="31" y="35"/>
                    <a:pt x="79" y="47"/>
                    <a:pt x="128" y="47"/>
                  </a:cubicBezTo>
                  <a:cubicBezTo>
                    <a:pt x="134" y="47"/>
                    <a:pt x="134" y="35"/>
                    <a:pt x="128" y="29"/>
                  </a:cubicBezTo>
                  <a:cubicBezTo>
                    <a:pt x="99" y="15"/>
                    <a:pt x="64" y="1"/>
                    <a:pt x="30"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7"/>
            <p:cNvSpPr/>
            <p:nvPr/>
          </p:nvSpPr>
          <p:spPr>
            <a:xfrm flipH="1">
              <a:off x="2379994" y="3793872"/>
              <a:ext cx="25362" cy="9085"/>
            </a:xfrm>
            <a:custGeom>
              <a:avLst/>
              <a:gdLst/>
              <a:ahLst/>
              <a:cxnLst/>
              <a:rect l="l" t="t" r="r" b="b"/>
              <a:pathLst>
                <a:path w="134" h="48" extrusionOk="0">
                  <a:moveTo>
                    <a:pt x="30" y="1"/>
                  </a:moveTo>
                  <a:cubicBezTo>
                    <a:pt x="20" y="1"/>
                    <a:pt x="10" y="2"/>
                    <a:pt x="0" y="5"/>
                  </a:cubicBezTo>
                  <a:cubicBezTo>
                    <a:pt x="31" y="35"/>
                    <a:pt x="79" y="47"/>
                    <a:pt x="128" y="47"/>
                  </a:cubicBezTo>
                  <a:cubicBezTo>
                    <a:pt x="134" y="47"/>
                    <a:pt x="134" y="35"/>
                    <a:pt x="128" y="29"/>
                  </a:cubicBezTo>
                  <a:cubicBezTo>
                    <a:pt x="99" y="15"/>
                    <a:pt x="64" y="1"/>
                    <a:pt x="30"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7"/>
            <p:cNvSpPr/>
            <p:nvPr/>
          </p:nvSpPr>
          <p:spPr>
            <a:xfrm flipH="1">
              <a:off x="2386808" y="3995255"/>
              <a:ext cx="285608" cy="371348"/>
            </a:xfrm>
            <a:custGeom>
              <a:avLst/>
              <a:gdLst/>
              <a:ahLst/>
              <a:cxnLst/>
              <a:rect l="l" t="t" r="r" b="b"/>
              <a:pathLst>
                <a:path w="1509" h="1962" extrusionOk="0">
                  <a:moveTo>
                    <a:pt x="758" y="0"/>
                  </a:moveTo>
                  <a:lnTo>
                    <a:pt x="582" y="394"/>
                  </a:lnTo>
                  <a:lnTo>
                    <a:pt x="406" y="787"/>
                  </a:lnTo>
                  <a:lnTo>
                    <a:pt x="207" y="1175"/>
                  </a:lnTo>
                  <a:lnTo>
                    <a:pt x="1" y="1562"/>
                  </a:lnTo>
                  <a:lnTo>
                    <a:pt x="788" y="1962"/>
                  </a:lnTo>
                  <a:lnTo>
                    <a:pt x="982" y="1556"/>
                  </a:lnTo>
                  <a:lnTo>
                    <a:pt x="1169" y="1144"/>
                  </a:lnTo>
                  <a:lnTo>
                    <a:pt x="1339" y="727"/>
                  </a:lnTo>
                  <a:lnTo>
                    <a:pt x="1508" y="303"/>
                  </a:lnTo>
                  <a:lnTo>
                    <a:pt x="7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7"/>
            <p:cNvSpPr/>
            <p:nvPr/>
          </p:nvSpPr>
          <p:spPr>
            <a:xfrm flipH="1">
              <a:off x="2387186" y="4010018"/>
              <a:ext cx="124729" cy="55456"/>
            </a:xfrm>
            <a:custGeom>
              <a:avLst/>
              <a:gdLst/>
              <a:ahLst/>
              <a:cxnLst/>
              <a:rect l="l" t="t" r="r" b="b"/>
              <a:pathLst>
                <a:path w="659" h="293" extrusionOk="0">
                  <a:moveTo>
                    <a:pt x="12" y="1"/>
                  </a:moveTo>
                  <a:cubicBezTo>
                    <a:pt x="0" y="1"/>
                    <a:pt x="0" y="7"/>
                    <a:pt x="0" y="7"/>
                  </a:cubicBezTo>
                  <a:cubicBezTo>
                    <a:pt x="206" y="104"/>
                    <a:pt x="418" y="219"/>
                    <a:pt x="636" y="285"/>
                  </a:cubicBezTo>
                  <a:cubicBezTo>
                    <a:pt x="641" y="290"/>
                    <a:pt x="645" y="292"/>
                    <a:pt x="648" y="292"/>
                  </a:cubicBezTo>
                  <a:cubicBezTo>
                    <a:pt x="657" y="292"/>
                    <a:pt x="659" y="278"/>
                    <a:pt x="654" y="273"/>
                  </a:cubicBezTo>
                  <a:cubicBezTo>
                    <a:pt x="473" y="128"/>
                    <a:pt x="230" y="55"/>
                    <a:pt x="12"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7"/>
            <p:cNvSpPr/>
            <p:nvPr/>
          </p:nvSpPr>
          <p:spPr>
            <a:xfrm flipH="1">
              <a:off x="2387186" y="4010018"/>
              <a:ext cx="124729" cy="55456"/>
            </a:xfrm>
            <a:custGeom>
              <a:avLst/>
              <a:gdLst/>
              <a:ahLst/>
              <a:cxnLst/>
              <a:rect l="l" t="t" r="r" b="b"/>
              <a:pathLst>
                <a:path w="659" h="293" extrusionOk="0">
                  <a:moveTo>
                    <a:pt x="12" y="1"/>
                  </a:moveTo>
                  <a:cubicBezTo>
                    <a:pt x="0" y="1"/>
                    <a:pt x="0" y="7"/>
                    <a:pt x="0" y="7"/>
                  </a:cubicBezTo>
                  <a:cubicBezTo>
                    <a:pt x="206" y="104"/>
                    <a:pt x="418" y="219"/>
                    <a:pt x="636" y="285"/>
                  </a:cubicBezTo>
                  <a:cubicBezTo>
                    <a:pt x="641" y="290"/>
                    <a:pt x="645" y="292"/>
                    <a:pt x="648" y="292"/>
                  </a:cubicBezTo>
                  <a:cubicBezTo>
                    <a:pt x="657" y="292"/>
                    <a:pt x="659" y="278"/>
                    <a:pt x="654" y="273"/>
                  </a:cubicBezTo>
                  <a:cubicBezTo>
                    <a:pt x="473" y="128"/>
                    <a:pt x="230" y="55"/>
                    <a:pt x="12"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7"/>
            <p:cNvSpPr/>
            <p:nvPr/>
          </p:nvSpPr>
          <p:spPr>
            <a:xfrm flipH="1">
              <a:off x="2386429" y="4062257"/>
              <a:ext cx="70598" cy="156526"/>
            </a:xfrm>
            <a:custGeom>
              <a:avLst/>
              <a:gdLst/>
              <a:ahLst/>
              <a:cxnLst/>
              <a:rect l="l" t="t" r="r" b="b"/>
              <a:pathLst>
                <a:path w="373" h="827" extrusionOk="0">
                  <a:moveTo>
                    <a:pt x="351" y="1"/>
                  </a:moveTo>
                  <a:cubicBezTo>
                    <a:pt x="346" y="1"/>
                    <a:pt x="342" y="4"/>
                    <a:pt x="340" y="9"/>
                  </a:cubicBezTo>
                  <a:cubicBezTo>
                    <a:pt x="273" y="143"/>
                    <a:pt x="219" y="276"/>
                    <a:pt x="164" y="409"/>
                  </a:cubicBezTo>
                  <a:cubicBezTo>
                    <a:pt x="116" y="548"/>
                    <a:pt x="62" y="688"/>
                    <a:pt x="1" y="821"/>
                  </a:cubicBezTo>
                  <a:cubicBezTo>
                    <a:pt x="1" y="827"/>
                    <a:pt x="7" y="827"/>
                    <a:pt x="7" y="827"/>
                  </a:cubicBezTo>
                  <a:cubicBezTo>
                    <a:pt x="74" y="700"/>
                    <a:pt x="134" y="560"/>
                    <a:pt x="195" y="433"/>
                  </a:cubicBezTo>
                  <a:cubicBezTo>
                    <a:pt x="255" y="300"/>
                    <a:pt x="310" y="161"/>
                    <a:pt x="364" y="34"/>
                  </a:cubicBezTo>
                  <a:cubicBezTo>
                    <a:pt x="372" y="13"/>
                    <a:pt x="361" y="1"/>
                    <a:pt x="351"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7"/>
            <p:cNvSpPr/>
            <p:nvPr/>
          </p:nvSpPr>
          <p:spPr>
            <a:xfrm flipH="1">
              <a:off x="2386429" y="4062257"/>
              <a:ext cx="70598" cy="156526"/>
            </a:xfrm>
            <a:custGeom>
              <a:avLst/>
              <a:gdLst/>
              <a:ahLst/>
              <a:cxnLst/>
              <a:rect l="l" t="t" r="r" b="b"/>
              <a:pathLst>
                <a:path w="373" h="827" extrusionOk="0">
                  <a:moveTo>
                    <a:pt x="351" y="1"/>
                  </a:moveTo>
                  <a:cubicBezTo>
                    <a:pt x="346" y="1"/>
                    <a:pt x="342" y="4"/>
                    <a:pt x="340" y="9"/>
                  </a:cubicBezTo>
                  <a:cubicBezTo>
                    <a:pt x="273" y="143"/>
                    <a:pt x="219" y="276"/>
                    <a:pt x="164" y="409"/>
                  </a:cubicBezTo>
                  <a:cubicBezTo>
                    <a:pt x="116" y="548"/>
                    <a:pt x="62" y="688"/>
                    <a:pt x="1" y="821"/>
                  </a:cubicBezTo>
                  <a:cubicBezTo>
                    <a:pt x="1" y="827"/>
                    <a:pt x="7" y="827"/>
                    <a:pt x="7" y="827"/>
                  </a:cubicBezTo>
                  <a:cubicBezTo>
                    <a:pt x="74" y="700"/>
                    <a:pt x="134" y="560"/>
                    <a:pt x="195" y="433"/>
                  </a:cubicBezTo>
                  <a:cubicBezTo>
                    <a:pt x="255" y="300"/>
                    <a:pt x="310" y="161"/>
                    <a:pt x="364" y="34"/>
                  </a:cubicBezTo>
                  <a:cubicBezTo>
                    <a:pt x="372" y="13"/>
                    <a:pt x="361" y="1"/>
                    <a:pt x="351"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7"/>
            <p:cNvSpPr/>
            <p:nvPr/>
          </p:nvSpPr>
          <p:spPr>
            <a:xfrm flipH="1">
              <a:off x="2410845" y="4049008"/>
              <a:ext cx="205358" cy="311917"/>
            </a:xfrm>
            <a:custGeom>
              <a:avLst/>
              <a:gdLst/>
              <a:ahLst/>
              <a:cxnLst/>
              <a:rect l="l" t="t" r="r" b="b"/>
              <a:pathLst>
                <a:path w="1085" h="1648" extrusionOk="0">
                  <a:moveTo>
                    <a:pt x="727" y="1"/>
                  </a:moveTo>
                  <a:lnTo>
                    <a:pt x="660" y="140"/>
                  </a:lnTo>
                  <a:cubicBezTo>
                    <a:pt x="679" y="152"/>
                    <a:pt x="703" y="158"/>
                    <a:pt x="721" y="164"/>
                  </a:cubicBezTo>
                  <a:lnTo>
                    <a:pt x="763" y="188"/>
                  </a:lnTo>
                  <a:cubicBezTo>
                    <a:pt x="781" y="195"/>
                    <a:pt x="794" y="201"/>
                    <a:pt x="800" y="207"/>
                  </a:cubicBezTo>
                  <a:cubicBezTo>
                    <a:pt x="824" y="225"/>
                    <a:pt x="854" y="249"/>
                    <a:pt x="872" y="261"/>
                  </a:cubicBezTo>
                  <a:cubicBezTo>
                    <a:pt x="909" y="303"/>
                    <a:pt x="933" y="328"/>
                    <a:pt x="933" y="328"/>
                  </a:cubicBezTo>
                  <a:lnTo>
                    <a:pt x="909" y="328"/>
                  </a:lnTo>
                  <a:cubicBezTo>
                    <a:pt x="890" y="328"/>
                    <a:pt x="872" y="328"/>
                    <a:pt x="848" y="322"/>
                  </a:cubicBezTo>
                  <a:cubicBezTo>
                    <a:pt x="794" y="316"/>
                    <a:pt x="733" y="291"/>
                    <a:pt x="672" y="267"/>
                  </a:cubicBezTo>
                  <a:cubicBezTo>
                    <a:pt x="648" y="261"/>
                    <a:pt x="630" y="249"/>
                    <a:pt x="612" y="237"/>
                  </a:cubicBezTo>
                  <a:lnTo>
                    <a:pt x="570" y="328"/>
                  </a:lnTo>
                  <a:cubicBezTo>
                    <a:pt x="576" y="328"/>
                    <a:pt x="588" y="340"/>
                    <a:pt x="600" y="340"/>
                  </a:cubicBezTo>
                  <a:cubicBezTo>
                    <a:pt x="624" y="346"/>
                    <a:pt x="642" y="370"/>
                    <a:pt x="660" y="394"/>
                  </a:cubicBezTo>
                  <a:cubicBezTo>
                    <a:pt x="666" y="400"/>
                    <a:pt x="672" y="412"/>
                    <a:pt x="672" y="425"/>
                  </a:cubicBezTo>
                  <a:lnTo>
                    <a:pt x="672" y="431"/>
                  </a:lnTo>
                  <a:cubicBezTo>
                    <a:pt x="672" y="431"/>
                    <a:pt x="666" y="431"/>
                    <a:pt x="666" y="437"/>
                  </a:cubicBezTo>
                  <a:cubicBezTo>
                    <a:pt x="660" y="443"/>
                    <a:pt x="642" y="443"/>
                    <a:pt x="636" y="455"/>
                  </a:cubicBezTo>
                  <a:cubicBezTo>
                    <a:pt x="627" y="457"/>
                    <a:pt x="618" y="458"/>
                    <a:pt x="607" y="458"/>
                  </a:cubicBezTo>
                  <a:cubicBezTo>
                    <a:pt x="590" y="458"/>
                    <a:pt x="571" y="454"/>
                    <a:pt x="551" y="443"/>
                  </a:cubicBezTo>
                  <a:cubicBezTo>
                    <a:pt x="539" y="437"/>
                    <a:pt x="533" y="431"/>
                    <a:pt x="521" y="425"/>
                  </a:cubicBezTo>
                  <a:lnTo>
                    <a:pt x="412" y="655"/>
                  </a:lnTo>
                  <a:lnTo>
                    <a:pt x="297" y="885"/>
                  </a:lnTo>
                  <a:lnTo>
                    <a:pt x="339" y="909"/>
                  </a:lnTo>
                  <a:cubicBezTo>
                    <a:pt x="400" y="939"/>
                    <a:pt x="455" y="982"/>
                    <a:pt x="491" y="1018"/>
                  </a:cubicBezTo>
                  <a:cubicBezTo>
                    <a:pt x="515" y="1036"/>
                    <a:pt x="533" y="1060"/>
                    <a:pt x="539" y="1072"/>
                  </a:cubicBezTo>
                  <a:cubicBezTo>
                    <a:pt x="545" y="1091"/>
                    <a:pt x="551" y="1097"/>
                    <a:pt x="551" y="1097"/>
                  </a:cubicBezTo>
                  <a:lnTo>
                    <a:pt x="533" y="1097"/>
                  </a:lnTo>
                  <a:cubicBezTo>
                    <a:pt x="515" y="1097"/>
                    <a:pt x="491" y="1091"/>
                    <a:pt x="461" y="1091"/>
                  </a:cubicBezTo>
                  <a:cubicBezTo>
                    <a:pt x="406" y="1072"/>
                    <a:pt x="346" y="1048"/>
                    <a:pt x="285" y="1018"/>
                  </a:cubicBezTo>
                  <a:cubicBezTo>
                    <a:pt x="273" y="1012"/>
                    <a:pt x="255" y="1006"/>
                    <a:pt x="249" y="1000"/>
                  </a:cubicBezTo>
                  <a:cubicBezTo>
                    <a:pt x="230" y="1042"/>
                    <a:pt x="206" y="1091"/>
                    <a:pt x="176" y="1139"/>
                  </a:cubicBezTo>
                  <a:cubicBezTo>
                    <a:pt x="188" y="1139"/>
                    <a:pt x="206" y="1151"/>
                    <a:pt x="218" y="1157"/>
                  </a:cubicBezTo>
                  <a:cubicBezTo>
                    <a:pt x="243" y="1169"/>
                    <a:pt x="267" y="1193"/>
                    <a:pt x="279" y="1218"/>
                  </a:cubicBezTo>
                  <a:cubicBezTo>
                    <a:pt x="285" y="1230"/>
                    <a:pt x="285" y="1242"/>
                    <a:pt x="297" y="1248"/>
                  </a:cubicBezTo>
                  <a:lnTo>
                    <a:pt x="297" y="1254"/>
                  </a:lnTo>
                  <a:lnTo>
                    <a:pt x="297" y="1260"/>
                  </a:lnTo>
                  <a:lnTo>
                    <a:pt x="279" y="1260"/>
                  </a:lnTo>
                  <a:cubicBezTo>
                    <a:pt x="273" y="1260"/>
                    <a:pt x="261" y="1272"/>
                    <a:pt x="243" y="1272"/>
                  </a:cubicBezTo>
                  <a:cubicBezTo>
                    <a:pt x="212" y="1272"/>
                    <a:pt x="182" y="1260"/>
                    <a:pt x="158" y="1248"/>
                  </a:cubicBezTo>
                  <a:cubicBezTo>
                    <a:pt x="146" y="1242"/>
                    <a:pt x="140" y="1230"/>
                    <a:pt x="122" y="1224"/>
                  </a:cubicBezTo>
                  <a:lnTo>
                    <a:pt x="0" y="1460"/>
                  </a:lnTo>
                  <a:lnTo>
                    <a:pt x="430" y="1648"/>
                  </a:lnTo>
                  <a:lnTo>
                    <a:pt x="600" y="1278"/>
                  </a:lnTo>
                  <a:cubicBezTo>
                    <a:pt x="654" y="1151"/>
                    <a:pt x="703" y="1030"/>
                    <a:pt x="757" y="909"/>
                  </a:cubicBezTo>
                  <a:cubicBezTo>
                    <a:pt x="812" y="788"/>
                    <a:pt x="866" y="655"/>
                    <a:pt x="915" y="534"/>
                  </a:cubicBezTo>
                  <a:cubicBezTo>
                    <a:pt x="969" y="412"/>
                    <a:pt x="1024" y="285"/>
                    <a:pt x="1084" y="164"/>
                  </a:cubicBezTo>
                  <a:lnTo>
                    <a:pt x="7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7"/>
            <p:cNvSpPr/>
            <p:nvPr/>
          </p:nvSpPr>
          <p:spPr>
            <a:xfrm flipH="1">
              <a:off x="2444157" y="4057904"/>
              <a:ext cx="91796" cy="45236"/>
            </a:xfrm>
            <a:custGeom>
              <a:avLst/>
              <a:gdLst/>
              <a:ahLst/>
              <a:cxnLst/>
              <a:rect l="l" t="t" r="r" b="b"/>
              <a:pathLst>
                <a:path w="485" h="239" extrusionOk="0">
                  <a:moveTo>
                    <a:pt x="28" y="0"/>
                  </a:moveTo>
                  <a:cubicBezTo>
                    <a:pt x="19" y="0"/>
                    <a:pt x="10" y="1"/>
                    <a:pt x="0" y="2"/>
                  </a:cubicBezTo>
                  <a:cubicBezTo>
                    <a:pt x="67" y="63"/>
                    <a:pt x="170" y="81"/>
                    <a:pt x="248" y="117"/>
                  </a:cubicBezTo>
                  <a:cubicBezTo>
                    <a:pt x="327" y="154"/>
                    <a:pt x="400" y="196"/>
                    <a:pt x="479" y="238"/>
                  </a:cubicBezTo>
                  <a:cubicBezTo>
                    <a:pt x="479" y="238"/>
                    <a:pt x="485" y="238"/>
                    <a:pt x="479" y="232"/>
                  </a:cubicBezTo>
                  <a:cubicBezTo>
                    <a:pt x="412" y="172"/>
                    <a:pt x="333" y="123"/>
                    <a:pt x="261" y="87"/>
                  </a:cubicBezTo>
                  <a:cubicBezTo>
                    <a:pt x="189" y="49"/>
                    <a:pt x="113" y="0"/>
                    <a:pt x="28"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7"/>
            <p:cNvSpPr/>
            <p:nvPr/>
          </p:nvSpPr>
          <p:spPr>
            <a:xfrm flipH="1">
              <a:off x="2512862" y="4196828"/>
              <a:ext cx="80440" cy="50724"/>
            </a:xfrm>
            <a:custGeom>
              <a:avLst/>
              <a:gdLst/>
              <a:ahLst/>
              <a:cxnLst/>
              <a:rect l="l" t="t" r="r" b="b"/>
              <a:pathLst>
                <a:path w="425" h="268" extrusionOk="0">
                  <a:moveTo>
                    <a:pt x="1" y="1"/>
                  </a:moveTo>
                  <a:cubicBezTo>
                    <a:pt x="49" y="55"/>
                    <a:pt x="122" y="79"/>
                    <a:pt x="182" y="110"/>
                  </a:cubicBezTo>
                  <a:cubicBezTo>
                    <a:pt x="267" y="152"/>
                    <a:pt x="340" y="207"/>
                    <a:pt x="418" y="267"/>
                  </a:cubicBezTo>
                  <a:cubicBezTo>
                    <a:pt x="424" y="267"/>
                    <a:pt x="424" y="261"/>
                    <a:pt x="424" y="261"/>
                  </a:cubicBezTo>
                  <a:cubicBezTo>
                    <a:pt x="364" y="195"/>
                    <a:pt x="297" y="146"/>
                    <a:pt x="218" y="104"/>
                  </a:cubicBezTo>
                  <a:cubicBezTo>
                    <a:pt x="158" y="55"/>
                    <a:pt x="85" y="1"/>
                    <a:pt x="1"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7"/>
            <p:cNvSpPr/>
            <p:nvPr/>
          </p:nvSpPr>
          <p:spPr>
            <a:xfrm flipH="1">
              <a:off x="2523272" y="4289759"/>
              <a:ext cx="318731" cy="373619"/>
            </a:xfrm>
            <a:custGeom>
              <a:avLst/>
              <a:gdLst/>
              <a:ahLst/>
              <a:cxnLst/>
              <a:rect l="l" t="t" r="r" b="b"/>
              <a:pathLst>
                <a:path w="1684" h="1974" extrusionOk="0">
                  <a:moveTo>
                    <a:pt x="909" y="0"/>
                  </a:moveTo>
                  <a:cubicBezTo>
                    <a:pt x="836" y="121"/>
                    <a:pt x="770" y="248"/>
                    <a:pt x="697" y="370"/>
                  </a:cubicBezTo>
                  <a:cubicBezTo>
                    <a:pt x="618" y="491"/>
                    <a:pt x="546" y="618"/>
                    <a:pt x="467" y="739"/>
                  </a:cubicBezTo>
                  <a:lnTo>
                    <a:pt x="1" y="1490"/>
                  </a:lnTo>
                  <a:lnTo>
                    <a:pt x="818" y="1974"/>
                  </a:lnTo>
                  <a:lnTo>
                    <a:pt x="1254" y="1199"/>
                  </a:lnTo>
                  <a:cubicBezTo>
                    <a:pt x="1327" y="1072"/>
                    <a:pt x="1399" y="945"/>
                    <a:pt x="1472" y="805"/>
                  </a:cubicBezTo>
                  <a:cubicBezTo>
                    <a:pt x="1551" y="672"/>
                    <a:pt x="1617" y="533"/>
                    <a:pt x="1684" y="400"/>
                  </a:cubicBezTo>
                  <a:lnTo>
                    <a:pt x="9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7"/>
            <p:cNvSpPr/>
            <p:nvPr/>
          </p:nvSpPr>
          <p:spPr>
            <a:xfrm flipH="1">
              <a:off x="2550716" y="4348055"/>
              <a:ext cx="229395" cy="309646"/>
            </a:xfrm>
            <a:custGeom>
              <a:avLst/>
              <a:gdLst/>
              <a:ahLst/>
              <a:cxnLst/>
              <a:rect l="l" t="t" r="r" b="b"/>
              <a:pathLst>
                <a:path w="1212" h="1636" extrusionOk="0">
                  <a:moveTo>
                    <a:pt x="848" y="1"/>
                  </a:moveTo>
                  <a:lnTo>
                    <a:pt x="776" y="134"/>
                  </a:lnTo>
                  <a:cubicBezTo>
                    <a:pt x="800" y="146"/>
                    <a:pt x="818" y="158"/>
                    <a:pt x="842" y="164"/>
                  </a:cubicBezTo>
                  <a:cubicBezTo>
                    <a:pt x="860" y="170"/>
                    <a:pt x="872" y="183"/>
                    <a:pt x="891" y="195"/>
                  </a:cubicBezTo>
                  <a:cubicBezTo>
                    <a:pt x="903" y="201"/>
                    <a:pt x="921" y="219"/>
                    <a:pt x="933" y="225"/>
                  </a:cubicBezTo>
                  <a:cubicBezTo>
                    <a:pt x="963" y="249"/>
                    <a:pt x="988" y="273"/>
                    <a:pt x="1000" y="286"/>
                  </a:cubicBezTo>
                  <a:cubicBezTo>
                    <a:pt x="1042" y="322"/>
                    <a:pt x="1054" y="364"/>
                    <a:pt x="1054" y="364"/>
                  </a:cubicBezTo>
                  <a:cubicBezTo>
                    <a:pt x="1054" y="364"/>
                    <a:pt x="1048" y="364"/>
                    <a:pt x="1036" y="352"/>
                  </a:cubicBezTo>
                  <a:cubicBezTo>
                    <a:pt x="1018" y="352"/>
                    <a:pt x="994" y="346"/>
                    <a:pt x="963" y="340"/>
                  </a:cubicBezTo>
                  <a:cubicBezTo>
                    <a:pt x="909" y="322"/>
                    <a:pt x="848" y="292"/>
                    <a:pt x="794" y="255"/>
                  </a:cubicBezTo>
                  <a:cubicBezTo>
                    <a:pt x="770" y="243"/>
                    <a:pt x="745" y="231"/>
                    <a:pt x="733" y="219"/>
                  </a:cubicBezTo>
                  <a:lnTo>
                    <a:pt x="679" y="304"/>
                  </a:lnTo>
                  <a:cubicBezTo>
                    <a:pt x="691" y="304"/>
                    <a:pt x="697" y="310"/>
                    <a:pt x="715" y="316"/>
                  </a:cubicBezTo>
                  <a:cubicBezTo>
                    <a:pt x="739" y="334"/>
                    <a:pt x="757" y="352"/>
                    <a:pt x="776" y="376"/>
                  </a:cubicBezTo>
                  <a:cubicBezTo>
                    <a:pt x="782" y="395"/>
                    <a:pt x="794" y="401"/>
                    <a:pt x="794" y="407"/>
                  </a:cubicBezTo>
                  <a:lnTo>
                    <a:pt x="794" y="413"/>
                  </a:lnTo>
                  <a:lnTo>
                    <a:pt x="794" y="425"/>
                  </a:lnTo>
                  <a:lnTo>
                    <a:pt x="782" y="425"/>
                  </a:lnTo>
                  <a:cubicBezTo>
                    <a:pt x="782" y="425"/>
                    <a:pt x="776" y="425"/>
                    <a:pt x="776" y="431"/>
                  </a:cubicBezTo>
                  <a:cubicBezTo>
                    <a:pt x="770" y="431"/>
                    <a:pt x="751" y="437"/>
                    <a:pt x="739" y="437"/>
                  </a:cubicBezTo>
                  <a:cubicBezTo>
                    <a:pt x="709" y="437"/>
                    <a:pt x="679" y="437"/>
                    <a:pt x="655" y="425"/>
                  </a:cubicBezTo>
                  <a:cubicBezTo>
                    <a:pt x="642" y="413"/>
                    <a:pt x="630" y="407"/>
                    <a:pt x="624" y="401"/>
                  </a:cubicBezTo>
                  <a:cubicBezTo>
                    <a:pt x="582" y="473"/>
                    <a:pt x="533" y="546"/>
                    <a:pt x="491" y="619"/>
                  </a:cubicBezTo>
                  <a:lnTo>
                    <a:pt x="352" y="836"/>
                  </a:lnTo>
                  <a:cubicBezTo>
                    <a:pt x="370" y="849"/>
                    <a:pt x="382" y="855"/>
                    <a:pt x="400" y="867"/>
                  </a:cubicBezTo>
                  <a:cubicBezTo>
                    <a:pt x="461" y="909"/>
                    <a:pt x="521" y="958"/>
                    <a:pt x="558" y="1006"/>
                  </a:cubicBezTo>
                  <a:cubicBezTo>
                    <a:pt x="582" y="1030"/>
                    <a:pt x="594" y="1042"/>
                    <a:pt x="600" y="1060"/>
                  </a:cubicBezTo>
                  <a:cubicBezTo>
                    <a:pt x="606" y="1073"/>
                    <a:pt x="618" y="1079"/>
                    <a:pt x="618" y="1079"/>
                  </a:cubicBezTo>
                  <a:cubicBezTo>
                    <a:pt x="618" y="1079"/>
                    <a:pt x="612" y="1079"/>
                    <a:pt x="588" y="1073"/>
                  </a:cubicBezTo>
                  <a:cubicBezTo>
                    <a:pt x="570" y="1073"/>
                    <a:pt x="546" y="1067"/>
                    <a:pt x="515" y="1048"/>
                  </a:cubicBezTo>
                  <a:cubicBezTo>
                    <a:pt x="467" y="1030"/>
                    <a:pt x="394" y="1000"/>
                    <a:pt x="334" y="958"/>
                  </a:cubicBezTo>
                  <a:cubicBezTo>
                    <a:pt x="322" y="952"/>
                    <a:pt x="303" y="939"/>
                    <a:pt x="297" y="927"/>
                  </a:cubicBezTo>
                  <a:lnTo>
                    <a:pt x="213" y="1067"/>
                  </a:lnTo>
                  <a:lnTo>
                    <a:pt x="261" y="1091"/>
                  </a:lnTo>
                  <a:cubicBezTo>
                    <a:pt x="291" y="1103"/>
                    <a:pt x="303" y="1133"/>
                    <a:pt x="322" y="1157"/>
                  </a:cubicBezTo>
                  <a:cubicBezTo>
                    <a:pt x="328" y="1169"/>
                    <a:pt x="328" y="1182"/>
                    <a:pt x="334" y="1194"/>
                  </a:cubicBezTo>
                  <a:lnTo>
                    <a:pt x="334" y="1212"/>
                  </a:lnTo>
                  <a:lnTo>
                    <a:pt x="334" y="1218"/>
                  </a:lnTo>
                  <a:lnTo>
                    <a:pt x="273" y="1218"/>
                  </a:lnTo>
                  <a:cubicBezTo>
                    <a:pt x="243" y="1218"/>
                    <a:pt x="213" y="1200"/>
                    <a:pt x="182" y="1188"/>
                  </a:cubicBezTo>
                  <a:cubicBezTo>
                    <a:pt x="170" y="1182"/>
                    <a:pt x="164" y="1163"/>
                    <a:pt x="146" y="1157"/>
                  </a:cubicBezTo>
                  <a:lnTo>
                    <a:pt x="1" y="1381"/>
                  </a:lnTo>
                  <a:lnTo>
                    <a:pt x="431" y="1636"/>
                  </a:lnTo>
                  <a:lnTo>
                    <a:pt x="812" y="933"/>
                  </a:lnTo>
                  <a:cubicBezTo>
                    <a:pt x="885" y="812"/>
                    <a:pt x="945" y="697"/>
                    <a:pt x="1012" y="576"/>
                  </a:cubicBezTo>
                  <a:cubicBezTo>
                    <a:pt x="1078" y="455"/>
                    <a:pt x="1145" y="340"/>
                    <a:pt x="1212" y="219"/>
                  </a:cubicBezTo>
                  <a:lnTo>
                    <a:pt x="8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7"/>
            <p:cNvSpPr/>
            <p:nvPr/>
          </p:nvSpPr>
          <p:spPr>
            <a:xfrm flipH="1">
              <a:off x="2588570" y="4350515"/>
              <a:ext cx="95203" cy="57349"/>
            </a:xfrm>
            <a:custGeom>
              <a:avLst/>
              <a:gdLst/>
              <a:ahLst/>
              <a:cxnLst/>
              <a:rect l="l" t="t" r="r" b="b"/>
              <a:pathLst>
                <a:path w="503" h="303" extrusionOk="0">
                  <a:moveTo>
                    <a:pt x="0" y="0"/>
                  </a:moveTo>
                  <a:lnTo>
                    <a:pt x="0" y="0"/>
                  </a:lnTo>
                  <a:cubicBezTo>
                    <a:pt x="73" y="73"/>
                    <a:pt x="176" y="109"/>
                    <a:pt x="261" y="151"/>
                  </a:cubicBezTo>
                  <a:cubicBezTo>
                    <a:pt x="339" y="200"/>
                    <a:pt x="418" y="254"/>
                    <a:pt x="491" y="303"/>
                  </a:cubicBezTo>
                  <a:cubicBezTo>
                    <a:pt x="491" y="303"/>
                    <a:pt x="503" y="303"/>
                    <a:pt x="491" y="297"/>
                  </a:cubicBezTo>
                  <a:cubicBezTo>
                    <a:pt x="424" y="230"/>
                    <a:pt x="351" y="170"/>
                    <a:pt x="273" y="121"/>
                  </a:cubicBezTo>
                  <a:cubicBezTo>
                    <a:pt x="200" y="79"/>
                    <a:pt x="109" y="12"/>
                    <a:pt x="0"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7"/>
            <p:cNvSpPr/>
            <p:nvPr/>
          </p:nvSpPr>
          <p:spPr>
            <a:xfrm flipH="1">
              <a:off x="2669009" y="4485654"/>
              <a:ext cx="84793" cy="62459"/>
            </a:xfrm>
            <a:custGeom>
              <a:avLst/>
              <a:gdLst/>
              <a:ahLst/>
              <a:cxnLst/>
              <a:rect l="l" t="t" r="r" b="b"/>
              <a:pathLst>
                <a:path w="448" h="330" extrusionOk="0">
                  <a:moveTo>
                    <a:pt x="1" y="0"/>
                  </a:moveTo>
                  <a:lnTo>
                    <a:pt x="1" y="0"/>
                  </a:lnTo>
                  <a:cubicBezTo>
                    <a:pt x="49" y="61"/>
                    <a:pt x="122" y="91"/>
                    <a:pt x="189" y="128"/>
                  </a:cubicBezTo>
                  <a:cubicBezTo>
                    <a:pt x="279" y="182"/>
                    <a:pt x="358" y="249"/>
                    <a:pt x="431" y="327"/>
                  </a:cubicBezTo>
                  <a:cubicBezTo>
                    <a:pt x="434" y="329"/>
                    <a:pt x="437" y="330"/>
                    <a:pt x="439" y="330"/>
                  </a:cubicBezTo>
                  <a:cubicBezTo>
                    <a:pt x="445" y="330"/>
                    <a:pt x="447" y="324"/>
                    <a:pt x="443" y="315"/>
                  </a:cubicBezTo>
                  <a:cubicBezTo>
                    <a:pt x="382" y="243"/>
                    <a:pt x="310" y="182"/>
                    <a:pt x="237" y="128"/>
                  </a:cubicBezTo>
                  <a:cubicBezTo>
                    <a:pt x="170" y="73"/>
                    <a:pt x="92" y="7"/>
                    <a:pt x="1"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7"/>
            <p:cNvSpPr/>
            <p:nvPr/>
          </p:nvSpPr>
          <p:spPr>
            <a:xfrm flipH="1">
              <a:off x="2669009" y="4485654"/>
              <a:ext cx="84793" cy="62459"/>
            </a:xfrm>
            <a:custGeom>
              <a:avLst/>
              <a:gdLst/>
              <a:ahLst/>
              <a:cxnLst/>
              <a:rect l="l" t="t" r="r" b="b"/>
              <a:pathLst>
                <a:path w="448" h="330" extrusionOk="0">
                  <a:moveTo>
                    <a:pt x="1" y="0"/>
                  </a:moveTo>
                  <a:lnTo>
                    <a:pt x="1" y="0"/>
                  </a:lnTo>
                  <a:cubicBezTo>
                    <a:pt x="49" y="61"/>
                    <a:pt x="122" y="91"/>
                    <a:pt x="189" y="128"/>
                  </a:cubicBezTo>
                  <a:cubicBezTo>
                    <a:pt x="279" y="182"/>
                    <a:pt x="358" y="249"/>
                    <a:pt x="431" y="327"/>
                  </a:cubicBezTo>
                  <a:cubicBezTo>
                    <a:pt x="434" y="329"/>
                    <a:pt x="437" y="330"/>
                    <a:pt x="439" y="330"/>
                  </a:cubicBezTo>
                  <a:cubicBezTo>
                    <a:pt x="445" y="330"/>
                    <a:pt x="447" y="324"/>
                    <a:pt x="443" y="315"/>
                  </a:cubicBezTo>
                  <a:cubicBezTo>
                    <a:pt x="382" y="243"/>
                    <a:pt x="310" y="182"/>
                    <a:pt x="237" y="128"/>
                  </a:cubicBezTo>
                  <a:cubicBezTo>
                    <a:pt x="170" y="73"/>
                    <a:pt x="92" y="7"/>
                    <a:pt x="1"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7"/>
            <p:cNvSpPr/>
            <p:nvPr/>
          </p:nvSpPr>
          <p:spPr>
            <a:xfrm flipH="1">
              <a:off x="2723708" y="4545274"/>
              <a:ext cx="34636" cy="23091"/>
            </a:xfrm>
            <a:custGeom>
              <a:avLst/>
              <a:gdLst/>
              <a:ahLst/>
              <a:cxnLst/>
              <a:rect l="l" t="t" r="r" b="b"/>
              <a:pathLst>
                <a:path w="183" h="122" extrusionOk="0">
                  <a:moveTo>
                    <a:pt x="1" y="0"/>
                  </a:moveTo>
                  <a:cubicBezTo>
                    <a:pt x="49" y="55"/>
                    <a:pt x="110" y="91"/>
                    <a:pt x="170" y="121"/>
                  </a:cubicBezTo>
                  <a:cubicBezTo>
                    <a:pt x="176" y="121"/>
                    <a:pt x="182" y="115"/>
                    <a:pt x="176" y="109"/>
                  </a:cubicBezTo>
                  <a:cubicBezTo>
                    <a:pt x="140" y="49"/>
                    <a:pt x="79" y="0"/>
                    <a:pt x="1"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7"/>
            <p:cNvSpPr/>
            <p:nvPr/>
          </p:nvSpPr>
          <p:spPr>
            <a:xfrm flipH="1">
              <a:off x="2723708" y="4545274"/>
              <a:ext cx="34636" cy="23091"/>
            </a:xfrm>
            <a:custGeom>
              <a:avLst/>
              <a:gdLst/>
              <a:ahLst/>
              <a:cxnLst/>
              <a:rect l="l" t="t" r="r" b="b"/>
              <a:pathLst>
                <a:path w="183" h="122" extrusionOk="0">
                  <a:moveTo>
                    <a:pt x="1" y="0"/>
                  </a:moveTo>
                  <a:cubicBezTo>
                    <a:pt x="49" y="55"/>
                    <a:pt x="110" y="91"/>
                    <a:pt x="170" y="121"/>
                  </a:cubicBezTo>
                  <a:cubicBezTo>
                    <a:pt x="176" y="121"/>
                    <a:pt x="182" y="115"/>
                    <a:pt x="176" y="109"/>
                  </a:cubicBezTo>
                  <a:cubicBezTo>
                    <a:pt x="140" y="49"/>
                    <a:pt x="79" y="0"/>
                    <a:pt x="1"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7"/>
            <p:cNvSpPr/>
            <p:nvPr/>
          </p:nvSpPr>
          <p:spPr>
            <a:xfrm flipH="1">
              <a:off x="2685854" y="4570447"/>
              <a:ext cx="324598" cy="379486"/>
            </a:xfrm>
            <a:custGeom>
              <a:avLst/>
              <a:gdLst/>
              <a:ahLst/>
              <a:cxnLst/>
              <a:rect l="l" t="t" r="r" b="b"/>
              <a:pathLst>
                <a:path w="1715" h="2005" extrusionOk="0">
                  <a:moveTo>
                    <a:pt x="897" y="1"/>
                  </a:moveTo>
                  <a:cubicBezTo>
                    <a:pt x="818" y="128"/>
                    <a:pt x="739" y="255"/>
                    <a:pt x="661" y="382"/>
                  </a:cubicBezTo>
                  <a:cubicBezTo>
                    <a:pt x="576" y="515"/>
                    <a:pt x="503" y="642"/>
                    <a:pt x="425" y="775"/>
                  </a:cubicBezTo>
                  <a:cubicBezTo>
                    <a:pt x="352" y="915"/>
                    <a:pt x="285" y="1048"/>
                    <a:pt x="207" y="1187"/>
                  </a:cubicBezTo>
                  <a:cubicBezTo>
                    <a:pt x="140" y="1332"/>
                    <a:pt x="61" y="1466"/>
                    <a:pt x="1" y="1617"/>
                  </a:cubicBezTo>
                  <a:lnTo>
                    <a:pt x="957" y="2005"/>
                  </a:lnTo>
                  <a:cubicBezTo>
                    <a:pt x="1000" y="1871"/>
                    <a:pt x="1060" y="1756"/>
                    <a:pt x="1115" y="1623"/>
                  </a:cubicBezTo>
                  <a:cubicBezTo>
                    <a:pt x="1169" y="1496"/>
                    <a:pt x="1230" y="1375"/>
                    <a:pt x="1296" y="1248"/>
                  </a:cubicBezTo>
                  <a:cubicBezTo>
                    <a:pt x="1363" y="1115"/>
                    <a:pt x="1430" y="999"/>
                    <a:pt x="1502" y="866"/>
                  </a:cubicBezTo>
                  <a:cubicBezTo>
                    <a:pt x="1569" y="739"/>
                    <a:pt x="1635" y="618"/>
                    <a:pt x="1714" y="491"/>
                  </a:cubicBezTo>
                  <a:lnTo>
                    <a:pt x="8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7"/>
            <p:cNvSpPr/>
            <p:nvPr/>
          </p:nvSpPr>
          <p:spPr>
            <a:xfrm flipH="1">
              <a:off x="2689640" y="4591077"/>
              <a:ext cx="136274" cy="85361"/>
            </a:xfrm>
            <a:custGeom>
              <a:avLst/>
              <a:gdLst/>
              <a:ahLst/>
              <a:cxnLst/>
              <a:rect l="l" t="t" r="r" b="b"/>
              <a:pathLst>
                <a:path w="720" h="451" extrusionOk="0">
                  <a:moveTo>
                    <a:pt x="19" y="1"/>
                  </a:moveTo>
                  <a:cubicBezTo>
                    <a:pt x="13" y="1"/>
                    <a:pt x="0" y="13"/>
                    <a:pt x="13" y="13"/>
                  </a:cubicBezTo>
                  <a:cubicBezTo>
                    <a:pt x="237" y="152"/>
                    <a:pt x="461" y="327"/>
                    <a:pt x="697" y="449"/>
                  </a:cubicBezTo>
                  <a:cubicBezTo>
                    <a:pt x="699" y="450"/>
                    <a:pt x="701" y="450"/>
                    <a:pt x="703" y="450"/>
                  </a:cubicBezTo>
                  <a:cubicBezTo>
                    <a:pt x="713" y="450"/>
                    <a:pt x="720" y="439"/>
                    <a:pt x="715" y="424"/>
                  </a:cubicBezTo>
                  <a:cubicBezTo>
                    <a:pt x="521" y="237"/>
                    <a:pt x="261" y="103"/>
                    <a:pt x="19"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7"/>
            <p:cNvSpPr/>
            <p:nvPr/>
          </p:nvSpPr>
          <p:spPr>
            <a:xfrm flipH="1">
              <a:off x="2689640" y="4591077"/>
              <a:ext cx="136274" cy="85361"/>
            </a:xfrm>
            <a:custGeom>
              <a:avLst/>
              <a:gdLst/>
              <a:ahLst/>
              <a:cxnLst/>
              <a:rect l="l" t="t" r="r" b="b"/>
              <a:pathLst>
                <a:path w="720" h="451" extrusionOk="0">
                  <a:moveTo>
                    <a:pt x="19" y="1"/>
                  </a:moveTo>
                  <a:cubicBezTo>
                    <a:pt x="13" y="1"/>
                    <a:pt x="0" y="13"/>
                    <a:pt x="13" y="13"/>
                  </a:cubicBezTo>
                  <a:cubicBezTo>
                    <a:pt x="237" y="152"/>
                    <a:pt x="461" y="327"/>
                    <a:pt x="697" y="449"/>
                  </a:cubicBezTo>
                  <a:cubicBezTo>
                    <a:pt x="699" y="450"/>
                    <a:pt x="701" y="450"/>
                    <a:pt x="703" y="450"/>
                  </a:cubicBezTo>
                  <a:cubicBezTo>
                    <a:pt x="713" y="450"/>
                    <a:pt x="720" y="439"/>
                    <a:pt x="715" y="424"/>
                  </a:cubicBezTo>
                  <a:cubicBezTo>
                    <a:pt x="521" y="237"/>
                    <a:pt x="261" y="103"/>
                    <a:pt x="19"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7"/>
            <p:cNvSpPr/>
            <p:nvPr/>
          </p:nvSpPr>
          <p:spPr>
            <a:xfrm flipH="1">
              <a:off x="2690208" y="4672463"/>
              <a:ext cx="83090" cy="141195"/>
            </a:xfrm>
            <a:custGeom>
              <a:avLst/>
              <a:gdLst/>
              <a:ahLst/>
              <a:cxnLst/>
              <a:rect l="l" t="t" r="r" b="b"/>
              <a:pathLst>
                <a:path w="439" h="746" extrusionOk="0">
                  <a:moveTo>
                    <a:pt x="424" y="1"/>
                  </a:moveTo>
                  <a:cubicBezTo>
                    <a:pt x="419" y="1"/>
                    <a:pt x="413" y="4"/>
                    <a:pt x="407" y="12"/>
                  </a:cubicBezTo>
                  <a:cubicBezTo>
                    <a:pt x="322" y="128"/>
                    <a:pt x="255" y="249"/>
                    <a:pt x="189" y="370"/>
                  </a:cubicBezTo>
                  <a:cubicBezTo>
                    <a:pt x="116" y="491"/>
                    <a:pt x="68" y="618"/>
                    <a:pt x="1" y="739"/>
                  </a:cubicBezTo>
                  <a:cubicBezTo>
                    <a:pt x="1" y="745"/>
                    <a:pt x="7" y="745"/>
                    <a:pt x="7" y="745"/>
                  </a:cubicBezTo>
                  <a:cubicBezTo>
                    <a:pt x="80" y="630"/>
                    <a:pt x="140" y="509"/>
                    <a:pt x="219" y="388"/>
                  </a:cubicBezTo>
                  <a:cubicBezTo>
                    <a:pt x="286" y="267"/>
                    <a:pt x="358" y="146"/>
                    <a:pt x="431" y="25"/>
                  </a:cubicBezTo>
                  <a:cubicBezTo>
                    <a:pt x="439" y="13"/>
                    <a:pt x="434" y="1"/>
                    <a:pt x="424"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7"/>
            <p:cNvSpPr/>
            <p:nvPr/>
          </p:nvSpPr>
          <p:spPr>
            <a:xfrm flipH="1">
              <a:off x="2690208" y="4672463"/>
              <a:ext cx="83090" cy="141195"/>
            </a:xfrm>
            <a:custGeom>
              <a:avLst/>
              <a:gdLst/>
              <a:ahLst/>
              <a:cxnLst/>
              <a:rect l="l" t="t" r="r" b="b"/>
              <a:pathLst>
                <a:path w="439" h="746" extrusionOk="0">
                  <a:moveTo>
                    <a:pt x="424" y="1"/>
                  </a:moveTo>
                  <a:cubicBezTo>
                    <a:pt x="419" y="1"/>
                    <a:pt x="413" y="4"/>
                    <a:pt x="407" y="12"/>
                  </a:cubicBezTo>
                  <a:cubicBezTo>
                    <a:pt x="322" y="128"/>
                    <a:pt x="255" y="249"/>
                    <a:pt x="189" y="370"/>
                  </a:cubicBezTo>
                  <a:cubicBezTo>
                    <a:pt x="116" y="491"/>
                    <a:pt x="68" y="618"/>
                    <a:pt x="1" y="739"/>
                  </a:cubicBezTo>
                  <a:cubicBezTo>
                    <a:pt x="1" y="745"/>
                    <a:pt x="7" y="745"/>
                    <a:pt x="7" y="745"/>
                  </a:cubicBezTo>
                  <a:cubicBezTo>
                    <a:pt x="80" y="630"/>
                    <a:pt x="140" y="509"/>
                    <a:pt x="219" y="388"/>
                  </a:cubicBezTo>
                  <a:cubicBezTo>
                    <a:pt x="286" y="267"/>
                    <a:pt x="358" y="146"/>
                    <a:pt x="431" y="25"/>
                  </a:cubicBezTo>
                  <a:cubicBezTo>
                    <a:pt x="439" y="13"/>
                    <a:pt x="434" y="1"/>
                    <a:pt x="424"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7"/>
            <p:cNvSpPr/>
            <p:nvPr/>
          </p:nvSpPr>
          <p:spPr>
            <a:xfrm flipH="1">
              <a:off x="2715759" y="4635745"/>
              <a:ext cx="225988" cy="309646"/>
            </a:xfrm>
            <a:custGeom>
              <a:avLst/>
              <a:gdLst/>
              <a:ahLst/>
              <a:cxnLst/>
              <a:rect l="l" t="t" r="r" b="b"/>
              <a:pathLst>
                <a:path w="1194" h="1636" extrusionOk="0">
                  <a:moveTo>
                    <a:pt x="806" y="1"/>
                  </a:moveTo>
                  <a:lnTo>
                    <a:pt x="721" y="140"/>
                  </a:lnTo>
                  <a:cubicBezTo>
                    <a:pt x="746" y="146"/>
                    <a:pt x="770" y="158"/>
                    <a:pt x="788" y="176"/>
                  </a:cubicBezTo>
                  <a:cubicBezTo>
                    <a:pt x="806" y="182"/>
                    <a:pt x="818" y="194"/>
                    <a:pt x="836" y="206"/>
                  </a:cubicBezTo>
                  <a:cubicBezTo>
                    <a:pt x="849" y="213"/>
                    <a:pt x="867" y="225"/>
                    <a:pt x="879" y="237"/>
                  </a:cubicBezTo>
                  <a:cubicBezTo>
                    <a:pt x="909" y="255"/>
                    <a:pt x="933" y="279"/>
                    <a:pt x="958" y="303"/>
                  </a:cubicBezTo>
                  <a:cubicBezTo>
                    <a:pt x="994" y="346"/>
                    <a:pt x="1018" y="388"/>
                    <a:pt x="1018" y="388"/>
                  </a:cubicBezTo>
                  <a:cubicBezTo>
                    <a:pt x="1018" y="388"/>
                    <a:pt x="1012" y="388"/>
                    <a:pt x="988" y="376"/>
                  </a:cubicBezTo>
                  <a:cubicBezTo>
                    <a:pt x="970" y="370"/>
                    <a:pt x="945" y="370"/>
                    <a:pt x="915" y="358"/>
                  </a:cubicBezTo>
                  <a:cubicBezTo>
                    <a:pt x="867" y="334"/>
                    <a:pt x="794" y="303"/>
                    <a:pt x="728" y="267"/>
                  </a:cubicBezTo>
                  <a:lnTo>
                    <a:pt x="661" y="219"/>
                  </a:lnTo>
                  <a:lnTo>
                    <a:pt x="606" y="303"/>
                  </a:lnTo>
                  <a:cubicBezTo>
                    <a:pt x="625" y="303"/>
                    <a:pt x="631" y="309"/>
                    <a:pt x="643" y="315"/>
                  </a:cubicBezTo>
                  <a:cubicBezTo>
                    <a:pt x="673" y="334"/>
                    <a:pt x="697" y="358"/>
                    <a:pt x="715" y="376"/>
                  </a:cubicBezTo>
                  <a:cubicBezTo>
                    <a:pt x="721" y="394"/>
                    <a:pt x="728" y="400"/>
                    <a:pt x="728" y="406"/>
                  </a:cubicBezTo>
                  <a:cubicBezTo>
                    <a:pt x="728" y="418"/>
                    <a:pt x="728" y="418"/>
                    <a:pt x="734" y="418"/>
                  </a:cubicBezTo>
                  <a:lnTo>
                    <a:pt x="734" y="424"/>
                  </a:lnTo>
                  <a:lnTo>
                    <a:pt x="721" y="424"/>
                  </a:lnTo>
                  <a:cubicBezTo>
                    <a:pt x="715" y="424"/>
                    <a:pt x="697" y="430"/>
                    <a:pt x="685" y="430"/>
                  </a:cubicBezTo>
                  <a:cubicBezTo>
                    <a:pt x="655" y="430"/>
                    <a:pt x="625" y="424"/>
                    <a:pt x="594" y="412"/>
                  </a:cubicBezTo>
                  <a:cubicBezTo>
                    <a:pt x="576" y="400"/>
                    <a:pt x="570" y="394"/>
                    <a:pt x="552" y="388"/>
                  </a:cubicBezTo>
                  <a:cubicBezTo>
                    <a:pt x="461" y="539"/>
                    <a:pt x="382" y="685"/>
                    <a:pt x="298" y="842"/>
                  </a:cubicBezTo>
                  <a:cubicBezTo>
                    <a:pt x="310" y="848"/>
                    <a:pt x="328" y="854"/>
                    <a:pt x="352" y="872"/>
                  </a:cubicBezTo>
                  <a:cubicBezTo>
                    <a:pt x="419" y="909"/>
                    <a:pt x="485" y="963"/>
                    <a:pt x="534" y="1000"/>
                  </a:cubicBezTo>
                  <a:lnTo>
                    <a:pt x="588" y="1054"/>
                  </a:lnTo>
                  <a:cubicBezTo>
                    <a:pt x="600" y="1066"/>
                    <a:pt x="600" y="1078"/>
                    <a:pt x="600" y="1078"/>
                  </a:cubicBezTo>
                  <a:cubicBezTo>
                    <a:pt x="600" y="1078"/>
                    <a:pt x="594" y="1078"/>
                    <a:pt x="570" y="1066"/>
                  </a:cubicBezTo>
                  <a:cubicBezTo>
                    <a:pt x="552" y="1066"/>
                    <a:pt x="528" y="1060"/>
                    <a:pt x="491" y="1054"/>
                  </a:cubicBezTo>
                  <a:cubicBezTo>
                    <a:pt x="437" y="1036"/>
                    <a:pt x="358" y="1006"/>
                    <a:pt x="292" y="969"/>
                  </a:cubicBezTo>
                  <a:cubicBezTo>
                    <a:pt x="273" y="963"/>
                    <a:pt x="261" y="951"/>
                    <a:pt x="243" y="939"/>
                  </a:cubicBezTo>
                  <a:cubicBezTo>
                    <a:pt x="225" y="987"/>
                    <a:pt x="201" y="1036"/>
                    <a:pt x="170" y="1084"/>
                  </a:cubicBezTo>
                  <a:cubicBezTo>
                    <a:pt x="183" y="1090"/>
                    <a:pt x="201" y="1090"/>
                    <a:pt x="213" y="1096"/>
                  </a:cubicBezTo>
                  <a:cubicBezTo>
                    <a:pt x="243" y="1115"/>
                    <a:pt x="273" y="1139"/>
                    <a:pt x="292" y="1169"/>
                  </a:cubicBezTo>
                  <a:cubicBezTo>
                    <a:pt x="298" y="1181"/>
                    <a:pt x="304" y="1187"/>
                    <a:pt x="304" y="1199"/>
                  </a:cubicBezTo>
                  <a:cubicBezTo>
                    <a:pt x="304" y="1205"/>
                    <a:pt x="304" y="1205"/>
                    <a:pt x="310" y="1205"/>
                  </a:cubicBezTo>
                  <a:lnTo>
                    <a:pt x="310" y="1212"/>
                  </a:lnTo>
                  <a:lnTo>
                    <a:pt x="292" y="1212"/>
                  </a:lnTo>
                  <a:cubicBezTo>
                    <a:pt x="286" y="1212"/>
                    <a:pt x="267" y="1218"/>
                    <a:pt x="249" y="1218"/>
                  </a:cubicBezTo>
                  <a:cubicBezTo>
                    <a:pt x="219" y="1218"/>
                    <a:pt x="183" y="1212"/>
                    <a:pt x="152" y="1199"/>
                  </a:cubicBezTo>
                  <a:cubicBezTo>
                    <a:pt x="140" y="1187"/>
                    <a:pt x="122" y="1181"/>
                    <a:pt x="116" y="1169"/>
                  </a:cubicBezTo>
                  <a:lnTo>
                    <a:pt x="55" y="1290"/>
                  </a:lnTo>
                  <a:lnTo>
                    <a:pt x="1" y="1417"/>
                  </a:lnTo>
                  <a:lnTo>
                    <a:pt x="510" y="1635"/>
                  </a:lnTo>
                  <a:cubicBezTo>
                    <a:pt x="546" y="1514"/>
                    <a:pt x="600" y="1399"/>
                    <a:pt x="643" y="1278"/>
                  </a:cubicBezTo>
                  <a:cubicBezTo>
                    <a:pt x="691" y="1157"/>
                    <a:pt x="752" y="1048"/>
                    <a:pt x="806" y="933"/>
                  </a:cubicBezTo>
                  <a:cubicBezTo>
                    <a:pt x="867" y="818"/>
                    <a:pt x="915" y="703"/>
                    <a:pt x="988" y="582"/>
                  </a:cubicBezTo>
                  <a:cubicBezTo>
                    <a:pt x="1054" y="467"/>
                    <a:pt x="1115" y="358"/>
                    <a:pt x="1194" y="249"/>
                  </a:cubicBezTo>
                  <a:lnTo>
                    <a:pt x="8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7"/>
            <p:cNvSpPr/>
            <p:nvPr/>
          </p:nvSpPr>
          <p:spPr>
            <a:xfrm flipH="1">
              <a:off x="2757020" y="4635745"/>
              <a:ext cx="99745" cy="64352"/>
            </a:xfrm>
            <a:custGeom>
              <a:avLst/>
              <a:gdLst/>
              <a:ahLst/>
              <a:cxnLst/>
              <a:rect l="l" t="t" r="r" b="b"/>
              <a:pathLst>
                <a:path w="527" h="340" extrusionOk="0">
                  <a:moveTo>
                    <a:pt x="0" y="1"/>
                  </a:moveTo>
                  <a:cubicBezTo>
                    <a:pt x="79" y="79"/>
                    <a:pt x="182" y="116"/>
                    <a:pt x="272" y="176"/>
                  </a:cubicBezTo>
                  <a:cubicBezTo>
                    <a:pt x="357" y="231"/>
                    <a:pt x="442" y="279"/>
                    <a:pt x="521" y="340"/>
                  </a:cubicBezTo>
                  <a:cubicBezTo>
                    <a:pt x="521" y="340"/>
                    <a:pt x="527" y="340"/>
                    <a:pt x="521" y="334"/>
                  </a:cubicBezTo>
                  <a:cubicBezTo>
                    <a:pt x="454" y="261"/>
                    <a:pt x="369" y="200"/>
                    <a:pt x="291" y="146"/>
                  </a:cubicBezTo>
                  <a:cubicBezTo>
                    <a:pt x="206" y="85"/>
                    <a:pt x="109" y="1"/>
                    <a:pt x="0"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7"/>
            <p:cNvSpPr/>
            <p:nvPr/>
          </p:nvSpPr>
          <p:spPr>
            <a:xfrm flipH="1">
              <a:off x="2757020" y="4635745"/>
              <a:ext cx="99745" cy="64352"/>
            </a:xfrm>
            <a:custGeom>
              <a:avLst/>
              <a:gdLst/>
              <a:ahLst/>
              <a:cxnLst/>
              <a:rect l="l" t="t" r="r" b="b"/>
              <a:pathLst>
                <a:path w="527" h="340" extrusionOk="0">
                  <a:moveTo>
                    <a:pt x="0" y="1"/>
                  </a:moveTo>
                  <a:cubicBezTo>
                    <a:pt x="79" y="79"/>
                    <a:pt x="182" y="116"/>
                    <a:pt x="272" y="176"/>
                  </a:cubicBezTo>
                  <a:cubicBezTo>
                    <a:pt x="357" y="231"/>
                    <a:pt x="442" y="279"/>
                    <a:pt x="521" y="340"/>
                  </a:cubicBezTo>
                  <a:cubicBezTo>
                    <a:pt x="521" y="340"/>
                    <a:pt x="527" y="340"/>
                    <a:pt x="521" y="334"/>
                  </a:cubicBezTo>
                  <a:cubicBezTo>
                    <a:pt x="454" y="261"/>
                    <a:pt x="369" y="200"/>
                    <a:pt x="291" y="146"/>
                  </a:cubicBezTo>
                  <a:cubicBezTo>
                    <a:pt x="206" y="85"/>
                    <a:pt x="109" y="1"/>
                    <a:pt x="0"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7"/>
            <p:cNvSpPr/>
            <p:nvPr/>
          </p:nvSpPr>
          <p:spPr>
            <a:xfrm flipH="1">
              <a:off x="1693512" y="2980957"/>
              <a:ext cx="503269" cy="103341"/>
            </a:xfrm>
            <a:custGeom>
              <a:avLst/>
              <a:gdLst/>
              <a:ahLst/>
              <a:cxnLst/>
              <a:rect l="l" t="t" r="r" b="b"/>
              <a:pathLst>
                <a:path w="2659" h="546" extrusionOk="0">
                  <a:moveTo>
                    <a:pt x="1546" y="1"/>
                  </a:moveTo>
                  <a:cubicBezTo>
                    <a:pt x="1453" y="1"/>
                    <a:pt x="1360" y="5"/>
                    <a:pt x="1266" y="13"/>
                  </a:cubicBezTo>
                  <a:cubicBezTo>
                    <a:pt x="806" y="56"/>
                    <a:pt x="333" y="225"/>
                    <a:pt x="0" y="546"/>
                  </a:cubicBezTo>
                  <a:lnTo>
                    <a:pt x="2658" y="146"/>
                  </a:lnTo>
                  <a:cubicBezTo>
                    <a:pt x="2290" y="64"/>
                    <a:pt x="1921" y="1"/>
                    <a:pt x="1546"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7"/>
            <p:cNvSpPr/>
            <p:nvPr/>
          </p:nvSpPr>
          <p:spPr>
            <a:xfrm flipH="1">
              <a:off x="1693512" y="2940832"/>
              <a:ext cx="506676" cy="144792"/>
            </a:xfrm>
            <a:custGeom>
              <a:avLst/>
              <a:gdLst/>
              <a:ahLst/>
              <a:cxnLst/>
              <a:rect l="l" t="t" r="r" b="b"/>
              <a:pathLst>
                <a:path w="2677" h="765" extrusionOk="0">
                  <a:moveTo>
                    <a:pt x="1107" y="0"/>
                  </a:moveTo>
                  <a:cubicBezTo>
                    <a:pt x="1030" y="0"/>
                    <a:pt x="952" y="2"/>
                    <a:pt x="872" y="13"/>
                  </a:cubicBezTo>
                  <a:cubicBezTo>
                    <a:pt x="739" y="19"/>
                    <a:pt x="612" y="56"/>
                    <a:pt x="497" y="122"/>
                  </a:cubicBezTo>
                  <a:cubicBezTo>
                    <a:pt x="382" y="195"/>
                    <a:pt x="279" y="274"/>
                    <a:pt x="188" y="377"/>
                  </a:cubicBezTo>
                  <a:cubicBezTo>
                    <a:pt x="103" y="479"/>
                    <a:pt x="30" y="601"/>
                    <a:pt x="0" y="734"/>
                  </a:cubicBezTo>
                  <a:lnTo>
                    <a:pt x="24" y="764"/>
                  </a:lnTo>
                  <a:cubicBezTo>
                    <a:pt x="164" y="746"/>
                    <a:pt x="279" y="716"/>
                    <a:pt x="382" y="691"/>
                  </a:cubicBezTo>
                  <a:lnTo>
                    <a:pt x="690" y="625"/>
                  </a:lnTo>
                  <a:cubicBezTo>
                    <a:pt x="799" y="595"/>
                    <a:pt x="890" y="564"/>
                    <a:pt x="987" y="522"/>
                  </a:cubicBezTo>
                  <a:cubicBezTo>
                    <a:pt x="1084" y="486"/>
                    <a:pt x="1187" y="449"/>
                    <a:pt x="1290" y="425"/>
                  </a:cubicBezTo>
                  <a:cubicBezTo>
                    <a:pt x="1399" y="401"/>
                    <a:pt x="1502" y="389"/>
                    <a:pt x="1617" y="383"/>
                  </a:cubicBezTo>
                  <a:cubicBezTo>
                    <a:pt x="1732" y="364"/>
                    <a:pt x="1841" y="358"/>
                    <a:pt x="1956" y="358"/>
                  </a:cubicBezTo>
                  <a:cubicBezTo>
                    <a:pt x="1999" y="357"/>
                    <a:pt x="2042" y="357"/>
                    <a:pt x="2086" y="357"/>
                  </a:cubicBezTo>
                  <a:cubicBezTo>
                    <a:pt x="2278" y="357"/>
                    <a:pt x="2470" y="367"/>
                    <a:pt x="2658" y="377"/>
                  </a:cubicBezTo>
                  <a:lnTo>
                    <a:pt x="2676" y="322"/>
                  </a:lnTo>
                  <a:cubicBezTo>
                    <a:pt x="2458" y="231"/>
                    <a:pt x="2228" y="153"/>
                    <a:pt x="1992" y="92"/>
                  </a:cubicBezTo>
                  <a:cubicBezTo>
                    <a:pt x="1871" y="74"/>
                    <a:pt x="1750" y="44"/>
                    <a:pt x="1629" y="25"/>
                  </a:cubicBezTo>
                  <a:cubicBezTo>
                    <a:pt x="1508" y="13"/>
                    <a:pt x="1387" y="1"/>
                    <a:pt x="1259" y="1"/>
                  </a:cubicBezTo>
                  <a:cubicBezTo>
                    <a:pt x="1209" y="1"/>
                    <a:pt x="1158" y="0"/>
                    <a:pt x="1107"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7"/>
            <p:cNvSpPr/>
            <p:nvPr/>
          </p:nvSpPr>
          <p:spPr>
            <a:xfrm flipH="1">
              <a:off x="2168012" y="2755348"/>
              <a:ext cx="206494" cy="286555"/>
            </a:xfrm>
            <a:custGeom>
              <a:avLst/>
              <a:gdLst/>
              <a:ahLst/>
              <a:cxnLst/>
              <a:rect l="l" t="t" r="r" b="b"/>
              <a:pathLst>
                <a:path w="1091" h="1514" extrusionOk="0">
                  <a:moveTo>
                    <a:pt x="43" y="0"/>
                  </a:moveTo>
                  <a:lnTo>
                    <a:pt x="1" y="37"/>
                  </a:lnTo>
                  <a:cubicBezTo>
                    <a:pt x="86" y="176"/>
                    <a:pt x="164" y="303"/>
                    <a:pt x="231" y="430"/>
                  </a:cubicBezTo>
                  <a:cubicBezTo>
                    <a:pt x="267" y="497"/>
                    <a:pt x="298" y="557"/>
                    <a:pt x="328" y="630"/>
                  </a:cubicBezTo>
                  <a:cubicBezTo>
                    <a:pt x="358" y="697"/>
                    <a:pt x="388" y="757"/>
                    <a:pt x="419" y="824"/>
                  </a:cubicBezTo>
                  <a:cubicBezTo>
                    <a:pt x="449" y="884"/>
                    <a:pt x="467" y="963"/>
                    <a:pt x="485" y="1030"/>
                  </a:cubicBezTo>
                  <a:cubicBezTo>
                    <a:pt x="509" y="1096"/>
                    <a:pt x="540" y="1157"/>
                    <a:pt x="588" y="1211"/>
                  </a:cubicBezTo>
                  <a:cubicBezTo>
                    <a:pt x="631" y="1272"/>
                    <a:pt x="685" y="1314"/>
                    <a:pt x="746" y="1369"/>
                  </a:cubicBezTo>
                  <a:cubicBezTo>
                    <a:pt x="812" y="1423"/>
                    <a:pt x="879" y="1466"/>
                    <a:pt x="976" y="1514"/>
                  </a:cubicBezTo>
                  <a:lnTo>
                    <a:pt x="1024" y="1490"/>
                  </a:lnTo>
                  <a:cubicBezTo>
                    <a:pt x="1073" y="1393"/>
                    <a:pt x="1085" y="1308"/>
                    <a:pt x="1091" y="1217"/>
                  </a:cubicBezTo>
                  <a:cubicBezTo>
                    <a:pt x="1091" y="1126"/>
                    <a:pt x="1085" y="1042"/>
                    <a:pt x="1060" y="969"/>
                  </a:cubicBezTo>
                  <a:cubicBezTo>
                    <a:pt x="1048" y="884"/>
                    <a:pt x="1000" y="818"/>
                    <a:pt x="951" y="757"/>
                  </a:cubicBezTo>
                  <a:cubicBezTo>
                    <a:pt x="897" y="697"/>
                    <a:pt x="836" y="642"/>
                    <a:pt x="782" y="582"/>
                  </a:cubicBezTo>
                  <a:cubicBezTo>
                    <a:pt x="727" y="521"/>
                    <a:pt x="667" y="460"/>
                    <a:pt x="618" y="406"/>
                  </a:cubicBezTo>
                  <a:cubicBezTo>
                    <a:pt x="558" y="352"/>
                    <a:pt x="497" y="309"/>
                    <a:pt x="437" y="255"/>
                  </a:cubicBezTo>
                  <a:cubicBezTo>
                    <a:pt x="316" y="158"/>
                    <a:pt x="176" y="67"/>
                    <a:pt x="43" y="0"/>
                  </a:cubicBezTo>
                  <a:close/>
                </a:path>
              </a:pathLst>
            </a:custGeom>
            <a:solidFill>
              <a:srgbClr val="77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7"/>
            <p:cNvSpPr/>
            <p:nvPr/>
          </p:nvSpPr>
          <p:spPr>
            <a:xfrm flipH="1">
              <a:off x="2168012" y="2755348"/>
              <a:ext cx="206494" cy="286555"/>
            </a:xfrm>
            <a:custGeom>
              <a:avLst/>
              <a:gdLst/>
              <a:ahLst/>
              <a:cxnLst/>
              <a:rect l="l" t="t" r="r" b="b"/>
              <a:pathLst>
                <a:path w="1091" h="1514" extrusionOk="0">
                  <a:moveTo>
                    <a:pt x="43" y="0"/>
                  </a:moveTo>
                  <a:lnTo>
                    <a:pt x="1" y="37"/>
                  </a:lnTo>
                  <a:cubicBezTo>
                    <a:pt x="86" y="176"/>
                    <a:pt x="164" y="303"/>
                    <a:pt x="231" y="430"/>
                  </a:cubicBezTo>
                  <a:cubicBezTo>
                    <a:pt x="267" y="497"/>
                    <a:pt x="298" y="557"/>
                    <a:pt x="328" y="630"/>
                  </a:cubicBezTo>
                  <a:cubicBezTo>
                    <a:pt x="358" y="697"/>
                    <a:pt x="388" y="757"/>
                    <a:pt x="419" y="824"/>
                  </a:cubicBezTo>
                  <a:cubicBezTo>
                    <a:pt x="449" y="884"/>
                    <a:pt x="467" y="963"/>
                    <a:pt x="485" y="1030"/>
                  </a:cubicBezTo>
                  <a:cubicBezTo>
                    <a:pt x="509" y="1096"/>
                    <a:pt x="540" y="1157"/>
                    <a:pt x="588" y="1211"/>
                  </a:cubicBezTo>
                  <a:cubicBezTo>
                    <a:pt x="631" y="1272"/>
                    <a:pt x="685" y="1314"/>
                    <a:pt x="746" y="1369"/>
                  </a:cubicBezTo>
                  <a:cubicBezTo>
                    <a:pt x="812" y="1423"/>
                    <a:pt x="879" y="1466"/>
                    <a:pt x="976" y="1514"/>
                  </a:cubicBezTo>
                  <a:lnTo>
                    <a:pt x="1024" y="1490"/>
                  </a:lnTo>
                  <a:cubicBezTo>
                    <a:pt x="1073" y="1393"/>
                    <a:pt x="1085" y="1308"/>
                    <a:pt x="1091" y="1217"/>
                  </a:cubicBezTo>
                  <a:cubicBezTo>
                    <a:pt x="1091" y="1126"/>
                    <a:pt x="1085" y="1042"/>
                    <a:pt x="1060" y="969"/>
                  </a:cubicBezTo>
                  <a:cubicBezTo>
                    <a:pt x="1048" y="884"/>
                    <a:pt x="1000" y="818"/>
                    <a:pt x="951" y="757"/>
                  </a:cubicBezTo>
                  <a:cubicBezTo>
                    <a:pt x="897" y="697"/>
                    <a:pt x="836" y="642"/>
                    <a:pt x="782" y="582"/>
                  </a:cubicBezTo>
                  <a:cubicBezTo>
                    <a:pt x="727" y="521"/>
                    <a:pt x="667" y="460"/>
                    <a:pt x="618" y="406"/>
                  </a:cubicBezTo>
                  <a:cubicBezTo>
                    <a:pt x="558" y="352"/>
                    <a:pt x="497" y="309"/>
                    <a:pt x="437" y="255"/>
                  </a:cubicBezTo>
                  <a:cubicBezTo>
                    <a:pt x="316" y="158"/>
                    <a:pt x="176" y="67"/>
                    <a:pt x="43" y="0"/>
                  </a:cubicBezTo>
                  <a:close/>
                </a:path>
              </a:pathLst>
            </a:custGeom>
            <a:solidFill>
              <a:srgbClr val="77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7"/>
            <p:cNvSpPr/>
            <p:nvPr/>
          </p:nvSpPr>
          <p:spPr>
            <a:xfrm flipH="1">
              <a:off x="1706193" y="3075025"/>
              <a:ext cx="473364" cy="500998"/>
            </a:xfrm>
            <a:custGeom>
              <a:avLst/>
              <a:gdLst/>
              <a:ahLst/>
              <a:cxnLst/>
              <a:rect l="l" t="t" r="r" b="b"/>
              <a:pathLst>
                <a:path w="2501" h="2647" extrusionOk="0">
                  <a:moveTo>
                    <a:pt x="0" y="1"/>
                  </a:moveTo>
                  <a:lnTo>
                    <a:pt x="2501" y="2646"/>
                  </a:lnTo>
                  <a:cubicBezTo>
                    <a:pt x="2119" y="1454"/>
                    <a:pt x="1175" y="443"/>
                    <a:pt x="0"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7"/>
            <p:cNvSpPr/>
            <p:nvPr/>
          </p:nvSpPr>
          <p:spPr>
            <a:xfrm flipH="1">
              <a:off x="1699379" y="3069914"/>
              <a:ext cx="481314" cy="506108"/>
            </a:xfrm>
            <a:custGeom>
              <a:avLst/>
              <a:gdLst/>
              <a:ahLst/>
              <a:cxnLst/>
              <a:rect l="l" t="t" r="r" b="b"/>
              <a:pathLst>
                <a:path w="2543" h="2674" extrusionOk="0">
                  <a:moveTo>
                    <a:pt x="113" y="1"/>
                  </a:moveTo>
                  <a:cubicBezTo>
                    <a:pt x="84" y="1"/>
                    <a:pt x="55" y="1"/>
                    <a:pt x="24" y="3"/>
                  </a:cubicBezTo>
                  <a:lnTo>
                    <a:pt x="0" y="34"/>
                  </a:lnTo>
                  <a:cubicBezTo>
                    <a:pt x="55" y="100"/>
                    <a:pt x="115" y="161"/>
                    <a:pt x="176" y="215"/>
                  </a:cubicBezTo>
                  <a:cubicBezTo>
                    <a:pt x="236" y="270"/>
                    <a:pt x="285" y="318"/>
                    <a:pt x="345" y="373"/>
                  </a:cubicBezTo>
                  <a:cubicBezTo>
                    <a:pt x="406" y="427"/>
                    <a:pt x="460" y="482"/>
                    <a:pt x="521" y="524"/>
                  </a:cubicBezTo>
                  <a:cubicBezTo>
                    <a:pt x="575" y="578"/>
                    <a:pt x="630" y="621"/>
                    <a:pt x="690" y="669"/>
                  </a:cubicBezTo>
                  <a:cubicBezTo>
                    <a:pt x="751" y="712"/>
                    <a:pt x="799" y="760"/>
                    <a:pt x="860" y="803"/>
                  </a:cubicBezTo>
                  <a:cubicBezTo>
                    <a:pt x="920" y="851"/>
                    <a:pt x="981" y="893"/>
                    <a:pt x="1041" y="936"/>
                  </a:cubicBezTo>
                  <a:lnTo>
                    <a:pt x="1223" y="1063"/>
                  </a:lnTo>
                  <a:cubicBezTo>
                    <a:pt x="1284" y="1105"/>
                    <a:pt x="1338" y="1160"/>
                    <a:pt x="1399" y="1208"/>
                  </a:cubicBezTo>
                  <a:lnTo>
                    <a:pt x="1568" y="1360"/>
                  </a:lnTo>
                  <a:lnTo>
                    <a:pt x="1720" y="1523"/>
                  </a:lnTo>
                  <a:lnTo>
                    <a:pt x="1871" y="1699"/>
                  </a:lnTo>
                  <a:lnTo>
                    <a:pt x="2016" y="1880"/>
                  </a:lnTo>
                  <a:cubicBezTo>
                    <a:pt x="2192" y="2122"/>
                    <a:pt x="2355" y="2395"/>
                    <a:pt x="2488" y="2673"/>
                  </a:cubicBezTo>
                  <a:lnTo>
                    <a:pt x="2543" y="2661"/>
                  </a:lnTo>
                  <a:cubicBezTo>
                    <a:pt x="2488" y="2346"/>
                    <a:pt x="2386" y="2038"/>
                    <a:pt x="2246" y="1741"/>
                  </a:cubicBezTo>
                  <a:lnTo>
                    <a:pt x="2137" y="1523"/>
                  </a:lnTo>
                  <a:lnTo>
                    <a:pt x="2016" y="1311"/>
                  </a:lnTo>
                  <a:lnTo>
                    <a:pt x="1877" y="1105"/>
                  </a:lnTo>
                  <a:lnTo>
                    <a:pt x="1726" y="911"/>
                  </a:lnTo>
                  <a:cubicBezTo>
                    <a:pt x="1671" y="851"/>
                    <a:pt x="1623" y="790"/>
                    <a:pt x="1568" y="724"/>
                  </a:cubicBezTo>
                  <a:lnTo>
                    <a:pt x="1399" y="530"/>
                  </a:lnTo>
                  <a:cubicBezTo>
                    <a:pt x="1338" y="482"/>
                    <a:pt x="1278" y="421"/>
                    <a:pt x="1211" y="367"/>
                  </a:cubicBezTo>
                  <a:cubicBezTo>
                    <a:pt x="1144" y="318"/>
                    <a:pt x="1078" y="276"/>
                    <a:pt x="999" y="227"/>
                  </a:cubicBezTo>
                  <a:cubicBezTo>
                    <a:pt x="926" y="191"/>
                    <a:pt x="848" y="155"/>
                    <a:pt x="775" y="124"/>
                  </a:cubicBezTo>
                  <a:cubicBezTo>
                    <a:pt x="690" y="100"/>
                    <a:pt x="612" y="70"/>
                    <a:pt x="533" y="46"/>
                  </a:cubicBezTo>
                  <a:cubicBezTo>
                    <a:pt x="448" y="34"/>
                    <a:pt x="363" y="9"/>
                    <a:pt x="279" y="3"/>
                  </a:cubicBezTo>
                  <a:cubicBezTo>
                    <a:pt x="226" y="3"/>
                    <a:pt x="171" y="1"/>
                    <a:pt x="113"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7"/>
            <p:cNvSpPr/>
            <p:nvPr/>
          </p:nvSpPr>
          <p:spPr>
            <a:xfrm flipH="1">
              <a:off x="2142839" y="3087706"/>
              <a:ext cx="294693" cy="385164"/>
            </a:xfrm>
            <a:custGeom>
              <a:avLst/>
              <a:gdLst/>
              <a:ahLst/>
              <a:cxnLst/>
              <a:rect l="l" t="t" r="r" b="b"/>
              <a:pathLst>
                <a:path w="1557" h="2035" extrusionOk="0">
                  <a:moveTo>
                    <a:pt x="1557" y="0"/>
                  </a:moveTo>
                  <a:lnTo>
                    <a:pt x="1557" y="0"/>
                  </a:lnTo>
                  <a:cubicBezTo>
                    <a:pt x="1381" y="43"/>
                    <a:pt x="1236" y="164"/>
                    <a:pt x="1103" y="285"/>
                  </a:cubicBezTo>
                  <a:cubicBezTo>
                    <a:pt x="600" y="763"/>
                    <a:pt x="285" y="1399"/>
                    <a:pt x="1" y="2034"/>
                  </a:cubicBezTo>
                  <a:lnTo>
                    <a:pt x="1557" y="0"/>
                  </a:ln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7"/>
            <p:cNvSpPr/>
            <p:nvPr/>
          </p:nvSpPr>
          <p:spPr>
            <a:xfrm flipH="1">
              <a:off x="2141703" y="3079756"/>
              <a:ext cx="302643" cy="397656"/>
            </a:xfrm>
            <a:custGeom>
              <a:avLst/>
              <a:gdLst/>
              <a:ahLst/>
              <a:cxnLst/>
              <a:rect l="l" t="t" r="r" b="b"/>
              <a:pathLst>
                <a:path w="1599" h="2101" extrusionOk="0">
                  <a:moveTo>
                    <a:pt x="1421" y="0"/>
                  </a:moveTo>
                  <a:cubicBezTo>
                    <a:pt x="1339" y="0"/>
                    <a:pt x="1255" y="19"/>
                    <a:pt x="1181" y="48"/>
                  </a:cubicBezTo>
                  <a:cubicBezTo>
                    <a:pt x="1054" y="97"/>
                    <a:pt x="945" y="151"/>
                    <a:pt x="854" y="230"/>
                  </a:cubicBezTo>
                  <a:cubicBezTo>
                    <a:pt x="757" y="296"/>
                    <a:pt x="685" y="387"/>
                    <a:pt x="624" y="496"/>
                  </a:cubicBezTo>
                  <a:cubicBezTo>
                    <a:pt x="564" y="593"/>
                    <a:pt x="509" y="708"/>
                    <a:pt x="455" y="805"/>
                  </a:cubicBezTo>
                  <a:cubicBezTo>
                    <a:pt x="400" y="908"/>
                    <a:pt x="346" y="1011"/>
                    <a:pt x="303" y="1114"/>
                  </a:cubicBezTo>
                  <a:cubicBezTo>
                    <a:pt x="261" y="1223"/>
                    <a:pt x="219" y="1326"/>
                    <a:pt x="182" y="1435"/>
                  </a:cubicBezTo>
                  <a:cubicBezTo>
                    <a:pt x="116" y="1647"/>
                    <a:pt x="55" y="1858"/>
                    <a:pt x="1" y="2076"/>
                  </a:cubicBezTo>
                  <a:lnTo>
                    <a:pt x="55" y="2101"/>
                  </a:lnTo>
                  <a:cubicBezTo>
                    <a:pt x="182" y="1919"/>
                    <a:pt x="303" y="1737"/>
                    <a:pt x="430" y="1562"/>
                  </a:cubicBezTo>
                  <a:cubicBezTo>
                    <a:pt x="491" y="1477"/>
                    <a:pt x="552" y="1386"/>
                    <a:pt x="624" y="1308"/>
                  </a:cubicBezTo>
                  <a:cubicBezTo>
                    <a:pt x="685" y="1217"/>
                    <a:pt x="751" y="1138"/>
                    <a:pt x="818" y="1053"/>
                  </a:cubicBezTo>
                  <a:cubicBezTo>
                    <a:pt x="885" y="975"/>
                    <a:pt x="969" y="902"/>
                    <a:pt x="1042" y="835"/>
                  </a:cubicBezTo>
                  <a:cubicBezTo>
                    <a:pt x="1127" y="769"/>
                    <a:pt x="1187" y="690"/>
                    <a:pt x="1248" y="611"/>
                  </a:cubicBezTo>
                  <a:cubicBezTo>
                    <a:pt x="1308" y="526"/>
                    <a:pt x="1363" y="436"/>
                    <a:pt x="1417" y="351"/>
                  </a:cubicBezTo>
                  <a:cubicBezTo>
                    <a:pt x="1472" y="260"/>
                    <a:pt x="1520" y="175"/>
                    <a:pt x="1599" y="72"/>
                  </a:cubicBezTo>
                  <a:lnTo>
                    <a:pt x="1575" y="24"/>
                  </a:lnTo>
                  <a:cubicBezTo>
                    <a:pt x="1525" y="8"/>
                    <a:pt x="1473" y="0"/>
                    <a:pt x="1421"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7"/>
            <p:cNvSpPr/>
            <p:nvPr/>
          </p:nvSpPr>
          <p:spPr>
            <a:xfrm flipH="1">
              <a:off x="2179368" y="3087706"/>
              <a:ext cx="23091" cy="570838"/>
            </a:xfrm>
            <a:custGeom>
              <a:avLst/>
              <a:gdLst/>
              <a:ahLst/>
              <a:cxnLst/>
              <a:rect l="l" t="t" r="r" b="b"/>
              <a:pathLst>
                <a:path w="122" h="3016" extrusionOk="0">
                  <a:moveTo>
                    <a:pt x="85" y="0"/>
                  </a:moveTo>
                  <a:lnTo>
                    <a:pt x="85" y="0"/>
                  </a:lnTo>
                  <a:cubicBezTo>
                    <a:pt x="0" y="1005"/>
                    <a:pt x="12" y="2022"/>
                    <a:pt x="121" y="3015"/>
                  </a:cubicBezTo>
                  <a:lnTo>
                    <a:pt x="85" y="0"/>
                  </a:ln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7"/>
            <p:cNvSpPr/>
            <p:nvPr/>
          </p:nvSpPr>
          <p:spPr>
            <a:xfrm flipH="1">
              <a:off x="2141703" y="3084110"/>
              <a:ext cx="111291" cy="574434"/>
            </a:xfrm>
            <a:custGeom>
              <a:avLst/>
              <a:gdLst/>
              <a:ahLst/>
              <a:cxnLst/>
              <a:rect l="l" t="t" r="r" b="b"/>
              <a:pathLst>
                <a:path w="588" h="3035" extrusionOk="0">
                  <a:moveTo>
                    <a:pt x="316" y="1"/>
                  </a:moveTo>
                  <a:cubicBezTo>
                    <a:pt x="231" y="122"/>
                    <a:pt x="170" y="243"/>
                    <a:pt x="122" y="370"/>
                  </a:cubicBezTo>
                  <a:cubicBezTo>
                    <a:pt x="79" y="491"/>
                    <a:pt x="49" y="625"/>
                    <a:pt x="25" y="752"/>
                  </a:cubicBezTo>
                  <a:cubicBezTo>
                    <a:pt x="1" y="879"/>
                    <a:pt x="1" y="1006"/>
                    <a:pt x="19" y="1139"/>
                  </a:cubicBezTo>
                  <a:cubicBezTo>
                    <a:pt x="31" y="1266"/>
                    <a:pt x="55" y="1393"/>
                    <a:pt x="73" y="1521"/>
                  </a:cubicBezTo>
                  <a:lnTo>
                    <a:pt x="116" y="1908"/>
                  </a:lnTo>
                  <a:cubicBezTo>
                    <a:pt x="134" y="2041"/>
                    <a:pt x="152" y="2156"/>
                    <a:pt x="176" y="2290"/>
                  </a:cubicBezTo>
                  <a:cubicBezTo>
                    <a:pt x="225" y="2538"/>
                    <a:pt x="285" y="2786"/>
                    <a:pt x="352" y="3034"/>
                  </a:cubicBezTo>
                  <a:lnTo>
                    <a:pt x="406" y="3028"/>
                  </a:lnTo>
                  <a:cubicBezTo>
                    <a:pt x="418" y="2780"/>
                    <a:pt x="437" y="2520"/>
                    <a:pt x="449" y="2271"/>
                  </a:cubicBezTo>
                  <a:cubicBezTo>
                    <a:pt x="455" y="2144"/>
                    <a:pt x="467" y="2023"/>
                    <a:pt x="473" y="1896"/>
                  </a:cubicBezTo>
                  <a:cubicBezTo>
                    <a:pt x="479" y="1775"/>
                    <a:pt x="497" y="1642"/>
                    <a:pt x="503" y="1521"/>
                  </a:cubicBezTo>
                  <a:cubicBezTo>
                    <a:pt x="515" y="1400"/>
                    <a:pt x="533" y="1272"/>
                    <a:pt x="558" y="1151"/>
                  </a:cubicBezTo>
                  <a:cubicBezTo>
                    <a:pt x="576" y="1030"/>
                    <a:pt x="588" y="903"/>
                    <a:pt x="570" y="782"/>
                  </a:cubicBezTo>
                  <a:cubicBezTo>
                    <a:pt x="564" y="655"/>
                    <a:pt x="540" y="534"/>
                    <a:pt x="509" y="407"/>
                  </a:cubicBezTo>
                  <a:cubicBezTo>
                    <a:pt x="479" y="273"/>
                    <a:pt x="443" y="146"/>
                    <a:pt x="376" y="19"/>
                  </a:cubicBezTo>
                  <a:lnTo>
                    <a:pt x="316" y="1"/>
                  </a:ln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7"/>
            <p:cNvSpPr/>
            <p:nvPr/>
          </p:nvSpPr>
          <p:spPr>
            <a:xfrm flipH="1">
              <a:off x="2132429" y="3038685"/>
              <a:ext cx="740424" cy="131732"/>
            </a:xfrm>
            <a:custGeom>
              <a:avLst/>
              <a:gdLst/>
              <a:ahLst/>
              <a:cxnLst/>
              <a:rect l="l" t="t" r="r" b="b"/>
              <a:pathLst>
                <a:path w="3912" h="696" extrusionOk="0">
                  <a:moveTo>
                    <a:pt x="2522" y="0"/>
                  </a:moveTo>
                  <a:cubicBezTo>
                    <a:pt x="1640" y="0"/>
                    <a:pt x="754" y="237"/>
                    <a:pt x="0" y="695"/>
                  </a:cubicBezTo>
                  <a:lnTo>
                    <a:pt x="3911" y="205"/>
                  </a:lnTo>
                  <a:cubicBezTo>
                    <a:pt x="3463" y="68"/>
                    <a:pt x="2993" y="0"/>
                    <a:pt x="2522"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7"/>
            <p:cNvSpPr/>
            <p:nvPr/>
          </p:nvSpPr>
          <p:spPr>
            <a:xfrm flipH="1">
              <a:off x="2132429" y="2985689"/>
              <a:ext cx="744967" cy="190406"/>
            </a:xfrm>
            <a:custGeom>
              <a:avLst/>
              <a:gdLst/>
              <a:ahLst/>
              <a:cxnLst/>
              <a:rect l="l" t="t" r="r" b="b"/>
              <a:pathLst>
                <a:path w="3936" h="1006" extrusionOk="0">
                  <a:moveTo>
                    <a:pt x="2688" y="0"/>
                  </a:moveTo>
                  <a:cubicBezTo>
                    <a:pt x="2603" y="0"/>
                    <a:pt x="2513" y="6"/>
                    <a:pt x="2422" y="18"/>
                  </a:cubicBezTo>
                  <a:lnTo>
                    <a:pt x="2161" y="55"/>
                  </a:lnTo>
                  <a:cubicBezTo>
                    <a:pt x="2071" y="79"/>
                    <a:pt x="1986" y="91"/>
                    <a:pt x="1895" y="109"/>
                  </a:cubicBezTo>
                  <a:lnTo>
                    <a:pt x="1635" y="170"/>
                  </a:lnTo>
                  <a:lnTo>
                    <a:pt x="1380" y="236"/>
                  </a:lnTo>
                  <a:lnTo>
                    <a:pt x="1132" y="327"/>
                  </a:lnTo>
                  <a:lnTo>
                    <a:pt x="890" y="424"/>
                  </a:lnTo>
                  <a:cubicBezTo>
                    <a:pt x="569" y="575"/>
                    <a:pt x="272" y="751"/>
                    <a:pt x="0" y="963"/>
                  </a:cubicBezTo>
                  <a:lnTo>
                    <a:pt x="30" y="1005"/>
                  </a:lnTo>
                  <a:cubicBezTo>
                    <a:pt x="345" y="872"/>
                    <a:pt x="654" y="757"/>
                    <a:pt x="981" y="684"/>
                  </a:cubicBezTo>
                  <a:lnTo>
                    <a:pt x="1223" y="630"/>
                  </a:lnTo>
                  <a:lnTo>
                    <a:pt x="1465" y="594"/>
                  </a:lnTo>
                  <a:lnTo>
                    <a:pt x="1707" y="563"/>
                  </a:lnTo>
                  <a:lnTo>
                    <a:pt x="1950" y="545"/>
                  </a:lnTo>
                  <a:lnTo>
                    <a:pt x="2192" y="545"/>
                  </a:lnTo>
                  <a:lnTo>
                    <a:pt x="2434" y="563"/>
                  </a:lnTo>
                  <a:cubicBezTo>
                    <a:pt x="2519" y="569"/>
                    <a:pt x="2591" y="575"/>
                    <a:pt x="2676" y="575"/>
                  </a:cubicBezTo>
                  <a:lnTo>
                    <a:pt x="2918" y="575"/>
                  </a:lnTo>
                  <a:cubicBezTo>
                    <a:pt x="3003" y="575"/>
                    <a:pt x="3076" y="575"/>
                    <a:pt x="3160" y="569"/>
                  </a:cubicBezTo>
                  <a:cubicBezTo>
                    <a:pt x="3239" y="569"/>
                    <a:pt x="3324" y="569"/>
                    <a:pt x="3409" y="563"/>
                  </a:cubicBezTo>
                  <a:cubicBezTo>
                    <a:pt x="3493" y="563"/>
                    <a:pt x="3584" y="551"/>
                    <a:pt x="3669" y="545"/>
                  </a:cubicBezTo>
                  <a:cubicBezTo>
                    <a:pt x="3748" y="539"/>
                    <a:pt x="3839" y="533"/>
                    <a:pt x="3929" y="515"/>
                  </a:cubicBezTo>
                  <a:lnTo>
                    <a:pt x="3935" y="454"/>
                  </a:lnTo>
                  <a:cubicBezTo>
                    <a:pt x="3869" y="394"/>
                    <a:pt x="3796" y="345"/>
                    <a:pt x="3717" y="297"/>
                  </a:cubicBezTo>
                  <a:cubicBezTo>
                    <a:pt x="3645" y="249"/>
                    <a:pt x="3560" y="212"/>
                    <a:pt x="3475" y="176"/>
                  </a:cubicBezTo>
                  <a:cubicBezTo>
                    <a:pt x="3390" y="133"/>
                    <a:pt x="3300" y="115"/>
                    <a:pt x="3221" y="85"/>
                  </a:cubicBezTo>
                  <a:cubicBezTo>
                    <a:pt x="3130" y="61"/>
                    <a:pt x="3045" y="37"/>
                    <a:pt x="2955" y="25"/>
                  </a:cubicBezTo>
                  <a:cubicBezTo>
                    <a:pt x="2870" y="18"/>
                    <a:pt x="2779" y="6"/>
                    <a:pt x="2688"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7"/>
            <p:cNvSpPr/>
            <p:nvPr/>
          </p:nvSpPr>
          <p:spPr>
            <a:xfrm flipH="1">
              <a:off x="2119937" y="2715222"/>
              <a:ext cx="429832" cy="426425"/>
            </a:xfrm>
            <a:custGeom>
              <a:avLst/>
              <a:gdLst/>
              <a:ahLst/>
              <a:cxnLst/>
              <a:rect l="l" t="t" r="r" b="b"/>
              <a:pathLst>
                <a:path w="2271" h="2253" extrusionOk="0">
                  <a:moveTo>
                    <a:pt x="1" y="0"/>
                  </a:moveTo>
                  <a:lnTo>
                    <a:pt x="2271" y="2253"/>
                  </a:lnTo>
                  <a:cubicBezTo>
                    <a:pt x="1762" y="1296"/>
                    <a:pt x="957" y="497"/>
                    <a:pt x="1"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7"/>
            <p:cNvSpPr/>
            <p:nvPr/>
          </p:nvSpPr>
          <p:spPr>
            <a:xfrm flipH="1">
              <a:off x="2114070" y="2709544"/>
              <a:ext cx="437971" cy="435510"/>
            </a:xfrm>
            <a:custGeom>
              <a:avLst/>
              <a:gdLst/>
              <a:ahLst/>
              <a:cxnLst/>
              <a:rect l="l" t="t" r="r" b="b"/>
              <a:pathLst>
                <a:path w="2314" h="2301" extrusionOk="0">
                  <a:moveTo>
                    <a:pt x="25" y="0"/>
                  </a:moveTo>
                  <a:lnTo>
                    <a:pt x="0" y="43"/>
                  </a:lnTo>
                  <a:cubicBezTo>
                    <a:pt x="218" y="212"/>
                    <a:pt x="424" y="376"/>
                    <a:pt x="624" y="557"/>
                  </a:cubicBezTo>
                  <a:lnTo>
                    <a:pt x="763" y="696"/>
                  </a:lnTo>
                  <a:lnTo>
                    <a:pt x="903" y="842"/>
                  </a:lnTo>
                  <a:lnTo>
                    <a:pt x="1036" y="981"/>
                  </a:lnTo>
                  <a:lnTo>
                    <a:pt x="1169" y="1132"/>
                  </a:lnTo>
                  <a:cubicBezTo>
                    <a:pt x="1211" y="1187"/>
                    <a:pt x="1248" y="1241"/>
                    <a:pt x="1290" y="1296"/>
                  </a:cubicBezTo>
                  <a:lnTo>
                    <a:pt x="1393" y="1459"/>
                  </a:lnTo>
                  <a:cubicBezTo>
                    <a:pt x="1429" y="1514"/>
                    <a:pt x="1472" y="1574"/>
                    <a:pt x="1508" y="1617"/>
                  </a:cubicBezTo>
                  <a:cubicBezTo>
                    <a:pt x="1544" y="1671"/>
                    <a:pt x="1593" y="1720"/>
                    <a:pt x="1635" y="1762"/>
                  </a:cubicBezTo>
                  <a:lnTo>
                    <a:pt x="1774" y="1901"/>
                  </a:lnTo>
                  <a:cubicBezTo>
                    <a:pt x="1817" y="1944"/>
                    <a:pt x="1865" y="1986"/>
                    <a:pt x="1914" y="2034"/>
                  </a:cubicBezTo>
                  <a:cubicBezTo>
                    <a:pt x="1962" y="2077"/>
                    <a:pt x="2017" y="2125"/>
                    <a:pt x="2077" y="2168"/>
                  </a:cubicBezTo>
                  <a:cubicBezTo>
                    <a:pt x="2126" y="2216"/>
                    <a:pt x="2186" y="2258"/>
                    <a:pt x="2259" y="2301"/>
                  </a:cubicBezTo>
                  <a:lnTo>
                    <a:pt x="2313" y="2252"/>
                  </a:lnTo>
                  <a:cubicBezTo>
                    <a:pt x="2313" y="2180"/>
                    <a:pt x="2301" y="2101"/>
                    <a:pt x="2295" y="2028"/>
                  </a:cubicBezTo>
                  <a:cubicBezTo>
                    <a:pt x="2277" y="1956"/>
                    <a:pt x="2265" y="1883"/>
                    <a:pt x="2241" y="1817"/>
                  </a:cubicBezTo>
                  <a:cubicBezTo>
                    <a:pt x="2216" y="1744"/>
                    <a:pt x="2198" y="1677"/>
                    <a:pt x="2168" y="1611"/>
                  </a:cubicBezTo>
                  <a:cubicBezTo>
                    <a:pt x="2138" y="1550"/>
                    <a:pt x="2107" y="1484"/>
                    <a:pt x="2065" y="1423"/>
                  </a:cubicBezTo>
                  <a:cubicBezTo>
                    <a:pt x="2029" y="1362"/>
                    <a:pt x="1992" y="1302"/>
                    <a:pt x="1950" y="1247"/>
                  </a:cubicBezTo>
                  <a:cubicBezTo>
                    <a:pt x="1902" y="1193"/>
                    <a:pt x="1859" y="1151"/>
                    <a:pt x="1805" y="1096"/>
                  </a:cubicBezTo>
                  <a:lnTo>
                    <a:pt x="1635" y="963"/>
                  </a:lnTo>
                  <a:cubicBezTo>
                    <a:pt x="1575" y="914"/>
                    <a:pt x="1520" y="872"/>
                    <a:pt x="1472" y="824"/>
                  </a:cubicBezTo>
                  <a:lnTo>
                    <a:pt x="1302" y="690"/>
                  </a:lnTo>
                  <a:lnTo>
                    <a:pt x="1139" y="557"/>
                  </a:lnTo>
                  <a:lnTo>
                    <a:pt x="963" y="448"/>
                  </a:lnTo>
                  <a:lnTo>
                    <a:pt x="781" y="339"/>
                  </a:lnTo>
                  <a:cubicBezTo>
                    <a:pt x="539" y="206"/>
                    <a:pt x="291" y="91"/>
                    <a:pt x="25"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7"/>
            <p:cNvSpPr/>
            <p:nvPr/>
          </p:nvSpPr>
          <p:spPr>
            <a:xfrm flipH="1">
              <a:off x="2093439" y="2585762"/>
              <a:ext cx="84982" cy="513490"/>
            </a:xfrm>
            <a:custGeom>
              <a:avLst/>
              <a:gdLst/>
              <a:ahLst/>
              <a:cxnLst/>
              <a:rect l="l" t="t" r="r" b="b"/>
              <a:pathLst>
                <a:path w="449" h="2713" extrusionOk="0">
                  <a:moveTo>
                    <a:pt x="448" y="0"/>
                  </a:moveTo>
                  <a:lnTo>
                    <a:pt x="448" y="0"/>
                  </a:lnTo>
                  <a:cubicBezTo>
                    <a:pt x="133" y="866"/>
                    <a:pt x="0" y="1798"/>
                    <a:pt x="55" y="2713"/>
                  </a:cubicBezTo>
                  <a:lnTo>
                    <a:pt x="448" y="0"/>
                  </a:ln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7"/>
            <p:cNvSpPr/>
            <p:nvPr/>
          </p:nvSpPr>
          <p:spPr>
            <a:xfrm flipH="1">
              <a:off x="2087761" y="2585762"/>
              <a:ext cx="134192" cy="514625"/>
            </a:xfrm>
            <a:custGeom>
              <a:avLst/>
              <a:gdLst/>
              <a:ahLst/>
              <a:cxnLst/>
              <a:rect l="l" t="t" r="r" b="b"/>
              <a:pathLst>
                <a:path w="709" h="2719" extrusionOk="0">
                  <a:moveTo>
                    <a:pt x="654" y="0"/>
                  </a:moveTo>
                  <a:cubicBezTo>
                    <a:pt x="533" y="206"/>
                    <a:pt x="436" y="418"/>
                    <a:pt x="345" y="636"/>
                  </a:cubicBezTo>
                  <a:cubicBezTo>
                    <a:pt x="303" y="745"/>
                    <a:pt x="267" y="860"/>
                    <a:pt x="224" y="969"/>
                  </a:cubicBezTo>
                  <a:cubicBezTo>
                    <a:pt x="188" y="1084"/>
                    <a:pt x="158" y="1199"/>
                    <a:pt x="127" y="1314"/>
                  </a:cubicBezTo>
                  <a:cubicBezTo>
                    <a:pt x="115" y="1375"/>
                    <a:pt x="97" y="1423"/>
                    <a:pt x="85" y="1484"/>
                  </a:cubicBezTo>
                  <a:lnTo>
                    <a:pt x="36" y="1659"/>
                  </a:lnTo>
                  <a:cubicBezTo>
                    <a:pt x="24" y="1714"/>
                    <a:pt x="12" y="1774"/>
                    <a:pt x="6" y="1835"/>
                  </a:cubicBezTo>
                  <a:cubicBezTo>
                    <a:pt x="0" y="1895"/>
                    <a:pt x="0" y="1956"/>
                    <a:pt x="6" y="2016"/>
                  </a:cubicBezTo>
                  <a:cubicBezTo>
                    <a:pt x="24" y="2138"/>
                    <a:pt x="43" y="2253"/>
                    <a:pt x="85" y="2374"/>
                  </a:cubicBezTo>
                  <a:cubicBezTo>
                    <a:pt x="121" y="2495"/>
                    <a:pt x="176" y="2604"/>
                    <a:pt x="254" y="2719"/>
                  </a:cubicBezTo>
                  <a:lnTo>
                    <a:pt x="315" y="2713"/>
                  </a:lnTo>
                  <a:cubicBezTo>
                    <a:pt x="357" y="2652"/>
                    <a:pt x="388" y="2598"/>
                    <a:pt x="406" y="2537"/>
                  </a:cubicBezTo>
                  <a:cubicBezTo>
                    <a:pt x="430" y="2483"/>
                    <a:pt x="454" y="2422"/>
                    <a:pt x="466" y="2374"/>
                  </a:cubicBezTo>
                  <a:cubicBezTo>
                    <a:pt x="509" y="2259"/>
                    <a:pt x="527" y="2144"/>
                    <a:pt x="551" y="2041"/>
                  </a:cubicBezTo>
                  <a:cubicBezTo>
                    <a:pt x="575" y="1926"/>
                    <a:pt x="581" y="1817"/>
                    <a:pt x="575" y="1708"/>
                  </a:cubicBezTo>
                  <a:cubicBezTo>
                    <a:pt x="563" y="1599"/>
                    <a:pt x="551" y="1484"/>
                    <a:pt x="557" y="1375"/>
                  </a:cubicBezTo>
                  <a:cubicBezTo>
                    <a:pt x="563" y="1266"/>
                    <a:pt x="575" y="1151"/>
                    <a:pt x="581" y="1042"/>
                  </a:cubicBezTo>
                  <a:cubicBezTo>
                    <a:pt x="587" y="927"/>
                    <a:pt x="593" y="812"/>
                    <a:pt x="612" y="697"/>
                  </a:cubicBezTo>
                  <a:cubicBezTo>
                    <a:pt x="636" y="473"/>
                    <a:pt x="672" y="242"/>
                    <a:pt x="709" y="18"/>
                  </a:cubicBezTo>
                  <a:lnTo>
                    <a:pt x="654" y="0"/>
                  </a:ln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7"/>
            <p:cNvSpPr/>
            <p:nvPr/>
          </p:nvSpPr>
          <p:spPr>
            <a:xfrm flipH="1">
              <a:off x="2154195" y="2749859"/>
              <a:ext cx="1040796" cy="394060"/>
            </a:xfrm>
            <a:custGeom>
              <a:avLst/>
              <a:gdLst/>
              <a:ahLst/>
              <a:cxnLst/>
              <a:rect l="l" t="t" r="r" b="b"/>
              <a:pathLst>
                <a:path w="5499" h="2082" extrusionOk="0">
                  <a:moveTo>
                    <a:pt x="2329" y="0"/>
                  </a:moveTo>
                  <a:cubicBezTo>
                    <a:pt x="1980" y="0"/>
                    <a:pt x="1635" y="49"/>
                    <a:pt x="1309" y="138"/>
                  </a:cubicBezTo>
                  <a:cubicBezTo>
                    <a:pt x="824" y="290"/>
                    <a:pt x="388" y="544"/>
                    <a:pt x="1" y="883"/>
                  </a:cubicBezTo>
                  <a:cubicBezTo>
                    <a:pt x="213" y="956"/>
                    <a:pt x="419" y="1016"/>
                    <a:pt x="631" y="1071"/>
                  </a:cubicBezTo>
                  <a:lnTo>
                    <a:pt x="643" y="1047"/>
                  </a:lnTo>
                  <a:lnTo>
                    <a:pt x="746" y="895"/>
                  </a:lnTo>
                  <a:lnTo>
                    <a:pt x="843" y="744"/>
                  </a:lnTo>
                  <a:lnTo>
                    <a:pt x="1048" y="453"/>
                  </a:lnTo>
                  <a:lnTo>
                    <a:pt x="1060" y="465"/>
                  </a:lnTo>
                  <a:cubicBezTo>
                    <a:pt x="1024" y="586"/>
                    <a:pt x="970" y="701"/>
                    <a:pt x="927" y="816"/>
                  </a:cubicBezTo>
                  <a:lnTo>
                    <a:pt x="855" y="986"/>
                  </a:lnTo>
                  <a:lnTo>
                    <a:pt x="794" y="1125"/>
                  </a:lnTo>
                  <a:lnTo>
                    <a:pt x="909" y="1155"/>
                  </a:lnTo>
                  <a:cubicBezTo>
                    <a:pt x="939" y="1107"/>
                    <a:pt x="964" y="1071"/>
                    <a:pt x="994" y="1028"/>
                  </a:cubicBezTo>
                  <a:lnTo>
                    <a:pt x="1115" y="847"/>
                  </a:lnTo>
                  <a:lnTo>
                    <a:pt x="1236" y="665"/>
                  </a:lnTo>
                  <a:cubicBezTo>
                    <a:pt x="1321" y="544"/>
                    <a:pt x="1400" y="423"/>
                    <a:pt x="1490" y="308"/>
                  </a:cubicBezTo>
                  <a:lnTo>
                    <a:pt x="1508" y="320"/>
                  </a:lnTo>
                  <a:cubicBezTo>
                    <a:pt x="1442" y="459"/>
                    <a:pt x="1381" y="592"/>
                    <a:pt x="1309" y="732"/>
                  </a:cubicBezTo>
                  <a:lnTo>
                    <a:pt x="1212" y="938"/>
                  </a:lnTo>
                  <a:lnTo>
                    <a:pt x="1115" y="1131"/>
                  </a:lnTo>
                  <a:cubicBezTo>
                    <a:pt x="1109" y="1155"/>
                    <a:pt x="1091" y="1180"/>
                    <a:pt x="1085" y="1198"/>
                  </a:cubicBezTo>
                  <a:cubicBezTo>
                    <a:pt x="1218" y="1228"/>
                    <a:pt x="1351" y="1258"/>
                    <a:pt x="1478" y="1283"/>
                  </a:cubicBezTo>
                  <a:cubicBezTo>
                    <a:pt x="1490" y="1252"/>
                    <a:pt x="1508" y="1222"/>
                    <a:pt x="1533" y="1198"/>
                  </a:cubicBezTo>
                  <a:cubicBezTo>
                    <a:pt x="1575" y="1149"/>
                    <a:pt x="1624" y="1089"/>
                    <a:pt x="1666" y="1028"/>
                  </a:cubicBezTo>
                  <a:lnTo>
                    <a:pt x="1793" y="847"/>
                  </a:lnTo>
                  <a:lnTo>
                    <a:pt x="1932" y="671"/>
                  </a:lnTo>
                  <a:lnTo>
                    <a:pt x="2229" y="332"/>
                  </a:lnTo>
                  <a:lnTo>
                    <a:pt x="2241" y="344"/>
                  </a:lnTo>
                  <a:cubicBezTo>
                    <a:pt x="2156" y="471"/>
                    <a:pt x="2084" y="611"/>
                    <a:pt x="2005" y="738"/>
                  </a:cubicBezTo>
                  <a:lnTo>
                    <a:pt x="1896" y="938"/>
                  </a:lnTo>
                  <a:lnTo>
                    <a:pt x="1781" y="1131"/>
                  </a:lnTo>
                  <a:cubicBezTo>
                    <a:pt x="1745" y="1192"/>
                    <a:pt x="1714" y="1258"/>
                    <a:pt x="1684" y="1319"/>
                  </a:cubicBezTo>
                  <a:lnTo>
                    <a:pt x="1817" y="1349"/>
                  </a:lnTo>
                  <a:cubicBezTo>
                    <a:pt x="1823" y="1331"/>
                    <a:pt x="1841" y="1307"/>
                    <a:pt x="1854" y="1283"/>
                  </a:cubicBezTo>
                  <a:cubicBezTo>
                    <a:pt x="1908" y="1210"/>
                    <a:pt x="1963" y="1125"/>
                    <a:pt x="2017" y="1047"/>
                  </a:cubicBezTo>
                  <a:lnTo>
                    <a:pt x="2174" y="816"/>
                  </a:lnTo>
                  <a:cubicBezTo>
                    <a:pt x="2229" y="732"/>
                    <a:pt x="2290" y="653"/>
                    <a:pt x="2338" y="580"/>
                  </a:cubicBezTo>
                  <a:cubicBezTo>
                    <a:pt x="2459" y="429"/>
                    <a:pt x="2574" y="278"/>
                    <a:pt x="2701" y="132"/>
                  </a:cubicBezTo>
                  <a:lnTo>
                    <a:pt x="2719" y="150"/>
                  </a:lnTo>
                  <a:lnTo>
                    <a:pt x="2423" y="647"/>
                  </a:lnTo>
                  <a:lnTo>
                    <a:pt x="2277" y="895"/>
                  </a:lnTo>
                  <a:lnTo>
                    <a:pt x="2144" y="1149"/>
                  </a:lnTo>
                  <a:cubicBezTo>
                    <a:pt x="2096" y="1222"/>
                    <a:pt x="2059" y="1307"/>
                    <a:pt x="2023" y="1379"/>
                  </a:cubicBezTo>
                  <a:cubicBezTo>
                    <a:pt x="2108" y="1398"/>
                    <a:pt x="2187" y="1422"/>
                    <a:pt x="2271" y="1434"/>
                  </a:cubicBezTo>
                  <a:cubicBezTo>
                    <a:pt x="2308" y="1379"/>
                    <a:pt x="2350" y="1319"/>
                    <a:pt x="2386" y="1258"/>
                  </a:cubicBezTo>
                  <a:lnTo>
                    <a:pt x="2507" y="1071"/>
                  </a:lnTo>
                  <a:lnTo>
                    <a:pt x="2635" y="883"/>
                  </a:lnTo>
                  <a:cubicBezTo>
                    <a:pt x="2725" y="762"/>
                    <a:pt x="2816" y="635"/>
                    <a:pt x="2913" y="520"/>
                  </a:cubicBezTo>
                  <a:lnTo>
                    <a:pt x="2931" y="532"/>
                  </a:lnTo>
                  <a:cubicBezTo>
                    <a:pt x="2853" y="677"/>
                    <a:pt x="2780" y="816"/>
                    <a:pt x="2713" y="950"/>
                  </a:cubicBezTo>
                  <a:lnTo>
                    <a:pt x="2604" y="1155"/>
                  </a:lnTo>
                  <a:lnTo>
                    <a:pt x="2495" y="1361"/>
                  </a:lnTo>
                  <a:cubicBezTo>
                    <a:pt x="2483" y="1398"/>
                    <a:pt x="2459" y="1440"/>
                    <a:pt x="2447" y="1482"/>
                  </a:cubicBezTo>
                  <a:lnTo>
                    <a:pt x="2574" y="1513"/>
                  </a:lnTo>
                  <a:cubicBezTo>
                    <a:pt x="2604" y="1470"/>
                    <a:pt x="2629" y="1434"/>
                    <a:pt x="2647" y="1398"/>
                  </a:cubicBezTo>
                  <a:cubicBezTo>
                    <a:pt x="2701" y="1313"/>
                    <a:pt x="2762" y="1222"/>
                    <a:pt x="2816" y="1137"/>
                  </a:cubicBezTo>
                  <a:cubicBezTo>
                    <a:pt x="2871" y="1047"/>
                    <a:pt x="2931" y="968"/>
                    <a:pt x="2992" y="883"/>
                  </a:cubicBezTo>
                  <a:cubicBezTo>
                    <a:pt x="3113" y="714"/>
                    <a:pt x="3234" y="550"/>
                    <a:pt x="3361" y="381"/>
                  </a:cubicBezTo>
                  <a:lnTo>
                    <a:pt x="3379" y="399"/>
                  </a:lnTo>
                  <a:cubicBezTo>
                    <a:pt x="3270" y="580"/>
                    <a:pt x="3173" y="768"/>
                    <a:pt x="3064" y="950"/>
                  </a:cubicBezTo>
                  <a:lnTo>
                    <a:pt x="2913" y="1222"/>
                  </a:lnTo>
                  <a:lnTo>
                    <a:pt x="2762" y="1495"/>
                  </a:lnTo>
                  <a:lnTo>
                    <a:pt x="2731" y="1549"/>
                  </a:lnTo>
                  <a:cubicBezTo>
                    <a:pt x="2804" y="1561"/>
                    <a:pt x="2871" y="1585"/>
                    <a:pt x="2937" y="1604"/>
                  </a:cubicBezTo>
                  <a:cubicBezTo>
                    <a:pt x="2986" y="1543"/>
                    <a:pt x="3034" y="1482"/>
                    <a:pt x="3083" y="1422"/>
                  </a:cubicBezTo>
                  <a:cubicBezTo>
                    <a:pt x="3137" y="1361"/>
                    <a:pt x="3180" y="1307"/>
                    <a:pt x="3234" y="1246"/>
                  </a:cubicBezTo>
                  <a:cubicBezTo>
                    <a:pt x="3337" y="1131"/>
                    <a:pt x="3446" y="1016"/>
                    <a:pt x="3561" y="913"/>
                  </a:cubicBezTo>
                  <a:lnTo>
                    <a:pt x="3573" y="925"/>
                  </a:lnTo>
                  <a:lnTo>
                    <a:pt x="3301" y="1313"/>
                  </a:lnTo>
                  <a:lnTo>
                    <a:pt x="3173" y="1513"/>
                  </a:lnTo>
                  <a:lnTo>
                    <a:pt x="3089" y="1634"/>
                  </a:lnTo>
                  <a:lnTo>
                    <a:pt x="3204" y="1664"/>
                  </a:lnTo>
                  <a:lnTo>
                    <a:pt x="3210" y="1652"/>
                  </a:lnTo>
                  <a:cubicBezTo>
                    <a:pt x="3264" y="1604"/>
                    <a:pt x="3307" y="1549"/>
                    <a:pt x="3361" y="1488"/>
                  </a:cubicBezTo>
                  <a:cubicBezTo>
                    <a:pt x="3410" y="1434"/>
                    <a:pt x="3458" y="1373"/>
                    <a:pt x="3513" y="1319"/>
                  </a:cubicBezTo>
                  <a:cubicBezTo>
                    <a:pt x="3567" y="1271"/>
                    <a:pt x="3628" y="1216"/>
                    <a:pt x="3682" y="1162"/>
                  </a:cubicBezTo>
                  <a:cubicBezTo>
                    <a:pt x="3791" y="1059"/>
                    <a:pt x="3906" y="956"/>
                    <a:pt x="4033" y="865"/>
                  </a:cubicBezTo>
                  <a:lnTo>
                    <a:pt x="4051" y="883"/>
                  </a:lnTo>
                  <a:cubicBezTo>
                    <a:pt x="3942" y="998"/>
                    <a:pt x="3846" y="1119"/>
                    <a:pt x="3749" y="1240"/>
                  </a:cubicBezTo>
                  <a:cubicBezTo>
                    <a:pt x="3652" y="1361"/>
                    <a:pt x="3561" y="1482"/>
                    <a:pt x="3470" y="1604"/>
                  </a:cubicBezTo>
                  <a:cubicBezTo>
                    <a:pt x="3440" y="1634"/>
                    <a:pt x="3416" y="1670"/>
                    <a:pt x="3391" y="1706"/>
                  </a:cubicBezTo>
                  <a:cubicBezTo>
                    <a:pt x="3452" y="1725"/>
                    <a:pt x="3519" y="1743"/>
                    <a:pt x="3579" y="1761"/>
                  </a:cubicBezTo>
                  <a:lnTo>
                    <a:pt x="3597" y="1743"/>
                  </a:lnTo>
                  <a:cubicBezTo>
                    <a:pt x="3652" y="1700"/>
                    <a:pt x="3712" y="1646"/>
                    <a:pt x="3773" y="1591"/>
                  </a:cubicBezTo>
                  <a:cubicBezTo>
                    <a:pt x="3833" y="1543"/>
                    <a:pt x="3894" y="1495"/>
                    <a:pt x="3954" y="1440"/>
                  </a:cubicBezTo>
                  <a:cubicBezTo>
                    <a:pt x="4015" y="1392"/>
                    <a:pt x="4082" y="1343"/>
                    <a:pt x="4142" y="1301"/>
                  </a:cubicBezTo>
                  <a:cubicBezTo>
                    <a:pt x="4269" y="1210"/>
                    <a:pt x="4396" y="1125"/>
                    <a:pt x="4542" y="1040"/>
                  </a:cubicBezTo>
                  <a:lnTo>
                    <a:pt x="4548" y="1059"/>
                  </a:lnTo>
                  <a:cubicBezTo>
                    <a:pt x="4427" y="1168"/>
                    <a:pt x="4300" y="1277"/>
                    <a:pt x="4185" y="1392"/>
                  </a:cubicBezTo>
                  <a:cubicBezTo>
                    <a:pt x="4124" y="1440"/>
                    <a:pt x="4076" y="1495"/>
                    <a:pt x="4015" y="1555"/>
                  </a:cubicBezTo>
                  <a:cubicBezTo>
                    <a:pt x="3961" y="1616"/>
                    <a:pt x="3900" y="1670"/>
                    <a:pt x="3846" y="1731"/>
                  </a:cubicBezTo>
                  <a:cubicBezTo>
                    <a:pt x="3815" y="1761"/>
                    <a:pt x="3791" y="1785"/>
                    <a:pt x="3773" y="1815"/>
                  </a:cubicBezTo>
                  <a:cubicBezTo>
                    <a:pt x="3900" y="1846"/>
                    <a:pt x="4027" y="1876"/>
                    <a:pt x="4154" y="1894"/>
                  </a:cubicBezTo>
                  <a:cubicBezTo>
                    <a:pt x="4318" y="1779"/>
                    <a:pt x="4469" y="1658"/>
                    <a:pt x="4627" y="1537"/>
                  </a:cubicBezTo>
                  <a:cubicBezTo>
                    <a:pt x="4881" y="1700"/>
                    <a:pt x="5135" y="1882"/>
                    <a:pt x="5365" y="2082"/>
                  </a:cubicBezTo>
                  <a:lnTo>
                    <a:pt x="5498" y="1967"/>
                  </a:lnTo>
                  <a:cubicBezTo>
                    <a:pt x="5256" y="1495"/>
                    <a:pt x="4881" y="1040"/>
                    <a:pt x="4421" y="695"/>
                  </a:cubicBezTo>
                  <a:cubicBezTo>
                    <a:pt x="4185" y="520"/>
                    <a:pt x="3930" y="374"/>
                    <a:pt x="3664" y="265"/>
                  </a:cubicBezTo>
                  <a:cubicBezTo>
                    <a:pt x="3391" y="157"/>
                    <a:pt x="3119" y="84"/>
                    <a:pt x="2840" y="35"/>
                  </a:cubicBezTo>
                  <a:cubicBezTo>
                    <a:pt x="2670" y="12"/>
                    <a:pt x="2499" y="0"/>
                    <a:pt x="2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7"/>
            <p:cNvSpPr/>
            <p:nvPr/>
          </p:nvSpPr>
          <p:spPr>
            <a:xfrm flipH="1">
              <a:off x="1260462" y="2785063"/>
              <a:ext cx="904332" cy="408255"/>
            </a:xfrm>
            <a:custGeom>
              <a:avLst/>
              <a:gdLst/>
              <a:ahLst/>
              <a:cxnLst/>
              <a:rect l="l" t="t" r="r" b="b"/>
              <a:pathLst>
                <a:path w="4778" h="2157" extrusionOk="0">
                  <a:moveTo>
                    <a:pt x="2410" y="1"/>
                  </a:moveTo>
                  <a:cubicBezTo>
                    <a:pt x="2259" y="1"/>
                    <a:pt x="2108" y="13"/>
                    <a:pt x="1962" y="37"/>
                  </a:cubicBezTo>
                  <a:cubicBezTo>
                    <a:pt x="1666" y="92"/>
                    <a:pt x="1375" y="188"/>
                    <a:pt x="1121" y="334"/>
                  </a:cubicBezTo>
                  <a:cubicBezTo>
                    <a:pt x="606" y="612"/>
                    <a:pt x="195" y="1066"/>
                    <a:pt x="1" y="1551"/>
                  </a:cubicBezTo>
                  <a:lnTo>
                    <a:pt x="134" y="1660"/>
                  </a:lnTo>
                  <a:cubicBezTo>
                    <a:pt x="346" y="1460"/>
                    <a:pt x="582" y="1290"/>
                    <a:pt x="842" y="1151"/>
                  </a:cubicBezTo>
                  <a:cubicBezTo>
                    <a:pt x="982" y="1284"/>
                    <a:pt x="1121" y="1424"/>
                    <a:pt x="1254" y="1557"/>
                  </a:cubicBezTo>
                  <a:cubicBezTo>
                    <a:pt x="1369" y="1551"/>
                    <a:pt x="1490" y="1551"/>
                    <a:pt x="1599" y="1539"/>
                  </a:cubicBezTo>
                  <a:cubicBezTo>
                    <a:pt x="1581" y="1508"/>
                    <a:pt x="1557" y="1478"/>
                    <a:pt x="1539" y="1448"/>
                  </a:cubicBezTo>
                  <a:cubicBezTo>
                    <a:pt x="1490" y="1381"/>
                    <a:pt x="1448" y="1315"/>
                    <a:pt x="1399" y="1248"/>
                  </a:cubicBezTo>
                  <a:cubicBezTo>
                    <a:pt x="1357" y="1181"/>
                    <a:pt x="1303" y="1121"/>
                    <a:pt x="1254" y="1060"/>
                  </a:cubicBezTo>
                  <a:cubicBezTo>
                    <a:pt x="1157" y="933"/>
                    <a:pt x="1054" y="812"/>
                    <a:pt x="939" y="691"/>
                  </a:cubicBezTo>
                  <a:lnTo>
                    <a:pt x="951" y="673"/>
                  </a:lnTo>
                  <a:cubicBezTo>
                    <a:pt x="1085" y="770"/>
                    <a:pt x="1206" y="873"/>
                    <a:pt x="1315" y="982"/>
                  </a:cubicBezTo>
                  <a:cubicBezTo>
                    <a:pt x="1369" y="1036"/>
                    <a:pt x="1424" y="1097"/>
                    <a:pt x="1478" y="1157"/>
                  </a:cubicBezTo>
                  <a:cubicBezTo>
                    <a:pt x="1527" y="1218"/>
                    <a:pt x="1575" y="1278"/>
                    <a:pt x="1617" y="1339"/>
                  </a:cubicBezTo>
                  <a:lnTo>
                    <a:pt x="1757" y="1520"/>
                  </a:lnTo>
                  <a:lnTo>
                    <a:pt x="1763" y="1539"/>
                  </a:lnTo>
                  <a:cubicBezTo>
                    <a:pt x="1817" y="1539"/>
                    <a:pt x="1878" y="1526"/>
                    <a:pt x="1932" y="1526"/>
                  </a:cubicBezTo>
                  <a:cubicBezTo>
                    <a:pt x="1914" y="1490"/>
                    <a:pt x="1902" y="1448"/>
                    <a:pt x="1884" y="1405"/>
                  </a:cubicBezTo>
                  <a:cubicBezTo>
                    <a:pt x="1823" y="1266"/>
                    <a:pt x="1757" y="1127"/>
                    <a:pt x="1690" y="994"/>
                  </a:cubicBezTo>
                  <a:cubicBezTo>
                    <a:pt x="1617" y="854"/>
                    <a:pt x="1539" y="721"/>
                    <a:pt x="1454" y="588"/>
                  </a:cubicBezTo>
                  <a:lnTo>
                    <a:pt x="1466" y="576"/>
                  </a:lnTo>
                  <a:cubicBezTo>
                    <a:pt x="1575" y="679"/>
                    <a:pt x="1672" y="812"/>
                    <a:pt x="1757" y="933"/>
                  </a:cubicBezTo>
                  <a:cubicBezTo>
                    <a:pt x="1799" y="994"/>
                    <a:pt x="1841" y="1060"/>
                    <a:pt x="1878" y="1121"/>
                  </a:cubicBezTo>
                  <a:cubicBezTo>
                    <a:pt x="1914" y="1187"/>
                    <a:pt x="1950" y="1248"/>
                    <a:pt x="1981" y="1315"/>
                  </a:cubicBezTo>
                  <a:cubicBezTo>
                    <a:pt x="2011" y="1387"/>
                    <a:pt x="2053" y="1454"/>
                    <a:pt x="2084" y="1520"/>
                  </a:cubicBezTo>
                  <a:lnTo>
                    <a:pt x="2084" y="1533"/>
                  </a:lnTo>
                  <a:lnTo>
                    <a:pt x="2180" y="1533"/>
                  </a:lnTo>
                  <a:lnTo>
                    <a:pt x="2132" y="1393"/>
                  </a:lnTo>
                  <a:cubicBezTo>
                    <a:pt x="2114" y="1321"/>
                    <a:pt x="2090" y="1242"/>
                    <a:pt x="2059" y="1175"/>
                  </a:cubicBezTo>
                  <a:cubicBezTo>
                    <a:pt x="2005" y="1030"/>
                    <a:pt x="1944" y="879"/>
                    <a:pt x="1884" y="733"/>
                  </a:cubicBezTo>
                  <a:lnTo>
                    <a:pt x="1902" y="721"/>
                  </a:lnTo>
                  <a:cubicBezTo>
                    <a:pt x="1993" y="848"/>
                    <a:pt x="2059" y="976"/>
                    <a:pt x="2126" y="1115"/>
                  </a:cubicBezTo>
                  <a:cubicBezTo>
                    <a:pt x="2156" y="1181"/>
                    <a:pt x="2193" y="1248"/>
                    <a:pt x="2217" y="1321"/>
                  </a:cubicBezTo>
                  <a:cubicBezTo>
                    <a:pt x="2247" y="1387"/>
                    <a:pt x="2271" y="1454"/>
                    <a:pt x="2295" y="1533"/>
                  </a:cubicBezTo>
                  <a:lnTo>
                    <a:pt x="2459" y="1533"/>
                  </a:lnTo>
                  <a:lnTo>
                    <a:pt x="2453" y="1472"/>
                  </a:lnTo>
                  <a:cubicBezTo>
                    <a:pt x="2435" y="1369"/>
                    <a:pt x="2417" y="1266"/>
                    <a:pt x="2398" y="1169"/>
                  </a:cubicBezTo>
                  <a:cubicBezTo>
                    <a:pt x="2374" y="1060"/>
                    <a:pt x="2356" y="963"/>
                    <a:pt x="2332" y="867"/>
                  </a:cubicBezTo>
                  <a:cubicBezTo>
                    <a:pt x="2283" y="661"/>
                    <a:pt x="2235" y="455"/>
                    <a:pt x="2180" y="249"/>
                  </a:cubicBezTo>
                  <a:lnTo>
                    <a:pt x="2205" y="243"/>
                  </a:lnTo>
                  <a:cubicBezTo>
                    <a:pt x="2283" y="443"/>
                    <a:pt x="2362" y="630"/>
                    <a:pt x="2423" y="824"/>
                  </a:cubicBezTo>
                  <a:cubicBezTo>
                    <a:pt x="2453" y="927"/>
                    <a:pt x="2483" y="1024"/>
                    <a:pt x="2507" y="1121"/>
                  </a:cubicBezTo>
                  <a:lnTo>
                    <a:pt x="2574" y="1418"/>
                  </a:lnTo>
                  <a:cubicBezTo>
                    <a:pt x="2580" y="1460"/>
                    <a:pt x="2586" y="1502"/>
                    <a:pt x="2598" y="1545"/>
                  </a:cubicBezTo>
                  <a:cubicBezTo>
                    <a:pt x="2635" y="1545"/>
                    <a:pt x="2671" y="1551"/>
                    <a:pt x="2701" y="1551"/>
                  </a:cubicBezTo>
                  <a:cubicBezTo>
                    <a:pt x="2701" y="1508"/>
                    <a:pt x="2701" y="1460"/>
                    <a:pt x="2695" y="1424"/>
                  </a:cubicBezTo>
                  <a:lnTo>
                    <a:pt x="2671" y="1200"/>
                  </a:lnTo>
                  <a:cubicBezTo>
                    <a:pt x="2665" y="1121"/>
                    <a:pt x="2659" y="1048"/>
                    <a:pt x="2641" y="969"/>
                  </a:cubicBezTo>
                  <a:cubicBezTo>
                    <a:pt x="2628" y="818"/>
                    <a:pt x="2598" y="661"/>
                    <a:pt x="2568" y="509"/>
                  </a:cubicBezTo>
                  <a:lnTo>
                    <a:pt x="2586" y="503"/>
                  </a:lnTo>
                  <a:cubicBezTo>
                    <a:pt x="2647" y="643"/>
                    <a:pt x="2695" y="788"/>
                    <a:pt x="2731" y="933"/>
                  </a:cubicBezTo>
                  <a:cubicBezTo>
                    <a:pt x="2750" y="1006"/>
                    <a:pt x="2768" y="1078"/>
                    <a:pt x="2786" y="1151"/>
                  </a:cubicBezTo>
                  <a:cubicBezTo>
                    <a:pt x="2798" y="1230"/>
                    <a:pt x="2810" y="1296"/>
                    <a:pt x="2822" y="1369"/>
                  </a:cubicBezTo>
                  <a:cubicBezTo>
                    <a:pt x="2828" y="1442"/>
                    <a:pt x="2840" y="1508"/>
                    <a:pt x="2852" y="1575"/>
                  </a:cubicBezTo>
                  <a:cubicBezTo>
                    <a:pt x="2919" y="1581"/>
                    <a:pt x="2998" y="1599"/>
                    <a:pt x="3064" y="1611"/>
                  </a:cubicBezTo>
                  <a:lnTo>
                    <a:pt x="3064" y="1357"/>
                  </a:lnTo>
                  <a:cubicBezTo>
                    <a:pt x="3058" y="1266"/>
                    <a:pt x="3052" y="1169"/>
                    <a:pt x="3040" y="1066"/>
                  </a:cubicBezTo>
                  <a:cubicBezTo>
                    <a:pt x="3034" y="969"/>
                    <a:pt x="3022" y="879"/>
                    <a:pt x="3010" y="782"/>
                  </a:cubicBezTo>
                  <a:cubicBezTo>
                    <a:pt x="2992" y="594"/>
                    <a:pt x="2949" y="394"/>
                    <a:pt x="2907" y="207"/>
                  </a:cubicBezTo>
                  <a:lnTo>
                    <a:pt x="2931" y="201"/>
                  </a:lnTo>
                  <a:cubicBezTo>
                    <a:pt x="3004" y="382"/>
                    <a:pt x="3058" y="564"/>
                    <a:pt x="3101" y="745"/>
                  </a:cubicBezTo>
                  <a:cubicBezTo>
                    <a:pt x="3125" y="836"/>
                    <a:pt x="3143" y="927"/>
                    <a:pt x="3161" y="1024"/>
                  </a:cubicBezTo>
                  <a:cubicBezTo>
                    <a:pt x="3179" y="1115"/>
                    <a:pt x="3192" y="1206"/>
                    <a:pt x="3204" y="1302"/>
                  </a:cubicBezTo>
                  <a:cubicBezTo>
                    <a:pt x="3210" y="1393"/>
                    <a:pt x="3222" y="1484"/>
                    <a:pt x="3234" y="1575"/>
                  </a:cubicBezTo>
                  <a:lnTo>
                    <a:pt x="3234" y="1654"/>
                  </a:lnTo>
                  <a:cubicBezTo>
                    <a:pt x="3270" y="1660"/>
                    <a:pt x="3307" y="1666"/>
                    <a:pt x="3343" y="1684"/>
                  </a:cubicBezTo>
                  <a:cubicBezTo>
                    <a:pt x="3355" y="1611"/>
                    <a:pt x="3355" y="1545"/>
                    <a:pt x="3355" y="1478"/>
                  </a:cubicBezTo>
                  <a:cubicBezTo>
                    <a:pt x="3355" y="1399"/>
                    <a:pt x="3355" y="1333"/>
                    <a:pt x="3343" y="1260"/>
                  </a:cubicBezTo>
                  <a:cubicBezTo>
                    <a:pt x="3343" y="1181"/>
                    <a:pt x="3337" y="1109"/>
                    <a:pt x="3331" y="1030"/>
                  </a:cubicBezTo>
                  <a:cubicBezTo>
                    <a:pt x="3325" y="879"/>
                    <a:pt x="3307" y="727"/>
                    <a:pt x="3282" y="576"/>
                  </a:cubicBezTo>
                  <a:lnTo>
                    <a:pt x="3307" y="570"/>
                  </a:lnTo>
                  <a:cubicBezTo>
                    <a:pt x="3361" y="715"/>
                    <a:pt x="3397" y="854"/>
                    <a:pt x="3428" y="1000"/>
                  </a:cubicBezTo>
                  <a:cubicBezTo>
                    <a:pt x="3446" y="1078"/>
                    <a:pt x="3458" y="1145"/>
                    <a:pt x="3464" y="1212"/>
                  </a:cubicBezTo>
                  <a:cubicBezTo>
                    <a:pt x="3476" y="1278"/>
                    <a:pt x="3482" y="1357"/>
                    <a:pt x="3488" y="1424"/>
                  </a:cubicBezTo>
                  <a:cubicBezTo>
                    <a:pt x="3494" y="1490"/>
                    <a:pt x="3506" y="1569"/>
                    <a:pt x="3512" y="1635"/>
                  </a:cubicBezTo>
                  <a:lnTo>
                    <a:pt x="3512" y="1726"/>
                  </a:lnTo>
                  <a:cubicBezTo>
                    <a:pt x="3615" y="1757"/>
                    <a:pt x="3724" y="1793"/>
                    <a:pt x="3839" y="1835"/>
                  </a:cubicBezTo>
                  <a:cubicBezTo>
                    <a:pt x="3845" y="1811"/>
                    <a:pt x="3845" y="1787"/>
                    <a:pt x="3851" y="1763"/>
                  </a:cubicBezTo>
                  <a:cubicBezTo>
                    <a:pt x="3870" y="1696"/>
                    <a:pt x="3876" y="1623"/>
                    <a:pt x="3882" y="1545"/>
                  </a:cubicBezTo>
                  <a:cubicBezTo>
                    <a:pt x="3888" y="1472"/>
                    <a:pt x="3906" y="1399"/>
                    <a:pt x="3912" y="1327"/>
                  </a:cubicBezTo>
                  <a:cubicBezTo>
                    <a:pt x="3930" y="1181"/>
                    <a:pt x="3942" y="1030"/>
                    <a:pt x="3948" y="879"/>
                  </a:cubicBezTo>
                  <a:lnTo>
                    <a:pt x="3973" y="873"/>
                  </a:lnTo>
                  <a:cubicBezTo>
                    <a:pt x="3997" y="1018"/>
                    <a:pt x="4003" y="1157"/>
                    <a:pt x="4009" y="1302"/>
                  </a:cubicBezTo>
                  <a:lnTo>
                    <a:pt x="4009" y="1514"/>
                  </a:lnTo>
                  <a:cubicBezTo>
                    <a:pt x="4009" y="1581"/>
                    <a:pt x="4003" y="1660"/>
                    <a:pt x="4003" y="1726"/>
                  </a:cubicBezTo>
                  <a:cubicBezTo>
                    <a:pt x="4003" y="1781"/>
                    <a:pt x="3997" y="1823"/>
                    <a:pt x="3997" y="1872"/>
                  </a:cubicBezTo>
                  <a:cubicBezTo>
                    <a:pt x="4027" y="1878"/>
                    <a:pt x="4057" y="1896"/>
                    <a:pt x="4094" y="1908"/>
                  </a:cubicBezTo>
                  <a:lnTo>
                    <a:pt x="4130" y="1763"/>
                  </a:lnTo>
                  <a:lnTo>
                    <a:pt x="4178" y="1581"/>
                  </a:lnTo>
                  <a:cubicBezTo>
                    <a:pt x="4209" y="1460"/>
                    <a:pt x="4233" y="1339"/>
                    <a:pt x="4263" y="1218"/>
                  </a:cubicBezTo>
                  <a:lnTo>
                    <a:pt x="4281" y="1218"/>
                  </a:lnTo>
                  <a:cubicBezTo>
                    <a:pt x="4293" y="1339"/>
                    <a:pt x="4281" y="1454"/>
                    <a:pt x="4275" y="1575"/>
                  </a:cubicBezTo>
                  <a:cubicBezTo>
                    <a:pt x="4269" y="1635"/>
                    <a:pt x="4269" y="1696"/>
                    <a:pt x="4263" y="1750"/>
                  </a:cubicBezTo>
                  <a:cubicBezTo>
                    <a:pt x="4251" y="1811"/>
                    <a:pt x="4245" y="1866"/>
                    <a:pt x="4239" y="1926"/>
                  </a:cubicBezTo>
                  <a:lnTo>
                    <a:pt x="4239" y="1956"/>
                  </a:lnTo>
                  <a:cubicBezTo>
                    <a:pt x="4415" y="2023"/>
                    <a:pt x="4596" y="2090"/>
                    <a:pt x="4778" y="2156"/>
                  </a:cubicBezTo>
                  <a:cubicBezTo>
                    <a:pt x="4760" y="1672"/>
                    <a:pt x="4566" y="1200"/>
                    <a:pt x="4221" y="818"/>
                  </a:cubicBezTo>
                  <a:cubicBezTo>
                    <a:pt x="3888" y="425"/>
                    <a:pt x="3397" y="140"/>
                    <a:pt x="2852" y="37"/>
                  </a:cubicBezTo>
                  <a:cubicBezTo>
                    <a:pt x="2710" y="13"/>
                    <a:pt x="2560" y="1"/>
                    <a:pt x="24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7"/>
            <p:cNvSpPr/>
            <p:nvPr/>
          </p:nvSpPr>
          <p:spPr>
            <a:xfrm flipH="1">
              <a:off x="2158738" y="2282930"/>
              <a:ext cx="551533" cy="783199"/>
            </a:xfrm>
            <a:custGeom>
              <a:avLst/>
              <a:gdLst/>
              <a:ahLst/>
              <a:cxnLst/>
              <a:rect l="l" t="t" r="r" b="b"/>
              <a:pathLst>
                <a:path w="2914" h="4138" extrusionOk="0">
                  <a:moveTo>
                    <a:pt x="92" y="0"/>
                  </a:moveTo>
                  <a:cubicBezTo>
                    <a:pt x="62" y="0"/>
                    <a:pt x="31" y="1"/>
                    <a:pt x="1" y="2"/>
                  </a:cubicBezTo>
                  <a:cubicBezTo>
                    <a:pt x="49" y="87"/>
                    <a:pt x="98" y="171"/>
                    <a:pt x="152" y="250"/>
                  </a:cubicBezTo>
                  <a:cubicBezTo>
                    <a:pt x="201" y="323"/>
                    <a:pt x="249" y="408"/>
                    <a:pt x="304" y="480"/>
                  </a:cubicBezTo>
                  <a:lnTo>
                    <a:pt x="322" y="474"/>
                  </a:lnTo>
                  <a:cubicBezTo>
                    <a:pt x="376" y="456"/>
                    <a:pt x="425" y="444"/>
                    <a:pt x="473" y="426"/>
                  </a:cubicBezTo>
                  <a:lnTo>
                    <a:pt x="625" y="389"/>
                  </a:lnTo>
                  <a:cubicBezTo>
                    <a:pt x="727" y="371"/>
                    <a:pt x="830" y="347"/>
                    <a:pt x="939" y="329"/>
                  </a:cubicBezTo>
                  <a:lnTo>
                    <a:pt x="945" y="347"/>
                  </a:lnTo>
                  <a:cubicBezTo>
                    <a:pt x="836" y="389"/>
                    <a:pt x="740" y="432"/>
                    <a:pt x="643" y="474"/>
                  </a:cubicBezTo>
                  <a:lnTo>
                    <a:pt x="491" y="535"/>
                  </a:lnTo>
                  <a:lnTo>
                    <a:pt x="370" y="589"/>
                  </a:lnTo>
                  <a:lnTo>
                    <a:pt x="425" y="674"/>
                  </a:lnTo>
                  <a:cubicBezTo>
                    <a:pt x="461" y="656"/>
                    <a:pt x="503" y="650"/>
                    <a:pt x="552" y="644"/>
                  </a:cubicBezTo>
                  <a:cubicBezTo>
                    <a:pt x="619" y="626"/>
                    <a:pt x="679" y="620"/>
                    <a:pt x="740" y="601"/>
                  </a:cubicBezTo>
                  <a:lnTo>
                    <a:pt x="927" y="571"/>
                  </a:lnTo>
                  <a:cubicBezTo>
                    <a:pt x="1048" y="559"/>
                    <a:pt x="1182" y="535"/>
                    <a:pt x="1309" y="529"/>
                  </a:cubicBezTo>
                  <a:lnTo>
                    <a:pt x="1309" y="553"/>
                  </a:lnTo>
                  <a:cubicBezTo>
                    <a:pt x="1188" y="589"/>
                    <a:pt x="1060" y="626"/>
                    <a:pt x="939" y="674"/>
                  </a:cubicBezTo>
                  <a:lnTo>
                    <a:pt x="758" y="735"/>
                  </a:lnTo>
                  <a:lnTo>
                    <a:pt x="576" y="795"/>
                  </a:lnTo>
                  <a:cubicBezTo>
                    <a:pt x="552" y="801"/>
                    <a:pt x="534" y="807"/>
                    <a:pt x="516" y="813"/>
                  </a:cubicBezTo>
                  <a:cubicBezTo>
                    <a:pt x="576" y="922"/>
                    <a:pt x="643" y="1013"/>
                    <a:pt x="703" y="1110"/>
                  </a:cubicBezTo>
                  <a:cubicBezTo>
                    <a:pt x="734" y="1104"/>
                    <a:pt x="758" y="1092"/>
                    <a:pt x="788" y="1092"/>
                  </a:cubicBezTo>
                  <a:cubicBezTo>
                    <a:pt x="849" y="1086"/>
                    <a:pt x="909" y="1080"/>
                    <a:pt x="976" y="1074"/>
                  </a:cubicBezTo>
                  <a:cubicBezTo>
                    <a:pt x="1042" y="1068"/>
                    <a:pt x="1109" y="1055"/>
                    <a:pt x="1169" y="1049"/>
                  </a:cubicBezTo>
                  <a:lnTo>
                    <a:pt x="1369" y="1031"/>
                  </a:lnTo>
                  <a:cubicBezTo>
                    <a:pt x="1496" y="1025"/>
                    <a:pt x="1636" y="1025"/>
                    <a:pt x="1763" y="1025"/>
                  </a:cubicBezTo>
                  <a:lnTo>
                    <a:pt x="1763" y="1049"/>
                  </a:lnTo>
                  <a:cubicBezTo>
                    <a:pt x="1636" y="1080"/>
                    <a:pt x="1496" y="1104"/>
                    <a:pt x="1369" y="1134"/>
                  </a:cubicBezTo>
                  <a:lnTo>
                    <a:pt x="1169" y="1177"/>
                  </a:lnTo>
                  <a:lnTo>
                    <a:pt x="982" y="1225"/>
                  </a:lnTo>
                  <a:cubicBezTo>
                    <a:pt x="927" y="1231"/>
                    <a:pt x="867" y="1255"/>
                    <a:pt x="806" y="1267"/>
                  </a:cubicBezTo>
                  <a:cubicBezTo>
                    <a:pt x="830" y="1310"/>
                    <a:pt x="849" y="1334"/>
                    <a:pt x="867" y="1376"/>
                  </a:cubicBezTo>
                  <a:cubicBezTo>
                    <a:pt x="891" y="1364"/>
                    <a:pt x="915" y="1364"/>
                    <a:pt x="939" y="1358"/>
                  </a:cubicBezTo>
                  <a:cubicBezTo>
                    <a:pt x="1018" y="1346"/>
                    <a:pt x="1097" y="1334"/>
                    <a:pt x="1182" y="1322"/>
                  </a:cubicBezTo>
                  <a:cubicBezTo>
                    <a:pt x="1254" y="1304"/>
                    <a:pt x="1339" y="1292"/>
                    <a:pt x="1424" y="1285"/>
                  </a:cubicBezTo>
                  <a:lnTo>
                    <a:pt x="1672" y="1261"/>
                  </a:lnTo>
                  <a:cubicBezTo>
                    <a:pt x="1829" y="1255"/>
                    <a:pt x="2005" y="1237"/>
                    <a:pt x="2168" y="1237"/>
                  </a:cubicBezTo>
                  <a:lnTo>
                    <a:pt x="2168" y="1261"/>
                  </a:lnTo>
                  <a:cubicBezTo>
                    <a:pt x="2005" y="1292"/>
                    <a:pt x="1835" y="1322"/>
                    <a:pt x="1672" y="1358"/>
                  </a:cubicBezTo>
                  <a:lnTo>
                    <a:pt x="1424" y="1413"/>
                  </a:lnTo>
                  <a:lnTo>
                    <a:pt x="1182" y="1467"/>
                  </a:lnTo>
                  <a:cubicBezTo>
                    <a:pt x="1103" y="1479"/>
                    <a:pt x="1036" y="1503"/>
                    <a:pt x="958" y="1528"/>
                  </a:cubicBezTo>
                  <a:cubicBezTo>
                    <a:pt x="1006" y="1588"/>
                    <a:pt x="1042" y="1655"/>
                    <a:pt x="1079" y="1721"/>
                  </a:cubicBezTo>
                  <a:cubicBezTo>
                    <a:pt x="1139" y="1715"/>
                    <a:pt x="1200" y="1703"/>
                    <a:pt x="1260" y="1691"/>
                  </a:cubicBezTo>
                  <a:cubicBezTo>
                    <a:pt x="1333" y="1685"/>
                    <a:pt x="1387" y="1673"/>
                    <a:pt x="1460" y="1661"/>
                  </a:cubicBezTo>
                  <a:lnTo>
                    <a:pt x="1654" y="1643"/>
                  </a:lnTo>
                  <a:cubicBezTo>
                    <a:pt x="1793" y="1625"/>
                    <a:pt x="1920" y="1618"/>
                    <a:pt x="2053" y="1612"/>
                  </a:cubicBezTo>
                  <a:lnTo>
                    <a:pt x="2053" y="1625"/>
                  </a:lnTo>
                  <a:cubicBezTo>
                    <a:pt x="1926" y="1661"/>
                    <a:pt x="1793" y="1691"/>
                    <a:pt x="1660" y="1734"/>
                  </a:cubicBezTo>
                  <a:lnTo>
                    <a:pt x="1466" y="1782"/>
                  </a:lnTo>
                  <a:lnTo>
                    <a:pt x="1272" y="1836"/>
                  </a:lnTo>
                  <a:cubicBezTo>
                    <a:pt x="1236" y="1855"/>
                    <a:pt x="1200" y="1861"/>
                    <a:pt x="1163" y="1873"/>
                  </a:cubicBezTo>
                  <a:lnTo>
                    <a:pt x="1224" y="1982"/>
                  </a:lnTo>
                  <a:cubicBezTo>
                    <a:pt x="1260" y="1982"/>
                    <a:pt x="1297" y="1976"/>
                    <a:pt x="1339" y="1964"/>
                  </a:cubicBezTo>
                  <a:cubicBezTo>
                    <a:pt x="1430" y="1958"/>
                    <a:pt x="1509" y="1945"/>
                    <a:pt x="1599" y="1927"/>
                  </a:cubicBezTo>
                  <a:cubicBezTo>
                    <a:pt x="1690" y="1915"/>
                    <a:pt x="1775" y="1903"/>
                    <a:pt x="1866" y="1891"/>
                  </a:cubicBezTo>
                  <a:cubicBezTo>
                    <a:pt x="2047" y="1867"/>
                    <a:pt x="2229" y="1842"/>
                    <a:pt x="2411" y="1830"/>
                  </a:cubicBezTo>
                  <a:lnTo>
                    <a:pt x="2411" y="1855"/>
                  </a:lnTo>
                  <a:cubicBezTo>
                    <a:pt x="2229" y="1897"/>
                    <a:pt x="2059" y="1933"/>
                    <a:pt x="1878" y="1982"/>
                  </a:cubicBezTo>
                  <a:lnTo>
                    <a:pt x="1611" y="2042"/>
                  </a:lnTo>
                  <a:lnTo>
                    <a:pt x="1345" y="2103"/>
                  </a:lnTo>
                  <a:lnTo>
                    <a:pt x="1291" y="2115"/>
                  </a:lnTo>
                  <a:cubicBezTo>
                    <a:pt x="1321" y="2175"/>
                    <a:pt x="1351" y="2230"/>
                    <a:pt x="1381" y="2291"/>
                  </a:cubicBezTo>
                  <a:cubicBezTo>
                    <a:pt x="1442" y="2291"/>
                    <a:pt x="1509" y="2284"/>
                    <a:pt x="1581" y="2284"/>
                  </a:cubicBezTo>
                  <a:lnTo>
                    <a:pt x="1775" y="2284"/>
                  </a:lnTo>
                  <a:cubicBezTo>
                    <a:pt x="1914" y="2284"/>
                    <a:pt x="2047" y="2284"/>
                    <a:pt x="2187" y="2291"/>
                  </a:cubicBezTo>
                  <a:lnTo>
                    <a:pt x="2187" y="2309"/>
                  </a:lnTo>
                  <a:cubicBezTo>
                    <a:pt x="2047" y="2327"/>
                    <a:pt x="1914" y="2345"/>
                    <a:pt x="1775" y="2369"/>
                  </a:cubicBezTo>
                  <a:lnTo>
                    <a:pt x="1569" y="2399"/>
                  </a:lnTo>
                  <a:lnTo>
                    <a:pt x="1442" y="2418"/>
                  </a:lnTo>
                  <a:lnTo>
                    <a:pt x="1496" y="2521"/>
                  </a:lnTo>
                  <a:lnTo>
                    <a:pt x="1502" y="2521"/>
                  </a:lnTo>
                  <a:cubicBezTo>
                    <a:pt x="1563" y="2508"/>
                    <a:pt x="1630" y="2508"/>
                    <a:pt x="1702" y="2508"/>
                  </a:cubicBezTo>
                  <a:lnTo>
                    <a:pt x="1896" y="2508"/>
                  </a:lnTo>
                  <a:lnTo>
                    <a:pt x="2096" y="2521"/>
                  </a:lnTo>
                  <a:cubicBezTo>
                    <a:pt x="2229" y="2527"/>
                    <a:pt x="2368" y="2533"/>
                    <a:pt x="2495" y="2557"/>
                  </a:cubicBezTo>
                  <a:lnTo>
                    <a:pt x="2495" y="2569"/>
                  </a:lnTo>
                  <a:cubicBezTo>
                    <a:pt x="2356" y="2581"/>
                    <a:pt x="2223" y="2587"/>
                    <a:pt x="2084" y="2599"/>
                  </a:cubicBezTo>
                  <a:cubicBezTo>
                    <a:pt x="1950" y="2617"/>
                    <a:pt x="1823" y="2630"/>
                    <a:pt x="1684" y="2648"/>
                  </a:cubicBezTo>
                  <a:cubicBezTo>
                    <a:pt x="1648" y="2648"/>
                    <a:pt x="1611" y="2654"/>
                    <a:pt x="1569" y="2660"/>
                  </a:cubicBezTo>
                  <a:lnTo>
                    <a:pt x="1660" y="2823"/>
                  </a:lnTo>
                  <a:lnTo>
                    <a:pt x="1678" y="2823"/>
                  </a:lnTo>
                  <a:lnTo>
                    <a:pt x="1884" y="2841"/>
                  </a:lnTo>
                  <a:lnTo>
                    <a:pt x="2084" y="2866"/>
                  </a:lnTo>
                  <a:lnTo>
                    <a:pt x="2290" y="2896"/>
                  </a:lnTo>
                  <a:cubicBezTo>
                    <a:pt x="2429" y="2920"/>
                    <a:pt x="2562" y="2944"/>
                    <a:pt x="2701" y="2975"/>
                  </a:cubicBezTo>
                  <a:lnTo>
                    <a:pt x="2689" y="2987"/>
                  </a:lnTo>
                  <a:cubicBezTo>
                    <a:pt x="2550" y="2987"/>
                    <a:pt x="2411" y="2981"/>
                    <a:pt x="2265" y="2981"/>
                  </a:cubicBezTo>
                  <a:lnTo>
                    <a:pt x="1745" y="2981"/>
                  </a:lnTo>
                  <a:cubicBezTo>
                    <a:pt x="1805" y="3084"/>
                    <a:pt x="1878" y="3187"/>
                    <a:pt x="1950" y="3289"/>
                  </a:cubicBezTo>
                  <a:cubicBezTo>
                    <a:pt x="2126" y="3314"/>
                    <a:pt x="2290" y="3326"/>
                    <a:pt x="2465" y="3338"/>
                  </a:cubicBezTo>
                  <a:cubicBezTo>
                    <a:pt x="2550" y="3598"/>
                    <a:pt x="2610" y="3871"/>
                    <a:pt x="2683" y="4137"/>
                  </a:cubicBezTo>
                  <a:lnTo>
                    <a:pt x="2834" y="4125"/>
                  </a:lnTo>
                  <a:cubicBezTo>
                    <a:pt x="2907" y="3659"/>
                    <a:pt x="2913" y="3162"/>
                    <a:pt x="2828" y="2672"/>
                  </a:cubicBezTo>
                  <a:cubicBezTo>
                    <a:pt x="2744" y="2175"/>
                    <a:pt x="2562" y="1691"/>
                    <a:pt x="2283" y="1279"/>
                  </a:cubicBezTo>
                  <a:cubicBezTo>
                    <a:pt x="2017" y="880"/>
                    <a:pt x="1666" y="553"/>
                    <a:pt x="1303" y="323"/>
                  </a:cubicBezTo>
                  <a:cubicBezTo>
                    <a:pt x="919" y="114"/>
                    <a:pt x="504"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7"/>
            <p:cNvSpPr/>
            <p:nvPr/>
          </p:nvSpPr>
          <p:spPr>
            <a:xfrm flipH="1">
              <a:off x="1507838" y="2338196"/>
              <a:ext cx="625916" cy="730204"/>
            </a:xfrm>
            <a:custGeom>
              <a:avLst/>
              <a:gdLst/>
              <a:ahLst/>
              <a:cxnLst/>
              <a:rect l="l" t="t" r="r" b="b"/>
              <a:pathLst>
                <a:path w="3307" h="3858" extrusionOk="0">
                  <a:moveTo>
                    <a:pt x="2804" y="1"/>
                  </a:moveTo>
                  <a:cubicBezTo>
                    <a:pt x="2719" y="7"/>
                    <a:pt x="2646" y="25"/>
                    <a:pt x="2561" y="43"/>
                  </a:cubicBezTo>
                  <a:lnTo>
                    <a:pt x="2555" y="67"/>
                  </a:lnTo>
                  <a:lnTo>
                    <a:pt x="2531" y="206"/>
                  </a:lnTo>
                  <a:lnTo>
                    <a:pt x="2507" y="340"/>
                  </a:lnTo>
                  <a:cubicBezTo>
                    <a:pt x="2495" y="424"/>
                    <a:pt x="2483" y="515"/>
                    <a:pt x="2471" y="600"/>
                  </a:cubicBezTo>
                  <a:lnTo>
                    <a:pt x="2452" y="588"/>
                  </a:lnTo>
                  <a:cubicBezTo>
                    <a:pt x="2446" y="497"/>
                    <a:pt x="2434" y="406"/>
                    <a:pt x="2422" y="315"/>
                  </a:cubicBezTo>
                  <a:cubicBezTo>
                    <a:pt x="2416" y="243"/>
                    <a:pt x="2410" y="164"/>
                    <a:pt x="2410" y="91"/>
                  </a:cubicBezTo>
                  <a:cubicBezTo>
                    <a:pt x="2319" y="116"/>
                    <a:pt x="2234" y="146"/>
                    <a:pt x="2150" y="182"/>
                  </a:cubicBezTo>
                  <a:cubicBezTo>
                    <a:pt x="2150" y="225"/>
                    <a:pt x="2162" y="279"/>
                    <a:pt x="2162" y="334"/>
                  </a:cubicBezTo>
                  <a:cubicBezTo>
                    <a:pt x="2168" y="394"/>
                    <a:pt x="2168" y="449"/>
                    <a:pt x="2174" y="497"/>
                  </a:cubicBezTo>
                  <a:cubicBezTo>
                    <a:pt x="2180" y="606"/>
                    <a:pt x="2198" y="709"/>
                    <a:pt x="2210" y="818"/>
                  </a:cubicBezTo>
                  <a:lnTo>
                    <a:pt x="2198" y="818"/>
                  </a:lnTo>
                  <a:cubicBezTo>
                    <a:pt x="2162" y="709"/>
                    <a:pt x="2119" y="606"/>
                    <a:pt x="2089" y="497"/>
                  </a:cubicBezTo>
                  <a:lnTo>
                    <a:pt x="2047" y="340"/>
                  </a:lnTo>
                  <a:lnTo>
                    <a:pt x="2023" y="243"/>
                  </a:lnTo>
                  <a:cubicBezTo>
                    <a:pt x="1992" y="249"/>
                    <a:pt x="1968" y="267"/>
                    <a:pt x="1938" y="279"/>
                  </a:cubicBezTo>
                  <a:lnTo>
                    <a:pt x="1938" y="334"/>
                  </a:lnTo>
                  <a:lnTo>
                    <a:pt x="1962" y="539"/>
                  </a:lnTo>
                  <a:lnTo>
                    <a:pt x="1986" y="739"/>
                  </a:lnTo>
                  <a:cubicBezTo>
                    <a:pt x="1998" y="878"/>
                    <a:pt x="2023" y="1006"/>
                    <a:pt x="2047" y="1133"/>
                  </a:cubicBezTo>
                  <a:lnTo>
                    <a:pt x="2029" y="1133"/>
                  </a:lnTo>
                  <a:cubicBezTo>
                    <a:pt x="1938" y="885"/>
                    <a:pt x="1865" y="630"/>
                    <a:pt x="1805" y="364"/>
                  </a:cubicBezTo>
                  <a:cubicBezTo>
                    <a:pt x="1665" y="436"/>
                    <a:pt x="1538" y="527"/>
                    <a:pt x="1411" y="618"/>
                  </a:cubicBezTo>
                  <a:cubicBezTo>
                    <a:pt x="1423" y="691"/>
                    <a:pt x="1435" y="751"/>
                    <a:pt x="1447" y="818"/>
                  </a:cubicBezTo>
                  <a:cubicBezTo>
                    <a:pt x="1453" y="885"/>
                    <a:pt x="1472" y="945"/>
                    <a:pt x="1484" y="1012"/>
                  </a:cubicBezTo>
                  <a:cubicBezTo>
                    <a:pt x="1514" y="1145"/>
                    <a:pt x="1556" y="1272"/>
                    <a:pt x="1587" y="1399"/>
                  </a:cubicBezTo>
                  <a:lnTo>
                    <a:pt x="1568" y="1399"/>
                  </a:lnTo>
                  <a:cubicBezTo>
                    <a:pt x="1508" y="1278"/>
                    <a:pt x="1453" y="1151"/>
                    <a:pt x="1405" y="1024"/>
                  </a:cubicBezTo>
                  <a:cubicBezTo>
                    <a:pt x="1375" y="951"/>
                    <a:pt x="1350" y="891"/>
                    <a:pt x="1326" y="824"/>
                  </a:cubicBezTo>
                  <a:lnTo>
                    <a:pt x="1290" y="703"/>
                  </a:lnTo>
                  <a:cubicBezTo>
                    <a:pt x="1223" y="757"/>
                    <a:pt x="1151" y="812"/>
                    <a:pt x="1090" y="872"/>
                  </a:cubicBezTo>
                  <a:cubicBezTo>
                    <a:pt x="1102" y="891"/>
                    <a:pt x="1102" y="915"/>
                    <a:pt x="1108" y="939"/>
                  </a:cubicBezTo>
                  <a:cubicBezTo>
                    <a:pt x="1114" y="1006"/>
                    <a:pt x="1133" y="1072"/>
                    <a:pt x="1151" y="1145"/>
                  </a:cubicBezTo>
                  <a:cubicBezTo>
                    <a:pt x="1193" y="1278"/>
                    <a:pt x="1235" y="1417"/>
                    <a:pt x="1284" y="1544"/>
                  </a:cubicBezTo>
                  <a:cubicBezTo>
                    <a:pt x="1326" y="1678"/>
                    <a:pt x="1381" y="1811"/>
                    <a:pt x="1435" y="1938"/>
                  </a:cubicBezTo>
                  <a:lnTo>
                    <a:pt x="1417" y="1944"/>
                  </a:lnTo>
                  <a:cubicBezTo>
                    <a:pt x="1344" y="1823"/>
                    <a:pt x="1266" y="1696"/>
                    <a:pt x="1199" y="1569"/>
                  </a:cubicBezTo>
                  <a:lnTo>
                    <a:pt x="1102" y="1369"/>
                  </a:lnTo>
                  <a:lnTo>
                    <a:pt x="1011" y="1175"/>
                  </a:lnTo>
                  <a:lnTo>
                    <a:pt x="939" y="1012"/>
                  </a:lnTo>
                  <a:cubicBezTo>
                    <a:pt x="896" y="1060"/>
                    <a:pt x="860" y="1096"/>
                    <a:pt x="818" y="1145"/>
                  </a:cubicBezTo>
                  <a:cubicBezTo>
                    <a:pt x="830" y="1181"/>
                    <a:pt x="842" y="1217"/>
                    <a:pt x="860" y="1254"/>
                  </a:cubicBezTo>
                  <a:cubicBezTo>
                    <a:pt x="878" y="1333"/>
                    <a:pt x="902" y="1405"/>
                    <a:pt x="933" y="1484"/>
                  </a:cubicBezTo>
                  <a:lnTo>
                    <a:pt x="1024" y="1702"/>
                  </a:lnTo>
                  <a:lnTo>
                    <a:pt x="1114" y="1920"/>
                  </a:lnTo>
                  <a:cubicBezTo>
                    <a:pt x="1175" y="2065"/>
                    <a:pt x="1241" y="2210"/>
                    <a:pt x="1302" y="2356"/>
                  </a:cubicBezTo>
                  <a:lnTo>
                    <a:pt x="1290" y="2362"/>
                  </a:lnTo>
                  <a:cubicBezTo>
                    <a:pt x="1199" y="2223"/>
                    <a:pt x="1114" y="2089"/>
                    <a:pt x="1030" y="1950"/>
                  </a:cubicBezTo>
                  <a:lnTo>
                    <a:pt x="908" y="1738"/>
                  </a:lnTo>
                  <a:lnTo>
                    <a:pt x="800" y="1526"/>
                  </a:lnTo>
                  <a:cubicBezTo>
                    <a:pt x="757" y="1460"/>
                    <a:pt x="721" y="1393"/>
                    <a:pt x="684" y="1314"/>
                  </a:cubicBezTo>
                  <a:lnTo>
                    <a:pt x="684" y="1308"/>
                  </a:lnTo>
                  <a:cubicBezTo>
                    <a:pt x="588" y="1429"/>
                    <a:pt x="485" y="1550"/>
                    <a:pt x="406" y="1672"/>
                  </a:cubicBezTo>
                  <a:cubicBezTo>
                    <a:pt x="412" y="1696"/>
                    <a:pt x="418" y="1708"/>
                    <a:pt x="418" y="1732"/>
                  </a:cubicBezTo>
                  <a:cubicBezTo>
                    <a:pt x="424" y="1768"/>
                    <a:pt x="436" y="1817"/>
                    <a:pt x="442" y="1853"/>
                  </a:cubicBezTo>
                  <a:lnTo>
                    <a:pt x="473" y="1974"/>
                  </a:lnTo>
                  <a:lnTo>
                    <a:pt x="503" y="2095"/>
                  </a:lnTo>
                  <a:cubicBezTo>
                    <a:pt x="527" y="2180"/>
                    <a:pt x="539" y="2253"/>
                    <a:pt x="563" y="2338"/>
                  </a:cubicBezTo>
                  <a:lnTo>
                    <a:pt x="545" y="2338"/>
                  </a:lnTo>
                  <a:cubicBezTo>
                    <a:pt x="503" y="2265"/>
                    <a:pt x="454" y="2186"/>
                    <a:pt x="418" y="2114"/>
                  </a:cubicBezTo>
                  <a:lnTo>
                    <a:pt x="358" y="1999"/>
                  </a:lnTo>
                  <a:lnTo>
                    <a:pt x="303" y="1877"/>
                  </a:lnTo>
                  <a:cubicBezTo>
                    <a:pt x="297" y="1871"/>
                    <a:pt x="297" y="1859"/>
                    <a:pt x="291" y="1853"/>
                  </a:cubicBezTo>
                  <a:lnTo>
                    <a:pt x="236" y="1944"/>
                  </a:lnTo>
                  <a:cubicBezTo>
                    <a:pt x="243" y="1974"/>
                    <a:pt x="255" y="1999"/>
                    <a:pt x="261" y="2029"/>
                  </a:cubicBezTo>
                  <a:cubicBezTo>
                    <a:pt x="273" y="2083"/>
                    <a:pt x="285" y="2132"/>
                    <a:pt x="297" y="2186"/>
                  </a:cubicBezTo>
                  <a:lnTo>
                    <a:pt x="345" y="2344"/>
                  </a:lnTo>
                  <a:lnTo>
                    <a:pt x="388" y="2507"/>
                  </a:lnTo>
                  <a:cubicBezTo>
                    <a:pt x="418" y="2604"/>
                    <a:pt x="448" y="2707"/>
                    <a:pt x="479" y="2816"/>
                  </a:cubicBezTo>
                  <a:lnTo>
                    <a:pt x="467" y="2816"/>
                  </a:lnTo>
                  <a:cubicBezTo>
                    <a:pt x="406" y="2719"/>
                    <a:pt x="351" y="2610"/>
                    <a:pt x="297" y="2513"/>
                  </a:cubicBezTo>
                  <a:lnTo>
                    <a:pt x="224" y="2362"/>
                  </a:lnTo>
                  <a:lnTo>
                    <a:pt x="152" y="2210"/>
                  </a:lnTo>
                  <a:cubicBezTo>
                    <a:pt x="146" y="2186"/>
                    <a:pt x="127" y="2162"/>
                    <a:pt x="121" y="2144"/>
                  </a:cubicBezTo>
                  <a:cubicBezTo>
                    <a:pt x="79" y="2210"/>
                    <a:pt x="43" y="2283"/>
                    <a:pt x="0" y="2356"/>
                  </a:cubicBezTo>
                  <a:cubicBezTo>
                    <a:pt x="31" y="2507"/>
                    <a:pt x="79" y="2658"/>
                    <a:pt x="140" y="2810"/>
                  </a:cubicBezTo>
                  <a:cubicBezTo>
                    <a:pt x="200" y="2961"/>
                    <a:pt x="273" y="3113"/>
                    <a:pt x="358" y="3246"/>
                  </a:cubicBezTo>
                  <a:cubicBezTo>
                    <a:pt x="230" y="3446"/>
                    <a:pt x="134" y="3645"/>
                    <a:pt x="91" y="3857"/>
                  </a:cubicBezTo>
                  <a:lnTo>
                    <a:pt x="176" y="3851"/>
                  </a:lnTo>
                  <a:cubicBezTo>
                    <a:pt x="279" y="3694"/>
                    <a:pt x="406" y="3554"/>
                    <a:pt x="539" y="3415"/>
                  </a:cubicBezTo>
                  <a:cubicBezTo>
                    <a:pt x="606" y="3337"/>
                    <a:pt x="684" y="3264"/>
                    <a:pt x="751" y="3185"/>
                  </a:cubicBezTo>
                  <a:cubicBezTo>
                    <a:pt x="824" y="3100"/>
                    <a:pt x="902" y="3022"/>
                    <a:pt x="969" y="2937"/>
                  </a:cubicBezTo>
                  <a:cubicBezTo>
                    <a:pt x="1248" y="2604"/>
                    <a:pt x="1502" y="2253"/>
                    <a:pt x="1738" y="1920"/>
                  </a:cubicBezTo>
                  <a:cubicBezTo>
                    <a:pt x="1968" y="1587"/>
                    <a:pt x="2192" y="1266"/>
                    <a:pt x="2440" y="939"/>
                  </a:cubicBezTo>
                  <a:cubicBezTo>
                    <a:pt x="2688" y="618"/>
                    <a:pt x="2961" y="303"/>
                    <a:pt x="3306" y="7"/>
                  </a:cubicBezTo>
                  <a:cubicBezTo>
                    <a:pt x="3249" y="7"/>
                    <a:pt x="3188" y="5"/>
                    <a:pt x="3127" y="5"/>
                  </a:cubicBezTo>
                  <a:cubicBezTo>
                    <a:pt x="3067" y="5"/>
                    <a:pt x="3006" y="7"/>
                    <a:pt x="2949" y="13"/>
                  </a:cubicBezTo>
                  <a:lnTo>
                    <a:pt x="2925" y="85"/>
                  </a:lnTo>
                  <a:lnTo>
                    <a:pt x="2894" y="164"/>
                  </a:lnTo>
                  <a:cubicBezTo>
                    <a:pt x="2870" y="231"/>
                    <a:pt x="2852" y="279"/>
                    <a:pt x="2834" y="334"/>
                  </a:cubicBezTo>
                  <a:lnTo>
                    <a:pt x="2816" y="328"/>
                  </a:lnTo>
                  <a:cubicBezTo>
                    <a:pt x="2810" y="267"/>
                    <a:pt x="2810" y="194"/>
                    <a:pt x="2810" y="134"/>
                  </a:cubicBezTo>
                  <a:lnTo>
                    <a:pt x="2804" y="13"/>
                  </a:lnTo>
                  <a:lnTo>
                    <a:pt x="28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7"/>
            <p:cNvSpPr/>
            <p:nvPr/>
          </p:nvSpPr>
          <p:spPr>
            <a:xfrm flipH="1">
              <a:off x="2123344" y="3074457"/>
              <a:ext cx="869885" cy="901493"/>
            </a:xfrm>
            <a:custGeom>
              <a:avLst/>
              <a:gdLst/>
              <a:ahLst/>
              <a:cxnLst/>
              <a:rect l="l" t="t" r="r" b="b"/>
              <a:pathLst>
                <a:path w="4596" h="4763" extrusionOk="0">
                  <a:moveTo>
                    <a:pt x="3926" y="1"/>
                  </a:moveTo>
                  <a:cubicBezTo>
                    <a:pt x="3500" y="1"/>
                    <a:pt x="3059" y="63"/>
                    <a:pt x="2628" y="197"/>
                  </a:cubicBezTo>
                  <a:cubicBezTo>
                    <a:pt x="1968" y="403"/>
                    <a:pt x="1339" y="785"/>
                    <a:pt x="878" y="1323"/>
                  </a:cubicBezTo>
                  <a:cubicBezTo>
                    <a:pt x="449" y="1832"/>
                    <a:pt x="158" y="2450"/>
                    <a:pt x="85" y="3073"/>
                  </a:cubicBezTo>
                  <a:cubicBezTo>
                    <a:pt x="1" y="3685"/>
                    <a:pt x="122" y="4290"/>
                    <a:pt x="412" y="4762"/>
                  </a:cubicBezTo>
                  <a:cubicBezTo>
                    <a:pt x="515" y="4544"/>
                    <a:pt x="612" y="4332"/>
                    <a:pt x="727" y="4121"/>
                  </a:cubicBezTo>
                  <a:lnTo>
                    <a:pt x="703" y="4096"/>
                  </a:lnTo>
                  <a:cubicBezTo>
                    <a:pt x="667" y="4048"/>
                    <a:pt x="624" y="3999"/>
                    <a:pt x="582" y="3951"/>
                  </a:cubicBezTo>
                  <a:cubicBezTo>
                    <a:pt x="545" y="3897"/>
                    <a:pt x="509" y="3854"/>
                    <a:pt x="473" y="3800"/>
                  </a:cubicBezTo>
                  <a:cubicBezTo>
                    <a:pt x="394" y="3703"/>
                    <a:pt x="327" y="3594"/>
                    <a:pt x="261" y="3485"/>
                  </a:cubicBezTo>
                  <a:lnTo>
                    <a:pt x="273" y="3467"/>
                  </a:lnTo>
                  <a:cubicBezTo>
                    <a:pt x="370" y="3557"/>
                    <a:pt x="461" y="3648"/>
                    <a:pt x="551" y="3733"/>
                  </a:cubicBezTo>
                  <a:cubicBezTo>
                    <a:pt x="600" y="3775"/>
                    <a:pt x="654" y="3818"/>
                    <a:pt x="697" y="3860"/>
                  </a:cubicBezTo>
                  <a:lnTo>
                    <a:pt x="812" y="3957"/>
                  </a:lnTo>
                  <a:cubicBezTo>
                    <a:pt x="836" y="3921"/>
                    <a:pt x="848" y="3884"/>
                    <a:pt x="872" y="3848"/>
                  </a:cubicBezTo>
                  <a:cubicBezTo>
                    <a:pt x="842" y="3800"/>
                    <a:pt x="812" y="3763"/>
                    <a:pt x="782" y="3715"/>
                  </a:cubicBezTo>
                  <a:cubicBezTo>
                    <a:pt x="733" y="3654"/>
                    <a:pt x="691" y="3594"/>
                    <a:pt x="654" y="3533"/>
                  </a:cubicBezTo>
                  <a:cubicBezTo>
                    <a:pt x="606" y="3467"/>
                    <a:pt x="570" y="3406"/>
                    <a:pt x="533" y="3340"/>
                  </a:cubicBezTo>
                  <a:cubicBezTo>
                    <a:pt x="455" y="3200"/>
                    <a:pt x="382" y="3067"/>
                    <a:pt x="321" y="2922"/>
                  </a:cubicBezTo>
                  <a:lnTo>
                    <a:pt x="340" y="2910"/>
                  </a:lnTo>
                  <a:cubicBezTo>
                    <a:pt x="430" y="3031"/>
                    <a:pt x="533" y="3158"/>
                    <a:pt x="630" y="3273"/>
                  </a:cubicBezTo>
                  <a:cubicBezTo>
                    <a:pt x="673" y="3333"/>
                    <a:pt x="721" y="3382"/>
                    <a:pt x="775" y="3442"/>
                  </a:cubicBezTo>
                  <a:cubicBezTo>
                    <a:pt x="824" y="3497"/>
                    <a:pt x="872" y="3557"/>
                    <a:pt x="927" y="3612"/>
                  </a:cubicBezTo>
                  <a:cubicBezTo>
                    <a:pt x="945" y="3624"/>
                    <a:pt x="963" y="3648"/>
                    <a:pt x="975" y="3666"/>
                  </a:cubicBezTo>
                  <a:cubicBezTo>
                    <a:pt x="1054" y="3533"/>
                    <a:pt x="1127" y="3412"/>
                    <a:pt x="1211" y="3291"/>
                  </a:cubicBezTo>
                  <a:cubicBezTo>
                    <a:pt x="1187" y="3273"/>
                    <a:pt x="1175" y="3243"/>
                    <a:pt x="1157" y="3212"/>
                  </a:cubicBezTo>
                  <a:cubicBezTo>
                    <a:pt x="1121" y="3140"/>
                    <a:pt x="1096" y="3073"/>
                    <a:pt x="1060" y="3007"/>
                  </a:cubicBezTo>
                  <a:cubicBezTo>
                    <a:pt x="1024" y="2940"/>
                    <a:pt x="993" y="2861"/>
                    <a:pt x="963" y="2795"/>
                  </a:cubicBezTo>
                  <a:cubicBezTo>
                    <a:pt x="933" y="2716"/>
                    <a:pt x="909" y="2649"/>
                    <a:pt x="878" y="2577"/>
                  </a:cubicBezTo>
                  <a:cubicBezTo>
                    <a:pt x="824" y="2425"/>
                    <a:pt x="782" y="2274"/>
                    <a:pt x="745" y="2110"/>
                  </a:cubicBezTo>
                  <a:lnTo>
                    <a:pt x="763" y="2104"/>
                  </a:lnTo>
                  <a:cubicBezTo>
                    <a:pt x="836" y="2244"/>
                    <a:pt x="909" y="2383"/>
                    <a:pt x="987" y="2522"/>
                  </a:cubicBezTo>
                  <a:cubicBezTo>
                    <a:pt x="1018" y="2589"/>
                    <a:pt x="1060" y="2655"/>
                    <a:pt x="1102" y="2728"/>
                  </a:cubicBezTo>
                  <a:cubicBezTo>
                    <a:pt x="1139" y="2795"/>
                    <a:pt x="1181" y="2855"/>
                    <a:pt x="1217" y="2922"/>
                  </a:cubicBezTo>
                  <a:cubicBezTo>
                    <a:pt x="1260" y="2982"/>
                    <a:pt x="1296" y="3037"/>
                    <a:pt x="1339" y="3097"/>
                  </a:cubicBezTo>
                  <a:cubicBezTo>
                    <a:pt x="1369" y="3061"/>
                    <a:pt x="1399" y="3013"/>
                    <a:pt x="1429" y="2976"/>
                  </a:cubicBezTo>
                  <a:cubicBezTo>
                    <a:pt x="1417" y="2952"/>
                    <a:pt x="1411" y="2928"/>
                    <a:pt x="1393" y="2910"/>
                  </a:cubicBezTo>
                  <a:cubicBezTo>
                    <a:pt x="1351" y="2825"/>
                    <a:pt x="1308" y="2740"/>
                    <a:pt x="1266" y="2649"/>
                  </a:cubicBezTo>
                  <a:cubicBezTo>
                    <a:pt x="1230" y="2565"/>
                    <a:pt x="1181" y="2474"/>
                    <a:pt x="1145" y="2383"/>
                  </a:cubicBezTo>
                  <a:cubicBezTo>
                    <a:pt x="1108" y="2292"/>
                    <a:pt x="1078" y="2201"/>
                    <a:pt x="1036" y="2104"/>
                  </a:cubicBezTo>
                  <a:cubicBezTo>
                    <a:pt x="969" y="1923"/>
                    <a:pt x="909" y="1729"/>
                    <a:pt x="872" y="1523"/>
                  </a:cubicBezTo>
                  <a:lnTo>
                    <a:pt x="897" y="1517"/>
                  </a:lnTo>
                  <a:cubicBezTo>
                    <a:pt x="969" y="1699"/>
                    <a:pt x="1054" y="1880"/>
                    <a:pt x="1145" y="2062"/>
                  </a:cubicBezTo>
                  <a:cubicBezTo>
                    <a:pt x="1187" y="2153"/>
                    <a:pt x="1236" y="2232"/>
                    <a:pt x="1278" y="2322"/>
                  </a:cubicBezTo>
                  <a:cubicBezTo>
                    <a:pt x="1326" y="2413"/>
                    <a:pt x="1381" y="2498"/>
                    <a:pt x="1423" y="2583"/>
                  </a:cubicBezTo>
                  <a:cubicBezTo>
                    <a:pt x="1472" y="2655"/>
                    <a:pt x="1514" y="2734"/>
                    <a:pt x="1569" y="2807"/>
                  </a:cubicBezTo>
                  <a:lnTo>
                    <a:pt x="1659" y="2698"/>
                  </a:lnTo>
                  <a:cubicBezTo>
                    <a:pt x="1690" y="2655"/>
                    <a:pt x="1726" y="2625"/>
                    <a:pt x="1756" y="2589"/>
                  </a:cubicBezTo>
                  <a:cubicBezTo>
                    <a:pt x="1726" y="2528"/>
                    <a:pt x="1696" y="2462"/>
                    <a:pt x="1665" y="2401"/>
                  </a:cubicBezTo>
                  <a:cubicBezTo>
                    <a:pt x="1629" y="2334"/>
                    <a:pt x="1599" y="2262"/>
                    <a:pt x="1569" y="2189"/>
                  </a:cubicBezTo>
                  <a:cubicBezTo>
                    <a:pt x="1538" y="2123"/>
                    <a:pt x="1514" y="2044"/>
                    <a:pt x="1484" y="1971"/>
                  </a:cubicBezTo>
                  <a:cubicBezTo>
                    <a:pt x="1441" y="1820"/>
                    <a:pt x="1393" y="1668"/>
                    <a:pt x="1357" y="1505"/>
                  </a:cubicBezTo>
                  <a:lnTo>
                    <a:pt x="1381" y="1499"/>
                  </a:lnTo>
                  <a:cubicBezTo>
                    <a:pt x="1448" y="1644"/>
                    <a:pt x="1514" y="1790"/>
                    <a:pt x="1593" y="1923"/>
                  </a:cubicBezTo>
                  <a:lnTo>
                    <a:pt x="1702" y="2129"/>
                  </a:lnTo>
                  <a:cubicBezTo>
                    <a:pt x="1750" y="2195"/>
                    <a:pt x="1787" y="2262"/>
                    <a:pt x="1823" y="2334"/>
                  </a:cubicBezTo>
                  <a:lnTo>
                    <a:pt x="1896" y="2443"/>
                  </a:lnTo>
                  <a:cubicBezTo>
                    <a:pt x="1932" y="2407"/>
                    <a:pt x="1962" y="2371"/>
                    <a:pt x="1998" y="2341"/>
                  </a:cubicBezTo>
                  <a:cubicBezTo>
                    <a:pt x="1986" y="2292"/>
                    <a:pt x="1962" y="2256"/>
                    <a:pt x="1944" y="2213"/>
                  </a:cubicBezTo>
                  <a:lnTo>
                    <a:pt x="1835" y="1917"/>
                  </a:lnTo>
                  <a:cubicBezTo>
                    <a:pt x="1805" y="1820"/>
                    <a:pt x="1768" y="1711"/>
                    <a:pt x="1732" y="1614"/>
                  </a:cubicBezTo>
                  <a:cubicBezTo>
                    <a:pt x="1665" y="1408"/>
                    <a:pt x="1605" y="1202"/>
                    <a:pt x="1563" y="990"/>
                  </a:cubicBezTo>
                  <a:lnTo>
                    <a:pt x="1581" y="984"/>
                  </a:lnTo>
                  <a:cubicBezTo>
                    <a:pt x="1665" y="1184"/>
                    <a:pt x="1750" y="1378"/>
                    <a:pt x="1841" y="1578"/>
                  </a:cubicBezTo>
                  <a:cubicBezTo>
                    <a:pt x="1877" y="1675"/>
                    <a:pt x="1926" y="1765"/>
                    <a:pt x="1968" y="1862"/>
                  </a:cubicBezTo>
                  <a:cubicBezTo>
                    <a:pt x="2017" y="1959"/>
                    <a:pt x="2059" y="2050"/>
                    <a:pt x="2107" y="2147"/>
                  </a:cubicBezTo>
                  <a:lnTo>
                    <a:pt x="2138" y="2201"/>
                  </a:lnTo>
                  <a:lnTo>
                    <a:pt x="2229" y="2123"/>
                  </a:lnTo>
                  <a:lnTo>
                    <a:pt x="2319" y="2038"/>
                  </a:lnTo>
                  <a:cubicBezTo>
                    <a:pt x="2301" y="1959"/>
                    <a:pt x="2283" y="1886"/>
                    <a:pt x="2265" y="1808"/>
                  </a:cubicBezTo>
                  <a:cubicBezTo>
                    <a:pt x="2253" y="1735"/>
                    <a:pt x="2235" y="1650"/>
                    <a:pt x="2222" y="1572"/>
                  </a:cubicBezTo>
                  <a:cubicBezTo>
                    <a:pt x="2198" y="1414"/>
                    <a:pt x="2180" y="1257"/>
                    <a:pt x="2174" y="1087"/>
                  </a:cubicBezTo>
                  <a:lnTo>
                    <a:pt x="2198" y="1081"/>
                  </a:lnTo>
                  <a:cubicBezTo>
                    <a:pt x="2241" y="1233"/>
                    <a:pt x="2289" y="1390"/>
                    <a:pt x="2331" y="1541"/>
                  </a:cubicBezTo>
                  <a:cubicBezTo>
                    <a:pt x="2356" y="1620"/>
                    <a:pt x="2386" y="1693"/>
                    <a:pt x="2410" y="1771"/>
                  </a:cubicBezTo>
                  <a:lnTo>
                    <a:pt x="2453" y="1917"/>
                  </a:lnTo>
                  <a:cubicBezTo>
                    <a:pt x="2483" y="1886"/>
                    <a:pt x="2525" y="1856"/>
                    <a:pt x="2562" y="1826"/>
                  </a:cubicBezTo>
                  <a:lnTo>
                    <a:pt x="2562" y="1814"/>
                  </a:lnTo>
                  <a:cubicBezTo>
                    <a:pt x="2543" y="1735"/>
                    <a:pt x="2537" y="1656"/>
                    <a:pt x="2525" y="1584"/>
                  </a:cubicBezTo>
                  <a:cubicBezTo>
                    <a:pt x="2513" y="1499"/>
                    <a:pt x="2501" y="1420"/>
                    <a:pt x="2495" y="1348"/>
                  </a:cubicBezTo>
                  <a:cubicBezTo>
                    <a:pt x="2483" y="1269"/>
                    <a:pt x="2483" y="1196"/>
                    <a:pt x="2477" y="1111"/>
                  </a:cubicBezTo>
                  <a:cubicBezTo>
                    <a:pt x="2477" y="954"/>
                    <a:pt x="2477" y="785"/>
                    <a:pt x="2495" y="627"/>
                  </a:cubicBezTo>
                  <a:lnTo>
                    <a:pt x="2513" y="627"/>
                  </a:lnTo>
                  <a:cubicBezTo>
                    <a:pt x="2537" y="785"/>
                    <a:pt x="2562" y="936"/>
                    <a:pt x="2592" y="1099"/>
                  </a:cubicBezTo>
                  <a:cubicBezTo>
                    <a:pt x="2622" y="1257"/>
                    <a:pt x="2658" y="1408"/>
                    <a:pt x="2695" y="1560"/>
                  </a:cubicBezTo>
                  <a:cubicBezTo>
                    <a:pt x="2707" y="1602"/>
                    <a:pt x="2719" y="1644"/>
                    <a:pt x="2737" y="1687"/>
                  </a:cubicBezTo>
                  <a:cubicBezTo>
                    <a:pt x="2798" y="1644"/>
                    <a:pt x="2858" y="1590"/>
                    <a:pt x="2919" y="1541"/>
                  </a:cubicBezTo>
                  <a:lnTo>
                    <a:pt x="2919" y="1529"/>
                  </a:lnTo>
                  <a:lnTo>
                    <a:pt x="2919" y="1287"/>
                  </a:lnTo>
                  <a:cubicBezTo>
                    <a:pt x="2919" y="1202"/>
                    <a:pt x="2919" y="1118"/>
                    <a:pt x="2925" y="1039"/>
                  </a:cubicBezTo>
                  <a:lnTo>
                    <a:pt x="2949" y="785"/>
                  </a:lnTo>
                  <a:cubicBezTo>
                    <a:pt x="2967" y="621"/>
                    <a:pt x="2991" y="458"/>
                    <a:pt x="3028" y="288"/>
                  </a:cubicBezTo>
                  <a:lnTo>
                    <a:pt x="3052" y="288"/>
                  </a:lnTo>
                  <a:cubicBezTo>
                    <a:pt x="3052" y="464"/>
                    <a:pt x="3052" y="627"/>
                    <a:pt x="3058" y="797"/>
                  </a:cubicBezTo>
                  <a:cubicBezTo>
                    <a:pt x="3070" y="875"/>
                    <a:pt x="3070" y="960"/>
                    <a:pt x="3076" y="1045"/>
                  </a:cubicBezTo>
                  <a:cubicBezTo>
                    <a:pt x="3076" y="1118"/>
                    <a:pt x="3082" y="1202"/>
                    <a:pt x="3088" y="1287"/>
                  </a:cubicBezTo>
                  <a:cubicBezTo>
                    <a:pt x="3100" y="1323"/>
                    <a:pt x="3100" y="1366"/>
                    <a:pt x="3106" y="1402"/>
                  </a:cubicBezTo>
                  <a:cubicBezTo>
                    <a:pt x="3234" y="1311"/>
                    <a:pt x="3355" y="1214"/>
                    <a:pt x="3482" y="1111"/>
                  </a:cubicBezTo>
                  <a:cubicBezTo>
                    <a:pt x="3500" y="918"/>
                    <a:pt x="3512" y="712"/>
                    <a:pt x="3530" y="506"/>
                  </a:cubicBezTo>
                  <a:cubicBezTo>
                    <a:pt x="3875" y="385"/>
                    <a:pt x="4233" y="294"/>
                    <a:pt x="4596" y="228"/>
                  </a:cubicBezTo>
                  <a:lnTo>
                    <a:pt x="4590" y="52"/>
                  </a:lnTo>
                  <a:cubicBezTo>
                    <a:pt x="4375" y="18"/>
                    <a:pt x="4153" y="1"/>
                    <a:pt x="39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7"/>
            <p:cNvSpPr/>
            <p:nvPr/>
          </p:nvSpPr>
          <p:spPr>
            <a:xfrm flipH="1">
              <a:off x="1365885" y="3041524"/>
              <a:ext cx="883702" cy="744210"/>
            </a:xfrm>
            <a:custGeom>
              <a:avLst/>
              <a:gdLst/>
              <a:ahLst/>
              <a:cxnLst/>
              <a:rect l="l" t="t" r="r" b="b"/>
              <a:pathLst>
                <a:path w="4669" h="3932" extrusionOk="0">
                  <a:moveTo>
                    <a:pt x="1331" y="1"/>
                  </a:moveTo>
                  <a:cubicBezTo>
                    <a:pt x="861" y="1"/>
                    <a:pt x="404" y="90"/>
                    <a:pt x="1" y="244"/>
                  </a:cubicBezTo>
                  <a:lnTo>
                    <a:pt x="25" y="414"/>
                  </a:lnTo>
                  <a:cubicBezTo>
                    <a:pt x="364" y="426"/>
                    <a:pt x="697" y="444"/>
                    <a:pt x="1030" y="498"/>
                  </a:cubicBezTo>
                  <a:cubicBezTo>
                    <a:pt x="1066" y="698"/>
                    <a:pt x="1115" y="892"/>
                    <a:pt x="1151" y="1086"/>
                  </a:cubicBezTo>
                  <a:cubicBezTo>
                    <a:pt x="1278" y="1152"/>
                    <a:pt x="1399" y="1225"/>
                    <a:pt x="1520" y="1292"/>
                  </a:cubicBezTo>
                  <a:lnTo>
                    <a:pt x="1520" y="1183"/>
                  </a:lnTo>
                  <a:cubicBezTo>
                    <a:pt x="1520" y="1098"/>
                    <a:pt x="1514" y="1019"/>
                    <a:pt x="1508" y="940"/>
                  </a:cubicBezTo>
                  <a:cubicBezTo>
                    <a:pt x="1496" y="856"/>
                    <a:pt x="1496" y="771"/>
                    <a:pt x="1490" y="698"/>
                  </a:cubicBezTo>
                  <a:cubicBezTo>
                    <a:pt x="1478" y="529"/>
                    <a:pt x="1454" y="371"/>
                    <a:pt x="1430" y="202"/>
                  </a:cubicBezTo>
                  <a:lnTo>
                    <a:pt x="1454" y="196"/>
                  </a:lnTo>
                  <a:cubicBezTo>
                    <a:pt x="1514" y="353"/>
                    <a:pt x="1551" y="517"/>
                    <a:pt x="1599" y="674"/>
                  </a:cubicBezTo>
                  <a:cubicBezTo>
                    <a:pt x="1611" y="759"/>
                    <a:pt x="1636" y="831"/>
                    <a:pt x="1642" y="910"/>
                  </a:cubicBezTo>
                  <a:cubicBezTo>
                    <a:pt x="1660" y="983"/>
                    <a:pt x="1666" y="1068"/>
                    <a:pt x="1672" y="1140"/>
                  </a:cubicBezTo>
                  <a:cubicBezTo>
                    <a:pt x="1678" y="1225"/>
                    <a:pt x="1696" y="1304"/>
                    <a:pt x="1702" y="1376"/>
                  </a:cubicBezTo>
                  <a:lnTo>
                    <a:pt x="1702" y="1394"/>
                  </a:lnTo>
                  <a:cubicBezTo>
                    <a:pt x="1763" y="1431"/>
                    <a:pt x="1823" y="1461"/>
                    <a:pt x="1884" y="1497"/>
                  </a:cubicBezTo>
                  <a:cubicBezTo>
                    <a:pt x="1890" y="1455"/>
                    <a:pt x="1902" y="1413"/>
                    <a:pt x="1908" y="1370"/>
                  </a:cubicBezTo>
                  <a:cubicBezTo>
                    <a:pt x="1932" y="1219"/>
                    <a:pt x="1944" y="1061"/>
                    <a:pt x="1950" y="910"/>
                  </a:cubicBezTo>
                  <a:cubicBezTo>
                    <a:pt x="1969" y="747"/>
                    <a:pt x="1969" y="589"/>
                    <a:pt x="1969" y="438"/>
                  </a:cubicBezTo>
                  <a:lnTo>
                    <a:pt x="1993" y="438"/>
                  </a:lnTo>
                  <a:cubicBezTo>
                    <a:pt x="2029" y="589"/>
                    <a:pt x="2041" y="747"/>
                    <a:pt x="2059" y="898"/>
                  </a:cubicBezTo>
                  <a:cubicBezTo>
                    <a:pt x="2065" y="977"/>
                    <a:pt x="2065" y="1061"/>
                    <a:pt x="2065" y="1134"/>
                  </a:cubicBezTo>
                  <a:cubicBezTo>
                    <a:pt x="2065" y="1213"/>
                    <a:pt x="2065" y="1285"/>
                    <a:pt x="2059" y="1364"/>
                  </a:cubicBezTo>
                  <a:cubicBezTo>
                    <a:pt x="2053" y="1437"/>
                    <a:pt x="2053" y="1516"/>
                    <a:pt x="2041" y="1588"/>
                  </a:cubicBezTo>
                  <a:lnTo>
                    <a:pt x="2041" y="1594"/>
                  </a:lnTo>
                  <a:cubicBezTo>
                    <a:pt x="2084" y="1618"/>
                    <a:pt x="2114" y="1643"/>
                    <a:pt x="2150" y="1655"/>
                  </a:cubicBezTo>
                  <a:lnTo>
                    <a:pt x="2180" y="1516"/>
                  </a:lnTo>
                  <a:cubicBezTo>
                    <a:pt x="2199" y="1437"/>
                    <a:pt x="2211" y="1364"/>
                    <a:pt x="2229" y="1279"/>
                  </a:cubicBezTo>
                  <a:cubicBezTo>
                    <a:pt x="2259" y="1122"/>
                    <a:pt x="2277" y="971"/>
                    <a:pt x="2302" y="801"/>
                  </a:cubicBezTo>
                  <a:lnTo>
                    <a:pt x="2326" y="801"/>
                  </a:lnTo>
                  <a:cubicBezTo>
                    <a:pt x="2332" y="959"/>
                    <a:pt x="2338" y="1122"/>
                    <a:pt x="2332" y="1273"/>
                  </a:cubicBezTo>
                  <a:cubicBezTo>
                    <a:pt x="2326" y="1346"/>
                    <a:pt x="2326" y="1431"/>
                    <a:pt x="2314" y="1503"/>
                  </a:cubicBezTo>
                  <a:cubicBezTo>
                    <a:pt x="2308" y="1582"/>
                    <a:pt x="2302" y="1655"/>
                    <a:pt x="2283" y="1734"/>
                  </a:cubicBezTo>
                  <a:lnTo>
                    <a:pt x="2374" y="1794"/>
                  </a:lnTo>
                  <a:lnTo>
                    <a:pt x="2465" y="1855"/>
                  </a:lnTo>
                  <a:lnTo>
                    <a:pt x="2489" y="1800"/>
                  </a:lnTo>
                  <a:cubicBezTo>
                    <a:pt x="2526" y="1703"/>
                    <a:pt x="2556" y="1606"/>
                    <a:pt x="2586" y="1503"/>
                  </a:cubicBezTo>
                  <a:cubicBezTo>
                    <a:pt x="2616" y="1407"/>
                    <a:pt x="2647" y="1310"/>
                    <a:pt x="2689" y="1201"/>
                  </a:cubicBezTo>
                  <a:lnTo>
                    <a:pt x="2871" y="589"/>
                  </a:lnTo>
                  <a:lnTo>
                    <a:pt x="2889" y="595"/>
                  </a:lnTo>
                  <a:cubicBezTo>
                    <a:pt x="2871" y="807"/>
                    <a:pt x="2828" y="1019"/>
                    <a:pt x="2792" y="1225"/>
                  </a:cubicBezTo>
                  <a:cubicBezTo>
                    <a:pt x="2768" y="1334"/>
                    <a:pt x="2750" y="1431"/>
                    <a:pt x="2725" y="1528"/>
                  </a:cubicBezTo>
                  <a:cubicBezTo>
                    <a:pt x="2701" y="1625"/>
                    <a:pt x="2671" y="1727"/>
                    <a:pt x="2641" y="1824"/>
                  </a:cubicBezTo>
                  <a:cubicBezTo>
                    <a:pt x="2628" y="1867"/>
                    <a:pt x="2616" y="1909"/>
                    <a:pt x="2604" y="1951"/>
                  </a:cubicBezTo>
                  <a:cubicBezTo>
                    <a:pt x="2641" y="1976"/>
                    <a:pt x="2671" y="2006"/>
                    <a:pt x="2707" y="2036"/>
                  </a:cubicBezTo>
                  <a:cubicBezTo>
                    <a:pt x="2731" y="2000"/>
                    <a:pt x="2750" y="1958"/>
                    <a:pt x="2768" y="1915"/>
                  </a:cubicBezTo>
                  <a:cubicBezTo>
                    <a:pt x="2804" y="1849"/>
                    <a:pt x="2828" y="1770"/>
                    <a:pt x="2859" y="1703"/>
                  </a:cubicBezTo>
                  <a:cubicBezTo>
                    <a:pt x="2895" y="1637"/>
                    <a:pt x="2919" y="1558"/>
                    <a:pt x="2955" y="1491"/>
                  </a:cubicBezTo>
                  <a:cubicBezTo>
                    <a:pt x="3010" y="1346"/>
                    <a:pt x="3064" y="1195"/>
                    <a:pt x="3119" y="1043"/>
                  </a:cubicBezTo>
                  <a:lnTo>
                    <a:pt x="3143" y="1049"/>
                  </a:lnTo>
                  <a:cubicBezTo>
                    <a:pt x="3125" y="1213"/>
                    <a:pt x="3095" y="1364"/>
                    <a:pt x="3058" y="1516"/>
                  </a:cubicBezTo>
                  <a:cubicBezTo>
                    <a:pt x="3046" y="1588"/>
                    <a:pt x="3022" y="1667"/>
                    <a:pt x="2998" y="1740"/>
                  </a:cubicBezTo>
                  <a:cubicBezTo>
                    <a:pt x="2974" y="1818"/>
                    <a:pt x="2955" y="1885"/>
                    <a:pt x="2925" y="1958"/>
                  </a:cubicBezTo>
                  <a:cubicBezTo>
                    <a:pt x="2901" y="2030"/>
                    <a:pt x="2877" y="2091"/>
                    <a:pt x="2852" y="2157"/>
                  </a:cubicBezTo>
                  <a:cubicBezTo>
                    <a:pt x="2883" y="2188"/>
                    <a:pt x="2925" y="2212"/>
                    <a:pt x="2955" y="2242"/>
                  </a:cubicBezTo>
                  <a:cubicBezTo>
                    <a:pt x="2986" y="2272"/>
                    <a:pt x="3022" y="2297"/>
                    <a:pt x="3052" y="2321"/>
                  </a:cubicBezTo>
                  <a:cubicBezTo>
                    <a:pt x="3095" y="2248"/>
                    <a:pt x="3131" y="2163"/>
                    <a:pt x="3173" y="2091"/>
                  </a:cubicBezTo>
                  <a:cubicBezTo>
                    <a:pt x="3210" y="2000"/>
                    <a:pt x="3246" y="1915"/>
                    <a:pt x="3282" y="1824"/>
                  </a:cubicBezTo>
                  <a:cubicBezTo>
                    <a:pt x="3325" y="1734"/>
                    <a:pt x="3361" y="1643"/>
                    <a:pt x="3391" y="1552"/>
                  </a:cubicBezTo>
                  <a:cubicBezTo>
                    <a:pt x="3458" y="1370"/>
                    <a:pt x="3518" y="1183"/>
                    <a:pt x="3579" y="983"/>
                  </a:cubicBezTo>
                  <a:lnTo>
                    <a:pt x="3603" y="989"/>
                  </a:lnTo>
                  <a:cubicBezTo>
                    <a:pt x="3585" y="1189"/>
                    <a:pt x="3543" y="1388"/>
                    <a:pt x="3506" y="1576"/>
                  </a:cubicBezTo>
                  <a:cubicBezTo>
                    <a:pt x="3482" y="1673"/>
                    <a:pt x="3452" y="1764"/>
                    <a:pt x="3428" y="1855"/>
                  </a:cubicBezTo>
                  <a:lnTo>
                    <a:pt x="3337" y="2127"/>
                  </a:lnTo>
                  <a:cubicBezTo>
                    <a:pt x="3300" y="2218"/>
                    <a:pt x="3270" y="2303"/>
                    <a:pt x="3234" y="2393"/>
                  </a:cubicBezTo>
                  <a:cubicBezTo>
                    <a:pt x="3222" y="2418"/>
                    <a:pt x="3210" y="2436"/>
                    <a:pt x="3204" y="2460"/>
                  </a:cubicBezTo>
                  <a:cubicBezTo>
                    <a:pt x="3234" y="2490"/>
                    <a:pt x="3270" y="2521"/>
                    <a:pt x="3300" y="2557"/>
                  </a:cubicBezTo>
                  <a:cubicBezTo>
                    <a:pt x="3337" y="2496"/>
                    <a:pt x="3373" y="2436"/>
                    <a:pt x="3403" y="2375"/>
                  </a:cubicBezTo>
                  <a:cubicBezTo>
                    <a:pt x="3434" y="2309"/>
                    <a:pt x="3476" y="2242"/>
                    <a:pt x="3506" y="2169"/>
                  </a:cubicBezTo>
                  <a:cubicBezTo>
                    <a:pt x="3537" y="2103"/>
                    <a:pt x="3573" y="2036"/>
                    <a:pt x="3603" y="1964"/>
                  </a:cubicBezTo>
                  <a:cubicBezTo>
                    <a:pt x="3664" y="1824"/>
                    <a:pt x="3724" y="1673"/>
                    <a:pt x="3779" y="1528"/>
                  </a:cubicBezTo>
                  <a:lnTo>
                    <a:pt x="3797" y="1540"/>
                  </a:lnTo>
                  <a:cubicBezTo>
                    <a:pt x="3779" y="1697"/>
                    <a:pt x="3749" y="1849"/>
                    <a:pt x="3706" y="1994"/>
                  </a:cubicBezTo>
                  <a:cubicBezTo>
                    <a:pt x="3688" y="2067"/>
                    <a:pt x="3670" y="2133"/>
                    <a:pt x="3646" y="2212"/>
                  </a:cubicBezTo>
                  <a:cubicBezTo>
                    <a:pt x="3627" y="2278"/>
                    <a:pt x="3597" y="2351"/>
                    <a:pt x="3573" y="2424"/>
                  </a:cubicBezTo>
                  <a:cubicBezTo>
                    <a:pt x="3543" y="2490"/>
                    <a:pt x="3518" y="2557"/>
                    <a:pt x="3488" y="2624"/>
                  </a:cubicBezTo>
                  <a:lnTo>
                    <a:pt x="3446" y="2720"/>
                  </a:lnTo>
                  <a:cubicBezTo>
                    <a:pt x="3537" y="2817"/>
                    <a:pt x="3615" y="2914"/>
                    <a:pt x="3700" y="3023"/>
                  </a:cubicBezTo>
                  <a:cubicBezTo>
                    <a:pt x="3718" y="3005"/>
                    <a:pt x="3730" y="2981"/>
                    <a:pt x="3749" y="2969"/>
                  </a:cubicBezTo>
                  <a:lnTo>
                    <a:pt x="3882" y="2787"/>
                  </a:lnTo>
                  <a:cubicBezTo>
                    <a:pt x="3930" y="2726"/>
                    <a:pt x="3973" y="2666"/>
                    <a:pt x="4009" y="2605"/>
                  </a:cubicBezTo>
                  <a:cubicBezTo>
                    <a:pt x="4094" y="2484"/>
                    <a:pt x="4178" y="2357"/>
                    <a:pt x="4263" y="2224"/>
                  </a:cubicBezTo>
                  <a:lnTo>
                    <a:pt x="4281" y="2236"/>
                  </a:lnTo>
                  <a:cubicBezTo>
                    <a:pt x="4239" y="2375"/>
                    <a:pt x="4178" y="2515"/>
                    <a:pt x="4112" y="2648"/>
                  </a:cubicBezTo>
                  <a:cubicBezTo>
                    <a:pt x="4082" y="2720"/>
                    <a:pt x="4039" y="2787"/>
                    <a:pt x="4009" y="2848"/>
                  </a:cubicBezTo>
                  <a:cubicBezTo>
                    <a:pt x="3973" y="2908"/>
                    <a:pt x="3936" y="2975"/>
                    <a:pt x="3900" y="3035"/>
                  </a:cubicBezTo>
                  <a:cubicBezTo>
                    <a:pt x="3870" y="3084"/>
                    <a:pt x="3845" y="3126"/>
                    <a:pt x="3815" y="3162"/>
                  </a:cubicBezTo>
                  <a:lnTo>
                    <a:pt x="3882" y="3253"/>
                  </a:lnTo>
                  <a:lnTo>
                    <a:pt x="3991" y="3150"/>
                  </a:lnTo>
                  <a:cubicBezTo>
                    <a:pt x="4033" y="3102"/>
                    <a:pt x="4069" y="3059"/>
                    <a:pt x="4118" y="3011"/>
                  </a:cubicBezTo>
                  <a:cubicBezTo>
                    <a:pt x="4203" y="2920"/>
                    <a:pt x="4287" y="2823"/>
                    <a:pt x="4366" y="2732"/>
                  </a:cubicBezTo>
                  <a:lnTo>
                    <a:pt x="4390" y="2751"/>
                  </a:lnTo>
                  <a:cubicBezTo>
                    <a:pt x="4336" y="2860"/>
                    <a:pt x="4275" y="2969"/>
                    <a:pt x="4209" y="3072"/>
                  </a:cubicBezTo>
                  <a:cubicBezTo>
                    <a:pt x="4178" y="3126"/>
                    <a:pt x="4142" y="3181"/>
                    <a:pt x="4112" y="3223"/>
                  </a:cubicBezTo>
                  <a:cubicBezTo>
                    <a:pt x="4069" y="3271"/>
                    <a:pt x="4039" y="3326"/>
                    <a:pt x="4003" y="3368"/>
                  </a:cubicBezTo>
                  <a:lnTo>
                    <a:pt x="3991" y="3392"/>
                  </a:lnTo>
                  <a:cubicBezTo>
                    <a:pt x="4112" y="3568"/>
                    <a:pt x="4233" y="3750"/>
                    <a:pt x="4354" y="3931"/>
                  </a:cubicBezTo>
                  <a:cubicBezTo>
                    <a:pt x="4602" y="3477"/>
                    <a:pt x="4669" y="2902"/>
                    <a:pt x="4536" y="2333"/>
                  </a:cubicBezTo>
                  <a:cubicBezTo>
                    <a:pt x="4384" y="1764"/>
                    <a:pt x="4051" y="1219"/>
                    <a:pt x="3579" y="807"/>
                  </a:cubicBezTo>
                  <a:cubicBezTo>
                    <a:pt x="3089" y="371"/>
                    <a:pt x="2447" y="105"/>
                    <a:pt x="1811" y="32"/>
                  </a:cubicBezTo>
                  <a:cubicBezTo>
                    <a:pt x="1651" y="11"/>
                    <a:pt x="1490" y="1"/>
                    <a:pt x="13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7"/>
            <p:cNvSpPr/>
            <p:nvPr/>
          </p:nvSpPr>
          <p:spPr>
            <a:xfrm flipH="1">
              <a:off x="2060506" y="3021461"/>
              <a:ext cx="149334" cy="231856"/>
            </a:xfrm>
            <a:custGeom>
              <a:avLst/>
              <a:gdLst/>
              <a:ahLst/>
              <a:cxnLst/>
              <a:rect l="l" t="t" r="r" b="b"/>
              <a:pathLst>
                <a:path w="789" h="1225" extrusionOk="0">
                  <a:moveTo>
                    <a:pt x="83" y="0"/>
                  </a:moveTo>
                  <a:cubicBezTo>
                    <a:pt x="47" y="0"/>
                    <a:pt x="0" y="58"/>
                    <a:pt x="21" y="90"/>
                  </a:cubicBezTo>
                  <a:cubicBezTo>
                    <a:pt x="239" y="483"/>
                    <a:pt x="445" y="859"/>
                    <a:pt x="717" y="1216"/>
                  </a:cubicBezTo>
                  <a:cubicBezTo>
                    <a:pt x="722" y="1222"/>
                    <a:pt x="729" y="1225"/>
                    <a:pt x="737" y="1225"/>
                  </a:cubicBezTo>
                  <a:cubicBezTo>
                    <a:pt x="759" y="1225"/>
                    <a:pt x="788" y="1202"/>
                    <a:pt x="784" y="1180"/>
                  </a:cubicBezTo>
                  <a:cubicBezTo>
                    <a:pt x="687" y="719"/>
                    <a:pt x="445" y="332"/>
                    <a:pt x="100" y="5"/>
                  </a:cubicBezTo>
                  <a:cubicBezTo>
                    <a:pt x="95" y="2"/>
                    <a:pt x="89" y="0"/>
                    <a:pt x="83"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7"/>
            <p:cNvSpPr/>
            <p:nvPr/>
          </p:nvSpPr>
          <p:spPr>
            <a:xfrm flipH="1">
              <a:off x="1790986" y="3116285"/>
              <a:ext cx="373808" cy="1015434"/>
            </a:xfrm>
            <a:custGeom>
              <a:avLst/>
              <a:gdLst/>
              <a:ahLst/>
              <a:cxnLst/>
              <a:rect l="l" t="t" r="r" b="b"/>
              <a:pathLst>
                <a:path w="1975" h="5365" extrusionOk="0">
                  <a:moveTo>
                    <a:pt x="122" y="0"/>
                  </a:moveTo>
                  <a:cubicBezTo>
                    <a:pt x="98" y="97"/>
                    <a:pt x="74" y="194"/>
                    <a:pt x="61" y="291"/>
                  </a:cubicBezTo>
                  <a:cubicBezTo>
                    <a:pt x="43" y="394"/>
                    <a:pt x="31" y="491"/>
                    <a:pt x="25" y="588"/>
                  </a:cubicBezTo>
                  <a:cubicBezTo>
                    <a:pt x="7" y="775"/>
                    <a:pt x="1" y="969"/>
                    <a:pt x="7" y="1151"/>
                  </a:cubicBezTo>
                  <a:cubicBezTo>
                    <a:pt x="43" y="1102"/>
                    <a:pt x="74" y="1066"/>
                    <a:pt x="116" y="1018"/>
                  </a:cubicBezTo>
                  <a:cubicBezTo>
                    <a:pt x="189" y="927"/>
                    <a:pt x="273" y="836"/>
                    <a:pt x="346" y="745"/>
                  </a:cubicBezTo>
                  <a:lnTo>
                    <a:pt x="364" y="757"/>
                  </a:lnTo>
                  <a:cubicBezTo>
                    <a:pt x="310" y="854"/>
                    <a:pt x="249" y="951"/>
                    <a:pt x="195" y="1048"/>
                  </a:cubicBezTo>
                  <a:cubicBezTo>
                    <a:pt x="164" y="1102"/>
                    <a:pt x="146" y="1151"/>
                    <a:pt x="116" y="1193"/>
                  </a:cubicBezTo>
                  <a:cubicBezTo>
                    <a:pt x="86" y="1242"/>
                    <a:pt x="55" y="1290"/>
                    <a:pt x="31" y="1339"/>
                  </a:cubicBezTo>
                  <a:lnTo>
                    <a:pt x="25" y="1351"/>
                  </a:lnTo>
                  <a:cubicBezTo>
                    <a:pt x="31" y="1429"/>
                    <a:pt x="37" y="1496"/>
                    <a:pt x="43" y="1563"/>
                  </a:cubicBezTo>
                  <a:lnTo>
                    <a:pt x="74" y="1526"/>
                  </a:lnTo>
                  <a:lnTo>
                    <a:pt x="207" y="1381"/>
                  </a:lnTo>
                  <a:cubicBezTo>
                    <a:pt x="298" y="1284"/>
                    <a:pt x="376" y="1187"/>
                    <a:pt x="467" y="1090"/>
                  </a:cubicBezTo>
                  <a:lnTo>
                    <a:pt x="485" y="1096"/>
                  </a:lnTo>
                  <a:cubicBezTo>
                    <a:pt x="425" y="1199"/>
                    <a:pt x="358" y="1308"/>
                    <a:pt x="298" y="1411"/>
                  </a:cubicBezTo>
                  <a:cubicBezTo>
                    <a:pt x="225" y="1520"/>
                    <a:pt x="158" y="1617"/>
                    <a:pt x="92" y="1726"/>
                  </a:cubicBezTo>
                  <a:cubicBezTo>
                    <a:pt x="86" y="1732"/>
                    <a:pt x="74" y="1744"/>
                    <a:pt x="67" y="1756"/>
                  </a:cubicBezTo>
                  <a:cubicBezTo>
                    <a:pt x="74" y="1817"/>
                    <a:pt x="92" y="1877"/>
                    <a:pt x="104" y="1938"/>
                  </a:cubicBezTo>
                  <a:lnTo>
                    <a:pt x="146" y="1896"/>
                  </a:lnTo>
                  <a:cubicBezTo>
                    <a:pt x="195" y="1847"/>
                    <a:pt x="249" y="1787"/>
                    <a:pt x="310" y="1732"/>
                  </a:cubicBezTo>
                  <a:lnTo>
                    <a:pt x="328" y="1738"/>
                  </a:lnTo>
                  <a:cubicBezTo>
                    <a:pt x="298" y="1799"/>
                    <a:pt x="267" y="1865"/>
                    <a:pt x="237" y="1926"/>
                  </a:cubicBezTo>
                  <a:lnTo>
                    <a:pt x="146" y="2101"/>
                  </a:lnTo>
                  <a:cubicBezTo>
                    <a:pt x="176" y="2229"/>
                    <a:pt x="207" y="2362"/>
                    <a:pt x="243" y="2489"/>
                  </a:cubicBezTo>
                  <a:lnTo>
                    <a:pt x="285" y="2646"/>
                  </a:lnTo>
                  <a:lnTo>
                    <a:pt x="358" y="2580"/>
                  </a:lnTo>
                  <a:cubicBezTo>
                    <a:pt x="400" y="2531"/>
                    <a:pt x="449" y="2483"/>
                    <a:pt x="491" y="2434"/>
                  </a:cubicBezTo>
                  <a:lnTo>
                    <a:pt x="631" y="2289"/>
                  </a:lnTo>
                  <a:lnTo>
                    <a:pt x="903" y="1998"/>
                  </a:lnTo>
                  <a:lnTo>
                    <a:pt x="915" y="2005"/>
                  </a:lnTo>
                  <a:cubicBezTo>
                    <a:pt x="848" y="2120"/>
                    <a:pt x="782" y="2222"/>
                    <a:pt x="709" y="2331"/>
                  </a:cubicBezTo>
                  <a:cubicBezTo>
                    <a:pt x="673" y="2380"/>
                    <a:pt x="643" y="2434"/>
                    <a:pt x="606" y="2489"/>
                  </a:cubicBezTo>
                  <a:lnTo>
                    <a:pt x="491" y="2640"/>
                  </a:lnTo>
                  <a:cubicBezTo>
                    <a:pt x="455" y="2695"/>
                    <a:pt x="425" y="2737"/>
                    <a:pt x="388" y="2792"/>
                  </a:cubicBezTo>
                  <a:cubicBezTo>
                    <a:pt x="370" y="2816"/>
                    <a:pt x="346" y="2834"/>
                    <a:pt x="334" y="2858"/>
                  </a:cubicBezTo>
                  <a:lnTo>
                    <a:pt x="376" y="3016"/>
                  </a:lnTo>
                  <a:lnTo>
                    <a:pt x="388" y="3010"/>
                  </a:lnTo>
                  <a:lnTo>
                    <a:pt x="491" y="2882"/>
                  </a:lnTo>
                  <a:cubicBezTo>
                    <a:pt x="528" y="2834"/>
                    <a:pt x="570" y="2798"/>
                    <a:pt x="600" y="2755"/>
                  </a:cubicBezTo>
                  <a:cubicBezTo>
                    <a:pt x="673" y="2670"/>
                    <a:pt x="740" y="2586"/>
                    <a:pt x="818" y="2495"/>
                  </a:cubicBezTo>
                  <a:lnTo>
                    <a:pt x="842" y="2501"/>
                  </a:lnTo>
                  <a:cubicBezTo>
                    <a:pt x="794" y="2604"/>
                    <a:pt x="740" y="2695"/>
                    <a:pt x="697" y="2786"/>
                  </a:cubicBezTo>
                  <a:cubicBezTo>
                    <a:pt x="673" y="2828"/>
                    <a:pt x="643" y="2876"/>
                    <a:pt x="618" y="2919"/>
                  </a:cubicBezTo>
                  <a:lnTo>
                    <a:pt x="540" y="3058"/>
                  </a:lnTo>
                  <a:cubicBezTo>
                    <a:pt x="509" y="3100"/>
                    <a:pt x="485" y="3149"/>
                    <a:pt x="461" y="3191"/>
                  </a:cubicBezTo>
                  <a:cubicBezTo>
                    <a:pt x="455" y="3209"/>
                    <a:pt x="449" y="3215"/>
                    <a:pt x="437" y="3221"/>
                  </a:cubicBezTo>
                  <a:cubicBezTo>
                    <a:pt x="467" y="3330"/>
                    <a:pt x="491" y="3427"/>
                    <a:pt x="528" y="3530"/>
                  </a:cubicBezTo>
                  <a:cubicBezTo>
                    <a:pt x="558" y="3639"/>
                    <a:pt x="588" y="3736"/>
                    <a:pt x="618" y="3845"/>
                  </a:cubicBezTo>
                  <a:lnTo>
                    <a:pt x="764" y="3700"/>
                  </a:lnTo>
                  <a:cubicBezTo>
                    <a:pt x="818" y="3639"/>
                    <a:pt x="879" y="3585"/>
                    <a:pt x="933" y="3524"/>
                  </a:cubicBezTo>
                  <a:cubicBezTo>
                    <a:pt x="1036" y="3403"/>
                    <a:pt x="1133" y="3276"/>
                    <a:pt x="1236" y="3149"/>
                  </a:cubicBezTo>
                  <a:lnTo>
                    <a:pt x="1254" y="3155"/>
                  </a:lnTo>
                  <a:cubicBezTo>
                    <a:pt x="1188" y="3300"/>
                    <a:pt x="1115" y="3433"/>
                    <a:pt x="1024" y="3560"/>
                  </a:cubicBezTo>
                  <a:cubicBezTo>
                    <a:pt x="976" y="3633"/>
                    <a:pt x="933" y="3694"/>
                    <a:pt x="885" y="3760"/>
                  </a:cubicBezTo>
                  <a:cubicBezTo>
                    <a:pt x="842" y="3821"/>
                    <a:pt x="794" y="3881"/>
                    <a:pt x="740" y="3942"/>
                  </a:cubicBezTo>
                  <a:cubicBezTo>
                    <a:pt x="721" y="3972"/>
                    <a:pt x="697" y="3996"/>
                    <a:pt x="673" y="4027"/>
                  </a:cubicBezTo>
                  <a:cubicBezTo>
                    <a:pt x="691" y="4087"/>
                    <a:pt x="709" y="4154"/>
                    <a:pt x="733" y="4214"/>
                  </a:cubicBezTo>
                  <a:lnTo>
                    <a:pt x="733" y="4220"/>
                  </a:lnTo>
                  <a:lnTo>
                    <a:pt x="782" y="4178"/>
                  </a:lnTo>
                  <a:lnTo>
                    <a:pt x="885" y="4069"/>
                  </a:lnTo>
                  <a:lnTo>
                    <a:pt x="994" y="3966"/>
                  </a:lnTo>
                  <a:cubicBezTo>
                    <a:pt x="1060" y="3893"/>
                    <a:pt x="1121" y="3821"/>
                    <a:pt x="1181" y="3736"/>
                  </a:cubicBezTo>
                  <a:lnTo>
                    <a:pt x="1206" y="3742"/>
                  </a:lnTo>
                  <a:cubicBezTo>
                    <a:pt x="1181" y="3833"/>
                    <a:pt x="1145" y="3918"/>
                    <a:pt x="1091" y="4002"/>
                  </a:cubicBezTo>
                  <a:cubicBezTo>
                    <a:pt x="1066" y="4045"/>
                    <a:pt x="1042" y="4087"/>
                    <a:pt x="1012" y="4124"/>
                  </a:cubicBezTo>
                  <a:lnTo>
                    <a:pt x="939" y="4245"/>
                  </a:lnTo>
                  <a:cubicBezTo>
                    <a:pt x="909" y="4281"/>
                    <a:pt x="885" y="4317"/>
                    <a:pt x="861" y="4360"/>
                  </a:cubicBezTo>
                  <a:cubicBezTo>
                    <a:pt x="848" y="4378"/>
                    <a:pt x="824" y="4402"/>
                    <a:pt x="812" y="4426"/>
                  </a:cubicBezTo>
                  <a:cubicBezTo>
                    <a:pt x="915" y="4735"/>
                    <a:pt x="1030" y="5056"/>
                    <a:pt x="1218" y="5365"/>
                  </a:cubicBezTo>
                  <a:lnTo>
                    <a:pt x="1357" y="5183"/>
                  </a:lnTo>
                  <a:cubicBezTo>
                    <a:pt x="1357" y="5159"/>
                    <a:pt x="1357" y="5147"/>
                    <a:pt x="1363" y="5123"/>
                  </a:cubicBezTo>
                  <a:cubicBezTo>
                    <a:pt x="1369" y="5062"/>
                    <a:pt x="1375" y="5001"/>
                    <a:pt x="1375" y="4941"/>
                  </a:cubicBezTo>
                  <a:cubicBezTo>
                    <a:pt x="1375" y="4820"/>
                    <a:pt x="1381" y="4699"/>
                    <a:pt x="1375" y="4578"/>
                  </a:cubicBezTo>
                  <a:lnTo>
                    <a:pt x="1369" y="4208"/>
                  </a:lnTo>
                  <a:lnTo>
                    <a:pt x="1393" y="4208"/>
                  </a:lnTo>
                  <a:cubicBezTo>
                    <a:pt x="1430" y="4329"/>
                    <a:pt x="1460" y="4450"/>
                    <a:pt x="1490" y="4572"/>
                  </a:cubicBezTo>
                  <a:cubicBezTo>
                    <a:pt x="1508" y="4632"/>
                    <a:pt x="1514" y="4693"/>
                    <a:pt x="1527" y="4753"/>
                  </a:cubicBezTo>
                  <a:lnTo>
                    <a:pt x="1551" y="4880"/>
                  </a:lnTo>
                  <a:cubicBezTo>
                    <a:pt x="1605" y="4783"/>
                    <a:pt x="1648" y="4693"/>
                    <a:pt x="1696" y="4584"/>
                  </a:cubicBezTo>
                  <a:cubicBezTo>
                    <a:pt x="1732" y="4487"/>
                    <a:pt x="1769" y="4384"/>
                    <a:pt x="1811" y="4275"/>
                  </a:cubicBezTo>
                  <a:cubicBezTo>
                    <a:pt x="1793" y="4245"/>
                    <a:pt x="1781" y="4214"/>
                    <a:pt x="1769" y="4178"/>
                  </a:cubicBezTo>
                  <a:cubicBezTo>
                    <a:pt x="1763" y="4142"/>
                    <a:pt x="1751" y="4093"/>
                    <a:pt x="1732" y="4057"/>
                  </a:cubicBezTo>
                  <a:lnTo>
                    <a:pt x="1690" y="3942"/>
                  </a:lnTo>
                  <a:lnTo>
                    <a:pt x="1642" y="3827"/>
                  </a:lnTo>
                  <a:lnTo>
                    <a:pt x="1551" y="3603"/>
                  </a:lnTo>
                  <a:lnTo>
                    <a:pt x="1575" y="3597"/>
                  </a:lnTo>
                  <a:cubicBezTo>
                    <a:pt x="1636" y="3657"/>
                    <a:pt x="1696" y="3724"/>
                    <a:pt x="1751" y="3791"/>
                  </a:cubicBezTo>
                  <a:lnTo>
                    <a:pt x="1823" y="3900"/>
                  </a:lnTo>
                  <a:lnTo>
                    <a:pt x="1884" y="3990"/>
                  </a:lnTo>
                  <a:cubicBezTo>
                    <a:pt x="1908" y="3900"/>
                    <a:pt x="1920" y="3809"/>
                    <a:pt x="1938" y="3718"/>
                  </a:cubicBezTo>
                  <a:cubicBezTo>
                    <a:pt x="1914" y="3688"/>
                    <a:pt x="1902" y="3663"/>
                    <a:pt x="1878" y="3633"/>
                  </a:cubicBezTo>
                  <a:cubicBezTo>
                    <a:pt x="1841" y="3573"/>
                    <a:pt x="1799" y="3506"/>
                    <a:pt x="1757" y="3445"/>
                  </a:cubicBezTo>
                  <a:cubicBezTo>
                    <a:pt x="1720" y="3385"/>
                    <a:pt x="1666" y="3324"/>
                    <a:pt x="1630" y="3264"/>
                  </a:cubicBezTo>
                  <a:lnTo>
                    <a:pt x="1496" y="3088"/>
                  </a:lnTo>
                  <a:cubicBezTo>
                    <a:pt x="1418" y="2973"/>
                    <a:pt x="1315" y="2858"/>
                    <a:pt x="1224" y="2749"/>
                  </a:cubicBezTo>
                  <a:lnTo>
                    <a:pt x="1242" y="2731"/>
                  </a:lnTo>
                  <a:cubicBezTo>
                    <a:pt x="1363" y="2822"/>
                    <a:pt x="1478" y="2919"/>
                    <a:pt x="1587" y="3022"/>
                  </a:cubicBezTo>
                  <a:lnTo>
                    <a:pt x="1751" y="3179"/>
                  </a:lnTo>
                  <a:lnTo>
                    <a:pt x="1908" y="3343"/>
                  </a:lnTo>
                  <a:cubicBezTo>
                    <a:pt x="1920" y="3361"/>
                    <a:pt x="1944" y="3385"/>
                    <a:pt x="1962" y="3403"/>
                  </a:cubicBezTo>
                  <a:cubicBezTo>
                    <a:pt x="1975" y="3149"/>
                    <a:pt x="1962" y="2888"/>
                    <a:pt x="1914" y="2634"/>
                  </a:cubicBezTo>
                  <a:cubicBezTo>
                    <a:pt x="1884" y="2610"/>
                    <a:pt x="1860" y="2598"/>
                    <a:pt x="1829" y="2574"/>
                  </a:cubicBezTo>
                  <a:cubicBezTo>
                    <a:pt x="1787" y="2537"/>
                    <a:pt x="1751" y="2507"/>
                    <a:pt x="1708" y="2459"/>
                  </a:cubicBezTo>
                  <a:cubicBezTo>
                    <a:pt x="1672" y="2422"/>
                    <a:pt x="1642" y="2374"/>
                    <a:pt x="1605" y="2337"/>
                  </a:cubicBezTo>
                  <a:lnTo>
                    <a:pt x="1496" y="2222"/>
                  </a:lnTo>
                  <a:lnTo>
                    <a:pt x="1387" y="2113"/>
                  </a:lnTo>
                  <a:cubicBezTo>
                    <a:pt x="1309" y="2035"/>
                    <a:pt x="1242" y="1962"/>
                    <a:pt x="1163" y="1883"/>
                  </a:cubicBezTo>
                  <a:lnTo>
                    <a:pt x="1181" y="1871"/>
                  </a:lnTo>
                  <a:cubicBezTo>
                    <a:pt x="1278" y="1920"/>
                    <a:pt x="1369" y="1980"/>
                    <a:pt x="1460" y="2041"/>
                  </a:cubicBezTo>
                  <a:lnTo>
                    <a:pt x="1599" y="2132"/>
                  </a:lnTo>
                  <a:cubicBezTo>
                    <a:pt x="1642" y="2162"/>
                    <a:pt x="1690" y="2204"/>
                    <a:pt x="1732" y="2229"/>
                  </a:cubicBezTo>
                  <a:cubicBezTo>
                    <a:pt x="1763" y="2253"/>
                    <a:pt x="1799" y="2277"/>
                    <a:pt x="1841" y="2307"/>
                  </a:cubicBezTo>
                  <a:cubicBezTo>
                    <a:pt x="1817" y="2222"/>
                    <a:pt x="1793" y="2132"/>
                    <a:pt x="1763" y="2053"/>
                  </a:cubicBezTo>
                  <a:cubicBezTo>
                    <a:pt x="1708" y="2005"/>
                    <a:pt x="1648" y="1968"/>
                    <a:pt x="1605" y="1920"/>
                  </a:cubicBezTo>
                  <a:cubicBezTo>
                    <a:pt x="1545" y="1865"/>
                    <a:pt x="1484" y="1805"/>
                    <a:pt x="1424" y="1762"/>
                  </a:cubicBezTo>
                  <a:cubicBezTo>
                    <a:pt x="1357" y="1708"/>
                    <a:pt x="1297" y="1665"/>
                    <a:pt x="1224" y="1617"/>
                  </a:cubicBezTo>
                  <a:cubicBezTo>
                    <a:pt x="1157" y="1575"/>
                    <a:pt x="1097" y="1526"/>
                    <a:pt x="1024" y="1484"/>
                  </a:cubicBezTo>
                  <a:cubicBezTo>
                    <a:pt x="885" y="1399"/>
                    <a:pt x="740" y="1314"/>
                    <a:pt x="600" y="1248"/>
                  </a:cubicBezTo>
                  <a:lnTo>
                    <a:pt x="612" y="1230"/>
                  </a:lnTo>
                  <a:cubicBezTo>
                    <a:pt x="782" y="1278"/>
                    <a:pt x="933" y="1339"/>
                    <a:pt x="1091" y="1405"/>
                  </a:cubicBezTo>
                  <a:cubicBezTo>
                    <a:pt x="1163" y="1435"/>
                    <a:pt x="1248" y="1472"/>
                    <a:pt x="1315" y="1514"/>
                  </a:cubicBezTo>
                  <a:cubicBezTo>
                    <a:pt x="1393" y="1550"/>
                    <a:pt x="1466" y="1593"/>
                    <a:pt x="1539" y="1641"/>
                  </a:cubicBezTo>
                  <a:cubicBezTo>
                    <a:pt x="1569" y="1653"/>
                    <a:pt x="1587" y="1672"/>
                    <a:pt x="1617" y="1684"/>
                  </a:cubicBezTo>
                  <a:cubicBezTo>
                    <a:pt x="1460" y="1332"/>
                    <a:pt x="1242" y="1006"/>
                    <a:pt x="994" y="727"/>
                  </a:cubicBezTo>
                  <a:cubicBezTo>
                    <a:pt x="733" y="436"/>
                    <a:pt x="449" y="194"/>
                    <a:pt x="1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6" name="Google Shape;1676;p47"/>
          <p:cNvGrpSpPr/>
          <p:nvPr/>
        </p:nvGrpSpPr>
        <p:grpSpPr>
          <a:xfrm>
            <a:off x="4308325" y="1474929"/>
            <a:ext cx="527409" cy="771513"/>
            <a:chOff x="-12850" y="1205375"/>
            <a:chExt cx="2755533" cy="4030891"/>
          </a:xfrm>
        </p:grpSpPr>
        <p:sp>
          <p:nvSpPr>
            <p:cNvPr id="1677" name="Google Shape;1677;p47"/>
            <p:cNvSpPr/>
            <p:nvPr/>
          </p:nvSpPr>
          <p:spPr>
            <a:xfrm flipH="1">
              <a:off x="1189055" y="2552456"/>
              <a:ext cx="672317" cy="2437725"/>
            </a:xfrm>
            <a:custGeom>
              <a:avLst/>
              <a:gdLst/>
              <a:ahLst/>
              <a:cxnLst/>
              <a:rect l="l" t="t" r="r" b="b"/>
              <a:pathLst>
                <a:path w="15879" h="57575" extrusionOk="0">
                  <a:moveTo>
                    <a:pt x="0" y="0"/>
                  </a:moveTo>
                  <a:cubicBezTo>
                    <a:pt x="33" y="2502"/>
                    <a:pt x="234" y="5004"/>
                    <a:pt x="667" y="7472"/>
                  </a:cubicBezTo>
                  <a:cubicBezTo>
                    <a:pt x="1068" y="9974"/>
                    <a:pt x="1735" y="12409"/>
                    <a:pt x="2535" y="14778"/>
                  </a:cubicBezTo>
                  <a:cubicBezTo>
                    <a:pt x="2936" y="15978"/>
                    <a:pt x="3336" y="17146"/>
                    <a:pt x="3769" y="18313"/>
                  </a:cubicBezTo>
                  <a:cubicBezTo>
                    <a:pt x="4203" y="19481"/>
                    <a:pt x="4637" y="20648"/>
                    <a:pt x="5104" y="21816"/>
                  </a:cubicBezTo>
                  <a:cubicBezTo>
                    <a:pt x="5571" y="22983"/>
                    <a:pt x="6038" y="24118"/>
                    <a:pt x="6438" y="25252"/>
                  </a:cubicBezTo>
                  <a:cubicBezTo>
                    <a:pt x="6838" y="26386"/>
                    <a:pt x="7205" y="27553"/>
                    <a:pt x="7539" y="28721"/>
                  </a:cubicBezTo>
                  <a:cubicBezTo>
                    <a:pt x="7872" y="29922"/>
                    <a:pt x="8206" y="31123"/>
                    <a:pt x="8573" y="32323"/>
                  </a:cubicBezTo>
                  <a:cubicBezTo>
                    <a:pt x="8940" y="33558"/>
                    <a:pt x="9373" y="34759"/>
                    <a:pt x="9807" y="35926"/>
                  </a:cubicBezTo>
                  <a:cubicBezTo>
                    <a:pt x="10674" y="38261"/>
                    <a:pt x="11542" y="40529"/>
                    <a:pt x="11942" y="42764"/>
                  </a:cubicBezTo>
                  <a:cubicBezTo>
                    <a:pt x="12342" y="45033"/>
                    <a:pt x="12342" y="47334"/>
                    <a:pt x="12075" y="49703"/>
                  </a:cubicBezTo>
                  <a:cubicBezTo>
                    <a:pt x="11842" y="52038"/>
                    <a:pt x="11342" y="54406"/>
                    <a:pt x="10808" y="56841"/>
                  </a:cubicBezTo>
                  <a:lnTo>
                    <a:pt x="14844" y="57575"/>
                  </a:lnTo>
                  <a:cubicBezTo>
                    <a:pt x="15211" y="55106"/>
                    <a:pt x="15611" y="52571"/>
                    <a:pt x="15711" y="49969"/>
                  </a:cubicBezTo>
                  <a:cubicBezTo>
                    <a:pt x="15878" y="47401"/>
                    <a:pt x="15745" y="44699"/>
                    <a:pt x="15111" y="42097"/>
                  </a:cubicBezTo>
                  <a:cubicBezTo>
                    <a:pt x="14477" y="39495"/>
                    <a:pt x="13410" y="37127"/>
                    <a:pt x="12409" y="34892"/>
                  </a:cubicBezTo>
                  <a:cubicBezTo>
                    <a:pt x="11909" y="33758"/>
                    <a:pt x="11442" y="32624"/>
                    <a:pt x="11041" y="31490"/>
                  </a:cubicBezTo>
                  <a:cubicBezTo>
                    <a:pt x="10608" y="30355"/>
                    <a:pt x="10241" y="29188"/>
                    <a:pt x="9807" y="28020"/>
                  </a:cubicBezTo>
                  <a:cubicBezTo>
                    <a:pt x="9407" y="26820"/>
                    <a:pt x="8973" y="25619"/>
                    <a:pt x="8473" y="24451"/>
                  </a:cubicBezTo>
                  <a:cubicBezTo>
                    <a:pt x="7972" y="23284"/>
                    <a:pt x="7439" y="22149"/>
                    <a:pt x="6905" y="21049"/>
                  </a:cubicBezTo>
                  <a:cubicBezTo>
                    <a:pt x="5871" y="18814"/>
                    <a:pt x="4837" y="16545"/>
                    <a:pt x="3936" y="14277"/>
                  </a:cubicBezTo>
                  <a:cubicBezTo>
                    <a:pt x="3036" y="11976"/>
                    <a:pt x="2235" y="9674"/>
                    <a:pt x="1668" y="7272"/>
                  </a:cubicBezTo>
                  <a:cubicBezTo>
                    <a:pt x="1068" y="4904"/>
                    <a:pt x="734" y="2469"/>
                    <a:pt x="5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7"/>
            <p:cNvSpPr/>
            <p:nvPr/>
          </p:nvSpPr>
          <p:spPr>
            <a:xfrm flipH="1">
              <a:off x="1165047" y="1627375"/>
              <a:ext cx="576290" cy="3268182"/>
            </a:xfrm>
            <a:custGeom>
              <a:avLst/>
              <a:gdLst/>
              <a:ahLst/>
              <a:cxnLst/>
              <a:rect l="l" t="t" r="r" b="b"/>
              <a:pathLst>
                <a:path w="13611" h="77189" extrusionOk="0">
                  <a:moveTo>
                    <a:pt x="534" y="0"/>
                  </a:moveTo>
                  <a:lnTo>
                    <a:pt x="0" y="67"/>
                  </a:lnTo>
                  <a:cubicBezTo>
                    <a:pt x="668" y="6505"/>
                    <a:pt x="1301" y="12943"/>
                    <a:pt x="2002" y="19381"/>
                  </a:cubicBezTo>
                  <a:cubicBezTo>
                    <a:pt x="2702" y="25819"/>
                    <a:pt x="3436" y="32257"/>
                    <a:pt x="4337" y="38661"/>
                  </a:cubicBezTo>
                  <a:cubicBezTo>
                    <a:pt x="4804" y="41864"/>
                    <a:pt x="5271" y="45099"/>
                    <a:pt x="5871" y="48302"/>
                  </a:cubicBezTo>
                  <a:cubicBezTo>
                    <a:pt x="6405" y="51504"/>
                    <a:pt x="7039" y="54706"/>
                    <a:pt x="7839" y="57875"/>
                  </a:cubicBezTo>
                  <a:lnTo>
                    <a:pt x="8440" y="60243"/>
                  </a:lnTo>
                  <a:cubicBezTo>
                    <a:pt x="8607" y="60977"/>
                    <a:pt x="8773" y="61711"/>
                    <a:pt x="8873" y="62512"/>
                  </a:cubicBezTo>
                  <a:cubicBezTo>
                    <a:pt x="9007" y="63279"/>
                    <a:pt x="9107" y="64046"/>
                    <a:pt x="9207" y="64847"/>
                  </a:cubicBezTo>
                  <a:lnTo>
                    <a:pt x="9374" y="66048"/>
                  </a:lnTo>
                  <a:lnTo>
                    <a:pt x="9441" y="66648"/>
                  </a:lnTo>
                  <a:lnTo>
                    <a:pt x="9507" y="67215"/>
                  </a:lnTo>
                  <a:cubicBezTo>
                    <a:pt x="9841" y="70117"/>
                    <a:pt x="9307" y="73086"/>
                    <a:pt x="8273" y="75888"/>
                  </a:cubicBezTo>
                  <a:lnTo>
                    <a:pt x="12142" y="77189"/>
                  </a:lnTo>
                  <a:cubicBezTo>
                    <a:pt x="13143" y="73887"/>
                    <a:pt x="13610" y="70284"/>
                    <a:pt x="13010" y="66748"/>
                  </a:cubicBezTo>
                  <a:lnTo>
                    <a:pt x="12910" y="66114"/>
                  </a:lnTo>
                  <a:lnTo>
                    <a:pt x="12810" y="65514"/>
                  </a:lnTo>
                  <a:lnTo>
                    <a:pt x="12576" y="64313"/>
                  </a:lnTo>
                  <a:cubicBezTo>
                    <a:pt x="12443" y="63512"/>
                    <a:pt x="12276" y="62712"/>
                    <a:pt x="12109" y="61878"/>
                  </a:cubicBezTo>
                  <a:cubicBezTo>
                    <a:pt x="11909" y="61077"/>
                    <a:pt x="11709" y="60243"/>
                    <a:pt x="11475" y="59410"/>
                  </a:cubicBezTo>
                  <a:lnTo>
                    <a:pt x="11108" y="58242"/>
                  </a:lnTo>
                  <a:lnTo>
                    <a:pt x="10741" y="57108"/>
                  </a:lnTo>
                  <a:cubicBezTo>
                    <a:pt x="9874" y="54039"/>
                    <a:pt x="9107" y="50937"/>
                    <a:pt x="8406" y="47801"/>
                  </a:cubicBezTo>
                  <a:cubicBezTo>
                    <a:pt x="7706" y="44666"/>
                    <a:pt x="7106" y="41497"/>
                    <a:pt x="6505" y="38328"/>
                  </a:cubicBezTo>
                  <a:cubicBezTo>
                    <a:pt x="5338" y="31957"/>
                    <a:pt x="4337" y="25585"/>
                    <a:pt x="3370" y="19214"/>
                  </a:cubicBezTo>
                  <a:cubicBezTo>
                    <a:pt x="2369" y="12810"/>
                    <a:pt x="1468" y="6405"/>
                    <a:pt x="5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7"/>
            <p:cNvSpPr/>
            <p:nvPr/>
          </p:nvSpPr>
          <p:spPr>
            <a:xfrm flipH="1">
              <a:off x="857149" y="1946575"/>
              <a:ext cx="495801" cy="2528121"/>
            </a:xfrm>
            <a:custGeom>
              <a:avLst/>
              <a:gdLst/>
              <a:ahLst/>
              <a:cxnLst/>
              <a:rect l="l" t="t" r="r" b="b"/>
              <a:pathLst>
                <a:path w="11710" h="59710" extrusionOk="0">
                  <a:moveTo>
                    <a:pt x="11175" y="0"/>
                  </a:moveTo>
                  <a:cubicBezTo>
                    <a:pt x="10608" y="2502"/>
                    <a:pt x="10175" y="5004"/>
                    <a:pt x="9708" y="7472"/>
                  </a:cubicBezTo>
                  <a:cubicBezTo>
                    <a:pt x="9241" y="9974"/>
                    <a:pt x="8774" y="12476"/>
                    <a:pt x="8240" y="14944"/>
                  </a:cubicBezTo>
                  <a:cubicBezTo>
                    <a:pt x="7706" y="17413"/>
                    <a:pt x="7139" y="19881"/>
                    <a:pt x="6439" y="22283"/>
                  </a:cubicBezTo>
                  <a:cubicBezTo>
                    <a:pt x="6105" y="23484"/>
                    <a:pt x="5705" y="24684"/>
                    <a:pt x="5204" y="25752"/>
                  </a:cubicBezTo>
                  <a:cubicBezTo>
                    <a:pt x="4637" y="26853"/>
                    <a:pt x="4037" y="27987"/>
                    <a:pt x="3470" y="29154"/>
                  </a:cubicBezTo>
                  <a:cubicBezTo>
                    <a:pt x="2903" y="30322"/>
                    <a:pt x="2369" y="31523"/>
                    <a:pt x="1969" y="32824"/>
                  </a:cubicBezTo>
                  <a:cubicBezTo>
                    <a:pt x="1535" y="34091"/>
                    <a:pt x="1268" y="35425"/>
                    <a:pt x="1135" y="36760"/>
                  </a:cubicBezTo>
                  <a:cubicBezTo>
                    <a:pt x="968" y="38061"/>
                    <a:pt x="868" y="39362"/>
                    <a:pt x="835" y="40629"/>
                  </a:cubicBezTo>
                  <a:lnTo>
                    <a:pt x="668" y="44465"/>
                  </a:lnTo>
                  <a:lnTo>
                    <a:pt x="1" y="59676"/>
                  </a:lnTo>
                  <a:lnTo>
                    <a:pt x="4070" y="59709"/>
                  </a:lnTo>
                  <a:lnTo>
                    <a:pt x="3703" y="44499"/>
                  </a:lnTo>
                  <a:lnTo>
                    <a:pt x="3603" y="40663"/>
                  </a:lnTo>
                  <a:cubicBezTo>
                    <a:pt x="3570" y="39428"/>
                    <a:pt x="3570" y="38194"/>
                    <a:pt x="3637" y="36960"/>
                  </a:cubicBezTo>
                  <a:cubicBezTo>
                    <a:pt x="3703" y="35759"/>
                    <a:pt x="3837" y="34591"/>
                    <a:pt x="4137" y="33424"/>
                  </a:cubicBezTo>
                  <a:cubicBezTo>
                    <a:pt x="4404" y="32256"/>
                    <a:pt x="4804" y="31122"/>
                    <a:pt x="5271" y="29955"/>
                  </a:cubicBezTo>
                  <a:cubicBezTo>
                    <a:pt x="5738" y="28787"/>
                    <a:pt x="6272" y="27653"/>
                    <a:pt x="6772" y="26452"/>
                  </a:cubicBezTo>
                  <a:cubicBezTo>
                    <a:pt x="7273" y="25185"/>
                    <a:pt x="7639" y="23951"/>
                    <a:pt x="7940" y="22683"/>
                  </a:cubicBezTo>
                  <a:cubicBezTo>
                    <a:pt x="8573" y="20181"/>
                    <a:pt x="9007" y="17679"/>
                    <a:pt x="9441" y="15178"/>
                  </a:cubicBezTo>
                  <a:cubicBezTo>
                    <a:pt x="9841" y="12642"/>
                    <a:pt x="10208" y="10141"/>
                    <a:pt x="10575" y="7639"/>
                  </a:cubicBezTo>
                  <a:cubicBezTo>
                    <a:pt x="10942" y="5104"/>
                    <a:pt x="11275" y="2602"/>
                    <a:pt x="11709" y="100"/>
                  </a:cubicBezTo>
                  <a:lnTo>
                    <a:pt x="111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7"/>
            <p:cNvSpPr/>
            <p:nvPr/>
          </p:nvSpPr>
          <p:spPr>
            <a:xfrm flipH="1">
              <a:off x="475834" y="2881521"/>
              <a:ext cx="838967" cy="1579028"/>
            </a:xfrm>
            <a:custGeom>
              <a:avLst/>
              <a:gdLst/>
              <a:ahLst/>
              <a:cxnLst/>
              <a:rect l="l" t="t" r="r" b="b"/>
              <a:pathLst>
                <a:path w="19815" h="37294" extrusionOk="0">
                  <a:moveTo>
                    <a:pt x="19314" y="1"/>
                  </a:moveTo>
                  <a:cubicBezTo>
                    <a:pt x="17846" y="3403"/>
                    <a:pt x="15378" y="6372"/>
                    <a:pt x="12276" y="8240"/>
                  </a:cubicBezTo>
                  <a:cubicBezTo>
                    <a:pt x="10741" y="9207"/>
                    <a:pt x="9040" y="9941"/>
                    <a:pt x="7339" y="10842"/>
                  </a:cubicBezTo>
                  <a:cubicBezTo>
                    <a:pt x="6472" y="11275"/>
                    <a:pt x="5604" y="11742"/>
                    <a:pt x="4804" y="12309"/>
                  </a:cubicBezTo>
                  <a:cubicBezTo>
                    <a:pt x="4370" y="12576"/>
                    <a:pt x="3970" y="12876"/>
                    <a:pt x="3570" y="13210"/>
                  </a:cubicBezTo>
                  <a:cubicBezTo>
                    <a:pt x="3169" y="13510"/>
                    <a:pt x="2802" y="13844"/>
                    <a:pt x="2402" y="14277"/>
                  </a:cubicBezTo>
                  <a:cubicBezTo>
                    <a:pt x="2035" y="14678"/>
                    <a:pt x="1702" y="15145"/>
                    <a:pt x="1435" y="15678"/>
                  </a:cubicBezTo>
                  <a:cubicBezTo>
                    <a:pt x="1134" y="16212"/>
                    <a:pt x="968" y="16813"/>
                    <a:pt x="901" y="17380"/>
                  </a:cubicBezTo>
                  <a:cubicBezTo>
                    <a:pt x="801" y="17913"/>
                    <a:pt x="768" y="18447"/>
                    <a:pt x="734" y="18947"/>
                  </a:cubicBezTo>
                  <a:lnTo>
                    <a:pt x="701" y="20348"/>
                  </a:lnTo>
                  <a:lnTo>
                    <a:pt x="467" y="26019"/>
                  </a:lnTo>
                  <a:lnTo>
                    <a:pt x="0" y="37294"/>
                  </a:lnTo>
                  <a:lnTo>
                    <a:pt x="4070" y="37294"/>
                  </a:lnTo>
                  <a:lnTo>
                    <a:pt x="3670" y="26019"/>
                  </a:lnTo>
                  <a:lnTo>
                    <a:pt x="3436" y="20348"/>
                  </a:lnTo>
                  <a:lnTo>
                    <a:pt x="3369" y="18947"/>
                  </a:lnTo>
                  <a:cubicBezTo>
                    <a:pt x="3369" y="18514"/>
                    <a:pt x="3369" y="18080"/>
                    <a:pt x="3403" y="17713"/>
                  </a:cubicBezTo>
                  <a:cubicBezTo>
                    <a:pt x="3436" y="17346"/>
                    <a:pt x="3503" y="17013"/>
                    <a:pt x="3603" y="16713"/>
                  </a:cubicBezTo>
                  <a:cubicBezTo>
                    <a:pt x="3736" y="16379"/>
                    <a:pt x="3936" y="16079"/>
                    <a:pt x="4170" y="15779"/>
                  </a:cubicBezTo>
                  <a:cubicBezTo>
                    <a:pt x="4403" y="15478"/>
                    <a:pt x="4704" y="15145"/>
                    <a:pt x="5037" y="14845"/>
                  </a:cubicBezTo>
                  <a:cubicBezTo>
                    <a:pt x="5337" y="14544"/>
                    <a:pt x="5671" y="14277"/>
                    <a:pt x="6005" y="14011"/>
                  </a:cubicBezTo>
                  <a:cubicBezTo>
                    <a:pt x="6705" y="13443"/>
                    <a:pt x="7472" y="12943"/>
                    <a:pt x="8240" y="12476"/>
                  </a:cubicBezTo>
                  <a:cubicBezTo>
                    <a:pt x="9807" y="11475"/>
                    <a:pt x="11509" y="10575"/>
                    <a:pt x="13076" y="9441"/>
                  </a:cubicBezTo>
                  <a:cubicBezTo>
                    <a:pt x="16245" y="7139"/>
                    <a:pt x="18580" y="3803"/>
                    <a:pt x="19814" y="201"/>
                  </a:cubicBezTo>
                  <a:lnTo>
                    <a:pt x="19314" y="1"/>
                  </a:ln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7"/>
            <p:cNvSpPr/>
            <p:nvPr/>
          </p:nvSpPr>
          <p:spPr>
            <a:xfrm flipH="1">
              <a:off x="1132571" y="1798258"/>
              <a:ext cx="306542" cy="3438008"/>
            </a:xfrm>
            <a:custGeom>
              <a:avLst/>
              <a:gdLst/>
              <a:ahLst/>
              <a:cxnLst/>
              <a:rect l="l" t="t" r="r" b="b"/>
              <a:pathLst>
                <a:path w="7240" h="81200" extrusionOk="0">
                  <a:moveTo>
                    <a:pt x="2803" y="1"/>
                  </a:moveTo>
                  <a:lnTo>
                    <a:pt x="568" y="1268"/>
                  </a:lnTo>
                  <a:cubicBezTo>
                    <a:pt x="2069" y="7039"/>
                    <a:pt x="435" y="13177"/>
                    <a:pt x="201" y="19214"/>
                  </a:cubicBezTo>
                  <a:cubicBezTo>
                    <a:pt x="134" y="21916"/>
                    <a:pt x="334" y="24618"/>
                    <a:pt x="535" y="27320"/>
                  </a:cubicBezTo>
                  <a:cubicBezTo>
                    <a:pt x="1002" y="33625"/>
                    <a:pt x="1435" y="39929"/>
                    <a:pt x="1902" y="46234"/>
                  </a:cubicBezTo>
                  <a:cubicBezTo>
                    <a:pt x="2069" y="48302"/>
                    <a:pt x="2236" y="50403"/>
                    <a:pt x="2069" y="52471"/>
                  </a:cubicBezTo>
                  <a:cubicBezTo>
                    <a:pt x="1836" y="55874"/>
                    <a:pt x="1369" y="59510"/>
                    <a:pt x="2069" y="62879"/>
                  </a:cubicBezTo>
                  <a:cubicBezTo>
                    <a:pt x="2770" y="66115"/>
                    <a:pt x="635" y="69217"/>
                    <a:pt x="668" y="72519"/>
                  </a:cubicBezTo>
                  <a:cubicBezTo>
                    <a:pt x="735" y="75421"/>
                    <a:pt x="501" y="78323"/>
                    <a:pt x="1" y="81192"/>
                  </a:cubicBezTo>
                  <a:cubicBezTo>
                    <a:pt x="289" y="81197"/>
                    <a:pt x="577" y="81200"/>
                    <a:pt x="864" y="81200"/>
                  </a:cubicBezTo>
                  <a:cubicBezTo>
                    <a:pt x="2477" y="81200"/>
                    <a:pt x="4086" y="81113"/>
                    <a:pt x="5672" y="80858"/>
                  </a:cubicBezTo>
                  <a:cubicBezTo>
                    <a:pt x="6539" y="78390"/>
                    <a:pt x="6872" y="75655"/>
                    <a:pt x="6973" y="72986"/>
                  </a:cubicBezTo>
                  <a:cubicBezTo>
                    <a:pt x="7073" y="69217"/>
                    <a:pt x="6739" y="65447"/>
                    <a:pt x="6872" y="61678"/>
                  </a:cubicBezTo>
                  <a:cubicBezTo>
                    <a:pt x="6973" y="59376"/>
                    <a:pt x="7239" y="57041"/>
                    <a:pt x="7006" y="54740"/>
                  </a:cubicBezTo>
                  <a:cubicBezTo>
                    <a:pt x="6839" y="52905"/>
                    <a:pt x="6372" y="51104"/>
                    <a:pt x="5972" y="49269"/>
                  </a:cubicBezTo>
                  <a:cubicBezTo>
                    <a:pt x="5538" y="47201"/>
                    <a:pt x="5238" y="45066"/>
                    <a:pt x="4938" y="42965"/>
                  </a:cubicBezTo>
                  <a:cubicBezTo>
                    <a:pt x="3804" y="34725"/>
                    <a:pt x="2770" y="26386"/>
                    <a:pt x="3237" y="18080"/>
                  </a:cubicBezTo>
                  <a:cubicBezTo>
                    <a:pt x="3570" y="12009"/>
                    <a:pt x="4671" y="5738"/>
                    <a:pt x="28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7"/>
            <p:cNvSpPr/>
            <p:nvPr/>
          </p:nvSpPr>
          <p:spPr>
            <a:xfrm flipH="1">
              <a:off x="660860" y="3844750"/>
              <a:ext cx="652544" cy="773975"/>
            </a:xfrm>
            <a:custGeom>
              <a:avLst/>
              <a:gdLst/>
              <a:ahLst/>
              <a:cxnLst/>
              <a:rect l="l" t="t" r="r" b="b"/>
              <a:pathLst>
                <a:path w="15412" h="18280" extrusionOk="0">
                  <a:moveTo>
                    <a:pt x="15212" y="0"/>
                  </a:moveTo>
                  <a:cubicBezTo>
                    <a:pt x="14211" y="334"/>
                    <a:pt x="13377" y="1034"/>
                    <a:pt x="12743" y="1835"/>
                  </a:cubicBezTo>
                  <a:cubicBezTo>
                    <a:pt x="12076" y="2635"/>
                    <a:pt x="11576" y="3569"/>
                    <a:pt x="11175" y="4470"/>
                  </a:cubicBezTo>
                  <a:cubicBezTo>
                    <a:pt x="10775" y="5404"/>
                    <a:pt x="10441" y="6305"/>
                    <a:pt x="10041" y="7139"/>
                  </a:cubicBezTo>
                  <a:cubicBezTo>
                    <a:pt x="9641" y="7973"/>
                    <a:pt x="9174" y="8673"/>
                    <a:pt x="8573" y="9307"/>
                  </a:cubicBezTo>
                  <a:cubicBezTo>
                    <a:pt x="7373" y="10574"/>
                    <a:pt x="5805" y="11475"/>
                    <a:pt x="4104" y="12075"/>
                  </a:cubicBezTo>
                  <a:cubicBezTo>
                    <a:pt x="3637" y="12276"/>
                    <a:pt x="3070" y="12476"/>
                    <a:pt x="2502" y="12909"/>
                  </a:cubicBezTo>
                  <a:cubicBezTo>
                    <a:pt x="1869" y="13310"/>
                    <a:pt x="1402" y="13910"/>
                    <a:pt x="1035" y="14511"/>
                  </a:cubicBezTo>
                  <a:cubicBezTo>
                    <a:pt x="368" y="15711"/>
                    <a:pt x="201" y="16912"/>
                    <a:pt x="1" y="17913"/>
                  </a:cubicBezTo>
                  <a:lnTo>
                    <a:pt x="3737" y="18280"/>
                  </a:lnTo>
                  <a:cubicBezTo>
                    <a:pt x="3770" y="17346"/>
                    <a:pt x="3837" y="16545"/>
                    <a:pt x="4037" y="16012"/>
                  </a:cubicBezTo>
                  <a:cubicBezTo>
                    <a:pt x="4137" y="15745"/>
                    <a:pt x="4237" y="15545"/>
                    <a:pt x="4404" y="15378"/>
                  </a:cubicBezTo>
                  <a:cubicBezTo>
                    <a:pt x="4604" y="15178"/>
                    <a:pt x="4904" y="14978"/>
                    <a:pt x="5338" y="14744"/>
                  </a:cubicBezTo>
                  <a:cubicBezTo>
                    <a:pt x="7172" y="13777"/>
                    <a:pt x="8940" y="12442"/>
                    <a:pt x="10208" y="10641"/>
                  </a:cubicBezTo>
                  <a:cubicBezTo>
                    <a:pt x="10842" y="9774"/>
                    <a:pt x="11342" y="8740"/>
                    <a:pt x="11642" y="7772"/>
                  </a:cubicBezTo>
                  <a:cubicBezTo>
                    <a:pt x="11943" y="6805"/>
                    <a:pt x="12176" y="5838"/>
                    <a:pt x="12410" y="4937"/>
                  </a:cubicBezTo>
                  <a:cubicBezTo>
                    <a:pt x="12676" y="4003"/>
                    <a:pt x="12977" y="3136"/>
                    <a:pt x="13477" y="2369"/>
                  </a:cubicBezTo>
                  <a:cubicBezTo>
                    <a:pt x="13944" y="1568"/>
                    <a:pt x="14578" y="867"/>
                    <a:pt x="15412" y="467"/>
                  </a:cubicBezTo>
                  <a:lnTo>
                    <a:pt x="152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7"/>
            <p:cNvSpPr/>
            <p:nvPr/>
          </p:nvSpPr>
          <p:spPr>
            <a:xfrm flipH="1">
              <a:off x="275270" y="2943675"/>
              <a:ext cx="1022596" cy="1588936"/>
            </a:xfrm>
            <a:custGeom>
              <a:avLst/>
              <a:gdLst/>
              <a:ahLst/>
              <a:cxnLst/>
              <a:rect l="l" t="t" r="r" b="b"/>
              <a:pathLst>
                <a:path w="24152" h="37528" extrusionOk="0">
                  <a:moveTo>
                    <a:pt x="23651" y="0"/>
                  </a:moveTo>
                  <a:cubicBezTo>
                    <a:pt x="22884" y="4070"/>
                    <a:pt x="19448" y="7372"/>
                    <a:pt x="15578" y="8173"/>
                  </a:cubicBezTo>
                  <a:cubicBezTo>
                    <a:pt x="15111" y="8273"/>
                    <a:pt x="14611" y="8306"/>
                    <a:pt x="14111" y="8340"/>
                  </a:cubicBezTo>
                  <a:cubicBezTo>
                    <a:pt x="13974" y="8349"/>
                    <a:pt x="13831" y="8353"/>
                    <a:pt x="13686" y="8353"/>
                  </a:cubicBezTo>
                  <a:cubicBezTo>
                    <a:pt x="13334" y="8353"/>
                    <a:pt x="12963" y="8330"/>
                    <a:pt x="12610" y="8306"/>
                  </a:cubicBezTo>
                  <a:cubicBezTo>
                    <a:pt x="12076" y="8290"/>
                    <a:pt x="11534" y="8265"/>
                    <a:pt x="10979" y="8265"/>
                  </a:cubicBezTo>
                  <a:cubicBezTo>
                    <a:pt x="10425" y="8265"/>
                    <a:pt x="9858" y="8290"/>
                    <a:pt x="9274" y="8373"/>
                  </a:cubicBezTo>
                  <a:cubicBezTo>
                    <a:pt x="8073" y="8573"/>
                    <a:pt x="7006" y="9040"/>
                    <a:pt x="6005" y="9574"/>
                  </a:cubicBezTo>
                  <a:cubicBezTo>
                    <a:pt x="5538" y="9841"/>
                    <a:pt x="5071" y="10141"/>
                    <a:pt x="4604" y="10441"/>
                  </a:cubicBezTo>
                  <a:cubicBezTo>
                    <a:pt x="4137" y="10708"/>
                    <a:pt x="3670" y="11041"/>
                    <a:pt x="3203" y="11442"/>
                  </a:cubicBezTo>
                  <a:cubicBezTo>
                    <a:pt x="2736" y="11875"/>
                    <a:pt x="2302" y="12376"/>
                    <a:pt x="1969" y="12909"/>
                  </a:cubicBezTo>
                  <a:cubicBezTo>
                    <a:pt x="1635" y="13477"/>
                    <a:pt x="1402" y="14044"/>
                    <a:pt x="1235" y="14644"/>
                  </a:cubicBezTo>
                  <a:cubicBezTo>
                    <a:pt x="868" y="15812"/>
                    <a:pt x="768" y="16946"/>
                    <a:pt x="701" y="18047"/>
                  </a:cubicBezTo>
                  <a:cubicBezTo>
                    <a:pt x="568" y="20181"/>
                    <a:pt x="501" y="22316"/>
                    <a:pt x="534" y="24484"/>
                  </a:cubicBezTo>
                  <a:cubicBezTo>
                    <a:pt x="534" y="26653"/>
                    <a:pt x="701" y="28788"/>
                    <a:pt x="701" y="30822"/>
                  </a:cubicBezTo>
                  <a:cubicBezTo>
                    <a:pt x="734" y="32857"/>
                    <a:pt x="568" y="34792"/>
                    <a:pt x="1" y="36526"/>
                  </a:cubicBezTo>
                  <a:lnTo>
                    <a:pt x="3637" y="37527"/>
                  </a:lnTo>
                  <a:cubicBezTo>
                    <a:pt x="4204" y="35192"/>
                    <a:pt x="4204" y="32857"/>
                    <a:pt x="4037" y="30689"/>
                  </a:cubicBezTo>
                  <a:cubicBezTo>
                    <a:pt x="3903" y="28487"/>
                    <a:pt x="3603" y="26419"/>
                    <a:pt x="3470" y="24351"/>
                  </a:cubicBezTo>
                  <a:cubicBezTo>
                    <a:pt x="3303" y="22283"/>
                    <a:pt x="3236" y="20181"/>
                    <a:pt x="3236" y="18113"/>
                  </a:cubicBezTo>
                  <a:cubicBezTo>
                    <a:pt x="3236" y="17113"/>
                    <a:pt x="3270" y="16112"/>
                    <a:pt x="3470" y="15245"/>
                  </a:cubicBezTo>
                  <a:cubicBezTo>
                    <a:pt x="3670" y="14344"/>
                    <a:pt x="4037" y="13610"/>
                    <a:pt x="4637" y="13010"/>
                  </a:cubicBezTo>
                  <a:cubicBezTo>
                    <a:pt x="4937" y="12709"/>
                    <a:pt x="5338" y="12409"/>
                    <a:pt x="5738" y="12109"/>
                  </a:cubicBezTo>
                  <a:cubicBezTo>
                    <a:pt x="6172" y="11775"/>
                    <a:pt x="6572" y="11508"/>
                    <a:pt x="7006" y="11242"/>
                  </a:cubicBezTo>
                  <a:cubicBezTo>
                    <a:pt x="7840" y="10675"/>
                    <a:pt x="8673" y="10274"/>
                    <a:pt x="9574" y="10074"/>
                  </a:cubicBezTo>
                  <a:cubicBezTo>
                    <a:pt x="10508" y="9874"/>
                    <a:pt x="11509" y="9841"/>
                    <a:pt x="12576" y="9841"/>
                  </a:cubicBezTo>
                  <a:cubicBezTo>
                    <a:pt x="13110" y="9807"/>
                    <a:pt x="13677" y="9807"/>
                    <a:pt x="14211" y="9741"/>
                  </a:cubicBezTo>
                  <a:cubicBezTo>
                    <a:pt x="14778" y="9674"/>
                    <a:pt x="15345" y="9607"/>
                    <a:pt x="15879" y="9440"/>
                  </a:cubicBezTo>
                  <a:cubicBezTo>
                    <a:pt x="20248" y="8239"/>
                    <a:pt x="23617" y="4403"/>
                    <a:pt x="24151" y="67"/>
                  </a:cubicBezTo>
                  <a:lnTo>
                    <a:pt x="236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7"/>
            <p:cNvSpPr/>
            <p:nvPr/>
          </p:nvSpPr>
          <p:spPr>
            <a:xfrm flipH="1">
              <a:off x="913672" y="1962071"/>
              <a:ext cx="389824" cy="2487221"/>
            </a:xfrm>
            <a:custGeom>
              <a:avLst/>
              <a:gdLst/>
              <a:ahLst/>
              <a:cxnLst/>
              <a:rect l="l" t="t" r="r" b="b"/>
              <a:pathLst>
                <a:path w="9207" h="58744" extrusionOk="0">
                  <a:moveTo>
                    <a:pt x="5070" y="1"/>
                  </a:moveTo>
                  <a:lnTo>
                    <a:pt x="4570" y="101"/>
                  </a:lnTo>
                  <a:cubicBezTo>
                    <a:pt x="5004" y="2603"/>
                    <a:pt x="5938" y="5038"/>
                    <a:pt x="7172" y="7240"/>
                  </a:cubicBezTo>
                  <a:cubicBezTo>
                    <a:pt x="7472" y="7807"/>
                    <a:pt x="7739" y="8340"/>
                    <a:pt x="7906" y="8874"/>
                  </a:cubicBezTo>
                  <a:cubicBezTo>
                    <a:pt x="8073" y="9441"/>
                    <a:pt x="8139" y="9975"/>
                    <a:pt x="8106" y="10575"/>
                  </a:cubicBezTo>
                  <a:cubicBezTo>
                    <a:pt x="8039" y="11142"/>
                    <a:pt x="7939" y="11743"/>
                    <a:pt x="7806" y="12343"/>
                  </a:cubicBezTo>
                  <a:cubicBezTo>
                    <a:pt x="7672" y="12944"/>
                    <a:pt x="7572" y="13544"/>
                    <a:pt x="7405" y="14144"/>
                  </a:cubicBezTo>
                  <a:cubicBezTo>
                    <a:pt x="6238" y="18981"/>
                    <a:pt x="4403" y="23651"/>
                    <a:pt x="2869" y="28488"/>
                  </a:cubicBezTo>
                  <a:cubicBezTo>
                    <a:pt x="2102" y="30923"/>
                    <a:pt x="1435" y="33392"/>
                    <a:pt x="968" y="35927"/>
                  </a:cubicBezTo>
                  <a:cubicBezTo>
                    <a:pt x="501" y="38462"/>
                    <a:pt x="267" y="41064"/>
                    <a:pt x="167" y="43599"/>
                  </a:cubicBezTo>
                  <a:cubicBezTo>
                    <a:pt x="67" y="46167"/>
                    <a:pt x="67" y="48703"/>
                    <a:pt x="67" y="51204"/>
                  </a:cubicBezTo>
                  <a:lnTo>
                    <a:pt x="0" y="58743"/>
                  </a:lnTo>
                  <a:lnTo>
                    <a:pt x="3736" y="58643"/>
                  </a:lnTo>
                  <a:lnTo>
                    <a:pt x="3403" y="51138"/>
                  </a:lnTo>
                  <a:cubicBezTo>
                    <a:pt x="3269" y="48602"/>
                    <a:pt x="3136" y="46101"/>
                    <a:pt x="3102" y="43632"/>
                  </a:cubicBezTo>
                  <a:cubicBezTo>
                    <a:pt x="3069" y="41164"/>
                    <a:pt x="3136" y="38729"/>
                    <a:pt x="3469" y="36294"/>
                  </a:cubicBezTo>
                  <a:cubicBezTo>
                    <a:pt x="3770" y="33892"/>
                    <a:pt x="4303" y="31490"/>
                    <a:pt x="4904" y="29055"/>
                  </a:cubicBezTo>
                  <a:cubicBezTo>
                    <a:pt x="6138" y="24252"/>
                    <a:pt x="7739" y="19448"/>
                    <a:pt x="8673" y="14445"/>
                  </a:cubicBezTo>
                  <a:cubicBezTo>
                    <a:pt x="8806" y="13811"/>
                    <a:pt x="8907" y="13177"/>
                    <a:pt x="9007" y="12543"/>
                  </a:cubicBezTo>
                  <a:cubicBezTo>
                    <a:pt x="9107" y="11910"/>
                    <a:pt x="9173" y="11276"/>
                    <a:pt x="9207" y="10609"/>
                  </a:cubicBezTo>
                  <a:cubicBezTo>
                    <a:pt x="9207" y="9908"/>
                    <a:pt x="9107" y="9208"/>
                    <a:pt x="8840" y="8574"/>
                  </a:cubicBezTo>
                  <a:cubicBezTo>
                    <a:pt x="8606" y="7907"/>
                    <a:pt x="8273" y="7340"/>
                    <a:pt x="7973" y="6806"/>
                  </a:cubicBezTo>
                  <a:cubicBezTo>
                    <a:pt x="6605" y="4704"/>
                    <a:pt x="5638" y="2436"/>
                    <a:pt x="5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7"/>
            <p:cNvSpPr/>
            <p:nvPr/>
          </p:nvSpPr>
          <p:spPr>
            <a:xfrm flipH="1">
              <a:off x="569067" y="1922526"/>
              <a:ext cx="727401" cy="2422229"/>
            </a:xfrm>
            <a:custGeom>
              <a:avLst/>
              <a:gdLst/>
              <a:ahLst/>
              <a:cxnLst/>
              <a:rect l="l" t="t" r="r" b="b"/>
              <a:pathLst>
                <a:path w="17180" h="57209" extrusionOk="0">
                  <a:moveTo>
                    <a:pt x="16980" y="1"/>
                  </a:moveTo>
                  <a:lnTo>
                    <a:pt x="16479" y="34"/>
                  </a:lnTo>
                  <a:cubicBezTo>
                    <a:pt x="16546" y="2536"/>
                    <a:pt x="15579" y="5005"/>
                    <a:pt x="13978" y="6806"/>
                  </a:cubicBezTo>
                  <a:cubicBezTo>
                    <a:pt x="13577" y="7273"/>
                    <a:pt x="13110" y="7673"/>
                    <a:pt x="12643" y="8073"/>
                  </a:cubicBezTo>
                  <a:cubicBezTo>
                    <a:pt x="12143" y="8440"/>
                    <a:pt x="11609" y="8741"/>
                    <a:pt x="11076" y="9074"/>
                  </a:cubicBezTo>
                  <a:cubicBezTo>
                    <a:pt x="10508" y="9408"/>
                    <a:pt x="9941" y="9741"/>
                    <a:pt x="9408" y="10208"/>
                  </a:cubicBezTo>
                  <a:cubicBezTo>
                    <a:pt x="8874" y="10675"/>
                    <a:pt x="8440" y="11209"/>
                    <a:pt x="8040" y="11776"/>
                  </a:cubicBezTo>
                  <a:cubicBezTo>
                    <a:pt x="7273" y="12944"/>
                    <a:pt x="6839" y="14245"/>
                    <a:pt x="6506" y="15512"/>
                  </a:cubicBezTo>
                  <a:cubicBezTo>
                    <a:pt x="6172" y="16813"/>
                    <a:pt x="5939" y="18081"/>
                    <a:pt x="5705" y="19315"/>
                  </a:cubicBezTo>
                  <a:cubicBezTo>
                    <a:pt x="5205" y="21783"/>
                    <a:pt x="4604" y="24252"/>
                    <a:pt x="3837" y="26620"/>
                  </a:cubicBezTo>
                  <a:cubicBezTo>
                    <a:pt x="3070" y="28988"/>
                    <a:pt x="2002" y="31323"/>
                    <a:pt x="1235" y="33859"/>
                  </a:cubicBezTo>
                  <a:cubicBezTo>
                    <a:pt x="835" y="35159"/>
                    <a:pt x="535" y="36494"/>
                    <a:pt x="401" y="37861"/>
                  </a:cubicBezTo>
                  <a:cubicBezTo>
                    <a:pt x="234" y="39196"/>
                    <a:pt x="201" y="40530"/>
                    <a:pt x="201" y="41831"/>
                  </a:cubicBezTo>
                  <a:lnTo>
                    <a:pt x="234" y="43766"/>
                  </a:lnTo>
                  <a:cubicBezTo>
                    <a:pt x="234" y="44399"/>
                    <a:pt x="234" y="45033"/>
                    <a:pt x="234" y="45667"/>
                  </a:cubicBezTo>
                  <a:cubicBezTo>
                    <a:pt x="234" y="46935"/>
                    <a:pt x="201" y="48169"/>
                    <a:pt x="168" y="49470"/>
                  </a:cubicBezTo>
                  <a:cubicBezTo>
                    <a:pt x="101" y="52005"/>
                    <a:pt x="1" y="54573"/>
                    <a:pt x="34" y="57209"/>
                  </a:cubicBezTo>
                  <a:lnTo>
                    <a:pt x="3770" y="57042"/>
                  </a:lnTo>
                  <a:cubicBezTo>
                    <a:pt x="3604" y="54540"/>
                    <a:pt x="3570" y="52038"/>
                    <a:pt x="3503" y="49470"/>
                  </a:cubicBezTo>
                  <a:cubicBezTo>
                    <a:pt x="3470" y="48169"/>
                    <a:pt x="3437" y="46901"/>
                    <a:pt x="3370" y="45600"/>
                  </a:cubicBezTo>
                  <a:cubicBezTo>
                    <a:pt x="3370" y="44933"/>
                    <a:pt x="3303" y="44299"/>
                    <a:pt x="3270" y="43632"/>
                  </a:cubicBezTo>
                  <a:lnTo>
                    <a:pt x="3137" y="41764"/>
                  </a:lnTo>
                  <a:cubicBezTo>
                    <a:pt x="3070" y="40497"/>
                    <a:pt x="3070" y="39296"/>
                    <a:pt x="3137" y="38095"/>
                  </a:cubicBezTo>
                  <a:cubicBezTo>
                    <a:pt x="3203" y="36894"/>
                    <a:pt x="3370" y="35727"/>
                    <a:pt x="3670" y="34526"/>
                  </a:cubicBezTo>
                  <a:cubicBezTo>
                    <a:pt x="4271" y="32157"/>
                    <a:pt x="5205" y="29756"/>
                    <a:pt x="5872" y="27220"/>
                  </a:cubicBezTo>
                  <a:cubicBezTo>
                    <a:pt x="6539" y="24685"/>
                    <a:pt x="7039" y="22150"/>
                    <a:pt x="7406" y="19582"/>
                  </a:cubicBezTo>
                  <a:cubicBezTo>
                    <a:pt x="7606" y="18314"/>
                    <a:pt x="7740" y="17047"/>
                    <a:pt x="7973" y="15846"/>
                  </a:cubicBezTo>
                  <a:cubicBezTo>
                    <a:pt x="8207" y="14645"/>
                    <a:pt x="8574" y="13477"/>
                    <a:pt x="9174" y="12477"/>
                  </a:cubicBezTo>
                  <a:cubicBezTo>
                    <a:pt x="9441" y="11976"/>
                    <a:pt x="9808" y="11509"/>
                    <a:pt x="10242" y="11109"/>
                  </a:cubicBezTo>
                  <a:cubicBezTo>
                    <a:pt x="10642" y="10709"/>
                    <a:pt x="11142" y="10342"/>
                    <a:pt x="11676" y="10008"/>
                  </a:cubicBezTo>
                  <a:cubicBezTo>
                    <a:pt x="12176" y="9641"/>
                    <a:pt x="12743" y="9274"/>
                    <a:pt x="13277" y="8841"/>
                  </a:cubicBezTo>
                  <a:cubicBezTo>
                    <a:pt x="13777" y="8407"/>
                    <a:pt x="14244" y="7940"/>
                    <a:pt x="14645" y="7406"/>
                  </a:cubicBezTo>
                  <a:cubicBezTo>
                    <a:pt x="16313" y="5305"/>
                    <a:pt x="17180" y="2636"/>
                    <a:pt x="169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7"/>
            <p:cNvSpPr/>
            <p:nvPr/>
          </p:nvSpPr>
          <p:spPr>
            <a:xfrm flipH="1">
              <a:off x="1187657" y="3704902"/>
              <a:ext cx="579084" cy="792393"/>
            </a:xfrm>
            <a:custGeom>
              <a:avLst/>
              <a:gdLst/>
              <a:ahLst/>
              <a:cxnLst/>
              <a:rect l="l" t="t" r="r" b="b"/>
              <a:pathLst>
                <a:path w="13677" h="18715" extrusionOk="0">
                  <a:moveTo>
                    <a:pt x="434" y="1"/>
                  </a:moveTo>
                  <a:lnTo>
                    <a:pt x="0" y="234"/>
                  </a:lnTo>
                  <a:cubicBezTo>
                    <a:pt x="367" y="1135"/>
                    <a:pt x="667" y="2069"/>
                    <a:pt x="934" y="3036"/>
                  </a:cubicBezTo>
                  <a:cubicBezTo>
                    <a:pt x="1067" y="3503"/>
                    <a:pt x="1201" y="3970"/>
                    <a:pt x="1301" y="4437"/>
                  </a:cubicBezTo>
                  <a:lnTo>
                    <a:pt x="1468" y="5171"/>
                  </a:lnTo>
                  <a:cubicBezTo>
                    <a:pt x="1501" y="5371"/>
                    <a:pt x="1534" y="5672"/>
                    <a:pt x="1735" y="6072"/>
                  </a:cubicBezTo>
                  <a:cubicBezTo>
                    <a:pt x="1835" y="6239"/>
                    <a:pt x="2035" y="6439"/>
                    <a:pt x="2235" y="6572"/>
                  </a:cubicBezTo>
                  <a:cubicBezTo>
                    <a:pt x="2402" y="6672"/>
                    <a:pt x="2602" y="6739"/>
                    <a:pt x="2769" y="6772"/>
                  </a:cubicBezTo>
                  <a:lnTo>
                    <a:pt x="3536" y="6972"/>
                  </a:lnTo>
                  <a:cubicBezTo>
                    <a:pt x="4003" y="7073"/>
                    <a:pt x="4437" y="7206"/>
                    <a:pt x="4870" y="7373"/>
                  </a:cubicBezTo>
                  <a:cubicBezTo>
                    <a:pt x="5771" y="7673"/>
                    <a:pt x="6571" y="8073"/>
                    <a:pt x="7205" y="8640"/>
                  </a:cubicBezTo>
                  <a:cubicBezTo>
                    <a:pt x="8506" y="9708"/>
                    <a:pt x="9273" y="11376"/>
                    <a:pt x="9640" y="13077"/>
                  </a:cubicBezTo>
                  <a:cubicBezTo>
                    <a:pt x="9974" y="14845"/>
                    <a:pt x="9974" y="16713"/>
                    <a:pt x="9940" y="18714"/>
                  </a:cubicBezTo>
                  <a:lnTo>
                    <a:pt x="13676" y="18481"/>
                  </a:lnTo>
                  <a:cubicBezTo>
                    <a:pt x="13410" y="16513"/>
                    <a:pt x="13176" y="14378"/>
                    <a:pt x="12442" y="12276"/>
                  </a:cubicBezTo>
                  <a:cubicBezTo>
                    <a:pt x="12075" y="11209"/>
                    <a:pt x="11575" y="10208"/>
                    <a:pt x="10908" y="9274"/>
                  </a:cubicBezTo>
                  <a:cubicBezTo>
                    <a:pt x="10241" y="8340"/>
                    <a:pt x="9407" y="7506"/>
                    <a:pt x="8439" y="6906"/>
                  </a:cubicBezTo>
                  <a:cubicBezTo>
                    <a:pt x="7439" y="6272"/>
                    <a:pt x="6371" y="5905"/>
                    <a:pt x="5337" y="5705"/>
                  </a:cubicBezTo>
                  <a:cubicBezTo>
                    <a:pt x="4803" y="5605"/>
                    <a:pt x="4270" y="5505"/>
                    <a:pt x="3769" y="5471"/>
                  </a:cubicBezTo>
                  <a:lnTo>
                    <a:pt x="3069" y="5405"/>
                  </a:lnTo>
                  <a:cubicBezTo>
                    <a:pt x="2969" y="5371"/>
                    <a:pt x="2902" y="5371"/>
                    <a:pt x="2902" y="5371"/>
                  </a:cubicBezTo>
                  <a:cubicBezTo>
                    <a:pt x="2869" y="5371"/>
                    <a:pt x="2869" y="5371"/>
                    <a:pt x="2835" y="5338"/>
                  </a:cubicBezTo>
                  <a:cubicBezTo>
                    <a:pt x="2769" y="5305"/>
                    <a:pt x="2702" y="5104"/>
                    <a:pt x="2635" y="4838"/>
                  </a:cubicBezTo>
                  <a:lnTo>
                    <a:pt x="2368" y="4137"/>
                  </a:lnTo>
                  <a:cubicBezTo>
                    <a:pt x="2168" y="3637"/>
                    <a:pt x="2001" y="3170"/>
                    <a:pt x="1801" y="2703"/>
                  </a:cubicBezTo>
                  <a:cubicBezTo>
                    <a:pt x="1401" y="1802"/>
                    <a:pt x="934" y="868"/>
                    <a:pt x="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7"/>
            <p:cNvSpPr/>
            <p:nvPr/>
          </p:nvSpPr>
          <p:spPr>
            <a:xfrm flipH="1">
              <a:off x="1179192" y="2727573"/>
              <a:ext cx="1060702" cy="1754189"/>
            </a:xfrm>
            <a:custGeom>
              <a:avLst/>
              <a:gdLst/>
              <a:ahLst/>
              <a:cxnLst/>
              <a:rect l="l" t="t" r="r" b="b"/>
              <a:pathLst>
                <a:path w="25052" h="41431" extrusionOk="0">
                  <a:moveTo>
                    <a:pt x="167" y="1"/>
                  </a:moveTo>
                  <a:lnTo>
                    <a:pt x="167" y="1"/>
                  </a:lnTo>
                  <a:cubicBezTo>
                    <a:pt x="0" y="1068"/>
                    <a:pt x="67" y="2169"/>
                    <a:pt x="301" y="3236"/>
                  </a:cubicBezTo>
                  <a:cubicBezTo>
                    <a:pt x="534" y="4304"/>
                    <a:pt x="934" y="5304"/>
                    <a:pt x="1401" y="6272"/>
                  </a:cubicBezTo>
                  <a:cubicBezTo>
                    <a:pt x="1902" y="7239"/>
                    <a:pt x="2536" y="8140"/>
                    <a:pt x="3203" y="9007"/>
                  </a:cubicBezTo>
                  <a:cubicBezTo>
                    <a:pt x="3903" y="9841"/>
                    <a:pt x="4670" y="10642"/>
                    <a:pt x="5638" y="11275"/>
                  </a:cubicBezTo>
                  <a:cubicBezTo>
                    <a:pt x="6138" y="11609"/>
                    <a:pt x="6672" y="11876"/>
                    <a:pt x="7272" y="12009"/>
                  </a:cubicBezTo>
                  <a:cubicBezTo>
                    <a:pt x="7687" y="12124"/>
                    <a:pt x="8118" y="12160"/>
                    <a:pt x="8532" y="12160"/>
                  </a:cubicBezTo>
                  <a:cubicBezTo>
                    <a:pt x="8717" y="12160"/>
                    <a:pt x="8898" y="12153"/>
                    <a:pt x="9074" y="12143"/>
                  </a:cubicBezTo>
                  <a:cubicBezTo>
                    <a:pt x="9505" y="12116"/>
                    <a:pt x="9915" y="12067"/>
                    <a:pt x="10286" y="12067"/>
                  </a:cubicBezTo>
                  <a:cubicBezTo>
                    <a:pt x="10373" y="12067"/>
                    <a:pt x="10458" y="12070"/>
                    <a:pt x="10541" y="12076"/>
                  </a:cubicBezTo>
                  <a:cubicBezTo>
                    <a:pt x="11075" y="12109"/>
                    <a:pt x="11075" y="12143"/>
                    <a:pt x="11375" y="12443"/>
                  </a:cubicBezTo>
                  <a:cubicBezTo>
                    <a:pt x="11642" y="12710"/>
                    <a:pt x="11909" y="13143"/>
                    <a:pt x="12109" y="13544"/>
                  </a:cubicBezTo>
                  <a:cubicBezTo>
                    <a:pt x="12343" y="13977"/>
                    <a:pt x="12543" y="14444"/>
                    <a:pt x="12709" y="14911"/>
                  </a:cubicBezTo>
                  <a:cubicBezTo>
                    <a:pt x="13110" y="15845"/>
                    <a:pt x="13410" y="16813"/>
                    <a:pt x="13744" y="17813"/>
                  </a:cubicBezTo>
                  <a:lnTo>
                    <a:pt x="14211" y="19314"/>
                  </a:lnTo>
                  <a:cubicBezTo>
                    <a:pt x="14344" y="19848"/>
                    <a:pt x="14577" y="20415"/>
                    <a:pt x="14744" y="20882"/>
                  </a:cubicBezTo>
                  <a:cubicBezTo>
                    <a:pt x="15145" y="21883"/>
                    <a:pt x="15545" y="22850"/>
                    <a:pt x="15945" y="23818"/>
                  </a:cubicBezTo>
                  <a:cubicBezTo>
                    <a:pt x="16746" y="25786"/>
                    <a:pt x="17580" y="27720"/>
                    <a:pt x="18313" y="29655"/>
                  </a:cubicBezTo>
                  <a:cubicBezTo>
                    <a:pt x="19081" y="31590"/>
                    <a:pt x="19748" y="33525"/>
                    <a:pt x="20248" y="35459"/>
                  </a:cubicBezTo>
                  <a:cubicBezTo>
                    <a:pt x="20749" y="37427"/>
                    <a:pt x="21115" y="39395"/>
                    <a:pt x="21349" y="41430"/>
                  </a:cubicBezTo>
                  <a:lnTo>
                    <a:pt x="25052" y="40863"/>
                  </a:lnTo>
                  <a:cubicBezTo>
                    <a:pt x="24685" y="38728"/>
                    <a:pt x="24151" y="36593"/>
                    <a:pt x="23450" y="34492"/>
                  </a:cubicBezTo>
                  <a:cubicBezTo>
                    <a:pt x="22783" y="32424"/>
                    <a:pt x="21916" y="30422"/>
                    <a:pt x="21015" y="28488"/>
                  </a:cubicBezTo>
                  <a:cubicBezTo>
                    <a:pt x="20115" y="26553"/>
                    <a:pt x="19147" y="24685"/>
                    <a:pt x="18247" y="22784"/>
                  </a:cubicBezTo>
                  <a:cubicBezTo>
                    <a:pt x="17780" y="21850"/>
                    <a:pt x="17313" y="20916"/>
                    <a:pt x="16879" y="19982"/>
                  </a:cubicBezTo>
                  <a:cubicBezTo>
                    <a:pt x="16679" y="19481"/>
                    <a:pt x="16479" y="19081"/>
                    <a:pt x="16279" y="18581"/>
                  </a:cubicBezTo>
                  <a:lnTo>
                    <a:pt x="15745" y="17113"/>
                  </a:lnTo>
                  <a:cubicBezTo>
                    <a:pt x="15345" y="16112"/>
                    <a:pt x="14944" y="15111"/>
                    <a:pt x="14477" y="14144"/>
                  </a:cubicBezTo>
                  <a:cubicBezTo>
                    <a:pt x="14244" y="13644"/>
                    <a:pt x="13977" y="13143"/>
                    <a:pt x="13710" y="12643"/>
                  </a:cubicBezTo>
                  <a:cubicBezTo>
                    <a:pt x="13410" y="12176"/>
                    <a:pt x="13076" y="11676"/>
                    <a:pt x="12576" y="11209"/>
                  </a:cubicBezTo>
                  <a:cubicBezTo>
                    <a:pt x="12343" y="11008"/>
                    <a:pt x="12042" y="10775"/>
                    <a:pt x="11642" y="10608"/>
                  </a:cubicBezTo>
                  <a:cubicBezTo>
                    <a:pt x="11542" y="10575"/>
                    <a:pt x="11409" y="10541"/>
                    <a:pt x="11308" y="10508"/>
                  </a:cubicBezTo>
                  <a:lnTo>
                    <a:pt x="11075" y="10475"/>
                  </a:lnTo>
                  <a:lnTo>
                    <a:pt x="10575" y="10475"/>
                  </a:lnTo>
                  <a:cubicBezTo>
                    <a:pt x="9941" y="10475"/>
                    <a:pt x="9407" y="10575"/>
                    <a:pt x="8907" y="10642"/>
                  </a:cubicBezTo>
                  <a:cubicBezTo>
                    <a:pt x="8657" y="10675"/>
                    <a:pt x="8431" y="10692"/>
                    <a:pt x="8215" y="10692"/>
                  </a:cubicBezTo>
                  <a:cubicBezTo>
                    <a:pt x="7998" y="10692"/>
                    <a:pt x="7789" y="10675"/>
                    <a:pt x="7572" y="10642"/>
                  </a:cubicBezTo>
                  <a:cubicBezTo>
                    <a:pt x="7139" y="10575"/>
                    <a:pt x="6705" y="10408"/>
                    <a:pt x="6305" y="10175"/>
                  </a:cubicBezTo>
                  <a:cubicBezTo>
                    <a:pt x="5504" y="9708"/>
                    <a:pt x="4737" y="9007"/>
                    <a:pt x="4037" y="8273"/>
                  </a:cubicBezTo>
                  <a:cubicBezTo>
                    <a:pt x="3369" y="7506"/>
                    <a:pt x="2736" y="6705"/>
                    <a:pt x="2202" y="5838"/>
                  </a:cubicBezTo>
                  <a:cubicBezTo>
                    <a:pt x="1668" y="4971"/>
                    <a:pt x="1268" y="4037"/>
                    <a:pt x="968" y="3069"/>
                  </a:cubicBezTo>
                  <a:cubicBezTo>
                    <a:pt x="701" y="2069"/>
                    <a:pt x="567" y="1068"/>
                    <a:pt x="634" y="34"/>
                  </a:cubicBezTo>
                  <a:lnTo>
                    <a:pt x="1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7"/>
            <p:cNvSpPr/>
            <p:nvPr/>
          </p:nvSpPr>
          <p:spPr>
            <a:xfrm flipH="1">
              <a:off x="1180587" y="1534143"/>
              <a:ext cx="771181" cy="2980101"/>
            </a:xfrm>
            <a:custGeom>
              <a:avLst/>
              <a:gdLst/>
              <a:ahLst/>
              <a:cxnLst/>
              <a:rect l="l" t="t" r="r" b="b"/>
              <a:pathLst>
                <a:path w="18214" h="70385" extrusionOk="0">
                  <a:moveTo>
                    <a:pt x="501" y="1"/>
                  </a:moveTo>
                  <a:lnTo>
                    <a:pt x="0" y="34"/>
                  </a:lnTo>
                  <a:cubicBezTo>
                    <a:pt x="267" y="3070"/>
                    <a:pt x="567" y="6172"/>
                    <a:pt x="1735" y="9074"/>
                  </a:cubicBezTo>
                  <a:cubicBezTo>
                    <a:pt x="2335" y="10542"/>
                    <a:pt x="3203" y="11909"/>
                    <a:pt x="4337" y="13043"/>
                  </a:cubicBezTo>
                  <a:cubicBezTo>
                    <a:pt x="4904" y="13611"/>
                    <a:pt x="5538" y="14044"/>
                    <a:pt x="6005" y="14545"/>
                  </a:cubicBezTo>
                  <a:cubicBezTo>
                    <a:pt x="6505" y="15045"/>
                    <a:pt x="6738" y="15545"/>
                    <a:pt x="6838" y="16212"/>
                  </a:cubicBezTo>
                  <a:cubicBezTo>
                    <a:pt x="6939" y="16846"/>
                    <a:pt x="6872" y="17613"/>
                    <a:pt x="6905" y="18381"/>
                  </a:cubicBezTo>
                  <a:cubicBezTo>
                    <a:pt x="6905" y="19148"/>
                    <a:pt x="6939" y="19915"/>
                    <a:pt x="6972" y="20682"/>
                  </a:cubicBezTo>
                  <a:cubicBezTo>
                    <a:pt x="7039" y="22250"/>
                    <a:pt x="7172" y="23784"/>
                    <a:pt x="7372" y="25319"/>
                  </a:cubicBezTo>
                  <a:cubicBezTo>
                    <a:pt x="7839" y="28321"/>
                    <a:pt x="8106" y="31290"/>
                    <a:pt x="8406" y="34325"/>
                  </a:cubicBezTo>
                  <a:cubicBezTo>
                    <a:pt x="8540" y="35860"/>
                    <a:pt x="8673" y="37327"/>
                    <a:pt x="8840" y="38895"/>
                  </a:cubicBezTo>
                  <a:cubicBezTo>
                    <a:pt x="9007" y="40463"/>
                    <a:pt x="9274" y="41964"/>
                    <a:pt x="9574" y="43465"/>
                  </a:cubicBezTo>
                  <a:lnTo>
                    <a:pt x="11208" y="52438"/>
                  </a:lnTo>
                  <a:lnTo>
                    <a:pt x="14544" y="70384"/>
                  </a:lnTo>
                  <a:lnTo>
                    <a:pt x="18213" y="69617"/>
                  </a:lnTo>
                  <a:lnTo>
                    <a:pt x="14077" y="51838"/>
                  </a:lnTo>
                  <a:lnTo>
                    <a:pt x="12042" y="42965"/>
                  </a:lnTo>
                  <a:cubicBezTo>
                    <a:pt x="11709" y="41497"/>
                    <a:pt x="11375" y="40029"/>
                    <a:pt x="11142" y="38562"/>
                  </a:cubicBezTo>
                  <a:cubicBezTo>
                    <a:pt x="10908" y="37127"/>
                    <a:pt x="10708" y="35593"/>
                    <a:pt x="10508" y="34092"/>
                  </a:cubicBezTo>
                  <a:cubicBezTo>
                    <a:pt x="10107" y="31090"/>
                    <a:pt x="9640" y="28021"/>
                    <a:pt x="9073" y="25052"/>
                  </a:cubicBezTo>
                  <a:cubicBezTo>
                    <a:pt x="8807" y="23584"/>
                    <a:pt x="8606" y="22083"/>
                    <a:pt x="8473" y="20582"/>
                  </a:cubicBezTo>
                  <a:cubicBezTo>
                    <a:pt x="8406" y="19848"/>
                    <a:pt x="8340" y="19081"/>
                    <a:pt x="8306" y="18347"/>
                  </a:cubicBezTo>
                  <a:cubicBezTo>
                    <a:pt x="8273" y="17613"/>
                    <a:pt x="8306" y="16846"/>
                    <a:pt x="8139" y="15979"/>
                  </a:cubicBezTo>
                  <a:cubicBezTo>
                    <a:pt x="8039" y="15579"/>
                    <a:pt x="7906" y="15112"/>
                    <a:pt x="7706" y="14711"/>
                  </a:cubicBezTo>
                  <a:cubicBezTo>
                    <a:pt x="7472" y="14311"/>
                    <a:pt x="7172" y="13977"/>
                    <a:pt x="6872" y="13677"/>
                  </a:cubicBezTo>
                  <a:cubicBezTo>
                    <a:pt x="6271" y="13110"/>
                    <a:pt x="5604" y="12710"/>
                    <a:pt x="5104" y="12243"/>
                  </a:cubicBezTo>
                  <a:cubicBezTo>
                    <a:pt x="4036" y="11275"/>
                    <a:pt x="3203" y="10041"/>
                    <a:pt x="2569" y="8707"/>
                  </a:cubicBezTo>
                  <a:cubicBezTo>
                    <a:pt x="1335" y="6038"/>
                    <a:pt x="868" y="3003"/>
                    <a:pt x="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7"/>
            <p:cNvSpPr/>
            <p:nvPr/>
          </p:nvSpPr>
          <p:spPr>
            <a:xfrm flipH="1">
              <a:off x="1206030" y="2454990"/>
              <a:ext cx="162459" cy="2695872"/>
            </a:xfrm>
            <a:custGeom>
              <a:avLst/>
              <a:gdLst/>
              <a:ahLst/>
              <a:cxnLst/>
              <a:rect l="l" t="t" r="r" b="b"/>
              <a:pathLst>
                <a:path w="3837" h="63672" extrusionOk="0">
                  <a:moveTo>
                    <a:pt x="1502" y="1"/>
                  </a:moveTo>
                  <a:cubicBezTo>
                    <a:pt x="1802" y="1035"/>
                    <a:pt x="1902" y="2136"/>
                    <a:pt x="1869" y="3170"/>
                  </a:cubicBezTo>
                  <a:cubicBezTo>
                    <a:pt x="1835" y="4237"/>
                    <a:pt x="1669" y="5238"/>
                    <a:pt x="1535" y="6238"/>
                  </a:cubicBezTo>
                  <a:cubicBezTo>
                    <a:pt x="1368" y="7306"/>
                    <a:pt x="1368" y="8340"/>
                    <a:pt x="1368" y="9374"/>
                  </a:cubicBezTo>
                  <a:cubicBezTo>
                    <a:pt x="1368" y="10408"/>
                    <a:pt x="1335" y="11476"/>
                    <a:pt x="1435" y="12543"/>
                  </a:cubicBezTo>
                  <a:cubicBezTo>
                    <a:pt x="1535" y="13544"/>
                    <a:pt x="1702" y="14544"/>
                    <a:pt x="1802" y="15512"/>
                  </a:cubicBezTo>
                  <a:cubicBezTo>
                    <a:pt x="1869" y="16512"/>
                    <a:pt x="2002" y="17513"/>
                    <a:pt x="2036" y="18514"/>
                  </a:cubicBezTo>
                  <a:cubicBezTo>
                    <a:pt x="2102" y="19548"/>
                    <a:pt x="1969" y="20615"/>
                    <a:pt x="1969" y="21683"/>
                  </a:cubicBezTo>
                  <a:cubicBezTo>
                    <a:pt x="1969" y="22750"/>
                    <a:pt x="1969" y="23818"/>
                    <a:pt x="1935" y="24885"/>
                  </a:cubicBezTo>
                  <a:cubicBezTo>
                    <a:pt x="1935" y="25919"/>
                    <a:pt x="2036" y="26987"/>
                    <a:pt x="2069" y="28054"/>
                  </a:cubicBezTo>
                  <a:cubicBezTo>
                    <a:pt x="2136" y="29122"/>
                    <a:pt x="2302" y="30189"/>
                    <a:pt x="2436" y="31190"/>
                  </a:cubicBezTo>
                  <a:cubicBezTo>
                    <a:pt x="2569" y="32224"/>
                    <a:pt x="2669" y="33258"/>
                    <a:pt x="2703" y="34259"/>
                  </a:cubicBezTo>
                  <a:cubicBezTo>
                    <a:pt x="2703" y="35259"/>
                    <a:pt x="2636" y="36193"/>
                    <a:pt x="2402" y="37161"/>
                  </a:cubicBezTo>
                  <a:cubicBezTo>
                    <a:pt x="2269" y="37661"/>
                    <a:pt x="2136" y="38161"/>
                    <a:pt x="2036" y="38728"/>
                  </a:cubicBezTo>
                  <a:cubicBezTo>
                    <a:pt x="1969" y="39262"/>
                    <a:pt x="1935" y="39863"/>
                    <a:pt x="1935" y="40430"/>
                  </a:cubicBezTo>
                  <a:cubicBezTo>
                    <a:pt x="1935" y="41530"/>
                    <a:pt x="2036" y="42598"/>
                    <a:pt x="2136" y="43599"/>
                  </a:cubicBezTo>
                  <a:cubicBezTo>
                    <a:pt x="2169" y="44099"/>
                    <a:pt x="2202" y="44566"/>
                    <a:pt x="2202" y="45033"/>
                  </a:cubicBezTo>
                  <a:cubicBezTo>
                    <a:pt x="2202" y="45533"/>
                    <a:pt x="2169" y="46000"/>
                    <a:pt x="2069" y="46501"/>
                  </a:cubicBezTo>
                  <a:cubicBezTo>
                    <a:pt x="1869" y="47468"/>
                    <a:pt x="1402" y="48435"/>
                    <a:pt x="1135" y="49436"/>
                  </a:cubicBezTo>
                  <a:cubicBezTo>
                    <a:pt x="868" y="50370"/>
                    <a:pt x="701" y="51304"/>
                    <a:pt x="534" y="52238"/>
                  </a:cubicBezTo>
                  <a:cubicBezTo>
                    <a:pt x="401" y="53205"/>
                    <a:pt x="234" y="54139"/>
                    <a:pt x="168" y="55073"/>
                  </a:cubicBezTo>
                  <a:cubicBezTo>
                    <a:pt x="67" y="56041"/>
                    <a:pt x="101" y="56975"/>
                    <a:pt x="101" y="57909"/>
                  </a:cubicBezTo>
                  <a:cubicBezTo>
                    <a:pt x="67" y="58843"/>
                    <a:pt x="1" y="59810"/>
                    <a:pt x="34" y="60744"/>
                  </a:cubicBezTo>
                  <a:lnTo>
                    <a:pt x="101" y="63546"/>
                  </a:lnTo>
                  <a:cubicBezTo>
                    <a:pt x="101" y="63630"/>
                    <a:pt x="168" y="63671"/>
                    <a:pt x="234" y="63671"/>
                  </a:cubicBezTo>
                  <a:cubicBezTo>
                    <a:pt x="301" y="63671"/>
                    <a:pt x="368" y="63630"/>
                    <a:pt x="368" y="63546"/>
                  </a:cubicBezTo>
                  <a:cubicBezTo>
                    <a:pt x="434" y="62512"/>
                    <a:pt x="434" y="61478"/>
                    <a:pt x="468" y="60444"/>
                  </a:cubicBezTo>
                  <a:cubicBezTo>
                    <a:pt x="501" y="59410"/>
                    <a:pt x="434" y="58376"/>
                    <a:pt x="501" y="57342"/>
                  </a:cubicBezTo>
                  <a:cubicBezTo>
                    <a:pt x="568" y="56308"/>
                    <a:pt x="735" y="55307"/>
                    <a:pt x="868" y="54273"/>
                  </a:cubicBezTo>
                  <a:cubicBezTo>
                    <a:pt x="968" y="53239"/>
                    <a:pt x="1135" y="52205"/>
                    <a:pt x="1368" y="51204"/>
                  </a:cubicBezTo>
                  <a:cubicBezTo>
                    <a:pt x="1635" y="50170"/>
                    <a:pt x="1935" y="49169"/>
                    <a:pt x="2236" y="48168"/>
                  </a:cubicBezTo>
                  <a:cubicBezTo>
                    <a:pt x="2503" y="47168"/>
                    <a:pt x="2836" y="46134"/>
                    <a:pt x="2936" y="45100"/>
                  </a:cubicBezTo>
                  <a:cubicBezTo>
                    <a:pt x="3036" y="44032"/>
                    <a:pt x="2869" y="42998"/>
                    <a:pt x="2769" y="41931"/>
                  </a:cubicBezTo>
                  <a:cubicBezTo>
                    <a:pt x="2669" y="40897"/>
                    <a:pt x="2636" y="39863"/>
                    <a:pt x="2903" y="38862"/>
                  </a:cubicBezTo>
                  <a:cubicBezTo>
                    <a:pt x="3136" y="37861"/>
                    <a:pt x="3403" y="36827"/>
                    <a:pt x="3537" y="35760"/>
                  </a:cubicBezTo>
                  <a:cubicBezTo>
                    <a:pt x="3703" y="34692"/>
                    <a:pt x="3837" y="33625"/>
                    <a:pt x="3770" y="32557"/>
                  </a:cubicBezTo>
                  <a:cubicBezTo>
                    <a:pt x="3670" y="31523"/>
                    <a:pt x="3503" y="30456"/>
                    <a:pt x="3437" y="29455"/>
                  </a:cubicBezTo>
                  <a:cubicBezTo>
                    <a:pt x="3336" y="28421"/>
                    <a:pt x="3336" y="27387"/>
                    <a:pt x="3303" y="26353"/>
                  </a:cubicBezTo>
                  <a:cubicBezTo>
                    <a:pt x="3303" y="25319"/>
                    <a:pt x="3303" y="24285"/>
                    <a:pt x="3270" y="23251"/>
                  </a:cubicBezTo>
                  <a:cubicBezTo>
                    <a:pt x="3270" y="22217"/>
                    <a:pt x="3170" y="21182"/>
                    <a:pt x="3103" y="20115"/>
                  </a:cubicBezTo>
                  <a:cubicBezTo>
                    <a:pt x="3036" y="19081"/>
                    <a:pt x="2970" y="18014"/>
                    <a:pt x="2803" y="16979"/>
                  </a:cubicBezTo>
                  <a:cubicBezTo>
                    <a:pt x="2669" y="15945"/>
                    <a:pt x="2436" y="14911"/>
                    <a:pt x="2269" y="13911"/>
                  </a:cubicBezTo>
                  <a:cubicBezTo>
                    <a:pt x="2102" y="12776"/>
                    <a:pt x="1935" y="11676"/>
                    <a:pt x="1835" y="10575"/>
                  </a:cubicBezTo>
                  <a:cubicBezTo>
                    <a:pt x="1769" y="9474"/>
                    <a:pt x="1735" y="8407"/>
                    <a:pt x="1769" y="7306"/>
                  </a:cubicBezTo>
                  <a:cubicBezTo>
                    <a:pt x="1835" y="6138"/>
                    <a:pt x="1869" y="4938"/>
                    <a:pt x="1935" y="3737"/>
                  </a:cubicBezTo>
                  <a:cubicBezTo>
                    <a:pt x="1969" y="2536"/>
                    <a:pt x="1902" y="1235"/>
                    <a:pt x="15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7"/>
            <p:cNvSpPr/>
            <p:nvPr/>
          </p:nvSpPr>
          <p:spPr>
            <a:xfrm flipH="1">
              <a:off x="1155180" y="3894160"/>
              <a:ext cx="145523" cy="1217360"/>
            </a:xfrm>
            <a:custGeom>
              <a:avLst/>
              <a:gdLst/>
              <a:ahLst/>
              <a:cxnLst/>
              <a:rect l="l" t="t" r="r" b="b"/>
              <a:pathLst>
                <a:path w="3437" h="28752" extrusionOk="0">
                  <a:moveTo>
                    <a:pt x="2569" y="1"/>
                  </a:moveTo>
                  <a:lnTo>
                    <a:pt x="2569" y="1"/>
                  </a:lnTo>
                  <a:cubicBezTo>
                    <a:pt x="2603" y="468"/>
                    <a:pt x="2703" y="935"/>
                    <a:pt x="2770" y="1368"/>
                  </a:cubicBezTo>
                  <a:cubicBezTo>
                    <a:pt x="2836" y="1835"/>
                    <a:pt x="2870" y="2302"/>
                    <a:pt x="2903" y="2736"/>
                  </a:cubicBezTo>
                  <a:cubicBezTo>
                    <a:pt x="2936" y="3236"/>
                    <a:pt x="3036" y="3737"/>
                    <a:pt x="3003" y="4204"/>
                  </a:cubicBezTo>
                  <a:cubicBezTo>
                    <a:pt x="3003" y="4704"/>
                    <a:pt x="2836" y="5171"/>
                    <a:pt x="2803" y="5671"/>
                  </a:cubicBezTo>
                  <a:cubicBezTo>
                    <a:pt x="2736" y="6138"/>
                    <a:pt x="2703" y="6572"/>
                    <a:pt x="2636" y="7039"/>
                  </a:cubicBezTo>
                  <a:cubicBezTo>
                    <a:pt x="2536" y="7473"/>
                    <a:pt x="2469" y="7906"/>
                    <a:pt x="2403" y="8373"/>
                  </a:cubicBezTo>
                  <a:cubicBezTo>
                    <a:pt x="2303" y="8840"/>
                    <a:pt x="2102" y="9274"/>
                    <a:pt x="2036" y="9741"/>
                  </a:cubicBezTo>
                  <a:cubicBezTo>
                    <a:pt x="1936" y="10208"/>
                    <a:pt x="1836" y="10675"/>
                    <a:pt x="1735" y="11109"/>
                  </a:cubicBezTo>
                  <a:cubicBezTo>
                    <a:pt x="1602" y="11576"/>
                    <a:pt x="1569" y="12043"/>
                    <a:pt x="1435" y="12476"/>
                  </a:cubicBezTo>
                  <a:cubicBezTo>
                    <a:pt x="1302" y="12943"/>
                    <a:pt x="1268" y="13410"/>
                    <a:pt x="1135" y="13877"/>
                  </a:cubicBezTo>
                  <a:cubicBezTo>
                    <a:pt x="1035" y="14344"/>
                    <a:pt x="902" y="14811"/>
                    <a:pt x="801" y="15278"/>
                  </a:cubicBezTo>
                  <a:cubicBezTo>
                    <a:pt x="735" y="15745"/>
                    <a:pt x="701" y="16246"/>
                    <a:pt x="635" y="16713"/>
                  </a:cubicBezTo>
                  <a:cubicBezTo>
                    <a:pt x="568" y="17180"/>
                    <a:pt x="601" y="17680"/>
                    <a:pt x="535" y="18147"/>
                  </a:cubicBezTo>
                  <a:cubicBezTo>
                    <a:pt x="501" y="18614"/>
                    <a:pt x="368" y="19081"/>
                    <a:pt x="334" y="19548"/>
                  </a:cubicBezTo>
                  <a:cubicBezTo>
                    <a:pt x="301" y="20015"/>
                    <a:pt x="401" y="20515"/>
                    <a:pt x="368" y="20982"/>
                  </a:cubicBezTo>
                  <a:cubicBezTo>
                    <a:pt x="334" y="21449"/>
                    <a:pt x="134" y="21916"/>
                    <a:pt x="101" y="22383"/>
                  </a:cubicBezTo>
                  <a:cubicBezTo>
                    <a:pt x="101" y="22784"/>
                    <a:pt x="101" y="23217"/>
                    <a:pt x="68" y="23651"/>
                  </a:cubicBezTo>
                  <a:cubicBezTo>
                    <a:pt x="68" y="24051"/>
                    <a:pt x="1" y="24485"/>
                    <a:pt x="1" y="24885"/>
                  </a:cubicBezTo>
                  <a:cubicBezTo>
                    <a:pt x="1" y="25319"/>
                    <a:pt x="68" y="25752"/>
                    <a:pt x="68" y="26153"/>
                  </a:cubicBezTo>
                  <a:cubicBezTo>
                    <a:pt x="68" y="26586"/>
                    <a:pt x="1" y="26987"/>
                    <a:pt x="1" y="27420"/>
                  </a:cubicBezTo>
                  <a:cubicBezTo>
                    <a:pt x="1" y="27854"/>
                    <a:pt x="34" y="28254"/>
                    <a:pt x="34" y="28688"/>
                  </a:cubicBezTo>
                  <a:cubicBezTo>
                    <a:pt x="34" y="28724"/>
                    <a:pt x="115" y="28751"/>
                    <a:pt x="187" y="28751"/>
                  </a:cubicBezTo>
                  <a:cubicBezTo>
                    <a:pt x="247" y="28751"/>
                    <a:pt x="301" y="28733"/>
                    <a:pt x="301" y="28688"/>
                  </a:cubicBezTo>
                  <a:cubicBezTo>
                    <a:pt x="401" y="28254"/>
                    <a:pt x="401" y="27787"/>
                    <a:pt x="435" y="27320"/>
                  </a:cubicBezTo>
                  <a:cubicBezTo>
                    <a:pt x="501" y="26853"/>
                    <a:pt x="435" y="26386"/>
                    <a:pt x="468" y="25919"/>
                  </a:cubicBezTo>
                  <a:cubicBezTo>
                    <a:pt x="501" y="25452"/>
                    <a:pt x="601" y="24985"/>
                    <a:pt x="635" y="24552"/>
                  </a:cubicBezTo>
                  <a:cubicBezTo>
                    <a:pt x="668" y="24085"/>
                    <a:pt x="668" y="23618"/>
                    <a:pt x="735" y="23151"/>
                  </a:cubicBezTo>
                  <a:cubicBezTo>
                    <a:pt x="768" y="22684"/>
                    <a:pt x="801" y="22217"/>
                    <a:pt x="868" y="21716"/>
                  </a:cubicBezTo>
                  <a:cubicBezTo>
                    <a:pt x="902" y="21249"/>
                    <a:pt x="1035" y="20782"/>
                    <a:pt x="1068" y="20315"/>
                  </a:cubicBezTo>
                  <a:cubicBezTo>
                    <a:pt x="1135" y="19848"/>
                    <a:pt x="1135" y="19381"/>
                    <a:pt x="1202" y="18914"/>
                  </a:cubicBezTo>
                  <a:cubicBezTo>
                    <a:pt x="1268" y="18414"/>
                    <a:pt x="1369" y="17947"/>
                    <a:pt x="1435" y="17480"/>
                  </a:cubicBezTo>
                  <a:cubicBezTo>
                    <a:pt x="1502" y="17046"/>
                    <a:pt x="1502" y="16546"/>
                    <a:pt x="1602" y="16079"/>
                  </a:cubicBezTo>
                  <a:cubicBezTo>
                    <a:pt x="1702" y="15645"/>
                    <a:pt x="1969" y="15212"/>
                    <a:pt x="2102" y="14778"/>
                  </a:cubicBezTo>
                  <a:cubicBezTo>
                    <a:pt x="2236" y="14311"/>
                    <a:pt x="2336" y="13877"/>
                    <a:pt x="2469" y="13410"/>
                  </a:cubicBezTo>
                  <a:cubicBezTo>
                    <a:pt x="2603" y="12943"/>
                    <a:pt x="2736" y="12510"/>
                    <a:pt x="2870" y="12043"/>
                  </a:cubicBezTo>
                  <a:cubicBezTo>
                    <a:pt x="3003" y="11576"/>
                    <a:pt x="3103" y="11109"/>
                    <a:pt x="3170" y="10642"/>
                  </a:cubicBezTo>
                  <a:cubicBezTo>
                    <a:pt x="3237" y="10141"/>
                    <a:pt x="3237" y="9674"/>
                    <a:pt x="3270" y="9207"/>
                  </a:cubicBezTo>
                  <a:cubicBezTo>
                    <a:pt x="3303" y="8707"/>
                    <a:pt x="3370" y="8240"/>
                    <a:pt x="3370" y="7773"/>
                  </a:cubicBezTo>
                  <a:cubicBezTo>
                    <a:pt x="3403" y="7273"/>
                    <a:pt x="3370" y="6806"/>
                    <a:pt x="3403" y="6339"/>
                  </a:cubicBezTo>
                  <a:cubicBezTo>
                    <a:pt x="3403" y="5805"/>
                    <a:pt x="3437" y="5271"/>
                    <a:pt x="3437" y="4737"/>
                  </a:cubicBezTo>
                  <a:cubicBezTo>
                    <a:pt x="3437" y="4237"/>
                    <a:pt x="3370" y="3703"/>
                    <a:pt x="3303" y="3203"/>
                  </a:cubicBezTo>
                  <a:cubicBezTo>
                    <a:pt x="3203" y="2636"/>
                    <a:pt x="3003" y="2136"/>
                    <a:pt x="2870" y="1602"/>
                  </a:cubicBezTo>
                  <a:cubicBezTo>
                    <a:pt x="2770" y="1068"/>
                    <a:pt x="2669" y="534"/>
                    <a:pt x="25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7"/>
            <p:cNvSpPr/>
            <p:nvPr/>
          </p:nvSpPr>
          <p:spPr>
            <a:xfrm flipH="1">
              <a:off x="924976" y="4316457"/>
              <a:ext cx="271188" cy="117875"/>
            </a:xfrm>
            <a:custGeom>
              <a:avLst/>
              <a:gdLst/>
              <a:ahLst/>
              <a:cxnLst/>
              <a:rect l="l" t="t" r="r" b="b"/>
              <a:pathLst>
                <a:path w="6405" h="2784" extrusionOk="0">
                  <a:moveTo>
                    <a:pt x="6405" y="0"/>
                  </a:moveTo>
                  <a:lnTo>
                    <a:pt x="6405" y="0"/>
                  </a:lnTo>
                  <a:cubicBezTo>
                    <a:pt x="6305" y="34"/>
                    <a:pt x="6238" y="101"/>
                    <a:pt x="6138" y="201"/>
                  </a:cubicBezTo>
                  <a:cubicBezTo>
                    <a:pt x="6071" y="267"/>
                    <a:pt x="5971" y="334"/>
                    <a:pt x="5871" y="367"/>
                  </a:cubicBezTo>
                  <a:cubicBezTo>
                    <a:pt x="5738" y="434"/>
                    <a:pt x="5704" y="534"/>
                    <a:pt x="5571" y="568"/>
                  </a:cubicBezTo>
                  <a:cubicBezTo>
                    <a:pt x="5544" y="574"/>
                    <a:pt x="5515" y="577"/>
                    <a:pt x="5484" y="577"/>
                  </a:cubicBezTo>
                  <a:cubicBezTo>
                    <a:pt x="5359" y="577"/>
                    <a:pt x="5204" y="534"/>
                    <a:pt x="5071" y="534"/>
                  </a:cubicBezTo>
                  <a:cubicBezTo>
                    <a:pt x="4964" y="534"/>
                    <a:pt x="4878" y="577"/>
                    <a:pt x="4780" y="577"/>
                  </a:cubicBezTo>
                  <a:cubicBezTo>
                    <a:pt x="4756" y="577"/>
                    <a:pt x="4730" y="574"/>
                    <a:pt x="4704" y="568"/>
                  </a:cubicBezTo>
                  <a:cubicBezTo>
                    <a:pt x="4570" y="568"/>
                    <a:pt x="4437" y="601"/>
                    <a:pt x="4303" y="634"/>
                  </a:cubicBezTo>
                  <a:cubicBezTo>
                    <a:pt x="4223" y="634"/>
                    <a:pt x="4079" y="592"/>
                    <a:pt x="3956" y="592"/>
                  </a:cubicBezTo>
                  <a:cubicBezTo>
                    <a:pt x="3926" y="592"/>
                    <a:pt x="3896" y="594"/>
                    <a:pt x="3870" y="601"/>
                  </a:cubicBezTo>
                  <a:cubicBezTo>
                    <a:pt x="3770" y="668"/>
                    <a:pt x="3670" y="701"/>
                    <a:pt x="3570" y="734"/>
                  </a:cubicBezTo>
                  <a:cubicBezTo>
                    <a:pt x="3469" y="768"/>
                    <a:pt x="3403" y="868"/>
                    <a:pt x="3303" y="934"/>
                  </a:cubicBezTo>
                  <a:cubicBezTo>
                    <a:pt x="3203" y="968"/>
                    <a:pt x="3136" y="1068"/>
                    <a:pt x="3036" y="1101"/>
                  </a:cubicBezTo>
                  <a:cubicBezTo>
                    <a:pt x="2936" y="1168"/>
                    <a:pt x="2802" y="1168"/>
                    <a:pt x="2702" y="1235"/>
                  </a:cubicBezTo>
                  <a:cubicBezTo>
                    <a:pt x="2636" y="1268"/>
                    <a:pt x="2535" y="1335"/>
                    <a:pt x="2435" y="1401"/>
                  </a:cubicBezTo>
                  <a:cubicBezTo>
                    <a:pt x="2335" y="1435"/>
                    <a:pt x="2269" y="1535"/>
                    <a:pt x="2169" y="1602"/>
                  </a:cubicBezTo>
                  <a:cubicBezTo>
                    <a:pt x="2153" y="1609"/>
                    <a:pt x="2133" y="1612"/>
                    <a:pt x="2110" y="1612"/>
                  </a:cubicBezTo>
                  <a:cubicBezTo>
                    <a:pt x="2068" y="1612"/>
                    <a:pt x="2016" y="1604"/>
                    <a:pt x="1965" y="1604"/>
                  </a:cubicBezTo>
                  <a:cubicBezTo>
                    <a:pt x="1918" y="1604"/>
                    <a:pt x="1872" y="1610"/>
                    <a:pt x="1835" y="1635"/>
                  </a:cubicBezTo>
                  <a:cubicBezTo>
                    <a:pt x="1768" y="1668"/>
                    <a:pt x="1702" y="1802"/>
                    <a:pt x="1601" y="1868"/>
                  </a:cubicBezTo>
                  <a:cubicBezTo>
                    <a:pt x="1587" y="1873"/>
                    <a:pt x="1571" y="1875"/>
                    <a:pt x="1556" y="1875"/>
                  </a:cubicBezTo>
                  <a:cubicBezTo>
                    <a:pt x="1479" y="1875"/>
                    <a:pt x="1390" y="1828"/>
                    <a:pt x="1314" y="1828"/>
                  </a:cubicBezTo>
                  <a:cubicBezTo>
                    <a:pt x="1298" y="1828"/>
                    <a:pt x="1283" y="1830"/>
                    <a:pt x="1268" y="1835"/>
                  </a:cubicBezTo>
                  <a:cubicBezTo>
                    <a:pt x="1168" y="1868"/>
                    <a:pt x="1101" y="1935"/>
                    <a:pt x="1034" y="1969"/>
                  </a:cubicBezTo>
                  <a:cubicBezTo>
                    <a:pt x="934" y="2002"/>
                    <a:pt x="834" y="2002"/>
                    <a:pt x="768" y="2035"/>
                  </a:cubicBezTo>
                  <a:cubicBezTo>
                    <a:pt x="667" y="2102"/>
                    <a:pt x="601" y="2202"/>
                    <a:pt x="534" y="2235"/>
                  </a:cubicBezTo>
                  <a:cubicBezTo>
                    <a:pt x="434" y="2302"/>
                    <a:pt x="367" y="2302"/>
                    <a:pt x="267" y="2335"/>
                  </a:cubicBezTo>
                  <a:cubicBezTo>
                    <a:pt x="200" y="2369"/>
                    <a:pt x="100" y="2436"/>
                    <a:pt x="0" y="2469"/>
                  </a:cubicBezTo>
                  <a:cubicBezTo>
                    <a:pt x="0" y="2502"/>
                    <a:pt x="34" y="2769"/>
                    <a:pt x="67" y="2769"/>
                  </a:cubicBezTo>
                  <a:cubicBezTo>
                    <a:pt x="100" y="2780"/>
                    <a:pt x="134" y="2784"/>
                    <a:pt x="167" y="2784"/>
                  </a:cubicBezTo>
                  <a:cubicBezTo>
                    <a:pt x="234" y="2784"/>
                    <a:pt x="301" y="2769"/>
                    <a:pt x="367" y="2769"/>
                  </a:cubicBezTo>
                  <a:cubicBezTo>
                    <a:pt x="501" y="2769"/>
                    <a:pt x="567" y="2669"/>
                    <a:pt x="667" y="2636"/>
                  </a:cubicBezTo>
                  <a:cubicBezTo>
                    <a:pt x="734" y="2619"/>
                    <a:pt x="793" y="2619"/>
                    <a:pt x="851" y="2619"/>
                  </a:cubicBezTo>
                  <a:cubicBezTo>
                    <a:pt x="909" y="2619"/>
                    <a:pt x="968" y="2619"/>
                    <a:pt x="1034" y="2602"/>
                  </a:cubicBezTo>
                  <a:cubicBezTo>
                    <a:pt x="1134" y="2569"/>
                    <a:pt x="1235" y="2536"/>
                    <a:pt x="1335" y="2502"/>
                  </a:cubicBezTo>
                  <a:cubicBezTo>
                    <a:pt x="1435" y="2502"/>
                    <a:pt x="1568" y="2469"/>
                    <a:pt x="1668" y="2436"/>
                  </a:cubicBezTo>
                  <a:cubicBezTo>
                    <a:pt x="1702" y="2424"/>
                    <a:pt x="1739" y="2421"/>
                    <a:pt x="1778" y="2421"/>
                  </a:cubicBezTo>
                  <a:cubicBezTo>
                    <a:pt x="1857" y="2421"/>
                    <a:pt x="1946" y="2436"/>
                    <a:pt x="2035" y="2436"/>
                  </a:cubicBezTo>
                  <a:cubicBezTo>
                    <a:pt x="2135" y="2402"/>
                    <a:pt x="2235" y="2335"/>
                    <a:pt x="2369" y="2302"/>
                  </a:cubicBezTo>
                  <a:cubicBezTo>
                    <a:pt x="2469" y="2269"/>
                    <a:pt x="2602" y="2269"/>
                    <a:pt x="2736" y="2269"/>
                  </a:cubicBezTo>
                  <a:cubicBezTo>
                    <a:pt x="2836" y="2235"/>
                    <a:pt x="2902" y="2135"/>
                    <a:pt x="3036" y="2102"/>
                  </a:cubicBezTo>
                  <a:cubicBezTo>
                    <a:pt x="3051" y="2098"/>
                    <a:pt x="3067" y="2097"/>
                    <a:pt x="3083" y="2097"/>
                  </a:cubicBezTo>
                  <a:cubicBezTo>
                    <a:pt x="3197" y="2097"/>
                    <a:pt x="3342" y="2174"/>
                    <a:pt x="3455" y="2174"/>
                  </a:cubicBezTo>
                  <a:cubicBezTo>
                    <a:pt x="3472" y="2174"/>
                    <a:pt x="3488" y="2172"/>
                    <a:pt x="3503" y="2169"/>
                  </a:cubicBezTo>
                  <a:cubicBezTo>
                    <a:pt x="3603" y="2135"/>
                    <a:pt x="3703" y="2069"/>
                    <a:pt x="3836" y="2035"/>
                  </a:cubicBezTo>
                  <a:cubicBezTo>
                    <a:pt x="3936" y="2002"/>
                    <a:pt x="4070" y="1969"/>
                    <a:pt x="4203" y="1935"/>
                  </a:cubicBezTo>
                  <a:cubicBezTo>
                    <a:pt x="4303" y="1902"/>
                    <a:pt x="4403" y="1835"/>
                    <a:pt x="4504" y="1735"/>
                  </a:cubicBezTo>
                  <a:cubicBezTo>
                    <a:pt x="4570" y="1668"/>
                    <a:pt x="4637" y="1568"/>
                    <a:pt x="4737" y="1502"/>
                  </a:cubicBezTo>
                  <a:cubicBezTo>
                    <a:pt x="4804" y="1401"/>
                    <a:pt x="4937" y="1368"/>
                    <a:pt x="5037" y="1301"/>
                  </a:cubicBezTo>
                  <a:cubicBezTo>
                    <a:pt x="5137" y="1235"/>
                    <a:pt x="5204" y="1135"/>
                    <a:pt x="5304" y="1101"/>
                  </a:cubicBezTo>
                  <a:cubicBezTo>
                    <a:pt x="5438" y="1068"/>
                    <a:pt x="5571" y="1035"/>
                    <a:pt x="5704" y="968"/>
                  </a:cubicBezTo>
                  <a:cubicBezTo>
                    <a:pt x="5804" y="901"/>
                    <a:pt x="5905" y="834"/>
                    <a:pt x="6005" y="734"/>
                  </a:cubicBezTo>
                  <a:cubicBezTo>
                    <a:pt x="6071" y="634"/>
                    <a:pt x="6071" y="434"/>
                    <a:pt x="6138" y="301"/>
                  </a:cubicBezTo>
                  <a:cubicBezTo>
                    <a:pt x="6238" y="201"/>
                    <a:pt x="6305" y="67"/>
                    <a:pt x="6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7"/>
            <p:cNvSpPr/>
            <p:nvPr/>
          </p:nvSpPr>
          <p:spPr>
            <a:xfrm flipH="1">
              <a:off x="1304894" y="1979049"/>
              <a:ext cx="90438" cy="670412"/>
            </a:xfrm>
            <a:custGeom>
              <a:avLst/>
              <a:gdLst/>
              <a:ahLst/>
              <a:cxnLst/>
              <a:rect l="l" t="t" r="r" b="b"/>
              <a:pathLst>
                <a:path w="2136" h="15834" extrusionOk="0">
                  <a:moveTo>
                    <a:pt x="1569" y="0"/>
                  </a:moveTo>
                  <a:cubicBezTo>
                    <a:pt x="1569" y="267"/>
                    <a:pt x="1635" y="501"/>
                    <a:pt x="1669" y="767"/>
                  </a:cubicBezTo>
                  <a:cubicBezTo>
                    <a:pt x="1702" y="1001"/>
                    <a:pt x="1702" y="1268"/>
                    <a:pt x="1702" y="1535"/>
                  </a:cubicBezTo>
                  <a:cubicBezTo>
                    <a:pt x="1702" y="1802"/>
                    <a:pt x="1769" y="2068"/>
                    <a:pt x="1736" y="2335"/>
                  </a:cubicBezTo>
                  <a:cubicBezTo>
                    <a:pt x="1669" y="2602"/>
                    <a:pt x="1502" y="2869"/>
                    <a:pt x="1435" y="3136"/>
                  </a:cubicBezTo>
                  <a:cubicBezTo>
                    <a:pt x="1335" y="3403"/>
                    <a:pt x="1302" y="3636"/>
                    <a:pt x="1235" y="3870"/>
                  </a:cubicBezTo>
                  <a:cubicBezTo>
                    <a:pt x="1135" y="4137"/>
                    <a:pt x="1068" y="4370"/>
                    <a:pt x="1002" y="4604"/>
                  </a:cubicBezTo>
                  <a:cubicBezTo>
                    <a:pt x="935" y="4870"/>
                    <a:pt x="735" y="5137"/>
                    <a:pt x="701" y="5371"/>
                  </a:cubicBezTo>
                  <a:cubicBezTo>
                    <a:pt x="668" y="5638"/>
                    <a:pt x="635" y="5905"/>
                    <a:pt x="601" y="6171"/>
                  </a:cubicBezTo>
                  <a:cubicBezTo>
                    <a:pt x="535" y="6405"/>
                    <a:pt x="568" y="6672"/>
                    <a:pt x="535" y="6905"/>
                  </a:cubicBezTo>
                  <a:cubicBezTo>
                    <a:pt x="501" y="7172"/>
                    <a:pt x="535" y="7439"/>
                    <a:pt x="501" y="7672"/>
                  </a:cubicBezTo>
                  <a:cubicBezTo>
                    <a:pt x="468" y="7939"/>
                    <a:pt x="401" y="8173"/>
                    <a:pt x="368" y="8440"/>
                  </a:cubicBezTo>
                  <a:cubicBezTo>
                    <a:pt x="335" y="8707"/>
                    <a:pt x="335" y="8940"/>
                    <a:pt x="301" y="9207"/>
                  </a:cubicBezTo>
                  <a:cubicBezTo>
                    <a:pt x="301" y="9474"/>
                    <a:pt x="335" y="9741"/>
                    <a:pt x="301" y="9974"/>
                  </a:cubicBezTo>
                  <a:cubicBezTo>
                    <a:pt x="268" y="10241"/>
                    <a:pt x="134" y="10474"/>
                    <a:pt x="134" y="10741"/>
                  </a:cubicBezTo>
                  <a:cubicBezTo>
                    <a:pt x="101" y="11008"/>
                    <a:pt x="201" y="11275"/>
                    <a:pt x="201" y="11542"/>
                  </a:cubicBezTo>
                  <a:cubicBezTo>
                    <a:pt x="168" y="11775"/>
                    <a:pt x="1" y="12042"/>
                    <a:pt x="1" y="12309"/>
                  </a:cubicBezTo>
                  <a:cubicBezTo>
                    <a:pt x="1" y="12543"/>
                    <a:pt x="1" y="12776"/>
                    <a:pt x="34" y="13010"/>
                  </a:cubicBezTo>
                  <a:cubicBezTo>
                    <a:pt x="34" y="13243"/>
                    <a:pt x="1" y="13477"/>
                    <a:pt x="1" y="13710"/>
                  </a:cubicBezTo>
                  <a:cubicBezTo>
                    <a:pt x="34" y="13944"/>
                    <a:pt x="134" y="14177"/>
                    <a:pt x="134" y="14411"/>
                  </a:cubicBezTo>
                  <a:cubicBezTo>
                    <a:pt x="168" y="14644"/>
                    <a:pt x="168" y="14878"/>
                    <a:pt x="201" y="15111"/>
                  </a:cubicBezTo>
                  <a:cubicBezTo>
                    <a:pt x="234" y="15345"/>
                    <a:pt x="301" y="15578"/>
                    <a:pt x="301" y="15812"/>
                  </a:cubicBezTo>
                  <a:cubicBezTo>
                    <a:pt x="315" y="15825"/>
                    <a:pt x="369" y="15834"/>
                    <a:pt x="427" y="15834"/>
                  </a:cubicBezTo>
                  <a:cubicBezTo>
                    <a:pt x="510" y="15834"/>
                    <a:pt x="601" y="15817"/>
                    <a:pt x="601" y="15778"/>
                  </a:cubicBezTo>
                  <a:cubicBezTo>
                    <a:pt x="635" y="15545"/>
                    <a:pt x="601" y="15278"/>
                    <a:pt x="601" y="15011"/>
                  </a:cubicBezTo>
                  <a:cubicBezTo>
                    <a:pt x="601" y="14778"/>
                    <a:pt x="535" y="14511"/>
                    <a:pt x="535" y="14277"/>
                  </a:cubicBezTo>
                  <a:cubicBezTo>
                    <a:pt x="535" y="14010"/>
                    <a:pt x="601" y="13743"/>
                    <a:pt x="601" y="13510"/>
                  </a:cubicBezTo>
                  <a:cubicBezTo>
                    <a:pt x="601" y="13243"/>
                    <a:pt x="601" y="12976"/>
                    <a:pt x="635" y="12743"/>
                  </a:cubicBezTo>
                  <a:cubicBezTo>
                    <a:pt x="668" y="12476"/>
                    <a:pt x="701" y="12209"/>
                    <a:pt x="735" y="11976"/>
                  </a:cubicBezTo>
                  <a:cubicBezTo>
                    <a:pt x="768" y="11709"/>
                    <a:pt x="868" y="11442"/>
                    <a:pt x="902" y="11208"/>
                  </a:cubicBezTo>
                  <a:cubicBezTo>
                    <a:pt x="935" y="10941"/>
                    <a:pt x="935" y="10675"/>
                    <a:pt x="1002" y="10408"/>
                  </a:cubicBezTo>
                  <a:cubicBezTo>
                    <a:pt x="1035" y="10174"/>
                    <a:pt x="1102" y="9907"/>
                    <a:pt x="1168" y="9674"/>
                  </a:cubicBezTo>
                  <a:cubicBezTo>
                    <a:pt x="1235" y="9407"/>
                    <a:pt x="1168" y="9140"/>
                    <a:pt x="1235" y="8873"/>
                  </a:cubicBezTo>
                  <a:cubicBezTo>
                    <a:pt x="1302" y="8640"/>
                    <a:pt x="1535" y="8406"/>
                    <a:pt x="1602" y="8139"/>
                  </a:cubicBezTo>
                  <a:cubicBezTo>
                    <a:pt x="1669" y="7906"/>
                    <a:pt x="1669" y="7639"/>
                    <a:pt x="1736" y="7372"/>
                  </a:cubicBezTo>
                  <a:cubicBezTo>
                    <a:pt x="1802" y="7139"/>
                    <a:pt x="1836" y="6872"/>
                    <a:pt x="1902" y="6605"/>
                  </a:cubicBezTo>
                  <a:cubicBezTo>
                    <a:pt x="1936" y="6372"/>
                    <a:pt x="1936" y="6105"/>
                    <a:pt x="1969" y="5838"/>
                  </a:cubicBezTo>
                  <a:cubicBezTo>
                    <a:pt x="1969" y="5571"/>
                    <a:pt x="1936" y="5337"/>
                    <a:pt x="1936" y="5071"/>
                  </a:cubicBezTo>
                  <a:cubicBezTo>
                    <a:pt x="1936" y="4804"/>
                    <a:pt x="1969" y="4537"/>
                    <a:pt x="2002" y="4303"/>
                  </a:cubicBezTo>
                  <a:cubicBezTo>
                    <a:pt x="2002" y="4037"/>
                    <a:pt x="1969" y="3770"/>
                    <a:pt x="2002" y="3503"/>
                  </a:cubicBezTo>
                  <a:cubicBezTo>
                    <a:pt x="2036" y="3236"/>
                    <a:pt x="2102" y="2936"/>
                    <a:pt x="2102" y="2636"/>
                  </a:cubicBezTo>
                  <a:cubicBezTo>
                    <a:pt x="2136" y="2369"/>
                    <a:pt x="2136" y="2068"/>
                    <a:pt x="2069" y="1768"/>
                  </a:cubicBezTo>
                  <a:cubicBezTo>
                    <a:pt x="2002" y="1468"/>
                    <a:pt x="1869" y="1201"/>
                    <a:pt x="1769" y="901"/>
                  </a:cubicBezTo>
                  <a:cubicBezTo>
                    <a:pt x="1702" y="601"/>
                    <a:pt x="1602" y="300"/>
                    <a:pt x="15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7"/>
            <p:cNvSpPr/>
            <p:nvPr/>
          </p:nvSpPr>
          <p:spPr>
            <a:xfrm flipH="1">
              <a:off x="354366" y="1264481"/>
              <a:ext cx="1845601" cy="710381"/>
            </a:xfrm>
            <a:custGeom>
              <a:avLst/>
              <a:gdLst/>
              <a:ahLst/>
              <a:cxnLst/>
              <a:rect l="l" t="t" r="r" b="b"/>
              <a:pathLst>
                <a:path w="43590" h="16778" extrusionOk="0">
                  <a:moveTo>
                    <a:pt x="18677" y="0"/>
                  </a:moveTo>
                  <a:cubicBezTo>
                    <a:pt x="18183" y="0"/>
                    <a:pt x="17687" y="142"/>
                    <a:pt x="17270" y="432"/>
                  </a:cubicBezTo>
                  <a:cubicBezTo>
                    <a:pt x="16737" y="766"/>
                    <a:pt x="16303" y="1400"/>
                    <a:pt x="16403" y="2033"/>
                  </a:cubicBezTo>
                  <a:cubicBezTo>
                    <a:pt x="16470" y="2334"/>
                    <a:pt x="16603" y="2600"/>
                    <a:pt x="16603" y="2901"/>
                  </a:cubicBezTo>
                  <a:cubicBezTo>
                    <a:pt x="16570" y="3301"/>
                    <a:pt x="16203" y="3601"/>
                    <a:pt x="15869" y="3768"/>
                  </a:cubicBezTo>
                  <a:cubicBezTo>
                    <a:pt x="15445" y="3953"/>
                    <a:pt x="15017" y="4029"/>
                    <a:pt x="14585" y="4029"/>
                  </a:cubicBezTo>
                  <a:cubicBezTo>
                    <a:pt x="12913" y="4029"/>
                    <a:pt x="11195" y="2878"/>
                    <a:pt x="9498" y="2400"/>
                  </a:cubicBezTo>
                  <a:cubicBezTo>
                    <a:pt x="8900" y="2227"/>
                    <a:pt x="8283" y="2142"/>
                    <a:pt x="7665" y="2142"/>
                  </a:cubicBezTo>
                  <a:cubicBezTo>
                    <a:pt x="6147" y="2142"/>
                    <a:pt x="4627" y="2653"/>
                    <a:pt x="3394" y="3601"/>
                  </a:cubicBezTo>
                  <a:cubicBezTo>
                    <a:pt x="3470" y="3766"/>
                    <a:pt x="3600" y="3898"/>
                    <a:pt x="3753" y="3986"/>
                  </a:cubicBezTo>
                  <a:lnTo>
                    <a:pt x="3753" y="3986"/>
                  </a:lnTo>
                  <a:cubicBezTo>
                    <a:pt x="2824" y="4138"/>
                    <a:pt x="1967" y="4957"/>
                    <a:pt x="1292" y="5736"/>
                  </a:cubicBezTo>
                  <a:cubicBezTo>
                    <a:pt x="725" y="6370"/>
                    <a:pt x="125" y="7037"/>
                    <a:pt x="58" y="7904"/>
                  </a:cubicBezTo>
                  <a:cubicBezTo>
                    <a:pt x="0" y="8658"/>
                    <a:pt x="598" y="9463"/>
                    <a:pt x="1259" y="9463"/>
                  </a:cubicBezTo>
                  <a:cubicBezTo>
                    <a:pt x="1358" y="9463"/>
                    <a:pt x="1459" y="9444"/>
                    <a:pt x="1559" y="9405"/>
                  </a:cubicBezTo>
                  <a:cubicBezTo>
                    <a:pt x="2035" y="9220"/>
                    <a:pt x="2491" y="8678"/>
                    <a:pt x="2892" y="8678"/>
                  </a:cubicBezTo>
                  <a:cubicBezTo>
                    <a:pt x="2996" y="8678"/>
                    <a:pt x="3097" y="8715"/>
                    <a:pt x="3194" y="8805"/>
                  </a:cubicBezTo>
                  <a:cubicBezTo>
                    <a:pt x="3360" y="8972"/>
                    <a:pt x="3360" y="9272"/>
                    <a:pt x="3427" y="9539"/>
                  </a:cubicBezTo>
                  <a:cubicBezTo>
                    <a:pt x="3627" y="10172"/>
                    <a:pt x="4294" y="10573"/>
                    <a:pt x="4962" y="10606"/>
                  </a:cubicBezTo>
                  <a:cubicBezTo>
                    <a:pt x="5005" y="10608"/>
                    <a:pt x="5048" y="10609"/>
                    <a:pt x="5091" y="10609"/>
                  </a:cubicBezTo>
                  <a:cubicBezTo>
                    <a:pt x="5711" y="10609"/>
                    <a:pt x="6301" y="10393"/>
                    <a:pt x="6863" y="10206"/>
                  </a:cubicBezTo>
                  <a:cubicBezTo>
                    <a:pt x="7015" y="10141"/>
                    <a:pt x="7167" y="10090"/>
                    <a:pt x="7310" y="10090"/>
                  </a:cubicBezTo>
                  <a:cubicBezTo>
                    <a:pt x="7387" y="10090"/>
                    <a:pt x="7460" y="10104"/>
                    <a:pt x="7530" y="10139"/>
                  </a:cubicBezTo>
                  <a:cubicBezTo>
                    <a:pt x="7930" y="10273"/>
                    <a:pt x="7930" y="10806"/>
                    <a:pt x="7897" y="11240"/>
                  </a:cubicBezTo>
                  <a:cubicBezTo>
                    <a:pt x="7830" y="12407"/>
                    <a:pt x="8030" y="13775"/>
                    <a:pt x="8998" y="14442"/>
                  </a:cubicBezTo>
                  <a:cubicBezTo>
                    <a:pt x="9425" y="14741"/>
                    <a:pt x="9919" y="14852"/>
                    <a:pt x="10436" y="14852"/>
                  </a:cubicBezTo>
                  <a:cubicBezTo>
                    <a:pt x="11130" y="14852"/>
                    <a:pt x="11865" y="14652"/>
                    <a:pt x="12534" y="14442"/>
                  </a:cubicBezTo>
                  <a:cubicBezTo>
                    <a:pt x="13268" y="14242"/>
                    <a:pt x="14101" y="13842"/>
                    <a:pt x="14202" y="13075"/>
                  </a:cubicBezTo>
                  <a:cubicBezTo>
                    <a:pt x="14302" y="12274"/>
                    <a:pt x="13434" y="11573"/>
                    <a:pt x="13601" y="10773"/>
                  </a:cubicBezTo>
                  <a:cubicBezTo>
                    <a:pt x="13727" y="10079"/>
                    <a:pt x="14509" y="9803"/>
                    <a:pt x="15214" y="9803"/>
                  </a:cubicBezTo>
                  <a:cubicBezTo>
                    <a:pt x="15255" y="9803"/>
                    <a:pt x="15296" y="9804"/>
                    <a:pt x="15336" y="9806"/>
                  </a:cubicBezTo>
                  <a:cubicBezTo>
                    <a:pt x="16937" y="9939"/>
                    <a:pt x="18405" y="11140"/>
                    <a:pt x="18872" y="12708"/>
                  </a:cubicBezTo>
                  <a:cubicBezTo>
                    <a:pt x="19105" y="13575"/>
                    <a:pt x="19072" y="14509"/>
                    <a:pt x="19505" y="15309"/>
                  </a:cubicBezTo>
                  <a:cubicBezTo>
                    <a:pt x="19972" y="16243"/>
                    <a:pt x="21073" y="16777"/>
                    <a:pt x="22141" y="16777"/>
                  </a:cubicBezTo>
                  <a:cubicBezTo>
                    <a:pt x="23208" y="16777"/>
                    <a:pt x="24242" y="16310"/>
                    <a:pt x="25109" y="15676"/>
                  </a:cubicBezTo>
                  <a:cubicBezTo>
                    <a:pt x="25519" y="15344"/>
                    <a:pt x="25850" y="14716"/>
                    <a:pt x="25695" y="14322"/>
                  </a:cubicBezTo>
                  <a:lnTo>
                    <a:pt x="25695" y="14322"/>
                  </a:lnTo>
                  <a:cubicBezTo>
                    <a:pt x="26286" y="14828"/>
                    <a:pt x="27071" y="15117"/>
                    <a:pt x="27845" y="15117"/>
                  </a:cubicBezTo>
                  <a:cubicBezTo>
                    <a:pt x="28187" y="15117"/>
                    <a:pt x="28526" y="15061"/>
                    <a:pt x="28845" y="14943"/>
                  </a:cubicBezTo>
                  <a:cubicBezTo>
                    <a:pt x="30046" y="14509"/>
                    <a:pt x="30880" y="13308"/>
                    <a:pt x="30913" y="12040"/>
                  </a:cubicBezTo>
                  <a:cubicBezTo>
                    <a:pt x="30913" y="11840"/>
                    <a:pt x="30913" y="11607"/>
                    <a:pt x="30980" y="11373"/>
                  </a:cubicBezTo>
                  <a:cubicBezTo>
                    <a:pt x="31119" y="10958"/>
                    <a:pt x="31545" y="10750"/>
                    <a:pt x="31982" y="10750"/>
                  </a:cubicBezTo>
                  <a:cubicBezTo>
                    <a:pt x="32177" y="10750"/>
                    <a:pt x="32373" y="10791"/>
                    <a:pt x="32548" y="10873"/>
                  </a:cubicBezTo>
                  <a:cubicBezTo>
                    <a:pt x="33115" y="11106"/>
                    <a:pt x="33515" y="11674"/>
                    <a:pt x="33916" y="12141"/>
                  </a:cubicBezTo>
                  <a:cubicBezTo>
                    <a:pt x="34883" y="13241"/>
                    <a:pt x="36151" y="14175"/>
                    <a:pt x="37618" y="14309"/>
                  </a:cubicBezTo>
                  <a:cubicBezTo>
                    <a:pt x="37746" y="14323"/>
                    <a:pt x="37874" y="14330"/>
                    <a:pt x="38002" y="14330"/>
                  </a:cubicBezTo>
                  <a:cubicBezTo>
                    <a:pt x="39388" y="14330"/>
                    <a:pt x="40788" y="13520"/>
                    <a:pt x="41154" y="12207"/>
                  </a:cubicBezTo>
                  <a:cubicBezTo>
                    <a:pt x="42689" y="11874"/>
                    <a:pt x="43589" y="9906"/>
                    <a:pt x="42855" y="8538"/>
                  </a:cubicBezTo>
                  <a:cubicBezTo>
                    <a:pt x="42417" y="7720"/>
                    <a:pt x="41513" y="7272"/>
                    <a:pt x="40622" y="7272"/>
                  </a:cubicBezTo>
                  <a:cubicBezTo>
                    <a:pt x="40299" y="7272"/>
                    <a:pt x="39978" y="7331"/>
                    <a:pt x="39681" y="7452"/>
                  </a:cubicBezTo>
                  <a:lnTo>
                    <a:pt x="39681" y="7452"/>
                  </a:lnTo>
                  <a:cubicBezTo>
                    <a:pt x="39818" y="7252"/>
                    <a:pt x="39905" y="7008"/>
                    <a:pt x="39920" y="6770"/>
                  </a:cubicBezTo>
                  <a:cubicBezTo>
                    <a:pt x="39920" y="6236"/>
                    <a:pt x="39720" y="5736"/>
                    <a:pt x="39486" y="5269"/>
                  </a:cubicBezTo>
                  <a:cubicBezTo>
                    <a:pt x="39186" y="4568"/>
                    <a:pt x="38819" y="3835"/>
                    <a:pt x="38219" y="3434"/>
                  </a:cubicBezTo>
                  <a:cubicBezTo>
                    <a:pt x="37868" y="3200"/>
                    <a:pt x="37471" y="3103"/>
                    <a:pt x="37063" y="3103"/>
                  </a:cubicBezTo>
                  <a:cubicBezTo>
                    <a:pt x="36423" y="3103"/>
                    <a:pt x="35753" y="3342"/>
                    <a:pt x="35183" y="3668"/>
                  </a:cubicBezTo>
                  <a:cubicBezTo>
                    <a:pt x="34249" y="4202"/>
                    <a:pt x="33382" y="4935"/>
                    <a:pt x="32348" y="5202"/>
                  </a:cubicBezTo>
                  <a:cubicBezTo>
                    <a:pt x="32074" y="5273"/>
                    <a:pt x="31841" y="5303"/>
                    <a:pt x="31636" y="5303"/>
                  </a:cubicBezTo>
                  <a:cubicBezTo>
                    <a:pt x="30495" y="5303"/>
                    <a:pt x="30234" y="4368"/>
                    <a:pt x="28679" y="4368"/>
                  </a:cubicBezTo>
                  <a:cubicBezTo>
                    <a:pt x="28598" y="4348"/>
                    <a:pt x="28523" y="4339"/>
                    <a:pt x="28454" y="4339"/>
                  </a:cubicBezTo>
                  <a:cubicBezTo>
                    <a:pt x="27715" y="4339"/>
                    <a:pt x="27528" y="5375"/>
                    <a:pt x="26644" y="5436"/>
                  </a:cubicBezTo>
                  <a:cubicBezTo>
                    <a:pt x="26568" y="5441"/>
                    <a:pt x="26491" y="5443"/>
                    <a:pt x="26414" y="5443"/>
                  </a:cubicBezTo>
                  <a:cubicBezTo>
                    <a:pt x="25476" y="5443"/>
                    <a:pt x="24484" y="5062"/>
                    <a:pt x="24175" y="4168"/>
                  </a:cubicBezTo>
                  <a:cubicBezTo>
                    <a:pt x="23942" y="3501"/>
                    <a:pt x="24142" y="2667"/>
                    <a:pt x="23675" y="2200"/>
                  </a:cubicBezTo>
                  <a:cubicBezTo>
                    <a:pt x="23275" y="1800"/>
                    <a:pt x="22641" y="1933"/>
                    <a:pt x="22141" y="1800"/>
                  </a:cubicBezTo>
                  <a:cubicBezTo>
                    <a:pt x="21273" y="1633"/>
                    <a:pt x="20639" y="766"/>
                    <a:pt x="19872" y="299"/>
                  </a:cubicBezTo>
                  <a:cubicBezTo>
                    <a:pt x="19507" y="101"/>
                    <a:pt x="19092" y="0"/>
                    <a:pt x="18677" y="0"/>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7"/>
            <p:cNvSpPr/>
            <p:nvPr/>
          </p:nvSpPr>
          <p:spPr>
            <a:xfrm flipH="1">
              <a:off x="354366" y="1264481"/>
              <a:ext cx="1845601" cy="710381"/>
            </a:xfrm>
            <a:custGeom>
              <a:avLst/>
              <a:gdLst/>
              <a:ahLst/>
              <a:cxnLst/>
              <a:rect l="l" t="t" r="r" b="b"/>
              <a:pathLst>
                <a:path w="43590" h="16778" extrusionOk="0">
                  <a:moveTo>
                    <a:pt x="18677" y="0"/>
                  </a:moveTo>
                  <a:cubicBezTo>
                    <a:pt x="18183" y="0"/>
                    <a:pt x="17687" y="142"/>
                    <a:pt x="17270" y="432"/>
                  </a:cubicBezTo>
                  <a:cubicBezTo>
                    <a:pt x="16737" y="766"/>
                    <a:pt x="16303" y="1400"/>
                    <a:pt x="16403" y="2033"/>
                  </a:cubicBezTo>
                  <a:cubicBezTo>
                    <a:pt x="16470" y="2334"/>
                    <a:pt x="16603" y="2600"/>
                    <a:pt x="16603" y="2901"/>
                  </a:cubicBezTo>
                  <a:cubicBezTo>
                    <a:pt x="16570" y="3301"/>
                    <a:pt x="16203" y="3601"/>
                    <a:pt x="15869" y="3768"/>
                  </a:cubicBezTo>
                  <a:cubicBezTo>
                    <a:pt x="15445" y="3953"/>
                    <a:pt x="15017" y="4029"/>
                    <a:pt x="14585" y="4029"/>
                  </a:cubicBezTo>
                  <a:cubicBezTo>
                    <a:pt x="12913" y="4029"/>
                    <a:pt x="11195" y="2878"/>
                    <a:pt x="9498" y="2400"/>
                  </a:cubicBezTo>
                  <a:cubicBezTo>
                    <a:pt x="8900" y="2227"/>
                    <a:pt x="8283" y="2142"/>
                    <a:pt x="7665" y="2142"/>
                  </a:cubicBezTo>
                  <a:cubicBezTo>
                    <a:pt x="6147" y="2142"/>
                    <a:pt x="4627" y="2653"/>
                    <a:pt x="3394" y="3601"/>
                  </a:cubicBezTo>
                  <a:cubicBezTo>
                    <a:pt x="3470" y="3766"/>
                    <a:pt x="3600" y="3898"/>
                    <a:pt x="3753" y="3986"/>
                  </a:cubicBezTo>
                  <a:lnTo>
                    <a:pt x="3753" y="3986"/>
                  </a:lnTo>
                  <a:cubicBezTo>
                    <a:pt x="2824" y="4138"/>
                    <a:pt x="1967" y="4957"/>
                    <a:pt x="1292" y="5736"/>
                  </a:cubicBezTo>
                  <a:cubicBezTo>
                    <a:pt x="725" y="6370"/>
                    <a:pt x="125" y="7037"/>
                    <a:pt x="58" y="7904"/>
                  </a:cubicBezTo>
                  <a:cubicBezTo>
                    <a:pt x="0" y="8658"/>
                    <a:pt x="598" y="9463"/>
                    <a:pt x="1259" y="9463"/>
                  </a:cubicBezTo>
                  <a:cubicBezTo>
                    <a:pt x="1358" y="9463"/>
                    <a:pt x="1459" y="9444"/>
                    <a:pt x="1559" y="9405"/>
                  </a:cubicBezTo>
                  <a:cubicBezTo>
                    <a:pt x="2035" y="9220"/>
                    <a:pt x="2491" y="8678"/>
                    <a:pt x="2892" y="8678"/>
                  </a:cubicBezTo>
                  <a:cubicBezTo>
                    <a:pt x="2996" y="8678"/>
                    <a:pt x="3097" y="8715"/>
                    <a:pt x="3194" y="8805"/>
                  </a:cubicBezTo>
                  <a:cubicBezTo>
                    <a:pt x="3360" y="8972"/>
                    <a:pt x="3360" y="9272"/>
                    <a:pt x="3427" y="9539"/>
                  </a:cubicBezTo>
                  <a:cubicBezTo>
                    <a:pt x="3627" y="10172"/>
                    <a:pt x="4294" y="10573"/>
                    <a:pt x="4962" y="10606"/>
                  </a:cubicBezTo>
                  <a:cubicBezTo>
                    <a:pt x="5005" y="10608"/>
                    <a:pt x="5048" y="10609"/>
                    <a:pt x="5091" y="10609"/>
                  </a:cubicBezTo>
                  <a:cubicBezTo>
                    <a:pt x="5711" y="10609"/>
                    <a:pt x="6301" y="10393"/>
                    <a:pt x="6863" y="10206"/>
                  </a:cubicBezTo>
                  <a:cubicBezTo>
                    <a:pt x="7015" y="10141"/>
                    <a:pt x="7167" y="10090"/>
                    <a:pt x="7310" y="10090"/>
                  </a:cubicBezTo>
                  <a:cubicBezTo>
                    <a:pt x="7387" y="10090"/>
                    <a:pt x="7460" y="10104"/>
                    <a:pt x="7530" y="10139"/>
                  </a:cubicBezTo>
                  <a:cubicBezTo>
                    <a:pt x="7930" y="10273"/>
                    <a:pt x="7930" y="10806"/>
                    <a:pt x="7897" y="11240"/>
                  </a:cubicBezTo>
                  <a:cubicBezTo>
                    <a:pt x="7830" y="12407"/>
                    <a:pt x="8030" y="13775"/>
                    <a:pt x="8998" y="14442"/>
                  </a:cubicBezTo>
                  <a:cubicBezTo>
                    <a:pt x="9425" y="14741"/>
                    <a:pt x="9919" y="14852"/>
                    <a:pt x="10436" y="14852"/>
                  </a:cubicBezTo>
                  <a:cubicBezTo>
                    <a:pt x="11130" y="14852"/>
                    <a:pt x="11865" y="14652"/>
                    <a:pt x="12534" y="14442"/>
                  </a:cubicBezTo>
                  <a:cubicBezTo>
                    <a:pt x="13268" y="14242"/>
                    <a:pt x="14101" y="13842"/>
                    <a:pt x="14202" y="13075"/>
                  </a:cubicBezTo>
                  <a:cubicBezTo>
                    <a:pt x="14302" y="12274"/>
                    <a:pt x="13434" y="11573"/>
                    <a:pt x="13601" y="10773"/>
                  </a:cubicBezTo>
                  <a:cubicBezTo>
                    <a:pt x="13727" y="10079"/>
                    <a:pt x="14509" y="9803"/>
                    <a:pt x="15214" y="9803"/>
                  </a:cubicBezTo>
                  <a:cubicBezTo>
                    <a:pt x="15255" y="9803"/>
                    <a:pt x="15296" y="9804"/>
                    <a:pt x="15336" y="9806"/>
                  </a:cubicBezTo>
                  <a:cubicBezTo>
                    <a:pt x="16937" y="9939"/>
                    <a:pt x="18405" y="11140"/>
                    <a:pt x="18872" y="12708"/>
                  </a:cubicBezTo>
                  <a:cubicBezTo>
                    <a:pt x="19105" y="13575"/>
                    <a:pt x="19072" y="14509"/>
                    <a:pt x="19505" y="15309"/>
                  </a:cubicBezTo>
                  <a:cubicBezTo>
                    <a:pt x="19972" y="16243"/>
                    <a:pt x="21073" y="16777"/>
                    <a:pt x="22141" y="16777"/>
                  </a:cubicBezTo>
                  <a:cubicBezTo>
                    <a:pt x="23208" y="16777"/>
                    <a:pt x="24242" y="16310"/>
                    <a:pt x="25109" y="15676"/>
                  </a:cubicBezTo>
                  <a:cubicBezTo>
                    <a:pt x="25519" y="15344"/>
                    <a:pt x="25850" y="14716"/>
                    <a:pt x="25695" y="14322"/>
                  </a:cubicBezTo>
                  <a:lnTo>
                    <a:pt x="25695" y="14322"/>
                  </a:lnTo>
                  <a:cubicBezTo>
                    <a:pt x="26286" y="14828"/>
                    <a:pt x="27071" y="15117"/>
                    <a:pt x="27845" y="15117"/>
                  </a:cubicBezTo>
                  <a:cubicBezTo>
                    <a:pt x="28187" y="15117"/>
                    <a:pt x="28526" y="15061"/>
                    <a:pt x="28845" y="14943"/>
                  </a:cubicBezTo>
                  <a:cubicBezTo>
                    <a:pt x="30046" y="14509"/>
                    <a:pt x="30880" y="13308"/>
                    <a:pt x="30913" y="12040"/>
                  </a:cubicBezTo>
                  <a:cubicBezTo>
                    <a:pt x="30913" y="11840"/>
                    <a:pt x="30913" y="11607"/>
                    <a:pt x="30980" y="11373"/>
                  </a:cubicBezTo>
                  <a:cubicBezTo>
                    <a:pt x="31119" y="10958"/>
                    <a:pt x="31545" y="10750"/>
                    <a:pt x="31982" y="10750"/>
                  </a:cubicBezTo>
                  <a:cubicBezTo>
                    <a:pt x="32177" y="10750"/>
                    <a:pt x="32373" y="10791"/>
                    <a:pt x="32548" y="10873"/>
                  </a:cubicBezTo>
                  <a:cubicBezTo>
                    <a:pt x="33115" y="11106"/>
                    <a:pt x="33515" y="11674"/>
                    <a:pt x="33916" y="12141"/>
                  </a:cubicBezTo>
                  <a:cubicBezTo>
                    <a:pt x="34883" y="13241"/>
                    <a:pt x="36151" y="14175"/>
                    <a:pt x="37618" y="14309"/>
                  </a:cubicBezTo>
                  <a:cubicBezTo>
                    <a:pt x="37746" y="14323"/>
                    <a:pt x="37874" y="14330"/>
                    <a:pt x="38002" y="14330"/>
                  </a:cubicBezTo>
                  <a:cubicBezTo>
                    <a:pt x="39388" y="14330"/>
                    <a:pt x="40788" y="13520"/>
                    <a:pt x="41154" y="12207"/>
                  </a:cubicBezTo>
                  <a:cubicBezTo>
                    <a:pt x="42689" y="11874"/>
                    <a:pt x="43589" y="9906"/>
                    <a:pt x="42855" y="8538"/>
                  </a:cubicBezTo>
                  <a:cubicBezTo>
                    <a:pt x="42417" y="7720"/>
                    <a:pt x="41513" y="7272"/>
                    <a:pt x="40622" y="7272"/>
                  </a:cubicBezTo>
                  <a:cubicBezTo>
                    <a:pt x="40299" y="7272"/>
                    <a:pt x="39978" y="7331"/>
                    <a:pt x="39681" y="7452"/>
                  </a:cubicBezTo>
                  <a:lnTo>
                    <a:pt x="39681" y="7452"/>
                  </a:lnTo>
                  <a:cubicBezTo>
                    <a:pt x="39818" y="7252"/>
                    <a:pt x="39905" y="7008"/>
                    <a:pt x="39920" y="6770"/>
                  </a:cubicBezTo>
                  <a:cubicBezTo>
                    <a:pt x="39920" y="6236"/>
                    <a:pt x="39720" y="5736"/>
                    <a:pt x="39486" y="5269"/>
                  </a:cubicBezTo>
                  <a:cubicBezTo>
                    <a:pt x="39186" y="4568"/>
                    <a:pt x="38819" y="3835"/>
                    <a:pt x="38219" y="3434"/>
                  </a:cubicBezTo>
                  <a:cubicBezTo>
                    <a:pt x="37868" y="3200"/>
                    <a:pt x="37471" y="3103"/>
                    <a:pt x="37063" y="3103"/>
                  </a:cubicBezTo>
                  <a:cubicBezTo>
                    <a:pt x="36423" y="3103"/>
                    <a:pt x="35753" y="3342"/>
                    <a:pt x="35183" y="3668"/>
                  </a:cubicBezTo>
                  <a:cubicBezTo>
                    <a:pt x="34249" y="4202"/>
                    <a:pt x="33382" y="4935"/>
                    <a:pt x="32348" y="5202"/>
                  </a:cubicBezTo>
                  <a:cubicBezTo>
                    <a:pt x="32074" y="5273"/>
                    <a:pt x="31841" y="5303"/>
                    <a:pt x="31636" y="5303"/>
                  </a:cubicBezTo>
                  <a:cubicBezTo>
                    <a:pt x="30495" y="5303"/>
                    <a:pt x="30234" y="4368"/>
                    <a:pt x="28679" y="4368"/>
                  </a:cubicBezTo>
                  <a:cubicBezTo>
                    <a:pt x="28598" y="4348"/>
                    <a:pt x="28523" y="4339"/>
                    <a:pt x="28454" y="4339"/>
                  </a:cubicBezTo>
                  <a:cubicBezTo>
                    <a:pt x="27715" y="4339"/>
                    <a:pt x="27528" y="5375"/>
                    <a:pt x="26644" y="5436"/>
                  </a:cubicBezTo>
                  <a:cubicBezTo>
                    <a:pt x="26568" y="5441"/>
                    <a:pt x="26491" y="5443"/>
                    <a:pt x="26414" y="5443"/>
                  </a:cubicBezTo>
                  <a:cubicBezTo>
                    <a:pt x="25476" y="5443"/>
                    <a:pt x="24484" y="5062"/>
                    <a:pt x="24175" y="4168"/>
                  </a:cubicBezTo>
                  <a:cubicBezTo>
                    <a:pt x="23942" y="3501"/>
                    <a:pt x="24142" y="2667"/>
                    <a:pt x="23675" y="2200"/>
                  </a:cubicBezTo>
                  <a:cubicBezTo>
                    <a:pt x="23275" y="1800"/>
                    <a:pt x="22641" y="1933"/>
                    <a:pt x="22141" y="1800"/>
                  </a:cubicBezTo>
                  <a:cubicBezTo>
                    <a:pt x="21273" y="1633"/>
                    <a:pt x="20639" y="766"/>
                    <a:pt x="19872" y="299"/>
                  </a:cubicBezTo>
                  <a:cubicBezTo>
                    <a:pt x="19507" y="101"/>
                    <a:pt x="19092" y="0"/>
                    <a:pt x="18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7"/>
            <p:cNvSpPr/>
            <p:nvPr/>
          </p:nvSpPr>
          <p:spPr>
            <a:xfrm flipH="1">
              <a:off x="422152" y="1205375"/>
              <a:ext cx="1724551" cy="674857"/>
            </a:xfrm>
            <a:custGeom>
              <a:avLst/>
              <a:gdLst/>
              <a:ahLst/>
              <a:cxnLst/>
              <a:rect l="l" t="t" r="r" b="b"/>
              <a:pathLst>
                <a:path w="40731" h="15939" extrusionOk="0">
                  <a:moveTo>
                    <a:pt x="17463" y="0"/>
                  </a:moveTo>
                  <a:cubicBezTo>
                    <a:pt x="16953" y="0"/>
                    <a:pt x="16446" y="145"/>
                    <a:pt x="16012" y="427"/>
                  </a:cubicBezTo>
                  <a:cubicBezTo>
                    <a:pt x="15512" y="761"/>
                    <a:pt x="15112" y="1395"/>
                    <a:pt x="15212" y="1995"/>
                  </a:cubicBezTo>
                  <a:cubicBezTo>
                    <a:pt x="15279" y="2262"/>
                    <a:pt x="15445" y="2529"/>
                    <a:pt x="15412" y="2829"/>
                  </a:cubicBezTo>
                  <a:cubicBezTo>
                    <a:pt x="15412" y="3196"/>
                    <a:pt x="15078" y="3496"/>
                    <a:pt x="14745" y="3629"/>
                  </a:cubicBezTo>
                  <a:cubicBezTo>
                    <a:pt x="14272" y="3862"/>
                    <a:pt x="13786" y="3954"/>
                    <a:pt x="13292" y="3954"/>
                  </a:cubicBezTo>
                  <a:cubicBezTo>
                    <a:pt x="11725" y="3954"/>
                    <a:pt x="10071" y="3033"/>
                    <a:pt x="8474" y="2729"/>
                  </a:cubicBezTo>
                  <a:cubicBezTo>
                    <a:pt x="8100" y="2663"/>
                    <a:pt x="7722" y="2630"/>
                    <a:pt x="7345" y="2630"/>
                  </a:cubicBezTo>
                  <a:cubicBezTo>
                    <a:pt x="5632" y="2630"/>
                    <a:pt x="3927" y="3300"/>
                    <a:pt x="2670" y="4530"/>
                  </a:cubicBezTo>
                  <a:cubicBezTo>
                    <a:pt x="2767" y="4664"/>
                    <a:pt x="2901" y="4763"/>
                    <a:pt x="3048" y="4822"/>
                  </a:cubicBezTo>
                  <a:lnTo>
                    <a:pt x="3048" y="4822"/>
                  </a:lnTo>
                  <a:cubicBezTo>
                    <a:pt x="2196" y="5090"/>
                    <a:pt x="1476" y="5974"/>
                    <a:pt x="935" y="6798"/>
                  </a:cubicBezTo>
                  <a:cubicBezTo>
                    <a:pt x="468" y="7466"/>
                    <a:pt x="1" y="8199"/>
                    <a:pt x="34" y="9000"/>
                  </a:cubicBezTo>
                  <a:cubicBezTo>
                    <a:pt x="88" y="9677"/>
                    <a:pt x="648" y="10310"/>
                    <a:pt x="1232" y="10310"/>
                  </a:cubicBezTo>
                  <a:cubicBezTo>
                    <a:pt x="1367" y="10310"/>
                    <a:pt x="1504" y="10276"/>
                    <a:pt x="1635" y="10201"/>
                  </a:cubicBezTo>
                  <a:cubicBezTo>
                    <a:pt x="2052" y="9951"/>
                    <a:pt x="2446" y="9354"/>
                    <a:pt x="2835" y="9354"/>
                  </a:cubicBezTo>
                  <a:cubicBezTo>
                    <a:pt x="2914" y="9354"/>
                    <a:pt x="2992" y="9378"/>
                    <a:pt x="3070" y="9434"/>
                  </a:cubicBezTo>
                  <a:cubicBezTo>
                    <a:pt x="3237" y="9600"/>
                    <a:pt x="3270" y="9867"/>
                    <a:pt x="3370" y="10101"/>
                  </a:cubicBezTo>
                  <a:cubicBezTo>
                    <a:pt x="3592" y="10671"/>
                    <a:pt x="4205" y="10971"/>
                    <a:pt x="4780" y="10971"/>
                  </a:cubicBezTo>
                  <a:cubicBezTo>
                    <a:pt x="4811" y="10971"/>
                    <a:pt x="4841" y="10970"/>
                    <a:pt x="4871" y="10968"/>
                  </a:cubicBezTo>
                  <a:cubicBezTo>
                    <a:pt x="5472" y="10935"/>
                    <a:pt x="6039" y="10634"/>
                    <a:pt x="6606" y="10368"/>
                  </a:cubicBezTo>
                  <a:cubicBezTo>
                    <a:pt x="6761" y="10290"/>
                    <a:pt x="6916" y="10213"/>
                    <a:pt x="7071" y="10213"/>
                  </a:cubicBezTo>
                  <a:cubicBezTo>
                    <a:pt x="7116" y="10213"/>
                    <a:pt x="7161" y="10219"/>
                    <a:pt x="7206" y="10234"/>
                  </a:cubicBezTo>
                  <a:cubicBezTo>
                    <a:pt x="7573" y="10368"/>
                    <a:pt x="7640" y="10868"/>
                    <a:pt x="7640" y="11268"/>
                  </a:cubicBezTo>
                  <a:cubicBezTo>
                    <a:pt x="7673" y="12369"/>
                    <a:pt x="7940" y="13637"/>
                    <a:pt x="8874" y="14204"/>
                  </a:cubicBezTo>
                  <a:cubicBezTo>
                    <a:pt x="9228" y="14411"/>
                    <a:pt x="9608" y="14494"/>
                    <a:pt x="9999" y="14494"/>
                  </a:cubicBezTo>
                  <a:cubicBezTo>
                    <a:pt x="10677" y="14494"/>
                    <a:pt x="11387" y="14245"/>
                    <a:pt x="12043" y="13970"/>
                  </a:cubicBezTo>
                  <a:cubicBezTo>
                    <a:pt x="12710" y="13703"/>
                    <a:pt x="13477" y="13303"/>
                    <a:pt x="13511" y="12569"/>
                  </a:cubicBezTo>
                  <a:cubicBezTo>
                    <a:pt x="13577" y="11802"/>
                    <a:pt x="12743" y="11168"/>
                    <a:pt x="12877" y="10401"/>
                  </a:cubicBezTo>
                  <a:cubicBezTo>
                    <a:pt x="12972" y="9735"/>
                    <a:pt x="13700" y="9431"/>
                    <a:pt x="14344" y="9431"/>
                  </a:cubicBezTo>
                  <a:cubicBezTo>
                    <a:pt x="14378" y="9431"/>
                    <a:pt x="14411" y="9432"/>
                    <a:pt x="14445" y="9434"/>
                  </a:cubicBezTo>
                  <a:cubicBezTo>
                    <a:pt x="15946" y="9467"/>
                    <a:pt x="17347" y="10601"/>
                    <a:pt x="17780" y="12102"/>
                  </a:cubicBezTo>
                  <a:cubicBezTo>
                    <a:pt x="18014" y="12903"/>
                    <a:pt x="18014" y="13770"/>
                    <a:pt x="18381" y="14537"/>
                  </a:cubicBezTo>
                  <a:cubicBezTo>
                    <a:pt x="18848" y="15405"/>
                    <a:pt x="19848" y="15905"/>
                    <a:pt x="20782" y="15938"/>
                  </a:cubicBezTo>
                  <a:cubicBezTo>
                    <a:pt x="21750" y="15938"/>
                    <a:pt x="22684" y="15505"/>
                    <a:pt x="23451" y="14904"/>
                  </a:cubicBezTo>
                  <a:cubicBezTo>
                    <a:pt x="23833" y="14624"/>
                    <a:pt x="24157" y="14032"/>
                    <a:pt x="24036" y="13649"/>
                  </a:cubicBezTo>
                  <a:lnTo>
                    <a:pt x="24036" y="13649"/>
                  </a:lnTo>
                  <a:cubicBezTo>
                    <a:pt x="24577" y="14177"/>
                    <a:pt x="25310" y="14472"/>
                    <a:pt x="26046" y="14472"/>
                  </a:cubicBezTo>
                  <a:cubicBezTo>
                    <a:pt x="26329" y="14472"/>
                    <a:pt x="26613" y="14428"/>
                    <a:pt x="26887" y="14337"/>
                  </a:cubicBezTo>
                  <a:cubicBezTo>
                    <a:pt x="27954" y="14004"/>
                    <a:pt x="28822" y="12903"/>
                    <a:pt x="28888" y="11702"/>
                  </a:cubicBezTo>
                  <a:cubicBezTo>
                    <a:pt x="28922" y="11502"/>
                    <a:pt x="28922" y="11268"/>
                    <a:pt x="28988" y="11068"/>
                  </a:cubicBezTo>
                  <a:cubicBezTo>
                    <a:pt x="29116" y="10707"/>
                    <a:pt x="29472" y="10536"/>
                    <a:pt x="29852" y="10536"/>
                  </a:cubicBezTo>
                  <a:cubicBezTo>
                    <a:pt x="30070" y="10536"/>
                    <a:pt x="30295" y="10592"/>
                    <a:pt x="30489" y="10701"/>
                  </a:cubicBezTo>
                  <a:cubicBezTo>
                    <a:pt x="30990" y="10968"/>
                    <a:pt x="31323" y="11535"/>
                    <a:pt x="31657" y="12002"/>
                  </a:cubicBezTo>
                  <a:cubicBezTo>
                    <a:pt x="32457" y="13136"/>
                    <a:pt x="33525" y="14137"/>
                    <a:pt x="34859" y="14404"/>
                  </a:cubicBezTo>
                  <a:cubicBezTo>
                    <a:pt x="35081" y="14455"/>
                    <a:pt x="35309" y="14480"/>
                    <a:pt x="35539" y="14480"/>
                  </a:cubicBezTo>
                  <a:cubicBezTo>
                    <a:pt x="36654" y="14480"/>
                    <a:pt x="37786" y="13888"/>
                    <a:pt x="38228" y="12836"/>
                  </a:cubicBezTo>
                  <a:cubicBezTo>
                    <a:pt x="39663" y="12703"/>
                    <a:pt x="40730" y="10968"/>
                    <a:pt x="40230" y="9567"/>
                  </a:cubicBezTo>
                  <a:cubicBezTo>
                    <a:pt x="39892" y="8620"/>
                    <a:pt x="38914" y="8055"/>
                    <a:pt x="37966" y="8055"/>
                  </a:cubicBezTo>
                  <a:cubicBezTo>
                    <a:pt x="37783" y="8055"/>
                    <a:pt x="37602" y="8076"/>
                    <a:pt x="37426" y="8119"/>
                  </a:cubicBezTo>
                  <a:lnTo>
                    <a:pt x="37426" y="8119"/>
                  </a:lnTo>
                  <a:cubicBezTo>
                    <a:pt x="37558" y="7951"/>
                    <a:pt x="37653" y="7742"/>
                    <a:pt x="37695" y="7532"/>
                  </a:cubicBezTo>
                  <a:cubicBezTo>
                    <a:pt x="37761" y="7032"/>
                    <a:pt x="37628" y="6532"/>
                    <a:pt x="37461" y="6031"/>
                  </a:cubicBezTo>
                  <a:cubicBezTo>
                    <a:pt x="37228" y="5364"/>
                    <a:pt x="36994" y="4630"/>
                    <a:pt x="36427" y="4163"/>
                  </a:cubicBezTo>
                  <a:cubicBezTo>
                    <a:pt x="36045" y="3845"/>
                    <a:pt x="35579" y="3716"/>
                    <a:pt x="35091" y="3716"/>
                  </a:cubicBezTo>
                  <a:cubicBezTo>
                    <a:pt x="34557" y="3716"/>
                    <a:pt x="33997" y="3870"/>
                    <a:pt x="33492" y="4096"/>
                  </a:cubicBezTo>
                  <a:cubicBezTo>
                    <a:pt x="32524" y="4497"/>
                    <a:pt x="31657" y="5131"/>
                    <a:pt x="30656" y="5297"/>
                  </a:cubicBezTo>
                  <a:cubicBezTo>
                    <a:pt x="30438" y="5344"/>
                    <a:pt x="30247" y="5364"/>
                    <a:pt x="30078" y="5364"/>
                  </a:cubicBezTo>
                  <a:cubicBezTo>
                    <a:pt x="28901" y="5364"/>
                    <a:pt x="28732" y="4388"/>
                    <a:pt x="27187" y="4330"/>
                  </a:cubicBezTo>
                  <a:cubicBezTo>
                    <a:pt x="27085" y="4296"/>
                    <a:pt x="26992" y="4281"/>
                    <a:pt x="26906" y="4281"/>
                  </a:cubicBezTo>
                  <a:cubicBezTo>
                    <a:pt x="26239" y="4281"/>
                    <a:pt x="26013" y="5201"/>
                    <a:pt x="25186" y="5231"/>
                  </a:cubicBezTo>
                  <a:cubicBezTo>
                    <a:pt x="25146" y="5232"/>
                    <a:pt x="25105" y="5233"/>
                    <a:pt x="25065" y="5233"/>
                  </a:cubicBezTo>
                  <a:cubicBezTo>
                    <a:pt x="24129" y="5233"/>
                    <a:pt x="23105" y="4858"/>
                    <a:pt x="22817" y="3963"/>
                  </a:cubicBezTo>
                  <a:cubicBezTo>
                    <a:pt x="22617" y="3329"/>
                    <a:pt x="22817" y="2529"/>
                    <a:pt x="22350" y="2062"/>
                  </a:cubicBezTo>
                  <a:cubicBezTo>
                    <a:pt x="21983" y="1695"/>
                    <a:pt x="21383" y="1795"/>
                    <a:pt x="20849" y="1695"/>
                  </a:cubicBezTo>
                  <a:cubicBezTo>
                    <a:pt x="19982" y="1495"/>
                    <a:pt x="19381" y="694"/>
                    <a:pt x="18614" y="260"/>
                  </a:cubicBezTo>
                  <a:cubicBezTo>
                    <a:pt x="18251" y="86"/>
                    <a:pt x="17857" y="0"/>
                    <a:pt x="17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7"/>
            <p:cNvSpPr/>
            <p:nvPr/>
          </p:nvSpPr>
          <p:spPr>
            <a:xfrm flipH="1">
              <a:off x="595872" y="1279089"/>
              <a:ext cx="1378506" cy="385040"/>
            </a:xfrm>
            <a:custGeom>
              <a:avLst/>
              <a:gdLst/>
              <a:ahLst/>
              <a:cxnLst/>
              <a:rect l="l" t="t" r="r" b="b"/>
              <a:pathLst>
                <a:path w="32558" h="9094" extrusionOk="0">
                  <a:moveTo>
                    <a:pt x="13951" y="1"/>
                  </a:moveTo>
                  <a:cubicBezTo>
                    <a:pt x="13542" y="1"/>
                    <a:pt x="13133" y="85"/>
                    <a:pt x="12776" y="254"/>
                  </a:cubicBezTo>
                  <a:cubicBezTo>
                    <a:pt x="12376" y="454"/>
                    <a:pt x="12076" y="788"/>
                    <a:pt x="12176" y="1155"/>
                  </a:cubicBezTo>
                  <a:cubicBezTo>
                    <a:pt x="12209" y="1321"/>
                    <a:pt x="12343" y="1455"/>
                    <a:pt x="12309" y="1622"/>
                  </a:cubicBezTo>
                  <a:cubicBezTo>
                    <a:pt x="12309" y="1822"/>
                    <a:pt x="12042" y="1989"/>
                    <a:pt x="11776" y="2089"/>
                  </a:cubicBezTo>
                  <a:cubicBezTo>
                    <a:pt x="11391" y="2228"/>
                    <a:pt x="10994" y="2283"/>
                    <a:pt x="10589" y="2283"/>
                  </a:cubicBezTo>
                  <a:cubicBezTo>
                    <a:pt x="9344" y="2283"/>
                    <a:pt x="8022" y="1764"/>
                    <a:pt x="6739" y="1588"/>
                  </a:cubicBezTo>
                  <a:cubicBezTo>
                    <a:pt x="6416" y="1542"/>
                    <a:pt x="6087" y="1519"/>
                    <a:pt x="5759" y="1519"/>
                  </a:cubicBezTo>
                  <a:cubicBezTo>
                    <a:pt x="4427" y="1519"/>
                    <a:pt x="3099" y="1893"/>
                    <a:pt x="2135" y="2589"/>
                  </a:cubicBezTo>
                  <a:cubicBezTo>
                    <a:pt x="2213" y="2666"/>
                    <a:pt x="2325" y="2724"/>
                    <a:pt x="2450" y="2757"/>
                  </a:cubicBezTo>
                  <a:lnTo>
                    <a:pt x="2450" y="2757"/>
                  </a:lnTo>
                  <a:cubicBezTo>
                    <a:pt x="1745" y="2909"/>
                    <a:pt x="1178" y="3420"/>
                    <a:pt x="734" y="3890"/>
                  </a:cubicBezTo>
                  <a:cubicBezTo>
                    <a:pt x="367" y="4257"/>
                    <a:pt x="1" y="4690"/>
                    <a:pt x="34" y="5157"/>
                  </a:cubicBezTo>
                  <a:cubicBezTo>
                    <a:pt x="61" y="5535"/>
                    <a:pt x="501" y="5890"/>
                    <a:pt x="968" y="5890"/>
                  </a:cubicBezTo>
                  <a:cubicBezTo>
                    <a:pt x="1079" y="5890"/>
                    <a:pt x="1192" y="5870"/>
                    <a:pt x="1301" y="5825"/>
                  </a:cubicBezTo>
                  <a:cubicBezTo>
                    <a:pt x="1633" y="5686"/>
                    <a:pt x="1942" y="5342"/>
                    <a:pt x="2247" y="5342"/>
                  </a:cubicBezTo>
                  <a:cubicBezTo>
                    <a:pt x="2310" y="5342"/>
                    <a:pt x="2373" y="5357"/>
                    <a:pt x="2436" y="5391"/>
                  </a:cubicBezTo>
                  <a:cubicBezTo>
                    <a:pt x="2569" y="5491"/>
                    <a:pt x="2602" y="5624"/>
                    <a:pt x="2669" y="5758"/>
                  </a:cubicBezTo>
                  <a:cubicBezTo>
                    <a:pt x="2869" y="6091"/>
                    <a:pt x="3403" y="6258"/>
                    <a:pt x="3870" y="6258"/>
                  </a:cubicBezTo>
                  <a:cubicBezTo>
                    <a:pt x="4370" y="6225"/>
                    <a:pt x="4837" y="6091"/>
                    <a:pt x="5271" y="5925"/>
                  </a:cubicBezTo>
                  <a:cubicBezTo>
                    <a:pt x="5393" y="5876"/>
                    <a:pt x="5515" y="5845"/>
                    <a:pt x="5637" y="5845"/>
                  </a:cubicBezTo>
                  <a:cubicBezTo>
                    <a:pt x="5682" y="5845"/>
                    <a:pt x="5727" y="5849"/>
                    <a:pt x="5771" y="5858"/>
                  </a:cubicBezTo>
                  <a:cubicBezTo>
                    <a:pt x="6038" y="5925"/>
                    <a:pt x="6105" y="6192"/>
                    <a:pt x="6105" y="6425"/>
                  </a:cubicBezTo>
                  <a:cubicBezTo>
                    <a:pt x="6105" y="7059"/>
                    <a:pt x="6338" y="7793"/>
                    <a:pt x="7072" y="8093"/>
                  </a:cubicBezTo>
                  <a:cubicBezTo>
                    <a:pt x="7364" y="8220"/>
                    <a:pt x="7685" y="8269"/>
                    <a:pt x="8016" y="8269"/>
                  </a:cubicBezTo>
                  <a:cubicBezTo>
                    <a:pt x="8556" y="8269"/>
                    <a:pt x="9124" y="8138"/>
                    <a:pt x="9641" y="7993"/>
                  </a:cubicBezTo>
                  <a:cubicBezTo>
                    <a:pt x="10141" y="7826"/>
                    <a:pt x="10775" y="7593"/>
                    <a:pt x="10808" y="7192"/>
                  </a:cubicBezTo>
                  <a:cubicBezTo>
                    <a:pt x="10842" y="6759"/>
                    <a:pt x="10174" y="6392"/>
                    <a:pt x="10275" y="5958"/>
                  </a:cubicBezTo>
                  <a:cubicBezTo>
                    <a:pt x="10367" y="5586"/>
                    <a:pt x="10920" y="5387"/>
                    <a:pt x="11426" y="5387"/>
                  </a:cubicBezTo>
                  <a:cubicBezTo>
                    <a:pt x="11465" y="5387"/>
                    <a:pt x="11504" y="5389"/>
                    <a:pt x="11542" y="5391"/>
                  </a:cubicBezTo>
                  <a:cubicBezTo>
                    <a:pt x="12743" y="5424"/>
                    <a:pt x="13877" y="6058"/>
                    <a:pt x="14211" y="6892"/>
                  </a:cubicBezTo>
                  <a:cubicBezTo>
                    <a:pt x="14411" y="7359"/>
                    <a:pt x="14377" y="7859"/>
                    <a:pt x="14711" y="8293"/>
                  </a:cubicBezTo>
                  <a:cubicBezTo>
                    <a:pt x="15078" y="8793"/>
                    <a:pt x="15845" y="9094"/>
                    <a:pt x="16612" y="9094"/>
                  </a:cubicBezTo>
                  <a:cubicBezTo>
                    <a:pt x="17380" y="9094"/>
                    <a:pt x="18147" y="8860"/>
                    <a:pt x="18747" y="8527"/>
                  </a:cubicBezTo>
                  <a:cubicBezTo>
                    <a:pt x="19052" y="8349"/>
                    <a:pt x="19318" y="8016"/>
                    <a:pt x="19222" y="7794"/>
                  </a:cubicBezTo>
                  <a:lnTo>
                    <a:pt x="19222" y="7794"/>
                  </a:lnTo>
                  <a:cubicBezTo>
                    <a:pt x="19652" y="8095"/>
                    <a:pt x="20249" y="8264"/>
                    <a:pt x="20839" y="8264"/>
                  </a:cubicBezTo>
                  <a:cubicBezTo>
                    <a:pt x="21057" y="8264"/>
                    <a:pt x="21275" y="8241"/>
                    <a:pt x="21483" y="8193"/>
                  </a:cubicBezTo>
                  <a:cubicBezTo>
                    <a:pt x="22350" y="7993"/>
                    <a:pt x="23050" y="7359"/>
                    <a:pt x="23117" y="6692"/>
                  </a:cubicBezTo>
                  <a:cubicBezTo>
                    <a:pt x="23117" y="6558"/>
                    <a:pt x="23117" y="6458"/>
                    <a:pt x="23184" y="6325"/>
                  </a:cubicBezTo>
                  <a:cubicBezTo>
                    <a:pt x="23291" y="6132"/>
                    <a:pt x="23591" y="6035"/>
                    <a:pt x="23898" y="6035"/>
                  </a:cubicBezTo>
                  <a:cubicBezTo>
                    <a:pt x="24069" y="6035"/>
                    <a:pt x="24242" y="6065"/>
                    <a:pt x="24385" y="6125"/>
                  </a:cubicBezTo>
                  <a:cubicBezTo>
                    <a:pt x="24785" y="6258"/>
                    <a:pt x="25052" y="6592"/>
                    <a:pt x="25319" y="6859"/>
                  </a:cubicBezTo>
                  <a:cubicBezTo>
                    <a:pt x="25952" y="7492"/>
                    <a:pt x="26820" y="8060"/>
                    <a:pt x="27887" y="8226"/>
                  </a:cubicBezTo>
                  <a:cubicBezTo>
                    <a:pt x="28062" y="8255"/>
                    <a:pt x="28244" y="8269"/>
                    <a:pt x="28425" y="8269"/>
                  </a:cubicBezTo>
                  <a:cubicBezTo>
                    <a:pt x="29317" y="8269"/>
                    <a:pt x="30229" y="7935"/>
                    <a:pt x="30589" y="7326"/>
                  </a:cubicBezTo>
                  <a:cubicBezTo>
                    <a:pt x="31723" y="7259"/>
                    <a:pt x="32557" y="6258"/>
                    <a:pt x="32157" y="5491"/>
                  </a:cubicBezTo>
                  <a:cubicBezTo>
                    <a:pt x="31908" y="4949"/>
                    <a:pt x="31125" y="4621"/>
                    <a:pt x="30365" y="4621"/>
                  </a:cubicBezTo>
                  <a:cubicBezTo>
                    <a:pt x="30207" y="4621"/>
                    <a:pt x="30049" y="4635"/>
                    <a:pt x="29898" y="4665"/>
                  </a:cubicBezTo>
                  <a:lnTo>
                    <a:pt x="29898" y="4665"/>
                  </a:lnTo>
                  <a:cubicBezTo>
                    <a:pt x="30011" y="4566"/>
                    <a:pt x="30093" y="4441"/>
                    <a:pt x="30122" y="4324"/>
                  </a:cubicBezTo>
                  <a:cubicBezTo>
                    <a:pt x="30189" y="4023"/>
                    <a:pt x="30089" y="3756"/>
                    <a:pt x="29955" y="3456"/>
                  </a:cubicBezTo>
                  <a:cubicBezTo>
                    <a:pt x="29788" y="3089"/>
                    <a:pt x="29588" y="2656"/>
                    <a:pt x="29155" y="2389"/>
                  </a:cubicBezTo>
                  <a:cubicBezTo>
                    <a:pt x="28839" y="2215"/>
                    <a:pt x="28464" y="2146"/>
                    <a:pt x="28076" y="2146"/>
                  </a:cubicBezTo>
                  <a:cubicBezTo>
                    <a:pt x="27642" y="2146"/>
                    <a:pt x="27191" y="2232"/>
                    <a:pt x="26786" y="2355"/>
                  </a:cubicBezTo>
                  <a:cubicBezTo>
                    <a:pt x="26019" y="2589"/>
                    <a:pt x="25319" y="2956"/>
                    <a:pt x="24485" y="3056"/>
                  </a:cubicBezTo>
                  <a:cubicBezTo>
                    <a:pt x="24321" y="3080"/>
                    <a:pt x="24177" y="3090"/>
                    <a:pt x="24049" y="3090"/>
                  </a:cubicBezTo>
                  <a:cubicBezTo>
                    <a:pt x="23104" y="3090"/>
                    <a:pt x="22983" y="2518"/>
                    <a:pt x="21749" y="2489"/>
                  </a:cubicBezTo>
                  <a:cubicBezTo>
                    <a:pt x="21668" y="2470"/>
                    <a:pt x="21594" y="2462"/>
                    <a:pt x="21525" y="2462"/>
                  </a:cubicBezTo>
                  <a:cubicBezTo>
                    <a:pt x="20978" y="2462"/>
                    <a:pt x="20797" y="2989"/>
                    <a:pt x="20115" y="2989"/>
                  </a:cubicBezTo>
                  <a:cubicBezTo>
                    <a:pt x="20061" y="2992"/>
                    <a:pt x="20006" y="2993"/>
                    <a:pt x="19952" y="2993"/>
                  </a:cubicBezTo>
                  <a:cubicBezTo>
                    <a:pt x="19229" y="2993"/>
                    <a:pt x="18464" y="2785"/>
                    <a:pt x="18247" y="2289"/>
                  </a:cubicBezTo>
                  <a:cubicBezTo>
                    <a:pt x="18080" y="1922"/>
                    <a:pt x="18247" y="1455"/>
                    <a:pt x="17880" y="1188"/>
                  </a:cubicBezTo>
                  <a:cubicBezTo>
                    <a:pt x="17546" y="988"/>
                    <a:pt x="17079" y="1055"/>
                    <a:pt x="16679" y="988"/>
                  </a:cubicBezTo>
                  <a:cubicBezTo>
                    <a:pt x="15979" y="854"/>
                    <a:pt x="15512" y="387"/>
                    <a:pt x="14878" y="154"/>
                  </a:cubicBezTo>
                  <a:cubicBezTo>
                    <a:pt x="14586" y="52"/>
                    <a:pt x="14269" y="1"/>
                    <a:pt x="139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7"/>
            <p:cNvSpPr/>
            <p:nvPr/>
          </p:nvSpPr>
          <p:spPr>
            <a:xfrm flipH="1">
              <a:off x="138302" y="1571106"/>
              <a:ext cx="1504171" cy="707374"/>
            </a:xfrm>
            <a:custGeom>
              <a:avLst/>
              <a:gdLst/>
              <a:ahLst/>
              <a:cxnLst/>
              <a:rect l="l" t="t" r="r" b="b"/>
              <a:pathLst>
                <a:path w="35526" h="16707" extrusionOk="0">
                  <a:moveTo>
                    <a:pt x="11898" y="0"/>
                  </a:moveTo>
                  <a:cubicBezTo>
                    <a:pt x="10720" y="0"/>
                    <a:pt x="9544" y="816"/>
                    <a:pt x="9114" y="2404"/>
                  </a:cubicBezTo>
                  <a:lnTo>
                    <a:pt x="9114" y="2404"/>
                  </a:lnTo>
                  <a:cubicBezTo>
                    <a:pt x="9087" y="2456"/>
                    <a:pt x="9062" y="2509"/>
                    <a:pt x="9040" y="2564"/>
                  </a:cubicBezTo>
                  <a:cubicBezTo>
                    <a:pt x="8640" y="3531"/>
                    <a:pt x="8773" y="4665"/>
                    <a:pt x="8507" y="5699"/>
                  </a:cubicBezTo>
                  <a:cubicBezTo>
                    <a:pt x="7244" y="4960"/>
                    <a:pt x="5868" y="4420"/>
                    <a:pt x="4457" y="4420"/>
                  </a:cubicBezTo>
                  <a:cubicBezTo>
                    <a:pt x="4339" y="4420"/>
                    <a:pt x="4221" y="4424"/>
                    <a:pt x="4103" y="4432"/>
                  </a:cubicBezTo>
                  <a:cubicBezTo>
                    <a:pt x="2569" y="4565"/>
                    <a:pt x="1001" y="5532"/>
                    <a:pt x="501" y="7067"/>
                  </a:cubicBezTo>
                  <a:cubicBezTo>
                    <a:pt x="0" y="8635"/>
                    <a:pt x="1068" y="10603"/>
                    <a:pt x="2702" y="10736"/>
                  </a:cubicBezTo>
                  <a:cubicBezTo>
                    <a:pt x="2757" y="10740"/>
                    <a:pt x="2812" y="10742"/>
                    <a:pt x="2868" y="10742"/>
                  </a:cubicBezTo>
                  <a:cubicBezTo>
                    <a:pt x="3718" y="10742"/>
                    <a:pt x="4571" y="10301"/>
                    <a:pt x="5450" y="10301"/>
                  </a:cubicBezTo>
                  <a:cubicBezTo>
                    <a:pt x="5479" y="10301"/>
                    <a:pt x="5508" y="10301"/>
                    <a:pt x="5538" y="10302"/>
                  </a:cubicBezTo>
                  <a:cubicBezTo>
                    <a:pt x="6405" y="12971"/>
                    <a:pt x="9007" y="15006"/>
                    <a:pt x="11876" y="15239"/>
                  </a:cubicBezTo>
                  <a:cubicBezTo>
                    <a:pt x="12609" y="15306"/>
                    <a:pt x="13377" y="15273"/>
                    <a:pt x="14077" y="15473"/>
                  </a:cubicBezTo>
                  <a:cubicBezTo>
                    <a:pt x="15101" y="15804"/>
                    <a:pt x="16044" y="16707"/>
                    <a:pt x="17126" y="16707"/>
                  </a:cubicBezTo>
                  <a:cubicBezTo>
                    <a:pt x="17242" y="16707"/>
                    <a:pt x="17360" y="16696"/>
                    <a:pt x="17480" y="16674"/>
                  </a:cubicBezTo>
                  <a:cubicBezTo>
                    <a:pt x="19147" y="16340"/>
                    <a:pt x="19281" y="14005"/>
                    <a:pt x="20448" y="12871"/>
                  </a:cubicBezTo>
                  <a:cubicBezTo>
                    <a:pt x="20928" y="12410"/>
                    <a:pt x="21595" y="12171"/>
                    <a:pt x="22260" y="12171"/>
                  </a:cubicBezTo>
                  <a:cubicBezTo>
                    <a:pt x="22751" y="12171"/>
                    <a:pt x="23240" y="12301"/>
                    <a:pt x="23651" y="12571"/>
                  </a:cubicBezTo>
                  <a:cubicBezTo>
                    <a:pt x="25085" y="13538"/>
                    <a:pt x="25552" y="15940"/>
                    <a:pt x="27353" y="16007"/>
                  </a:cubicBezTo>
                  <a:cubicBezTo>
                    <a:pt x="27374" y="16007"/>
                    <a:pt x="27395" y="16008"/>
                    <a:pt x="27415" y="16008"/>
                  </a:cubicBezTo>
                  <a:cubicBezTo>
                    <a:pt x="28290" y="16008"/>
                    <a:pt x="29061" y="15320"/>
                    <a:pt x="29355" y="14505"/>
                  </a:cubicBezTo>
                  <a:cubicBezTo>
                    <a:pt x="29622" y="13672"/>
                    <a:pt x="29455" y="12738"/>
                    <a:pt x="29155" y="11937"/>
                  </a:cubicBezTo>
                  <a:lnTo>
                    <a:pt x="29155" y="11937"/>
                  </a:lnTo>
                  <a:cubicBezTo>
                    <a:pt x="29466" y="11978"/>
                    <a:pt x="29780" y="11998"/>
                    <a:pt x="30094" y="11998"/>
                  </a:cubicBezTo>
                  <a:cubicBezTo>
                    <a:pt x="31330" y="11998"/>
                    <a:pt x="32574" y="11688"/>
                    <a:pt x="33691" y="11103"/>
                  </a:cubicBezTo>
                  <a:cubicBezTo>
                    <a:pt x="33929" y="10984"/>
                    <a:pt x="34166" y="10748"/>
                    <a:pt x="34250" y="10513"/>
                  </a:cubicBezTo>
                  <a:lnTo>
                    <a:pt x="34250" y="10513"/>
                  </a:lnTo>
                  <a:cubicBezTo>
                    <a:pt x="34317" y="10564"/>
                    <a:pt x="34398" y="10596"/>
                    <a:pt x="34476" y="10596"/>
                  </a:cubicBezTo>
                  <a:cubicBezTo>
                    <a:pt x="34516" y="10596"/>
                    <a:pt x="34555" y="10588"/>
                    <a:pt x="34592" y="10569"/>
                  </a:cubicBezTo>
                  <a:cubicBezTo>
                    <a:pt x="34892" y="10469"/>
                    <a:pt x="35025" y="10136"/>
                    <a:pt x="35092" y="9835"/>
                  </a:cubicBezTo>
                  <a:cubicBezTo>
                    <a:pt x="35526" y="7701"/>
                    <a:pt x="34192" y="5265"/>
                    <a:pt x="32190" y="4765"/>
                  </a:cubicBezTo>
                  <a:cubicBezTo>
                    <a:pt x="31946" y="4700"/>
                    <a:pt x="31696" y="4669"/>
                    <a:pt x="31446" y="4669"/>
                  </a:cubicBezTo>
                  <a:cubicBezTo>
                    <a:pt x="29647" y="4669"/>
                    <a:pt x="27833" y="6264"/>
                    <a:pt x="27920" y="8168"/>
                  </a:cubicBezTo>
                  <a:cubicBezTo>
                    <a:pt x="25485" y="7434"/>
                    <a:pt x="22817" y="6366"/>
                    <a:pt x="21949" y="3931"/>
                  </a:cubicBezTo>
                  <a:cubicBezTo>
                    <a:pt x="21716" y="3297"/>
                    <a:pt x="21549" y="2564"/>
                    <a:pt x="21015" y="2230"/>
                  </a:cubicBezTo>
                  <a:cubicBezTo>
                    <a:pt x="20802" y="2088"/>
                    <a:pt x="20555" y="2047"/>
                    <a:pt x="20311" y="2047"/>
                  </a:cubicBezTo>
                  <a:cubicBezTo>
                    <a:pt x="20211" y="2047"/>
                    <a:pt x="20111" y="2054"/>
                    <a:pt x="20015" y="2063"/>
                  </a:cubicBezTo>
                  <a:cubicBezTo>
                    <a:pt x="18847" y="2130"/>
                    <a:pt x="17713" y="2397"/>
                    <a:pt x="16646" y="2864"/>
                  </a:cubicBezTo>
                  <a:cubicBezTo>
                    <a:pt x="16457" y="2958"/>
                    <a:pt x="16268" y="3052"/>
                    <a:pt x="16080" y="3052"/>
                  </a:cubicBezTo>
                  <a:cubicBezTo>
                    <a:pt x="16001" y="3052"/>
                    <a:pt x="15923" y="3036"/>
                    <a:pt x="15845" y="2997"/>
                  </a:cubicBezTo>
                  <a:cubicBezTo>
                    <a:pt x="15645" y="2897"/>
                    <a:pt x="15512" y="2664"/>
                    <a:pt x="15411" y="2463"/>
                  </a:cubicBezTo>
                  <a:cubicBezTo>
                    <a:pt x="14711" y="1196"/>
                    <a:pt x="13577" y="195"/>
                    <a:pt x="12276" y="28"/>
                  </a:cubicBezTo>
                  <a:cubicBezTo>
                    <a:pt x="12150" y="10"/>
                    <a:pt x="12024" y="0"/>
                    <a:pt x="11898" y="0"/>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7"/>
            <p:cNvSpPr/>
            <p:nvPr/>
          </p:nvSpPr>
          <p:spPr>
            <a:xfrm flipH="1">
              <a:off x="138302" y="1571106"/>
              <a:ext cx="1504171" cy="707374"/>
            </a:xfrm>
            <a:custGeom>
              <a:avLst/>
              <a:gdLst/>
              <a:ahLst/>
              <a:cxnLst/>
              <a:rect l="l" t="t" r="r" b="b"/>
              <a:pathLst>
                <a:path w="35526" h="16707" extrusionOk="0">
                  <a:moveTo>
                    <a:pt x="11898" y="0"/>
                  </a:moveTo>
                  <a:cubicBezTo>
                    <a:pt x="10720" y="0"/>
                    <a:pt x="9544" y="816"/>
                    <a:pt x="9114" y="2404"/>
                  </a:cubicBezTo>
                  <a:lnTo>
                    <a:pt x="9114" y="2404"/>
                  </a:lnTo>
                  <a:cubicBezTo>
                    <a:pt x="9087" y="2456"/>
                    <a:pt x="9062" y="2509"/>
                    <a:pt x="9040" y="2564"/>
                  </a:cubicBezTo>
                  <a:cubicBezTo>
                    <a:pt x="8640" y="3531"/>
                    <a:pt x="8773" y="4665"/>
                    <a:pt x="8507" y="5699"/>
                  </a:cubicBezTo>
                  <a:cubicBezTo>
                    <a:pt x="7244" y="4960"/>
                    <a:pt x="5868" y="4420"/>
                    <a:pt x="4457" y="4420"/>
                  </a:cubicBezTo>
                  <a:cubicBezTo>
                    <a:pt x="4339" y="4420"/>
                    <a:pt x="4221" y="4424"/>
                    <a:pt x="4103" y="4432"/>
                  </a:cubicBezTo>
                  <a:cubicBezTo>
                    <a:pt x="2569" y="4565"/>
                    <a:pt x="1001" y="5532"/>
                    <a:pt x="501" y="7067"/>
                  </a:cubicBezTo>
                  <a:cubicBezTo>
                    <a:pt x="0" y="8635"/>
                    <a:pt x="1068" y="10603"/>
                    <a:pt x="2702" y="10736"/>
                  </a:cubicBezTo>
                  <a:cubicBezTo>
                    <a:pt x="2757" y="10740"/>
                    <a:pt x="2812" y="10742"/>
                    <a:pt x="2868" y="10742"/>
                  </a:cubicBezTo>
                  <a:cubicBezTo>
                    <a:pt x="3718" y="10742"/>
                    <a:pt x="4571" y="10301"/>
                    <a:pt x="5450" y="10301"/>
                  </a:cubicBezTo>
                  <a:cubicBezTo>
                    <a:pt x="5479" y="10301"/>
                    <a:pt x="5508" y="10301"/>
                    <a:pt x="5538" y="10302"/>
                  </a:cubicBezTo>
                  <a:cubicBezTo>
                    <a:pt x="6405" y="12971"/>
                    <a:pt x="9007" y="15006"/>
                    <a:pt x="11876" y="15239"/>
                  </a:cubicBezTo>
                  <a:cubicBezTo>
                    <a:pt x="12609" y="15306"/>
                    <a:pt x="13377" y="15273"/>
                    <a:pt x="14077" y="15473"/>
                  </a:cubicBezTo>
                  <a:cubicBezTo>
                    <a:pt x="15101" y="15804"/>
                    <a:pt x="16044" y="16707"/>
                    <a:pt x="17126" y="16707"/>
                  </a:cubicBezTo>
                  <a:cubicBezTo>
                    <a:pt x="17242" y="16707"/>
                    <a:pt x="17360" y="16696"/>
                    <a:pt x="17480" y="16674"/>
                  </a:cubicBezTo>
                  <a:cubicBezTo>
                    <a:pt x="19147" y="16340"/>
                    <a:pt x="19281" y="14005"/>
                    <a:pt x="20448" y="12871"/>
                  </a:cubicBezTo>
                  <a:cubicBezTo>
                    <a:pt x="20928" y="12410"/>
                    <a:pt x="21595" y="12171"/>
                    <a:pt x="22260" y="12171"/>
                  </a:cubicBezTo>
                  <a:cubicBezTo>
                    <a:pt x="22751" y="12171"/>
                    <a:pt x="23240" y="12301"/>
                    <a:pt x="23651" y="12571"/>
                  </a:cubicBezTo>
                  <a:cubicBezTo>
                    <a:pt x="25085" y="13538"/>
                    <a:pt x="25552" y="15940"/>
                    <a:pt x="27353" y="16007"/>
                  </a:cubicBezTo>
                  <a:cubicBezTo>
                    <a:pt x="27374" y="16007"/>
                    <a:pt x="27395" y="16008"/>
                    <a:pt x="27415" y="16008"/>
                  </a:cubicBezTo>
                  <a:cubicBezTo>
                    <a:pt x="28290" y="16008"/>
                    <a:pt x="29061" y="15320"/>
                    <a:pt x="29355" y="14505"/>
                  </a:cubicBezTo>
                  <a:cubicBezTo>
                    <a:pt x="29622" y="13672"/>
                    <a:pt x="29455" y="12738"/>
                    <a:pt x="29155" y="11937"/>
                  </a:cubicBezTo>
                  <a:lnTo>
                    <a:pt x="29155" y="11937"/>
                  </a:lnTo>
                  <a:cubicBezTo>
                    <a:pt x="29466" y="11978"/>
                    <a:pt x="29780" y="11998"/>
                    <a:pt x="30094" y="11998"/>
                  </a:cubicBezTo>
                  <a:cubicBezTo>
                    <a:pt x="31330" y="11998"/>
                    <a:pt x="32574" y="11688"/>
                    <a:pt x="33691" y="11103"/>
                  </a:cubicBezTo>
                  <a:cubicBezTo>
                    <a:pt x="33929" y="10984"/>
                    <a:pt x="34166" y="10748"/>
                    <a:pt x="34250" y="10513"/>
                  </a:cubicBezTo>
                  <a:lnTo>
                    <a:pt x="34250" y="10513"/>
                  </a:lnTo>
                  <a:cubicBezTo>
                    <a:pt x="34317" y="10564"/>
                    <a:pt x="34398" y="10596"/>
                    <a:pt x="34476" y="10596"/>
                  </a:cubicBezTo>
                  <a:cubicBezTo>
                    <a:pt x="34516" y="10596"/>
                    <a:pt x="34555" y="10588"/>
                    <a:pt x="34592" y="10569"/>
                  </a:cubicBezTo>
                  <a:cubicBezTo>
                    <a:pt x="34892" y="10469"/>
                    <a:pt x="35025" y="10136"/>
                    <a:pt x="35092" y="9835"/>
                  </a:cubicBezTo>
                  <a:cubicBezTo>
                    <a:pt x="35526" y="7701"/>
                    <a:pt x="34192" y="5265"/>
                    <a:pt x="32190" y="4765"/>
                  </a:cubicBezTo>
                  <a:cubicBezTo>
                    <a:pt x="31946" y="4700"/>
                    <a:pt x="31696" y="4669"/>
                    <a:pt x="31446" y="4669"/>
                  </a:cubicBezTo>
                  <a:cubicBezTo>
                    <a:pt x="29647" y="4669"/>
                    <a:pt x="27833" y="6264"/>
                    <a:pt x="27920" y="8168"/>
                  </a:cubicBezTo>
                  <a:cubicBezTo>
                    <a:pt x="25485" y="7434"/>
                    <a:pt x="22817" y="6366"/>
                    <a:pt x="21949" y="3931"/>
                  </a:cubicBezTo>
                  <a:cubicBezTo>
                    <a:pt x="21716" y="3297"/>
                    <a:pt x="21549" y="2564"/>
                    <a:pt x="21015" y="2230"/>
                  </a:cubicBezTo>
                  <a:cubicBezTo>
                    <a:pt x="20802" y="2088"/>
                    <a:pt x="20555" y="2047"/>
                    <a:pt x="20311" y="2047"/>
                  </a:cubicBezTo>
                  <a:cubicBezTo>
                    <a:pt x="20211" y="2047"/>
                    <a:pt x="20111" y="2054"/>
                    <a:pt x="20015" y="2063"/>
                  </a:cubicBezTo>
                  <a:cubicBezTo>
                    <a:pt x="18847" y="2130"/>
                    <a:pt x="17713" y="2397"/>
                    <a:pt x="16646" y="2864"/>
                  </a:cubicBezTo>
                  <a:cubicBezTo>
                    <a:pt x="16457" y="2958"/>
                    <a:pt x="16268" y="3052"/>
                    <a:pt x="16080" y="3052"/>
                  </a:cubicBezTo>
                  <a:cubicBezTo>
                    <a:pt x="16001" y="3052"/>
                    <a:pt x="15923" y="3036"/>
                    <a:pt x="15845" y="2997"/>
                  </a:cubicBezTo>
                  <a:cubicBezTo>
                    <a:pt x="15645" y="2897"/>
                    <a:pt x="15512" y="2664"/>
                    <a:pt x="15411" y="2463"/>
                  </a:cubicBezTo>
                  <a:cubicBezTo>
                    <a:pt x="14711" y="1196"/>
                    <a:pt x="13577" y="195"/>
                    <a:pt x="12276" y="28"/>
                  </a:cubicBezTo>
                  <a:cubicBezTo>
                    <a:pt x="12150" y="10"/>
                    <a:pt x="12024" y="0"/>
                    <a:pt x="118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7"/>
            <p:cNvSpPr/>
            <p:nvPr/>
          </p:nvSpPr>
          <p:spPr>
            <a:xfrm flipH="1">
              <a:off x="190549" y="1528173"/>
              <a:ext cx="1395103" cy="668464"/>
            </a:xfrm>
            <a:custGeom>
              <a:avLst/>
              <a:gdLst/>
              <a:ahLst/>
              <a:cxnLst/>
              <a:rect l="l" t="t" r="r" b="b"/>
              <a:pathLst>
                <a:path w="32950" h="15788" extrusionOk="0">
                  <a:moveTo>
                    <a:pt x="10733" y="1"/>
                  </a:moveTo>
                  <a:cubicBezTo>
                    <a:pt x="9465" y="1"/>
                    <a:pt x="8215" y="899"/>
                    <a:pt x="7898" y="2610"/>
                  </a:cubicBezTo>
                  <a:lnTo>
                    <a:pt x="7936" y="2596"/>
                  </a:lnTo>
                  <a:lnTo>
                    <a:pt x="7936" y="2596"/>
                  </a:lnTo>
                  <a:cubicBezTo>
                    <a:pt x="7935" y="2601"/>
                    <a:pt x="7933" y="2605"/>
                    <a:pt x="7932" y="2610"/>
                  </a:cubicBezTo>
                  <a:cubicBezTo>
                    <a:pt x="7598" y="3578"/>
                    <a:pt x="7798" y="4645"/>
                    <a:pt x="7598" y="5646"/>
                  </a:cubicBezTo>
                  <a:cubicBezTo>
                    <a:pt x="6561" y="5153"/>
                    <a:pt x="5423" y="4781"/>
                    <a:pt x="4293" y="4781"/>
                  </a:cubicBezTo>
                  <a:cubicBezTo>
                    <a:pt x="3970" y="4781"/>
                    <a:pt x="3648" y="4812"/>
                    <a:pt x="3328" y="4878"/>
                  </a:cubicBezTo>
                  <a:cubicBezTo>
                    <a:pt x="1861" y="5179"/>
                    <a:pt x="493" y="6313"/>
                    <a:pt x="260" y="7847"/>
                  </a:cubicBezTo>
                  <a:cubicBezTo>
                    <a:pt x="0" y="9307"/>
                    <a:pt x="1128" y="10987"/>
                    <a:pt x="2540" y="10987"/>
                  </a:cubicBezTo>
                  <a:cubicBezTo>
                    <a:pt x="2580" y="10987"/>
                    <a:pt x="2621" y="10986"/>
                    <a:pt x="2661" y="10983"/>
                  </a:cubicBezTo>
                  <a:cubicBezTo>
                    <a:pt x="3529" y="10949"/>
                    <a:pt x="4329" y="10349"/>
                    <a:pt x="5196" y="10282"/>
                  </a:cubicBezTo>
                  <a:cubicBezTo>
                    <a:pt x="6231" y="12717"/>
                    <a:pt x="8666" y="14419"/>
                    <a:pt x="11201" y="14519"/>
                  </a:cubicBezTo>
                  <a:cubicBezTo>
                    <a:pt x="11835" y="14552"/>
                    <a:pt x="12502" y="14485"/>
                    <a:pt x="13135" y="14686"/>
                  </a:cubicBezTo>
                  <a:cubicBezTo>
                    <a:pt x="14063" y="14955"/>
                    <a:pt x="14910" y="15788"/>
                    <a:pt x="15821" y="15788"/>
                  </a:cubicBezTo>
                  <a:cubicBezTo>
                    <a:pt x="15926" y="15788"/>
                    <a:pt x="16031" y="15777"/>
                    <a:pt x="16138" y="15753"/>
                  </a:cubicBezTo>
                  <a:cubicBezTo>
                    <a:pt x="17605" y="15419"/>
                    <a:pt x="17739" y="13218"/>
                    <a:pt x="18840" y="12150"/>
                  </a:cubicBezTo>
                  <a:cubicBezTo>
                    <a:pt x="19260" y="11749"/>
                    <a:pt x="19829" y="11537"/>
                    <a:pt x="20396" y="11537"/>
                  </a:cubicBezTo>
                  <a:cubicBezTo>
                    <a:pt x="20865" y="11537"/>
                    <a:pt x="21331" y="11682"/>
                    <a:pt x="21708" y="11984"/>
                  </a:cubicBezTo>
                  <a:cubicBezTo>
                    <a:pt x="22976" y="12951"/>
                    <a:pt x="23276" y="15286"/>
                    <a:pt x="24844" y="15486"/>
                  </a:cubicBezTo>
                  <a:cubicBezTo>
                    <a:pt x="24903" y="15493"/>
                    <a:pt x="24961" y="15497"/>
                    <a:pt x="25019" y="15497"/>
                  </a:cubicBezTo>
                  <a:cubicBezTo>
                    <a:pt x="25750" y="15497"/>
                    <a:pt x="26403" y="14929"/>
                    <a:pt x="26712" y="14219"/>
                  </a:cubicBezTo>
                  <a:cubicBezTo>
                    <a:pt x="27012" y="13451"/>
                    <a:pt x="26945" y="12551"/>
                    <a:pt x="26712" y="11783"/>
                  </a:cubicBezTo>
                  <a:lnTo>
                    <a:pt x="26712" y="11783"/>
                  </a:lnTo>
                  <a:cubicBezTo>
                    <a:pt x="27238" y="11912"/>
                    <a:pt x="27779" y="11976"/>
                    <a:pt x="28321" y="11976"/>
                  </a:cubicBezTo>
                  <a:cubicBezTo>
                    <a:pt x="29189" y="11976"/>
                    <a:pt x="30060" y="11812"/>
                    <a:pt x="30881" y="11483"/>
                  </a:cubicBezTo>
                  <a:cubicBezTo>
                    <a:pt x="31100" y="11384"/>
                    <a:pt x="31342" y="11190"/>
                    <a:pt x="31446" y="10979"/>
                  </a:cubicBezTo>
                  <a:lnTo>
                    <a:pt x="31446" y="10979"/>
                  </a:lnTo>
                  <a:cubicBezTo>
                    <a:pt x="31512" y="11045"/>
                    <a:pt x="31600" y="11090"/>
                    <a:pt x="31688" y="11090"/>
                  </a:cubicBezTo>
                  <a:cubicBezTo>
                    <a:pt x="31708" y="11090"/>
                    <a:pt x="31729" y="11088"/>
                    <a:pt x="31749" y="11083"/>
                  </a:cubicBezTo>
                  <a:cubicBezTo>
                    <a:pt x="32049" y="11050"/>
                    <a:pt x="32182" y="10749"/>
                    <a:pt x="32282" y="10449"/>
                  </a:cubicBezTo>
                  <a:cubicBezTo>
                    <a:pt x="32950" y="8481"/>
                    <a:pt x="32049" y="6013"/>
                    <a:pt x="30214" y="5279"/>
                  </a:cubicBezTo>
                  <a:cubicBezTo>
                    <a:pt x="29881" y="5148"/>
                    <a:pt x="29532" y="5087"/>
                    <a:pt x="29181" y="5087"/>
                  </a:cubicBezTo>
                  <a:cubicBezTo>
                    <a:pt x="27564" y="5087"/>
                    <a:pt x="25933" y="6381"/>
                    <a:pt x="25878" y="8081"/>
                  </a:cubicBezTo>
                  <a:cubicBezTo>
                    <a:pt x="23676" y="7180"/>
                    <a:pt x="21208" y="6013"/>
                    <a:pt x="20441" y="3678"/>
                  </a:cubicBezTo>
                  <a:cubicBezTo>
                    <a:pt x="20241" y="3077"/>
                    <a:pt x="20140" y="2377"/>
                    <a:pt x="19607" y="2043"/>
                  </a:cubicBezTo>
                  <a:cubicBezTo>
                    <a:pt x="19307" y="1843"/>
                    <a:pt x="18973" y="1843"/>
                    <a:pt x="18606" y="1843"/>
                  </a:cubicBezTo>
                  <a:cubicBezTo>
                    <a:pt x="17472" y="1876"/>
                    <a:pt x="16371" y="2143"/>
                    <a:pt x="15304" y="2610"/>
                  </a:cubicBezTo>
                  <a:cubicBezTo>
                    <a:pt x="15136" y="2706"/>
                    <a:pt x="14952" y="2784"/>
                    <a:pt x="14763" y="2784"/>
                  </a:cubicBezTo>
                  <a:cubicBezTo>
                    <a:pt x="14688" y="2784"/>
                    <a:pt x="14612" y="2772"/>
                    <a:pt x="14536" y="2744"/>
                  </a:cubicBezTo>
                  <a:cubicBezTo>
                    <a:pt x="14336" y="2677"/>
                    <a:pt x="14236" y="2443"/>
                    <a:pt x="14103" y="2243"/>
                  </a:cubicBezTo>
                  <a:cubicBezTo>
                    <a:pt x="13402" y="1076"/>
                    <a:pt x="12235" y="108"/>
                    <a:pt x="10934" y="8"/>
                  </a:cubicBezTo>
                  <a:cubicBezTo>
                    <a:pt x="10867" y="3"/>
                    <a:pt x="10800" y="1"/>
                    <a:pt x="1073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7"/>
            <p:cNvSpPr/>
            <p:nvPr/>
          </p:nvSpPr>
          <p:spPr>
            <a:xfrm flipH="1">
              <a:off x="330355" y="1603115"/>
              <a:ext cx="1116929" cy="379663"/>
            </a:xfrm>
            <a:custGeom>
              <a:avLst/>
              <a:gdLst/>
              <a:ahLst/>
              <a:cxnLst/>
              <a:rect l="l" t="t" r="r" b="b"/>
              <a:pathLst>
                <a:path w="26380" h="8967" extrusionOk="0">
                  <a:moveTo>
                    <a:pt x="8550" y="0"/>
                  </a:moveTo>
                  <a:cubicBezTo>
                    <a:pt x="7596" y="0"/>
                    <a:pt x="6631" y="477"/>
                    <a:pt x="6351" y="1404"/>
                  </a:cubicBezTo>
                  <a:lnTo>
                    <a:pt x="6351" y="1404"/>
                  </a:lnTo>
                  <a:cubicBezTo>
                    <a:pt x="6344" y="1416"/>
                    <a:pt x="6338" y="1428"/>
                    <a:pt x="6332" y="1441"/>
                  </a:cubicBezTo>
                  <a:cubicBezTo>
                    <a:pt x="6065" y="2008"/>
                    <a:pt x="6232" y="2608"/>
                    <a:pt x="6065" y="3175"/>
                  </a:cubicBezTo>
                  <a:cubicBezTo>
                    <a:pt x="5238" y="2891"/>
                    <a:pt x="4331" y="2687"/>
                    <a:pt x="3437" y="2687"/>
                  </a:cubicBezTo>
                  <a:cubicBezTo>
                    <a:pt x="3177" y="2687"/>
                    <a:pt x="2918" y="2704"/>
                    <a:pt x="2662" y="2742"/>
                  </a:cubicBezTo>
                  <a:cubicBezTo>
                    <a:pt x="1495" y="2908"/>
                    <a:pt x="394" y="3575"/>
                    <a:pt x="194" y="4443"/>
                  </a:cubicBezTo>
                  <a:cubicBezTo>
                    <a:pt x="0" y="5282"/>
                    <a:pt x="899" y="6214"/>
                    <a:pt x="2014" y="6214"/>
                  </a:cubicBezTo>
                  <a:cubicBezTo>
                    <a:pt x="2052" y="6214"/>
                    <a:pt x="2090" y="6213"/>
                    <a:pt x="2129" y="6211"/>
                  </a:cubicBezTo>
                  <a:cubicBezTo>
                    <a:pt x="2829" y="6211"/>
                    <a:pt x="3463" y="5844"/>
                    <a:pt x="4163" y="5844"/>
                  </a:cubicBezTo>
                  <a:cubicBezTo>
                    <a:pt x="4997" y="7211"/>
                    <a:pt x="6932" y="8179"/>
                    <a:pt x="8967" y="8245"/>
                  </a:cubicBezTo>
                  <a:cubicBezTo>
                    <a:pt x="9167" y="8245"/>
                    <a:pt x="9372" y="8240"/>
                    <a:pt x="9579" y="8240"/>
                  </a:cubicBezTo>
                  <a:cubicBezTo>
                    <a:pt x="9889" y="8240"/>
                    <a:pt x="10201" y="8252"/>
                    <a:pt x="10501" y="8312"/>
                  </a:cubicBezTo>
                  <a:cubicBezTo>
                    <a:pt x="11249" y="8492"/>
                    <a:pt x="11916" y="8966"/>
                    <a:pt x="12671" y="8966"/>
                  </a:cubicBezTo>
                  <a:cubicBezTo>
                    <a:pt x="12758" y="8966"/>
                    <a:pt x="12847" y="8960"/>
                    <a:pt x="12936" y="8946"/>
                  </a:cubicBezTo>
                  <a:cubicBezTo>
                    <a:pt x="14104" y="8746"/>
                    <a:pt x="14204" y="7512"/>
                    <a:pt x="15071" y="6878"/>
                  </a:cubicBezTo>
                  <a:cubicBezTo>
                    <a:pt x="15396" y="6661"/>
                    <a:pt x="15848" y="6542"/>
                    <a:pt x="16301" y="6542"/>
                  </a:cubicBezTo>
                  <a:cubicBezTo>
                    <a:pt x="16684" y="6542"/>
                    <a:pt x="17067" y="6628"/>
                    <a:pt x="17373" y="6811"/>
                  </a:cubicBezTo>
                  <a:cubicBezTo>
                    <a:pt x="18374" y="7345"/>
                    <a:pt x="18640" y="8679"/>
                    <a:pt x="19875" y="8779"/>
                  </a:cubicBezTo>
                  <a:cubicBezTo>
                    <a:pt x="19929" y="8785"/>
                    <a:pt x="19984" y="8788"/>
                    <a:pt x="20037" y="8788"/>
                  </a:cubicBezTo>
                  <a:cubicBezTo>
                    <a:pt x="20609" y="8788"/>
                    <a:pt x="21129" y="8475"/>
                    <a:pt x="21342" y="8079"/>
                  </a:cubicBezTo>
                  <a:cubicBezTo>
                    <a:pt x="21609" y="7645"/>
                    <a:pt x="21542" y="7111"/>
                    <a:pt x="21376" y="6678"/>
                  </a:cubicBezTo>
                  <a:lnTo>
                    <a:pt x="21376" y="6678"/>
                  </a:lnTo>
                  <a:cubicBezTo>
                    <a:pt x="21799" y="6755"/>
                    <a:pt x="22231" y="6792"/>
                    <a:pt x="22665" y="6792"/>
                  </a:cubicBezTo>
                  <a:cubicBezTo>
                    <a:pt x="23359" y="6792"/>
                    <a:pt x="24054" y="6696"/>
                    <a:pt x="24711" y="6511"/>
                  </a:cubicBezTo>
                  <a:cubicBezTo>
                    <a:pt x="24883" y="6454"/>
                    <a:pt x="25064" y="6354"/>
                    <a:pt x="25152" y="6241"/>
                  </a:cubicBezTo>
                  <a:lnTo>
                    <a:pt x="25152" y="6241"/>
                  </a:lnTo>
                  <a:cubicBezTo>
                    <a:pt x="25208" y="6284"/>
                    <a:pt x="25285" y="6314"/>
                    <a:pt x="25366" y="6314"/>
                  </a:cubicBezTo>
                  <a:cubicBezTo>
                    <a:pt x="25381" y="6314"/>
                    <a:pt x="25397" y="6313"/>
                    <a:pt x="25412" y="6311"/>
                  </a:cubicBezTo>
                  <a:cubicBezTo>
                    <a:pt x="25645" y="6277"/>
                    <a:pt x="25745" y="6077"/>
                    <a:pt x="25846" y="5944"/>
                  </a:cubicBezTo>
                  <a:cubicBezTo>
                    <a:pt x="26379" y="4810"/>
                    <a:pt x="25645" y="3409"/>
                    <a:pt x="24178" y="2975"/>
                  </a:cubicBezTo>
                  <a:cubicBezTo>
                    <a:pt x="23909" y="2897"/>
                    <a:pt x="23628" y="2861"/>
                    <a:pt x="23346" y="2861"/>
                  </a:cubicBezTo>
                  <a:cubicBezTo>
                    <a:pt x="22055" y="2861"/>
                    <a:pt x="20763" y="3618"/>
                    <a:pt x="20709" y="4576"/>
                  </a:cubicBezTo>
                  <a:cubicBezTo>
                    <a:pt x="18941" y="4076"/>
                    <a:pt x="16973" y="3409"/>
                    <a:pt x="16372" y="2074"/>
                  </a:cubicBezTo>
                  <a:cubicBezTo>
                    <a:pt x="16205" y="1741"/>
                    <a:pt x="16105" y="1341"/>
                    <a:pt x="15705" y="1140"/>
                  </a:cubicBezTo>
                  <a:cubicBezTo>
                    <a:pt x="15471" y="1040"/>
                    <a:pt x="15171" y="1040"/>
                    <a:pt x="14904" y="1040"/>
                  </a:cubicBezTo>
                  <a:cubicBezTo>
                    <a:pt x="14004" y="1040"/>
                    <a:pt x="13103" y="1207"/>
                    <a:pt x="12269" y="1474"/>
                  </a:cubicBezTo>
                  <a:cubicBezTo>
                    <a:pt x="12128" y="1521"/>
                    <a:pt x="11969" y="1568"/>
                    <a:pt x="11818" y="1568"/>
                  </a:cubicBezTo>
                  <a:cubicBezTo>
                    <a:pt x="11756" y="1568"/>
                    <a:pt x="11694" y="1560"/>
                    <a:pt x="11635" y="1541"/>
                  </a:cubicBezTo>
                  <a:cubicBezTo>
                    <a:pt x="11469" y="1507"/>
                    <a:pt x="11369" y="1374"/>
                    <a:pt x="11302" y="1274"/>
                  </a:cubicBezTo>
                  <a:cubicBezTo>
                    <a:pt x="10735" y="573"/>
                    <a:pt x="9801" y="40"/>
                    <a:pt x="8733" y="6"/>
                  </a:cubicBezTo>
                  <a:cubicBezTo>
                    <a:pt x="8672" y="2"/>
                    <a:pt x="8611" y="0"/>
                    <a:pt x="855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7"/>
            <p:cNvSpPr/>
            <p:nvPr/>
          </p:nvSpPr>
          <p:spPr>
            <a:xfrm flipH="1">
              <a:off x="1270987" y="2134013"/>
              <a:ext cx="1471696" cy="927796"/>
            </a:xfrm>
            <a:custGeom>
              <a:avLst/>
              <a:gdLst/>
              <a:ahLst/>
              <a:cxnLst/>
              <a:rect l="l" t="t" r="r" b="b"/>
              <a:pathLst>
                <a:path w="34759" h="21913" extrusionOk="0">
                  <a:moveTo>
                    <a:pt x="12831" y="1"/>
                  </a:moveTo>
                  <a:cubicBezTo>
                    <a:pt x="12735" y="1"/>
                    <a:pt x="12639" y="4"/>
                    <a:pt x="12543" y="10"/>
                  </a:cubicBezTo>
                  <a:cubicBezTo>
                    <a:pt x="11313" y="85"/>
                    <a:pt x="10045" y="764"/>
                    <a:pt x="9322" y="1835"/>
                  </a:cubicBezTo>
                  <a:lnTo>
                    <a:pt x="9322" y="1835"/>
                  </a:lnTo>
                  <a:cubicBezTo>
                    <a:pt x="8254" y="1934"/>
                    <a:pt x="7182" y="2015"/>
                    <a:pt x="6105" y="2078"/>
                  </a:cubicBezTo>
                  <a:cubicBezTo>
                    <a:pt x="5871" y="2078"/>
                    <a:pt x="5604" y="2111"/>
                    <a:pt x="5371" y="2211"/>
                  </a:cubicBezTo>
                  <a:cubicBezTo>
                    <a:pt x="5071" y="2345"/>
                    <a:pt x="4837" y="2578"/>
                    <a:pt x="4637" y="2845"/>
                  </a:cubicBezTo>
                  <a:cubicBezTo>
                    <a:pt x="3970" y="3746"/>
                    <a:pt x="3536" y="4880"/>
                    <a:pt x="3736" y="5981"/>
                  </a:cubicBezTo>
                  <a:cubicBezTo>
                    <a:pt x="3895" y="7029"/>
                    <a:pt x="4810" y="7956"/>
                    <a:pt x="5847" y="7956"/>
                  </a:cubicBezTo>
                  <a:cubicBezTo>
                    <a:pt x="5899" y="7956"/>
                    <a:pt x="5952" y="7953"/>
                    <a:pt x="6005" y="7949"/>
                  </a:cubicBezTo>
                  <a:lnTo>
                    <a:pt x="6005" y="7949"/>
                  </a:lnTo>
                  <a:cubicBezTo>
                    <a:pt x="4904" y="9250"/>
                    <a:pt x="3303" y="10150"/>
                    <a:pt x="1568" y="10350"/>
                  </a:cubicBezTo>
                  <a:cubicBezTo>
                    <a:pt x="1101" y="10384"/>
                    <a:pt x="567" y="10417"/>
                    <a:pt x="267" y="10784"/>
                  </a:cubicBezTo>
                  <a:cubicBezTo>
                    <a:pt x="34" y="11084"/>
                    <a:pt x="0" y="11484"/>
                    <a:pt x="34" y="11885"/>
                  </a:cubicBezTo>
                  <a:cubicBezTo>
                    <a:pt x="67" y="13152"/>
                    <a:pt x="401" y="14687"/>
                    <a:pt x="1635" y="15154"/>
                  </a:cubicBezTo>
                  <a:cubicBezTo>
                    <a:pt x="1853" y="15230"/>
                    <a:pt x="2070" y="15264"/>
                    <a:pt x="2285" y="15264"/>
                  </a:cubicBezTo>
                  <a:cubicBezTo>
                    <a:pt x="3382" y="15264"/>
                    <a:pt x="4433" y="14388"/>
                    <a:pt x="5437" y="13886"/>
                  </a:cubicBezTo>
                  <a:cubicBezTo>
                    <a:pt x="5721" y="13726"/>
                    <a:pt x="6071" y="13614"/>
                    <a:pt x="6392" y="13614"/>
                  </a:cubicBezTo>
                  <a:cubicBezTo>
                    <a:pt x="6674" y="13614"/>
                    <a:pt x="6934" y="13701"/>
                    <a:pt x="7105" y="13920"/>
                  </a:cubicBezTo>
                  <a:cubicBezTo>
                    <a:pt x="7305" y="14186"/>
                    <a:pt x="7305" y="14587"/>
                    <a:pt x="7272" y="14920"/>
                  </a:cubicBezTo>
                  <a:cubicBezTo>
                    <a:pt x="7139" y="16488"/>
                    <a:pt x="7039" y="18056"/>
                    <a:pt x="6905" y="19657"/>
                  </a:cubicBezTo>
                  <a:cubicBezTo>
                    <a:pt x="6872" y="20458"/>
                    <a:pt x="6939" y="21492"/>
                    <a:pt x="7739" y="21825"/>
                  </a:cubicBezTo>
                  <a:cubicBezTo>
                    <a:pt x="7901" y="21887"/>
                    <a:pt x="8072" y="21913"/>
                    <a:pt x="8248" y="21913"/>
                  </a:cubicBezTo>
                  <a:cubicBezTo>
                    <a:pt x="8542" y="21913"/>
                    <a:pt x="8848" y="21842"/>
                    <a:pt x="9140" y="21758"/>
                  </a:cubicBezTo>
                  <a:cubicBezTo>
                    <a:pt x="10441" y="21425"/>
                    <a:pt x="11709" y="20958"/>
                    <a:pt x="12909" y="20458"/>
                  </a:cubicBezTo>
                  <a:cubicBezTo>
                    <a:pt x="13210" y="20324"/>
                    <a:pt x="13510" y="20191"/>
                    <a:pt x="13710" y="19957"/>
                  </a:cubicBezTo>
                  <a:cubicBezTo>
                    <a:pt x="14711" y="18856"/>
                    <a:pt x="13110" y="17088"/>
                    <a:pt x="13743" y="15788"/>
                  </a:cubicBezTo>
                  <a:cubicBezTo>
                    <a:pt x="14046" y="15199"/>
                    <a:pt x="14663" y="14958"/>
                    <a:pt x="15341" y="14958"/>
                  </a:cubicBezTo>
                  <a:cubicBezTo>
                    <a:pt x="16008" y="14958"/>
                    <a:pt x="16734" y="15190"/>
                    <a:pt x="17279" y="15554"/>
                  </a:cubicBezTo>
                  <a:cubicBezTo>
                    <a:pt x="18380" y="16288"/>
                    <a:pt x="19281" y="17422"/>
                    <a:pt x="20648" y="17656"/>
                  </a:cubicBezTo>
                  <a:cubicBezTo>
                    <a:pt x="20803" y="17680"/>
                    <a:pt x="20958" y="17692"/>
                    <a:pt x="21113" y="17692"/>
                  </a:cubicBezTo>
                  <a:cubicBezTo>
                    <a:pt x="22222" y="17692"/>
                    <a:pt x="23306" y="17099"/>
                    <a:pt x="24184" y="16455"/>
                  </a:cubicBezTo>
                  <a:cubicBezTo>
                    <a:pt x="24751" y="16054"/>
                    <a:pt x="25285" y="15554"/>
                    <a:pt x="25418" y="14920"/>
                  </a:cubicBezTo>
                  <a:cubicBezTo>
                    <a:pt x="25544" y="14324"/>
                    <a:pt x="25109" y="13610"/>
                    <a:pt x="24530" y="13610"/>
                  </a:cubicBezTo>
                  <a:cubicBezTo>
                    <a:pt x="24493" y="13610"/>
                    <a:pt x="24456" y="13613"/>
                    <a:pt x="24418" y="13619"/>
                  </a:cubicBezTo>
                  <a:cubicBezTo>
                    <a:pt x="24700" y="12936"/>
                    <a:pt x="25449" y="12636"/>
                    <a:pt x="26205" y="12636"/>
                  </a:cubicBezTo>
                  <a:cubicBezTo>
                    <a:pt x="26520" y="12636"/>
                    <a:pt x="26836" y="12687"/>
                    <a:pt x="27120" y="12785"/>
                  </a:cubicBezTo>
                  <a:cubicBezTo>
                    <a:pt x="28087" y="13152"/>
                    <a:pt x="28854" y="13953"/>
                    <a:pt x="29655" y="14587"/>
                  </a:cubicBezTo>
                  <a:cubicBezTo>
                    <a:pt x="30352" y="15117"/>
                    <a:pt x="31213" y="15577"/>
                    <a:pt x="32080" y="15577"/>
                  </a:cubicBezTo>
                  <a:cubicBezTo>
                    <a:pt x="32250" y="15577"/>
                    <a:pt x="32421" y="15559"/>
                    <a:pt x="32590" y="15521"/>
                  </a:cubicBezTo>
                  <a:cubicBezTo>
                    <a:pt x="34158" y="15120"/>
                    <a:pt x="34758" y="13119"/>
                    <a:pt x="34225" y="11685"/>
                  </a:cubicBezTo>
                  <a:cubicBezTo>
                    <a:pt x="33691" y="10250"/>
                    <a:pt x="32390" y="9250"/>
                    <a:pt x="31223" y="8316"/>
                  </a:cubicBezTo>
                  <a:cubicBezTo>
                    <a:pt x="32523" y="8182"/>
                    <a:pt x="33157" y="6381"/>
                    <a:pt x="32557" y="5213"/>
                  </a:cubicBezTo>
                  <a:cubicBezTo>
                    <a:pt x="31956" y="4046"/>
                    <a:pt x="30589" y="3479"/>
                    <a:pt x="29321" y="3445"/>
                  </a:cubicBezTo>
                  <a:cubicBezTo>
                    <a:pt x="29230" y="3441"/>
                    <a:pt x="29140" y="3439"/>
                    <a:pt x="29049" y="3439"/>
                  </a:cubicBezTo>
                  <a:cubicBezTo>
                    <a:pt x="27037" y="3439"/>
                    <a:pt x="25029" y="4492"/>
                    <a:pt x="23784" y="6247"/>
                  </a:cubicBezTo>
                  <a:cubicBezTo>
                    <a:pt x="23517" y="6648"/>
                    <a:pt x="23250" y="7081"/>
                    <a:pt x="22783" y="7248"/>
                  </a:cubicBezTo>
                  <a:cubicBezTo>
                    <a:pt x="22676" y="7284"/>
                    <a:pt x="22567" y="7300"/>
                    <a:pt x="22456" y="7300"/>
                  </a:cubicBezTo>
                  <a:cubicBezTo>
                    <a:pt x="22047" y="7300"/>
                    <a:pt x="21623" y="7084"/>
                    <a:pt x="21282" y="6848"/>
                  </a:cubicBezTo>
                  <a:cubicBezTo>
                    <a:pt x="19881" y="5947"/>
                    <a:pt x="18580" y="4913"/>
                    <a:pt x="17446" y="3712"/>
                  </a:cubicBezTo>
                  <a:cubicBezTo>
                    <a:pt x="17880" y="3679"/>
                    <a:pt x="18113" y="3112"/>
                    <a:pt x="17980" y="2678"/>
                  </a:cubicBezTo>
                  <a:cubicBezTo>
                    <a:pt x="17846" y="2245"/>
                    <a:pt x="17513" y="1944"/>
                    <a:pt x="17146" y="1677"/>
                  </a:cubicBezTo>
                  <a:cubicBezTo>
                    <a:pt x="15859" y="736"/>
                    <a:pt x="14365" y="1"/>
                    <a:pt x="12831" y="1"/>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7"/>
            <p:cNvSpPr/>
            <p:nvPr/>
          </p:nvSpPr>
          <p:spPr>
            <a:xfrm flipH="1">
              <a:off x="1270987" y="2134013"/>
              <a:ext cx="1471696" cy="927796"/>
            </a:xfrm>
            <a:custGeom>
              <a:avLst/>
              <a:gdLst/>
              <a:ahLst/>
              <a:cxnLst/>
              <a:rect l="l" t="t" r="r" b="b"/>
              <a:pathLst>
                <a:path w="34759" h="21913" extrusionOk="0">
                  <a:moveTo>
                    <a:pt x="12831" y="1"/>
                  </a:moveTo>
                  <a:cubicBezTo>
                    <a:pt x="12735" y="1"/>
                    <a:pt x="12639" y="4"/>
                    <a:pt x="12543" y="10"/>
                  </a:cubicBezTo>
                  <a:cubicBezTo>
                    <a:pt x="11313" y="85"/>
                    <a:pt x="10045" y="764"/>
                    <a:pt x="9322" y="1835"/>
                  </a:cubicBezTo>
                  <a:lnTo>
                    <a:pt x="9322" y="1835"/>
                  </a:lnTo>
                  <a:cubicBezTo>
                    <a:pt x="8254" y="1934"/>
                    <a:pt x="7182" y="2015"/>
                    <a:pt x="6105" y="2078"/>
                  </a:cubicBezTo>
                  <a:cubicBezTo>
                    <a:pt x="5871" y="2078"/>
                    <a:pt x="5604" y="2111"/>
                    <a:pt x="5371" y="2211"/>
                  </a:cubicBezTo>
                  <a:cubicBezTo>
                    <a:pt x="5071" y="2345"/>
                    <a:pt x="4837" y="2578"/>
                    <a:pt x="4637" y="2845"/>
                  </a:cubicBezTo>
                  <a:cubicBezTo>
                    <a:pt x="3970" y="3746"/>
                    <a:pt x="3536" y="4880"/>
                    <a:pt x="3736" y="5981"/>
                  </a:cubicBezTo>
                  <a:cubicBezTo>
                    <a:pt x="3895" y="7029"/>
                    <a:pt x="4810" y="7956"/>
                    <a:pt x="5847" y="7956"/>
                  </a:cubicBezTo>
                  <a:cubicBezTo>
                    <a:pt x="5899" y="7956"/>
                    <a:pt x="5952" y="7953"/>
                    <a:pt x="6005" y="7949"/>
                  </a:cubicBezTo>
                  <a:lnTo>
                    <a:pt x="6005" y="7949"/>
                  </a:lnTo>
                  <a:cubicBezTo>
                    <a:pt x="4904" y="9250"/>
                    <a:pt x="3303" y="10150"/>
                    <a:pt x="1568" y="10350"/>
                  </a:cubicBezTo>
                  <a:cubicBezTo>
                    <a:pt x="1101" y="10384"/>
                    <a:pt x="567" y="10417"/>
                    <a:pt x="267" y="10784"/>
                  </a:cubicBezTo>
                  <a:cubicBezTo>
                    <a:pt x="34" y="11084"/>
                    <a:pt x="0" y="11484"/>
                    <a:pt x="34" y="11885"/>
                  </a:cubicBezTo>
                  <a:cubicBezTo>
                    <a:pt x="67" y="13152"/>
                    <a:pt x="401" y="14687"/>
                    <a:pt x="1635" y="15154"/>
                  </a:cubicBezTo>
                  <a:cubicBezTo>
                    <a:pt x="1853" y="15230"/>
                    <a:pt x="2070" y="15264"/>
                    <a:pt x="2285" y="15264"/>
                  </a:cubicBezTo>
                  <a:cubicBezTo>
                    <a:pt x="3382" y="15264"/>
                    <a:pt x="4433" y="14388"/>
                    <a:pt x="5437" y="13886"/>
                  </a:cubicBezTo>
                  <a:cubicBezTo>
                    <a:pt x="5721" y="13726"/>
                    <a:pt x="6071" y="13614"/>
                    <a:pt x="6392" y="13614"/>
                  </a:cubicBezTo>
                  <a:cubicBezTo>
                    <a:pt x="6674" y="13614"/>
                    <a:pt x="6934" y="13701"/>
                    <a:pt x="7105" y="13920"/>
                  </a:cubicBezTo>
                  <a:cubicBezTo>
                    <a:pt x="7305" y="14186"/>
                    <a:pt x="7305" y="14587"/>
                    <a:pt x="7272" y="14920"/>
                  </a:cubicBezTo>
                  <a:cubicBezTo>
                    <a:pt x="7139" y="16488"/>
                    <a:pt x="7039" y="18056"/>
                    <a:pt x="6905" y="19657"/>
                  </a:cubicBezTo>
                  <a:cubicBezTo>
                    <a:pt x="6872" y="20458"/>
                    <a:pt x="6939" y="21492"/>
                    <a:pt x="7739" y="21825"/>
                  </a:cubicBezTo>
                  <a:cubicBezTo>
                    <a:pt x="7901" y="21887"/>
                    <a:pt x="8072" y="21913"/>
                    <a:pt x="8248" y="21913"/>
                  </a:cubicBezTo>
                  <a:cubicBezTo>
                    <a:pt x="8542" y="21913"/>
                    <a:pt x="8848" y="21842"/>
                    <a:pt x="9140" y="21758"/>
                  </a:cubicBezTo>
                  <a:cubicBezTo>
                    <a:pt x="10441" y="21425"/>
                    <a:pt x="11709" y="20958"/>
                    <a:pt x="12909" y="20458"/>
                  </a:cubicBezTo>
                  <a:cubicBezTo>
                    <a:pt x="13210" y="20324"/>
                    <a:pt x="13510" y="20191"/>
                    <a:pt x="13710" y="19957"/>
                  </a:cubicBezTo>
                  <a:cubicBezTo>
                    <a:pt x="14711" y="18856"/>
                    <a:pt x="13110" y="17088"/>
                    <a:pt x="13743" y="15788"/>
                  </a:cubicBezTo>
                  <a:cubicBezTo>
                    <a:pt x="14046" y="15199"/>
                    <a:pt x="14663" y="14958"/>
                    <a:pt x="15341" y="14958"/>
                  </a:cubicBezTo>
                  <a:cubicBezTo>
                    <a:pt x="16008" y="14958"/>
                    <a:pt x="16734" y="15190"/>
                    <a:pt x="17279" y="15554"/>
                  </a:cubicBezTo>
                  <a:cubicBezTo>
                    <a:pt x="18380" y="16288"/>
                    <a:pt x="19281" y="17422"/>
                    <a:pt x="20648" y="17656"/>
                  </a:cubicBezTo>
                  <a:cubicBezTo>
                    <a:pt x="20803" y="17680"/>
                    <a:pt x="20958" y="17692"/>
                    <a:pt x="21113" y="17692"/>
                  </a:cubicBezTo>
                  <a:cubicBezTo>
                    <a:pt x="22222" y="17692"/>
                    <a:pt x="23306" y="17099"/>
                    <a:pt x="24184" y="16455"/>
                  </a:cubicBezTo>
                  <a:cubicBezTo>
                    <a:pt x="24751" y="16054"/>
                    <a:pt x="25285" y="15554"/>
                    <a:pt x="25418" y="14920"/>
                  </a:cubicBezTo>
                  <a:cubicBezTo>
                    <a:pt x="25544" y="14324"/>
                    <a:pt x="25109" y="13610"/>
                    <a:pt x="24530" y="13610"/>
                  </a:cubicBezTo>
                  <a:cubicBezTo>
                    <a:pt x="24493" y="13610"/>
                    <a:pt x="24456" y="13613"/>
                    <a:pt x="24418" y="13619"/>
                  </a:cubicBezTo>
                  <a:cubicBezTo>
                    <a:pt x="24700" y="12936"/>
                    <a:pt x="25449" y="12636"/>
                    <a:pt x="26205" y="12636"/>
                  </a:cubicBezTo>
                  <a:cubicBezTo>
                    <a:pt x="26520" y="12636"/>
                    <a:pt x="26836" y="12687"/>
                    <a:pt x="27120" y="12785"/>
                  </a:cubicBezTo>
                  <a:cubicBezTo>
                    <a:pt x="28087" y="13152"/>
                    <a:pt x="28854" y="13953"/>
                    <a:pt x="29655" y="14587"/>
                  </a:cubicBezTo>
                  <a:cubicBezTo>
                    <a:pt x="30352" y="15117"/>
                    <a:pt x="31213" y="15577"/>
                    <a:pt x="32080" y="15577"/>
                  </a:cubicBezTo>
                  <a:cubicBezTo>
                    <a:pt x="32250" y="15577"/>
                    <a:pt x="32421" y="15559"/>
                    <a:pt x="32590" y="15521"/>
                  </a:cubicBezTo>
                  <a:cubicBezTo>
                    <a:pt x="34158" y="15120"/>
                    <a:pt x="34758" y="13119"/>
                    <a:pt x="34225" y="11685"/>
                  </a:cubicBezTo>
                  <a:cubicBezTo>
                    <a:pt x="33691" y="10250"/>
                    <a:pt x="32390" y="9250"/>
                    <a:pt x="31223" y="8316"/>
                  </a:cubicBezTo>
                  <a:cubicBezTo>
                    <a:pt x="32523" y="8182"/>
                    <a:pt x="33157" y="6381"/>
                    <a:pt x="32557" y="5213"/>
                  </a:cubicBezTo>
                  <a:cubicBezTo>
                    <a:pt x="31956" y="4046"/>
                    <a:pt x="30589" y="3479"/>
                    <a:pt x="29321" y="3445"/>
                  </a:cubicBezTo>
                  <a:cubicBezTo>
                    <a:pt x="29230" y="3441"/>
                    <a:pt x="29140" y="3439"/>
                    <a:pt x="29049" y="3439"/>
                  </a:cubicBezTo>
                  <a:cubicBezTo>
                    <a:pt x="27037" y="3439"/>
                    <a:pt x="25029" y="4492"/>
                    <a:pt x="23784" y="6247"/>
                  </a:cubicBezTo>
                  <a:cubicBezTo>
                    <a:pt x="23517" y="6648"/>
                    <a:pt x="23250" y="7081"/>
                    <a:pt x="22783" y="7248"/>
                  </a:cubicBezTo>
                  <a:cubicBezTo>
                    <a:pt x="22676" y="7284"/>
                    <a:pt x="22567" y="7300"/>
                    <a:pt x="22456" y="7300"/>
                  </a:cubicBezTo>
                  <a:cubicBezTo>
                    <a:pt x="22047" y="7300"/>
                    <a:pt x="21623" y="7084"/>
                    <a:pt x="21282" y="6848"/>
                  </a:cubicBezTo>
                  <a:cubicBezTo>
                    <a:pt x="19881" y="5947"/>
                    <a:pt x="18580" y="4913"/>
                    <a:pt x="17446" y="3712"/>
                  </a:cubicBezTo>
                  <a:cubicBezTo>
                    <a:pt x="17880" y="3679"/>
                    <a:pt x="18113" y="3112"/>
                    <a:pt x="17980" y="2678"/>
                  </a:cubicBezTo>
                  <a:cubicBezTo>
                    <a:pt x="17846" y="2245"/>
                    <a:pt x="17513" y="1944"/>
                    <a:pt x="17146" y="1677"/>
                  </a:cubicBezTo>
                  <a:cubicBezTo>
                    <a:pt x="15859" y="736"/>
                    <a:pt x="14365" y="1"/>
                    <a:pt x="128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7"/>
            <p:cNvSpPr/>
            <p:nvPr/>
          </p:nvSpPr>
          <p:spPr>
            <a:xfrm flipH="1">
              <a:off x="1354312" y="2090995"/>
              <a:ext cx="1317748" cy="893162"/>
            </a:xfrm>
            <a:custGeom>
              <a:avLst/>
              <a:gdLst/>
              <a:ahLst/>
              <a:cxnLst/>
              <a:rect l="l" t="t" r="r" b="b"/>
              <a:pathLst>
                <a:path w="31123" h="21095" extrusionOk="0">
                  <a:moveTo>
                    <a:pt x="11362" y="0"/>
                  </a:moveTo>
                  <a:cubicBezTo>
                    <a:pt x="11200" y="0"/>
                    <a:pt x="11037" y="8"/>
                    <a:pt x="10875" y="25"/>
                  </a:cubicBezTo>
                  <a:cubicBezTo>
                    <a:pt x="9641" y="151"/>
                    <a:pt x="8427" y="865"/>
                    <a:pt x="7791" y="1939"/>
                  </a:cubicBezTo>
                  <a:lnTo>
                    <a:pt x="7791" y="1939"/>
                  </a:lnTo>
                  <a:cubicBezTo>
                    <a:pt x="6759" y="2101"/>
                    <a:pt x="5729" y="2264"/>
                    <a:pt x="4703" y="2427"/>
                  </a:cubicBezTo>
                  <a:cubicBezTo>
                    <a:pt x="4470" y="2493"/>
                    <a:pt x="4203" y="2527"/>
                    <a:pt x="4003" y="2627"/>
                  </a:cubicBezTo>
                  <a:cubicBezTo>
                    <a:pt x="3736" y="2794"/>
                    <a:pt x="3536" y="3060"/>
                    <a:pt x="3369" y="3327"/>
                  </a:cubicBezTo>
                  <a:cubicBezTo>
                    <a:pt x="2802" y="4228"/>
                    <a:pt x="2502" y="5362"/>
                    <a:pt x="2802" y="6363"/>
                  </a:cubicBezTo>
                  <a:cubicBezTo>
                    <a:pt x="3071" y="7289"/>
                    <a:pt x="3929" y="8028"/>
                    <a:pt x="4800" y="8028"/>
                  </a:cubicBezTo>
                  <a:cubicBezTo>
                    <a:pt x="4902" y="8028"/>
                    <a:pt x="5003" y="8018"/>
                    <a:pt x="5104" y="7997"/>
                  </a:cubicBezTo>
                  <a:lnTo>
                    <a:pt x="5104" y="7997"/>
                  </a:lnTo>
                  <a:cubicBezTo>
                    <a:pt x="4203" y="9365"/>
                    <a:pt x="2835" y="10366"/>
                    <a:pt x="1301" y="10766"/>
                  </a:cubicBezTo>
                  <a:cubicBezTo>
                    <a:pt x="901" y="10899"/>
                    <a:pt x="400" y="10999"/>
                    <a:pt x="200" y="11366"/>
                  </a:cubicBezTo>
                  <a:cubicBezTo>
                    <a:pt x="0" y="11667"/>
                    <a:pt x="67" y="12067"/>
                    <a:pt x="100" y="12434"/>
                  </a:cubicBezTo>
                  <a:cubicBezTo>
                    <a:pt x="300" y="13635"/>
                    <a:pt x="767" y="15036"/>
                    <a:pt x="1868" y="15302"/>
                  </a:cubicBezTo>
                  <a:cubicBezTo>
                    <a:pt x="1997" y="15335"/>
                    <a:pt x="2124" y="15350"/>
                    <a:pt x="2249" y="15350"/>
                  </a:cubicBezTo>
                  <a:cubicBezTo>
                    <a:pt x="3285" y="15350"/>
                    <a:pt x="4181" y="14323"/>
                    <a:pt x="5104" y="13668"/>
                  </a:cubicBezTo>
                  <a:cubicBezTo>
                    <a:pt x="5358" y="13492"/>
                    <a:pt x="5692" y="13351"/>
                    <a:pt x="5992" y="13351"/>
                  </a:cubicBezTo>
                  <a:cubicBezTo>
                    <a:pt x="6204" y="13351"/>
                    <a:pt x="6400" y="13422"/>
                    <a:pt x="6538" y="13601"/>
                  </a:cubicBezTo>
                  <a:cubicBezTo>
                    <a:pt x="6772" y="13835"/>
                    <a:pt x="6772" y="14202"/>
                    <a:pt x="6772" y="14502"/>
                  </a:cubicBezTo>
                  <a:lnTo>
                    <a:pt x="6772" y="19038"/>
                  </a:lnTo>
                  <a:cubicBezTo>
                    <a:pt x="6772" y="19806"/>
                    <a:pt x="6905" y="20773"/>
                    <a:pt x="7606" y="21040"/>
                  </a:cubicBezTo>
                  <a:cubicBezTo>
                    <a:pt x="7710" y="21078"/>
                    <a:pt x="7818" y="21094"/>
                    <a:pt x="7927" y="21094"/>
                  </a:cubicBezTo>
                  <a:cubicBezTo>
                    <a:pt x="8201" y="21094"/>
                    <a:pt x="8487" y="20992"/>
                    <a:pt x="8773" y="20873"/>
                  </a:cubicBezTo>
                  <a:cubicBezTo>
                    <a:pt x="9840" y="20473"/>
                    <a:pt x="10875" y="20006"/>
                    <a:pt x="11875" y="19439"/>
                  </a:cubicBezTo>
                  <a:cubicBezTo>
                    <a:pt x="12142" y="19305"/>
                    <a:pt x="12376" y="19172"/>
                    <a:pt x="12576" y="18938"/>
                  </a:cubicBezTo>
                  <a:cubicBezTo>
                    <a:pt x="13410" y="17904"/>
                    <a:pt x="11975" y="16236"/>
                    <a:pt x="12509" y="15002"/>
                  </a:cubicBezTo>
                  <a:cubicBezTo>
                    <a:pt x="12749" y="14420"/>
                    <a:pt x="13297" y="14180"/>
                    <a:pt x="13904" y="14180"/>
                  </a:cubicBezTo>
                  <a:cubicBezTo>
                    <a:pt x="14479" y="14180"/>
                    <a:pt x="15107" y="14395"/>
                    <a:pt x="15578" y="14735"/>
                  </a:cubicBezTo>
                  <a:cubicBezTo>
                    <a:pt x="16545" y="15436"/>
                    <a:pt x="17346" y="16503"/>
                    <a:pt x="18513" y="16770"/>
                  </a:cubicBezTo>
                  <a:cubicBezTo>
                    <a:pt x="18680" y="16807"/>
                    <a:pt x="18848" y="16824"/>
                    <a:pt x="19016" y="16824"/>
                  </a:cubicBezTo>
                  <a:cubicBezTo>
                    <a:pt x="19921" y="16824"/>
                    <a:pt x="20828" y="16332"/>
                    <a:pt x="21616" y="15769"/>
                  </a:cubicBezTo>
                  <a:cubicBezTo>
                    <a:pt x="22116" y="15436"/>
                    <a:pt x="22616" y="15002"/>
                    <a:pt x="22783" y="14402"/>
                  </a:cubicBezTo>
                  <a:cubicBezTo>
                    <a:pt x="22911" y="13826"/>
                    <a:pt x="22548" y="13097"/>
                    <a:pt x="22018" y="13097"/>
                  </a:cubicBezTo>
                  <a:cubicBezTo>
                    <a:pt x="21995" y="13097"/>
                    <a:pt x="21972" y="13098"/>
                    <a:pt x="21949" y="13101"/>
                  </a:cubicBezTo>
                  <a:cubicBezTo>
                    <a:pt x="22205" y="12525"/>
                    <a:pt x="22801" y="12277"/>
                    <a:pt x="23416" y="12277"/>
                  </a:cubicBezTo>
                  <a:cubicBezTo>
                    <a:pt x="23763" y="12277"/>
                    <a:pt x="24117" y="12356"/>
                    <a:pt x="24418" y="12500"/>
                  </a:cubicBezTo>
                  <a:cubicBezTo>
                    <a:pt x="25251" y="12934"/>
                    <a:pt x="25852" y="13735"/>
                    <a:pt x="26519" y="14435"/>
                  </a:cubicBezTo>
                  <a:cubicBezTo>
                    <a:pt x="27137" y="15084"/>
                    <a:pt x="27927" y="15647"/>
                    <a:pt x="28782" y="15647"/>
                  </a:cubicBezTo>
                  <a:cubicBezTo>
                    <a:pt x="28850" y="15647"/>
                    <a:pt x="28919" y="15643"/>
                    <a:pt x="28987" y="15636"/>
                  </a:cubicBezTo>
                  <a:cubicBezTo>
                    <a:pt x="30355" y="15469"/>
                    <a:pt x="31122" y="13701"/>
                    <a:pt x="30822" y="12267"/>
                  </a:cubicBezTo>
                  <a:cubicBezTo>
                    <a:pt x="30522" y="10833"/>
                    <a:pt x="29488" y="9698"/>
                    <a:pt x="28487" y="8664"/>
                  </a:cubicBezTo>
                  <a:lnTo>
                    <a:pt x="28487" y="8664"/>
                  </a:lnTo>
                  <a:cubicBezTo>
                    <a:pt x="28512" y="8666"/>
                    <a:pt x="28536" y="8666"/>
                    <a:pt x="28560" y="8666"/>
                  </a:cubicBezTo>
                  <a:cubicBezTo>
                    <a:pt x="29753" y="8666"/>
                    <a:pt x="30513" y="7073"/>
                    <a:pt x="30088" y="5929"/>
                  </a:cubicBezTo>
                  <a:cubicBezTo>
                    <a:pt x="29655" y="4728"/>
                    <a:pt x="28454" y="4028"/>
                    <a:pt x="27253" y="3861"/>
                  </a:cubicBezTo>
                  <a:cubicBezTo>
                    <a:pt x="26963" y="3813"/>
                    <a:pt x="26671" y="3790"/>
                    <a:pt x="26379" y="3790"/>
                  </a:cubicBezTo>
                  <a:cubicBezTo>
                    <a:pt x="24619" y="3790"/>
                    <a:pt x="22865" y="4632"/>
                    <a:pt x="21749" y="6063"/>
                  </a:cubicBezTo>
                  <a:cubicBezTo>
                    <a:pt x="21482" y="6429"/>
                    <a:pt x="21215" y="6830"/>
                    <a:pt x="20782" y="6963"/>
                  </a:cubicBezTo>
                  <a:cubicBezTo>
                    <a:pt x="20698" y="6986"/>
                    <a:pt x="20614" y="6996"/>
                    <a:pt x="20530" y="6996"/>
                  </a:cubicBezTo>
                  <a:cubicBezTo>
                    <a:pt x="20116" y="6996"/>
                    <a:pt x="19714" y="6746"/>
                    <a:pt x="19381" y="6496"/>
                  </a:cubicBezTo>
                  <a:cubicBezTo>
                    <a:pt x="18080" y="5629"/>
                    <a:pt x="16879" y="4595"/>
                    <a:pt x="15778" y="3461"/>
                  </a:cubicBezTo>
                  <a:cubicBezTo>
                    <a:pt x="16178" y="3427"/>
                    <a:pt x="16412" y="2894"/>
                    <a:pt x="16278" y="2460"/>
                  </a:cubicBezTo>
                  <a:cubicBezTo>
                    <a:pt x="16178" y="2060"/>
                    <a:pt x="15811" y="1759"/>
                    <a:pt x="15478" y="1526"/>
                  </a:cubicBezTo>
                  <a:cubicBezTo>
                    <a:pt x="14246" y="655"/>
                    <a:pt x="12826" y="0"/>
                    <a:pt x="113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7"/>
            <p:cNvSpPr/>
            <p:nvPr/>
          </p:nvSpPr>
          <p:spPr>
            <a:xfrm flipH="1">
              <a:off x="1485650" y="2212849"/>
              <a:ext cx="1055070" cy="508842"/>
            </a:xfrm>
            <a:custGeom>
              <a:avLst/>
              <a:gdLst/>
              <a:ahLst/>
              <a:cxnLst/>
              <a:rect l="l" t="t" r="r" b="b"/>
              <a:pathLst>
                <a:path w="24919" h="12018" extrusionOk="0">
                  <a:moveTo>
                    <a:pt x="9112" y="0"/>
                  </a:moveTo>
                  <a:cubicBezTo>
                    <a:pt x="8977" y="0"/>
                    <a:pt x="8842" y="5"/>
                    <a:pt x="8707" y="16"/>
                  </a:cubicBezTo>
                  <a:cubicBezTo>
                    <a:pt x="7743" y="90"/>
                    <a:pt x="6798" y="493"/>
                    <a:pt x="6278" y="1090"/>
                  </a:cubicBezTo>
                  <a:lnTo>
                    <a:pt x="6278" y="1090"/>
                  </a:lnTo>
                  <a:cubicBezTo>
                    <a:pt x="5442" y="1185"/>
                    <a:pt x="4606" y="1282"/>
                    <a:pt x="3770" y="1383"/>
                  </a:cubicBezTo>
                  <a:cubicBezTo>
                    <a:pt x="3570" y="1383"/>
                    <a:pt x="3369" y="1417"/>
                    <a:pt x="3203" y="1483"/>
                  </a:cubicBezTo>
                  <a:cubicBezTo>
                    <a:pt x="2969" y="1583"/>
                    <a:pt x="2802" y="1717"/>
                    <a:pt x="2669" y="1884"/>
                  </a:cubicBezTo>
                  <a:cubicBezTo>
                    <a:pt x="2235" y="2417"/>
                    <a:pt x="2002" y="3051"/>
                    <a:pt x="2235" y="3618"/>
                  </a:cubicBezTo>
                  <a:cubicBezTo>
                    <a:pt x="2447" y="4133"/>
                    <a:pt x="3155" y="4566"/>
                    <a:pt x="3883" y="4566"/>
                  </a:cubicBezTo>
                  <a:cubicBezTo>
                    <a:pt x="3956" y="4566"/>
                    <a:pt x="4030" y="4561"/>
                    <a:pt x="4103" y="4552"/>
                  </a:cubicBezTo>
                  <a:lnTo>
                    <a:pt x="4103" y="4552"/>
                  </a:lnTo>
                  <a:cubicBezTo>
                    <a:pt x="3369" y="5319"/>
                    <a:pt x="2269" y="5886"/>
                    <a:pt x="1034" y="6120"/>
                  </a:cubicBezTo>
                  <a:cubicBezTo>
                    <a:pt x="701" y="6187"/>
                    <a:pt x="334" y="6253"/>
                    <a:pt x="134" y="6454"/>
                  </a:cubicBezTo>
                  <a:cubicBezTo>
                    <a:pt x="0" y="6654"/>
                    <a:pt x="34" y="6887"/>
                    <a:pt x="100" y="7087"/>
                  </a:cubicBezTo>
                  <a:cubicBezTo>
                    <a:pt x="234" y="7754"/>
                    <a:pt x="601" y="8555"/>
                    <a:pt x="1501" y="8722"/>
                  </a:cubicBezTo>
                  <a:cubicBezTo>
                    <a:pt x="1601" y="8739"/>
                    <a:pt x="1699" y="8747"/>
                    <a:pt x="1795" y="8747"/>
                  </a:cubicBezTo>
                  <a:cubicBezTo>
                    <a:pt x="2628" y="8747"/>
                    <a:pt x="3322" y="8147"/>
                    <a:pt x="4070" y="7788"/>
                  </a:cubicBezTo>
                  <a:cubicBezTo>
                    <a:pt x="4286" y="7690"/>
                    <a:pt x="4549" y="7603"/>
                    <a:pt x="4789" y="7603"/>
                  </a:cubicBezTo>
                  <a:cubicBezTo>
                    <a:pt x="4957" y="7603"/>
                    <a:pt x="5114" y="7645"/>
                    <a:pt x="5237" y="7754"/>
                  </a:cubicBezTo>
                  <a:cubicBezTo>
                    <a:pt x="5404" y="7888"/>
                    <a:pt x="5404" y="8088"/>
                    <a:pt x="5404" y="8255"/>
                  </a:cubicBezTo>
                  <a:cubicBezTo>
                    <a:pt x="5404" y="9122"/>
                    <a:pt x="5404" y="9989"/>
                    <a:pt x="5404" y="10857"/>
                  </a:cubicBezTo>
                  <a:cubicBezTo>
                    <a:pt x="5404" y="11290"/>
                    <a:pt x="5504" y="11824"/>
                    <a:pt x="6071" y="11991"/>
                  </a:cubicBezTo>
                  <a:cubicBezTo>
                    <a:pt x="6155" y="12009"/>
                    <a:pt x="6242" y="12018"/>
                    <a:pt x="6329" y="12018"/>
                  </a:cubicBezTo>
                  <a:cubicBezTo>
                    <a:pt x="6555" y="12018"/>
                    <a:pt x="6789" y="11963"/>
                    <a:pt x="7005" y="11891"/>
                  </a:cubicBezTo>
                  <a:cubicBezTo>
                    <a:pt x="7873" y="11657"/>
                    <a:pt x="8707" y="11390"/>
                    <a:pt x="9507" y="11090"/>
                  </a:cubicBezTo>
                  <a:cubicBezTo>
                    <a:pt x="9707" y="10990"/>
                    <a:pt x="9907" y="10923"/>
                    <a:pt x="10041" y="10790"/>
                  </a:cubicBezTo>
                  <a:cubicBezTo>
                    <a:pt x="10708" y="10190"/>
                    <a:pt x="9574" y="9256"/>
                    <a:pt x="10007" y="8555"/>
                  </a:cubicBezTo>
                  <a:cubicBezTo>
                    <a:pt x="10197" y="8211"/>
                    <a:pt x="10634" y="8071"/>
                    <a:pt x="11124" y="8071"/>
                  </a:cubicBezTo>
                  <a:cubicBezTo>
                    <a:pt x="11583" y="8071"/>
                    <a:pt x="12088" y="8194"/>
                    <a:pt x="12476" y="8388"/>
                  </a:cubicBezTo>
                  <a:cubicBezTo>
                    <a:pt x="13243" y="8789"/>
                    <a:pt x="13877" y="9389"/>
                    <a:pt x="14778" y="9556"/>
                  </a:cubicBezTo>
                  <a:cubicBezTo>
                    <a:pt x="14916" y="9576"/>
                    <a:pt x="15054" y="9586"/>
                    <a:pt x="15190" y="9586"/>
                  </a:cubicBezTo>
                  <a:cubicBezTo>
                    <a:pt x="15942" y="9586"/>
                    <a:pt x="16658" y="9299"/>
                    <a:pt x="17279" y="8989"/>
                  </a:cubicBezTo>
                  <a:cubicBezTo>
                    <a:pt x="17680" y="8789"/>
                    <a:pt x="18080" y="8555"/>
                    <a:pt x="18213" y="8221"/>
                  </a:cubicBezTo>
                  <a:cubicBezTo>
                    <a:pt x="18342" y="7868"/>
                    <a:pt x="18037" y="7452"/>
                    <a:pt x="17597" y="7452"/>
                  </a:cubicBezTo>
                  <a:cubicBezTo>
                    <a:pt x="17580" y="7452"/>
                    <a:pt x="17563" y="7453"/>
                    <a:pt x="17546" y="7454"/>
                  </a:cubicBezTo>
                  <a:cubicBezTo>
                    <a:pt x="17760" y="7134"/>
                    <a:pt x="18233" y="6991"/>
                    <a:pt x="18720" y="6991"/>
                  </a:cubicBezTo>
                  <a:cubicBezTo>
                    <a:pt x="18995" y="6991"/>
                    <a:pt x="19274" y="7037"/>
                    <a:pt x="19514" y="7121"/>
                  </a:cubicBezTo>
                  <a:cubicBezTo>
                    <a:pt x="20215" y="7354"/>
                    <a:pt x="20682" y="7821"/>
                    <a:pt x="21215" y="8221"/>
                  </a:cubicBezTo>
                  <a:cubicBezTo>
                    <a:pt x="21724" y="8603"/>
                    <a:pt x="22355" y="8924"/>
                    <a:pt x="23078" y="8924"/>
                  </a:cubicBezTo>
                  <a:cubicBezTo>
                    <a:pt x="23113" y="8924"/>
                    <a:pt x="23148" y="8923"/>
                    <a:pt x="23184" y="8922"/>
                  </a:cubicBezTo>
                  <a:cubicBezTo>
                    <a:pt x="24284" y="8822"/>
                    <a:pt x="24918" y="7788"/>
                    <a:pt x="24651" y="6987"/>
                  </a:cubicBezTo>
                  <a:cubicBezTo>
                    <a:pt x="24418" y="6153"/>
                    <a:pt x="23584" y="5520"/>
                    <a:pt x="22783" y="4952"/>
                  </a:cubicBezTo>
                  <a:cubicBezTo>
                    <a:pt x="23784" y="4952"/>
                    <a:pt x="24418" y="4052"/>
                    <a:pt x="24084" y="3351"/>
                  </a:cubicBezTo>
                  <a:cubicBezTo>
                    <a:pt x="23717" y="2684"/>
                    <a:pt x="22750" y="2284"/>
                    <a:pt x="21783" y="2184"/>
                  </a:cubicBezTo>
                  <a:cubicBezTo>
                    <a:pt x="21578" y="2162"/>
                    <a:pt x="21371" y="2152"/>
                    <a:pt x="21164" y="2152"/>
                  </a:cubicBezTo>
                  <a:cubicBezTo>
                    <a:pt x="19749" y="2152"/>
                    <a:pt x="18315" y="2637"/>
                    <a:pt x="17413" y="3451"/>
                  </a:cubicBezTo>
                  <a:cubicBezTo>
                    <a:pt x="17179" y="3652"/>
                    <a:pt x="16946" y="3885"/>
                    <a:pt x="16612" y="3952"/>
                  </a:cubicBezTo>
                  <a:cubicBezTo>
                    <a:pt x="16528" y="3973"/>
                    <a:pt x="16445" y="3982"/>
                    <a:pt x="16361" y="3982"/>
                  </a:cubicBezTo>
                  <a:cubicBezTo>
                    <a:pt x="16047" y="3982"/>
                    <a:pt x="15742" y="3850"/>
                    <a:pt x="15478" y="3718"/>
                  </a:cubicBezTo>
                  <a:cubicBezTo>
                    <a:pt x="14477" y="3185"/>
                    <a:pt x="13510" y="2617"/>
                    <a:pt x="12609" y="1984"/>
                  </a:cubicBezTo>
                  <a:cubicBezTo>
                    <a:pt x="12943" y="1950"/>
                    <a:pt x="13143" y="1650"/>
                    <a:pt x="13043" y="1417"/>
                  </a:cubicBezTo>
                  <a:cubicBezTo>
                    <a:pt x="12943" y="1183"/>
                    <a:pt x="12643" y="1016"/>
                    <a:pt x="12376" y="850"/>
                  </a:cubicBezTo>
                  <a:cubicBezTo>
                    <a:pt x="11419" y="371"/>
                    <a:pt x="10275" y="0"/>
                    <a:pt x="9112"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7"/>
            <p:cNvSpPr/>
            <p:nvPr/>
          </p:nvSpPr>
          <p:spPr>
            <a:xfrm flipH="1">
              <a:off x="-12850" y="2440849"/>
              <a:ext cx="2043709" cy="1127684"/>
            </a:xfrm>
            <a:custGeom>
              <a:avLst/>
              <a:gdLst/>
              <a:ahLst/>
              <a:cxnLst/>
              <a:rect l="l" t="t" r="r" b="b"/>
              <a:pathLst>
                <a:path w="48269" h="26634" extrusionOk="0">
                  <a:moveTo>
                    <a:pt x="21324" y="0"/>
                  </a:moveTo>
                  <a:cubicBezTo>
                    <a:pt x="20552" y="0"/>
                    <a:pt x="19858" y="901"/>
                    <a:pt x="19948" y="1802"/>
                  </a:cubicBezTo>
                  <a:cubicBezTo>
                    <a:pt x="19982" y="2049"/>
                    <a:pt x="20068" y="2278"/>
                    <a:pt x="20192" y="2482"/>
                  </a:cubicBezTo>
                  <a:lnTo>
                    <a:pt x="20192" y="2482"/>
                  </a:lnTo>
                  <a:cubicBezTo>
                    <a:pt x="20011" y="2520"/>
                    <a:pt x="19837" y="2582"/>
                    <a:pt x="19681" y="2670"/>
                  </a:cubicBezTo>
                  <a:cubicBezTo>
                    <a:pt x="18747" y="3237"/>
                    <a:pt x="18080" y="4304"/>
                    <a:pt x="17980" y="5472"/>
                  </a:cubicBezTo>
                  <a:cubicBezTo>
                    <a:pt x="17880" y="6639"/>
                    <a:pt x="18380" y="7807"/>
                    <a:pt x="19247" y="8507"/>
                  </a:cubicBezTo>
                  <a:cubicBezTo>
                    <a:pt x="19848" y="8974"/>
                    <a:pt x="20682" y="9374"/>
                    <a:pt x="20682" y="10142"/>
                  </a:cubicBezTo>
                  <a:cubicBezTo>
                    <a:pt x="20682" y="10575"/>
                    <a:pt x="20415" y="10909"/>
                    <a:pt x="20148" y="11242"/>
                  </a:cubicBezTo>
                  <a:cubicBezTo>
                    <a:pt x="18847" y="12710"/>
                    <a:pt x="17413" y="14044"/>
                    <a:pt x="15812" y="15212"/>
                  </a:cubicBezTo>
                  <a:cubicBezTo>
                    <a:pt x="15044" y="14311"/>
                    <a:pt x="14244" y="13411"/>
                    <a:pt x="13143" y="13044"/>
                  </a:cubicBezTo>
                  <a:cubicBezTo>
                    <a:pt x="12895" y="12958"/>
                    <a:pt x="12625" y="12916"/>
                    <a:pt x="12353" y="12916"/>
                  </a:cubicBezTo>
                  <a:cubicBezTo>
                    <a:pt x="11586" y="12916"/>
                    <a:pt x="10807" y="13253"/>
                    <a:pt x="10470" y="13896"/>
                  </a:cubicBezTo>
                  <a:lnTo>
                    <a:pt x="10470" y="13896"/>
                  </a:lnTo>
                  <a:cubicBezTo>
                    <a:pt x="10543" y="13264"/>
                    <a:pt x="9841" y="12568"/>
                    <a:pt x="9140" y="12343"/>
                  </a:cubicBezTo>
                  <a:cubicBezTo>
                    <a:pt x="8627" y="12153"/>
                    <a:pt x="8087" y="12059"/>
                    <a:pt x="7548" y="12059"/>
                  </a:cubicBezTo>
                  <a:cubicBezTo>
                    <a:pt x="7185" y="12059"/>
                    <a:pt x="6821" y="12101"/>
                    <a:pt x="6466" y="12186"/>
                  </a:cubicBezTo>
                  <a:lnTo>
                    <a:pt x="6466" y="12186"/>
                  </a:lnTo>
                  <a:cubicBezTo>
                    <a:pt x="5385" y="12241"/>
                    <a:pt x="4320" y="12442"/>
                    <a:pt x="3269" y="12777"/>
                  </a:cubicBezTo>
                  <a:cubicBezTo>
                    <a:pt x="2202" y="13144"/>
                    <a:pt x="1134" y="13678"/>
                    <a:pt x="567" y="14645"/>
                  </a:cubicBezTo>
                  <a:cubicBezTo>
                    <a:pt x="0" y="15612"/>
                    <a:pt x="200" y="17080"/>
                    <a:pt x="1234" y="17614"/>
                  </a:cubicBezTo>
                  <a:cubicBezTo>
                    <a:pt x="1598" y="17783"/>
                    <a:pt x="2013" y="17830"/>
                    <a:pt x="2444" y="17830"/>
                  </a:cubicBezTo>
                  <a:cubicBezTo>
                    <a:pt x="2606" y="17830"/>
                    <a:pt x="2771" y="17823"/>
                    <a:pt x="2936" y="17814"/>
                  </a:cubicBezTo>
                  <a:cubicBezTo>
                    <a:pt x="3068" y="17811"/>
                    <a:pt x="3201" y="17810"/>
                    <a:pt x="3333" y="17810"/>
                  </a:cubicBezTo>
                  <a:cubicBezTo>
                    <a:pt x="4768" y="17810"/>
                    <a:pt x="6201" y="17973"/>
                    <a:pt x="7606" y="18247"/>
                  </a:cubicBezTo>
                  <a:cubicBezTo>
                    <a:pt x="8073" y="18348"/>
                    <a:pt x="8540" y="18448"/>
                    <a:pt x="8940" y="18714"/>
                  </a:cubicBezTo>
                  <a:cubicBezTo>
                    <a:pt x="9841" y="19315"/>
                    <a:pt x="10007" y="20549"/>
                    <a:pt x="10174" y="21617"/>
                  </a:cubicBezTo>
                  <a:cubicBezTo>
                    <a:pt x="10341" y="22684"/>
                    <a:pt x="10775" y="23918"/>
                    <a:pt x="11875" y="24218"/>
                  </a:cubicBezTo>
                  <a:cubicBezTo>
                    <a:pt x="12005" y="24255"/>
                    <a:pt x="12136" y="24272"/>
                    <a:pt x="12267" y="24272"/>
                  </a:cubicBezTo>
                  <a:cubicBezTo>
                    <a:pt x="12985" y="24272"/>
                    <a:pt x="13700" y="23766"/>
                    <a:pt x="14010" y="23118"/>
                  </a:cubicBezTo>
                  <a:cubicBezTo>
                    <a:pt x="14344" y="22350"/>
                    <a:pt x="14177" y="21416"/>
                    <a:pt x="13777" y="20683"/>
                  </a:cubicBezTo>
                  <a:cubicBezTo>
                    <a:pt x="13443" y="20115"/>
                    <a:pt x="13076" y="19215"/>
                    <a:pt x="13677" y="18948"/>
                  </a:cubicBezTo>
                  <a:cubicBezTo>
                    <a:pt x="13755" y="18909"/>
                    <a:pt x="13839" y="18895"/>
                    <a:pt x="13926" y="18895"/>
                  </a:cubicBezTo>
                  <a:cubicBezTo>
                    <a:pt x="14060" y="18895"/>
                    <a:pt x="14202" y="18928"/>
                    <a:pt x="14344" y="18948"/>
                  </a:cubicBezTo>
                  <a:cubicBezTo>
                    <a:pt x="15812" y="19248"/>
                    <a:pt x="17513" y="19682"/>
                    <a:pt x="18180" y="21016"/>
                  </a:cubicBezTo>
                  <a:cubicBezTo>
                    <a:pt x="18780" y="22250"/>
                    <a:pt x="18247" y="23785"/>
                    <a:pt x="18847" y="25019"/>
                  </a:cubicBezTo>
                  <a:cubicBezTo>
                    <a:pt x="19412" y="26149"/>
                    <a:pt x="20791" y="26633"/>
                    <a:pt x="22132" y="26633"/>
                  </a:cubicBezTo>
                  <a:cubicBezTo>
                    <a:pt x="22374" y="26633"/>
                    <a:pt x="22615" y="26617"/>
                    <a:pt x="22850" y="26587"/>
                  </a:cubicBezTo>
                  <a:cubicBezTo>
                    <a:pt x="24484" y="26387"/>
                    <a:pt x="26119" y="25486"/>
                    <a:pt x="26753" y="24052"/>
                  </a:cubicBezTo>
                  <a:cubicBezTo>
                    <a:pt x="27353" y="22584"/>
                    <a:pt x="26686" y="20649"/>
                    <a:pt x="25185" y="20149"/>
                  </a:cubicBezTo>
                  <a:cubicBezTo>
                    <a:pt x="25377" y="19678"/>
                    <a:pt x="25851" y="19481"/>
                    <a:pt x="26380" y="19481"/>
                  </a:cubicBezTo>
                  <a:cubicBezTo>
                    <a:pt x="26862" y="19481"/>
                    <a:pt x="27389" y="19645"/>
                    <a:pt x="27787" y="19915"/>
                  </a:cubicBezTo>
                  <a:cubicBezTo>
                    <a:pt x="28587" y="20482"/>
                    <a:pt x="29221" y="21350"/>
                    <a:pt x="30222" y="21617"/>
                  </a:cubicBezTo>
                  <a:cubicBezTo>
                    <a:pt x="30432" y="21677"/>
                    <a:pt x="30646" y="21703"/>
                    <a:pt x="30861" y="21703"/>
                  </a:cubicBezTo>
                  <a:cubicBezTo>
                    <a:pt x="31600" y="21703"/>
                    <a:pt x="32352" y="21393"/>
                    <a:pt x="33024" y="21083"/>
                  </a:cubicBezTo>
                  <a:cubicBezTo>
                    <a:pt x="34792" y="20282"/>
                    <a:pt x="36660" y="19315"/>
                    <a:pt x="37327" y="17580"/>
                  </a:cubicBezTo>
                  <a:cubicBezTo>
                    <a:pt x="37627" y="16813"/>
                    <a:pt x="37827" y="15846"/>
                    <a:pt x="38594" y="15612"/>
                  </a:cubicBezTo>
                  <a:cubicBezTo>
                    <a:pt x="38696" y="15582"/>
                    <a:pt x="38797" y="15570"/>
                    <a:pt x="38899" y="15570"/>
                  </a:cubicBezTo>
                  <a:cubicBezTo>
                    <a:pt x="39131" y="15570"/>
                    <a:pt x="39363" y="15633"/>
                    <a:pt x="39595" y="15679"/>
                  </a:cubicBezTo>
                  <a:cubicBezTo>
                    <a:pt x="40663" y="15946"/>
                    <a:pt x="41830" y="16246"/>
                    <a:pt x="42564" y="17080"/>
                  </a:cubicBezTo>
                  <a:cubicBezTo>
                    <a:pt x="42864" y="17414"/>
                    <a:pt x="43064" y="17814"/>
                    <a:pt x="43431" y="18114"/>
                  </a:cubicBezTo>
                  <a:cubicBezTo>
                    <a:pt x="43754" y="18369"/>
                    <a:pt x="44152" y="18479"/>
                    <a:pt x="44568" y="18479"/>
                  </a:cubicBezTo>
                  <a:cubicBezTo>
                    <a:pt x="45183" y="18479"/>
                    <a:pt x="45835" y="18239"/>
                    <a:pt x="46333" y="17881"/>
                  </a:cubicBezTo>
                  <a:cubicBezTo>
                    <a:pt x="47234" y="17247"/>
                    <a:pt x="47868" y="16279"/>
                    <a:pt x="47968" y="15212"/>
                  </a:cubicBezTo>
                  <a:cubicBezTo>
                    <a:pt x="48068" y="14145"/>
                    <a:pt x="47568" y="13044"/>
                    <a:pt x="46667" y="12510"/>
                  </a:cubicBezTo>
                  <a:cubicBezTo>
                    <a:pt x="47734" y="11643"/>
                    <a:pt x="48268" y="10142"/>
                    <a:pt x="47968" y="8774"/>
                  </a:cubicBezTo>
                  <a:cubicBezTo>
                    <a:pt x="47868" y="8307"/>
                    <a:pt x="47701" y="7873"/>
                    <a:pt x="47668" y="7406"/>
                  </a:cubicBezTo>
                  <a:cubicBezTo>
                    <a:pt x="47668" y="7073"/>
                    <a:pt x="47734" y="6739"/>
                    <a:pt x="47734" y="6372"/>
                  </a:cubicBezTo>
                  <a:cubicBezTo>
                    <a:pt x="47701" y="5438"/>
                    <a:pt x="47000" y="4671"/>
                    <a:pt x="46300" y="4071"/>
                  </a:cubicBezTo>
                  <a:cubicBezTo>
                    <a:pt x="45399" y="3270"/>
                    <a:pt x="44299" y="2636"/>
                    <a:pt x="43131" y="2536"/>
                  </a:cubicBezTo>
                  <a:cubicBezTo>
                    <a:pt x="43043" y="2529"/>
                    <a:pt x="42954" y="2525"/>
                    <a:pt x="42866" y="2525"/>
                  </a:cubicBezTo>
                  <a:cubicBezTo>
                    <a:pt x="41781" y="2525"/>
                    <a:pt x="40686" y="3086"/>
                    <a:pt x="40162" y="4104"/>
                  </a:cubicBezTo>
                  <a:cubicBezTo>
                    <a:pt x="40029" y="2103"/>
                    <a:pt x="38094" y="768"/>
                    <a:pt x="36293" y="501"/>
                  </a:cubicBezTo>
                  <a:cubicBezTo>
                    <a:pt x="35919" y="439"/>
                    <a:pt x="35542" y="408"/>
                    <a:pt x="35167" y="408"/>
                  </a:cubicBezTo>
                  <a:cubicBezTo>
                    <a:pt x="33731" y="408"/>
                    <a:pt x="32305" y="856"/>
                    <a:pt x="31089" y="1702"/>
                  </a:cubicBezTo>
                  <a:cubicBezTo>
                    <a:pt x="29855" y="2536"/>
                    <a:pt x="28754" y="4004"/>
                    <a:pt x="28954" y="5572"/>
                  </a:cubicBezTo>
                  <a:cubicBezTo>
                    <a:pt x="28287" y="5605"/>
                    <a:pt x="27620" y="5672"/>
                    <a:pt x="26953" y="5705"/>
                  </a:cubicBezTo>
                  <a:cubicBezTo>
                    <a:pt x="26731" y="5718"/>
                    <a:pt x="26502" y="5726"/>
                    <a:pt x="26271" y="5726"/>
                  </a:cubicBezTo>
                  <a:cubicBezTo>
                    <a:pt x="25256" y="5726"/>
                    <a:pt x="24215" y="5553"/>
                    <a:pt x="23617" y="4738"/>
                  </a:cubicBezTo>
                  <a:cubicBezTo>
                    <a:pt x="23083" y="4037"/>
                    <a:pt x="23083" y="3037"/>
                    <a:pt x="22950" y="2136"/>
                  </a:cubicBezTo>
                  <a:cubicBezTo>
                    <a:pt x="22817" y="1235"/>
                    <a:pt x="22416" y="235"/>
                    <a:pt x="21582" y="34"/>
                  </a:cubicBezTo>
                  <a:cubicBezTo>
                    <a:pt x="21496" y="11"/>
                    <a:pt x="21410" y="0"/>
                    <a:pt x="21324" y="0"/>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7"/>
            <p:cNvSpPr/>
            <p:nvPr/>
          </p:nvSpPr>
          <p:spPr>
            <a:xfrm flipH="1">
              <a:off x="-12850" y="2440849"/>
              <a:ext cx="2043709" cy="1127684"/>
            </a:xfrm>
            <a:custGeom>
              <a:avLst/>
              <a:gdLst/>
              <a:ahLst/>
              <a:cxnLst/>
              <a:rect l="l" t="t" r="r" b="b"/>
              <a:pathLst>
                <a:path w="48269" h="26634" extrusionOk="0">
                  <a:moveTo>
                    <a:pt x="21324" y="0"/>
                  </a:moveTo>
                  <a:cubicBezTo>
                    <a:pt x="20552" y="0"/>
                    <a:pt x="19858" y="901"/>
                    <a:pt x="19948" y="1802"/>
                  </a:cubicBezTo>
                  <a:cubicBezTo>
                    <a:pt x="19982" y="2049"/>
                    <a:pt x="20068" y="2278"/>
                    <a:pt x="20192" y="2482"/>
                  </a:cubicBezTo>
                  <a:lnTo>
                    <a:pt x="20192" y="2482"/>
                  </a:lnTo>
                  <a:cubicBezTo>
                    <a:pt x="20011" y="2520"/>
                    <a:pt x="19837" y="2582"/>
                    <a:pt x="19681" y="2670"/>
                  </a:cubicBezTo>
                  <a:cubicBezTo>
                    <a:pt x="18747" y="3237"/>
                    <a:pt x="18080" y="4304"/>
                    <a:pt x="17980" y="5472"/>
                  </a:cubicBezTo>
                  <a:cubicBezTo>
                    <a:pt x="17880" y="6639"/>
                    <a:pt x="18380" y="7807"/>
                    <a:pt x="19247" y="8507"/>
                  </a:cubicBezTo>
                  <a:cubicBezTo>
                    <a:pt x="19848" y="8974"/>
                    <a:pt x="20682" y="9374"/>
                    <a:pt x="20682" y="10142"/>
                  </a:cubicBezTo>
                  <a:cubicBezTo>
                    <a:pt x="20682" y="10575"/>
                    <a:pt x="20415" y="10909"/>
                    <a:pt x="20148" y="11242"/>
                  </a:cubicBezTo>
                  <a:cubicBezTo>
                    <a:pt x="18847" y="12710"/>
                    <a:pt x="17413" y="14044"/>
                    <a:pt x="15812" y="15212"/>
                  </a:cubicBezTo>
                  <a:cubicBezTo>
                    <a:pt x="15044" y="14311"/>
                    <a:pt x="14244" y="13411"/>
                    <a:pt x="13143" y="13044"/>
                  </a:cubicBezTo>
                  <a:cubicBezTo>
                    <a:pt x="12895" y="12958"/>
                    <a:pt x="12625" y="12916"/>
                    <a:pt x="12353" y="12916"/>
                  </a:cubicBezTo>
                  <a:cubicBezTo>
                    <a:pt x="11586" y="12916"/>
                    <a:pt x="10807" y="13253"/>
                    <a:pt x="10470" y="13896"/>
                  </a:cubicBezTo>
                  <a:lnTo>
                    <a:pt x="10470" y="13896"/>
                  </a:lnTo>
                  <a:cubicBezTo>
                    <a:pt x="10543" y="13264"/>
                    <a:pt x="9841" y="12568"/>
                    <a:pt x="9140" y="12343"/>
                  </a:cubicBezTo>
                  <a:cubicBezTo>
                    <a:pt x="8627" y="12153"/>
                    <a:pt x="8087" y="12059"/>
                    <a:pt x="7548" y="12059"/>
                  </a:cubicBezTo>
                  <a:cubicBezTo>
                    <a:pt x="7185" y="12059"/>
                    <a:pt x="6821" y="12101"/>
                    <a:pt x="6466" y="12186"/>
                  </a:cubicBezTo>
                  <a:lnTo>
                    <a:pt x="6466" y="12186"/>
                  </a:lnTo>
                  <a:cubicBezTo>
                    <a:pt x="5385" y="12241"/>
                    <a:pt x="4320" y="12442"/>
                    <a:pt x="3269" y="12777"/>
                  </a:cubicBezTo>
                  <a:cubicBezTo>
                    <a:pt x="2202" y="13144"/>
                    <a:pt x="1134" y="13678"/>
                    <a:pt x="567" y="14645"/>
                  </a:cubicBezTo>
                  <a:cubicBezTo>
                    <a:pt x="0" y="15612"/>
                    <a:pt x="200" y="17080"/>
                    <a:pt x="1234" y="17614"/>
                  </a:cubicBezTo>
                  <a:cubicBezTo>
                    <a:pt x="1598" y="17783"/>
                    <a:pt x="2013" y="17830"/>
                    <a:pt x="2444" y="17830"/>
                  </a:cubicBezTo>
                  <a:cubicBezTo>
                    <a:pt x="2606" y="17830"/>
                    <a:pt x="2771" y="17823"/>
                    <a:pt x="2936" y="17814"/>
                  </a:cubicBezTo>
                  <a:cubicBezTo>
                    <a:pt x="3068" y="17811"/>
                    <a:pt x="3201" y="17810"/>
                    <a:pt x="3333" y="17810"/>
                  </a:cubicBezTo>
                  <a:cubicBezTo>
                    <a:pt x="4768" y="17810"/>
                    <a:pt x="6201" y="17973"/>
                    <a:pt x="7606" y="18247"/>
                  </a:cubicBezTo>
                  <a:cubicBezTo>
                    <a:pt x="8073" y="18348"/>
                    <a:pt x="8540" y="18448"/>
                    <a:pt x="8940" y="18714"/>
                  </a:cubicBezTo>
                  <a:cubicBezTo>
                    <a:pt x="9841" y="19315"/>
                    <a:pt x="10007" y="20549"/>
                    <a:pt x="10174" y="21617"/>
                  </a:cubicBezTo>
                  <a:cubicBezTo>
                    <a:pt x="10341" y="22684"/>
                    <a:pt x="10775" y="23918"/>
                    <a:pt x="11875" y="24218"/>
                  </a:cubicBezTo>
                  <a:cubicBezTo>
                    <a:pt x="12005" y="24255"/>
                    <a:pt x="12136" y="24272"/>
                    <a:pt x="12267" y="24272"/>
                  </a:cubicBezTo>
                  <a:cubicBezTo>
                    <a:pt x="12985" y="24272"/>
                    <a:pt x="13700" y="23766"/>
                    <a:pt x="14010" y="23118"/>
                  </a:cubicBezTo>
                  <a:cubicBezTo>
                    <a:pt x="14344" y="22350"/>
                    <a:pt x="14177" y="21416"/>
                    <a:pt x="13777" y="20683"/>
                  </a:cubicBezTo>
                  <a:cubicBezTo>
                    <a:pt x="13443" y="20115"/>
                    <a:pt x="13076" y="19215"/>
                    <a:pt x="13677" y="18948"/>
                  </a:cubicBezTo>
                  <a:cubicBezTo>
                    <a:pt x="13755" y="18909"/>
                    <a:pt x="13839" y="18895"/>
                    <a:pt x="13926" y="18895"/>
                  </a:cubicBezTo>
                  <a:cubicBezTo>
                    <a:pt x="14060" y="18895"/>
                    <a:pt x="14202" y="18928"/>
                    <a:pt x="14344" y="18948"/>
                  </a:cubicBezTo>
                  <a:cubicBezTo>
                    <a:pt x="15812" y="19248"/>
                    <a:pt x="17513" y="19682"/>
                    <a:pt x="18180" y="21016"/>
                  </a:cubicBezTo>
                  <a:cubicBezTo>
                    <a:pt x="18780" y="22250"/>
                    <a:pt x="18247" y="23785"/>
                    <a:pt x="18847" y="25019"/>
                  </a:cubicBezTo>
                  <a:cubicBezTo>
                    <a:pt x="19412" y="26149"/>
                    <a:pt x="20791" y="26633"/>
                    <a:pt x="22132" y="26633"/>
                  </a:cubicBezTo>
                  <a:cubicBezTo>
                    <a:pt x="22374" y="26633"/>
                    <a:pt x="22615" y="26617"/>
                    <a:pt x="22850" y="26587"/>
                  </a:cubicBezTo>
                  <a:cubicBezTo>
                    <a:pt x="24484" y="26387"/>
                    <a:pt x="26119" y="25486"/>
                    <a:pt x="26753" y="24052"/>
                  </a:cubicBezTo>
                  <a:cubicBezTo>
                    <a:pt x="27353" y="22584"/>
                    <a:pt x="26686" y="20649"/>
                    <a:pt x="25185" y="20149"/>
                  </a:cubicBezTo>
                  <a:cubicBezTo>
                    <a:pt x="25377" y="19678"/>
                    <a:pt x="25851" y="19481"/>
                    <a:pt x="26380" y="19481"/>
                  </a:cubicBezTo>
                  <a:cubicBezTo>
                    <a:pt x="26862" y="19481"/>
                    <a:pt x="27389" y="19645"/>
                    <a:pt x="27787" y="19915"/>
                  </a:cubicBezTo>
                  <a:cubicBezTo>
                    <a:pt x="28587" y="20482"/>
                    <a:pt x="29221" y="21350"/>
                    <a:pt x="30222" y="21617"/>
                  </a:cubicBezTo>
                  <a:cubicBezTo>
                    <a:pt x="30432" y="21677"/>
                    <a:pt x="30646" y="21703"/>
                    <a:pt x="30861" y="21703"/>
                  </a:cubicBezTo>
                  <a:cubicBezTo>
                    <a:pt x="31600" y="21703"/>
                    <a:pt x="32352" y="21393"/>
                    <a:pt x="33024" y="21083"/>
                  </a:cubicBezTo>
                  <a:cubicBezTo>
                    <a:pt x="34792" y="20282"/>
                    <a:pt x="36660" y="19315"/>
                    <a:pt x="37327" y="17580"/>
                  </a:cubicBezTo>
                  <a:cubicBezTo>
                    <a:pt x="37627" y="16813"/>
                    <a:pt x="37827" y="15846"/>
                    <a:pt x="38594" y="15612"/>
                  </a:cubicBezTo>
                  <a:cubicBezTo>
                    <a:pt x="38696" y="15582"/>
                    <a:pt x="38797" y="15570"/>
                    <a:pt x="38899" y="15570"/>
                  </a:cubicBezTo>
                  <a:cubicBezTo>
                    <a:pt x="39131" y="15570"/>
                    <a:pt x="39363" y="15633"/>
                    <a:pt x="39595" y="15679"/>
                  </a:cubicBezTo>
                  <a:cubicBezTo>
                    <a:pt x="40663" y="15946"/>
                    <a:pt x="41830" y="16246"/>
                    <a:pt x="42564" y="17080"/>
                  </a:cubicBezTo>
                  <a:cubicBezTo>
                    <a:pt x="42864" y="17414"/>
                    <a:pt x="43064" y="17814"/>
                    <a:pt x="43431" y="18114"/>
                  </a:cubicBezTo>
                  <a:cubicBezTo>
                    <a:pt x="43754" y="18369"/>
                    <a:pt x="44152" y="18479"/>
                    <a:pt x="44568" y="18479"/>
                  </a:cubicBezTo>
                  <a:cubicBezTo>
                    <a:pt x="45183" y="18479"/>
                    <a:pt x="45835" y="18239"/>
                    <a:pt x="46333" y="17881"/>
                  </a:cubicBezTo>
                  <a:cubicBezTo>
                    <a:pt x="47234" y="17247"/>
                    <a:pt x="47868" y="16279"/>
                    <a:pt x="47968" y="15212"/>
                  </a:cubicBezTo>
                  <a:cubicBezTo>
                    <a:pt x="48068" y="14145"/>
                    <a:pt x="47568" y="13044"/>
                    <a:pt x="46667" y="12510"/>
                  </a:cubicBezTo>
                  <a:cubicBezTo>
                    <a:pt x="47734" y="11643"/>
                    <a:pt x="48268" y="10142"/>
                    <a:pt x="47968" y="8774"/>
                  </a:cubicBezTo>
                  <a:cubicBezTo>
                    <a:pt x="47868" y="8307"/>
                    <a:pt x="47701" y="7873"/>
                    <a:pt x="47668" y="7406"/>
                  </a:cubicBezTo>
                  <a:cubicBezTo>
                    <a:pt x="47668" y="7073"/>
                    <a:pt x="47734" y="6739"/>
                    <a:pt x="47734" y="6372"/>
                  </a:cubicBezTo>
                  <a:cubicBezTo>
                    <a:pt x="47701" y="5438"/>
                    <a:pt x="47000" y="4671"/>
                    <a:pt x="46300" y="4071"/>
                  </a:cubicBezTo>
                  <a:cubicBezTo>
                    <a:pt x="45399" y="3270"/>
                    <a:pt x="44299" y="2636"/>
                    <a:pt x="43131" y="2536"/>
                  </a:cubicBezTo>
                  <a:cubicBezTo>
                    <a:pt x="43043" y="2529"/>
                    <a:pt x="42954" y="2525"/>
                    <a:pt x="42866" y="2525"/>
                  </a:cubicBezTo>
                  <a:cubicBezTo>
                    <a:pt x="41781" y="2525"/>
                    <a:pt x="40686" y="3086"/>
                    <a:pt x="40162" y="4104"/>
                  </a:cubicBezTo>
                  <a:cubicBezTo>
                    <a:pt x="40029" y="2103"/>
                    <a:pt x="38094" y="768"/>
                    <a:pt x="36293" y="501"/>
                  </a:cubicBezTo>
                  <a:cubicBezTo>
                    <a:pt x="35919" y="439"/>
                    <a:pt x="35542" y="408"/>
                    <a:pt x="35167" y="408"/>
                  </a:cubicBezTo>
                  <a:cubicBezTo>
                    <a:pt x="33731" y="408"/>
                    <a:pt x="32305" y="856"/>
                    <a:pt x="31089" y="1702"/>
                  </a:cubicBezTo>
                  <a:cubicBezTo>
                    <a:pt x="29855" y="2536"/>
                    <a:pt x="28754" y="4004"/>
                    <a:pt x="28954" y="5572"/>
                  </a:cubicBezTo>
                  <a:cubicBezTo>
                    <a:pt x="28287" y="5605"/>
                    <a:pt x="27620" y="5672"/>
                    <a:pt x="26953" y="5705"/>
                  </a:cubicBezTo>
                  <a:cubicBezTo>
                    <a:pt x="26731" y="5718"/>
                    <a:pt x="26502" y="5726"/>
                    <a:pt x="26271" y="5726"/>
                  </a:cubicBezTo>
                  <a:cubicBezTo>
                    <a:pt x="25256" y="5726"/>
                    <a:pt x="24215" y="5553"/>
                    <a:pt x="23617" y="4738"/>
                  </a:cubicBezTo>
                  <a:cubicBezTo>
                    <a:pt x="23083" y="4037"/>
                    <a:pt x="23083" y="3037"/>
                    <a:pt x="22950" y="2136"/>
                  </a:cubicBezTo>
                  <a:cubicBezTo>
                    <a:pt x="22817" y="1235"/>
                    <a:pt x="22416" y="235"/>
                    <a:pt x="21582" y="34"/>
                  </a:cubicBezTo>
                  <a:cubicBezTo>
                    <a:pt x="21496" y="11"/>
                    <a:pt x="21410" y="0"/>
                    <a:pt x="213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7"/>
            <p:cNvSpPr/>
            <p:nvPr/>
          </p:nvSpPr>
          <p:spPr>
            <a:xfrm flipH="1">
              <a:off x="52141" y="2376238"/>
              <a:ext cx="1878456" cy="1073742"/>
            </a:xfrm>
            <a:custGeom>
              <a:avLst/>
              <a:gdLst/>
              <a:ahLst/>
              <a:cxnLst/>
              <a:rect l="l" t="t" r="r" b="b"/>
              <a:pathLst>
                <a:path w="44366" h="25360" extrusionOk="0">
                  <a:moveTo>
                    <a:pt x="19021" y="0"/>
                  </a:moveTo>
                  <a:cubicBezTo>
                    <a:pt x="18236" y="0"/>
                    <a:pt x="17525" y="905"/>
                    <a:pt x="17647" y="1727"/>
                  </a:cubicBezTo>
                  <a:cubicBezTo>
                    <a:pt x="17690" y="1972"/>
                    <a:pt x="17786" y="2198"/>
                    <a:pt x="17920" y="2397"/>
                  </a:cubicBezTo>
                  <a:lnTo>
                    <a:pt x="17920" y="2397"/>
                  </a:lnTo>
                  <a:cubicBezTo>
                    <a:pt x="17740" y="2439"/>
                    <a:pt x="17567" y="2505"/>
                    <a:pt x="17413" y="2595"/>
                  </a:cubicBezTo>
                  <a:cubicBezTo>
                    <a:pt x="16512" y="3162"/>
                    <a:pt x="15879" y="4196"/>
                    <a:pt x="15812" y="5296"/>
                  </a:cubicBezTo>
                  <a:cubicBezTo>
                    <a:pt x="15779" y="6431"/>
                    <a:pt x="16312" y="7531"/>
                    <a:pt x="17180" y="8165"/>
                  </a:cubicBezTo>
                  <a:cubicBezTo>
                    <a:pt x="17747" y="8599"/>
                    <a:pt x="18547" y="8932"/>
                    <a:pt x="18547" y="9666"/>
                  </a:cubicBezTo>
                  <a:cubicBezTo>
                    <a:pt x="18547" y="10067"/>
                    <a:pt x="18314" y="10433"/>
                    <a:pt x="18080" y="10734"/>
                  </a:cubicBezTo>
                  <a:cubicBezTo>
                    <a:pt x="16913" y="12168"/>
                    <a:pt x="15612" y="13502"/>
                    <a:pt x="14211" y="14670"/>
                  </a:cubicBezTo>
                  <a:cubicBezTo>
                    <a:pt x="13477" y="13869"/>
                    <a:pt x="12710" y="13035"/>
                    <a:pt x="11676" y="12768"/>
                  </a:cubicBezTo>
                  <a:cubicBezTo>
                    <a:pt x="11499" y="12723"/>
                    <a:pt x="11314" y="12701"/>
                    <a:pt x="11129" y="12701"/>
                  </a:cubicBezTo>
                  <a:cubicBezTo>
                    <a:pt x="10344" y="12701"/>
                    <a:pt x="9545" y="13099"/>
                    <a:pt x="9263" y="13808"/>
                  </a:cubicBezTo>
                  <a:lnTo>
                    <a:pt x="9263" y="13808"/>
                  </a:lnTo>
                  <a:cubicBezTo>
                    <a:pt x="9285" y="13203"/>
                    <a:pt x="8589" y="12604"/>
                    <a:pt x="7940" y="12435"/>
                  </a:cubicBezTo>
                  <a:cubicBezTo>
                    <a:pt x="7602" y="12343"/>
                    <a:pt x="7253" y="12298"/>
                    <a:pt x="6902" y="12298"/>
                  </a:cubicBezTo>
                  <a:cubicBezTo>
                    <a:pt x="6435" y="12298"/>
                    <a:pt x="5966" y="12378"/>
                    <a:pt x="5522" y="12533"/>
                  </a:cubicBezTo>
                  <a:lnTo>
                    <a:pt x="5522" y="12533"/>
                  </a:lnTo>
                  <a:cubicBezTo>
                    <a:pt x="4519" y="12698"/>
                    <a:pt x="3546" y="13014"/>
                    <a:pt x="2636" y="13469"/>
                  </a:cubicBezTo>
                  <a:cubicBezTo>
                    <a:pt x="1702" y="13936"/>
                    <a:pt x="768" y="14603"/>
                    <a:pt x="368" y="15604"/>
                  </a:cubicBezTo>
                  <a:cubicBezTo>
                    <a:pt x="1" y="16571"/>
                    <a:pt x="334" y="17939"/>
                    <a:pt x="1302" y="18306"/>
                  </a:cubicBezTo>
                  <a:cubicBezTo>
                    <a:pt x="1495" y="18370"/>
                    <a:pt x="1694" y="18395"/>
                    <a:pt x="1895" y="18395"/>
                  </a:cubicBezTo>
                  <a:cubicBezTo>
                    <a:pt x="2211" y="18395"/>
                    <a:pt x="2530" y="18334"/>
                    <a:pt x="2836" y="18272"/>
                  </a:cubicBezTo>
                  <a:cubicBezTo>
                    <a:pt x="3677" y="18152"/>
                    <a:pt x="4517" y="18092"/>
                    <a:pt x="5358" y="18092"/>
                  </a:cubicBezTo>
                  <a:cubicBezTo>
                    <a:pt x="5918" y="18092"/>
                    <a:pt x="6479" y="18119"/>
                    <a:pt x="7039" y="18172"/>
                  </a:cubicBezTo>
                  <a:cubicBezTo>
                    <a:pt x="7473" y="18206"/>
                    <a:pt x="7873" y="18272"/>
                    <a:pt x="8240" y="18473"/>
                  </a:cubicBezTo>
                  <a:cubicBezTo>
                    <a:pt x="9107" y="19006"/>
                    <a:pt x="9307" y="20140"/>
                    <a:pt x="9541" y="21141"/>
                  </a:cubicBezTo>
                  <a:cubicBezTo>
                    <a:pt x="9774" y="22142"/>
                    <a:pt x="10208" y="23276"/>
                    <a:pt x="11175" y="23476"/>
                  </a:cubicBezTo>
                  <a:cubicBezTo>
                    <a:pt x="11263" y="23495"/>
                    <a:pt x="11350" y="23504"/>
                    <a:pt x="11437" y="23504"/>
                  </a:cubicBezTo>
                  <a:cubicBezTo>
                    <a:pt x="12111" y="23504"/>
                    <a:pt x="12740" y="22959"/>
                    <a:pt x="12977" y="22309"/>
                  </a:cubicBezTo>
                  <a:cubicBezTo>
                    <a:pt x="13243" y="21541"/>
                    <a:pt x="13077" y="20674"/>
                    <a:pt x="12643" y="20007"/>
                  </a:cubicBezTo>
                  <a:cubicBezTo>
                    <a:pt x="12343" y="19473"/>
                    <a:pt x="11942" y="18639"/>
                    <a:pt x="12476" y="18339"/>
                  </a:cubicBezTo>
                  <a:cubicBezTo>
                    <a:pt x="12574" y="18300"/>
                    <a:pt x="12694" y="18284"/>
                    <a:pt x="12818" y="18284"/>
                  </a:cubicBezTo>
                  <a:cubicBezTo>
                    <a:pt x="12905" y="18284"/>
                    <a:pt x="12994" y="18292"/>
                    <a:pt x="13077" y="18306"/>
                  </a:cubicBezTo>
                  <a:cubicBezTo>
                    <a:pt x="14378" y="18506"/>
                    <a:pt x="15912" y="18839"/>
                    <a:pt x="16546" y="20074"/>
                  </a:cubicBezTo>
                  <a:cubicBezTo>
                    <a:pt x="17113" y="21241"/>
                    <a:pt x="16679" y="22742"/>
                    <a:pt x="17246" y="23876"/>
                  </a:cubicBezTo>
                  <a:cubicBezTo>
                    <a:pt x="17778" y="24911"/>
                    <a:pt x="18942" y="25360"/>
                    <a:pt x="20091" y="25360"/>
                  </a:cubicBezTo>
                  <a:cubicBezTo>
                    <a:pt x="20312" y="25360"/>
                    <a:pt x="20533" y="25343"/>
                    <a:pt x="20749" y="25311"/>
                  </a:cubicBezTo>
                  <a:cubicBezTo>
                    <a:pt x="22150" y="25077"/>
                    <a:pt x="23551" y="24243"/>
                    <a:pt x="24118" y="22876"/>
                  </a:cubicBezTo>
                  <a:cubicBezTo>
                    <a:pt x="24652" y="21508"/>
                    <a:pt x="24084" y="19640"/>
                    <a:pt x="22750" y="19173"/>
                  </a:cubicBezTo>
                  <a:cubicBezTo>
                    <a:pt x="22925" y="18719"/>
                    <a:pt x="23347" y="18530"/>
                    <a:pt x="23815" y="18530"/>
                  </a:cubicBezTo>
                  <a:cubicBezTo>
                    <a:pt x="24240" y="18530"/>
                    <a:pt x="24703" y="18686"/>
                    <a:pt x="25052" y="18940"/>
                  </a:cubicBezTo>
                  <a:cubicBezTo>
                    <a:pt x="25786" y="19507"/>
                    <a:pt x="26319" y="20374"/>
                    <a:pt x="27187" y="20641"/>
                  </a:cubicBezTo>
                  <a:cubicBezTo>
                    <a:pt x="27391" y="20709"/>
                    <a:pt x="27601" y="20738"/>
                    <a:pt x="27814" y="20738"/>
                  </a:cubicBezTo>
                  <a:cubicBezTo>
                    <a:pt x="28439" y="20738"/>
                    <a:pt x="29092" y="20489"/>
                    <a:pt x="29688" y="20240"/>
                  </a:cubicBezTo>
                  <a:cubicBezTo>
                    <a:pt x="31256" y="19573"/>
                    <a:pt x="32957" y="18773"/>
                    <a:pt x="33691" y="17172"/>
                  </a:cubicBezTo>
                  <a:cubicBezTo>
                    <a:pt x="34025" y="16471"/>
                    <a:pt x="34225" y="15537"/>
                    <a:pt x="34959" y="15404"/>
                  </a:cubicBezTo>
                  <a:cubicBezTo>
                    <a:pt x="35025" y="15389"/>
                    <a:pt x="35091" y="15382"/>
                    <a:pt x="35156" y="15382"/>
                  </a:cubicBezTo>
                  <a:cubicBezTo>
                    <a:pt x="35391" y="15382"/>
                    <a:pt x="35625" y="15466"/>
                    <a:pt x="35860" y="15570"/>
                  </a:cubicBezTo>
                  <a:cubicBezTo>
                    <a:pt x="36794" y="15904"/>
                    <a:pt x="37828" y="16304"/>
                    <a:pt x="38395" y="17138"/>
                  </a:cubicBezTo>
                  <a:cubicBezTo>
                    <a:pt x="38628" y="17505"/>
                    <a:pt x="38795" y="17905"/>
                    <a:pt x="39062" y="18239"/>
                  </a:cubicBezTo>
                  <a:cubicBezTo>
                    <a:pt x="39391" y="18584"/>
                    <a:pt x="39833" y="18727"/>
                    <a:pt x="40297" y="18727"/>
                  </a:cubicBezTo>
                  <a:cubicBezTo>
                    <a:pt x="40774" y="18727"/>
                    <a:pt x="41274" y="18576"/>
                    <a:pt x="41697" y="18339"/>
                  </a:cubicBezTo>
                  <a:cubicBezTo>
                    <a:pt x="42531" y="17872"/>
                    <a:pt x="43231" y="17038"/>
                    <a:pt x="43432" y="16037"/>
                  </a:cubicBezTo>
                  <a:cubicBezTo>
                    <a:pt x="43632" y="15070"/>
                    <a:pt x="43332" y="13936"/>
                    <a:pt x="42564" y="13336"/>
                  </a:cubicBezTo>
                  <a:cubicBezTo>
                    <a:pt x="43632" y="12635"/>
                    <a:pt x="44299" y="11301"/>
                    <a:pt x="44199" y="9966"/>
                  </a:cubicBezTo>
                  <a:cubicBezTo>
                    <a:pt x="44165" y="9533"/>
                    <a:pt x="44065" y="9099"/>
                    <a:pt x="44099" y="8666"/>
                  </a:cubicBezTo>
                  <a:cubicBezTo>
                    <a:pt x="44132" y="8332"/>
                    <a:pt x="44266" y="7998"/>
                    <a:pt x="44299" y="7698"/>
                  </a:cubicBezTo>
                  <a:cubicBezTo>
                    <a:pt x="44366" y="6798"/>
                    <a:pt x="43832" y="5964"/>
                    <a:pt x="43231" y="5296"/>
                  </a:cubicBezTo>
                  <a:cubicBezTo>
                    <a:pt x="42431" y="4429"/>
                    <a:pt x="41497" y="3695"/>
                    <a:pt x="40363" y="3462"/>
                  </a:cubicBezTo>
                  <a:cubicBezTo>
                    <a:pt x="40159" y="3419"/>
                    <a:pt x="39948" y="3397"/>
                    <a:pt x="39736" y="3397"/>
                  </a:cubicBezTo>
                  <a:cubicBezTo>
                    <a:pt x="38803" y="3397"/>
                    <a:pt x="37844" y="3814"/>
                    <a:pt x="37327" y="4629"/>
                  </a:cubicBezTo>
                  <a:cubicBezTo>
                    <a:pt x="37394" y="2728"/>
                    <a:pt x="35593" y="1260"/>
                    <a:pt x="33825" y="860"/>
                  </a:cubicBezTo>
                  <a:cubicBezTo>
                    <a:pt x="33326" y="745"/>
                    <a:pt x="32813" y="688"/>
                    <a:pt x="32298" y="688"/>
                  </a:cubicBezTo>
                  <a:cubicBezTo>
                    <a:pt x="31024" y="688"/>
                    <a:pt x="29738" y="1038"/>
                    <a:pt x="28621" y="1727"/>
                  </a:cubicBezTo>
                  <a:cubicBezTo>
                    <a:pt x="27387" y="2461"/>
                    <a:pt x="26286" y="3829"/>
                    <a:pt x="26453" y="5330"/>
                  </a:cubicBezTo>
                  <a:cubicBezTo>
                    <a:pt x="25786" y="5363"/>
                    <a:pt x="25152" y="5397"/>
                    <a:pt x="24485" y="5430"/>
                  </a:cubicBezTo>
                  <a:cubicBezTo>
                    <a:pt x="24331" y="5434"/>
                    <a:pt x="24173" y="5438"/>
                    <a:pt x="24013" y="5438"/>
                  </a:cubicBezTo>
                  <a:cubicBezTo>
                    <a:pt x="22992" y="5438"/>
                    <a:pt x="21888" y="5303"/>
                    <a:pt x="21282" y="4496"/>
                  </a:cubicBezTo>
                  <a:cubicBezTo>
                    <a:pt x="20749" y="3795"/>
                    <a:pt x="20749" y="2861"/>
                    <a:pt x="20582" y="2027"/>
                  </a:cubicBezTo>
                  <a:cubicBezTo>
                    <a:pt x="20449" y="1160"/>
                    <a:pt x="20048" y="226"/>
                    <a:pt x="19248" y="26"/>
                  </a:cubicBezTo>
                  <a:cubicBezTo>
                    <a:pt x="19172" y="9"/>
                    <a:pt x="19096" y="0"/>
                    <a:pt x="190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7"/>
            <p:cNvSpPr/>
            <p:nvPr/>
          </p:nvSpPr>
          <p:spPr>
            <a:xfrm flipH="1">
              <a:off x="177526" y="2652122"/>
              <a:ext cx="1504171" cy="611686"/>
            </a:xfrm>
            <a:custGeom>
              <a:avLst/>
              <a:gdLst/>
              <a:ahLst/>
              <a:cxnLst/>
              <a:rect l="l" t="t" r="r" b="b"/>
              <a:pathLst>
                <a:path w="35526" h="14447" extrusionOk="0">
                  <a:moveTo>
                    <a:pt x="15247" y="1"/>
                  </a:moveTo>
                  <a:cubicBezTo>
                    <a:pt x="14611" y="1"/>
                    <a:pt x="14051" y="519"/>
                    <a:pt x="14144" y="980"/>
                  </a:cubicBezTo>
                  <a:cubicBezTo>
                    <a:pt x="14170" y="1122"/>
                    <a:pt x="14244" y="1253"/>
                    <a:pt x="14352" y="1367"/>
                  </a:cubicBezTo>
                  <a:lnTo>
                    <a:pt x="14352" y="1367"/>
                  </a:lnTo>
                  <a:cubicBezTo>
                    <a:pt x="14206" y="1391"/>
                    <a:pt x="14066" y="1429"/>
                    <a:pt x="13943" y="1480"/>
                  </a:cubicBezTo>
                  <a:cubicBezTo>
                    <a:pt x="13210" y="1780"/>
                    <a:pt x="12709" y="2414"/>
                    <a:pt x="12676" y="3015"/>
                  </a:cubicBezTo>
                  <a:cubicBezTo>
                    <a:pt x="12642" y="3648"/>
                    <a:pt x="13043" y="4282"/>
                    <a:pt x="13743" y="4649"/>
                  </a:cubicBezTo>
                  <a:cubicBezTo>
                    <a:pt x="14210" y="4883"/>
                    <a:pt x="14844" y="5116"/>
                    <a:pt x="14844" y="5516"/>
                  </a:cubicBezTo>
                  <a:cubicBezTo>
                    <a:pt x="14877" y="5750"/>
                    <a:pt x="14677" y="5950"/>
                    <a:pt x="14477" y="6117"/>
                  </a:cubicBezTo>
                  <a:cubicBezTo>
                    <a:pt x="13543" y="6951"/>
                    <a:pt x="12509" y="7685"/>
                    <a:pt x="11408" y="8385"/>
                  </a:cubicBezTo>
                  <a:cubicBezTo>
                    <a:pt x="10808" y="7918"/>
                    <a:pt x="10174" y="7451"/>
                    <a:pt x="9340" y="7284"/>
                  </a:cubicBezTo>
                  <a:cubicBezTo>
                    <a:pt x="9202" y="7255"/>
                    <a:pt x="9056" y="7242"/>
                    <a:pt x="8908" y="7242"/>
                  </a:cubicBezTo>
                  <a:cubicBezTo>
                    <a:pt x="8301" y="7242"/>
                    <a:pt x="7665" y="7475"/>
                    <a:pt x="7424" y="7871"/>
                  </a:cubicBezTo>
                  <a:lnTo>
                    <a:pt x="7424" y="7871"/>
                  </a:lnTo>
                  <a:cubicBezTo>
                    <a:pt x="7443" y="7516"/>
                    <a:pt x="6872" y="7195"/>
                    <a:pt x="6371" y="7084"/>
                  </a:cubicBezTo>
                  <a:cubicBezTo>
                    <a:pt x="6108" y="7035"/>
                    <a:pt x="5840" y="7012"/>
                    <a:pt x="5572" y="7012"/>
                  </a:cubicBezTo>
                  <a:cubicBezTo>
                    <a:pt x="5213" y="7012"/>
                    <a:pt x="4855" y="7054"/>
                    <a:pt x="4516" y="7131"/>
                  </a:cubicBezTo>
                  <a:lnTo>
                    <a:pt x="4516" y="7131"/>
                  </a:lnTo>
                  <a:cubicBezTo>
                    <a:pt x="3686" y="7234"/>
                    <a:pt x="2877" y="7426"/>
                    <a:pt x="2102" y="7685"/>
                  </a:cubicBezTo>
                  <a:cubicBezTo>
                    <a:pt x="1368" y="7951"/>
                    <a:pt x="634" y="8318"/>
                    <a:pt x="334" y="8885"/>
                  </a:cubicBezTo>
                  <a:cubicBezTo>
                    <a:pt x="0" y="9452"/>
                    <a:pt x="300" y="10220"/>
                    <a:pt x="1068" y="10420"/>
                  </a:cubicBezTo>
                  <a:cubicBezTo>
                    <a:pt x="1225" y="10459"/>
                    <a:pt x="1382" y="10473"/>
                    <a:pt x="1541" y="10473"/>
                  </a:cubicBezTo>
                  <a:cubicBezTo>
                    <a:pt x="1787" y="10473"/>
                    <a:pt x="2038" y="10440"/>
                    <a:pt x="2302" y="10420"/>
                  </a:cubicBezTo>
                  <a:cubicBezTo>
                    <a:pt x="2947" y="10342"/>
                    <a:pt x="3603" y="10309"/>
                    <a:pt x="4257" y="10309"/>
                  </a:cubicBezTo>
                  <a:cubicBezTo>
                    <a:pt x="4720" y="10309"/>
                    <a:pt x="5182" y="10325"/>
                    <a:pt x="5637" y="10353"/>
                  </a:cubicBezTo>
                  <a:cubicBezTo>
                    <a:pt x="5971" y="10386"/>
                    <a:pt x="6338" y="10420"/>
                    <a:pt x="6605" y="10553"/>
                  </a:cubicBezTo>
                  <a:cubicBezTo>
                    <a:pt x="7305" y="10820"/>
                    <a:pt x="7472" y="11487"/>
                    <a:pt x="7639" y="12054"/>
                  </a:cubicBezTo>
                  <a:cubicBezTo>
                    <a:pt x="7839" y="12621"/>
                    <a:pt x="8206" y="13255"/>
                    <a:pt x="8973" y="13389"/>
                  </a:cubicBezTo>
                  <a:cubicBezTo>
                    <a:pt x="9029" y="13395"/>
                    <a:pt x="9086" y="13398"/>
                    <a:pt x="9142" y="13398"/>
                  </a:cubicBezTo>
                  <a:cubicBezTo>
                    <a:pt x="9683" y="13398"/>
                    <a:pt x="10196" y="13114"/>
                    <a:pt x="10408" y="12721"/>
                  </a:cubicBezTo>
                  <a:cubicBezTo>
                    <a:pt x="10608" y="12288"/>
                    <a:pt x="10474" y="11787"/>
                    <a:pt x="10141" y="11387"/>
                  </a:cubicBezTo>
                  <a:cubicBezTo>
                    <a:pt x="9874" y="11087"/>
                    <a:pt x="9574" y="10620"/>
                    <a:pt x="10007" y="10453"/>
                  </a:cubicBezTo>
                  <a:cubicBezTo>
                    <a:pt x="10141" y="10420"/>
                    <a:pt x="10307" y="10420"/>
                    <a:pt x="10474" y="10420"/>
                  </a:cubicBezTo>
                  <a:cubicBezTo>
                    <a:pt x="11542" y="10553"/>
                    <a:pt x="12743" y="10720"/>
                    <a:pt x="13243" y="11454"/>
                  </a:cubicBezTo>
                  <a:cubicBezTo>
                    <a:pt x="13710" y="12088"/>
                    <a:pt x="13376" y="12955"/>
                    <a:pt x="13810" y="13622"/>
                  </a:cubicBezTo>
                  <a:cubicBezTo>
                    <a:pt x="14231" y="14212"/>
                    <a:pt x="15172" y="14447"/>
                    <a:pt x="16096" y="14447"/>
                  </a:cubicBezTo>
                  <a:cubicBezTo>
                    <a:pt x="16270" y="14447"/>
                    <a:pt x="16443" y="14439"/>
                    <a:pt x="16612" y="14423"/>
                  </a:cubicBezTo>
                  <a:cubicBezTo>
                    <a:pt x="17746" y="14289"/>
                    <a:pt x="18847" y="13822"/>
                    <a:pt x="19314" y="13055"/>
                  </a:cubicBezTo>
                  <a:cubicBezTo>
                    <a:pt x="19748" y="12254"/>
                    <a:pt x="19281" y="11187"/>
                    <a:pt x="18213" y="10920"/>
                  </a:cubicBezTo>
                  <a:cubicBezTo>
                    <a:pt x="18352" y="10659"/>
                    <a:pt x="18690" y="10553"/>
                    <a:pt x="19063" y="10553"/>
                  </a:cubicBezTo>
                  <a:cubicBezTo>
                    <a:pt x="19405" y="10553"/>
                    <a:pt x="19776" y="10643"/>
                    <a:pt x="20048" y="10787"/>
                  </a:cubicBezTo>
                  <a:cubicBezTo>
                    <a:pt x="20648" y="11120"/>
                    <a:pt x="21082" y="11621"/>
                    <a:pt x="21749" y="11754"/>
                  </a:cubicBezTo>
                  <a:cubicBezTo>
                    <a:pt x="21923" y="11798"/>
                    <a:pt x="22100" y="11816"/>
                    <a:pt x="22277" y="11816"/>
                  </a:cubicBezTo>
                  <a:cubicBezTo>
                    <a:pt x="22778" y="11816"/>
                    <a:pt x="23282" y="11668"/>
                    <a:pt x="23750" y="11521"/>
                  </a:cubicBezTo>
                  <a:cubicBezTo>
                    <a:pt x="25018" y="11154"/>
                    <a:pt x="26386" y="10687"/>
                    <a:pt x="26986" y="9786"/>
                  </a:cubicBezTo>
                  <a:cubicBezTo>
                    <a:pt x="27220" y="9386"/>
                    <a:pt x="27420" y="8852"/>
                    <a:pt x="27987" y="8785"/>
                  </a:cubicBezTo>
                  <a:cubicBezTo>
                    <a:pt x="28031" y="8779"/>
                    <a:pt x="28076" y="8776"/>
                    <a:pt x="28121" y="8776"/>
                  </a:cubicBezTo>
                  <a:cubicBezTo>
                    <a:pt x="28309" y="8776"/>
                    <a:pt x="28498" y="8825"/>
                    <a:pt x="28687" y="8852"/>
                  </a:cubicBezTo>
                  <a:cubicBezTo>
                    <a:pt x="29454" y="9052"/>
                    <a:pt x="30288" y="9286"/>
                    <a:pt x="30722" y="9786"/>
                  </a:cubicBezTo>
                  <a:cubicBezTo>
                    <a:pt x="30922" y="9953"/>
                    <a:pt x="31056" y="10220"/>
                    <a:pt x="31289" y="10386"/>
                  </a:cubicBezTo>
                  <a:cubicBezTo>
                    <a:pt x="31539" y="10587"/>
                    <a:pt x="31898" y="10670"/>
                    <a:pt x="32273" y="10670"/>
                  </a:cubicBezTo>
                  <a:cubicBezTo>
                    <a:pt x="32648" y="10670"/>
                    <a:pt x="33040" y="10587"/>
                    <a:pt x="33357" y="10453"/>
                  </a:cubicBezTo>
                  <a:cubicBezTo>
                    <a:pt x="34058" y="10186"/>
                    <a:pt x="34591" y="9686"/>
                    <a:pt x="34758" y="9152"/>
                  </a:cubicBezTo>
                  <a:cubicBezTo>
                    <a:pt x="34925" y="8585"/>
                    <a:pt x="34692" y="7951"/>
                    <a:pt x="34058" y="7584"/>
                  </a:cubicBezTo>
                  <a:cubicBezTo>
                    <a:pt x="34925" y="7218"/>
                    <a:pt x="35459" y="6417"/>
                    <a:pt x="35392" y="5683"/>
                  </a:cubicBezTo>
                  <a:cubicBezTo>
                    <a:pt x="35359" y="5416"/>
                    <a:pt x="35259" y="5183"/>
                    <a:pt x="35292" y="4916"/>
                  </a:cubicBezTo>
                  <a:cubicBezTo>
                    <a:pt x="35325" y="4749"/>
                    <a:pt x="35425" y="4549"/>
                    <a:pt x="35459" y="4382"/>
                  </a:cubicBezTo>
                  <a:cubicBezTo>
                    <a:pt x="35525" y="3848"/>
                    <a:pt x="35092" y="3381"/>
                    <a:pt x="34591" y="3015"/>
                  </a:cubicBezTo>
                  <a:cubicBezTo>
                    <a:pt x="33991" y="2514"/>
                    <a:pt x="33190" y="2114"/>
                    <a:pt x="32323" y="1980"/>
                  </a:cubicBezTo>
                  <a:cubicBezTo>
                    <a:pt x="32147" y="1954"/>
                    <a:pt x="31965" y="1941"/>
                    <a:pt x="31783" y="1941"/>
                  </a:cubicBezTo>
                  <a:cubicBezTo>
                    <a:pt x="31037" y="1941"/>
                    <a:pt x="30290" y="2165"/>
                    <a:pt x="29888" y="2648"/>
                  </a:cubicBezTo>
                  <a:cubicBezTo>
                    <a:pt x="29921" y="1547"/>
                    <a:pt x="28487" y="713"/>
                    <a:pt x="27086" y="479"/>
                  </a:cubicBezTo>
                  <a:cubicBezTo>
                    <a:pt x="26696" y="414"/>
                    <a:pt x="26296" y="383"/>
                    <a:pt x="25895" y="383"/>
                  </a:cubicBezTo>
                  <a:cubicBezTo>
                    <a:pt x="24855" y="383"/>
                    <a:pt x="23807" y="594"/>
                    <a:pt x="22916" y="980"/>
                  </a:cubicBezTo>
                  <a:cubicBezTo>
                    <a:pt x="21916" y="1413"/>
                    <a:pt x="21048" y="2181"/>
                    <a:pt x="21182" y="3048"/>
                  </a:cubicBezTo>
                  <a:cubicBezTo>
                    <a:pt x="20648" y="3048"/>
                    <a:pt x="20148" y="3081"/>
                    <a:pt x="19614" y="3081"/>
                  </a:cubicBezTo>
                  <a:cubicBezTo>
                    <a:pt x="19432" y="3088"/>
                    <a:pt x="19244" y="3093"/>
                    <a:pt x="19057" y="3093"/>
                  </a:cubicBezTo>
                  <a:cubicBezTo>
                    <a:pt x="18282" y="3093"/>
                    <a:pt x="17502" y="3004"/>
                    <a:pt x="17046" y="2548"/>
                  </a:cubicBezTo>
                  <a:cubicBezTo>
                    <a:pt x="16612" y="2181"/>
                    <a:pt x="16612" y="1647"/>
                    <a:pt x="16479" y="1147"/>
                  </a:cubicBezTo>
                  <a:cubicBezTo>
                    <a:pt x="16378" y="680"/>
                    <a:pt x="16045" y="112"/>
                    <a:pt x="15411" y="12"/>
                  </a:cubicBezTo>
                  <a:cubicBezTo>
                    <a:pt x="15356" y="5"/>
                    <a:pt x="15302" y="1"/>
                    <a:pt x="1524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7"/>
            <p:cNvSpPr/>
            <p:nvPr/>
          </p:nvSpPr>
          <p:spPr>
            <a:xfrm flipH="1">
              <a:off x="1145277" y="3484989"/>
              <a:ext cx="1076240" cy="464131"/>
            </a:xfrm>
            <a:custGeom>
              <a:avLst/>
              <a:gdLst/>
              <a:ahLst/>
              <a:cxnLst/>
              <a:rect l="l" t="t" r="r" b="b"/>
              <a:pathLst>
                <a:path w="25419" h="10962" extrusionOk="0">
                  <a:moveTo>
                    <a:pt x="14766" y="1"/>
                  </a:moveTo>
                  <a:cubicBezTo>
                    <a:pt x="12967" y="1"/>
                    <a:pt x="11168" y="302"/>
                    <a:pt x="9431" y="901"/>
                  </a:cubicBezTo>
                  <a:lnTo>
                    <a:pt x="9431" y="901"/>
                  </a:lnTo>
                  <a:cubicBezTo>
                    <a:pt x="7551" y="565"/>
                    <a:pt x="5652" y="362"/>
                    <a:pt x="3769" y="291"/>
                  </a:cubicBezTo>
                  <a:cubicBezTo>
                    <a:pt x="3584" y="284"/>
                    <a:pt x="3397" y="278"/>
                    <a:pt x="3209" y="278"/>
                  </a:cubicBezTo>
                  <a:cubicBezTo>
                    <a:pt x="2588" y="278"/>
                    <a:pt x="1965" y="343"/>
                    <a:pt x="1401" y="625"/>
                  </a:cubicBezTo>
                  <a:cubicBezTo>
                    <a:pt x="634" y="958"/>
                    <a:pt x="0" y="1759"/>
                    <a:pt x="67" y="2626"/>
                  </a:cubicBezTo>
                  <a:cubicBezTo>
                    <a:pt x="167" y="3760"/>
                    <a:pt x="1434" y="4461"/>
                    <a:pt x="2535" y="4494"/>
                  </a:cubicBezTo>
                  <a:cubicBezTo>
                    <a:pt x="2581" y="4496"/>
                    <a:pt x="2626" y="4496"/>
                    <a:pt x="2672" y="4496"/>
                  </a:cubicBezTo>
                  <a:cubicBezTo>
                    <a:pt x="3632" y="4496"/>
                    <a:pt x="4568" y="4211"/>
                    <a:pt x="5502" y="4211"/>
                  </a:cubicBezTo>
                  <a:cubicBezTo>
                    <a:pt x="5625" y="4211"/>
                    <a:pt x="5748" y="4216"/>
                    <a:pt x="5871" y="4227"/>
                  </a:cubicBezTo>
                  <a:cubicBezTo>
                    <a:pt x="6104" y="4261"/>
                    <a:pt x="6338" y="4294"/>
                    <a:pt x="6505" y="4461"/>
                  </a:cubicBezTo>
                  <a:cubicBezTo>
                    <a:pt x="6938" y="4861"/>
                    <a:pt x="6605" y="5628"/>
                    <a:pt x="6138" y="5995"/>
                  </a:cubicBezTo>
                  <a:cubicBezTo>
                    <a:pt x="5671" y="6396"/>
                    <a:pt x="5037" y="6629"/>
                    <a:pt x="4803" y="7196"/>
                  </a:cubicBezTo>
                  <a:cubicBezTo>
                    <a:pt x="4470" y="7963"/>
                    <a:pt x="5137" y="8831"/>
                    <a:pt x="5904" y="9131"/>
                  </a:cubicBezTo>
                  <a:cubicBezTo>
                    <a:pt x="6254" y="9247"/>
                    <a:pt x="6616" y="9288"/>
                    <a:pt x="6983" y="9288"/>
                  </a:cubicBezTo>
                  <a:cubicBezTo>
                    <a:pt x="7456" y="9288"/>
                    <a:pt x="7936" y="9221"/>
                    <a:pt x="8406" y="9164"/>
                  </a:cubicBezTo>
                  <a:cubicBezTo>
                    <a:pt x="8624" y="9147"/>
                    <a:pt x="8846" y="9134"/>
                    <a:pt x="9068" y="9134"/>
                  </a:cubicBezTo>
                  <a:cubicBezTo>
                    <a:pt x="9695" y="9134"/>
                    <a:pt x="10315" y="9237"/>
                    <a:pt x="10808" y="9631"/>
                  </a:cubicBezTo>
                  <a:cubicBezTo>
                    <a:pt x="11308" y="10065"/>
                    <a:pt x="11608" y="10765"/>
                    <a:pt x="12242" y="10932"/>
                  </a:cubicBezTo>
                  <a:cubicBezTo>
                    <a:pt x="12325" y="10952"/>
                    <a:pt x="12406" y="10961"/>
                    <a:pt x="12485" y="10961"/>
                  </a:cubicBezTo>
                  <a:cubicBezTo>
                    <a:pt x="13211" y="10961"/>
                    <a:pt x="13806" y="10186"/>
                    <a:pt x="14077" y="9465"/>
                  </a:cubicBezTo>
                  <a:cubicBezTo>
                    <a:pt x="14410" y="8664"/>
                    <a:pt x="14644" y="7730"/>
                    <a:pt x="15411" y="7396"/>
                  </a:cubicBezTo>
                  <a:cubicBezTo>
                    <a:pt x="15606" y="7309"/>
                    <a:pt x="15810" y="7269"/>
                    <a:pt x="16014" y="7269"/>
                  </a:cubicBezTo>
                  <a:cubicBezTo>
                    <a:pt x="16507" y="7269"/>
                    <a:pt x="17001" y="7500"/>
                    <a:pt x="17379" y="7830"/>
                  </a:cubicBezTo>
                  <a:cubicBezTo>
                    <a:pt x="17946" y="8264"/>
                    <a:pt x="18346" y="8897"/>
                    <a:pt x="18847" y="9398"/>
                  </a:cubicBezTo>
                  <a:cubicBezTo>
                    <a:pt x="19624" y="10175"/>
                    <a:pt x="20735" y="10670"/>
                    <a:pt x="21837" y="10670"/>
                  </a:cubicBezTo>
                  <a:cubicBezTo>
                    <a:pt x="22296" y="10670"/>
                    <a:pt x="22752" y="10585"/>
                    <a:pt x="23183" y="10399"/>
                  </a:cubicBezTo>
                  <a:cubicBezTo>
                    <a:pt x="24651" y="9798"/>
                    <a:pt x="25418" y="7797"/>
                    <a:pt x="24518" y="6562"/>
                  </a:cubicBezTo>
                  <a:cubicBezTo>
                    <a:pt x="23850" y="5595"/>
                    <a:pt x="22616" y="5328"/>
                    <a:pt x="21482" y="5095"/>
                  </a:cubicBezTo>
                  <a:cubicBezTo>
                    <a:pt x="22349" y="4428"/>
                    <a:pt x="22283" y="2927"/>
                    <a:pt x="21582" y="2059"/>
                  </a:cubicBezTo>
                  <a:cubicBezTo>
                    <a:pt x="20915" y="1192"/>
                    <a:pt x="19881" y="792"/>
                    <a:pt x="18847" y="525"/>
                  </a:cubicBezTo>
                  <a:cubicBezTo>
                    <a:pt x="17504" y="175"/>
                    <a:pt x="16135" y="1"/>
                    <a:pt x="14766" y="1"/>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7"/>
            <p:cNvSpPr/>
            <p:nvPr/>
          </p:nvSpPr>
          <p:spPr>
            <a:xfrm flipH="1">
              <a:off x="1145277" y="3484989"/>
              <a:ext cx="1076240" cy="464131"/>
            </a:xfrm>
            <a:custGeom>
              <a:avLst/>
              <a:gdLst/>
              <a:ahLst/>
              <a:cxnLst/>
              <a:rect l="l" t="t" r="r" b="b"/>
              <a:pathLst>
                <a:path w="25419" h="10962" extrusionOk="0">
                  <a:moveTo>
                    <a:pt x="14766" y="1"/>
                  </a:moveTo>
                  <a:cubicBezTo>
                    <a:pt x="12967" y="1"/>
                    <a:pt x="11168" y="302"/>
                    <a:pt x="9431" y="901"/>
                  </a:cubicBezTo>
                  <a:lnTo>
                    <a:pt x="9431" y="901"/>
                  </a:lnTo>
                  <a:cubicBezTo>
                    <a:pt x="7551" y="565"/>
                    <a:pt x="5652" y="362"/>
                    <a:pt x="3769" y="291"/>
                  </a:cubicBezTo>
                  <a:cubicBezTo>
                    <a:pt x="3584" y="284"/>
                    <a:pt x="3397" y="278"/>
                    <a:pt x="3209" y="278"/>
                  </a:cubicBezTo>
                  <a:cubicBezTo>
                    <a:pt x="2588" y="278"/>
                    <a:pt x="1965" y="343"/>
                    <a:pt x="1401" y="625"/>
                  </a:cubicBezTo>
                  <a:cubicBezTo>
                    <a:pt x="634" y="958"/>
                    <a:pt x="0" y="1759"/>
                    <a:pt x="67" y="2626"/>
                  </a:cubicBezTo>
                  <a:cubicBezTo>
                    <a:pt x="167" y="3760"/>
                    <a:pt x="1434" y="4461"/>
                    <a:pt x="2535" y="4494"/>
                  </a:cubicBezTo>
                  <a:cubicBezTo>
                    <a:pt x="2581" y="4496"/>
                    <a:pt x="2626" y="4496"/>
                    <a:pt x="2672" y="4496"/>
                  </a:cubicBezTo>
                  <a:cubicBezTo>
                    <a:pt x="3632" y="4496"/>
                    <a:pt x="4568" y="4211"/>
                    <a:pt x="5502" y="4211"/>
                  </a:cubicBezTo>
                  <a:cubicBezTo>
                    <a:pt x="5625" y="4211"/>
                    <a:pt x="5748" y="4216"/>
                    <a:pt x="5871" y="4227"/>
                  </a:cubicBezTo>
                  <a:cubicBezTo>
                    <a:pt x="6104" y="4261"/>
                    <a:pt x="6338" y="4294"/>
                    <a:pt x="6505" y="4461"/>
                  </a:cubicBezTo>
                  <a:cubicBezTo>
                    <a:pt x="6938" y="4861"/>
                    <a:pt x="6605" y="5628"/>
                    <a:pt x="6138" y="5995"/>
                  </a:cubicBezTo>
                  <a:cubicBezTo>
                    <a:pt x="5671" y="6396"/>
                    <a:pt x="5037" y="6629"/>
                    <a:pt x="4803" y="7196"/>
                  </a:cubicBezTo>
                  <a:cubicBezTo>
                    <a:pt x="4470" y="7963"/>
                    <a:pt x="5137" y="8831"/>
                    <a:pt x="5904" y="9131"/>
                  </a:cubicBezTo>
                  <a:cubicBezTo>
                    <a:pt x="6254" y="9247"/>
                    <a:pt x="6616" y="9288"/>
                    <a:pt x="6983" y="9288"/>
                  </a:cubicBezTo>
                  <a:cubicBezTo>
                    <a:pt x="7456" y="9288"/>
                    <a:pt x="7936" y="9221"/>
                    <a:pt x="8406" y="9164"/>
                  </a:cubicBezTo>
                  <a:cubicBezTo>
                    <a:pt x="8624" y="9147"/>
                    <a:pt x="8846" y="9134"/>
                    <a:pt x="9068" y="9134"/>
                  </a:cubicBezTo>
                  <a:cubicBezTo>
                    <a:pt x="9695" y="9134"/>
                    <a:pt x="10315" y="9237"/>
                    <a:pt x="10808" y="9631"/>
                  </a:cubicBezTo>
                  <a:cubicBezTo>
                    <a:pt x="11308" y="10065"/>
                    <a:pt x="11608" y="10765"/>
                    <a:pt x="12242" y="10932"/>
                  </a:cubicBezTo>
                  <a:cubicBezTo>
                    <a:pt x="12325" y="10952"/>
                    <a:pt x="12406" y="10961"/>
                    <a:pt x="12485" y="10961"/>
                  </a:cubicBezTo>
                  <a:cubicBezTo>
                    <a:pt x="13211" y="10961"/>
                    <a:pt x="13806" y="10186"/>
                    <a:pt x="14077" y="9465"/>
                  </a:cubicBezTo>
                  <a:cubicBezTo>
                    <a:pt x="14410" y="8664"/>
                    <a:pt x="14644" y="7730"/>
                    <a:pt x="15411" y="7396"/>
                  </a:cubicBezTo>
                  <a:cubicBezTo>
                    <a:pt x="15606" y="7309"/>
                    <a:pt x="15810" y="7269"/>
                    <a:pt x="16014" y="7269"/>
                  </a:cubicBezTo>
                  <a:cubicBezTo>
                    <a:pt x="16507" y="7269"/>
                    <a:pt x="17001" y="7500"/>
                    <a:pt x="17379" y="7830"/>
                  </a:cubicBezTo>
                  <a:cubicBezTo>
                    <a:pt x="17946" y="8264"/>
                    <a:pt x="18346" y="8897"/>
                    <a:pt x="18847" y="9398"/>
                  </a:cubicBezTo>
                  <a:cubicBezTo>
                    <a:pt x="19624" y="10175"/>
                    <a:pt x="20735" y="10670"/>
                    <a:pt x="21837" y="10670"/>
                  </a:cubicBezTo>
                  <a:cubicBezTo>
                    <a:pt x="22296" y="10670"/>
                    <a:pt x="22752" y="10585"/>
                    <a:pt x="23183" y="10399"/>
                  </a:cubicBezTo>
                  <a:cubicBezTo>
                    <a:pt x="24651" y="9798"/>
                    <a:pt x="25418" y="7797"/>
                    <a:pt x="24518" y="6562"/>
                  </a:cubicBezTo>
                  <a:cubicBezTo>
                    <a:pt x="23850" y="5595"/>
                    <a:pt x="22616" y="5328"/>
                    <a:pt x="21482" y="5095"/>
                  </a:cubicBezTo>
                  <a:cubicBezTo>
                    <a:pt x="22349" y="4428"/>
                    <a:pt x="22283" y="2927"/>
                    <a:pt x="21582" y="2059"/>
                  </a:cubicBezTo>
                  <a:cubicBezTo>
                    <a:pt x="20915" y="1192"/>
                    <a:pt x="19881" y="792"/>
                    <a:pt x="18847" y="525"/>
                  </a:cubicBezTo>
                  <a:cubicBezTo>
                    <a:pt x="17504" y="175"/>
                    <a:pt x="16135" y="1"/>
                    <a:pt x="14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7"/>
            <p:cNvSpPr/>
            <p:nvPr/>
          </p:nvSpPr>
          <p:spPr>
            <a:xfrm flipH="1">
              <a:off x="1197567" y="3451160"/>
              <a:ext cx="1008454" cy="451387"/>
            </a:xfrm>
            <a:custGeom>
              <a:avLst/>
              <a:gdLst/>
              <a:ahLst/>
              <a:cxnLst/>
              <a:rect l="l" t="t" r="r" b="b"/>
              <a:pathLst>
                <a:path w="23818" h="10661" extrusionOk="0">
                  <a:moveTo>
                    <a:pt x="13986" y="0"/>
                  </a:moveTo>
                  <a:cubicBezTo>
                    <a:pt x="12320" y="0"/>
                    <a:pt x="10651" y="295"/>
                    <a:pt x="9079" y="877"/>
                  </a:cubicBezTo>
                  <a:lnTo>
                    <a:pt x="9079" y="877"/>
                  </a:lnTo>
                  <a:cubicBezTo>
                    <a:pt x="7850" y="709"/>
                    <a:pt x="6611" y="619"/>
                    <a:pt x="5369" y="619"/>
                  </a:cubicBezTo>
                  <a:cubicBezTo>
                    <a:pt x="4736" y="619"/>
                    <a:pt x="4103" y="643"/>
                    <a:pt x="3470" y="690"/>
                  </a:cubicBezTo>
                  <a:cubicBezTo>
                    <a:pt x="2670" y="723"/>
                    <a:pt x="1869" y="823"/>
                    <a:pt x="1202" y="1257"/>
                  </a:cubicBezTo>
                  <a:cubicBezTo>
                    <a:pt x="501" y="1691"/>
                    <a:pt x="1" y="2525"/>
                    <a:pt x="168" y="3325"/>
                  </a:cubicBezTo>
                  <a:cubicBezTo>
                    <a:pt x="381" y="4299"/>
                    <a:pt x="1454" y="4773"/>
                    <a:pt x="2425" y="4773"/>
                  </a:cubicBezTo>
                  <a:cubicBezTo>
                    <a:pt x="2519" y="4773"/>
                    <a:pt x="2612" y="4768"/>
                    <a:pt x="2703" y="4760"/>
                  </a:cubicBezTo>
                  <a:cubicBezTo>
                    <a:pt x="3770" y="4693"/>
                    <a:pt x="4771" y="4226"/>
                    <a:pt x="5805" y="4226"/>
                  </a:cubicBezTo>
                  <a:cubicBezTo>
                    <a:pt x="6039" y="4226"/>
                    <a:pt x="6272" y="4259"/>
                    <a:pt x="6439" y="4393"/>
                  </a:cubicBezTo>
                  <a:cubicBezTo>
                    <a:pt x="6873" y="4760"/>
                    <a:pt x="6606" y="5527"/>
                    <a:pt x="6172" y="5894"/>
                  </a:cubicBezTo>
                  <a:cubicBezTo>
                    <a:pt x="5772" y="6294"/>
                    <a:pt x="5205" y="6561"/>
                    <a:pt x="5038" y="7128"/>
                  </a:cubicBezTo>
                  <a:cubicBezTo>
                    <a:pt x="4804" y="7862"/>
                    <a:pt x="5438" y="8662"/>
                    <a:pt x="6172" y="8863"/>
                  </a:cubicBezTo>
                  <a:cubicBezTo>
                    <a:pt x="6411" y="8942"/>
                    <a:pt x="6657" y="8971"/>
                    <a:pt x="6908" y="8971"/>
                  </a:cubicBezTo>
                  <a:cubicBezTo>
                    <a:pt x="7395" y="8971"/>
                    <a:pt x="7901" y="8862"/>
                    <a:pt x="8407" y="8796"/>
                  </a:cubicBezTo>
                  <a:cubicBezTo>
                    <a:pt x="8657" y="8750"/>
                    <a:pt x="8918" y="8720"/>
                    <a:pt x="9178" y="8720"/>
                  </a:cubicBezTo>
                  <a:cubicBezTo>
                    <a:pt x="9682" y="8720"/>
                    <a:pt x="10179" y="8833"/>
                    <a:pt x="10575" y="9163"/>
                  </a:cubicBezTo>
                  <a:cubicBezTo>
                    <a:pt x="11009" y="9563"/>
                    <a:pt x="11276" y="10230"/>
                    <a:pt x="11843" y="10364"/>
                  </a:cubicBezTo>
                  <a:cubicBezTo>
                    <a:pt x="11932" y="10391"/>
                    <a:pt x="12020" y="10404"/>
                    <a:pt x="12106" y="10404"/>
                  </a:cubicBezTo>
                  <a:cubicBezTo>
                    <a:pt x="12753" y="10404"/>
                    <a:pt x="13275" y="9677"/>
                    <a:pt x="13511" y="9029"/>
                  </a:cubicBezTo>
                  <a:cubicBezTo>
                    <a:pt x="13811" y="8262"/>
                    <a:pt x="14078" y="7361"/>
                    <a:pt x="14778" y="7061"/>
                  </a:cubicBezTo>
                  <a:cubicBezTo>
                    <a:pt x="14927" y="6995"/>
                    <a:pt x="15082" y="6966"/>
                    <a:pt x="15238" y="6966"/>
                  </a:cubicBezTo>
                  <a:cubicBezTo>
                    <a:pt x="15714" y="6966"/>
                    <a:pt x="16203" y="7235"/>
                    <a:pt x="16579" y="7562"/>
                  </a:cubicBezTo>
                  <a:cubicBezTo>
                    <a:pt x="17046" y="8029"/>
                    <a:pt x="17380" y="8629"/>
                    <a:pt x="17814" y="9163"/>
                  </a:cubicBezTo>
                  <a:cubicBezTo>
                    <a:pt x="18530" y="10038"/>
                    <a:pt x="19626" y="10660"/>
                    <a:pt x="20716" y="10660"/>
                  </a:cubicBezTo>
                  <a:cubicBezTo>
                    <a:pt x="20996" y="10660"/>
                    <a:pt x="21277" y="10619"/>
                    <a:pt x="21550" y="10530"/>
                  </a:cubicBezTo>
                  <a:cubicBezTo>
                    <a:pt x="22917" y="10130"/>
                    <a:pt x="23818" y="8396"/>
                    <a:pt x="23184" y="7061"/>
                  </a:cubicBezTo>
                  <a:cubicBezTo>
                    <a:pt x="22684" y="6094"/>
                    <a:pt x="21550" y="5660"/>
                    <a:pt x="20549" y="5327"/>
                  </a:cubicBezTo>
                  <a:cubicBezTo>
                    <a:pt x="21416" y="4760"/>
                    <a:pt x="21516" y="3359"/>
                    <a:pt x="20949" y="2458"/>
                  </a:cubicBezTo>
                  <a:cubicBezTo>
                    <a:pt x="20382" y="1557"/>
                    <a:pt x="19415" y="1057"/>
                    <a:pt x="18414" y="723"/>
                  </a:cubicBezTo>
                  <a:cubicBezTo>
                    <a:pt x="16988" y="240"/>
                    <a:pt x="15488" y="0"/>
                    <a:pt x="13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7"/>
            <p:cNvSpPr/>
            <p:nvPr/>
          </p:nvSpPr>
          <p:spPr>
            <a:xfrm flipH="1">
              <a:off x="1299225" y="3477241"/>
              <a:ext cx="806492" cy="257385"/>
            </a:xfrm>
            <a:custGeom>
              <a:avLst/>
              <a:gdLst/>
              <a:ahLst/>
              <a:cxnLst/>
              <a:rect l="l" t="t" r="r" b="b"/>
              <a:pathLst>
                <a:path w="19048" h="6079" extrusionOk="0">
                  <a:moveTo>
                    <a:pt x="11190" y="1"/>
                  </a:moveTo>
                  <a:cubicBezTo>
                    <a:pt x="9844" y="1"/>
                    <a:pt x="8501" y="170"/>
                    <a:pt x="7235" y="504"/>
                  </a:cubicBezTo>
                  <a:lnTo>
                    <a:pt x="7235" y="504"/>
                  </a:lnTo>
                  <a:cubicBezTo>
                    <a:pt x="6277" y="414"/>
                    <a:pt x="5309" y="371"/>
                    <a:pt x="4337" y="371"/>
                  </a:cubicBezTo>
                  <a:cubicBezTo>
                    <a:pt x="3815" y="371"/>
                    <a:pt x="3292" y="383"/>
                    <a:pt x="2769" y="408"/>
                  </a:cubicBezTo>
                  <a:cubicBezTo>
                    <a:pt x="2135" y="441"/>
                    <a:pt x="1468" y="474"/>
                    <a:pt x="934" y="708"/>
                  </a:cubicBezTo>
                  <a:cubicBezTo>
                    <a:pt x="401" y="975"/>
                    <a:pt x="0" y="1442"/>
                    <a:pt x="134" y="1909"/>
                  </a:cubicBezTo>
                  <a:cubicBezTo>
                    <a:pt x="291" y="2476"/>
                    <a:pt x="1193" y="2745"/>
                    <a:pt x="2023" y="2745"/>
                  </a:cubicBezTo>
                  <a:cubicBezTo>
                    <a:pt x="2072" y="2745"/>
                    <a:pt x="2121" y="2744"/>
                    <a:pt x="2169" y="2743"/>
                  </a:cubicBezTo>
                  <a:cubicBezTo>
                    <a:pt x="3002" y="2676"/>
                    <a:pt x="3803" y="2409"/>
                    <a:pt x="4637" y="2409"/>
                  </a:cubicBezTo>
                  <a:cubicBezTo>
                    <a:pt x="4804" y="2409"/>
                    <a:pt x="5004" y="2442"/>
                    <a:pt x="5137" y="2509"/>
                  </a:cubicBezTo>
                  <a:cubicBezTo>
                    <a:pt x="5504" y="2709"/>
                    <a:pt x="5271" y="3143"/>
                    <a:pt x="4937" y="3376"/>
                  </a:cubicBezTo>
                  <a:cubicBezTo>
                    <a:pt x="4604" y="3577"/>
                    <a:pt x="4170" y="3743"/>
                    <a:pt x="4003" y="4077"/>
                  </a:cubicBezTo>
                  <a:cubicBezTo>
                    <a:pt x="3836" y="4477"/>
                    <a:pt x="4337" y="4944"/>
                    <a:pt x="4904" y="5044"/>
                  </a:cubicBezTo>
                  <a:cubicBezTo>
                    <a:pt x="5120" y="5092"/>
                    <a:pt x="5336" y="5110"/>
                    <a:pt x="5552" y="5110"/>
                  </a:cubicBezTo>
                  <a:cubicBezTo>
                    <a:pt x="5936" y="5110"/>
                    <a:pt x="6321" y="5054"/>
                    <a:pt x="6705" y="5011"/>
                  </a:cubicBezTo>
                  <a:cubicBezTo>
                    <a:pt x="6897" y="4989"/>
                    <a:pt x="7097" y="4975"/>
                    <a:pt x="7294" y="4975"/>
                  </a:cubicBezTo>
                  <a:cubicBezTo>
                    <a:pt x="7712" y="4975"/>
                    <a:pt x="8122" y="5040"/>
                    <a:pt x="8440" y="5244"/>
                  </a:cubicBezTo>
                  <a:cubicBezTo>
                    <a:pt x="8807" y="5445"/>
                    <a:pt x="9007" y="5811"/>
                    <a:pt x="9474" y="5912"/>
                  </a:cubicBezTo>
                  <a:cubicBezTo>
                    <a:pt x="9545" y="5927"/>
                    <a:pt x="9615" y="5935"/>
                    <a:pt x="9683" y="5935"/>
                  </a:cubicBezTo>
                  <a:cubicBezTo>
                    <a:pt x="10189" y="5935"/>
                    <a:pt x="10602" y="5527"/>
                    <a:pt x="10808" y="5144"/>
                  </a:cubicBezTo>
                  <a:cubicBezTo>
                    <a:pt x="11042" y="4711"/>
                    <a:pt x="11242" y="4210"/>
                    <a:pt x="11809" y="4044"/>
                  </a:cubicBezTo>
                  <a:cubicBezTo>
                    <a:pt x="11947" y="3997"/>
                    <a:pt x="12091" y="3977"/>
                    <a:pt x="12234" y="3977"/>
                  </a:cubicBezTo>
                  <a:cubicBezTo>
                    <a:pt x="12608" y="3977"/>
                    <a:pt x="12978" y="4117"/>
                    <a:pt x="13243" y="4310"/>
                  </a:cubicBezTo>
                  <a:cubicBezTo>
                    <a:pt x="13643" y="4577"/>
                    <a:pt x="13910" y="4944"/>
                    <a:pt x="14244" y="5211"/>
                  </a:cubicBezTo>
                  <a:cubicBezTo>
                    <a:pt x="14834" y="5720"/>
                    <a:pt x="15725" y="6079"/>
                    <a:pt x="16606" y="6079"/>
                  </a:cubicBezTo>
                  <a:cubicBezTo>
                    <a:pt x="16822" y="6079"/>
                    <a:pt x="17036" y="6057"/>
                    <a:pt x="17246" y="6012"/>
                  </a:cubicBezTo>
                  <a:cubicBezTo>
                    <a:pt x="18313" y="5778"/>
                    <a:pt x="19047" y="4777"/>
                    <a:pt x="18547" y="4044"/>
                  </a:cubicBezTo>
                  <a:cubicBezTo>
                    <a:pt x="18147" y="3476"/>
                    <a:pt x="17246" y="3243"/>
                    <a:pt x="16412" y="3043"/>
                  </a:cubicBezTo>
                  <a:cubicBezTo>
                    <a:pt x="17146" y="2709"/>
                    <a:pt x="17213" y="1909"/>
                    <a:pt x="16746" y="1408"/>
                  </a:cubicBezTo>
                  <a:cubicBezTo>
                    <a:pt x="16312" y="908"/>
                    <a:pt x="15511" y="608"/>
                    <a:pt x="14744" y="408"/>
                  </a:cubicBezTo>
                  <a:cubicBezTo>
                    <a:pt x="13592" y="135"/>
                    <a:pt x="12390" y="1"/>
                    <a:pt x="11190"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7"/>
            <p:cNvSpPr/>
            <p:nvPr/>
          </p:nvSpPr>
          <p:spPr>
            <a:xfrm flipH="1">
              <a:off x="443360" y="3609934"/>
              <a:ext cx="1039574" cy="591913"/>
            </a:xfrm>
            <a:custGeom>
              <a:avLst/>
              <a:gdLst/>
              <a:ahLst/>
              <a:cxnLst/>
              <a:rect l="l" t="t" r="r" b="b"/>
              <a:pathLst>
                <a:path w="24553" h="13980" extrusionOk="0">
                  <a:moveTo>
                    <a:pt x="19739" y="0"/>
                  </a:moveTo>
                  <a:cubicBezTo>
                    <a:pt x="18091" y="0"/>
                    <a:pt x="16317" y="1262"/>
                    <a:pt x="16347" y="3044"/>
                  </a:cubicBezTo>
                  <a:cubicBezTo>
                    <a:pt x="16347" y="3478"/>
                    <a:pt x="16480" y="3945"/>
                    <a:pt x="16280" y="4345"/>
                  </a:cubicBezTo>
                  <a:cubicBezTo>
                    <a:pt x="16013" y="4846"/>
                    <a:pt x="15413" y="4946"/>
                    <a:pt x="14879" y="4979"/>
                  </a:cubicBezTo>
                  <a:cubicBezTo>
                    <a:pt x="14574" y="5000"/>
                    <a:pt x="14267" y="5013"/>
                    <a:pt x="13959" y="5013"/>
                  </a:cubicBezTo>
                  <a:cubicBezTo>
                    <a:pt x="12818" y="5013"/>
                    <a:pt x="11674" y="4844"/>
                    <a:pt x="10676" y="4345"/>
                  </a:cubicBezTo>
                  <a:cubicBezTo>
                    <a:pt x="9809" y="3878"/>
                    <a:pt x="9075" y="3144"/>
                    <a:pt x="8208" y="2778"/>
                  </a:cubicBezTo>
                  <a:cubicBezTo>
                    <a:pt x="7878" y="2643"/>
                    <a:pt x="7508" y="2567"/>
                    <a:pt x="7146" y="2567"/>
                  </a:cubicBezTo>
                  <a:cubicBezTo>
                    <a:pt x="6521" y="2567"/>
                    <a:pt x="5923" y="2795"/>
                    <a:pt x="5606" y="3345"/>
                  </a:cubicBezTo>
                  <a:cubicBezTo>
                    <a:pt x="5543" y="3444"/>
                    <a:pt x="5506" y="3569"/>
                    <a:pt x="5496" y="3699"/>
                  </a:cubicBezTo>
                  <a:lnTo>
                    <a:pt x="5496" y="3699"/>
                  </a:lnTo>
                  <a:cubicBezTo>
                    <a:pt x="4964" y="3122"/>
                    <a:pt x="4180" y="2818"/>
                    <a:pt x="3392" y="2818"/>
                  </a:cubicBezTo>
                  <a:cubicBezTo>
                    <a:pt x="2782" y="2818"/>
                    <a:pt x="2170" y="3000"/>
                    <a:pt x="1670" y="3378"/>
                  </a:cubicBezTo>
                  <a:cubicBezTo>
                    <a:pt x="390" y="4369"/>
                    <a:pt x="0" y="6373"/>
                    <a:pt x="706" y="7919"/>
                  </a:cubicBezTo>
                  <a:lnTo>
                    <a:pt x="706" y="7919"/>
                  </a:lnTo>
                  <a:cubicBezTo>
                    <a:pt x="495" y="8100"/>
                    <a:pt x="329" y="8349"/>
                    <a:pt x="269" y="8615"/>
                  </a:cubicBezTo>
                  <a:cubicBezTo>
                    <a:pt x="102" y="9282"/>
                    <a:pt x="335" y="10016"/>
                    <a:pt x="869" y="10483"/>
                  </a:cubicBezTo>
                  <a:cubicBezTo>
                    <a:pt x="1483" y="11006"/>
                    <a:pt x="2267" y="11109"/>
                    <a:pt x="3090" y="11109"/>
                  </a:cubicBezTo>
                  <a:cubicBezTo>
                    <a:pt x="3625" y="11109"/>
                    <a:pt x="4177" y="11065"/>
                    <a:pt x="4711" y="11065"/>
                  </a:cubicBezTo>
                  <a:cubicBezTo>
                    <a:pt x="5454" y="11065"/>
                    <a:pt x="6162" y="11149"/>
                    <a:pt x="6740" y="11550"/>
                  </a:cubicBezTo>
                  <a:cubicBezTo>
                    <a:pt x="7474" y="12084"/>
                    <a:pt x="7807" y="13085"/>
                    <a:pt x="8608" y="13585"/>
                  </a:cubicBezTo>
                  <a:cubicBezTo>
                    <a:pt x="9064" y="13877"/>
                    <a:pt x="9600" y="13980"/>
                    <a:pt x="10156" y="13980"/>
                  </a:cubicBezTo>
                  <a:cubicBezTo>
                    <a:pt x="10616" y="13980"/>
                    <a:pt x="11090" y="13909"/>
                    <a:pt x="11543" y="13819"/>
                  </a:cubicBezTo>
                  <a:cubicBezTo>
                    <a:pt x="12211" y="13652"/>
                    <a:pt x="12944" y="13418"/>
                    <a:pt x="13245" y="12851"/>
                  </a:cubicBezTo>
                  <a:cubicBezTo>
                    <a:pt x="13778" y="11784"/>
                    <a:pt x="12611" y="10516"/>
                    <a:pt x="13011" y="9382"/>
                  </a:cubicBezTo>
                  <a:cubicBezTo>
                    <a:pt x="13277" y="8612"/>
                    <a:pt x="14113" y="8286"/>
                    <a:pt x="14948" y="8286"/>
                  </a:cubicBezTo>
                  <a:cubicBezTo>
                    <a:pt x="15162" y="8286"/>
                    <a:pt x="15376" y="8307"/>
                    <a:pt x="15580" y="8348"/>
                  </a:cubicBezTo>
                  <a:cubicBezTo>
                    <a:pt x="16547" y="8548"/>
                    <a:pt x="17448" y="9082"/>
                    <a:pt x="18482" y="9182"/>
                  </a:cubicBezTo>
                  <a:cubicBezTo>
                    <a:pt x="18596" y="9194"/>
                    <a:pt x="18711" y="9199"/>
                    <a:pt x="18825" y="9199"/>
                  </a:cubicBezTo>
                  <a:cubicBezTo>
                    <a:pt x="19717" y="9199"/>
                    <a:pt x="20623" y="8877"/>
                    <a:pt x="21450" y="8582"/>
                  </a:cubicBezTo>
                  <a:cubicBezTo>
                    <a:pt x="22218" y="8281"/>
                    <a:pt x="22985" y="8015"/>
                    <a:pt x="23585" y="7481"/>
                  </a:cubicBezTo>
                  <a:cubicBezTo>
                    <a:pt x="24152" y="6947"/>
                    <a:pt x="24553" y="6113"/>
                    <a:pt x="24386" y="5346"/>
                  </a:cubicBezTo>
                  <a:cubicBezTo>
                    <a:pt x="24249" y="4717"/>
                    <a:pt x="23664" y="4200"/>
                    <a:pt x="23071" y="4200"/>
                  </a:cubicBezTo>
                  <a:cubicBezTo>
                    <a:pt x="22941" y="4200"/>
                    <a:pt x="22811" y="4225"/>
                    <a:pt x="22685" y="4279"/>
                  </a:cubicBezTo>
                  <a:cubicBezTo>
                    <a:pt x="23218" y="3445"/>
                    <a:pt x="23118" y="2277"/>
                    <a:pt x="22551" y="1477"/>
                  </a:cubicBezTo>
                  <a:cubicBezTo>
                    <a:pt x="22018" y="676"/>
                    <a:pt x="21117" y="209"/>
                    <a:pt x="20250" y="42"/>
                  </a:cubicBezTo>
                  <a:cubicBezTo>
                    <a:pt x="20082" y="14"/>
                    <a:pt x="19912" y="0"/>
                    <a:pt x="19739" y="0"/>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7"/>
            <p:cNvSpPr/>
            <p:nvPr/>
          </p:nvSpPr>
          <p:spPr>
            <a:xfrm flipH="1">
              <a:off x="443360" y="3609934"/>
              <a:ext cx="1039574" cy="591913"/>
            </a:xfrm>
            <a:custGeom>
              <a:avLst/>
              <a:gdLst/>
              <a:ahLst/>
              <a:cxnLst/>
              <a:rect l="l" t="t" r="r" b="b"/>
              <a:pathLst>
                <a:path w="24553" h="13980" extrusionOk="0">
                  <a:moveTo>
                    <a:pt x="19739" y="0"/>
                  </a:moveTo>
                  <a:cubicBezTo>
                    <a:pt x="18091" y="0"/>
                    <a:pt x="16317" y="1262"/>
                    <a:pt x="16347" y="3044"/>
                  </a:cubicBezTo>
                  <a:cubicBezTo>
                    <a:pt x="16347" y="3478"/>
                    <a:pt x="16480" y="3945"/>
                    <a:pt x="16280" y="4345"/>
                  </a:cubicBezTo>
                  <a:cubicBezTo>
                    <a:pt x="16013" y="4846"/>
                    <a:pt x="15413" y="4946"/>
                    <a:pt x="14879" y="4979"/>
                  </a:cubicBezTo>
                  <a:cubicBezTo>
                    <a:pt x="14574" y="5000"/>
                    <a:pt x="14267" y="5013"/>
                    <a:pt x="13959" y="5013"/>
                  </a:cubicBezTo>
                  <a:cubicBezTo>
                    <a:pt x="12818" y="5013"/>
                    <a:pt x="11674" y="4844"/>
                    <a:pt x="10676" y="4345"/>
                  </a:cubicBezTo>
                  <a:cubicBezTo>
                    <a:pt x="9809" y="3878"/>
                    <a:pt x="9075" y="3144"/>
                    <a:pt x="8208" y="2778"/>
                  </a:cubicBezTo>
                  <a:cubicBezTo>
                    <a:pt x="7878" y="2643"/>
                    <a:pt x="7508" y="2567"/>
                    <a:pt x="7146" y="2567"/>
                  </a:cubicBezTo>
                  <a:cubicBezTo>
                    <a:pt x="6521" y="2567"/>
                    <a:pt x="5923" y="2795"/>
                    <a:pt x="5606" y="3345"/>
                  </a:cubicBezTo>
                  <a:cubicBezTo>
                    <a:pt x="5543" y="3444"/>
                    <a:pt x="5506" y="3569"/>
                    <a:pt x="5496" y="3699"/>
                  </a:cubicBezTo>
                  <a:lnTo>
                    <a:pt x="5496" y="3699"/>
                  </a:lnTo>
                  <a:cubicBezTo>
                    <a:pt x="4964" y="3122"/>
                    <a:pt x="4180" y="2818"/>
                    <a:pt x="3392" y="2818"/>
                  </a:cubicBezTo>
                  <a:cubicBezTo>
                    <a:pt x="2782" y="2818"/>
                    <a:pt x="2170" y="3000"/>
                    <a:pt x="1670" y="3378"/>
                  </a:cubicBezTo>
                  <a:cubicBezTo>
                    <a:pt x="390" y="4369"/>
                    <a:pt x="0" y="6373"/>
                    <a:pt x="706" y="7919"/>
                  </a:cubicBezTo>
                  <a:lnTo>
                    <a:pt x="706" y="7919"/>
                  </a:lnTo>
                  <a:cubicBezTo>
                    <a:pt x="495" y="8100"/>
                    <a:pt x="329" y="8349"/>
                    <a:pt x="269" y="8615"/>
                  </a:cubicBezTo>
                  <a:cubicBezTo>
                    <a:pt x="102" y="9282"/>
                    <a:pt x="335" y="10016"/>
                    <a:pt x="869" y="10483"/>
                  </a:cubicBezTo>
                  <a:cubicBezTo>
                    <a:pt x="1483" y="11006"/>
                    <a:pt x="2267" y="11109"/>
                    <a:pt x="3090" y="11109"/>
                  </a:cubicBezTo>
                  <a:cubicBezTo>
                    <a:pt x="3625" y="11109"/>
                    <a:pt x="4177" y="11065"/>
                    <a:pt x="4711" y="11065"/>
                  </a:cubicBezTo>
                  <a:cubicBezTo>
                    <a:pt x="5454" y="11065"/>
                    <a:pt x="6162" y="11149"/>
                    <a:pt x="6740" y="11550"/>
                  </a:cubicBezTo>
                  <a:cubicBezTo>
                    <a:pt x="7474" y="12084"/>
                    <a:pt x="7807" y="13085"/>
                    <a:pt x="8608" y="13585"/>
                  </a:cubicBezTo>
                  <a:cubicBezTo>
                    <a:pt x="9064" y="13877"/>
                    <a:pt x="9600" y="13980"/>
                    <a:pt x="10156" y="13980"/>
                  </a:cubicBezTo>
                  <a:cubicBezTo>
                    <a:pt x="10616" y="13980"/>
                    <a:pt x="11090" y="13909"/>
                    <a:pt x="11543" y="13819"/>
                  </a:cubicBezTo>
                  <a:cubicBezTo>
                    <a:pt x="12211" y="13652"/>
                    <a:pt x="12944" y="13418"/>
                    <a:pt x="13245" y="12851"/>
                  </a:cubicBezTo>
                  <a:cubicBezTo>
                    <a:pt x="13778" y="11784"/>
                    <a:pt x="12611" y="10516"/>
                    <a:pt x="13011" y="9382"/>
                  </a:cubicBezTo>
                  <a:cubicBezTo>
                    <a:pt x="13277" y="8612"/>
                    <a:pt x="14113" y="8286"/>
                    <a:pt x="14948" y="8286"/>
                  </a:cubicBezTo>
                  <a:cubicBezTo>
                    <a:pt x="15162" y="8286"/>
                    <a:pt x="15376" y="8307"/>
                    <a:pt x="15580" y="8348"/>
                  </a:cubicBezTo>
                  <a:cubicBezTo>
                    <a:pt x="16547" y="8548"/>
                    <a:pt x="17448" y="9082"/>
                    <a:pt x="18482" y="9182"/>
                  </a:cubicBezTo>
                  <a:cubicBezTo>
                    <a:pt x="18596" y="9194"/>
                    <a:pt x="18711" y="9199"/>
                    <a:pt x="18825" y="9199"/>
                  </a:cubicBezTo>
                  <a:cubicBezTo>
                    <a:pt x="19717" y="9199"/>
                    <a:pt x="20623" y="8877"/>
                    <a:pt x="21450" y="8582"/>
                  </a:cubicBezTo>
                  <a:cubicBezTo>
                    <a:pt x="22218" y="8281"/>
                    <a:pt x="22985" y="8015"/>
                    <a:pt x="23585" y="7481"/>
                  </a:cubicBezTo>
                  <a:cubicBezTo>
                    <a:pt x="24152" y="6947"/>
                    <a:pt x="24553" y="6113"/>
                    <a:pt x="24386" y="5346"/>
                  </a:cubicBezTo>
                  <a:cubicBezTo>
                    <a:pt x="24249" y="4717"/>
                    <a:pt x="23664" y="4200"/>
                    <a:pt x="23071" y="4200"/>
                  </a:cubicBezTo>
                  <a:cubicBezTo>
                    <a:pt x="22941" y="4200"/>
                    <a:pt x="22811" y="4225"/>
                    <a:pt x="22685" y="4279"/>
                  </a:cubicBezTo>
                  <a:cubicBezTo>
                    <a:pt x="23218" y="3445"/>
                    <a:pt x="23118" y="2277"/>
                    <a:pt x="22551" y="1477"/>
                  </a:cubicBezTo>
                  <a:cubicBezTo>
                    <a:pt x="22018" y="676"/>
                    <a:pt x="21117" y="209"/>
                    <a:pt x="20250" y="42"/>
                  </a:cubicBezTo>
                  <a:cubicBezTo>
                    <a:pt x="20082" y="14"/>
                    <a:pt x="19912" y="0"/>
                    <a:pt x="19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7"/>
            <p:cNvSpPr/>
            <p:nvPr/>
          </p:nvSpPr>
          <p:spPr>
            <a:xfrm flipH="1">
              <a:off x="481466" y="3590288"/>
              <a:ext cx="960356" cy="550928"/>
            </a:xfrm>
            <a:custGeom>
              <a:avLst/>
              <a:gdLst/>
              <a:ahLst/>
              <a:cxnLst/>
              <a:rect l="l" t="t" r="r" b="b"/>
              <a:pathLst>
                <a:path w="22682" h="13012" extrusionOk="0">
                  <a:moveTo>
                    <a:pt x="18418" y="1"/>
                  </a:moveTo>
                  <a:cubicBezTo>
                    <a:pt x="16857" y="1"/>
                    <a:pt x="15266" y="1057"/>
                    <a:pt x="15209" y="2641"/>
                  </a:cubicBezTo>
                  <a:cubicBezTo>
                    <a:pt x="15209" y="3075"/>
                    <a:pt x="15309" y="3542"/>
                    <a:pt x="15109" y="3909"/>
                  </a:cubicBezTo>
                  <a:cubicBezTo>
                    <a:pt x="14842" y="4342"/>
                    <a:pt x="14242" y="4442"/>
                    <a:pt x="13741" y="4442"/>
                  </a:cubicBezTo>
                  <a:cubicBezTo>
                    <a:pt x="13513" y="4454"/>
                    <a:pt x="13284" y="4460"/>
                    <a:pt x="13053" y="4460"/>
                  </a:cubicBezTo>
                  <a:cubicBezTo>
                    <a:pt x="11933" y="4460"/>
                    <a:pt x="10795" y="4306"/>
                    <a:pt x="9772" y="3809"/>
                  </a:cubicBezTo>
                  <a:cubicBezTo>
                    <a:pt x="8938" y="3408"/>
                    <a:pt x="8204" y="2741"/>
                    <a:pt x="7337" y="2441"/>
                  </a:cubicBezTo>
                  <a:cubicBezTo>
                    <a:pt x="7065" y="2336"/>
                    <a:pt x="6763" y="2281"/>
                    <a:pt x="6464" y="2281"/>
                  </a:cubicBezTo>
                  <a:cubicBezTo>
                    <a:pt x="5809" y="2281"/>
                    <a:pt x="5166" y="2546"/>
                    <a:pt x="4868" y="3141"/>
                  </a:cubicBezTo>
                  <a:cubicBezTo>
                    <a:pt x="4821" y="3246"/>
                    <a:pt x="4800" y="3374"/>
                    <a:pt x="4805" y="3504"/>
                  </a:cubicBezTo>
                  <a:lnTo>
                    <a:pt x="4805" y="3504"/>
                  </a:lnTo>
                  <a:cubicBezTo>
                    <a:pt x="4325" y="3060"/>
                    <a:pt x="3668" y="2833"/>
                    <a:pt x="3010" y="2833"/>
                  </a:cubicBezTo>
                  <a:cubicBezTo>
                    <a:pt x="2331" y="2833"/>
                    <a:pt x="1651" y="3076"/>
                    <a:pt x="1166" y="3575"/>
                  </a:cubicBezTo>
                  <a:cubicBezTo>
                    <a:pt x="50" y="4690"/>
                    <a:pt x="1" y="6628"/>
                    <a:pt x="813" y="7991"/>
                  </a:cubicBezTo>
                  <a:lnTo>
                    <a:pt x="813" y="7991"/>
                  </a:lnTo>
                  <a:cubicBezTo>
                    <a:pt x="643" y="8189"/>
                    <a:pt x="523" y="8446"/>
                    <a:pt x="499" y="8712"/>
                  </a:cubicBezTo>
                  <a:cubicBezTo>
                    <a:pt x="432" y="9346"/>
                    <a:pt x="732" y="10046"/>
                    <a:pt x="1232" y="10413"/>
                  </a:cubicBezTo>
                  <a:cubicBezTo>
                    <a:pt x="1624" y="10689"/>
                    <a:pt x="2071" y="10778"/>
                    <a:pt x="2544" y="10778"/>
                  </a:cubicBezTo>
                  <a:cubicBezTo>
                    <a:pt x="3380" y="10778"/>
                    <a:pt x="4298" y="10502"/>
                    <a:pt x="5139" y="10502"/>
                  </a:cubicBezTo>
                  <a:cubicBezTo>
                    <a:pt x="5604" y="10502"/>
                    <a:pt x="6045" y="10586"/>
                    <a:pt x="6436" y="10847"/>
                  </a:cubicBezTo>
                  <a:cubicBezTo>
                    <a:pt x="7137" y="11314"/>
                    <a:pt x="7470" y="12248"/>
                    <a:pt x="8171" y="12682"/>
                  </a:cubicBezTo>
                  <a:cubicBezTo>
                    <a:pt x="8529" y="12926"/>
                    <a:pt x="8935" y="13011"/>
                    <a:pt x="9354" y="13011"/>
                  </a:cubicBezTo>
                  <a:cubicBezTo>
                    <a:pt x="9793" y="13011"/>
                    <a:pt x="10246" y="12917"/>
                    <a:pt x="10672" y="12815"/>
                  </a:cubicBezTo>
                  <a:cubicBezTo>
                    <a:pt x="11240" y="12682"/>
                    <a:pt x="11873" y="12448"/>
                    <a:pt x="12140" y="11914"/>
                  </a:cubicBezTo>
                  <a:cubicBezTo>
                    <a:pt x="12641" y="10914"/>
                    <a:pt x="11606" y="9679"/>
                    <a:pt x="11973" y="8612"/>
                  </a:cubicBezTo>
                  <a:cubicBezTo>
                    <a:pt x="12206" y="7915"/>
                    <a:pt x="12937" y="7598"/>
                    <a:pt x="13673" y="7598"/>
                  </a:cubicBezTo>
                  <a:cubicBezTo>
                    <a:pt x="13888" y="7598"/>
                    <a:pt x="14104" y="7625"/>
                    <a:pt x="14308" y="7678"/>
                  </a:cubicBezTo>
                  <a:cubicBezTo>
                    <a:pt x="15209" y="7912"/>
                    <a:pt x="15976" y="8445"/>
                    <a:pt x="16910" y="8612"/>
                  </a:cubicBezTo>
                  <a:cubicBezTo>
                    <a:pt x="17123" y="8651"/>
                    <a:pt x="17336" y="8668"/>
                    <a:pt x="17549" y="8668"/>
                  </a:cubicBezTo>
                  <a:cubicBezTo>
                    <a:pt x="18236" y="8668"/>
                    <a:pt x="18924" y="8490"/>
                    <a:pt x="19612" y="8312"/>
                  </a:cubicBezTo>
                  <a:cubicBezTo>
                    <a:pt x="20313" y="8112"/>
                    <a:pt x="21013" y="7912"/>
                    <a:pt x="21614" y="7511"/>
                  </a:cubicBezTo>
                  <a:cubicBezTo>
                    <a:pt x="22214" y="7078"/>
                    <a:pt x="22681" y="6377"/>
                    <a:pt x="22614" y="5610"/>
                  </a:cubicBezTo>
                  <a:cubicBezTo>
                    <a:pt x="22555" y="4962"/>
                    <a:pt x="22003" y="4341"/>
                    <a:pt x="21393" y="4341"/>
                  </a:cubicBezTo>
                  <a:cubicBezTo>
                    <a:pt x="21312" y="4341"/>
                    <a:pt x="21229" y="4352"/>
                    <a:pt x="21147" y="4376"/>
                  </a:cubicBezTo>
                  <a:cubicBezTo>
                    <a:pt x="21747" y="3675"/>
                    <a:pt x="21780" y="2541"/>
                    <a:pt x="21347" y="1707"/>
                  </a:cubicBezTo>
                  <a:cubicBezTo>
                    <a:pt x="20946" y="873"/>
                    <a:pt x="20113" y="339"/>
                    <a:pt x="19245" y="106"/>
                  </a:cubicBezTo>
                  <a:cubicBezTo>
                    <a:pt x="18976" y="35"/>
                    <a:pt x="18697" y="1"/>
                    <a:pt x="18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7"/>
            <p:cNvSpPr/>
            <p:nvPr/>
          </p:nvSpPr>
          <p:spPr>
            <a:xfrm flipH="1">
              <a:off x="576096" y="3637454"/>
              <a:ext cx="768302" cy="314840"/>
            </a:xfrm>
            <a:custGeom>
              <a:avLst/>
              <a:gdLst/>
              <a:ahLst/>
              <a:cxnLst/>
              <a:rect l="l" t="t" r="r" b="b"/>
              <a:pathLst>
                <a:path w="18146" h="7436" extrusionOk="0">
                  <a:moveTo>
                    <a:pt x="14743" y="1"/>
                  </a:moveTo>
                  <a:cubicBezTo>
                    <a:pt x="13511" y="1"/>
                    <a:pt x="12203" y="619"/>
                    <a:pt x="12174" y="1527"/>
                  </a:cubicBezTo>
                  <a:cubicBezTo>
                    <a:pt x="12174" y="1761"/>
                    <a:pt x="12241" y="2027"/>
                    <a:pt x="12074" y="2228"/>
                  </a:cubicBezTo>
                  <a:cubicBezTo>
                    <a:pt x="11874" y="2494"/>
                    <a:pt x="11407" y="2528"/>
                    <a:pt x="11007" y="2528"/>
                  </a:cubicBezTo>
                  <a:cubicBezTo>
                    <a:pt x="10805" y="2534"/>
                    <a:pt x="10604" y="2538"/>
                    <a:pt x="10403" y="2538"/>
                  </a:cubicBezTo>
                  <a:cubicBezTo>
                    <a:pt x="9507" y="2538"/>
                    <a:pt x="8628" y="2461"/>
                    <a:pt x="7838" y="2161"/>
                  </a:cubicBezTo>
                  <a:cubicBezTo>
                    <a:pt x="7137" y="1927"/>
                    <a:pt x="6570" y="1560"/>
                    <a:pt x="5870" y="1394"/>
                  </a:cubicBezTo>
                  <a:cubicBezTo>
                    <a:pt x="5648" y="1330"/>
                    <a:pt x="5403" y="1297"/>
                    <a:pt x="5161" y="1297"/>
                  </a:cubicBezTo>
                  <a:cubicBezTo>
                    <a:pt x="4638" y="1297"/>
                    <a:pt x="4130" y="1452"/>
                    <a:pt x="3902" y="1794"/>
                  </a:cubicBezTo>
                  <a:cubicBezTo>
                    <a:pt x="3857" y="1848"/>
                    <a:pt x="3836" y="1916"/>
                    <a:pt x="3836" y="1986"/>
                  </a:cubicBezTo>
                  <a:lnTo>
                    <a:pt x="3836" y="1986"/>
                  </a:lnTo>
                  <a:cubicBezTo>
                    <a:pt x="3459" y="1740"/>
                    <a:pt x="2941" y="1617"/>
                    <a:pt x="2421" y="1617"/>
                  </a:cubicBezTo>
                  <a:cubicBezTo>
                    <a:pt x="1872" y="1617"/>
                    <a:pt x="1322" y="1754"/>
                    <a:pt x="933" y="2027"/>
                  </a:cubicBezTo>
                  <a:cubicBezTo>
                    <a:pt x="39" y="2666"/>
                    <a:pt x="1" y="3794"/>
                    <a:pt x="643" y="4562"/>
                  </a:cubicBezTo>
                  <a:lnTo>
                    <a:pt x="643" y="4562"/>
                  </a:lnTo>
                  <a:cubicBezTo>
                    <a:pt x="498" y="4671"/>
                    <a:pt x="390" y="4815"/>
                    <a:pt x="366" y="4963"/>
                  </a:cubicBezTo>
                  <a:cubicBezTo>
                    <a:pt x="332" y="5363"/>
                    <a:pt x="566" y="5730"/>
                    <a:pt x="1000" y="5964"/>
                  </a:cubicBezTo>
                  <a:cubicBezTo>
                    <a:pt x="1309" y="6123"/>
                    <a:pt x="1661" y="6174"/>
                    <a:pt x="2033" y="6174"/>
                  </a:cubicBezTo>
                  <a:cubicBezTo>
                    <a:pt x="2708" y="6174"/>
                    <a:pt x="3450" y="6006"/>
                    <a:pt x="4129" y="6006"/>
                  </a:cubicBezTo>
                  <a:cubicBezTo>
                    <a:pt x="4489" y="6006"/>
                    <a:pt x="4831" y="6053"/>
                    <a:pt x="5136" y="6197"/>
                  </a:cubicBezTo>
                  <a:cubicBezTo>
                    <a:pt x="5703" y="6464"/>
                    <a:pt x="5970" y="6998"/>
                    <a:pt x="6537" y="7265"/>
                  </a:cubicBezTo>
                  <a:cubicBezTo>
                    <a:pt x="6808" y="7392"/>
                    <a:pt x="7124" y="7436"/>
                    <a:pt x="7454" y="7436"/>
                  </a:cubicBezTo>
                  <a:cubicBezTo>
                    <a:pt x="7814" y="7436"/>
                    <a:pt x="8190" y="7383"/>
                    <a:pt x="8538" y="7331"/>
                  </a:cubicBezTo>
                  <a:cubicBezTo>
                    <a:pt x="9005" y="7231"/>
                    <a:pt x="9506" y="7098"/>
                    <a:pt x="9706" y="6798"/>
                  </a:cubicBezTo>
                  <a:cubicBezTo>
                    <a:pt x="10106" y="6230"/>
                    <a:pt x="9272" y="5530"/>
                    <a:pt x="9572" y="4930"/>
                  </a:cubicBezTo>
                  <a:cubicBezTo>
                    <a:pt x="9751" y="4522"/>
                    <a:pt x="10338" y="4348"/>
                    <a:pt x="10917" y="4348"/>
                  </a:cubicBezTo>
                  <a:cubicBezTo>
                    <a:pt x="11097" y="4348"/>
                    <a:pt x="11275" y="4364"/>
                    <a:pt x="11440" y="4396"/>
                  </a:cubicBezTo>
                  <a:cubicBezTo>
                    <a:pt x="12141" y="4529"/>
                    <a:pt x="12808" y="4829"/>
                    <a:pt x="13508" y="4930"/>
                  </a:cubicBezTo>
                  <a:cubicBezTo>
                    <a:pt x="13688" y="4954"/>
                    <a:pt x="13867" y="4964"/>
                    <a:pt x="14046" y="4964"/>
                  </a:cubicBezTo>
                  <a:cubicBezTo>
                    <a:pt x="14601" y="4964"/>
                    <a:pt x="15155" y="4864"/>
                    <a:pt x="15710" y="4763"/>
                  </a:cubicBezTo>
                  <a:cubicBezTo>
                    <a:pt x="16244" y="4629"/>
                    <a:pt x="16811" y="4529"/>
                    <a:pt x="17311" y="4296"/>
                  </a:cubicBezTo>
                  <a:cubicBezTo>
                    <a:pt x="17778" y="4062"/>
                    <a:pt x="18145" y="3629"/>
                    <a:pt x="18112" y="3228"/>
                  </a:cubicBezTo>
                  <a:cubicBezTo>
                    <a:pt x="18052" y="2840"/>
                    <a:pt x="17592" y="2479"/>
                    <a:pt x="17089" y="2479"/>
                  </a:cubicBezTo>
                  <a:cubicBezTo>
                    <a:pt x="17030" y="2479"/>
                    <a:pt x="16971" y="2484"/>
                    <a:pt x="16911" y="2494"/>
                  </a:cubicBezTo>
                  <a:cubicBezTo>
                    <a:pt x="17411" y="2094"/>
                    <a:pt x="17445" y="1460"/>
                    <a:pt x="17078" y="993"/>
                  </a:cubicBezTo>
                  <a:cubicBezTo>
                    <a:pt x="16744" y="526"/>
                    <a:pt x="16077" y="193"/>
                    <a:pt x="15376" y="59"/>
                  </a:cubicBezTo>
                  <a:cubicBezTo>
                    <a:pt x="15172" y="20"/>
                    <a:pt x="14959" y="1"/>
                    <a:pt x="1474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7" name="Google Shape;1717;p47"/>
          <p:cNvGrpSpPr/>
          <p:nvPr/>
        </p:nvGrpSpPr>
        <p:grpSpPr>
          <a:xfrm>
            <a:off x="6820861" y="3400921"/>
            <a:ext cx="882504" cy="621105"/>
            <a:chOff x="5199251" y="593708"/>
            <a:chExt cx="6615475" cy="4655959"/>
          </a:xfrm>
        </p:grpSpPr>
        <p:grpSp>
          <p:nvGrpSpPr>
            <p:cNvPr id="1718" name="Google Shape;1718;p47"/>
            <p:cNvGrpSpPr/>
            <p:nvPr/>
          </p:nvGrpSpPr>
          <p:grpSpPr>
            <a:xfrm>
              <a:off x="5199251" y="593708"/>
              <a:ext cx="6615475" cy="4655959"/>
              <a:chOff x="2972900" y="2107950"/>
              <a:chExt cx="580025" cy="372975"/>
            </a:xfrm>
          </p:grpSpPr>
          <p:sp>
            <p:nvSpPr>
              <p:cNvPr id="1719" name="Google Shape;1719;p47"/>
              <p:cNvSpPr/>
              <p:nvPr/>
            </p:nvSpPr>
            <p:spPr>
              <a:xfrm>
                <a:off x="3007850" y="2209050"/>
                <a:ext cx="9425" cy="18650"/>
              </a:xfrm>
              <a:custGeom>
                <a:avLst/>
                <a:gdLst/>
                <a:ahLst/>
                <a:cxnLst/>
                <a:rect l="l" t="t" r="r" b="b"/>
                <a:pathLst>
                  <a:path w="377" h="746" extrusionOk="0">
                    <a:moveTo>
                      <a:pt x="182" y="1"/>
                    </a:moveTo>
                    <a:cubicBezTo>
                      <a:pt x="104" y="68"/>
                      <a:pt x="61" y="128"/>
                      <a:pt x="37" y="189"/>
                    </a:cubicBezTo>
                    <a:cubicBezTo>
                      <a:pt x="7" y="255"/>
                      <a:pt x="1" y="316"/>
                      <a:pt x="1" y="376"/>
                    </a:cubicBezTo>
                    <a:cubicBezTo>
                      <a:pt x="1" y="443"/>
                      <a:pt x="13" y="503"/>
                      <a:pt x="43" y="564"/>
                    </a:cubicBezTo>
                    <a:cubicBezTo>
                      <a:pt x="73" y="625"/>
                      <a:pt x="116" y="685"/>
                      <a:pt x="194" y="746"/>
                    </a:cubicBezTo>
                    <a:cubicBezTo>
                      <a:pt x="273" y="685"/>
                      <a:pt x="309" y="619"/>
                      <a:pt x="340" y="558"/>
                    </a:cubicBezTo>
                    <a:cubicBezTo>
                      <a:pt x="370" y="491"/>
                      <a:pt x="376" y="431"/>
                      <a:pt x="376" y="370"/>
                    </a:cubicBezTo>
                    <a:cubicBezTo>
                      <a:pt x="376" y="304"/>
                      <a:pt x="364" y="237"/>
                      <a:pt x="334" y="177"/>
                    </a:cubicBezTo>
                    <a:cubicBezTo>
                      <a:pt x="303" y="122"/>
                      <a:pt x="267" y="55"/>
                      <a:pt x="182" y="1"/>
                    </a:cubicBezTo>
                    <a:close/>
                  </a:path>
                </a:pathLst>
              </a:custGeom>
              <a:solidFill>
                <a:srgbClr val="536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7"/>
              <p:cNvSpPr/>
              <p:nvPr/>
            </p:nvSpPr>
            <p:spPr>
              <a:xfrm>
                <a:off x="3036450" y="2274750"/>
                <a:ext cx="9575" cy="18650"/>
              </a:xfrm>
              <a:custGeom>
                <a:avLst/>
                <a:gdLst/>
                <a:ahLst/>
                <a:cxnLst/>
                <a:rect l="l" t="t" r="r" b="b"/>
                <a:pathLst>
                  <a:path w="383" h="746" extrusionOk="0">
                    <a:moveTo>
                      <a:pt x="243" y="1"/>
                    </a:moveTo>
                    <a:cubicBezTo>
                      <a:pt x="152" y="55"/>
                      <a:pt x="104" y="110"/>
                      <a:pt x="68" y="170"/>
                    </a:cubicBezTo>
                    <a:cubicBezTo>
                      <a:pt x="37" y="231"/>
                      <a:pt x="13" y="291"/>
                      <a:pt x="7" y="352"/>
                    </a:cubicBezTo>
                    <a:cubicBezTo>
                      <a:pt x="1" y="412"/>
                      <a:pt x="1" y="473"/>
                      <a:pt x="19" y="539"/>
                    </a:cubicBezTo>
                    <a:cubicBezTo>
                      <a:pt x="43" y="612"/>
                      <a:pt x="74" y="679"/>
                      <a:pt x="140" y="745"/>
                    </a:cubicBezTo>
                    <a:cubicBezTo>
                      <a:pt x="225" y="691"/>
                      <a:pt x="279" y="642"/>
                      <a:pt x="316" y="576"/>
                    </a:cubicBezTo>
                    <a:cubicBezTo>
                      <a:pt x="346" y="521"/>
                      <a:pt x="370" y="455"/>
                      <a:pt x="376" y="400"/>
                    </a:cubicBezTo>
                    <a:cubicBezTo>
                      <a:pt x="382" y="340"/>
                      <a:pt x="382" y="273"/>
                      <a:pt x="364" y="206"/>
                    </a:cubicBezTo>
                    <a:cubicBezTo>
                      <a:pt x="346" y="140"/>
                      <a:pt x="310" y="73"/>
                      <a:pt x="243" y="1"/>
                    </a:cubicBezTo>
                    <a:close/>
                  </a:path>
                </a:pathLst>
              </a:custGeom>
              <a:solidFill>
                <a:srgbClr val="536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1" name="Google Shape;1721;p47"/>
              <p:cNvGrpSpPr/>
              <p:nvPr/>
            </p:nvGrpSpPr>
            <p:grpSpPr>
              <a:xfrm>
                <a:off x="2972900" y="2107950"/>
                <a:ext cx="580025" cy="372975"/>
                <a:chOff x="2972900" y="2107950"/>
                <a:chExt cx="580025" cy="372975"/>
              </a:xfrm>
            </p:grpSpPr>
            <p:sp>
              <p:nvSpPr>
                <p:cNvPr id="1722" name="Google Shape;1722;p47"/>
                <p:cNvSpPr/>
                <p:nvPr/>
              </p:nvSpPr>
              <p:spPr>
                <a:xfrm>
                  <a:off x="3123800" y="2318975"/>
                  <a:ext cx="104125" cy="54500"/>
                </a:xfrm>
                <a:custGeom>
                  <a:avLst/>
                  <a:gdLst/>
                  <a:ahLst/>
                  <a:cxnLst/>
                  <a:rect l="l" t="t" r="r" b="b"/>
                  <a:pathLst>
                    <a:path w="4165" h="2180" extrusionOk="0">
                      <a:moveTo>
                        <a:pt x="41" y="1"/>
                      </a:moveTo>
                      <a:cubicBezTo>
                        <a:pt x="40" y="1"/>
                        <a:pt x="37" y="2"/>
                        <a:pt x="37" y="6"/>
                      </a:cubicBezTo>
                      <a:cubicBezTo>
                        <a:pt x="43" y="2"/>
                        <a:pt x="43" y="1"/>
                        <a:pt x="41" y="1"/>
                      </a:cubicBezTo>
                      <a:close/>
                      <a:moveTo>
                        <a:pt x="37" y="6"/>
                      </a:moveTo>
                      <a:cubicBezTo>
                        <a:pt x="6" y="54"/>
                        <a:pt x="0" y="121"/>
                        <a:pt x="6" y="187"/>
                      </a:cubicBezTo>
                      <a:cubicBezTo>
                        <a:pt x="6" y="187"/>
                        <a:pt x="6" y="187"/>
                        <a:pt x="6" y="188"/>
                      </a:cubicBezTo>
                      <a:lnTo>
                        <a:pt x="6" y="188"/>
                      </a:lnTo>
                      <a:cubicBezTo>
                        <a:pt x="7" y="124"/>
                        <a:pt x="10" y="58"/>
                        <a:pt x="37" y="6"/>
                      </a:cubicBezTo>
                      <a:close/>
                      <a:moveTo>
                        <a:pt x="6" y="188"/>
                      </a:moveTo>
                      <a:cubicBezTo>
                        <a:pt x="6" y="198"/>
                        <a:pt x="6" y="208"/>
                        <a:pt x="6" y="217"/>
                      </a:cubicBezTo>
                      <a:cubicBezTo>
                        <a:pt x="10" y="228"/>
                        <a:pt x="15" y="237"/>
                        <a:pt x="20" y="247"/>
                      </a:cubicBezTo>
                      <a:lnTo>
                        <a:pt x="20" y="247"/>
                      </a:lnTo>
                      <a:cubicBezTo>
                        <a:pt x="14" y="228"/>
                        <a:pt x="10" y="208"/>
                        <a:pt x="6" y="188"/>
                      </a:cubicBezTo>
                      <a:close/>
                      <a:moveTo>
                        <a:pt x="20" y="247"/>
                      </a:moveTo>
                      <a:lnTo>
                        <a:pt x="20" y="247"/>
                      </a:lnTo>
                      <a:cubicBezTo>
                        <a:pt x="32" y="291"/>
                        <a:pt x="50" y="333"/>
                        <a:pt x="79" y="375"/>
                      </a:cubicBezTo>
                      <a:cubicBezTo>
                        <a:pt x="115" y="447"/>
                        <a:pt x="176" y="490"/>
                        <a:pt x="230" y="550"/>
                      </a:cubicBezTo>
                      <a:cubicBezTo>
                        <a:pt x="279" y="611"/>
                        <a:pt x="327" y="684"/>
                        <a:pt x="394" y="738"/>
                      </a:cubicBezTo>
                      <a:cubicBezTo>
                        <a:pt x="424" y="768"/>
                        <a:pt x="454" y="793"/>
                        <a:pt x="485" y="823"/>
                      </a:cubicBezTo>
                      <a:cubicBezTo>
                        <a:pt x="515" y="847"/>
                        <a:pt x="545" y="871"/>
                        <a:pt x="576" y="902"/>
                      </a:cubicBezTo>
                      <a:cubicBezTo>
                        <a:pt x="606" y="926"/>
                        <a:pt x="636" y="950"/>
                        <a:pt x="666" y="974"/>
                      </a:cubicBezTo>
                      <a:cubicBezTo>
                        <a:pt x="697" y="998"/>
                        <a:pt x="733" y="1023"/>
                        <a:pt x="763" y="1041"/>
                      </a:cubicBezTo>
                      <a:cubicBezTo>
                        <a:pt x="836" y="1095"/>
                        <a:pt x="902" y="1156"/>
                        <a:pt x="975" y="1192"/>
                      </a:cubicBezTo>
                      <a:cubicBezTo>
                        <a:pt x="1054" y="1229"/>
                        <a:pt x="1139" y="1271"/>
                        <a:pt x="1211" y="1301"/>
                      </a:cubicBezTo>
                      <a:cubicBezTo>
                        <a:pt x="1290" y="1337"/>
                        <a:pt x="1369" y="1356"/>
                        <a:pt x="1453" y="1386"/>
                      </a:cubicBezTo>
                      <a:cubicBezTo>
                        <a:pt x="1532" y="1416"/>
                        <a:pt x="1611" y="1428"/>
                        <a:pt x="1696" y="1453"/>
                      </a:cubicBezTo>
                      <a:cubicBezTo>
                        <a:pt x="1780" y="1471"/>
                        <a:pt x="1853" y="1507"/>
                        <a:pt x="1932" y="1525"/>
                      </a:cubicBezTo>
                      <a:cubicBezTo>
                        <a:pt x="2016" y="1549"/>
                        <a:pt x="2089" y="1568"/>
                        <a:pt x="2174" y="1586"/>
                      </a:cubicBezTo>
                      <a:cubicBezTo>
                        <a:pt x="2259" y="1610"/>
                        <a:pt x="2337" y="1616"/>
                        <a:pt x="2416" y="1640"/>
                      </a:cubicBezTo>
                      <a:cubicBezTo>
                        <a:pt x="2501" y="1664"/>
                        <a:pt x="2573" y="1701"/>
                        <a:pt x="2652" y="1719"/>
                      </a:cubicBezTo>
                      <a:cubicBezTo>
                        <a:pt x="2725" y="1737"/>
                        <a:pt x="2816" y="1731"/>
                        <a:pt x="2894" y="1755"/>
                      </a:cubicBezTo>
                      <a:cubicBezTo>
                        <a:pt x="2967" y="1773"/>
                        <a:pt x="3046" y="1822"/>
                        <a:pt x="3118" y="1846"/>
                      </a:cubicBezTo>
                      <a:cubicBezTo>
                        <a:pt x="3185" y="1870"/>
                        <a:pt x="3264" y="1876"/>
                        <a:pt x="3330" y="1901"/>
                      </a:cubicBezTo>
                      <a:lnTo>
                        <a:pt x="3536" y="1967"/>
                      </a:lnTo>
                      <a:cubicBezTo>
                        <a:pt x="3603" y="1991"/>
                        <a:pt x="3681" y="1997"/>
                        <a:pt x="3748" y="2010"/>
                      </a:cubicBezTo>
                      <a:cubicBezTo>
                        <a:pt x="3815" y="2034"/>
                        <a:pt x="3875" y="2064"/>
                        <a:pt x="3942" y="2088"/>
                      </a:cubicBezTo>
                      <a:cubicBezTo>
                        <a:pt x="4002" y="2112"/>
                        <a:pt x="4075" y="2143"/>
                        <a:pt x="4123" y="2179"/>
                      </a:cubicBezTo>
                      <a:cubicBezTo>
                        <a:pt x="4124" y="2180"/>
                        <a:pt x="4125" y="2180"/>
                        <a:pt x="4126" y="2180"/>
                      </a:cubicBezTo>
                      <a:cubicBezTo>
                        <a:pt x="4140" y="2180"/>
                        <a:pt x="4165" y="2148"/>
                        <a:pt x="4154" y="2143"/>
                      </a:cubicBezTo>
                      <a:cubicBezTo>
                        <a:pt x="4105" y="2088"/>
                        <a:pt x="4027" y="2052"/>
                        <a:pt x="3960" y="2010"/>
                      </a:cubicBezTo>
                      <a:cubicBezTo>
                        <a:pt x="3893" y="1973"/>
                        <a:pt x="3809" y="1961"/>
                        <a:pt x="3730" y="1931"/>
                      </a:cubicBezTo>
                      <a:cubicBezTo>
                        <a:pt x="3657" y="1907"/>
                        <a:pt x="3591" y="1858"/>
                        <a:pt x="3506" y="1840"/>
                      </a:cubicBezTo>
                      <a:cubicBezTo>
                        <a:pt x="3427" y="1816"/>
                        <a:pt x="3348" y="1792"/>
                        <a:pt x="3270" y="1761"/>
                      </a:cubicBezTo>
                      <a:cubicBezTo>
                        <a:pt x="3197" y="1731"/>
                        <a:pt x="3112" y="1707"/>
                        <a:pt x="3034" y="1689"/>
                      </a:cubicBezTo>
                      <a:cubicBezTo>
                        <a:pt x="2961" y="1664"/>
                        <a:pt x="2876" y="1628"/>
                        <a:pt x="2804" y="1604"/>
                      </a:cubicBezTo>
                      <a:cubicBezTo>
                        <a:pt x="2719" y="1580"/>
                        <a:pt x="2640" y="1555"/>
                        <a:pt x="2561" y="1537"/>
                      </a:cubicBezTo>
                      <a:cubicBezTo>
                        <a:pt x="2477" y="1513"/>
                        <a:pt x="2398" y="1483"/>
                        <a:pt x="2325" y="1453"/>
                      </a:cubicBezTo>
                      <a:cubicBezTo>
                        <a:pt x="2247" y="1428"/>
                        <a:pt x="2156" y="1416"/>
                        <a:pt x="2083" y="1392"/>
                      </a:cubicBezTo>
                      <a:cubicBezTo>
                        <a:pt x="2004" y="1362"/>
                        <a:pt x="1938" y="1307"/>
                        <a:pt x="1853" y="1277"/>
                      </a:cubicBezTo>
                      <a:cubicBezTo>
                        <a:pt x="1780" y="1247"/>
                        <a:pt x="1696" y="1222"/>
                        <a:pt x="1623" y="1192"/>
                      </a:cubicBezTo>
                      <a:lnTo>
                        <a:pt x="1393" y="1101"/>
                      </a:lnTo>
                      <a:cubicBezTo>
                        <a:pt x="1320" y="1071"/>
                        <a:pt x="1241" y="1041"/>
                        <a:pt x="1169" y="1017"/>
                      </a:cubicBezTo>
                      <a:cubicBezTo>
                        <a:pt x="1090" y="986"/>
                        <a:pt x="1017" y="968"/>
                        <a:pt x="939" y="938"/>
                      </a:cubicBezTo>
                      <a:cubicBezTo>
                        <a:pt x="866" y="908"/>
                        <a:pt x="793" y="859"/>
                        <a:pt x="727" y="829"/>
                      </a:cubicBezTo>
                      <a:cubicBezTo>
                        <a:pt x="660" y="793"/>
                        <a:pt x="582" y="756"/>
                        <a:pt x="521" y="708"/>
                      </a:cubicBezTo>
                      <a:lnTo>
                        <a:pt x="321" y="550"/>
                      </a:lnTo>
                      <a:cubicBezTo>
                        <a:pt x="261" y="496"/>
                        <a:pt x="200" y="441"/>
                        <a:pt x="146" y="393"/>
                      </a:cubicBezTo>
                      <a:cubicBezTo>
                        <a:pt x="99" y="347"/>
                        <a:pt x="49" y="301"/>
                        <a:pt x="20" y="247"/>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7"/>
                <p:cNvSpPr/>
                <p:nvPr/>
              </p:nvSpPr>
              <p:spPr>
                <a:xfrm>
                  <a:off x="3336387" y="2303050"/>
                  <a:ext cx="167125" cy="66475"/>
                </a:xfrm>
                <a:custGeom>
                  <a:avLst/>
                  <a:gdLst/>
                  <a:ahLst/>
                  <a:cxnLst/>
                  <a:rect l="l" t="t" r="r" b="b"/>
                  <a:pathLst>
                    <a:path w="6685" h="2659" extrusionOk="0">
                      <a:moveTo>
                        <a:pt x="1726" y="1309"/>
                      </a:moveTo>
                      <a:cubicBezTo>
                        <a:pt x="1732" y="1327"/>
                        <a:pt x="1744" y="1339"/>
                        <a:pt x="1750" y="1363"/>
                      </a:cubicBezTo>
                      <a:cubicBezTo>
                        <a:pt x="1744" y="1363"/>
                        <a:pt x="1726" y="1369"/>
                        <a:pt x="1720" y="1369"/>
                      </a:cubicBezTo>
                      <a:cubicBezTo>
                        <a:pt x="1714" y="1363"/>
                        <a:pt x="1714" y="1345"/>
                        <a:pt x="1708" y="1339"/>
                      </a:cubicBezTo>
                      <a:cubicBezTo>
                        <a:pt x="1714" y="1333"/>
                        <a:pt x="1720" y="1315"/>
                        <a:pt x="1720" y="1309"/>
                      </a:cubicBezTo>
                      <a:close/>
                      <a:moveTo>
                        <a:pt x="3936" y="1"/>
                      </a:moveTo>
                      <a:cubicBezTo>
                        <a:pt x="3766" y="98"/>
                        <a:pt x="3663" y="213"/>
                        <a:pt x="3591" y="334"/>
                      </a:cubicBezTo>
                      <a:cubicBezTo>
                        <a:pt x="3542" y="400"/>
                        <a:pt x="3512" y="467"/>
                        <a:pt x="3494" y="546"/>
                      </a:cubicBezTo>
                      <a:cubicBezTo>
                        <a:pt x="3470" y="521"/>
                        <a:pt x="3439" y="497"/>
                        <a:pt x="3409" y="485"/>
                      </a:cubicBezTo>
                      <a:cubicBezTo>
                        <a:pt x="3403" y="461"/>
                        <a:pt x="3391" y="431"/>
                        <a:pt x="3385" y="406"/>
                      </a:cubicBezTo>
                      <a:cubicBezTo>
                        <a:pt x="3343" y="279"/>
                        <a:pt x="3264" y="152"/>
                        <a:pt x="3119" y="7"/>
                      </a:cubicBezTo>
                      <a:cubicBezTo>
                        <a:pt x="2955" y="122"/>
                        <a:pt x="2864" y="237"/>
                        <a:pt x="2798" y="358"/>
                      </a:cubicBezTo>
                      <a:cubicBezTo>
                        <a:pt x="2798" y="364"/>
                        <a:pt x="2786" y="370"/>
                        <a:pt x="2786" y="370"/>
                      </a:cubicBezTo>
                      <a:cubicBezTo>
                        <a:pt x="2786" y="310"/>
                        <a:pt x="2780" y="249"/>
                        <a:pt x="2767" y="188"/>
                      </a:cubicBezTo>
                      <a:cubicBezTo>
                        <a:pt x="2753" y="188"/>
                        <a:pt x="2739" y="187"/>
                        <a:pt x="2726" y="187"/>
                      </a:cubicBezTo>
                      <a:cubicBezTo>
                        <a:pt x="2611" y="187"/>
                        <a:pt x="2516" y="209"/>
                        <a:pt x="2434" y="225"/>
                      </a:cubicBezTo>
                      <a:cubicBezTo>
                        <a:pt x="2416" y="176"/>
                        <a:pt x="2392" y="122"/>
                        <a:pt x="2362" y="67"/>
                      </a:cubicBezTo>
                      <a:cubicBezTo>
                        <a:pt x="2168" y="122"/>
                        <a:pt x="2047" y="207"/>
                        <a:pt x="1938" y="297"/>
                      </a:cubicBezTo>
                      <a:cubicBezTo>
                        <a:pt x="1859" y="370"/>
                        <a:pt x="1799" y="449"/>
                        <a:pt x="1750" y="540"/>
                      </a:cubicBezTo>
                      <a:cubicBezTo>
                        <a:pt x="1726" y="485"/>
                        <a:pt x="1696" y="425"/>
                        <a:pt x="1666" y="364"/>
                      </a:cubicBezTo>
                      <a:cubicBezTo>
                        <a:pt x="1635" y="370"/>
                        <a:pt x="1605" y="388"/>
                        <a:pt x="1587" y="394"/>
                      </a:cubicBezTo>
                      <a:cubicBezTo>
                        <a:pt x="1532" y="285"/>
                        <a:pt x="1466" y="182"/>
                        <a:pt x="1345" y="67"/>
                      </a:cubicBezTo>
                      <a:cubicBezTo>
                        <a:pt x="1175" y="182"/>
                        <a:pt x="1090" y="303"/>
                        <a:pt x="1024" y="425"/>
                      </a:cubicBezTo>
                      <a:cubicBezTo>
                        <a:pt x="1024" y="431"/>
                        <a:pt x="1018" y="431"/>
                        <a:pt x="1018" y="437"/>
                      </a:cubicBezTo>
                      <a:cubicBezTo>
                        <a:pt x="997" y="435"/>
                        <a:pt x="976" y="434"/>
                        <a:pt x="956" y="434"/>
                      </a:cubicBezTo>
                      <a:cubicBezTo>
                        <a:pt x="896" y="434"/>
                        <a:pt x="841" y="441"/>
                        <a:pt x="782" y="455"/>
                      </a:cubicBezTo>
                      <a:cubicBezTo>
                        <a:pt x="739" y="461"/>
                        <a:pt x="697" y="479"/>
                        <a:pt x="660" y="485"/>
                      </a:cubicBezTo>
                      <a:cubicBezTo>
                        <a:pt x="606" y="455"/>
                        <a:pt x="558" y="431"/>
                        <a:pt x="497" y="406"/>
                      </a:cubicBezTo>
                      <a:cubicBezTo>
                        <a:pt x="406" y="382"/>
                        <a:pt x="307" y="360"/>
                        <a:pt x="192" y="360"/>
                      </a:cubicBezTo>
                      <a:cubicBezTo>
                        <a:pt x="138" y="360"/>
                        <a:pt x="81" y="365"/>
                        <a:pt x="19" y="376"/>
                      </a:cubicBezTo>
                      <a:cubicBezTo>
                        <a:pt x="1" y="576"/>
                        <a:pt x="43" y="721"/>
                        <a:pt x="91" y="848"/>
                      </a:cubicBezTo>
                      <a:cubicBezTo>
                        <a:pt x="110" y="879"/>
                        <a:pt x="122" y="915"/>
                        <a:pt x="140" y="945"/>
                      </a:cubicBezTo>
                      <a:cubicBezTo>
                        <a:pt x="85" y="1054"/>
                        <a:pt x="49" y="1175"/>
                        <a:pt x="31" y="1339"/>
                      </a:cubicBezTo>
                      <a:cubicBezTo>
                        <a:pt x="142" y="1374"/>
                        <a:pt x="239" y="1386"/>
                        <a:pt x="327" y="1386"/>
                      </a:cubicBezTo>
                      <a:cubicBezTo>
                        <a:pt x="393" y="1386"/>
                        <a:pt x="452" y="1379"/>
                        <a:pt x="509" y="1369"/>
                      </a:cubicBezTo>
                      <a:cubicBezTo>
                        <a:pt x="545" y="1363"/>
                        <a:pt x="576" y="1357"/>
                        <a:pt x="606" y="1345"/>
                      </a:cubicBezTo>
                      <a:cubicBezTo>
                        <a:pt x="618" y="1345"/>
                        <a:pt x="624" y="1357"/>
                        <a:pt x="636" y="1357"/>
                      </a:cubicBezTo>
                      <a:cubicBezTo>
                        <a:pt x="736" y="1383"/>
                        <a:pt x="837" y="1400"/>
                        <a:pt x="965" y="1400"/>
                      </a:cubicBezTo>
                      <a:cubicBezTo>
                        <a:pt x="984" y="1400"/>
                        <a:pt x="1003" y="1400"/>
                        <a:pt x="1024" y="1399"/>
                      </a:cubicBezTo>
                      <a:cubicBezTo>
                        <a:pt x="1042" y="1484"/>
                        <a:pt x="1060" y="1569"/>
                        <a:pt x="1102" y="1660"/>
                      </a:cubicBezTo>
                      <a:cubicBezTo>
                        <a:pt x="1078" y="1708"/>
                        <a:pt x="1060" y="1763"/>
                        <a:pt x="1048" y="1823"/>
                      </a:cubicBezTo>
                      <a:cubicBezTo>
                        <a:pt x="1024" y="1944"/>
                        <a:pt x="1024" y="2071"/>
                        <a:pt x="1048" y="2211"/>
                      </a:cubicBezTo>
                      <a:cubicBezTo>
                        <a:pt x="1078" y="2344"/>
                        <a:pt x="1133" y="2483"/>
                        <a:pt x="1260" y="2634"/>
                      </a:cubicBezTo>
                      <a:cubicBezTo>
                        <a:pt x="1435" y="2550"/>
                        <a:pt x="1532" y="2447"/>
                        <a:pt x="1617" y="2344"/>
                      </a:cubicBezTo>
                      <a:cubicBezTo>
                        <a:pt x="1623" y="2416"/>
                        <a:pt x="1635" y="2489"/>
                        <a:pt x="1666" y="2574"/>
                      </a:cubicBezTo>
                      <a:cubicBezTo>
                        <a:pt x="1865" y="2550"/>
                        <a:pt x="1999" y="2483"/>
                        <a:pt x="2114" y="2404"/>
                      </a:cubicBezTo>
                      <a:cubicBezTo>
                        <a:pt x="2198" y="2344"/>
                        <a:pt x="2265" y="2283"/>
                        <a:pt x="2325" y="2211"/>
                      </a:cubicBezTo>
                      <a:lnTo>
                        <a:pt x="2483" y="2211"/>
                      </a:lnTo>
                      <a:cubicBezTo>
                        <a:pt x="2483" y="2223"/>
                        <a:pt x="2495" y="2241"/>
                        <a:pt x="2495" y="2247"/>
                      </a:cubicBezTo>
                      <a:cubicBezTo>
                        <a:pt x="2537" y="2374"/>
                        <a:pt x="2598" y="2513"/>
                        <a:pt x="2743" y="2659"/>
                      </a:cubicBezTo>
                      <a:cubicBezTo>
                        <a:pt x="2919" y="2550"/>
                        <a:pt x="3010" y="2435"/>
                        <a:pt x="3082" y="2326"/>
                      </a:cubicBezTo>
                      <a:cubicBezTo>
                        <a:pt x="3100" y="2301"/>
                        <a:pt x="3113" y="2271"/>
                        <a:pt x="3119" y="2247"/>
                      </a:cubicBezTo>
                      <a:cubicBezTo>
                        <a:pt x="3137" y="2307"/>
                        <a:pt x="3161" y="2374"/>
                        <a:pt x="3197" y="2453"/>
                      </a:cubicBezTo>
                      <a:cubicBezTo>
                        <a:pt x="3355" y="2416"/>
                        <a:pt x="3470" y="2362"/>
                        <a:pt x="3561" y="2295"/>
                      </a:cubicBezTo>
                      <a:cubicBezTo>
                        <a:pt x="3597" y="2307"/>
                        <a:pt x="3633" y="2314"/>
                        <a:pt x="3676" y="2326"/>
                      </a:cubicBezTo>
                      <a:cubicBezTo>
                        <a:pt x="3740" y="2334"/>
                        <a:pt x="3806" y="2343"/>
                        <a:pt x="3880" y="2343"/>
                      </a:cubicBezTo>
                      <a:cubicBezTo>
                        <a:pt x="3960" y="2343"/>
                        <a:pt x="4047" y="2333"/>
                        <a:pt x="4148" y="2301"/>
                      </a:cubicBezTo>
                      <a:cubicBezTo>
                        <a:pt x="4142" y="2102"/>
                        <a:pt x="4087" y="1962"/>
                        <a:pt x="4021" y="1841"/>
                      </a:cubicBezTo>
                      <a:cubicBezTo>
                        <a:pt x="3990" y="1793"/>
                        <a:pt x="3960" y="1750"/>
                        <a:pt x="3930" y="1708"/>
                      </a:cubicBezTo>
                      <a:cubicBezTo>
                        <a:pt x="3936" y="1666"/>
                        <a:pt x="3948" y="1617"/>
                        <a:pt x="3948" y="1569"/>
                      </a:cubicBezTo>
                      <a:cubicBezTo>
                        <a:pt x="3948" y="1514"/>
                        <a:pt x="3948" y="1466"/>
                        <a:pt x="3936" y="1417"/>
                      </a:cubicBezTo>
                      <a:lnTo>
                        <a:pt x="3936" y="1417"/>
                      </a:lnTo>
                      <a:cubicBezTo>
                        <a:pt x="3966" y="1460"/>
                        <a:pt x="3996" y="1508"/>
                        <a:pt x="4027" y="1545"/>
                      </a:cubicBezTo>
                      <a:cubicBezTo>
                        <a:pt x="4118" y="1641"/>
                        <a:pt x="4233" y="1738"/>
                        <a:pt x="4420" y="1817"/>
                      </a:cubicBezTo>
                      <a:cubicBezTo>
                        <a:pt x="4523" y="1672"/>
                        <a:pt x="4566" y="1539"/>
                        <a:pt x="4590" y="1417"/>
                      </a:cubicBezTo>
                      <a:cubicBezTo>
                        <a:pt x="4632" y="1448"/>
                        <a:pt x="4681" y="1466"/>
                        <a:pt x="4741" y="1496"/>
                      </a:cubicBezTo>
                      <a:cubicBezTo>
                        <a:pt x="4814" y="1611"/>
                        <a:pt x="4917" y="1726"/>
                        <a:pt x="5086" y="1823"/>
                      </a:cubicBezTo>
                      <a:cubicBezTo>
                        <a:pt x="5226" y="1678"/>
                        <a:pt x="5286" y="1545"/>
                        <a:pt x="5328" y="1405"/>
                      </a:cubicBezTo>
                      <a:cubicBezTo>
                        <a:pt x="5341" y="1387"/>
                        <a:pt x="5341" y="1369"/>
                        <a:pt x="5347" y="1345"/>
                      </a:cubicBezTo>
                      <a:cubicBezTo>
                        <a:pt x="5353" y="1339"/>
                        <a:pt x="5371" y="1339"/>
                        <a:pt x="5377" y="1333"/>
                      </a:cubicBezTo>
                      <a:lnTo>
                        <a:pt x="5377" y="1333"/>
                      </a:lnTo>
                      <a:cubicBezTo>
                        <a:pt x="5377" y="1345"/>
                        <a:pt x="5371" y="1357"/>
                        <a:pt x="5371" y="1369"/>
                      </a:cubicBezTo>
                      <a:cubicBezTo>
                        <a:pt x="5413" y="1387"/>
                        <a:pt x="5450" y="1399"/>
                        <a:pt x="5492" y="1417"/>
                      </a:cubicBezTo>
                      <a:cubicBezTo>
                        <a:pt x="5498" y="1430"/>
                        <a:pt x="5504" y="1436"/>
                        <a:pt x="5510" y="1454"/>
                      </a:cubicBezTo>
                      <a:cubicBezTo>
                        <a:pt x="5595" y="1557"/>
                        <a:pt x="5704" y="1666"/>
                        <a:pt x="5885" y="1757"/>
                      </a:cubicBezTo>
                      <a:cubicBezTo>
                        <a:pt x="5982" y="1635"/>
                        <a:pt x="6037" y="1520"/>
                        <a:pt x="6073" y="1417"/>
                      </a:cubicBezTo>
                      <a:cubicBezTo>
                        <a:pt x="6116" y="1399"/>
                        <a:pt x="6164" y="1375"/>
                        <a:pt x="6206" y="1357"/>
                      </a:cubicBezTo>
                      <a:cubicBezTo>
                        <a:pt x="6315" y="1296"/>
                        <a:pt x="6412" y="1218"/>
                        <a:pt x="6497" y="1103"/>
                      </a:cubicBezTo>
                      <a:cubicBezTo>
                        <a:pt x="6582" y="994"/>
                        <a:pt x="6648" y="860"/>
                        <a:pt x="6685" y="667"/>
                      </a:cubicBezTo>
                      <a:cubicBezTo>
                        <a:pt x="6549" y="594"/>
                        <a:pt x="6418" y="575"/>
                        <a:pt x="6295" y="575"/>
                      </a:cubicBezTo>
                      <a:cubicBezTo>
                        <a:pt x="6275" y="575"/>
                        <a:pt x="6256" y="575"/>
                        <a:pt x="6237" y="576"/>
                      </a:cubicBezTo>
                      <a:cubicBezTo>
                        <a:pt x="6146" y="582"/>
                        <a:pt x="6067" y="600"/>
                        <a:pt x="5988" y="630"/>
                      </a:cubicBezTo>
                      <a:cubicBezTo>
                        <a:pt x="5982" y="612"/>
                        <a:pt x="5976" y="600"/>
                        <a:pt x="5958" y="588"/>
                      </a:cubicBezTo>
                      <a:cubicBezTo>
                        <a:pt x="5946" y="570"/>
                        <a:pt x="5922" y="546"/>
                        <a:pt x="5904" y="521"/>
                      </a:cubicBezTo>
                      <a:cubicBezTo>
                        <a:pt x="5904" y="467"/>
                        <a:pt x="5904" y="425"/>
                        <a:pt x="5898" y="364"/>
                      </a:cubicBezTo>
                      <a:cubicBezTo>
                        <a:pt x="5831" y="358"/>
                        <a:pt x="5770" y="358"/>
                        <a:pt x="5710" y="358"/>
                      </a:cubicBezTo>
                      <a:cubicBezTo>
                        <a:pt x="5674" y="334"/>
                        <a:pt x="5631" y="310"/>
                        <a:pt x="5589" y="285"/>
                      </a:cubicBezTo>
                      <a:cubicBezTo>
                        <a:pt x="5559" y="328"/>
                        <a:pt x="5534" y="358"/>
                        <a:pt x="5510" y="388"/>
                      </a:cubicBezTo>
                      <a:cubicBezTo>
                        <a:pt x="5480" y="394"/>
                        <a:pt x="5450" y="400"/>
                        <a:pt x="5419" y="419"/>
                      </a:cubicBezTo>
                      <a:cubicBezTo>
                        <a:pt x="5322" y="455"/>
                        <a:pt x="5238" y="497"/>
                        <a:pt x="5165" y="558"/>
                      </a:cubicBezTo>
                      <a:cubicBezTo>
                        <a:pt x="5098" y="485"/>
                        <a:pt x="5014" y="406"/>
                        <a:pt x="4893" y="334"/>
                      </a:cubicBezTo>
                      <a:cubicBezTo>
                        <a:pt x="4862" y="364"/>
                        <a:pt x="4838" y="394"/>
                        <a:pt x="4814" y="419"/>
                      </a:cubicBezTo>
                      <a:cubicBezTo>
                        <a:pt x="4802" y="394"/>
                        <a:pt x="4777" y="370"/>
                        <a:pt x="4753" y="346"/>
                      </a:cubicBezTo>
                      <a:cubicBezTo>
                        <a:pt x="4662" y="249"/>
                        <a:pt x="4541" y="152"/>
                        <a:pt x="4360" y="86"/>
                      </a:cubicBezTo>
                      <a:cubicBezTo>
                        <a:pt x="4263" y="225"/>
                        <a:pt x="4220" y="358"/>
                        <a:pt x="4196" y="479"/>
                      </a:cubicBezTo>
                      <a:cubicBezTo>
                        <a:pt x="4190" y="455"/>
                        <a:pt x="4190" y="431"/>
                        <a:pt x="4178" y="406"/>
                      </a:cubicBezTo>
                      <a:cubicBezTo>
                        <a:pt x="4142" y="279"/>
                        <a:pt x="4075" y="146"/>
                        <a:pt x="3936"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7"/>
                <p:cNvSpPr/>
                <p:nvPr/>
              </p:nvSpPr>
              <p:spPr>
                <a:xfrm>
                  <a:off x="3009525" y="2258100"/>
                  <a:ext cx="137000" cy="75550"/>
                </a:xfrm>
                <a:custGeom>
                  <a:avLst/>
                  <a:gdLst/>
                  <a:ahLst/>
                  <a:cxnLst/>
                  <a:rect l="l" t="t" r="r" b="b"/>
                  <a:pathLst>
                    <a:path w="5480" h="3022" extrusionOk="0">
                      <a:moveTo>
                        <a:pt x="2567" y="1"/>
                      </a:moveTo>
                      <a:cubicBezTo>
                        <a:pt x="2380" y="73"/>
                        <a:pt x="2265" y="170"/>
                        <a:pt x="2174" y="267"/>
                      </a:cubicBezTo>
                      <a:cubicBezTo>
                        <a:pt x="2125" y="315"/>
                        <a:pt x="2089" y="364"/>
                        <a:pt x="2059" y="418"/>
                      </a:cubicBezTo>
                      <a:cubicBezTo>
                        <a:pt x="2059" y="334"/>
                        <a:pt x="2059" y="243"/>
                        <a:pt x="2035" y="146"/>
                      </a:cubicBezTo>
                      <a:cubicBezTo>
                        <a:pt x="1841" y="146"/>
                        <a:pt x="1695" y="194"/>
                        <a:pt x="1568" y="255"/>
                      </a:cubicBezTo>
                      <a:cubicBezTo>
                        <a:pt x="1514" y="273"/>
                        <a:pt x="1478" y="303"/>
                        <a:pt x="1429" y="334"/>
                      </a:cubicBezTo>
                      <a:cubicBezTo>
                        <a:pt x="1399" y="303"/>
                        <a:pt x="1369" y="273"/>
                        <a:pt x="1332" y="243"/>
                      </a:cubicBezTo>
                      <a:cubicBezTo>
                        <a:pt x="1260" y="303"/>
                        <a:pt x="1199" y="364"/>
                        <a:pt x="1145" y="424"/>
                      </a:cubicBezTo>
                      <a:cubicBezTo>
                        <a:pt x="1138" y="424"/>
                        <a:pt x="1138" y="418"/>
                        <a:pt x="1126" y="418"/>
                      </a:cubicBezTo>
                      <a:cubicBezTo>
                        <a:pt x="1078" y="394"/>
                        <a:pt x="1023" y="376"/>
                        <a:pt x="969" y="358"/>
                      </a:cubicBezTo>
                      <a:cubicBezTo>
                        <a:pt x="902" y="328"/>
                        <a:pt x="836" y="297"/>
                        <a:pt x="757" y="285"/>
                      </a:cubicBezTo>
                      <a:cubicBezTo>
                        <a:pt x="688" y="273"/>
                        <a:pt x="616" y="262"/>
                        <a:pt x="534" y="262"/>
                      </a:cubicBezTo>
                      <a:cubicBezTo>
                        <a:pt x="458" y="262"/>
                        <a:pt x="375" y="271"/>
                        <a:pt x="279" y="297"/>
                      </a:cubicBezTo>
                      <a:cubicBezTo>
                        <a:pt x="279" y="346"/>
                        <a:pt x="291" y="388"/>
                        <a:pt x="297" y="424"/>
                      </a:cubicBezTo>
                      <a:cubicBezTo>
                        <a:pt x="200" y="479"/>
                        <a:pt x="97" y="545"/>
                        <a:pt x="0" y="667"/>
                      </a:cubicBezTo>
                      <a:cubicBezTo>
                        <a:pt x="121" y="830"/>
                        <a:pt x="242" y="921"/>
                        <a:pt x="364" y="981"/>
                      </a:cubicBezTo>
                      <a:cubicBezTo>
                        <a:pt x="479" y="1042"/>
                        <a:pt x="594" y="1066"/>
                        <a:pt x="703" y="1072"/>
                      </a:cubicBezTo>
                      <a:cubicBezTo>
                        <a:pt x="787" y="1127"/>
                        <a:pt x="872" y="1163"/>
                        <a:pt x="975" y="1193"/>
                      </a:cubicBezTo>
                      <a:cubicBezTo>
                        <a:pt x="993" y="1248"/>
                        <a:pt x="1005" y="1308"/>
                        <a:pt x="1030" y="1357"/>
                      </a:cubicBezTo>
                      <a:cubicBezTo>
                        <a:pt x="1090" y="1478"/>
                        <a:pt x="1169" y="1611"/>
                        <a:pt x="1326" y="1738"/>
                      </a:cubicBezTo>
                      <a:cubicBezTo>
                        <a:pt x="1441" y="1647"/>
                        <a:pt x="1514" y="1557"/>
                        <a:pt x="1574" y="1466"/>
                      </a:cubicBezTo>
                      <a:cubicBezTo>
                        <a:pt x="1574" y="1520"/>
                        <a:pt x="1580" y="1569"/>
                        <a:pt x="1593" y="1629"/>
                      </a:cubicBezTo>
                      <a:cubicBezTo>
                        <a:pt x="1659" y="1629"/>
                        <a:pt x="1720" y="1629"/>
                        <a:pt x="1780" y="1623"/>
                      </a:cubicBezTo>
                      <a:lnTo>
                        <a:pt x="1780" y="1732"/>
                      </a:lnTo>
                      <a:cubicBezTo>
                        <a:pt x="1786" y="1853"/>
                        <a:pt x="1823" y="1980"/>
                        <a:pt x="1883" y="2095"/>
                      </a:cubicBezTo>
                      <a:cubicBezTo>
                        <a:pt x="1901" y="2126"/>
                        <a:pt x="1926" y="2150"/>
                        <a:pt x="1938" y="2186"/>
                      </a:cubicBezTo>
                      <a:cubicBezTo>
                        <a:pt x="1944" y="2247"/>
                        <a:pt x="1956" y="2307"/>
                        <a:pt x="1974" y="2374"/>
                      </a:cubicBezTo>
                      <a:cubicBezTo>
                        <a:pt x="2022" y="2374"/>
                        <a:pt x="2065" y="2368"/>
                        <a:pt x="2107" y="2356"/>
                      </a:cubicBezTo>
                      <a:cubicBezTo>
                        <a:pt x="2137" y="2386"/>
                        <a:pt x="2174" y="2410"/>
                        <a:pt x="2210" y="2434"/>
                      </a:cubicBezTo>
                      <a:cubicBezTo>
                        <a:pt x="2265" y="2380"/>
                        <a:pt x="2307" y="2338"/>
                        <a:pt x="2349" y="2283"/>
                      </a:cubicBezTo>
                      <a:lnTo>
                        <a:pt x="2440" y="2235"/>
                      </a:lnTo>
                      <a:cubicBezTo>
                        <a:pt x="2561" y="2168"/>
                        <a:pt x="2652" y="2083"/>
                        <a:pt x="2725" y="1986"/>
                      </a:cubicBezTo>
                      <a:lnTo>
                        <a:pt x="2779" y="1986"/>
                      </a:lnTo>
                      <a:cubicBezTo>
                        <a:pt x="2791" y="2053"/>
                        <a:pt x="2810" y="2132"/>
                        <a:pt x="2840" y="2198"/>
                      </a:cubicBezTo>
                      <a:cubicBezTo>
                        <a:pt x="2900" y="2325"/>
                        <a:pt x="2973" y="2447"/>
                        <a:pt x="3136" y="2580"/>
                      </a:cubicBezTo>
                      <a:cubicBezTo>
                        <a:pt x="3294" y="2453"/>
                        <a:pt x="3379" y="2325"/>
                        <a:pt x="3439" y="2204"/>
                      </a:cubicBezTo>
                      <a:cubicBezTo>
                        <a:pt x="3469" y="2144"/>
                        <a:pt x="3482" y="2083"/>
                        <a:pt x="3500" y="2023"/>
                      </a:cubicBezTo>
                      <a:lnTo>
                        <a:pt x="3542" y="2023"/>
                      </a:lnTo>
                      <a:cubicBezTo>
                        <a:pt x="3591" y="2126"/>
                        <a:pt x="3651" y="2223"/>
                        <a:pt x="3742" y="2307"/>
                      </a:cubicBezTo>
                      <a:lnTo>
                        <a:pt x="3760" y="2416"/>
                      </a:lnTo>
                      <a:cubicBezTo>
                        <a:pt x="3802" y="2537"/>
                        <a:pt x="3851" y="2652"/>
                        <a:pt x="3942" y="2749"/>
                      </a:cubicBezTo>
                      <a:cubicBezTo>
                        <a:pt x="4032" y="2858"/>
                        <a:pt x="4148" y="2949"/>
                        <a:pt x="4335" y="3022"/>
                      </a:cubicBezTo>
                      <a:cubicBezTo>
                        <a:pt x="4450" y="2858"/>
                        <a:pt x="4499" y="2719"/>
                        <a:pt x="4517" y="2586"/>
                      </a:cubicBezTo>
                      <a:cubicBezTo>
                        <a:pt x="4529" y="2519"/>
                        <a:pt x="4535" y="2459"/>
                        <a:pt x="4529" y="2398"/>
                      </a:cubicBezTo>
                      <a:cubicBezTo>
                        <a:pt x="4656" y="2325"/>
                        <a:pt x="4747" y="2253"/>
                        <a:pt x="4820" y="2168"/>
                      </a:cubicBezTo>
                      <a:cubicBezTo>
                        <a:pt x="4832" y="2162"/>
                        <a:pt x="4838" y="2144"/>
                        <a:pt x="4844" y="2138"/>
                      </a:cubicBezTo>
                      <a:lnTo>
                        <a:pt x="4910" y="2114"/>
                      </a:lnTo>
                      <a:cubicBezTo>
                        <a:pt x="5044" y="2065"/>
                        <a:pt x="5140" y="1992"/>
                        <a:pt x="5231" y="1902"/>
                      </a:cubicBezTo>
                      <a:cubicBezTo>
                        <a:pt x="5316" y="1811"/>
                        <a:pt x="5383" y="1708"/>
                        <a:pt x="5425" y="1581"/>
                      </a:cubicBezTo>
                      <a:cubicBezTo>
                        <a:pt x="5455" y="1478"/>
                        <a:pt x="5479" y="1339"/>
                        <a:pt x="5455" y="1139"/>
                      </a:cubicBezTo>
                      <a:cubicBezTo>
                        <a:pt x="5420" y="1136"/>
                        <a:pt x="5387" y="1134"/>
                        <a:pt x="5355" y="1134"/>
                      </a:cubicBezTo>
                      <a:cubicBezTo>
                        <a:pt x="5209" y="1134"/>
                        <a:pt x="5093" y="1165"/>
                        <a:pt x="4989" y="1199"/>
                      </a:cubicBezTo>
                      <a:lnTo>
                        <a:pt x="4941" y="1224"/>
                      </a:lnTo>
                      <a:cubicBezTo>
                        <a:pt x="4922" y="1169"/>
                        <a:pt x="4880" y="1109"/>
                        <a:pt x="4844" y="1048"/>
                      </a:cubicBezTo>
                      <a:cubicBezTo>
                        <a:pt x="4814" y="1066"/>
                        <a:pt x="4789" y="1072"/>
                        <a:pt x="4759" y="1084"/>
                      </a:cubicBezTo>
                      <a:cubicBezTo>
                        <a:pt x="4753" y="1000"/>
                        <a:pt x="4741" y="927"/>
                        <a:pt x="4723" y="848"/>
                      </a:cubicBezTo>
                      <a:cubicBezTo>
                        <a:pt x="4686" y="721"/>
                        <a:pt x="4620" y="606"/>
                        <a:pt x="4541" y="515"/>
                      </a:cubicBezTo>
                      <a:cubicBezTo>
                        <a:pt x="4499" y="467"/>
                        <a:pt x="4438" y="412"/>
                        <a:pt x="4378" y="364"/>
                      </a:cubicBezTo>
                      <a:cubicBezTo>
                        <a:pt x="4378" y="297"/>
                        <a:pt x="4365" y="225"/>
                        <a:pt x="4353" y="140"/>
                      </a:cubicBezTo>
                      <a:cubicBezTo>
                        <a:pt x="4196" y="140"/>
                        <a:pt x="4075" y="170"/>
                        <a:pt x="3966" y="206"/>
                      </a:cubicBezTo>
                      <a:cubicBezTo>
                        <a:pt x="3905" y="200"/>
                        <a:pt x="3845" y="200"/>
                        <a:pt x="3772" y="200"/>
                      </a:cubicBezTo>
                      <a:cubicBezTo>
                        <a:pt x="3760" y="243"/>
                        <a:pt x="3754" y="285"/>
                        <a:pt x="3754" y="321"/>
                      </a:cubicBezTo>
                      <a:cubicBezTo>
                        <a:pt x="3700" y="358"/>
                        <a:pt x="3651" y="406"/>
                        <a:pt x="3609" y="455"/>
                      </a:cubicBezTo>
                      <a:cubicBezTo>
                        <a:pt x="3621" y="358"/>
                        <a:pt x="3621" y="255"/>
                        <a:pt x="3597" y="122"/>
                      </a:cubicBezTo>
                      <a:cubicBezTo>
                        <a:pt x="3585" y="121"/>
                        <a:pt x="3574" y="121"/>
                        <a:pt x="3563" y="121"/>
                      </a:cubicBezTo>
                      <a:cubicBezTo>
                        <a:pt x="3381" y="121"/>
                        <a:pt x="3250" y="168"/>
                        <a:pt x="3124" y="225"/>
                      </a:cubicBezTo>
                      <a:cubicBezTo>
                        <a:pt x="3003" y="285"/>
                        <a:pt x="2906" y="364"/>
                        <a:pt x="2822" y="455"/>
                      </a:cubicBezTo>
                      <a:cubicBezTo>
                        <a:pt x="2810" y="479"/>
                        <a:pt x="2785" y="503"/>
                        <a:pt x="2773" y="527"/>
                      </a:cubicBezTo>
                      <a:lnTo>
                        <a:pt x="2743" y="527"/>
                      </a:lnTo>
                      <a:cubicBezTo>
                        <a:pt x="2743" y="503"/>
                        <a:pt x="2743" y="473"/>
                        <a:pt x="2731" y="449"/>
                      </a:cubicBezTo>
                      <a:cubicBezTo>
                        <a:pt x="2719" y="315"/>
                        <a:pt x="2670" y="170"/>
                        <a:pt x="2567"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7"/>
                <p:cNvSpPr/>
                <p:nvPr/>
              </p:nvSpPr>
              <p:spPr>
                <a:xfrm>
                  <a:off x="3403350" y="2339675"/>
                  <a:ext cx="10175" cy="18500"/>
                </a:xfrm>
                <a:custGeom>
                  <a:avLst/>
                  <a:gdLst/>
                  <a:ahLst/>
                  <a:cxnLst/>
                  <a:rect l="l" t="t" r="r" b="b"/>
                  <a:pathLst>
                    <a:path w="407" h="740" extrusionOk="0">
                      <a:moveTo>
                        <a:pt x="140" y="1"/>
                      </a:moveTo>
                      <a:cubicBezTo>
                        <a:pt x="73" y="80"/>
                        <a:pt x="43" y="146"/>
                        <a:pt x="25" y="213"/>
                      </a:cubicBezTo>
                      <a:cubicBezTo>
                        <a:pt x="13" y="285"/>
                        <a:pt x="1" y="346"/>
                        <a:pt x="19" y="407"/>
                      </a:cubicBezTo>
                      <a:cubicBezTo>
                        <a:pt x="37" y="467"/>
                        <a:pt x="55" y="528"/>
                        <a:pt x="92" y="576"/>
                      </a:cubicBezTo>
                      <a:cubicBezTo>
                        <a:pt x="140" y="637"/>
                        <a:pt x="189" y="691"/>
                        <a:pt x="279" y="740"/>
                      </a:cubicBezTo>
                      <a:cubicBezTo>
                        <a:pt x="346" y="661"/>
                        <a:pt x="376" y="594"/>
                        <a:pt x="388" y="528"/>
                      </a:cubicBezTo>
                      <a:cubicBezTo>
                        <a:pt x="406" y="455"/>
                        <a:pt x="406" y="394"/>
                        <a:pt x="394" y="334"/>
                      </a:cubicBezTo>
                      <a:cubicBezTo>
                        <a:pt x="382" y="273"/>
                        <a:pt x="358" y="213"/>
                        <a:pt x="322" y="164"/>
                      </a:cubicBezTo>
                      <a:cubicBezTo>
                        <a:pt x="285" y="104"/>
                        <a:pt x="231" y="49"/>
                        <a:pt x="1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7"/>
                <p:cNvSpPr/>
                <p:nvPr/>
              </p:nvSpPr>
              <p:spPr>
                <a:xfrm>
                  <a:off x="3428950" y="2332575"/>
                  <a:ext cx="11975" cy="15775"/>
                </a:xfrm>
                <a:custGeom>
                  <a:avLst/>
                  <a:gdLst/>
                  <a:ahLst/>
                  <a:cxnLst/>
                  <a:rect l="l" t="t" r="r" b="b"/>
                  <a:pathLst>
                    <a:path w="479" h="631" extrusionOk="0">
                      <a:moveTo>
                        <a:pt x="30" y="0"/>
                      </a:moveTo>
                      <a:cubicBezTo>
                        <a:pt x="0" y="91"/>
                        <a:pt x="0" y="164"/>
                        <a:pt x="12" y="236"/>
                      </a:cubicBezTo>
                      <a:cubicBezTo>
                        <a:pt x="18" y="303"/>
                        <a:pt x="48" y="364"/>
                        <a:pt x="79" y="418"/>
                      </a:cubicBezTo>
                      <a:cubicBezTo>
                        <a:pt x="115" y="467"/>
                        <a:pt x="151" y="515"/>
                        <a:pt x="212" y="551"/>
                      </a:cubicBezTo>
                      <a:cubicBezTo>
                        <a:pt x="272" y="588"/>
                        <a:pt x="345" y="618"/>
                        <a:pt x="442" y="630"/>
                      </a:cubicBezTo>
                      <a:cubicBezTo>
                        <a:pt x="478" y="527"/>
                        <a:pt x="478" y="460"/>
                        <a:pt x="466" y="394"/>
                      </a:cubicBezTo>
                      <a:cubicBezTo>
                        <a:pt x="454" y="327"/>
                        <a:pt x="424" y="267"/>
                        <a:pt x="394" y="212"/>
                      </a:cubicBezTo>
                      <a:cubicBezTo>
                        <a:pt x="357" y="158"/>
                        <a:pt x="321" y="115"/>
                        <a:pt x="260" y="73"/>
                      </a:cubicBezTo>
                      <a:cubicBezTo>
                        <a:pt x="200" y="37"/>
                        <a:pt x="127" y="6"/>
                        <a:pt x="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7"/>
                <p:cNvSpPr/>
                <p:nvPr/>
              </p:nvSpPr>
              <p:spPr>
                <a:xfrm>
                  <a:off x="3471775" y="2321525"/>
                  <a:ext cx="9850" cy="18175"/>
                </a:xfrm>
                <a:custGeom>
                  <a:avLst/>
                  <a:gdLst/>
                  <a:ahLst/>
                  <a:cxnLst/>
                  <a:rect l="l" t="t" r="r" b="b"/>
                  <a:pathLst>
                    <a:path w="394" h="727" extrusionOk="0">
                      <a:moveTo>
                        <a:pt x="122" y="0"/>
                      </a:moveTo>
                      <a:cubicBezTo>
                        <a:pt x="61" y="79"/>
                        <a:pt x="31" y="146"/>
                        <a:pt x="13" y="212"/>
                      </a:cubicBezTo>
                      <a:cubicBezTo>
                        <a:pt x="0" y="285"/>
                        <a:pt x="0" y="345"/>
                        <a:pt x="13" y="406"/>
                      </a:cubicBezTo>
                      <a:cubicBezTo>
                        <a:pt x="31" y="467"/>
                        <a:pt x="61" y="521"/>
                        <a:pt x="97" y="576"/>
                      </a:cubicBezTo>
                      <a:cubicBezTo>
                        <a:pt x="134" y="630"/>
                        <a:pt x="188" y="685"/>
                        <a:pt x="279" y="727"/>
                      </a:cubicBezTo>
                      <a:cubicBezTo>
                        <a:pt x="339" y="654"/>
                        <a:pt x="364" y="588"/>
                        <a:pt x="376" y="515"/>
                      </a:cubicBezTo>
                      <a:cubicBezTo>
                        <a:pt x="394" y="448"/>
                        <a:pt x="394" y="388"/>
                        <a:pt x="376" y="327"/>
                      </a:cubicBezTo>
                      <a:cubicBezTo>
                        <a:pt x="370" y="267"/>
                        <a:pt x="339" y="206"/>
                        <a:pt x="303" y="152"/>
                      </a:cubicBezTo>
                      <a:cubicBezTo>
                        <a:pt x="267" y="103"/>
                        <a:pt x="212" y="49"/>
                        <a:pt x="1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7"/>
                <p:cNvSpPr/>
                <p:nvPr/>
              </p:nvSpPr>
              <p:spPr>
                <a:xfrm>
                  <a:off x="3455725" y="2320775"/>
                  <a:ext cx="9425" cy="18475"/>
                </a:xfrm>
                <a:custGeom>
                  <a:avLst/>
                  <a:gdLst/>
                  <a:ahLst/>
                  <a:cxnLst/>
                  <a:rect l="l" t="t" r="r" b="b"/>
                  <a:pathLst>
                    <a:path w="377" h="739" extrusionOk="0">
                      <a:moveTo>
                        <a:pt x="128" y="0"/>
                      </a:moveTo>
                      <a:cubicBezTo>
                        <a:pt x="61" y="79"/>
                        <a:pt x="31" y="145"/>
                        <a:pt x="13" y="212"/>
                      </a:cubicBezTo>
                      <a:cubicBezTo>
                        <a:pt x="1" y="285"/>
                        <a:pt x="1" y="345"/>
                        <a:pt x="7" y="406"/>
                      </a:cubicBezTo>
                      <a:cubicBezTo>
                        <a:pt x="13" y="466"/>
                        <a:pt x="37" y="527"/>
                        <a:pt x="73" y="575"/>
                      </a:cubicBezTo>
                      <a:cubicBezTo>
                        <a:pt x="110" y="630"/>
                        <a:pt x="158" y="690"/>
                        <a:pt x="249" y="739"/>
                      </a:cubicBezTo>
                      <a:cubicBezTo>
                        <a:pt x="309" y="660"/>
                        <a:pt x="340" y="593"/>
                        <a:pt x="364" y="527"/>
                      </a:cubicBezTo>
                      <a:cubicBezTo>
                        <a:pt x="376" y="466"/>
                        <a:pt x="376" y="394"/>
                        <a:pt x="370" y="333"/>
                      </a:cubicBezTo>
                      <a:cubicBezTo>
                        <a:pt x="364" y="273"/>
                        <a:pt x="340" y="224"/>
                        <a:pt x="303" y="164"/>
                      </a:cubicBezTo>
                      <a:cubicBezTo>
                        <a:pt x="261" y="109"/>
                        <a:pt x="219" y="49"/>
                        <a:pt x="1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7"/>
                <p:cNvSpPr/>
                <p:nvPr/>
              </p:nvSpPr>
              <p:spPr>
                <a:xfrm>
                  <a:off x="3178125" y="2199975"/>
                  <a:ext cx="193025" cy="280950"/>
                </a:xfrm>
                <a:custGeom>
                  <a:avLst/>
                  <a:gdLst/>
                  <a:ahLst/>
                  <a:cxnLst/>
                  <a:rect l="l" t="t" r="r" b="b"/>
                  <a:pathLst>
                    <a:path w="7721" h="11238" extrusionOk="0">
                      <a:moveTo>
                        <a:pt x="891" y="1"/>
                      </a:moveTo>
                      <a:lnTo>
                        <a:pt x="891" y="1"/>
                      </a:lnTo>
                      <a:cubicBezTo>
                        <a:pt x="1012" y="1611"/>
                        <a:pt x="1502" y="3197"/>
                        <a:pt x="2314" y="4602"/>
                      </a:cubicBezTo>
                      <a:cubicBezTo>
                        <a:pt x="2441" y="4820"/>
                        <a:pt x="2586" y="5056"/>
                        <a:pt x="2586" y="5310"/>
                      </a:cubicBezTo>
                      <a:cubicBezTo>
                        <a:pt x="2586" y="5456"/>
                        <a:pt x="2550" y="5589"/>
                        <a:pt x="2520" y="5734"/>
                      </a:cubicBezTo>
                      <a:cubicBezTo>
                        <a:pt x="2368" y="6430"/>
                        <a:pt x="2459" y="7175"/>
                        <a:pt x="2768" y="7817"/>
                      </a:cubicBezTo>
                      <a:cubicBezTo>
                        <a:pt x="2846" y="7974"/>
                        <a:pt x="2937" y="8126"/>
                        <a:pt x="2968" y="8301"/>
                      </a:cubicBezTo>
                      <a:cubicBezTo>
                        <a:pt x="3016" y="8634"/>
                        <a:pt x="2834" y="8943"/>
                        <a:pt x="2744" y="9270"/>
                      </a:cubicBezTo>
                      <a:cubicBezTo>
                        <a:pt x="2641" y="9670"/>
                        <a:pt x="2665" y="10118"/>
                        <a:pt x="2411" y="10451"/>
                      </a:cubicBezTo>
                      <a:cubicBezTo>
                        <a:pt x="2180" y="10759"/>
                        <a:pt x="1763" y="10856"/>
                        <a:pt x="1381" y="10941"/>
                      </a:cubicBezTo>
                      <a:lnTo>
                        <a:pt x="1" y="11238"/>
                      </a:lnTo>
                      <a:lnTo>
                        <a:pt x="7720" y="11238"/>
                      </a:lnTo>
                      <a:cubicBezTo>
                        <a:pt x="7690" y="11213"/>
                        <a:pt x="7648" y="11189"/>
                        <a:pt x="7617" y="11177"/>
                      </a:cubicBezTo>
                      <a:cubicBezTo>
                        <a:pt x="7200" y="10935"/>
                        <a:pt x="6703" y="10959"/>
                        <a:pt x="6249" y="10844"/>
                      </a:cubicBezTo>
                      <a:cubicBezTo>
                        <a:pt x="6086" y="10808"/>
                        <a:pt x="5928" y="10747"/>
                        <a:pt x="5795" y="10638"/>
                      </a:cubicBezTo>
                      <a:cubicBezTo>
                        <a:pt x="5383" y="10305"/>
                        <a:pt x="5420" y="9670"/>
                        <a:pt x="5250" y="9161"/>
                      </a:cubicBezTo>
                      <a:cubicBezTo>
                        <a:pt x="5171" y="8913"/>
                        <a:pt x="5026" y="8689"/>
                        <a:pt x="4929" y="8434"/>
                      </a:cubicBezTo>
                      <a:cubicBezTo>
                        <a:pt x="4820" y="8180"/>
                        <a:pt x="4766" y="7896"/>
                        <a:pt x="4760" y="7617"/>
                      </a:cubicBezTo>
                      <a:cubicBezTo>
                        <a:pt x="4929" y="6751"/>
                        <a:pt x="5335" y="5946"/>
                        <a:pt x="5728" y="5153"/>
                      </a:cubicBezTo>
                      <a:cubicBezTo>
                        <a:pt x="6394" y="3791"/>
                        <a:pt x="7006" y="2404"/>
                        <a:pt x="7569" y="1006"/>
                      </a:cubicBezTo>
                      <a:cubicBezTo>
                        <a:pt x="7424" y="982"/>
                        <a:pt x="7296" y="909"/>
                        <a:pt x="7218" y="788"/>
                      </a:cubicBezTo>
                      <a:cubicBezTo>
                        <a:pt x="7091" y="1617"/>
                        <a:pt x="6957" y="2489"/>
                        <a:pt x="6461" y="3179"/>
                      </a:cubicBezTo>
                      <a:cubicBezTo>
                        <a:pt x="6086" y="3706"/>
                        <a:pt x="5516" y="4106"/>
                        <a:pt x="5292" y="4711"/>
                      </a:cubicBezTo>
                      <a:cubicBezTo>
                        <a:pt x="5117" y="5189"/>
                        <a:pt x="5183" y="5752"/>
                        <a:pt x="4917" y="6182"/>
                      </a:cubicBezTo>
                      <a:cubicBezTo>
                        <a:pt x="4808" y="6370"/>
                        <a:pt x="4639" y="6521"/>
                        <a:pt x="4505" y="6703"/>
                      </a:cubicBezTo>
                      <a:cubicBezTo>
                        <a:pt x="4209" y="7084"/>
                        <a:pt x="4069" y="7563"/>
                        <a:pt x="3942" y="8029"/>
                      </a:cubicBezTo>
                      <a:cubicBezTo>
                        <a:pt x="3664" y="7841"/>
                        <a:pt x="3664" y="7436"/>
                        <a:pt x="3640" y="7096"/>
                      </a:cubicBezTo>
                      <a:cubicBezTo>
                        <a:pt x="3555" y="5904"/>
                        <a:pt x="2816" y="4875"/>
                        <a:pt x="2344" y="3767"/>
                      </a:cubicBezTo>
                      <a:cubicBezTo>
                        <a:pt x="2217" y="3458"/>
                        <a:pt x="2102" y="3137"/>
                        <a:pt x="1938" y="2852"/>
                      </a:cubicBezTo>
                      <a:cubicBezTo>
                        <a:pt x="1793" y="2610"/>
                        <a:pt x="1611" y="2386"/>
                        <a:pt x="1521" y="2126"/>
                      </a:cubicBezTo>
                      <a:cubicBezTo>
                        <a:pt x="1430" y="1859"/>
                        <a:pt x="1454" y="1575"/>
                        <a:pt x="1430" y="1296"/>
                      </a:cubicBezTo>
                      <a:cubicBezTo>
                        <a:pt x="1399" y="885"/>
                        <a:pt x="1284" y="473"/>
                        <a:pt x="1103" y="104"/>
                      </a:cubicBezTo>
                      <a:cubicBezTo>
                        <a:pt x="1024" y="104"/>
                        <a:pt x="939" y="67"/>
                        <a:pt x="8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7"/>
                <p:cNvSpPr/>
                <p:nvPr/>
              </p:nvSpPr>
              <p:spPr>
                <a:xfrm>
                  <a:off x="3267600" y="2278700"/>
                  <a:ext cx="31950" cy="132000"/>
                </a:xfrm>
                <a:custGeom>
                  <a:avLst/>
                  <a:gdLst/>
                  <a:ahLst/>
                  <a:cxnLst/>
                  <a:rect l="l" t="t" r="r" b="b"/>
                  <a:pathLst>
                    <a:path w="1278" h="5280" extrusionOk="0">
                      <a:moveTo>
                        <a:pt x="751" y="0"/>
                      </a:moveTo>
                      <a:lnTo>
                        <a:pt x="751" y="0"/>
                      </a:lnTo>
                      <a:cubicBezTo>
                        <a:pt x="696" y="442"/>
                        <a:pt x="702" y="908"/>
                        <a:pt x="763" y="1362"/>
                      </a:cubicBezTo>
                      <a:cubicBezTo>
                        <a:pt x="787" y="1592"/>
                        <a:pt x="842" y="1816"/>
                        <a:pt x="872" y="2028"/>
                      </a:cubicBezTo>
                      <a:cubicBezTo>
                        <a:pt x="884" y="2131"/>
                        <a:pt x="896" y="2228"/>
                        <a:pt x="884" y="2331"/>
                      </a:cubicBezTo>
                      <a:cubicBezTo>
                        <a:pt x="884" y="2422"/>
                        <a:pt x="866" y="2513"/>
                        <a:pt x="836" y="2603"/>
                      </a:cubicBezTo>
                      <a:cubicBezTo>
                        <a:pt x="763" y="2791"/>
                        <a:pt x="660" y="2973"/>
                        <a:pt x="551" y="3179"/>
                      </a:cubicBezTo>
                      <a:cubicBezTo>
                        <a:pt x="442" y="3390"/>
                        <a:pt x="351" y="3614"/>
                        <a:pt x="279" y="3845"/>
                      </a:cubicBezTo>
                      <a:cubicBezTo>
                        <a:pt x="139" y="4299"/>
                        <a:pt x="67" y="4759"/>
                        <a:pt x="0" y="5207"/>
                      </a:cubicBezTo>
                      <a:lnTo>
                        <a:pt x="757" y="5279"/>
                      </a:lnTo>
                      <a:cubicBezTo>
                        <a:pt x="775" y="4831"/>
                        <a:pt x="781" y="4402"/>
                        <a:pt x="854" y="3984"/>
                      </a:cubicBezTo>
                      <a:cubicBezTo>
                        <a:pt x="890" y="3772"/>
                        <a:pt x="938" y="3578"/>
                        <a:pt x="1011" y="3378"/>
                      </a:cubicBezTo>
                      <a:cubicBezTo>
                        <a:pt x="1090" y="3179"/>
                        <a:pt x="1187" y="2955"/>
                        <a:pt x="1241" y="2706"/>
                      </a:cubicBezTo>
                      <a:cubicBezTo>
                        <a:pt x="1271" y="2585"/>
                        <a:pt x="1278" y="2452"/>
                        <a:pt x="1271" y="2319"/>
                      </a:cubicBezTo>
                      <a:cubicBezTo>
                        <a:pt x="1265" y="2192"/>
                        <a:pt x="1241" y="2071"/>
                        <a:pt x="1211" y="1956"/>
                      </a:cubicBezTo>
                      <a:cubicBezTo>
                        <a:pt x="1150" y="1732"/>
                        <a:pt x="1078" y="1526"/>
                        <a:pt x="1023" y="1314"/>
                      </a:cubicBezTo>
                      <a:cubicBezTo>
                        <a:pt x="914" y="890"/>
                        <a:pt x="854" y="454"/>
                        <a:pt x="848" y="6"/>
                      </a:cubicBezTo>
                      <a:lnTo>
                        <a:pt x="7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7"/>
                <p:cNvSpPr/>
                <p:nvPr/>
              </p:nvSpPr>
              <p:spPr>
                <a:xfrm>
                  <a:off x="3290300" y="2232825"/>
                  <a:ext cx="174525" cy="222675"/>
                </a:xfrm>
                <a:custGeom>
                  <a:avLst/>
                  <a:gdLst/>
                  <a:ahLst/>
                  <a:cxnLst/>
                  <a:rect l="l" t="t" r="r" b="b"/>
                  <a:pathLst>
                    <a:path w="6981" h="8907" extrusionOk="0">
                      <a:moveTo>
                        <a:pt x="6878" y="1"/>
                      </a:moveTo>
                      <a:cubicBezTo>
                        <a:pt x="6805" y="515"/>
                        <a:pt x="6715" y="1024"/>
                        <a:pt x="6599" y="1520"/>
                      </a:cubicBezTo>
                      <a:cubicBezTo>
                        <a:pt x="6545" y="1774"/>
                        <a:pt x="6484" y="2023"/>
                        <a:pt x="6418" y="2271"/>
                      </a:cubicBezTo>
                      <a:cubicBezTo>
                        <a:pt x="6382" y="2392"/>
                        <a:pt x="6351" y="2519"/>
                        <a:pt x="6315" y="2640"/>
                      </a:cubicBezTo>
                      <a:lnTo>
                        <a:pt x="6260" y="2822"/>
                      </a:lnTo>
                      <a:cubicBezTo>
                        <a:pt x="6236" y="2882"/>
                        <a:pt x="6224" y="2937"/>
                        <a:pt x="6200" y="2973"/>
                      </a:cubicBezTo>
                      <a:cubicBezTo>
                        <a:pt x="6176" y="3016"/>
                        <a:pt x="6151" y="3034"/>
                        <a:pt x="6109" y="3058"/>
                      </a:cubicBezTo>
                      <a:cubicBezTo>
                        <a:pt x="6073" y="3082"/>
                        <a:pt x="6012" y="3112"/>
                        <a:pt x="5952" y="3137"/>
                      </a:cubicBezTo>
                      <a:cubicBezTo>
                        <a:pt x="5837" y="3185"/>
                        <a:pt x="5722" y="3234"/>
                        <a:pt x="5601" y="3270"/>
                      </a:cubicBezTo>
                      <a:cubicBezTo>
                        <a:pt x="5364" y="3355"/>
                        <a:pt x="5122" y="3415"/>
                        <a:pt x="4874" y="3452"/>
                      </a:cubicBezTo>
                      <a:cubicBezTo>
                        <a:pt x="4753" y="3470"/>
                        <a:pt x="4620" y="3488"/>
                        <a:pt x="4480" y="3530"/>
                      </a:cubicBezTo>
                      <a:cubicBezTo>
                        <a:pt x="4347" y="3567"/>
                        <a:pt x="4196" y="3627"/>
                        <a:pt x="4075" y="3712"/>
                      </a:cubicBezTo>
                      <a:cubicBezTo>
                        <a:pt x="3814" y="3869"/>
                        <a:pt x="3621" y="4111"/>
                        <a:pt x="3512" y="4396"/>
                      </a:cubicBezTo>
                      <a:cubicBezTo>
                        <a:pt x="3488" y="4475"/>
                        <a:pt x="3469" y="4559"/>
                        <a:pt x="3451" y="4608"/>
                      </a:cubicBezTo>
                      <a:cubicBezTo>
                        <a:pt x="3439" y="4668"/>
                        <a:pt x="3421" y="4711"/>
                        <a:pt x="3409" y="4723"/>
                      </a:cubicBezTo>
                      <a:cubicBezTo>
                        <a:pt x="3391" y="4729"/>
                        <a:pt x="3366" y="4753"/>
                        <a:pt x="3330" y="4777"/>
                      </a:cubicBezTo>
                      <a:cubicBezTo>
                        <a:pt x="3294" y="4802"/>
                        <a:pt x="3239" y="4832"/>
                        <a:pt x="3179" y="4850"/>
                      </a:cubicBezTo>
                      <a:cubicBezTo>
                        <a:pt x="2955" y="4953"/>
                        <a:pt x="2719" y="5044"/>
                        <a:pt x="2482" y="5116"/>
                      </a:cubicBezTo>
                      <a:cubicBezTo>
                        <a:pt x="2246" y="5195"/>
                        <a:pt x="1998" y="5244"/>
                        <a:pt x="1732" y="5334"/>
                      </a:cubicBezTo>
                      <a:cubicBezTo>
                        <a:pt x="1599" y="5383"/>
                        <a:pt x="1471" y="5437"/>
                        <a:pt x="1332" y="5504"/>
                      </a:cubicBezTo>
                      <a:cubicBezTo>
                        <a:pt x="1199" y="5571"/>
                        <a:pt x="1066" y="5661"/>
                        <a:pt x="957" y="5758"/>
                      </a:cubicBezTo>
                      <a:cubicBezTo>
                        <a:pt x="727" y="5964"/>
                        <a:pt x="551" y="6212"/>
                        <a:pt x="424" y="6473"/>
                      </a:cubicBezTo>
                      <a:cubicBezTo>
                        <a:pt x="297" y="6739"/>
                        <a:pt x="206" y="7018"/>
                        <a:pt x="152" y="7290"/>
                      </a:cubicBezTo>
                      <a:cubicBezTo>
                        <a:pt x="49" y="7841"/>
                        <a:pt x="37" y="8380"/>
                        <a:pt x="0" y="8870"/>
                      </a:cubicBezTo>
                      <a:lnTo>
                        <a:pt x="781" y="8907"/>
                      </a:lnTo>
                      <a:cubicBezTo>
                        <a:pt x="793" y="8374"/>
                        <a:pt x="775" y="7871"/>
                        <a:pt x="842" y="7405"/>
                      </a:cubicBezTo>
                      <a:cubicBezTo>
                        <a:pt x="878" y="7169"/>
                        <a:pt x="933" y="6939"/>
                        <a:pt x="1023" y="6739"/>
                      </a:cubicBezTo>
                      <a:cubicBezTo>
                        <a:pt x="1108" y="6527"/>
                        <a:pt x="1229" y="6346"/>
                        <a:pt x="1381" y="6194"/>
                      </a:cubicBezTo>
                      <a:cubicBezTo>
                        <a:pt x="1532" y="6043"/>
                        <a:pt x="1714" y="5934"/>
                        <a:pt x="1938" y="5849"/>
                      </a:cubicBezTo>
                      <a:cubicBezTo>
                        <a:pt x="2156" y="5758"/>
                        <a:pt x="2416" y="5692"/>
                        <a:pt x="2664" y="5595"/>
                      </a:cubicBezTo>
                      <a:cubicBezTo>
                        <a:pt x="2912" y="5504"/>
                        <a:pt x="3167" y="5389"/>
                        <a:pt x="3397" y="5268"/>
                      </a:cubicBezTo>
                      <a:cubicBezTo>
                        <a:pt x="3457" y="5238"/>
                        <a:pt x="3518" y="5207"/>
                        <a:pt x="3590" y="5165"/>
                      </a:cubicBezTo>
                      <a:cubicBezTo>
                        <a:pt x="3657" y="5116"/>
                        <a:pt x="3730" y="5056"/>
                        <a:pt x="3790" y="4959"/>
                      </a:cubicBezTo>
                      <a:cubicBezTo>
                        <a:pt x="3851" y="4868"/>
                        <a:pt x="3869" y="4777"/>
                        <a:pt x="3881" y="4711"/>
                      </a:cubicBezTo>
                      <a:cubicBezTo>
                        <a:pt x="3899" y="4638"/>
                        <a:pt x="3905" y="4596"/>
                        <a:pt x="3923" y="4541"/>
                      </a:cubicBezTo>
                      <a:cubicBezTo>
                        <a:pt x="3984" y="4348"/>
                        <a:pt x="4117" y="4154"/>
                        <a:pt x="4293" y="4027"/>
                      </a:cubicBezTo>
                      <a:cubicBezTo>
                        <a:pt x="4384" y="3960"/>
                        <a:pt x="4474" y="3912"/>
                        <a:pt x="4589" y="3875"/>
                      </a:cubicBezTo>
                      <a:cubicBezTo>
                        <a:pt x="4692" y="3839"/>
                        <a:pt x="4813" y="3815"/>
                        <a:pt x="4941" y="3785"/>
                      </a:cubicBezTo>
                      <a:cubicBezTo>
                        <a:pt x="5201" y="3724"/>
                        <a:pt x="5455" y="3651"/>
                        <a:pt x="5709" y="3548"/>
                      </a:cubicBezTo>
                      <a:cubicBezTo>
                        <a:pt x="5831" y="3506"/>
                        <a:pt x="5952" y="3452"/>
                        <a:pt x="6073" y="3391"/>
                      </a:cubicBezTo>
                      <a:cubicBezTo>
                        <a:pt x="6133" y="3361"/>
                        <a:pt x="6194" y="3336"/>
                        <a:pt x="6260" y="3294"/>
                      </a:cubicBezTo>
                      <a:cubicBezTo>
                        <a:pt x="6291" y="3276"/>
                        <a:pt x="6327" y="3246"/>
                        <a:pt x="6357" y="3215"/>
                      </a:cubicBezTo>
                      <a:cubicBezTo>
                        <a:pt x="6394" y="3179"/>
                        <a:pt x="6418" y="3143"/>
                        <a:pt x="6442" y="3106"/>
                      </a:cubicBezTo>
                      <a:cubicBezTo>
                        <a:pt x="6478" y="3028"/>
                        <a:pt x="6497" y="2955"/>
                        <a:pt x="6509" y="2895"/>
                      </a:cubicBezTo>
                      <a:lnTo>
                        <a:pt x="6557" y="2701"/>
                      </a:lnTo>
                      <a:cubicBezTo>
                        <a:pt x="6587" y="2580"/>
                        <a:pt x="6606" y="2453"/>
                        <a:pt x="6636" y="2325"/>
                      </a:cubicBezTo>
                      <a:cubicBezTo>
                        <a:pt x="6690" y="2065"/>
                        <a:pt x="6739" y="1817"/>
                        <a:pt x="6781" y="1563"/>
                      </a:cubicBezTo>
                      <a:cubicBezTo>
                        <a:pt x="6866" y="1048"/>
                        <a:pt x="6932" y="533"/>
                        <a:pt x="6981" y="19"/>
                      </a:cubicBezTo>
                      <a:lnTo>
                        <a:pt x="6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7"/>
                <p:cNvSpPr/>
                <p:nvPr/>
              </p:nvSpPr>
              <p:spPr>
                <a:xfrm>
                  <a:off x="3040250" y="2223900"/>
                  <a:ext cx="224475" cy="213425"/>
                </a:xfrm>
                <a:custGeom>
                  <a:avLst/>
                  <a:gdLst/>
                  <a:ahLst/>
                  <a:cxnLst/>
                  <a:rect l="l" t="t" r="r" b="b"/>
                  <a:pathLst>
                    <a:path w="8979" h="8537" extrusionOk="0">
                      <a:moveTo>
                        <a:pt x="79" y="0"/>
                      </a:moveTo>
                      <a:lnTo>
                        <a:pt x="0" y="55"/>
                      </a:lnTo>
                      <a:lnTo>
                        <a:pt x="854" y="1526"/>
                      </a:lnTo>
                      <a:lnTo>
                        <a:pt x="1066" y="1889"/>
                      </a:lnTo>
                      <a:cubicBezTo>
                        <a:pt x="1102" y="1950"/>
                        <a:pt x="1139" y="2016"/>
                        <a:pt x="1193" y="2077"/>
                      </a:cubicBezTo>
                      <a:cubicBezTo>
                        <a:pt x="1248" y="2138"/>
                        <a:pt x="1320" y="2198"/>
                        <a:pt x="1399" y="2234"/>
                      </a:cubicBezTo>
                      <a:cubicBezTo>
                        <a:pt x="1472" y="2265"/>
                        <a:pt x="1544" y="2289"/>
                        <a:pt x="1611" y="2313"/>
                      </a:cubicBezTo>
                      <a:lnTo>
                        <a:pt x="1805" y="2380"/>
                      </a:lnTo>
                      <a:cubicBezTo>
                        <a:pt x="1944" y="2422"/>
                        <a:pt x="2071" y="2471"/>
                        <a:pt x="2198" y="2525"/>
                      </a:cubicBezTo>
                      <a:lnTo>
                        <a:pt x="2586" y="2682"/>
                      </a:lnTo>
                      <a:cubicBezTo>
                        <a:pt x="2707" y="2737"/>
                        <a:pt x="2828" y="2797"/>
                        <a:pt x="2937" y="2864"/>
                      </a:cubicBezTo>
                      <a:cubicBezTo>
                        <a:pt x="3040" y="2931"/>
                        <a:pt x="3130" y="3015"/>
                        <a:pt x="3185" y="3106"/>
                      </a:cubicBezTo>
                      <a:cubicBezTo>
                        <a:pt x="3239" y="3197"/>
                        <a:pt x="3252" y="3288"/>
                        <a:pt x="3239" y="3409"/>
                      </a:cubicBezTo>
                      <a:cubicBezTo>
                        <a:pt x="3221" y="3530"/>
                        <a:pt x="3185" y="3663"/>
                        <a:pt x="3167" y="3833"/>
                      </a:cubicBezTo>
                      <a:cubicBezTo>
                        <a:pt x="3161" y="4008"/>
                        <a:pt x="3197" y="4178"/>
                        <a:pt x="3270" y="4329"/>
                      </a:cubicBezTo>
                      <a:cubicBezTo>
                        <a:pt x="3403" y="4632"/>
                        <a:pt x="3663" y="4868"/>
                        <a:pt x="3942" y="5013"/>
                      </a:cubicBezTo>
                      <a:cubicBezTo>
                        <a:pt x="4214" y="5165"/>
                        <a:pt x="4511" y="5237"/>
                        <a:pt x="4783" y="5316"/>
                      </a:cubicBezTo>
                      <a:lnTo>
                        <a:pt x="5601" y="5528"/>
                      </a:lnTo>
                      <a:lnTo>
                        <a:pt x="6418" y="5740"/>
                      </a:lnTo>
                      <a:cubicBezTo>
                        <a:pt x="6696" y="5813"/>
                        <a:pt x="6963" y="5873"/>
                        <a:pt x="7205" y="5964"/>
                      </a:cubicBezTo>
                      <a:cubicBezTo>
                        <a:pt x="7447" y="6055"/>
                        <a:pt x="7659" y="6170"/>
                        <a:pt x="7798" y="6321"/>
                      </a:cubicBezTo>
                      <a:cubicBezTo>
                        <a:pt x="7877" y="6400"/>
                        <a:pt x="7932" y="6479"/>
                        <a:pt x="7974" y="6581"/>
                      </a:cubicBezTo>
                      <a:cubicBezTo>
                        <a:pt x="8022" y="6678"/>
                        <a:pt x="8053" y="6781"/>
                        <a:pt x="8071" y="6902"/>
                      </a:cubicBezTo>
                      <a:cubicBezTo>
                        <a:pt x="8119" y="7138"/>
                        <a:pt x="8131" y="7417"/>
                        <a:pt x="8156" y="7701"/>
                      </a:cubicBezTo>
                      <a:lnTo>
                        <a:pt x="8222" y="8537"/>
                      </a:lnTo>
                      <a:lnTo>
                        <a:pt x="8979" y="8464"/>
                      </a:lnTo>
                      <a:lnTo>
                        <a:pt x="8876" y="7629"/>
                      </a:lnTo>
                      <a:lnTo>
                        <a:pt x="8822" y="7205"/>
                      </a:lnTo>
                      <a:cubicBezTo>
                        <a:pt x="8797" y="7066"/>
                        <a:pt x="8779" y="6914"/>
                        <a:pt x="8737" y="6763"/>
                      </a:cubicBezTo>
                      <a:cubicBezTo>
                        <a:pt x="8700" y="6600"/>
                        <a:pt x="8640" y="6442"/>
                        <a:pt x="8567" y="6291"/>
                      </a:cubicBezTo>
                      <a:cubicBezTo>
                        <a:pt x="8483" y="6133"/>
                        <a:pt x="8374" y="5988"/>
                        <a:pt x="8246" y="5867"/>
                      </a:cubicBezTo>
                      <a:cubicBezTo>
                        <a:pt x="7992" y="5619"/>
                        <a:pt x="7677" y="5492"/>
                        <a:pt x="7393" y="5395"/>
                      </a:cubicBezTo>
                      <a:cubicBezTo>
                        <a:pt x="7096" y="5304"/>
                        <a:pt x="6818" y="5256"/>
                        <a:pt x="6545" y="5195"/>
                      </a:cubicBezTo>
                      <a:lnTo>
                        <a:pt x="5722" y="5019"/>
                      </a:lnTo>
                      <a:lnTo>
                        <a:pt x="4892" y="4844"/>
                      </a:lnTo>
                      <a:cubicBezTo>
                        <a:pt x="4620" y="4783"/>
                        <a:pt x="4366" y="4723"/>
                        <a:pt x="4135" y="4620"/>
                      </a:cubicBezTo>
                      <a:cubicBezTo>
                        <a:pt x="4026" y="4565"/>
                        <a:pt x="3924" y="4499"/>
                        <a:pt x="3833" y="4420"/>
                      </a:cubicBezTo>
                      <a:cubicBezTo>
                        <a:pt x="3742" y="4335"/>
                        <a:pt x="3669" y="4244"/>
                        <a:pt x="3615" y="4148"/>
                      </a:cubicBezTo>
                      <a:cubicBezTo>
                        <a:pt x="3560" y="4045"/>
                        <a:pt x="3530" y="3936"/>
                        <a:pt x="3530" y="3833"/>
                      </a:cubicBezTo>
                      <a:cubicBezTo>
                        <a:pt x="3530" y="3718"/>
                        <a:pt x="3560" y="3578"/>
                        <a:pt x="3578" y="3421"/>
                      </a:cubicBezTo>
                      <a:cubicBezTo>
                        <a:pt x="3585" y="3348"/>
                        <a:pt x="3585" y="3258"/>
                        <a:pt x="3560" y="3167"/>
                      </a:cubicBezTo>
                      <a:cubicBezTo>
                        <a:pt x="3536" y="3076"/>
                        <a:pt x="3500" y="2991"/>
                        <a:pt x="3457" y="2912"/>
                      </a:cubicBezTo>
                      <a:cubicBezTo>
                        <a:pt x="3360" y="2773"/>
                        <a:pt x="3221" y="2664"/>
                        <a:pt x="3094" y="2592"/>
                      </a:cubicBezTo>
                      <a:cubicBezTo>
                        <a:pt x="2961" y="2507"/>
                        <a:pt x="2828" y="2452"/>
                        <a:pt x="2695" y="2404"/>
                      </a:cubicBezTo>
                      <a:cubicBezTo>
                        <a:pt x="2555" y="2349"/>
                        <a:pt x="2428" y="2301"/>
                        <a:pt x="2289" y="2259"/>
                      </a:cubicBezTo>
                      <a:cubicBezTo>
                        <a:pt x="2156" y="2210"/>
                        <a:pt x="2016" y="2168"/>
                        <a:pt x="1883" y="2131"/>
                      </a:cubicBezTo>
                      <a:lnTo>
                        <a:pt x="1677" y="2071"/>
                      </a:lnTo>
                      <a:cubicBezTo>
                        <a:pt x="1611" y="2047"/>
                        <a:pt x="1544" y="2029"/>
                        <a:pt x="1490" y="2010"/>
                      </a:cubicBezTo>
                      <a:cubicBezTo>
                        <a:pt x="1435" y="1986"/>
                        <a:pt x="1399" y="1962"/>
                        <a:pt x="1356" y="1920"/>
                      </a:cubicBezTo>
                      <a:cubicBezTo>
                        <a:pt x="1320" y="1871"/>
                        <a:pt x="1284" y="1817"/>
                        <a:pt x="1248" y="1756"/>
                      </a:cubicBezTo>
                      <a:lnTo>
                        <a:pt x="1011" y="1411"/>
                      </a:lnTo>
                      <a:lnTo>
                        <a:pt x="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7"/>
                <p:cNvSpPr/>
                <p:nvPr/>
              </p:nvSpPr>
              <p:spPr>
                <a:xfrm>
                  <a:off x="3122900" y="2267025"/>
                  <a:ext cx="146075" cy="172875"/>
                </a:xfrm>
                <a:custGeom>
                  <a:avLst/>
                  <a:gdLst/>
                  <a:ahLst/>
                  <a:cxnLst/>
                  <a:rect l="l" t="t" r="r" b="b"/>
                  <a:pathLst>
                    <a:path w="5843" h="6915" extrusionOk="0">
                      <a:moveTo>
                        <a:pt x="1974" y="1"/>
                      </a:moveTo>
                      <a:cubicBezTo>
                        <a:pt x="1950" y="231"/>
                        <a:pt x="1913" y="461"/>
                        <a:pt x="1871" y="691"/>
                      </a:cubicBezTo>
                      <a:cubicBezTo>
                        <a:pt x="1841" y="806"/>
                        <a:pt x="1816" y="915"/>
                        <a:pt x="1786" y="1030"/>
                      </a:cubicBezTo>
                      <a:cubicBezTo>
                        <a:pt x="1756" y="1145"/>
                        <a:pt x="1726" y="1248"/>
                        <a:pt x="1677" y="1351"/>
                      </a:cubicBezTo>
                      <a:cubicBezTo>
                        <a:pt x="1635" y="1442"/>
                        <a:pt x="1574" y="1533"/>
                        <a:pt x="1495" y="1581"/>
                      </a:cubicBezTo>
                      <a:cubicBezTo>
                        <a:pt x="1423" y="1642"/>
                        <a:pt x="1326" y="1672"/>
                        <a:pt x="1217" y="1690"/>
                      </a:cubicBezTo>
                      <a:cubicBezTo>
                        <a:pt x="1011" y="1726"/>
                        <a:pt x="769" y="1690"/>
                        <a:pt x="509" y="1763"/>
                      </a:cubicBezTo>
                      <a:cubicBezTo>
                        <a:pt x="436" y="1787"/>
                        <a:pt x="369" y="1811"/>
                        <a:pt x="309" y="1847"/>
                      </a:cubicBezTo>
                      <a:cubicBezTo>
                        <a:pt x="248" y="1896"/>
                        <a:pt x="188" y="1938"/>
                        <a:pt x="145" y="1999"/>
                      </a:cubicBezTo>
                      <a:cubicBezTo>
                        <a:pt x="97" y="2059"/>
                        <a:pt x="61" y="2126"/>
                        <a:pt x="36" y="2205"/>
                      </a:cubicBezTo>
                      <a:cubicBezTo>
                        <a:pt x="12" y="2277"/>
                        <a:pt x="0" y="2362"/>
                        <a:pt x="18" y="2453"/>
                      </a:cubicBezTo>
                      <a:cubicBezTo>
                        <a:pt x="42" y="2544"/>
                        <a:pt x="91" y="2628"/>
                        <a:pt x="151" y="2683"/>
                      </a:cubicBezTo>
                      <a:cubicBezTo>
                        <a:pt x="206" y="2743"/>
                        <a:pt x="260" y="2780"/>
                        <a:pt x="321" y="2810"/>
                      </a:cubicBezTo>
                      <a:cubicBezTo>
                        <a:pt x="375" y="2840"/>
                        <a:pt x="430" y="2865"/>
                        <a:pt x="484" y="2895"/>
                      </a:cubicBezTo>
                      <a:lnTo>
                        <a:pt x="642" y="2980"/>
                      </a:lnTo>
                      <a:cubicBezTo>
                        <a:pt x="1066" y="3185"/>
                        <a:pt x="1489" y="3391"/>
                        <a:pt x="1925" y="3585"/>
                      </a:cubicBezTo>
                      <a:cubicBezTo>
                        <a:pt x="2367" y="3773"/>
                        <a:pt x="2827" y="3936"/>
                        <a:pt x="3306" y="4045"/>
                      </a:cubicBezTo>
                      <a:cubicBezTo>
                        <a:pt x="3548" y="4100"/>
                        <a:pt x="3802" y="4136"/>
                        <a:pt x="4014" y="4166"/>
                      </a:cubicBezTo>
                      <a:cubicBezTo>
                        <a:pt x="4238" y="4197"/>
                        <a:pt x="4420" y="4257"/>
                        <a:pt x="4511" y="4354"/>
                      </a:cubicBezTo>
                      <a:cubicBezTo>
                        <a:pt x="4553" y="4408"/>
                        <a:pt x="4583" y="4463"/>
                        <a:pt x="4613" y="4542"/>
                      </a:cubicBezTo>
                      <a:cubicBezTo>
                        <a:pt x="4644" y="4626"/>
                        <a:pt x="4668" y="4723"/>
                        <a:pt x="4692" y="4838"/>
                      </a:cubicBezTo>
                      <a:lnTo>
                        <a:pt x="4837" y="5528"/>
                      </a:lnTo>
                      <a:lnTo>
                        <a:pt x="5116" y="6915"/>
                      </a:lnTo>
                      <a:lnTo>
                        <a:pt x="5843" y="6727"/>
                      </a:lnTo>
                      <a:lnTo>
                        <a:pt x="5479" y="5365"/>
                      </a:lnTo>
                      <a:lnTo>
                        <a:pt x="5298" y="4687"/>
                      </a:lnTo>
                      <a:cubicBezTo>
                        <a:pt x="5267" y="4572"/>
                        <a:pt x="5237" y="4445"/>
                        <a:pt x="5177" y="4305"/>
                      </a:cubicBezTo>
                      <a:cubicBezTo>
                        <a:pt x="5116" y="4172"/>
                        <a:pt x="5025" y="4027"/>
                        <a:pt x="4898" y="3912"/>
                      </a:cubicBezTo>
                      <a:cubicBezTo>
                        <a:pt x="4765" y="3809"/>
                        <a:pt x="4613" y="3730"/>
                        <a:pt x="4480" y="3694"/>
                      </a:cubicBezTo>
                      <a:cubicBezTo>
                        <a:pt x="4341" y="3652"/>
                        <a:pt x="4214" y="3633"/>
                        <a:pt x="4087" y="3621"/>
                      </a:cubicBezTo>
                      <a:cubicBezTo>
                        <a:pt x="3826" y="3597"/>
                        <a:pt x="3627" y="3579"/>
                        <a:pt x="3397" y="3543"/>
                      </a:cubicBezTo>
                      <a:cubicBezTo>
                        <a:pt x="2949" y="3470"/>
                        <a:pt x="2513" y="3337"/>
                        <a:pt x="2083" y="3179"/>
                      </a:cubicBezTo>
                      <a:cubicBezTo>
                        <a:pt x="1647" y="3022"/>
                        <a:pt x="1217" y="2840"/>
                        <a:pt x="787" y="2659"/>
                      </a:cubicBezTo>
                      <a:cubicBezTo>
                        <a:pt x="678" y="2610"/>
                        <a:pt x="569" y="2568"/>
                        <a:pt x="466" y="2519"/>
                      </a:cubicBezTo>
                      <a:cubicBezTo>
                        <a:pt x="424" y="2501"/>
                        <a:pt x="387" y="2477"/>
                        <a:pt x="357" y="2453"/>
                      </a:cubicBezTo>
                      <a:cubicBezTo>
                        <a:pt x="327" y="2423"/>
                        <a:pt x="309" y="2410"/>
                        <a:pt x="303" y="2380"/>
                      </a:cubicBezTo>
                      <a:cubicBezTo>
                        <a:pt x="285" y="2326"/>
                        <a:pt x="303" y="2241"/>
                        <a:pt x="357" y="2174"/>
                      </a:cubicBezTo>
                      <a:cubicBezTo>
                        <a:pt x="387" y="2138"/>
                        <a:pt x="418" y="2108"/>
                        <a:pt x="448" y="2084"/>
                      </a:cubicBezTo>
                      <a:cubicBezTo>
                        <a:pt x="484" y="2059"/>
                        <a:pt x="527" y="2035"/>
                        <a:pt x="575" y="2023"/>
                      </a:cubicBezTo>
                      <a:cubicBezTo>
                        <a:pt x="763" y="1956"/>
                        <a:pt x="1005" y="1962"/>
                        <a:pt x="1253" y="1908"/>
                      </a:cubicBezTo>
                      <a:cubicBezTo>
                        <a:pt x="1374" y="1878"/>
                        <a:pt x="1514" y="1835"/>
                        <a:pt x="1617" y="1744"/>
                      </a:cubicBezTo>
                      <a:cubicBezTo>
                        <a:pt x="1732" y="1654"/>
                        <a:pt x="1798" y="1539"/>
                        <a:pt x="1847" y="1418"/>
                      </a:cubicBezTo>
                      <a:cubicBezTo>
                        <a:pt x="1889" y="1296"/>
                        <a:pt x="1919" y="1175"/>
                        <a:pt x="1943" y="1060"/>
                      </a:cubicBezTo>
                      <a:cubicBezTo>
                        <a:pt x="1968" y="945"/>
                        <a:pt x="1992" y="836"/>
                        <a:pt x="2004" y="715"/>
                      </a:cubicBezTo>
                      <a:cubicBezTo>
                        <a:pt x="2040" y="479"/>
                        <a:pt x="2065" y="243"/>
                        <a:pt x="2071" y="7"/>
                      </a:cubicBezTo>
                      <a:lnTo>
                        <a:pt x="1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7"/>
                <p:cNvSpPr/>
                <p:nvPr/>
              </p:nvSpPr>
              <p:spPr>
                <a:xfrm>
                  <a:off x="3289225" y="2234200"/>
                  <a:ext cx="124600" cy="209050"/>
                </a:xfrm>
                <a:custGeom>
                  <a:avLst/>
                  <a:gdLst/>
                  <a:ahLst/>
                  <a:cxnLst/>
                  <a:rect l="l" t="t" r="r" b="b"/>
                  <a:pathLst>
                    <a:path w="4984" h="8362" extrusionOk="0">
                      <a:moveTo>
                        <a:pt x="4856" y="0"/>
                      </a:moveTo>
                      <a:lnTo>
                        <a:pt x="4760" y="6"/>
                      </a:lnTo>
                      <a:cubicBezTo>
                        <a:pt x="4790" y="436"/>
                        <a:pt x="4820" y="860"/>
                        <a:pt x="4796" y="1284"/>
                      </a:cubicBezTo>
                      <a:cubicBezTo>
                        <a:pt x="4784" y="1701"/>
                        <a:pt x="4705" y="2125"/>
                        <a:pt x="4542" y="2494"/>
                      </a:cubicBezTo>
                      <a:lnTo>
                        <a:pt x="4469" y="2634"/>
                      </a:lnTo>
                      <a:cubicBezTo>
                        <a:pt x="4451" y="2676"/>
                        <a:pt x="4427" y="2724"/>
                        <a:pt x="4396" y="2767"/>
                      </a:cubicBezTo>
                      <a:lnTo>
                        <a:pt x="4227" y="3039"/>
                      </a:lnTo>
                      <a:cubicBezTo>
                        <a:pt x="4166" y="3136"/>
                        <a:pt x="4118" y="3239"/>
                        <a:pt x="4069" y="3348"/>
                      </a:cubicBezTo>
                      <a:cubicBezTo>
                        <a:pt x="4027" y="3463"/>
                        <a:pt x="4003" y="3584"/>
                        <a:pt x="3979" y="3693"/>
                      </a:cubicBezTo>
                      <a:cubicBezTo>
                        <a:pt x="3954" y="3796"/>
                        <a:pt x="3942" y="3893"/>
                        <a:pt x="3912" y="3984"/>
                      </a:cubicBezTo>
                      <a:cubicBezTo>
                        <a:pt x="3888" y="4069"/>
                        <a:pt x="3851" y="4153"/>
                        <a:pt x="3797" y="4226"/>
                      </a:cubicBezTo>
                      <a:cubicBezTo>
                        <a:pt x="3700" y="4389"/>
                        <a:pt x="3561" y="4517"/>
                        <a:pt x="3403" y="4620"/>
                      </a:cubicBezTo>
                      <a:cubicBezTo>
                        <a:pt x="3246" y="4728"/>
                        <a:pt x="3064" y="4807"/>
                        <a:pt x="2877" y="4874"/>
                      </a:cubicBezTo>
                      <a:cubicBezTo>
                        <a:pt x="2683" y="4940"/>
                        <a:pt x="2489" y="4983"/>
                        <a:pt x="2277" y="5037"/>
                      </a:cubicBezTo>
                      <a:cubicBezTo>
                        <a:pt x="2065" y="5092"/>
                        <a:pt x="1847" y="5146"/>
                        <a:pt x="1623" y="5237"/>
                      </a:cubicBezTo>
                      <a:cubicBezTo>
                        <a:pt x="1405" y="5328"/>
                        <a:pt x="1175" y="5455"/>
                        <a:pt x="988" y="5655"/>
                      </a:cubicBezTo>
                      <a:cubicBezTo>
                        <a:pt x="800" y="5849"/>
                        <a:pt x="685" y="6085"/>
                        <a:pt x="606" y="6297"/>
                      </a:cubicBezTo>
                      <a:cubicBezTo>
                        <a:pt x="521" y="6502"/>
                        <a:pt x="443" y="6702"/>
                        <a:pt x="370" y="6914"/>
                      </a:cubicBezTo>
                      <a:cubicBezTo>
                        <a:pt x="225" y="7332"/>
                        <a:pt x="98" y="7756"/>
                        <a:pt x="1" y="8186"/>
                      </a:cubicBezTo>
                      <a:lnTo>
                        <a:pt x="739" y="8361"/>
                      </a:lnTo>
                      <a:cubicBezTo>
                        <a:pt x="806" y="7949"/>
                        <a:pt x="897" y="7544"/>
                        <a:pt x="1012" y="7144"/>
                      </a:cubicBezTo>
                      <a:cubicBezTo>
                        <a:pt x="1066" y="6944"/>
                        <a:pt x="1127" y="6739"/>
                        <a:pt x="1194" y="6545"/>
                      </a:cubicBezTo>
                      <a:cubicBezTo>
                        <a:pt x="1254" y="6345"/>
                        <a:pt x="1333" y="6188"/>
                        <a:pt x="1430" y="6067"/>
                      </a:cubicBezTo>
                      <a:cubicBezTo>
                        <a:pt x="1527" y="5939"/>
                        <a:pt x="1672" y="5842"/>
                        <a:pt x="1847" y="5758"/>
                      </a:cubicBezTo>
                      <a:cubicBezTo>
                        <a:pt x="2017" y="5673"/>
                        <a:pt x="2211" y="5606"/>
                        <a:pt x="2410" y="5546"/>
                      </a:cubicBezTo>
                      <a:cubicBezTo>
                        <a:pt x="2822" y="5419"/>
                        <a:pt x="3270" y="5279"/>
                        <a:pt x="3652" y="4983"/>
                      </a:cubicBezTo>
                      <a:cubicBezTo>
                        <a:pt x="3845" y="4831"/>
                        <a:pt x="4009" y="4662"/>
                        <a:pt x="4130" y="4438"/>
                      </a:cubicBezTo>
                      <a:cubicBezTo>
                        <a:pt x="4190" y="4335"/>
                        <a:pt x="4239" y="4214"/>
                        <a:pt x="4269" y="4093"/>
                      </a:cubicBezTo>
                      <a:cubicBezTo>
                        <a:pt x="4299" y="3978"/>
                        <a:pt x="4305" y="3863"/>
                        <a:pt x="4318" y="3760"/>
                      </a:cubicBezTo>
                      <a:cubicBezTo>
                        <a:pt x="4336" y="3651"/>
                        <a:pt x="4348" y="3560"/>
                        <a:pt x="4378" y="3469"/>
                      </a:cubicBezTo>
                      <a:cubicBezTo>
                        <a:pt x="4408" y="3378"/>
                        <a:pt x="4457" y="3288"/>
                        <a:pt x="4499" y="3197"/>
                      </a:cubicBezTo>
                      <a:lnTo>
                        <a:pt x="4651" y="2912"/>
                      </a:lnTo>
                      <a:cubicBezTo>
                        <a:pt x="4675" y="2864"/>
                        <a:pt x="4699" y="2815"/>
                        <a:pt x="4723" y="2761"/>
                      </a:cubicBezTo>
                      <a:cubicBezTo>
                        <a:pt x="4741" y="2706"/>
                        <a:pt x="4766" y="2652"/>
                        <a:pt x="4784" y="2603"/>
                      </a:cubicBezTo>
                      <a:cubicBezTo>
                        <a:pt x="4941" y="2180"/>
                        <a:pt x="4984" y="1732"/>
                        <a:pt x="4978" y="1290"/>
                      </a:cubicBezTo>
                      <a:cubicBezTo>
                        <a:pt x="4971" y="854"/>
                        <a:pt x="4917" y="424"/>
                        <a:pt x="4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7"/>
                <p:cNvSpPr/>
                <p:nvPr/>
              </p:nvSpPr>
              <p:spPr>
                <a:xfrm>
                  <a:off x="3269850" y="2247200"/>
                  <a:ext cx="109625" cy="186050"/>
                </a:xfrm>
                <a:custGeom>
                  <a:avLst/>
                  <a:gdLst/>
                  <a:ahLst/>
                  <a:cxnLst/>
                  <a:rect l="l" t="t" r="r" b="b"/>
                  <a:pathLst>
                    <a:path w="4385" h="7442" extrusionOk="0">
                      <a:moveTo>
                        <a:pt x="4269" y="1"/>
                      </a:moveTo>
                      <a:lnTo>
                        <a:pt x="4172" y="13"/>
                      </a:lnTo>
                      <a:cubicBezTo>
                        <a:pt x="4233" y="751"/>
                        <a:pt x="4094" y="1496"/>
                        <a:pt x="3785" y="2156"/>
                      </a:cubicBezTo>
                      <a:cubicBezTo>
                        <a:pt x="3749" y="2241"/>
                        <a:pt x="3706" y="2313"/>
                        <a:pt x="3664" y="2398"/>
                      </a:cubicBezTo>
                      <a:cubicBezTo>
                        <a:pt x="3615" y="2477"/>
                        <a:pt x="3573" y="2556"/>
                        <a:pt x="3525" y="2628"/>
                      </a:cubicBezTo>
                      <a:cubicBezTo>
                        <a:pt x="3506" y="2665"/>
                        <a:pt x="3482" y="2689"/>
                        <a:pt x="3458" y="2707"/>
                      </a:cubicBezTo>
                      <a:cubicBezTo>
                        <a:pt x="3434" y="2731"/>
                        <a:pt x="3416" y="2749"/>
                        <a:pt x="3385" y="2761"/>
                      </a:cubicBezTo>
                      <a:cubicBezTo>
                        <a:pt x="3325" y="2792"/>
                        <a:pt x="3240" y="2810"/>
                        <a:pt x="3149" y="2828"/>
                      </a:cubicBezTo>
                      <a:cubicBezTo>
                        <a:pt x="2961" y="2877"/>
                        <a:pt x="2768" y="2919"/>
                        <a:pt x="2586" y="2979"/>
                      </a:cubicBezTo>
                      <a:lnTo>
                        <a:pt x="2314" y="3070"/>
                      </a:lnTo>
                      <a:cubicBezTo>
                        <a:pt x="2223" y="3101"/>
                        <a:pt x="2144" y="3131"/>
                        <a:pt x="2041" y="3179"/>
                      </a:cubicBezTo>
                      <a:cubicBezTo>
                        <a:pt x="1950" y="3216"/>
                        <a:pt x="1847" y="3270"/>
                        <a:pt x="1751" y="3361"/>
                      </a:cubicBezTo>
                      <a:cubicBezTo>
                        <a:pt x="1648" y="3452"/>
                        <a:pt x="1581" y="3567"/>
                        <a:pt x="1539" y="3664"/>
                      </a:cubicBezTo>
                      <a:cubicBezTo>
                        <a:pt x="1484" y="3767"/>
                        <a:pt x="1454" y="3869"/>
                        <a:pt x="1424" y="3960"/>
                      </a:cubicBezTo>
                      <a:lnTo>
                        <a:pt x="1339" y="4233"/>
                      </a:lnTo>
                      <a:cubicBezTo>
                        <a:pt x="1278" y="4396"/>
                        <a:pt x="1218" y="4560"/>
                        <a:pt x="1145" y="4693"/>
                      </a:cubicBezTo>
                      <a:cubicBezTo>
                        <a:pt x="1060" y="4820"/>
                        <a:pt x="951" y="4953"/>
                        <a:pt x="836" y="5086"/>
                      </a:cubicBezTo>
                      <a:cubicBezTo>
                        <a:pt x="715" y="5226"/>
                        <a:pt x="576" y="5359"/>
                        <a:pt x="449" y="5516"/>
                      </a:cubicBezTo>
                      <a:cubicBezTo>
                        <a:pt x="322" y="5680"/>
                        <a:pt x="182" y="5867"/>
                        <a:pt x="110" y="6104"/>
                      </a:cubicBezTo>
                      <a:cubicBezTo>
                        <a:pt x="92" y="6164"/>
                        <a:pt x="67" y="6225"/>
                        <a:pt x="61" y="6285"/>
                      </a:cubicBezTo>
                      <a:cubicBezTo>
                        <a:pt x="55" y="6346"/>
                        <a:pt x="37" y="6406"/>
                        <a:pt x="37" y="6467"/>
                      </a:cubicBezTo>
                      <a:cubicBezTo>
                        <a:pt x="31" y="6588"/>
                        <a:pt x="37" y="6691"/>
                        <a:pt x="37" y="6782"/>
                      </a:cubicBezTo>
                      <a:cubicBezTo>
                        <a:pt x="49" y="6872"/>
                        <a:pt x="49" y="6957"/>
                        <a:pt x="37" y="7018"/>
                      </a:cubicBezTo>
                      <a:cubicBezTo>
                        <a:pt x="31" y="7084"/>
                        <a:pt x="19" y="7121"/>
                        <a:pt x="1" y="7151"/>
                      </a:cubicBezTo>
                      <a:lnTo>
                        <a:pt x="679" y="7442"/>
                      </a:lnTo>
                      <a:cubicBezTo>
                        <a:pt x="739" y="7296"/>
                        <a:pt x="764" y="7145"/>
                        <a:pt x="764" y="7024"/>
                      </a:cubicBezTo>
                      <a:cubicBezTo>
                        <a:pt x="764" y="6903"/>
                        <a:pt x="752" y="6788"/>
                        <a:pt x="739" y="6697"/>
                      </a:cubicBezTo>
                      <a:cubicBezTo>
                        <a:pt x="727" y="6606"/>
                        <a:pt x="721" y="6527"/>
                        <a:pt x="721" y="6455"/>
                      </a:cubicBezTo>
                      <a:cubicBezTo>
                        <a:pt x="721" y="6424"/>
                        <a:pt x="721" y="6394"/>
                        <a:pt x="727" y="6364"/>
                      </a:cubicBezTo>
                      <a:cubicBezTo>
                        <a:pt x="727" y="6334"/>
                        <a:pt x="733" y="6303"/>
                        <a:pt x="739" y="6273"/>
                      </a:cubicBezTo>
                      <a:cubicBezTo>
                        <a:pt x="764" y="6152"/>
                        <a:pt x="842" y="6019"/>
                        <a:pt x="939" y="5880"/>
                      </a:cubicBezTo>
                      <a:cubicBezTo>
                        <a:pt x="1030" y="5746"/>
                        <a:pt x="1151" y="5601"/>
                        <a:pt x="1272" y="5450"/>
                      </a:cubicBezTo>
                      <a:cubicBezTo>
                        <a:pt x="1393" y="5298"/>
                        <a:pt x="1514" y="5129"/>
                        <a:pt x="1611" y="4935"/>
                      </a:cubicBezTo>
                      <a:cubicBezTo>
                        <a:pt x="1708" y="4735"/>
                        <a:pt x="1763" y="4541"/>
                        <a:pt x="1811" y="4354"/>
                      </a:cubicBezTo>
                      <a:lnTo>
                        <a:pt x="1878" y="4081"/>
                      </a:lnTo>
                      <a:cubicBezTo>
                        <a:pt x="1902" y="3991"/>
                        <a:pt x="1914" y="3906"/>
                        <a:pt x="1944" y="3839"/>
                      </a:cubicBezTo>
                      <a:cubicBezTo>
                        <a:pt x="1975" y="3767"/>
                        <a:pt x="2005" y="3706"/>
                        <a:pt x="2041" y="3670"/>
                      </a:cubicBezTo>
                      <a:cubicBezTo>
                        <a:pt x="2090" y="3627"/>
                        <a:pt x="2144" y="3585"/>
                        <a:pt x="2217" y="3549"/>
                      </a:cubicBezTo>
                      <a:cubicBezTo>
                        <a:pt x="2295" y="3512"/>
                        <a:pt x="2374" y="3476"/>
                        <a:pt x="2459" y="3434"/>
                      </a:cubicBezTo>
                      <a:cubicBezTo>
                        <a:pt x="2544" y="3397"/>
                        <a:pt x="2628" y="3361"/>
                        <a:pt x="2707" y="3331"/>
                      </a:cubicBezTo>
                      <a:cubicBezTo>
                        <a:pt x="2877" y="3264"/>
                        <a:pt x="3052" y="3203"/>
                        <a:pt x="3222" y="3149"/>
                      </a:cubicBezTo>
                      <a:cubicBezTo>
                        <a:pt x="3307" y="3119"/>
                        <a:pt x="3416" y="3094"/>
                        <a:pt x="3518" y="3034"/>
                      </a:cubicBezTo>
                      <a:cubicBezTo>
                        <a:pt x="3573" y="3004"/>
                        <a:pt x="3627" y="2967"/>
                        <a:pt x="3670" y="2919"/>
                      </a:cubicBezTo>
                      <a:cubicBezTo>
                        <a:pt x="3718" y="2877"/>
                        <a:pt x="3749" y="2828"/>
                        <a:pt x="3779" y="2786"/>
                      </a:cubicBezTo>
                      <a:cubicBezTo>
                        <a:pt x="3827" y="2695"/>
                        <a:pt x="3870" y="2610"/>
                        <a:pt x="3912" y="2519"/>
                      </a:cubicBezTo>
                      <a:cubicBezTo>
                        <a:pt x="3948" y="2435"/>
                        <a:pt x="3997" y="2344"/>
                        <a:pt x="4027" y="2253"/>
                      </a:cubicBezTo>
                      <a:cubicBezTo>
                        <a:pt x="4306" y="1539"/>
                        <a:pt x="4384" y="751"/>
                        <a:pt x="4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7"/>
                <p:cNvSpPr/>
                <p:nvPr/>
              </p:nvSpPr>
              <p:spPr>
                <a:xfrm>
                  <a:off x="3193425" y="2268400"/>
                  <a:ext cx="74950" cy="158650"/>
                </a:xfrm>
                <a:custGeom>
                  <a:avLst/>
                  <a:gdLst/>
                  <a:ahLst/>
                  <a:cxnLst/>
                  <a:rect l="l" t="t" r="r" b="b"/>
                  <a:pathLst>
                    <a:path w="2998" h="6346" extrusionOk="0">
                      <a:moveTo>
                        <a:pt x="85" y="0"/>
                      </a:moveTo>
                      <a:lnTo>
                        <a:pt x="0" y="55"/>
                      </a:lnTo>
                      <a:cubicBezTo>
                        <a:pt x="67" y="176"/>
                        <a:pt x="73" y="315"/>
                        <a:pt x="73" y="466"/>
                      </a:cubicBezTo>
                      <a:cubicBezTo>
                        <a:pt x="73" y="618"/>
                        <a:pt x="61" y="781"/>
                        <a:pt x="109" y="945"/>
                      </a:cubicBezTo>
                      <a:cubicBezTo>
                        <a:pt x="152" y="1102"/>
                        <a:pt x="236" y="1248"/>
                        <a:pt x="309" y="1375"/>
                      </a:cubicBezTo>
                      <a:cubicBezTo>
                        <a:pt x="388" y="1508"/>
                        <a:pt x="460" y="1641"/>
                        <a:pt x="545" y="1768"/>
                      </a:cubicBezTo>
                      <a:cubicBezTo>
                        <a:pt x="715" y="2035"/>
                        <a:pt x="909" y="2295"/>
                        <a:pt x="1169" y="2507"/>
                      </a:cubicBezTo>
                      <a:cubicBezTo>
                        <a:pt x="1296" y="2604"/>
                        <a:pt x="1447" y="2695"/>
                        <a:pt x="1605" y="2761"/>
                      </a:cubicBezTo>
                      <a:cubicBezTo>
                        <a:pt x="1690" y="2797"/>
                        <a:pt x="1756" y="2822"/>
                        <a:pt x="1823" y="2846"/>
                      </a:cubicBezTo>
                      <a:cubicBezTo>
                        <a:pt x="1883" y="2870"/>
                        <a:pt x="1938" y="2894"/>
                        <a:pt x="1974" y="2925"/>
                      </a:cubicBezTo>
                      <a:cubicBezTo>
                        <a:pt x="2004" y="2955"/>
                        <a:pt x="2029" y="2973"/>
                        <a:pt x="2047" y="3015"/>
                      </a:cubicBezTo>
                      <a:cubicBezTo>
                        <a:pt x="2059" y="3052"/>
                        <a:pt x="2077" y="3106"/>
                        <a:pt x="2083" y="3167"/>
                      </a:cubicBezTo>
                      <a:cubicBezTo>
                        <a:pt x="2089" y="3233"/>
                        <a:pt x="2095" y="3300"/>
                        <a:pt x="2095" y="3379"/>
                      </a:cubicBezTo>
                      <a:lnTo>
                        <a:pt x="2107" y="3603"/>
                      </a:lnTo>
                      <a:lnTo>
                        <a:pt x="2150" y="4517"/>
                      </a:lnTo>
                      <a:lnTo>
                        <a:pt x="2240" y="6345"/>
                      </a:lnTo>
                      <a:lnTo>
                        <a:pt x="2997" y="6273"/>
                      </a:lnTo>
                      <a:lnTo>
                        <a:pt x="2749" y="4468"/>
                      </a:lnTo>
                      <a:lnTo>
                        <a:pt x="2616" y="3560"/>
                      </a:lnTo>
                      <a:lnTo>
                        <a:pt x="2586" y="3330"/>
                      </a:lnTo>
                      <a:cubicBezTo>
                        <a:pt x="2580" y="3264"/>
                        <a:pt x="2573" y="3179"/>
                        <a:pt x="2549" y="3088"/>
                      </a:cubicBezTo>
                      <a:cubicBezTo>
                        <a:pt x="2537" y="2997"/>
                        <a:pt x="2507" y="2906"/>
                        <a:pt x="2452" y="2810"/>
                      </a:cubicBezTo>
                      <a:cubicBezTo>
                        <a:pt x="2398" y="2707"/>
                        <a:pt x="2307" y="2616"/>
                        <a:pt x="2216" y="2567"/>
                      </a:cubicBezTo>
                      <a:cubicBezTo>
                        <a:pt x="2029" y="2458"/>
                        <a:pt x="1859" y="2446"/>
                        <a:pt x="1738" y="2398"/>
                      </a:cubicBezTo>
                      <a:cubicBezTo>
                        <a:pt x="1611" y="2362"/>
                        <a:pt x="1490" y="2301"/>
                        <a:pt x="1375" y="2222"/>
                      </a:cubicBezTo>
                      <a:cubicBezTo>
                        <a:pt x="1145" y="2071"/>
                        <a:pt x="945" y="1853"/>
                        <a:pt x="763" y="1617"/>
                      </a:cubicBezTo>
                      <a:cubicBezTo>
                        <a:pt x="672" y="1508"/>
                        <a:pt x="582" y="1375"/>
                        <a:pt x="503" y="1254"/>
                      </a:cubicBezTo>
                      <a:cubicBezTo>
                        <a:pt x="412" y="1126"/>
                        <a:pt x="327" y="1011"/>
                        <a:pt x="279" y="884"/>
                      </a:cubicBezTo>
                      <a:cubicBezTo>
                        <a:pt x="224" y="763"/>
                        <a:pt x="224" y="612"/>
                        <a:pt x="212" y="460"/>
                      </a:cubicBezTo>
                      <a:cubicBezTo>
                        <a:pt x="194" y="309"/>
                        <a:pt x="182" y="146"/>
                        <a:pt x="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7"/>
                <p:cNvSpPr/>
                <p:nvPr/>
              </p:nvSpPr>
              <p:spPr>
                <a:xfrm>
                  <a:off x="3085050" y="2216925"/>
                  <a:ext cx="181950" cy="193175"/>
                </a:xfrm>
                <a:custGeom>
                  <a:avLst/>
                  <a:gdLst/>
                  <a:ahLst/>
                  <a:cxnLst/>
                  <a:rect l="l" t="t" r="r" b="b"/>
                  <a:pathLst>
                    <a:path w="7278" h="7727" extrusionOk="0">
                      <a:moveTo>
                        <a:pt x="121" y="1"/>
                      </a:moveTo>
                      <a:cubicBezTo>
                        <a:pt x="73" y="43"/>
                        <a:pt x="37" y="104"/>
                        <a:pt x="25" y="176"/>
                      </a:cubicBezTo>
                      <a:cubicBezTo>
                        <a:pt x="0" y="243"/>
                        <a:pt x="0" y="310"/>
                        <a:pt x="6" y="370"/>
                      </a:cubicBezTo>
                      <a:cubicBezTo>
                        <a:pt x="13" y="491"/>
                        <a:pt x="55" y="612"/>
                        <a:pt x="85" y="727"/>
                      </a:cubicBezTo>
                      <a:lnTo>
                        <a:pt x="279" y="1405"/>
                      </a:lnTo>
                      <a:cubicBezTo>
                        <a:pt x="346" y="1635"/>
                        <a:pt x="406" y="1853"/>
                        <a:pt x="473" y="2090"/>
                      </a:cubicBezTo>
                      <a:cubicBezTo>
                        <a:pt x="515" y="2205"/>
                        <a:pt x="551" y="2326"/>
                        <a:pt x="612" y="2435"/>
                      </a:cubicBezTo>
                      <a:cubicBezTo>
                        <a:pt x="672" y="2550"/>
                        <a:pt x="745" y="2665"/>
                        <a:pt x="836" y="2756"/>
                      </a:cubicBezTo>
                      <a:cubicBezTo>
                        <a:pt x="1011" y="2937"/>
                        <a:pt x="1217" y="3064"/>
                        <a:pt x="1308" y="3234"/>
                      </a:cubicBezTo>
                      <a:cubicBezTo>
                        <a:pt x="1405" y="3397"/>
                        <a:pt x="1423" y="3621"/>
                        <a:pt x="1441" y="3851"/>
                      </a:cubicBezTo>
                      <a:cubicBezTo>
                        <a:pt x="1460" y="3972"/>
                        <a:pt x="1472" y="4100"/>
                        <a:pt x="1502" y="4233"/>
                      </a:cubicBezTo>
                      <a:cubicBezTo>
                        <a:pt x="1544" y="4360"/>
                        <a:pt x="1593" y="4499"/>
                        <a:pt x="1671" y="4608"/>
                      </a:cubicBezTo>
                      <a:cubicBezTo>
                        <a:pt x="1823" y="4844"/>
                        <a:pt x="2029" y="5020"/>
                        <a:pt x="2253" y="5153"/>
                      </a:cubicBezTo>
                      <a:cubicBezTo>
                        <a:pt x="2483" y="5286"/>
                        <a:pt x="2725" y="5377"/>
                        <a:pt x="2973" y="5438"/>
                      </a:cubicBezTo>
                      <a:cubicBezTo>
                        <a:pt x="3215" y="5486"/>
                        <a:pt x="3457" y="5528"/>
                        <a:pt x="3694" y="5559"/>
                      </a:cubicBezTo>
                      <a:cubicBezTo>
                        <a:pt x="3930" y="5589"/>
                        <a:pt x="4154" y="5619"/>
                        <a:pt x="4366" y="5668"/>
                      </a:cubicBezTo>
                      <a:cubicBezTo>
                        <a:pt x="4578" y="5722"/>
                        <a:pt x="4783" y="5789"/>
                        <a:pt x="4995" y="5880"/>
                      </a:cubicBezTo>
                      <a:lnTo>
                        <a:pt x="5310" y="6019"/>
                      </a:lnTo>
                      <a:cubicBezTo>
                        <a:pt x="5425" y="6073"/>
                        <a:pt x="5528" y="6116"/>
                        <a:pt x="5619" y="6164"/>
                      </a:cubicBezTo>
                      <a:cubicBezTo>
                        <a:pt x="5710" y="6207"/>
                        <a:pt x="5794" y="6261"/>
                        <a:pt x="5861" y="6316"/>
                      </a:cubicBezTo>
                      <a:cubicBezTo>
                        <a:pt x="5934" y="6364"/>
                        <a:pt x="5976" y="6425"/>
                        <a:pt x="6031" y="6503"/>
                      </a:cubicBezTo>
                      <a:cubicBezTo>
                        <a:pt x="6079" y="6588"/>
                        <a:pt x="6127" y="6679"/>
                        <a:pt x="6176" y="6776"/>
                      </a:cubicBezTo>
                      <a:cubicBezTo>
                        <a:pt x="6218" y="6879"/>
                        <a:pt x="6273" y="6988"/>
                        <a:pt x="6321" y="7091"/>
                      </a:cubicBezTo>
                      <a:lnTo>
                        <a:pt x="6606" y="7726"/>
                      </a:lnTo>
                      <a:lnTo>
                        <a:pt x="7278" y="7411"/>
                      </a:lnTo>
                      <a:lnTo>
                        <a:pt x="6945" y="6776"/>
                      </a:lnTo>
                      <a:cubicBezTo>
                        <a:pt x="6896" y="6667"/>
                        <a:pt x="6842" y="6564"/>
                        <a:pt x="6781" y="6455"/>
                      </a:cubicBezTo>
                      <a:cubicBezTo>
                        <a:pt x="6721" y="6352"/>
                        <a:pt x="6654" y="6231"/>
                        <a:pt x="6569" y="6116"/>
                      </a:cubicBezTo>
                      <a:cubicBezTo>
                        <a:pt x="6485" y="6001"/>
                        <a:pt x="6370" y="5886"/>
                        <a:pt x="6249" y="5795"/>
                      </a:cubicBezTo>
                      <a:cubicBezTo>
                        <a:pt x="6121" y="5704"/>
                        <a:pt x="6000" y="5644"/>
                        <a:pt x="5879" y="5595"/>
                      </a:cubicBezTo>
                      <a:cubicBezTo>
                        <a:pt x="5758" y="5541"/>
                        <a:pt x="5655" y="5504"/>
                        <a:pt x="5540" y="5456"/>
                      </a:cubicBezTo>
                      <a:cubicBezTo>
                        <a:pt x="5425" y="5419"/>
                        <a:pt x="5310" y="5371"/>
                        <a:pt x="5201" y="5335"/>
                      </a:cubicBezTo>
                      <a:cubicBezTo>
                        <a:pt x="4965" y="5262"/>
                        <a:pt x="4723" y="5183"/>
                        <a:pt x="4475" y="5141"/>
                      </a:cubicBezTo>
                      <a:cubicBezTo>
                        <a:pt x="4220" y="5093"/>
                        <a:pt x="3978" y="5080"/>
                        <a:pt x="3748" y="5056"/>
                      </a:cubicBezTo>
                      <a:cubicBezTo>
                        <a:pt x="3512" y="5038"/>
                        <a:pt x="3282" y="5020"/>
                        <a:pt x="3064" y="4978"/>
                      </a:cubicBezTo>
                      <a:cubicBezTo>
                        <a:pt x="2852" y="4941"/>
                        <a:pt x="2646" y="4881"/>
                        <a:pt x="2458" y="4784"/>
                      </a:cubicBezTo>
                      <a:cubicBezTo>
                        <a:pt x="2271" y="4687"/>
                        <a:pt x="2101" y="4554"/>
                        <a:pt x="1992" y="4396"/>
                      </a:cubicBezTo>
                      <a:cubicBezTo>
                        <a:pt x="1938" y="4312"/>
                        <a:pt x="1889" y="4221"/>
                        <a:pt x="1859" y="4130"/>
                      </a:cubicBezTo>
                      <a:cubicBezTo>
                        <a:pt x="1829" y="4033"/>
                        <a:pt x="1811" y="3930"/>
                        <a:pt x="1793" y="3815"/>
                      </a:cubicBezTo>
                      <a:cubicBezTo>
                        <a:pt x="1774" y="3700"/>
                        <a:pt x="1762" y="3579"/>
                        <a:pt x="1732" y="3452"/>
                      </a:cubicBezTo>
                      <a:cubicBezTo>
                        <a:pt x="1702" y="3325"/>
                        <a:pt x="1647" y="3191"/>
                        <a:pt x="1575" y="3070"/>
                      </a:cubicBezTo>
                      <a:cubicBezTo>
                        <a:pt x="1490" y="2949"/>
                        <a:pt x="1393" y="2858"/>
                        <a:pt x="1296" y="2786"/>
                      </a:cubicBezTo>
                      <a:cubicBezTo>
                        <a:pt x="1205" y="2701"/>
                        <a:pt x="1102" y="2641"/>
                        <a:pt x="1030" y="2568"/>
                      </a:cubicBezTo>
                      <a:cubicBezTo>
                        <a:pt x="878" y="2423"/>
                        <a:pt x="775" y="2223"/>
                        <a:pt x="697" y="2011"/>
                      </a:cubicBezTo>
                      <a:cubicBezTo>
                        <a:pt x="612" y="1793"/>
                        <a:pt x="539" y="1569"/>
                        <a:pt x="461" y="1345"/>
                      </a:cubicBezTo>
                      <a:lnTo>
                        <a:pt x="224" y="679"/>
                      </a:lnTo>
                      <a:cubicBezTo>
                        <a:pt x="188" y="570"/>
                        <a:pt x="152" y="461"/>
                        <a:pt x="134" y="358"/>
                      </a:cubicBezTo>
                      <a:cubicBezTo>
                        <a:pt x="115" y="249"/>
                        <a:pt x="128" y="146"/>
                        <a:pt x="194" y="67"/>
                      </a:cubicBezTo>
                      <a:lnTo>
                        <a:pt x="1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7"/>
                <p:cNvSpPr/>
                <p:nvPr/>
              </p:nvSpPr>
              <p:spPr>
                <a:xfrm>
                  <a:off x="3289525" y="2235100"/>
                  <a:ext cx="212400" cy="224650"/>
                </a:xfrm>
                <a:custGeom>
                  <a:avLst/>
                  <a:gdLst/>
                  <a:ahLst/>
                  <a:cxnLst/>
                  <a:rect l="l" t="t" r="r" b="b"/>
                  <a:pathLst>
                    <a:path w="8496" h="8986" extrusionOk="0">
                      <a:moveTo>
                        <a:pt x="8392" y="0"/>
                      </a:moveTo>
                      <a:cubicBezTo>
                        <a:pt x="8271" y="521"/>
                        <a:pt x="7878" y="969"/>
                        <a:pt x="7393" y="1169"/>
                      </a:cubicBezTo>
                      <a:cubicBezTo>
                        <a:pt x="7327" y="1187"/>
                        <a:pt x="7266" y="1211"/>
                        <a:pt x="7206" y="1229"/>
                      </a:cubicBezTo>
                      <a:cubicBezTo>
                        <a:pt x="7169" y="1241"/>
                        <a:pt x="7139" y="1241"/>
                        <a:pt x="7109" y="1248"/>
                      </a:cubicBezTo>
                      <a:cubicBezTo>
                        <a:pt x="7079" y="1260"/>
                        <a:pt x="7048" y="1260"/>
                        <a:pt x="7012" y="1266"/>
                      </a:cubicBezTo>
                      <a:cubicBezTo>
                        <a:pt x="6970" y="1272"/>
                        <a:pt x="6921" y="1278"/>
                        <a:pt x="6867" y="1326"/>
                      </a:cubicBezTo>
                      <a:cubicBezTo>
                        <a:pt x="6812" y="1369"/>
                        <a:pt x="6800" y="1423"/>
                        <a:pt x="6782" y="1459"/>
                      </a:cubicBezTo>
                      <a:lnTo>
                        <a:pt x="6715" y="1659"/>
                      </a:lnTo>
                      <a:lnTo>
                        <a:pt x="6443" y="2446"/>
                      </a:lnTo>
                      <a:lnTo>
                        <a:pt x="6376" y="2640"/>
                      </a:lnTo>
                      <a:cubicBezTo>
                        <a:pt x="6352" y="2701"/>
                        <a:pt x="6328" y="2779"/>
                        <a:pt x="6304" y="2834"/>
                      </a:cubicBezTo>
                      <a:cubicBezTo>
                        <a:pt x="6298" y="2864"/>
                        <a:pt x="6285" y="2876"/>
                        <a:pt x="6273" y="2894"/>
                      </a:cubicBezTo>
                      <a:cubicBezTo>
                        <a:pt x="6267" y="2900"/>
                        <a:pt x="6261" y="2906"/>
                        <a:pt x="6243" y="2912"/>
                      </a:cubicBezTo>
                      <a:cubicBezTo>
                        <a:pt x="6213" y="2931"/>
                        <a:pt x="6152" y="2943"/>
                        <a:pt x="6086" y="2961"/>
                      </a:cubicBezTo>
                      <a:lnTo>
                        <a:pt x="5274" y="3137"/>
                      </a:lnTo>
                      <a:lnTo>
                        <a:pt x="4869" y="3227"/>
                      </a:lnTo>
                      <a:cubicBezTo>
                        <a:pt x="4729" y="3264"/>
                        <a:pt x="4590" y="3300"/>
                        <a:pt x="4445" y="3361"/>
                      </a:cubicBezTo>
                      <a:cubicBezTo>
                        <a:pt x="4300" y="3421"/>
                        <a:pt x="4154" y="3506"/>
                        <a:pt x="4033" y="3633"/>
                      </a:cubicBezTo>
                      <a:cubicBezTo>
                        <a:pt x="3973" y="3700"/>
                        <a:pt x="3924" y="3772"/>
                        <a:pt x="3882" y="3845"/>
                      </a:cubicBezTo>
                      <a:cubicBezTo>
                        <a:pt x="3845" y="3924"/>
                        <a:pt x="3815" y="3990"/>
                        <a:pt x="3785" y="4057"/>
                      </a:cubicBezTo>
                      <a:cubicBezTo>
                        <a:pt x="3724" y="4184"/>
                        <a:pt x="3688" y="4305"/>
                        <a:pt x="3628" y="4396"/>
                      </a:cubicBezTo>
                      <a:cubicBezTo>
                        <a:pt x="3573" y="4481"/>
                        <a:pt x="3500" y="4547"/>
                        <a:pt x="3410" y="4602"/>
                      </a:cubicBezTo>
                      <a:cubicBezTo>
                        <a:pt x="3216" y="4717"/>
                        <a:pt x="2962" y="4753"/>
                        <a:pt x="2689" y="4801"/>
                      </a:cubicBezTo>
                      <a:cubicBezTo>
                        <a:pt x="2411" y="4844"/>
                        <a:pt x="2108" y="4910"/>
                        <a:pt x="1823" y="5032"/>
                      </a:cubicBezTo>
                      <a:cubicBezTo>
                        <a:pt x="1545" y="5147"/>
                        <a:pt x="1272" y="5322"/>
                        <a:pt x="1048" y="5564"/>
                      </a:cubicBezTo>
                      <a:cubicBezTo>
                        <a:pt x="818" y="5813"/>
                        <a:pt x="673" y="6109"/>
                        <a:pt x="576" y="6394"/>
                      </a:cubicBezTo>
                      <a:cubicBezTo>
                        <a:pt x="485" y="6684"/>
                        <a:pt x="425" y="6969"/>
                        <a:pt x="364" y="7235"/>
                      </a:cubicBezTo>
                      <a:lnTo>
                        <a:pt x="1" y="8858"/>
                      </a:lnTo>
                      <a:lnTo>
                        <a:pt x="746" y="8985"/>
                      </a:lnTo>
                      <a:lnTo>
                        <a:pt x="1030" y="7350"/>
                      </a:lnTo>
                      <a:cubicBezTo>
                        <a:pt x="1079" y="7078"/>
                        <a:pt x="1121" y="6812"/>
                        <a:pt x="1188" y="6569"/>
                      </a:cubicBezTo>
                      <a:cubicBezTo>
                        <a:pt x="1248" y="6327"/>
                        <a:pt x="1351" y="6115"/>
                        <a:pt x="1490" y="5940"/>
                      </a:cubicBezTo>
                      <a:cubicBezTo>
                        <a:pt x="1636" y="5770"/>
                        <a:pt x="1835" y="5625"/>
                        <a:pt x="2053" y="5516"/>
                      </a:cubicBezTo>
                      <a:cubicBezTo>
                        <a:pt x="2156" y="5467"/>
                        <a:pt x="2277" y="5419"/>
                        <a:pt x="2398" y="5383"/>
                      </a:cubicBezTo>
                      <a:cubicBezTo>
                        <a:pt x="2520" y="5346"/>
                        <a:pt x="2641" y="5316"/>
                        <a:pt x="2780" y="5286"/>
                      </a:cubicBezTo>
                      <a:cubicBezTo>
                        <a:pt x="2913" y="5262"/>
                        <a:pt x="3058" y="5231"/>
                        <a:pt x="3204" y="5183"/>
                      </a:cubicBezTo>
                      <a:cubicBezTo>
                        <a:pt x="3349" y="5147"/>
                        <a:pt x="3500" y="5086"/>
                        <a:pt x="3640" y="4995"/>
                      </a:cubicBezTo>
                      <a:cubicBezTo>
                        <a:pt x="3785" y="4904"/>
                        <a:pt x="3924" y="4771"/>
                        <a:pt x="4003" y="4620"/>
                      </a:cubicBezTo>
                      <a:cubicBezTo>
                        <a:pt x="4094" y="4468"/>
                        <a:pt x="4136" y="4323"/>
                        <a:pt x="4178" y="4202"/>
                      </a:cubicBezTo>
                      <a:cubicBezTo>
                        <a:pt x="4215" y="4075"/>
                        <a:pt x="4263" y="3972"/>
                        <a:pt x="4330" y="3899"/>
                      </a:cubicBezTo>
                      <a:cubicBezTo>
                        <a:pt x="4390" y="3821"/>
                        <a:pt x="4487" y="3754"/>
                        <a:pt x="4596" y="3700"/>
                      </a:cubicBezTo>
                      <a:cubicBezTo>
                        <a:pt x="4808" y="3597"/>
                        <a:pt x="5087" y="3536"/>
                        <a:pt x="5353" y="3457"/>
                      </a:cubicBezTo>
                      <a:lnTo>
                        <a:pt x="6152" y="3239"/>
                      </a:lnTo>
                      <a:cubicBezTo>
                        <a:pt x="6213" y="3227"/>
                        <a:pt x="6298" y="3209"/>
                        <a:pt x="6388" y="3155"/>
                      </a:cubicBezTo>
                      <a:cubicBezTo>
                        <a:pt x="6437" y="3124"/>
                        <a:pt x="6479" y="3088"/>
                        <a:pt x="6509" y="3046"/>
                      </a:cubicBezTo>
                      <a:cubicBezTo>
                        <a:pt x="6540" y="2997"/>
                        <a:pt x="6558" y="2955"/>
                        <a:pt x="6570" y="2912"/>
                      </a:cubicBezTo>
                      <a:cubicBezTo>
                        <a:pt x="6576" y="2876"/>
                        <a:pt x="6594" y="2840"/>
                        <a:pt x="6600" y="2810"/>
                      </a:cubicBezTo>
                      <a:lnTo>
                        <a:pt x="6630" y="2713"/>
                      </a:lnTo>
                      <a:lnTo>
                        <a:pt x="6691" y="2513"/>
                      </a:lnTo>
                      <a:lnTo>
                        <a:pt x="6927" y="1720"/>
                      </a:lnTo>
                      <a:lnTo>
                        <a:pt x="6988" y="1520"/>
                      </a:lnTo>
                      <a:cubicBezTo>
                        <a:pt x="6994" y="1490"/>
                        <a:pt x="7000" y="1478"/>
                        <a:pt x="7000" y="1478"/>
                      </a:cubicBezTo>
                      <a:cubicBezTo>
                        <a:pt x="7000" y="1478"/>
                        <a:pt x="7018" y="1472"/>
                        <a:pt x="7048" y="1459"/>
                      </a:cubicBezTo>
                      <a:cubicBezTo>
                        <a:pt x="7079" y="1453"/>
                        <a:pt x="7115" y="1447"/>
                        <a:pt x="7151" y="1441"/>
                      </a:cubicBezTo>
                      <a:cubicBezTo>
                        <a:pt x="7194" y="1429"/>
                        <a:pt x="7224" y="1423"/>
                        <a:pt x="7260" y="1411"/>
                      </a:cubicBezTo>
                      <a:cubicBezTo>
                        <a:pt x="7327" y="1393"/>
                        <a:pt x="7393" y="1363"/>
                        <a:pt x="7466" y="1332"/>
                      </a:cubicBezTo>
                      <a:cubicBezTo>
                        <a:pt x="7993" y="1090"/>
                        <a:pt x="8392" y="594"/>
                        <a:pt x="8495" y="25"/>
                      </a:cubicBezTo>
                      <a:lnTo>
                        <a:pt x="83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7"/>
                <p:cNvSpPr/>
                <p:nvPr/>
              </p:nvSpPr>
              <p:spPr>
                <a:xfrm>
                  <a:off x="2972900" y="2107950"/>
                  <a:ext cx="580025" cy="192400"/>
                </a:xfrm>
                <a:custGeom>
                  <a:avLst/>
                  <a:gdLst/>
                  <a:ahLst/>
                  <a:cxnLst/>
                  <a:rect l="l" t="t" r="r" b="b"/>
                  <a:pathLst>
                    <a:path w="23201" h="7696" extrusionOk="0">
                      <a:moveTo>
                        <a:pt x="18048" y="2998"/>
                      </a:moveTo>
                      <a:lnTo>
                        <a:pt x="18048" y="3022"/>
                      </a:lnTo>
                      <a:cubicBezTo>
                        <a:pt x="18054" y="3088"/>
                        <a:pt x="18066" y="3161"/>
                        <a:pt x="18091" y="3240"/>
                      </a:cubicBezTo>
                      <a:cubicBezTo>
                        <a:pt x="18042" y="3264"/>
                        <a:pt x="17988" y="3288"/>
                        <a:pt x="17939" y="3312"/>
                      </a:cubicBezTo>
                      <a:cubicBezTo>
                        <a:pt x="17982" y="3209"/>
                        <a:pt x="18000" y="3113"/>
                        <a:pt x="18000" y="3004"/>
                      </a:cubicBezTo>
                      <a:cubicBezTo>
                        <a:pt x="18018" y="3004"/>
                        <a:pt x="18030" y="2998"/>
                        <a:pt x="18048" y="2998"/>
                      </a:cubicBezTo>
                      <a:close/>
                      <a:moveTo>
                        <a:pt x="18902" y="2907"/>
                      </a:moveTo>
                      <a:cubicBezTo>
                        <a:pt x="18932" y="2973"/>
                        <a:pt x="18969" y="3052"/>
                        <a:pt x="19017" y="3113"/>
                      </a:cubicBezTo>
                      <a:cubicBezTo>
                        <a:pt x="19102" y="3216"/>
                        <a:pt x="19199" y="3318"/>
                        <a:pt x="19374" y="3397"/>
                      </a:cubicBezTo>
                      <a:cubicBezTo>
                        <a:pt x="19356" y="3452"/>
                        <a:pt x="19332" y="3500"/>
                        <a:pt x="19326" y="3542"/>
                      </a:cubicBezTo>
                      <a:lnTo>
                        <a:pt x="19302" y="3633"/>
                      </a:lnTo>
                      <a:cubicBezTo>
                        <a:pt x="19289" y="3633"/>
                        <a:pt x="19271" y="3633"/>
                        <a:pt x="19259" y="3627"/>
                      </a:cubicBezTo>
                      <a:cubicBezTo>
                        <a:pt x="19223" y="3518"/>
                        <a:pt x="19168" y="3415"/>
                        <a:pt x="19084" y="3312"/>
                      </a:cubicBezTo>
                      <a:cubicBezTo>
                        <a:pt x="18999" y="3216"/>
                        <a:pt x="18896" y="3137"/>
                        <a:pt x="18726" y="3058"/>
                      </a:cubicBezTo>
                      <a:cubicBezTo>
                        <a:pt x="18757" y="3010"/>
                        <a:pt x="18781" y="2967"/>
                        <a:pt x="18799" y="2913"/>
                      </a:cubicBezTo>
                      <a:cubicBezTo>
                        <a:pt x="18835" y="2913"/>
                        <a:pt x="18866" y="2907"/>
                        <a:pt x="18902" y="2907"/>
                      </a:cubicBezTo>
                      <a:close/>
                      <a:moveTo>
                        <a:pt x="12073" y="1"/>
                      </a:moveTo>
                      <a:cubicBezTo>
                        <a:pt x="11903" y="98"/>
                        <a:pt x="11806" y="213"/>
                        <a:pt x="11727" y="328"/>
                      </a:cubicBezTo>
                      <a:cubicBezTo>
                        <a:pt x="11685" y="400"/>
                        <a:pt x="11643" y="479"/>
                        <a:pt x="11619" y="552"/>
                      </a:cubicBezTo>
                      <a:lnTo>
                        <a:pt x="11570" y="552"/>
                      </a:lnTo>
                      <a:cubicBezTo>
                        <a:pt x="11570" y="521"/>
                        <a:pt x="11558" y="491"/>
                        <a:pt x="11552" y="461"/>
                      </a:cubicBezTo>
                      <a:cubicBezTo>
                        <a:pt x="11522" y="328"/>
                        <a:pt x="11467" y="188"/>
                        <a:pt x="11340" y="31"/>
                      </a:cubicBezTo>
                      <a:cubicBezTo>
                        <a:pt x="11158" y="122"/>
                        <a:pt x="11055" y="225"/>
                        <a:pt x="10971" y="334"/>
                      </a:cubicBezTo>
                      <a:cubicBezTo>
                        <a:pt x="10916" y="400"/>
                        <a:pt x="10880" y="479"/>
                        <a:pt x="10850" y="552"/>
                      </a:cubicBezTo>
                      <a:lnTo>
                        <a:pt x="10729" y="552"/>
                      </a:lnTo>
                      <a:cubicBezTo>
                        <a:pt x="10698" y="485"/>
                        <a:pt x="10662" y="418"/>
                        <a:pt x="10613" y="358"/>
                      </a:cubicBezTo>
                      <a:cubicBezTo>
                        <a:pt x="10535" y="249"/>
                        <a:pt x="10426" y="146"/>
                        <a:pt x="10244" y="55"/>
                      </a:cubicBezTo>
                      <a:cubicBezTo>
                        <a:pt x="10117" y="213"/>
                        <a:pt x="10069" y="346"/>
                        <a:pt x="10038" y="485"/>
                      </a:cubicBezTo>
                      <a:cubicBezTo>
                        <a:pt x="10032" y="515"/>
                        <a:pt x="10026" y="552"/>
                        <a:pt x="10026" y="582"/>
                      </a:cubicBezTo>
                      <a:cubicBezTo>
                        <a:pt x="9996" y="582"/>
                        <a:pt x="9966" y="582"/>
                        <a:pt x="9941" y="588"/>
                      </a:cubicBezTo>
                      <a:cubicBezTo>
                        <a:pt x="9881" y="497"/>
                        <a:pt x="9796" y="406"/>
                        <a:pt x="9699" y="340"/>
                      </a:cubicBezTo>
                      <a:cubicBezTo>
                        <a:pt x="9584" y="267"/>
                        <a:pt x="9451" y="194"/>
                        <a:pt x="9251" y="176"/>
                      </a:cubicBezTo>
                      <a:cubicBezTo>
                        <a:pt x="9251" y="182"/>
                        <a:pt x="9245" y="188"/>
                        <a:pt x="9245" y="194"/>
                      </a:cubicBezTo>
                      <a:lnTo>
                        <a:pt x="9245" y="188"/>
                      </a:lnTo>
                      <a:cubicBezTo>
                        <a:pt x="9045" y="219"/>
                        <a:pt x="8918" y="297"/>
                        <a:pt x="8803" y="370"/>
                      </a:cubicBezTo>
                      <a:cubicBezTo>
                        <a:pt x="8700" y="455"/>
                        <a:pt x="8616" y="552"/>
                        <a:pt x="8555" y="661"/>
                      </a:cubicBezTo>
                      <a:cubicBezTo>
                        <a:pt x="8549" y="667"/>
                        <a:pt x="8549" y="679"/>
                        <a:pt x="8543" y="691"/>
                      </a:cubicBezTo>
                      <a:cubicBezTo>
                        <a:pt x="8494" y="697"/>
                        <a:pt x="8452" y="697"/>
                        <a:pt x="8404" y="703"/>
                      </a:cubicBezTo>
                      <a:cubicBezTo>
                        <a:pt x="8337" y="612"/>
                        <a:pt x="8258" y="539"/>
                        <a:pt x="8155" y="479"/>
                      </a:cubicBezTo>
                      <a:cubicBezTo>
                        <a:pt x="8034" y="406"/>
                        <a:pt x="7895" y="346"/>
                        <a:pt x="7701" y="334"/>
                      </a:cubicBezTo>
                      <a:cubicBezTo>
                        <a:pt x="7641" y="521"/>
                        <a:pt x="7641" y="667"/>
                        <a:pt x="7665" y="800"/>
                      </a:cubicBezTo>
                      <a:cubicBezTo>
                        <a:pt x="7647" y="800"/>
                        <a:pt x="7641" y="800"/>
                        <a:pt x="7623" y="812"/>
                      </a:cubicBezTo>
                      <a:cubicBezTo>
                        <a:pt x="7544" y="721"/>
                        <a:pt x="7435" y="642"/>
                        <a:pt x="7314" y="588"/>
                      </a:cubicBezTo>
                      <a:cubicBezTo>
                        <a:pt x="7207" y="547"/>
                        <a:pt x="7088" y="511"/>
                        <a:pt x="6938" y="511"/>
                      </a:cubicBezTo>
                      <a:cubicBezTo>
                        <a:pt x="6909" y="511"/>
                        <a:pt x="6879" y="512"/>
                        <a:pt x="6848" y="515"/>
                      </a:cubicBezTo>
                      <a:cubicBezTo>
                        <a:pt x="6829" y="636"/>
                        <a:pt x="6829" y="733"/>
                        <a:pt x="6848" y="824"/>
                      </a:cubicBezTo>
                      <a:cubicBezTo>
                        <a:pt x="6829" y="794"/>
                        <a:pt x="6811" y="770"/>
                        <a:pt x="6787" y="739"/>
                      </a:cubicBezTo>
                      <a:cubicBezTo>
                        <a:pt x="6702" y="636"/>
                        <a:pt x="6587" y="527"/>
                        <a:pt x="6406" y="449"/>
                      </a:cubicBezTo>
                      <a:cubicBezTo>
                        <a:pt x="6285" y="606"/>
                        <a:pt x="6236" y="739"/>
                        <a:pt x="6206" y="879"/>
                      </a:cubicBezTo>
                      <a:cubicBezTo>
                        <a:pt x="6194" y="933"/>
                        <a:pt x="6188" y="981"/>
                        <a:pt x="6188" y="1036"/>
                      </a:cubicBezTo>
                      <a:lnTo>
                        <a:pt x="6182" y="1036"/>
                      </a:lnTo>
                      <a:cubicBezTo>
                        <a:pt x="6157" y="994"/>
                        <a:pt x="6133" y="939"/>
                        <a:pt x="6109" y="891"/>
                      </a:cubicBezTo>
                      <a:cubicBezTo>
                        <a:pt x="6036" y="782"/>
                        <a:pt x="5939" y="667"/>
                        <a:pt x="5770" y="558"/>
                      </a:cubicBezTo>
                      <a:cubicBezTo>
                        <a:pt x="5637" y="703"/>
                        <a:pt x="5564" y="842"/>
                        <a:pt x="5528" y="969"/>
                      </a:cubicBezTo>
                      <a:cubicBezTo>
                        <a:pt x="5504" y="1042"/>
                        <a:pt x="5491" y="1121"/>
                        <a:pt x="5491" y="1193"/>
                      </a:cubicBezTo>
                      <a:cubicBezTo>
                        <a:pt x="5407" y="1163"/>
                        <a:pt x="5316" y="1145"/>
                        <a:pt x="5219" y="1133"/>
                      </a:cubicBezTo>
                      <a:cubicBezTo>
                        <a:pt x="5196" y="1132"/>
                        <a:pt x="5173" y="1131"/>
                        <a:pt x="5149" y="1131"/>
                      </a:cubicBezTo>
                      <a:cubicBezTo>
                        <a:pt x="5033" y="1131"/>
                        <a:pt x="4902" y="1147"/>
                        <a:pt x="4747" y="1218"/>
                      </a:cubicBezTo>
                      <a:cubicBezTo>
                        <a:pt x="4783" y="1417"/>
                        <a:pt x="4856" y="1545"/>
                        <a:pt x="4934" y="1660"/>
                      </a:cubicBezTo>
                      <a:cubicBezTo>
                        <a:pt x="5013" y="1762"/>
                        <a:pt x="5116" y="1847"/>
                        <a:pt x="5219" y="1908"/>
                      </a:cubicBezTo>
                      <a:cubicBezTo>
                        <a:pt x="5280" y="1938"/>
                        <a:pt x="5340" y="1968"/>
                        <a:pt x="5407" y="1980"/>
                      </a:cubicBezTo>
                      <a:cubicBezTo>
                        <a:pt x="5395" y="1999"/>
                        <a:pt x="5376" y="2011"/>
                        <a:pt x="5370" y="2035"/>
                      </a:cubicBezTo>
                      <a:cubicBezTo>
                        <a:pt x="5316" y="2114"/>
                        <a:pt x="5273" y="2186"/>
                        <a:pt x="5243" y="2295"/>
                      </a:cubicBezTo>
                      <a:lnTo>
                        <a:pt x="5225" y="2277"/>
                      </a:lnTo>
                      <a:cubicBezTo>
                        <a:pt x="5110" y="2204"/>
                        <a:pt x="4977" y="2144"/>
                        <a:pt x="4771" y="2126"/>
                      </a:cubicBezTo>
                      <a:cubicBezTo>
                        <a:pt x="4704" y="2313"/>
                        <a:pt x="4704" y="2465"/>
                        <a:pt x="4729" y="2604"/>
                      </a:cubicBezTo>
                      <a:cubicBezTo>
                        <a:pt x="4735" y="2659"/>
                        <a:pt x="4747" y="2707"/>
                        <a:pt x="4765" y="2755"/>
                      </a:cubicBezTo>
                      <a:cubicBezTo>
                        <a:pt x="4741" y="2761"/>
                        <a:pt x="4723" y="2768"/>
                        <a:pt x="4704" y="2768"/>
                      </a:cubicBezTo>
                      <a:lnTo>
                        <a:pt x="4680" y="2749"/>
                      </a:lnTo>
                      <a:cubicBezTo>
                        <a:pt x="4589" y="2665"/>
                        <a:pt x="4486" y="2598"/>
                        <a:pt x="4359" y="2550"/>
                      </a:cubicBezTo>
                      <a:cubicBezTo>
                        <a:pt x="4267" y="2520"/>
                        <a:pt x="4167" y="2500"/>
                        <a:pt x="4050" y="2500"/>
                      </a:cubicBezTo>
                      <a:cubicBezTo>
                        <a:pt x="3997" y="2500"/>
                        <a:pt x="3941" y="2504"/>
                        <a:pt x="3881" y="2513"/>
                      </a:cubicBezTo>
                      <a:cubicBezTo>
                        <a:pt x="3875" y="2574"/>
                        <a:pt x="3875" y="2634"/>
                        <a:pt x="3881" y="2689"/>
                      </a:cubicBezTo>
                      <a:cubicBezTo>
                        <a:pt x="3820" y="2610"/>
                        <a:pt x="3742" y="2537"/>
                        <a:pt x="3639" y="2465"/>
                      </a:cubicBezTo>
                      <a:cubicBezTo>
                        <a:pt x="3493" y="2604"/>
                        <a:pt x="3421" y="2731"/>
                        <a:pt x="3372" y="2858"/>
                      </a:cubicBezTo>
                      <a:cubicBezTo>
                        <a:pt x="3342" y="2943"/>
                        <a:pt x="3330" y="3028"/>
                        <a:pt x="3318" y="3113"/>
                      </a:cubicBezTo>
                      <a:cubicBezTo>
                        <a:pt x="3282" y="3119"/>
                        <a:pt x="3245" y="3131"/>
                        <a:pt x="3209" y="3143"/>
                      </a:cubicBezTo>
                      <a:cubicBezTo>
                        <a:pt x="3185" y="3100"/>
                        <a:pt x="3154" y="3070"/>
                        <a:pt x="3124" y="3040"/>
                      </a:cubicBezTo>
                      <a:cubicBezTo>
                        <a:pt x="3027" y="2943"/>
                        <a:pt x="2912" y="2852"/>
                        <a:pt x="2725" y="2786"/>
                      </a:cubicBezTo>
                      <a:cubicBezTo>
                        <a:pt x="2616" y="2949"/>
                        <a:pt x="2579" y="3094"/>
                        <a:pt x="2561" y="3234"/>
                      </a:cubicBezTo>
                      <a:cubicBezTo>
                        <a:pt x="2555" y="3276"/>
                        <a:pt x="2555" y="3325"/>
                        <a:pt x="2561" y="3367"/>
                      </a:cubicBezTo>
                      <a:cubicBezTo>
                        <a:pt x="2519" y="3385"/>
                        <a:pt x="2470" y="3403"/>
                        <a:pt x="2428" y="3421"/>
                      </a:cubicBezTo>
                      <a:cubicBezTo>
                        <a:pt x="2367" y="3367"/>
                        <a:pt x="2289" y="3325"/>
                        <a:pt x="2216" y="3294"/>
                      </a:cubicBezTo>
                      <a:cubicBezTo>
                        <a:pt x="2105" y="3247"/>
                        <a:pt x="1981" y="3213"/>
                        <a:pt x="1819" y="3213"/>
                      </a:cubicBezTo>
                      <a:cubicBezTo>
                        <a:pt x="1795" y="3213"/>
                        <a:pt x="1770" y="3214"/>
                        <a:pt x="1744" y="3216"/>
                      </a:cubicBezTo>
                      <a:cubicBezTo>
                        <a:pt x="1713" y="3415"/>
                        <a:pt x="1738" y="3555"/>
                        <a:pt x="1774" y="3694"/>
                      </a:cubicBezTo>
                      <a:cubicBezTo>
                        <a:pt x="1774" y="3706"/>
                        <a:pt x="1786" y="3718"/>
                        <a:pt x="1792" y="3724"/>
                      </a:cubicBezTo>
                      <a:cubicBezTo>
                        <a:pt x="1707" y="3670"/>
                        <a:pt x="1617" y="3627"/>
                        <a:pt x="1502" y="3597"/>
                      </a:cubicBezTo>
                      <a:cubicBezTo>
                        <a:pt x="1428" y="3580"/>
                        <a:pt x="1350" y="3567"/>
                        <a:pt x="1262" y="3567"/>
                      </a:cubicBezTo>
                      <a:cubicBezTo>
                        <a:pt x="1192" y="3567"/>
                        <a:pt x="1115" y="3575"/>
                        <a:pt x="1029" y="3597"/>
                      </a:cubicBezTo>
                      <a:cubicBezTo>
                        <a:pt x="1029" y="3718"/>
                        <a:pt x="1041" y="3815"/>
                        <a:pt x="1072" y="3906"/>
                      </a:cubicBezTo>
                      <a:cubicBezTo>
                        <a:pt x="1008" y="3892"/>
                        <a:pt x="951" y="3885"/>
                        <a:pt x="894" y="3885"/>
                      </a:cubicBezTo>
                      <a:cubicBezTo>
                        <a:pt x="875" y="3885"/>
                        <a:pt x="855" y="3886"/>
                        <a:pt x="836" y="3888"/>
                      </a:cubicBezTo>
                      <a:cubicBezTo>
                        <a:pt x="696" y="3900"/>
                        <a:pt x="551" y="3930"/>
                        <a:pt x="424" y="3990"/>
                      </a:cubicBezTo>
                      <a:cubicBezTo>
                        <a:pt x="285" y="4051"/>
                        <a:pt x="158" y="4130"/>
                        <a:pt x="0" y="4269"/>
                      </a:cubicBezTo>
                      <a:cubicBezTo>
                        <a:pt x="127" y="4445"/>
                        <a:pt x="279" y="4523"/>
                        <a:pt x="430" y="4578"/>
                      </a:cubicBezTo>
                      <a:cubicBezTo>
                        <a:pt x="581" y="4632"/>
                        <a:pt x="727" y="4644"/>
                        <a:pt x="866" y="4644"/>
                      </a:cubicBezTo>
                      <a:cubicBezTo>
                        <a:pt x="920" y="4644"/>
                        <a:pt x="969" y="4638"/>
                        <a:pt x="1011" y="4632"/>
                      </a:cubicBezTo>
                      <a:lnTo>
                        <a:pt x="1011" y="4632"/>
                      </a:lnTo>
                      <a:cubicBezTo>
                        <a:pt x="999" y="4753"/>
                        <a:pt x="999" y="4887"/>
                        <a:pt x="1041" y="5056"/>
                      </a:cubicBezTo>
                      <a:cubicBezTo>
                        <a:pt x="1241" y="5050"/>
                        <a:pt x="1380" y="4996"/>
                        <a:pt x="1502" y="4929"/>
                      </a:cubicBezTo>
                      <a:cubicBezTo>
                        <a:pt x="1544" y="4905"/>
                        <a:pt x="1580" y="4874"/>
                        <a:pt x="1617" y="4850"/>
                      </a:cubicBezTo>
                      <a:lnTo>
                        <a:pt x="1617" y="4850"/>
                      </a:lnTo>
                      <a:cubicBezTo>
                        <a:pt x="1605" y="4977"/>
                        <a:pt x="1605" y="5123"/>
                        <a:pt x="1665" y="5304"/>
                      </a:cubicBezTo>
                      <a:cubicBezTo>
                        <a:pt x="1859" y="5292"/>
                        <a:pt x="1998" y="5232"/>
                        <a:pt x="2119" y="5153"/>
                      </a:cubicBezTo>
                      <a:cubicBezTo>
                        <a:pt x="2228" y="5086"/>
                        <a:pt x="2313" y="4996"/>
                        <a:pt x="2379" y="4899"/>
                      </a:cubicBezTo>
                      <a:lnTo>
                        <a:pt x="2428" y="4899"/>
                      </a:lnTo>
                      <a:cubicBezTo>
                        <a:pt x="2428" y="4941"/>
                        <a:pt x="2434" y="4989"/>
                        <a:pt x="2440" y="5026"/>
                      </a:cubicBezTo>
                      <a:cubicBezTo>
                        <a:pt x="2464" y="5159"/>
                        <a:pt x="2513" y="5304"/>
                        <a:pt x="2634" y="5462"/>
                      </a:cubicBezTo>
                      <a:cubicBezTo>
                        <a:pt x="2815" y="5383"/>
                        <a:pt x="2924" y="5280"/>
                        <a:pt x="3015" y="5177"/>
                      </a:cubicBezTo>
                      <a:cubicBezTo>
                        <a:pt x="3045" y="5141"/>
                        <a:pt x="3070" y="5111"/>
                        <a:pt x="3094" y="5068"/>
                      </a:cubicBezTo>
                      <a:lnTo>
                        <a:pt x="3094" y="5068"/>
                      </a:lnTo>
                      <a:cubicBezTo>
                        <a:pt x="3088" y="5147"/>
                        <a:pt x="3088" y="5238"/>
                        <a:pt x="3106" y="5335"/>
                      </a:cubicBezTo>
                      <a:cubicBezTo>
                        <a:pt x="3135" y="5337"/>
                        <a:pt x="3163" y="5338"/>
                        <a:pt x="3190" y="5338"/>
                      </a:cubicBezTo>
                      <a:cubicBezTo>
                        <a:pt x="3348" y="5338"/>
                        <a:pt x="3470" y="5296"/>
                        <a:pt x="3578" y="5250"/>
                      </a:cubicBezTo>
                      <a:cubicBezTo>
                        <a:pt x="3681" y="5207"/>
                        <a:pt x="3766" y="5147"/>
                        <a:pt x="3845" y="5080"/>
                      </a:cubicBezTo>
                      <a:lnTo>
                        <a:pt x="3845" y="5080"/>
                      </a:lnTo>
                      <a:cubicBezTo>
                        <a:pt x="3826" y="5153"/>
                        <a:pt x="3826" y="5232"/>
                        <a:pt x="3833" y="5329"/>
                      </a:cubicBezTo>
                      <a:cubicBezTo>
                        <a:pt x="3896" y="5338"/>
                        <a:pt x="3954" y="5342"/>
                        <a:pt x="4007" y="5342"/>
                      </a:cubicBezTo>
                      <a:cubicBezTo>
                        <a:pt x="4123" y="5342"/>
                        <a:pt x="4220" y="5323"/>
                        <a:pt x="4311" y="5298"/>
                      </a:cubicBezTo>
                      <a:cubicBezTo>
                        <a:pt x="4426" y="5262"/>
                        <a:pt x="4523" y="5201"/>
                        <a:pt x="4614" y="5129"/>
                      </a:cubicBezTo>
                      <a:lnTo>
                        <a:pt x="4614" y="5129"/>
                      </a:lnTo>
                      <a:cubicBezTo>
                        <a:pt x="4601" y="5201"/>
                        <a:pt x="4601" y="5274"/>
                        <a:pt x="4601" y="5359"/>
                      </a:cubicBezTo>
                      <a:cubicBezTo>
                        <a:pt x="4669" y="5371"/>
                        <a:pt x="4731" y="5377"/>
                        <a:pt x="4788" y="5377"/>
                      </a:cubicBezTo>
                      <a:cubicBezTo>
                        <a:pt x="4895" y="5377"/>
                        <a:pt x="4987" y="5358"/>
                        <a:pt x="5074" y="5335"/>
                      </a:cubicBezTo>
                      <a:cubicBezTo>
                        <a:pt x="5207" y="5298"/>
                        <a:pt x="5316" y="5232"/>
                        <a:pt x="5407" y="5153"/>
                      </a:cubicBezTo>
                      <a:cubicBezTo>
                        <a:pt x="5455" y="5117"/>
                        <a:pt x="5491" y="5080"/>
                        <a:pt x="5522" y="5032"/>
                      </a:cubicBezTo>
                      <a:lnTo>
                        <a:pt x="5576" y="5032"/>
                      </a:lnTo>
                      <a:cubicBezTo>
                        <a:pt x="5582" y="5050"/>
                        <a:pt x="5588" y="5068"/>
                        <a:pt x="5600" y="5086"/>
                      </a:cubicBezTo>
                      <a:cubicBezTo>
                        <a:pt x="5661" y="5189"/>
                        <a:pt x="5734" y="5292"/>
                        <a:pt x="5849" y="5371"/>
                      </a:cubicBezTo>
                      <a:cubicBezTo>
                        <a:pt x="5964" y="5456"/>
                        <a:pt x="6091" y="5522"/>
                        <a:pt x="6285" y="5565"/>
                      </a:cubicBezTo>
                      <a:cubicBezTo>
                        <a:pt x="6327" y="5480"/>
                        <a:pt x="6345" y="5401"/>
                        <a:pt x="6357" y="5329"/>
                      </a:cubicBezTo>
                      <a:cubicBezTo>
                        <a:pt x="6387" y="5431"/>
                        <a:pt x="6436" y="5546"/>
                        <a:pt x="6539" y="5668"/>
                      </a:cubicBezTo>
                      <a:cubicBezTo>
                        <a:pt x="6720" y="5583"/>
                        <a:pt x="6823" y="5480"/>
                        <a:pt x="6908" y="5371"/>
                      </a:cubicBezTo>
                      <a:cubicBezTo>
                        <a:pt x="6969" y="5298"/>
                        <a:pt x="7005" y="5220"/>
                        <a:pt x="7035" y="5141"/>
                      </a:cubicBezTo>
                      <a:cubicBezTo>
                        <a:pt x="7060" y="5141"/>
                        <a:pt x="7084" y="5147"/>
                        <a:pt x="7102" y="5147"/>
                      </a:cubicBezTo>
                      <a:cubicBezTo>
                        <a:pt x="7041" y="5268"/>
                        <a:pt x="6993" y="5395"/>
                        <a:pt x="6981" y="5595"/>
                      </a:cubicBezTo>
                      <a:lnTo>
                        <a:pt x="6993" y="5595"/>
                      </a:lnTo>
                      <a:cubicBezTo>
                        <a:pt x="6969" y="5655"/>
                        <a:pt x="6951" y="5704"/>
                        <a:pt x="6938" y="5764"/>
                      </a:cubicBezTo>
                      <a:cubicBezTo>
                        <a:pt x="6914" y="5873"/>
                        <a:pt x="6914" y="5970"/>
                        <a:pt x="6932" y="6067"/>
                      </a:cubicBezTo>
                      <a:cubicBezTo>
                        <a:pt x="6854" y="6085"/>
                        <a:pt x="6769" y="6097"/>
                        <a:pt x="6696" y="6140"/>
                      </a:cubicBezTo>
                      <a:cubicBezTo>
                        <a:pt x="6569" y="6200"/>
                        <a:pt x="6448" y="6273"/>
                        <a:pt x="6315" y="6430"/>
                      </a:cubicBezTo>
                      <a:cubicBezTo>
                        <a:pt x="6436" y="6594"/>
                        <a:pt x="6569" y="6673"/>
                        <a:pt x="6690" y="6733"/>
                      </a:cubicBezTo>
                      <a:cubicBezTo>
                        <a:pt x="6811" y="6794"/>
                        <a:pt x="6938" y="6818"/>
                        <a:pt x="7060" y="6818"/>
                      </a:cubicBezTo>
                      <a:lnTo>
                        <a:pt x="7066" y="6818"/>
                      </a:lnTo>
                      <a:cubicBezTo>
                        <a:pt x="7096" y="6842"/>
                        <a:pt x="7132" y="6854"/>
                        <a:pt x="7162" y="6872"/>
                      </a:cubicBezTo>
                      <a:cubicBezTo>
                        <a:pt x="7175" y="6884"/>
                        <a:pt x="7175" y="6897"/>
                        <a:pt x="7181" y="6909"/>
                      </a:cubicBezTo>
                      <a:cubicBezTo>
                        <a:pt x="7223" y="7030"/>
                        <a:pt x="7284" y="7139"/>
                        <a:pt x="7374" y="7236"/>
                      </a:cubicBezTo>
                      <a:cubicBezTo>
                        <a:pt x="7477" y="7333"/>
                        <a:pt x="7586" y="7423"/>
                        <a:pt x="7780" y="7490"/>
                      </a:cubicBezTo>
                      <a:cubicBezTo>
                        <a:pt x="7853" y="7369"/>
                        <a:pt x="7901" y="7260"/>
                        <a:pt x="7913" y="7151"/>
                      </a:cubicBezTo>
                      <a:cubicBezTo>
                        <a:pt x="7919" y="7181"/>
                        <a:pt x="7931" y="7205"/>
                        <a:pt x="7943" y="7236"/>
                      </a:cubicBezTo>
                      <a:cubicBezTo>
                        <a:pt x="8004" y="7363"/>
                        <a:pt x="8083" y="7484"/>
                        <a:pt x="8240" y="7611"/>
                      </a:cubicBezTo>
                      <a:cubicBezTo>
                        <a:pt x="8398" y="7490"/>
                        <a:pt x="8482" y="7369"/>
                        <a:pt x="8543" y="7242"/>
                      </a:cubicBezTo>
                      <a:cubicBezTo>
                        <a:pt x="8567" y="7199"/>
                        <a:pt x="8579" y="7157"/>
                        <a:pt x="8585" y="7115"/>
                      </a:cubicBezTo>
                      <a:cubicBezTo>
                        <a:pt x="8628" y="7115"/>
                        <a:pt x="8664" y="7121"/>
                        <a:pt x="8700" y="7121"/>
                      </a:cubicBezTo>
                      <a:cubicBezTo>
                        <a:pt x="8749" y="7211"/>
                        <a:pt x="8797" y="7290"/>
                        <a:pt x="8882" y="7363"/>
                      </a:cubicBezTo>
                      <a:cubicBezTo>
                        <a:pt x="8979" y="7454"/>
                        <a:pt x="9100" y="7544"/>
                        <a:pt x="9294" y="7605"/>
                      </a:cubicBezTo>
                      <a:cubicBezTo>
                        <a:pt x="9390" y="7441"/>
                        <a:pt x="9421" y="7296"/>
                        <a:pt x="9427" y="7157"/>
                      </a:cubicBezTo>
                      <a:lnTo>
                        <a:pt x="9445" y="7157"/>
                      </a:lnTo>
                      <a:cubicBezTo>
                        <a:pt x="9457" y="7217"/>
                        <a:pt x="9481" y="7278"/>
                        <a:pt x="9512" y="7333"/>
                      </a:cubicBezTo>
                      <a:cubicBezTo>
                        <a:pt x="9572" y="7454"/>
                        <a:pt x="9663" y="7575"/>
                        <a:pt x="9820" y="7696"/>
                      </a:cubicBezTo>
                      <a:cubicBezTo>
                        <a:pt x="9972" y="7569"/>
                        <a:pt x="10050" y="7441"/>
                        <a:pt x="10099" y="7308"/>
                      </a:cubicBezTo>
                      <a:cubicBezTo>
                        <a:pt x="10123" y="7266"/>
                        <a:pt x="10129" y="7217"/>
                        <a:pt x="10147" y="7175"/>
                      </a:cubicBezTo>
                      <a:lnTo>
                        <a:pt x="10214" y="7175"/>
                      </a:lnTo>
                      <a:cubicBezTo>
                        <a:pt x="10220" y="7187"/>
                        <a:pt x="10232" y="7205"/>
                        <a:pt x="10238" y="7211"/>
                      </a:cubicBezTo>
                      <a:cubicBezTo>
                        <a:pt x="10311" y="7308"/>
                        <a:pt x="10402" y="7399"/>
                        <a:pt x="10517" y="7472"/>
                      </a:cubicBezTo>
                      <a:cubicBezTo>
                        <a:pt x="10638" y="7538"/>
                        <a:pt x="10777" y="7593"/>
                        <a:pt x="10977" y="7605"/>
                      </a:cubicBezTo>
                      <a:cubicBezTo>
                        <a:pt x="11025" y="7441"/>
                        <a:pt x="11031" y="7302"/>
                        <a:pt x="11019" y="7181"/>
                      </a:cubicBezTo>
                      <a:lnTo>
                        <a:pt x="11019" y="7181"/>
                      </a:lnTo>
                      <a:cubicBezTo>
                        <a:pt x="11086" y="7278"/>
                        <a:pt x="11170" y="7369"/>
                        <a:pt x="11279" y="7441"/>
                      </a:cubicBezTo>
                      <a:cubicBezTo>
                        <a:pt x="11401" y="7514"/>
                        <a:pt x="11534" y="7575"/>
                        <a:pt x="11734" y="7593"/>
                      </a:cubicBezTo>
                      <a:cubicBezTo>
                        <a:pt x="11746" y="7563"/>
                        <a:pt x="11752" y="7538"/>
                        <a:pt x="11758" y="7508"/>
                      </a:cubicBezTo>
                      <a:cubicBezTo>
                        <a:pt x="11776" y="7544"/>
                        <a:pt x="11788" y="7581"/>
                        <a:pt x="11812" y="7623"/>
                      </a:cubicBezTo>
                      <a:cubicBezTo>
                        <a:pt x="12000" y="7569"/>
                        <a:pt x="12127" y="7484"/>
                        <a:pt x="12230" y="7393"/>
                      </a:cubicBezTo>
                      <a:cubicBezTo>
                        <a:pt x="12291" y="7339"/>
                        <a:pt x="12333" y="7278"/>
                        <a:pt x="12369" y="7217"/>
                      </a:cubicBezTo>
                      <a:cubicBezTo>
                        <a:pt x="12369" y="7296"/>
                        <a:pt x="12369" y="7381"/>
                        <a:pt x="12393" y="7472"/>
                      </a:cubicBezTo>
                      <a:cubicBezTo>
                        <a:pt x="12405" y="7472"/>
                        <a:pt x="12416" y="7472"/>
                        <a:pt x="12427" y="7472"/>
                      </a:cubicBezTo>
                      <a:cubicBezTo>
                        <a:pt x="12609" y="7472"/>
                        <a:pt x="12740" y="7427"/>
                        <a:pt x="12866" y="7381"/>
                      </a:cubicBezTo>
                      <a:cubicBezTo>
                        <a:pt x="12987" y="7320"/>
                        <a:pt x="13084" y="7242"/>
                        <a:pt x="13168" y="7145"/>
                      </a:cubicBezTo>
                      <a:cubicBezTo>
                        <a:pt x="13187" y="7121"/>
                        <a:pt x="13205" y="7096"/>
                        <a:pt x="13229" y="7066"/>
                      </a:cubicBezTo>
                      <a:cubicBezTo>
                        <a:pt x="13265" y="7066"/>
                        <a:pt x="13296" y="7066"/>
                        <a:pt x="13332" y="7060"/>
                      </a:cubicBezTo>
                      <a:cubicBezTo>
                        <a:pt x="13338" y="7066"/>
                        <a:pt x="13338" y="7078"/>
                        <a:pt x="13338" y="7078"/>
                      </a:cubicBezTo>
                      <a:cubicBezTo>
                        <a:pt x="13417" y="7175"/>
                        <a:pt x="13507" y="7266"/>
                        <a:pt x="13623" y="7333"/>
                      </a:cubicBezTo>
                      <a:cubicBezTo>
                        <a:pt x="13744" y="7399"/>
                        <a:pt x="13877" y="7454"/>
                        <a:pt x="14077" y="7472"/>
                      </a:cubicBezTo>
                      <a:lnTo>
                        <a:pt x="14095" y="7381"/>
                      </a:lnTo>
                      <a:cubicBezTo>
                        <a:pt x="14228" y="7363"/>
                        <a:pt x="14325" y="7326"/>
                        <a:pt x="14416" y="7278"/>
                      </a:cubicBezTo>
                      <a:cubicBezTo>
                        <a:pt x="14537" y="7217"/>
                        <a:pt x="14634" y="7139"/>
                        <a:pt x="14712" y="7036"/>
                      </a:cubicBezTo>
                      <a:cubicBezTo>
                        <a:pt x="14730" y="7018"/>
                        <a:pt x="14749" y="6987"/>
                        <a:pt x="14773" y="6957"/>
                      </a:cubicBezTo>
                      <a:cubicBezTo>
                        <a:pt x="14791" y="6957"/>
                        <a:pt x="14815" y="6945"/>
                        <a:pt x="14839" y="6945"/>
                      </a:cubicBezTo>
                      <a:cubicBezTo>
                        <a:pt x="14852" y="7000"/>
                        <a:pt x="14876" y="7054"/>
                        <a:pt x="14906" y="7096"/>
                      </a:cubicBezTo>
                      <a:cubicBezTo>
                        <a:pt x="14973" y="7217"/>
                        <a:pt x="15076" y="7333"/>
                        <a:pt x="15239" y="7441"/>
                      </a:cubicBezTo>
                      <a:cubicBezTo>
                        <a:pt x="15384" y="7302"/>
                        <a:pt x="15451" y="7169"/>
                        <a:pt x="15499" y="7036"/>
                      </a:cubicBezTo>
                      <a:cubicBezTo>
                        <a:pt x="15518" y="6969"/>
                        <a:pt x="15536" y="6903"/>
                        <a:pt x="15542" y="6836"/>
                      </a:cubicBezTo>
                      <a:lnTo>
                        <a:pt x="15657" y="6812"/>
                      </a:lnTo>
                      <a:cubicBezTo>
                        <a:pt x="15717" y="6884"/>
                        <a:pt x="15790" y="6963"/>
                        <a:pt x="15881" y="7024"/>
                      </a:cubicBezTo>
                      <a:cubicBezTo>
                        <a:pt x="16002" y="7096"/>
                        <a:pt x="16135" y="7151"/>
                        <a:pt x="16335" y="7175"/>
                      </a:cubicBezTo>
                      <a:cubicBezTo>
                        <a:pt x="16389" y="7018"/>
                        <a:pt x="16395" y="6884"/>
                        <a:pt x="16389" y="6763"/>
                      </a:cubicBezTo>
                      <a:lnTo>
                        <a:pt x="16389" y="6763"/>
                      </a:lnTo>
                      <a:cubicBezTo>
                        <a:pt x="16486" y="6812"/>
                        <a:pt x="16601" y="6842"/>
                        <a:pt x="16747" y="6848"/>
                      </a:cubicBezTo>
                      <a:cubicBezTo>
                        <a:pt x="16807" y="6660"/>
                        <a:pt x="16801" y="6509"/>
                        <a:pt x="16777" y="6370"/>
                      </a:cubicBezTo>
                      <a:cubicBezTo>
                        <a:pt x="16753" y="6237"/>
                        <a:pt x="16698" y="6122"/>
                        <a:pt x="16632" y="6019"/>
                      </a:cubicBezTo>
                      <a:cubicBezTo>
                        <a:pt x="16626" y="6001"/>
                        <a:pt x="16607" y="5988"/>
                        <a:pt x="16601" y="5970"/>
                      </a:cubicBezTo>
                      <a:cubicBezTo>
                        <a:pt x="16632" y="5934"/>
                        <a:pt x="16662" y="5904"/>
                        <a:pt x="16692" y="5873"/>
                      </a:cubicBezTo>
                      <a:cubicBezTo>
                        <a:pt x="16747" y="5934"/>
                        <a:pt x="16813" y="5994"/>
                        <a:pt x="16898" y="6037"/>
                      </a:cubicBezTo>
                      <a:cubicBezTo>
                        <a:pt x="17019" y="6110"/>
                        <a:pt x="17152" y="6170"/>
                        <a:pt x="17352" y="6182"/>
                      </a:cubicBezTo>
                      <a:cubicBezTo>
                        <a:pt x="17413" y="5994"/>
                        <a:pt x="17407" y="5843"/>
                        <a:pt x="17382" y="5704"/>
                      </a:cubicBezTo>
                      <a:cubicBezTo>
                        <a:pt x="17376" y="5643"/>
                        <a:pt x="17358" y="5595"/>
                        <a:pt x="17334" y="5546"/>
                      </a:cubicBezTo>
                      <a:cubicBezTo>
                        <a:pt x="17358" y="5540"/>
                        <a:pt x="17388" y="5534"/>
                        <a:pt x="17413" y="5534"/>
                      </a:cubicBezTo>
                      <a:lnTo>
                        <a:pt x="17419" y="5540"/>
                      </a:lnTo>
                      <a:cubicBezTo>
                        <a:pt x="17497" y="5637"/>
                        <a:pt x="17588" y="5728"/>
                        <a:pt x="17709" y="5795"/>
                      </a:cubicBezTo>
                      <a:cubicBezTo>
                        <a:pt x="17818" y="5855"/>
                        <a:pt x="17951" y="5910"/>
                        <a:pt x="18133" y="5928"/>
                      </a:cubicBezTo>
                      <a:cubicBezTo>
                        <a:pt x="18139" y="5946"/>
                        <a:pt x="18145" y="5964"/>
                        <a:pt x="18151" y="5988"/>
                      </a:cubicBezTo>
                      <a:cubicBezTo>
                        <a:pt x="18351" y="5958"/>
                        <a:pt x="18478" y="5879"/>
                        <a:pt x="18593" y="5807"/>
                      </a:cubicBezTo>
                      <a:cubicBezTo>
                        <a:pt x="18690" y="5728"/>
                        <a:pt x="18769" y="5637"/>
                        <a:pt x="18829" y="5546"/>
                      </a:cubicBezTo>
                      <a:cubicBezTo>
                        <a:pt x="18860" y="5553"/>
                        <a:pt x="18896" y="5553"/>
                        <a:pt x="18926" y="5565"/>
                      </a:cubicBezTo>
                      <a:cubicBezTo>
                        <a:pt x="18932" y="5637"/>
                        <a:pt x="18956" y="5716"/>
                        <a:pt x="18987" y="5789"/>
                      </a:cubicBezTo>
                      <a:cubicBezTo>
                        <a:pt x="19041" y="5916"/>
                        <a:pt x="19114" y="6049"/>
                        <a:pt x="19271" y="6176"/>
                      </a:cubicBezTo>
                      <a:cubicBezTo>
                        <a:pt x="19435" y="6055"/>
                        <a:pt x="19513" y="5934"/>
                        <a:pt x="19586" y="5813"/>
                      </a:cubicBezTo>
                      <a:cubicBezTo>
                        <a:pt x="19616" y="5758"/>
                        <a:pt x="19628" y="5704"/>
                        <a:pt x="19647" y="5643"/>
                      </a:cubicBezTo>
                      <a:cubicBezTo>
                        <a:pt x="19659" y="5643"/>
                        <a:pt x="19683" y="5643"/>
                        <a:pt x="19695" y="5655"/>
                      </a:cubicBezTo>
                      <a:cubicBezTo>
                        <a:pt x="19713" y="5716"/>
                        <a:pt x="19744" y="5783"/>
                        <a:pt x="19774" y="5843"/>
                      </a:cubicBezTo>
                      <a:cubicBezTo>
                        <a:pt x="19840" y="5964"/>
                        <a:pt x="19931" y="6085"/>
                        <a:pt x="20101" y="6188"/>
                      </a:cubicBezTo>
                      <a:cubicBezTo>
                        <a:pt x="20240" y="6055"/>
                        <a:pt x="20319" y="5928"/>
                        <a:pt x="20373" y="5795"/>
                      </a:cubicBezTo>
                      <a:cubicBezTo>
                        <a:pt x="20385" y="5752"/>
                        <a:pt x="20403" y="5698"/>
                        <a:pt x="20410" y="5655"/>
                      </a:cubicBezTo>
                      <a:cubicBezTo>
                        <a:pt x="20446" y="5655"/>
                        <a:pt x="20482" y="5643"/>
                        <a:pt x="20525" y="5643"/>
                      </a:cubicBezTo>
                      <a:cubicBezTo>
                        <a:pt x="20591" y="5746"/>
                        <a:pt x="20676" y="5825"/>
                        <a:pt x="20785" y="5898"/>
                      </a:cubicBezTo>
                      <a:cubicBezTo>
                        <a:pt x="20906" y="5964"/>
                        <a:pt x="21045" y="6025"/>
                        <a:pt x="21239" y="6037"/>
                      </a:cubicBezTo>
                      <a:cubicBezTo>
                        <a:pt x="21293" y="5888"/>
                        <a:pt x="21299" y="5762"/>
                        <a:pt x="21288" y="5648"/>
                      </a:cubicBezTo>
                      <a:lnTo>
                        <a:pt x="21288" y="5648"/>
                      </a:lnTo>
                      <a:cubicBezTo>
                        <a:pt x="21289" y="5652"/>
                        <a:pt x="21290" y="5655"/>
                        <a:pt x="21293" y="5655"/>
                      </a:cubicBezTo>
                      <a:cubicBezTo>
                        <a:pt x="21372" y="5764"/>
                        <a:pt x="21469" y="5879"/>
                        <a:pt x="21645" y="5976"/>
                      </a:cubicBezTo>
                      <a:cubicBezTo>
                        <a:pt x="21778" y="5837"/>
                        <a:pt x="21838" y="5698"/>
                        <a:pt x="21887" y="5565"/>
                      </a:cubicBezTo>
                      <a:cubicBezTo>
                        <a:pt x="21905" y="5486"/>
                        <a:pt x="21917" y="5419"/>
                        <a:pt x="21917" y="5353"/>
                      </a:cubicBezTo>
                      <a:cubicBezTo>
                        <a:pt x="21929" y="5389"/>
                        <a:pt x="21953" y="5425"/>
                        <a:pt x="21978" y="5462"/>
                      </a:cubicBezTo>
                      <a:cubicBezTo>
                        <a:pt x="22050" y="5577"/>
                        <a:pt x="22159" y="5686"/>
                        <a:pt x="22329" y="5783"/>
                      </a:cubicBezTo>
                      <a:cubicBezTo>
                        <a:pt x="22468" y="5631"/>
                        <a:pt x="22522" y="5492"/>
                        <a:pt x="22559" y="5365"/>
                      </a:cubicBezTo>
                      <a:cubicBezTo>
                        <a:pt x="22589" y="5262"/>
                        <a:pt x="22595" y="5159"/>
                        <a:pt x="22589" y="5068"/>
                      </a:cubicBezTo>
                      <a:cubicBezTo>
                        <a:pt x="22662" y="5062"/>
                        <a:pt x="22734" y="5050"/>
                        <a:pt x="22807" y="5020"/>
                      </a:cubicBezTo>
                      <a:cubicBezTo>
                        <a:pt x="22934" y="4965"/>
                        <a:pt x="23067" y="4887"/>
                        <a:pt x="23201" y="4747"/>
                      </a:cubicBezTo>
                      <a:cubicBezTo>
                        <a:pt x="23080" y="4663"/>
                        <a:pt x="22964" y="4572"/>
                        <a:pt x="22843" y="4505"/>
                      </a:cubicBezTo>
                      <a:cubicBezTo>
                        <a:pt x="22722" y="4445"/>
                        <a:pt x="22601" y="4408"/>
                        <a:pt x="22474" y="4396"/>
                      </a:cubicBezTo>
                      <a:lnTo>
                        <a:pt x="22359" y="4396"/>
                      </a:lnTo>
                      <a:cubicBezTo>
                        <a:pt x="22420" y="4275"/>
                        <a:pt x="22474" y="4142"/>
                        <a:pt x="22480" y="3942"/>
                      </a:cubicBezTo>
                      <a:cubicBezTo>
                        <a:pt x="22383" y="3918"/>
                        <a:pt x="22298" y="3909"/>
                        <a:pt x="22221" y="3909"/>
                      </a:cubicBezTo>
                      <a:cubicBezTo>
                        <a:pt x="22143" y="3909"/>
                        <a:pt x="22071" y="3918"/>
                        <a:pt x="22002" y="3930"/>
                      </a:cubicBezTo>
                      <a:cubicBezTo>
                        <a:pt x="21875" y="3960"/>
                        <a:pt x="21772" y="4003"/>
                        <a:pt x="21669" y="4069"/>
                      </a:cubicBezTo>
                      <a:cubicBezTo>
                        <a:pt x="21663" y="4069"/>
                        <a:pt x="21657" y="4063"/>
                        <a:pt x="21639" y="4063"/>
                      </a:cubicBezTo>
                      <a:cubicBezTo>
                        <a:pt x="21639" y="4051"/>
                        <a:pt x="21651" y="4045"/>
                        <a:pt x="21657" y="4027"/>
                      </a:cubicBezTo>
                      <a:cubicBezTo>
                        <a:pt x="21687" y="3894"/>
                        <a:pt x="21699" y="3748"/>
                        <a:pt x="21657" y="3549"/>
                      </a:cubicBezTo>
                      <a:cubicBezTo>
                        <a:pt x="21457" y="3549"/>
                        <a:pt x="21318" y="3597"/>
                        <a:pt x="21197" y="3657"/>
                      </a:cubicBezTo>
                      <a:cubicBezTo>
                        <a:pt x="21094" y="3712"/>
                        <a:pt x="21015" y="3766"/>
                        <a:pt x="20942" y="3845"/>
                      </a:cubicBezTo>
                      <a:cubicBezTo>
                        <a:pt x="20979" y="3742"/>
                        <a:pt x="20997" y="3615"/>
                        <a:pt x="20991" y="3458"/>
                      </a:cubicBezTo>
                      <a:cubicBezTo>
                        <a:pt x="20927" y="3448"/>
                        <a:pt x="20870" y="3444"/>
                        <a:pt x="20817" y="3444"/>
                      </a:cubicBezTo>
                      <a:cubicBezTo>
                        <a:pt x="20703" y="3444"/>
                        <a:pt x="20608" y="3463"/>
                        <a:pt x="20512" y="3488"/>
                      </a:cubicBezTo>
                      <a:cubicBezTo>
                        <a:pt x="20385" y="3536"/>
                        <a:pt x="20270" y="3597"/>
                        <a:pt x="20179" y="3676"/>
                      </a:cubicBezTo>
                      <a:lnTo>
                        <a:pt x="20137" y="3724"/>
                      </a:lnTo>
                      <a:cubicBezTo>
                        <a:pt x="20107" y="3718"/>
                        <a:pt x="20064" y="3718"/>
                        <a:pt x="20034" y="3706"/>
                      </a:cubicBezTo>
                      <a:cubicBezTo>
                        <a:pt x="20016" y="3609"/>
                        <a:pt x="19980" y="3518"/>
                        <a:pt x="19919" y="3427"/>
                      </a:cubicBezTo>
                      <a:cubicBezTo>
                        <a:pt x="19840" y="3312"/>
                        <a:pt x="19744" y="3203"/>
                        <a:pt x="19568" y="3100"/>
                      </a:cubicBezTo>
                      <a:cubicBezTo>
                        <a:pt x="19586" y="3058"/>
                        <a:pt x="19598" y="3004"/>
                        <a:pt x="19604" y="2961"/>
                      </a:cubicBezTo>
                      <a:cubicBezTo>
                        <a:pt x="19616" y="2913"/>
                        <a:pt x="19622" y="2870"/>
                        <a:pt x="19622" y="2828"/>
                      </a:cubicBezTo>
                      <a:lnTo>
                        <a:pt x="19665" y="2786"/>
                      </a:lnTo>
                      <a:cubicBezTo>
                        <a:pt x="19677" y="2786"/>
                        <a:pt x="19689" y="2780"/>
                        <a:pt x="19695" y="2780"/>
                      </a:cubicBezTo>
                      <a:cubicBezTo>
                        <a:pt x="19744" y="2828"/>
                        <a:pt x="19798" y="2876"/>
                        <a:pt x="19846" y="2919"/>
                      </a:cubicBezTo>
                      <a:cubicBezTo>
                        <a:pt x="19871" y="2973"/>
                        <a:pt x="19895" y="3028"/>
                        <a:pt x="19931" y="3088"/>
                      </a:cubicBezTo>
                      <a:cubicBezTo>
                        <a:pt x="19980" y="3070"/>
                        <a:pt x="20022" y="3058"/>
                        <a:pt x="20058" y="3040"/>
                      </a:cubicBezTo>
                      <a:cubicBezTo>
                        <a:pt x="20137" y="3070"/>
                        <a:pt x="20222" y="3094"/>
                        <a:pt x="20325" y="3113"/>
                      </a:cubicBezTo>
                      <a:cubicBezTo>
                        <a:pt x="20373" y="2992"/>
                        <a:pt x="20385" y="2889"/>
                        <a:pt x="20391" y="2798"/>
                      </a:cubicBezTo>
                      <a:cubicBezTo>
                        <a:pt x="20476" y="2852"/>
                        <a:pt x="20567" y="2889"/>
                        <a:pt x="20658" y="2913"/>
                      </a:cubicBezTo>
                      <a:cubicBezTo>
                        <a:pt x="20740" y="2933"/>
                        <a:pt x="20830" y="2948"/>
                        <a:pt x="20921" y="2948"/>
                      </a:cubicBezTo>
                      <a:cubicBezTo>
                        <a:pt x="20965" y="2948"/>
                        <a:pt x="21008" y="2945"/>
                        <a:pt x="21051" y="2937"/>
                      </a:cubicBezTo>
                      <a:cubicBezTo>
                        <a:pt x="21197" y="2913"/>
                        <a:pt x="21342" y="2876"/>
                        <a:pt x="21505" y="2755"/>
                      </a:cubicBezTo>
                      <a:cubicBezTo>
                        <a:pt x="21421" y="2568"/>
                        <a:pt x="21324" y="2453"/>
                        <a:pt x="21209" y="2362"/>
                      </a:cubicBezTo>
                      <a:cubicBezTo>
                        <a:pt x="21100" y="2271"/>
                        <a:pt x="20979" y="2210"/>
                        <a:pt x="20845" y="2180"/>
                      </a:cubicBezTo>
                      <a:cubicBezTo>
                        <a:pt x="20773" y="2156"/>
                        <a:pt x="20688" y="2150"/>
                        <a:pt x="20603" y="2150"/>
                      </a:cubicBezTo>
                      <a:cubicBezTo>
                        <a:pt x="20597" y="2011"/>
                        <a:pt x="20561" y="1871"/>
                        <a:pt x="20464" y="1696"/>
                      </a:cubicBezTo>
                      <a:cubicBezTo>
                        <a:pt x="20270" y="1756"/>
                        <a:pt x="20149" y="1847"/>
                        <a:pt x="20052" y="1938"/>
                      </a:cubicBezTo>
                      <a:cubicBezTo>
                        <a:pt x="20028" y="1962"/>
                        <a:pt x="20016" y="1974"/>
                        <a:pt x="19998" y="1999"/>
                      </a:cubicBezTo>
                      <a:cubicBezTo>
                        <a:pt x="19961" y="1974"/>
                        <a:pt x="19925" y="1950"/>
                        <a:pt x="19877" y="1932"/>
                      </a:cubicBezTo>
                      <a:cubicBezTo>
                        <a:pt x="19871" y="1902"/>
                        <a:pt x="19865" y="1878"/>
                        <a:pt x="19859" y="1847"/>
                      </a:cubicBezTo>
                      <a:cubicBezTo>
                        <a:pt x="19804" y="1720"/>
                        <a:pt x="19737" y="1587"/>
                        <a:pt x="19586" y="1454"/>
                      </a:cubicBezTo>
                      <a:cubicBezTo>
                        <a:pt x="19477" y="1526"/>
                        <a:pt x="19404" y="1605"/>
                        <a:pt x="19344" y="1678"/>
                      </a:cubicBezTo>
                      <a:lnTo>
                        <a:pt x="19344" y="1660"/>
                      </a:lnTo>
                      <a:cubicBezTo>
                        <a:pt x="19255" y="1638"/>
                        <a:pt x="19177" y="1630"/>
                        <a:pt x="19106" y="1630"/>
                      </a:cubicBezTo>
                      <a:cubicBezTo>
                        <a:pt x="19017" y="1630"/>
                        <a:pt x="18940" y="1643"/>
                        <a:pt x="18866" y="1660"/>
                      </a:cubicBezTo>
                      <a:cubicBezTo>
                        <a:pt x="18726" y="1690"/>
                        <a:pt x="18623" y="1750"/>
                        <a:pt x="18527" y="1823"/>
                      </a:cubicBezTo>
                      <a:cubicBezTo>
                        <a:pt x="18496" y="1847"/>
                        <a:pt x="18472" y="1871"/>
                        <a:pt x="18442" y="1902"/>
                      </a:cubicBezTo>
                      <a:cubicBezTo>
                        <a:pt x="18405" y="1902"/>
                        <a:pt x="18363" y="1890"/>
                        <a:pt x="18327" y="1890"/>
                      </a:cubicBezTo>
                      <a:cubicBezTo>
                        <a:pt x="18272" y="1781"/>
                        <a:pt x="18200" y="1678"/>
                        <a:pt x="18091" y="1587"/>
                      </a:cubicBezTo>
                      <a:cubicBezTo>
                        <a:pt x="17988" y="1508"/>
                        <a:pt x="17861" y="1423"/>
                        <a:pt x="17661" y="1375"/>
                      </a:cubicBezTo>
                      <a:cubicBezTo>
                        <a:pt x="17631" y="1448"/>
                        <a:pt x="17606" y="1508"/>
                        <a:pt x="17594" y="1557"/>
                      </a:cubicBezTo>
                      <a:cubicBezTo>
                        <a:pt x="17570" y="1490"/>
                        <a:pt x="17540" y="1417"/>
                        <a:pt x="17485" y="1333"/>
                      </a:cubicBezTo>
                      <a:cubicBezTo>
                        <a:pt x="17298" y="1393"/>
                        <a:pt x="17176" y="1484"/>
                        <a:pt x="17080" y="1581"/>
                      </a:cubicBezTo>
                      <a:cubicBezTo>
                        <a:pt x="17001" y="1660"/>
                        <a:pt x="16952" y="1738"/>
                        <a:pt x="16904" y="1823"/>
                      </a:cubicBezTo>
                      <a:lnTo>
                        <a:pt x="16892" y="1823"/>
                      </a:lnTo>
                      <a:cubicBezTo>
                        <a:pt x="16898" y="1696"/>
                        <a:pt x="16880" y="1557"/>
                        <a:pt x="16813" y="1393"/>
                      </a:cubicBezTo>
                      <a:cubicBezTo>
                        <a:pt x="16619" y="1423"/>
                        <a:pt x="16480" y="1490"/>
                        <a:pt x="16377" y="1575"/>
                      </a:cubicBezTo>
                      <a:cubicBezTo>
                        <a:pt x="16317" y="1617"/>
                        <a:pt x="16256" y="1672"/>
                        <a:pt x="16208" y="1732"/>
                      </a:cubicBezTo>
                      <a:cubicBezTo>
                        <a:pt x="16208" y="1641"/>
                        <a:pt x="16184" y="1538"/>
                        <a:pt x="16147" y="1417"/>
                      </a:cubicBezTo>
                      <a:cubicBezTo>
                        <a:pt x="15953" y="1436"/>
                        <a:pt x="15814" y="1496"/>
                        <a:pt x="15699" y="1575"/>
                      </a:cubicBezTo>
                      <a:cubicBezTo>
                        <a:pt x="15590" y="1647"/>
                        <a:pt x="15505" y="1738"/>
                        <a:pt x="15439" y="1847"/>
                      </a:cubicBezTo>
                      <a:lnTo>
                        <a:pt x="15415" y="1890"/>
                      </a:lnTo>
                      <a:lnTo>
                        <a:pt x="15396" y="1890"/>
                      </a:lnTo>
                      <a:lnTo>
                        <a:pt x="15396" y="1853"/>
                      </a:lnTo>
                      <a:cubicBezTo>
                        <a:pt x="15390" y="1720"/>
                        <a:pt x="15366" y="1569"/>
                        <a:pt x="15269" y="1393"/>
                      </a:cubicBezTo>
                      <a:cubicBezTo>
                        <a:pt x="15076" y="1448"/>
                        <a:pt x="14948" y="1526"/>
                        <a:pt x="14852" y="1617"/>
                      </a:cubicBezTo>
                      <a:cubicBezTo>
                        <a:pt x="14755" y="1708"/>
                        <a:pt x="14688" y="1817"/>
                        <a:pt x="14634" y="1920"/>
                      </a:cubicBezTo>
                      <a:lnTo>
                        <a:pt x="14567" y="1920"/>
                      </a:lnTo>
                      <a:cubicBezTo>
                        <a:pt x="14567" y="1878"/>
                        <a:pt x="14555" y="1841"/>
                        <a:pt x="14543" y="1793"/>
                      </a:cubicBezTo>
                      <a:cubicBezTo>
                        <a:pt x="14513" y="1660"/>
                        <a:pt x="14452" y="1520"/>
                        <a:pt x="14325" y="1369"/>
                      </a:cubicBezTo>
                      <a:cubicBezTo>
                        <a:pt x="14143" y="1460"/>
                        <a:pt x="14040" y="1569"/>
                        <a:pt x="13962" y="1678"/>
                      </a:cubicBezTo>
                      <a:cubicBezTo>
                        <a:pt x="13943" y="1702"/>
                        <a:pt x="13931" y="1720"/>
                        <a:pt x="13919" y="1738"/>
                      </a:cubicBezTo>
                      <a:cubicBezTo>
                        <a:pt x="13919" y="1672"/>
                        <a:pt x="13919" y="1605"/>
                        <a:pt x="13913" y="1520"/>
                      </a:cubicBezTo>
                      <a:cubicBezTo>
                        <a:pt x="13887" y="1519"/>
                        <a:pt x="13863" y="1518"/>
                        <a:pt x="13838" y="1518"/>
                      </a:cubicBezTo>
                      <a:cubicBezTo>
                        <a:pt x="13681" y="1518"/>
                        <a:pt x="13557" y="1550"/>
                        <a:pt x="13447" y="1587"/>
                      </a:cubicBezTo>
                      <a:cubicBezTo>
                        <a:pt x="13314" y="1641"/>
                        <a:pt x="13217" y="1720"/>
                        <a:pt x="13126" y="1811"/>
                      </a:cubicBezTo>
                      <a:cubicBezTo>
                        <a:pt x="13102" y="1829"/>
                        <a:pt x="13090" y="1853"/>
                        <a:pt x="13066" y="1878"/>
                      </a:cubicBezTo>
                      <a:cubicBezTo>
                        <a:pt x="13041" y="1878"/>
                        <a:pt x="13011" y="1871"/>
                        <a:pt x="12993" y="1871"/>
                      </a:cubicBezTo>
                      <a:lnTo>
                        <a:pt x="12969" y="1871"/>
                      </a:lnTo>
                      <a:cubicBezTo>
                        <a:pt x="12944" y="1787"/>
                        <a:pt x="12908" y="1708"/>
                        <a:pt x="12854" y="1635"/>
                      </a:cubicBezTo>
                      <a:cubicBezTo>
                        <a:pt x="12963" y="1605"/>
                        <a:pt x="13059" y="1557"/>
                        <a:pt x="13150" y="1496"/>
                      </a:cubicBezTo>
                      <a:cubicBezTo>
                        <a:pt x="13283" y="1405"/>
                        <a:pt x="13423" y="1296"/>
                        <a:pt x="13526" y="1103"/>
                      </a:cubicBezTo>
                      <a:cubicBezTo>
                        <a:pt x="13344" y="981"/>
                        <a:pt x="13181" y="945"/>
                        <a:pt x="13017" y="915"/>
                      </a:cubicBezTo>
                      <a:cubicBezTo>
                        <a:pt x="12993" y="915"/>
                        <a:pt x="12969" y="909"/>
                        <a:pt x="12957" y="909"/>
                      </a:cubicBezTo>
                      <a:cubicBezTo>
                        <a:pt x="12975" y="885"/>
                        <a:pt x="12993" y="854"/>
                        <a:pt x="13017" y="830"/>
                      </a:cubicBezTo>
                      <a:cubicBezTo>
                        <a:pt x="12878" y="679"/>
                        <a:pt x="12751" y="606"/>
                        <a:pt x="12630" y="558"/>
                      </a:cubicBezTo>
                      <a:cubicBezTo>
                        <a:pt x="12533" y="521"/>
                        <a:pt x="12430" y="497"/>
                        <a:pt x="12333" y="497"/>
                      </a:cubicBezTo>
                      <a:cubicBezTo>
                        <a:pt x="12327" y="467"/>
                        <a:pt x="12327" y="449"/>
                        <a:pt x="12315" y="418"/>
                      </a:cubicBezTo>
                      <a:cubicBezTo>
                        <a:pt x="12278" y="285"/>
                        <a:pt x="12212" y="152"/>
                        <a:pt x="12073"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7"/>
                <p:cNvSpPr/>
                <p:nvPr/>
              </p:nvSpPr>
              <p:spPr>
                <a:xfrm>
                  <a:off x="3269487" y="2272325"/>
                  <a:ext cx="11675" cy="15775"/>
                </a:xfrm>
                <a:custGeom>
                  <a:avLst/>
                  <a:gdLst/>
                  <a:ahLst/>
                  <a:cxnLst/>
                  <a:rect l="l" t="t" r="r" b="b"/>
                  <a:pathLst>
                    <a:path w="467" h="631" extrusionOk="0">
                      <a:moveTo>
                        <a:pt x="31" y="1"/>
                      </a:moveTo>
                      <a:cubicBezTo>
                        <a:pt x="1" y="92"/>
                        <a:pt x="1" y="170"/>
                        <a:pt x="7" y="237"/>
                      </a:cubicBezTo>
                      <a:cubicBezTo>
                        <a:pt x="13" y="303"/>
                        <a:pt x="43" y="364"/>
                        <a:pt x="73" y="418"/>
                      </a:cubicBezTo>
                      <a:cubicBezTo>
                        <a:pt x="116" y="473"/>
                        <a:pt x="152" y="515"/>
                        <a:pt x="212" y="558"/>
                      </a:cubicBezTo>
                      <a:cubicBezTo>
                        <a:pt x="273" y="594"/>
                        <a:pt x="340" y="624"/>
                        <a:pt x="436" y="630"/>
                      </a:cubicBezTo>
                      <a:cubicBezTo>
                        <a:pt x="467" y="534"/>
                        <a:pt x="467" y="455"/>
                        <a:pt x="461" y="394"/>
                      </a:cubicBezTo>
                      <a:cubicBezTo>
                        <a:pt x="449" y="328"/>
                        <a:pt x="424" y="267"/>
                        <a:pt x="394" y="213"/>
                      </a:cubicBezTo>
                      <a:cubicBezTo>
                        <a:pt x="358" y="164"/>
                        <a:pt x="315" y="116"/>
                        <a:pt x="255" y="79"/>
                      </a:cubicBezTo>
                      <a:cubicBezTo>
                        <a:pt x="194" y="43"/>
                        <a:pt x="128" y="13"/>
                        <a:pt x="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7"/>
                <p:cNvSpPr/>
                <p:nvPr/>
              </p:nvSpPr>
              <p:spPr>
                <a:xfrm>
                  <a:off x="3314437" y="2268550"/>
                  <a:ext cx="10625" cy="17125"/>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7"/>
                <p:cNvSpPr/>
                <p:nvPr/>
              </p:nvSpPr>
              <p:spPr>
                <a:xfrm>
                  <a:off x="3338662" y="2264300"/>
                  <a:ext cx="11675" cy="15925"/>
                </a:xfrm>
                <a:custGeom>
                  <a:avLst/>
                  <a:gdLst/>
                  <a:ahLst/>
                  <a:cxnLst/>
                  <a:rect l="l" t="t" r="r" b="b"/>
                  <a:pathLst>
                    <a:path w="467" h="637" extrusionOk="0">
                      <a:moveTo>
                        <a:pt x="424" y="1"/>
                      </a:moveTo>
                      <a:cubicBezTo>
                        <a:pt x="321" y="13"/>
                        <a:pt x="261" y="43"/>
                        <a:pt x="200" y="80"/>
                      </a:cubicBezTo>
                      <a:cubicBezTo>
                        <a:pt x="146" y="122"/>
                        <a:pt x="103" y="164"/>
                        <a:pt x="73" y="219"/>
                      </a:cubicBezTo>
                      <a:cubicBezTo>
                        <a:pt x="43" y="267"/>
                        <a:pt x="19" y="334"/>
                        <a:pt x="12" y="400"/>
                      </a:cubicBezTo>
                      <a:cubicBezTo>
                        <a:pt x="0" y="467"/>
                        <a:pt x="0" y="540"/>
                        <a:pt x="43" y="637"/>
                      </a:cubicBezTo>
                      <a:cubicBezTo>
                        <a:pt x="140" y="618"/>
                        <a:pt x="206" y="588"/>
                        <a:pt x="267" y="552"/>
                      </a:cubicBezTo>
                      <a:cubicBezTo>
                        <a:pt x="321" y="515"/>
                        <a:pt x="364" y="467"/>
                        <a:pt x="394" y="413"/>
                      </a:cubicBezTo>
                      <a:cubicBezTo>
                        <a:pt x="424" y="364"/>
                        <a:pt x="448" y="304"/>
                        <a:pt x="454" y="231"/>
                      </a:cubicBezTo>
                      <a:cubicBezTo>
                        <a:pt x="467" y="164"/>
                        <a:pt x="467" y="92"/>
                        <a:pt x="4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7"/>
                <p:cNvSpPr/>
                <p:nvPr/>
              </p:nvSpPr>
              <p:spPr>
                <a:xfrm>
                  <a:off x="3469800" y="2232975"/>
                  <a:ext cx="11075" cy="16525"/>
                </a:xfrm>
                <a:custGeom>
                  <a:avLst/>
                  <a:gdLst/>
                  <a:ahLst/>
                  <a:cxnLst/>
                  <a:rect l="l" t="t" r="r" b="b"/>
                  <a:pathLst>
                    <a:path w="443" h="661" extrusionOk="0">
                      <a:moveTo>
                        <a:pt x="49" y="1"/>
                      </a:moveTo>
                      <a:cubicBezTo>
                        <a:pt x="1" y="91"/>
                        <a:pt x="1" y="170"/>
                        <a:pt x="1" y="237"/>
                      </a:cubicBezTo>
                      <a:cubicBezTo>
                        <a:pt x="13" y="303"/>
                        <a:pt x="25" y="364"/>
                        <a:pt x="55" y="418"/>
                      </a:cubicBezTo>
                      <a:cubicBezTo>
                        <a:pt x="85" y="473"/>
                        <a:pt x="122" y="515"/>
                        <a:pt x="176" y="564"/>
                      </a:cubicBezTo>
                      <a:cubicBezTo>
                        <a:pt x="231" y="606"/>
                        <a:pt x="297" y="642"/>
                        <a:pt x="394" y="661"/>
                      </a:cubicBezTo>
                      <a:cubicBezTo>
                        <a:pt x="437" y="570"/>
                        <a:pt x="443" y="497"/>
                        <a:pt x="443" y="424"/>
                      </a:cubicBezTo>
                      <a:cubicBezTo>
                        <a:pt x="431" y="358"/>
                        <a:pt x="418" y="297"/>
                        <a:pt x="388" y="243"/>
                      </a:cubicBezTo>
                      <a:cubicBezTo>
                        <a:pt x="358" y="194"/>
                        <a:pt x="322" y="146"/>
                        <a:pt x="267" y="103"/>
                      </a:cubicBezTo>
                      <a:cubicBezTo>
                        <a:pt x="213" y="55"/>
                        <a:pt x="146" y="19"/>
                        <a:pt x="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7"/>
                <p:cNvSpPr/>
                <p:nvPr/>
              </p:nvSpPr>
              <p:spPr>
                <a:xfrm>
                  <a:off x="3063637" y="2289650"/>
                  <a:ext cx="15775" cy="11500"/>
                </a:xfrm>
                <a:custGeom>
                  <a:avLst/>
                  <a:gdLst/>
                  <a:ahLst/>
                  <a:cxnLst/>
                  <a:rect l="l" t="t" r="r" b="b"/>
                  <a:pathLst>
                    <a:path w="631" h="460" extrusionOk="0">
                      <a:moveTo>
                        <a:pt x="459" y="1"/>
                      </a:moveTo>
                      <a:cubicBezTo>
                        <a:pt x="436" y="1"/>
                        <a:pt x="415" y="2"/>
                        <a:pt x="394" y="4"/>
                      </a:cubicBezTo>
                      <a:cubicBezTo>
                        <a:pt x="327" y="16"/>
                        <a:pt x="267" y="34"/>
                        <a:pt x="212" y="77"/>
                      </a:cubicBezTo>
                      <a:cubicBezTo>
                        <a:pt x="158" y="107"/>
                        <a:pt x="116" y="149"/>
                        <a:pt x="73" y="210"/>
                      </a:cubicBezTo>
                      <a:cubicBezTo>
                        <a:pt x="37" y="270"/>
                        <a:pt x="7" y="337"/>
                        <a:pt x="1" y="434"/>
                      </a:cubicBezTo>
                      <a:cubicBezTo>
                        <a:pt x="59" y="456"/>
                        <a:pt x="106" y="460"/>
                        <a:pt x="149" y="460"/>
                      </a:cubicBezTo>
                      <a:cubicBezTo>
                        <a:pt x="177" y="460"/>
                        <a:pt x="204" y="458"/>
                        <a:pt x="231" y="458"/>
                      </a:cubicBezTo>
                      <a:cubicBezTo>
                        <a:pt x="303" y="452"/>
                        <a:pt x="364" y="428"/>
                        <a:pt x="418" y="391"/>
                      </a:cubicBezTo>
                      <a:cubicBezTo>
                        <a:pt x="467" y="361"/>
                        <a:pt x="515" y="313"/>
                        <a:pt x="551" y="258"/>
                      </a:cubicBezTo>
                      <a:cubicBezTo>
                        <a:pt x="588" y="198"/>
                        <a:pt x="618" y="125"/>
                        <a:pt x="630" y="28"/>
                      </a:cubicBezTo>
                      <a:cubicBezTo>
                        <a:pt x="567" y="7"/>
                        <a:pt x="510" y="1"/>
                        <a:pt x="4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7"/>
                <p:cNvSpPr/>
                <p:nvPr/>
              </p:nvSpPr>
              <p:spPr>
                <a:xfrm>
                  <a:off x="3077112" y="2296650"/>
                  <a:ext cx="18175" cy="10100"/>
                </a:xfrm>
                <a:custGeom>
                  <a:avLst/>
                  <a:gdLst/>
                  <a:ahLst/>
                  <a:cxnLst/>
                  <a:rect l="l" t="t" r="r" b="b"/>
                  <a:pathLst>
                    <a:path w="727" h="404" extrusionOk="0">
                      <a:moveTo>
                        <a:pt x="414" y="1"/>
                      </a:moveTo>
                      <a:cubicBezTo>
                        <a:pt x="382" y="1"/>
                        <a:pt x="352" y="6"/>
                        <a:pt x="321" y="15"/>
                      </a:cubicBezTo>
                      <a:cubicBezTo>
                        <a:pt x="261" y="27"/>
                        <a:pt x="200" y="57"/>
                        <a:pt x="152" y="99"/>
                      </a:cubicBezTo>
                      <a:cubicBezTo>
                        <a:pt x="97" y="136"/>
                        <a:pt x="43" y="184"/>
                        <a:pt x="0" y="281"/>
                      </a:cubicBezTo>
                      <a:cubicBezTo>
                        <a:pt x="73" y="342"/>
                        <a:pt x="140" y="360"/>
                        <a:pt x="212" y="390"/>
                      </a:cubicBezTo>
                      <a:cubicBezTo>
                        <a:pt x="246" y="399"/>
                        <a:pt x="277" y="404"/>
                        <a:pt x="308" y="404"/>
                      </a:cubicBezTo>
                      <a:cubicBezTo>
                        <a:pt x="339" y="404"/>
                        <a:pt x="370" y="399"/>
                        <a:pt x="400" y="390"/>
                      </a:cubicBezTo>
                      <a:cubicBezTo>
                        <a:pt x="460" y="378"/>
                        <a:pt x="521" y="348"/>
                        <a:pt x="576" y="305"/>
                      </a:cubicBezTo>
                      <a:cubicBezTo>
                        <a:pt x="624" y="263"/>
                        <a:pt x="678" y="208"/>
                        <a:pt x="727" y="118"/>
                      </a:cubicBezTo>
                      <a:cubicBezTo>
                        <a:pt x="648" y="51"/>
                        <a:pt x="582" y="27"/>
                        <a:pt x="515" y="15"/>
                      </a:cubicBezTo>
                      <a:cubicBezTo>
                        <a:pt x="479" y="6"/>
                        <a:pt x="445" y="1"/>
                        <a:pt x="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46" name="Google Shape;1746;p47"/>
            <p:cNvSpPr/>
            <p:nvPr/>
          </p:nvSpPr>
          <p:spPr>
            <a:xfrm>
              <a:off x="5937001" y="19383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7"/>
            <p:cNvSpPr/>
            <p:nvPr/>
          </p:nvSpPr>
          <p:spPr>
            <a:xfrm>
              <a:off x="7232401" y="26241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7"/>
            <p:cNvSpPr/>
            <p:nvPr/>
          </p:nvSpPr>
          <p:spPr>
            <a:xfrm>
              <a:off x="7842001" y="24717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7"/>
            <p:cNvSpPr/>
            <p:nvPr/>
          </p:nvSpPr>
          <p:spPr>
            <a:xfrm>
              <a:off x="6927601" y="19383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7"/>
            <p:cNvSpPr/>
            <p:nvPr/>
          </p:nvSpPr>
          <p:spPr>
            <a:xfrm>
              <a:off x="6927601" y="11763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7"/>
            <p:cNvSpPr/>
            <p:nvPr/>
          </p:nvSpPr>
          <p:spPr>
            <a:xfrm>
              <a:off x="6394201" y="17859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7"/>
            <p:cNvSpPr/>
            <p:nvPr/>
          </p:nvSpPr>
          <p:spPr>
            <a:xfrm rot="-1764381">
              <a:off x="7613401" y="2547927"/>
              <a:ext cx="121183" cy="213776"/>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7"/>
            <p:cNvSpPr/>
            <p:nvPr/>
          </p:nvSpPr>
          <p:spPr>
            <a:xfrm rot="-1394943">
              <a:off x="5784601" y="1709726"/>
              <a:ext cx="121184" cy="213776"/>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4" name="Google Shape;1754;p47"/>
          <p:cNvGrpSpPr/>
          <p:nvPr/>
        </p:nvGrpSpPr>
        <p:grpSpPr>
          <a:xfrm>
            <a:off x="6998129" y="1497357"/>
            <a:ext cx="546340" cy="749085"/>
            <a:chOff x="-239075" y="766427"/>
            <a:chExt cx="3345619" cy="4587170"/>
          </a:xfrm>
        </p:grpSpPr>
        <p:sp>
          <p:nvSpPr>
            <p:cNvPr id="1755" name="Google Shape;1755;p47"/>
            <p:cNvSpPr/>
            <p:nvPr/>
          </p:nvSpPr>
          <p:spPr>
            <a:xfrm>
              <a:off x="-239075" y="903740"/>
              <a:ext cx="3345619" cy="2928460"/>
            </a:xfrm>
            <a:custGeom>
              <a:avLst/>
              <a:gdLst/>
              <a:ahLst/>
              <a:cxnLst/>
              <a:rect l="l" t="t" r="r" b="b"/>
              <a:pathLst>
                <a:path w="47318" h="41418" extrusionOk="0">
                  <a:moveTo>
                    <a:pt x="21365" y="0"/>
                  </a:moveTo>
                  <a:lnTo>
                    <a:pt x="21684" y="91"/>
                  </a:lnTo>
                  <a:cubicBezTo>
                    <a:pt x="20402" y="405"/>
                    <a:pt x="19076" y="567"/>
                    <a:pt x="17755" y="567"/>
                  </a:cubicBezTo>
                  <a:cubicBezTo>
                    <a:pt x="16959" y="567"/>
                    <a:pt x="16165" y="508"/>
                    <a:pt x="15385" y="388"/>
                  </a:cubicBezTo>
                  <a:cubicBezTo>
                    <a:pt x="14855" y="307"/>
                    <a:pt x="14308" y="201"/>
                    <a:pt x="13780" y="201"/>
                  </a:cubicBezTo>
                  <a:cubicBezTo>
                    <a:pt x="13421" y="201"/>
                    <a:pt x="13069" y="250"/>
                    <a:pt x="12737" y="388"/>
                  </a:cubicBezTo>
                  <a:cubicBezTo>
                    <a:pt x="12212" y="594"/>
                    <a:pt x="11824" y="982"/>
                    <a:pt x="11413" y="1392"/>
                  </a:cubicBezTo>
                  <a:lnTo>
                    <a:pt x="7989" y="4725"/>
                  </a:lnTo>
                  <a:cubicBezTo>
                    <a:pt x="7601" y="5113"/>
                    <a:pt x="7190" y="5524"/>
                    <a:pt x="6939" y="6003"/>
                  </a:cubicBezTo>
                  <a:cubicBezTo>
                    <a:pt x="6346" y="7213"/>
                    <a:pt x="6734" y="8765"/>
                    <a:pt x="5935" y="9838"/>
                  </a:cubicBezTo>
                  <a:cubicBezTo>
                    <a:pt x="5045" y="11025"/>
                    <a:pt x="3242" y="10911"/>
                    <a:pt x="2032" y="11801"/>
                  </a:cubicBezTo>
                  <a:cubicBezTo>
                    <a:pt x="868" y="12691"/>
                    <a:pt x="594" y="14357"/>
                    <a:pt x="434" y="15887"/>
                  </a:cubicBezTo>
                  <a:cubicBezTo>
                    <a:pt x="206" y="17986"/>
                    <a:pt x="0" y="20155"/>
                    <a:pt x="457" y="22232"/>
                  </a:cubicBezTo>
                  <a:cubicBezTo>
                    <a:pt x="1005" y="24629"/>
                    <a:pt x="2466" y="26843"/>
                    <a:pt x="2420" y="29285"/>
                  </a:cubicBezTo>
                  <a:cubicBezTo>
                    <a:pt x="2397" y="30495"/>
                    <a:pt x="2055" y="31796"/>
                    <a:pt x="2694" y="32823"/>
                  </a:cubicBezTo>
                  <a:cubicBezTo>
                    <a:pt x="3244" y="33682"/>
                    <a:pt x="4286" y="33946"/>
                    <a:pt x="5332" y="33946"/>
                  </a:cubicBezTo>
                  <a:cubicBezTo>
                    <a:pt x="5675" y="33946"/>
                    <a:pt x="6019" y="33918"/>
                    <a:pt x="6346" y="33873"/>
                  </a:cubicBezTo>
                  <a:cubicBezTo>
                    <a:pt x="6992" y="33795"/>
                    <a:pt x="7670" y="33684"/>
                    <a:pt x="8326" y="33684"/>
                  </a:cubicBezTo>
                  <a:cubicBezTo>
                    <a:pt x="9014" y="33684"/>
                    <a:pt x="9676" y="33806"/>
                    <a:pt x="10249" y="34215"/>
                  </a:cubicBezTo>
                  <a:cubicBezTo>
                    <a:pt x="11710" y="35288"/>
                    <a:pt x="11824" y="37822"/>
                    <a:pt x="13490" y="38415"/>
                  </a:cubicBezTo>
                  <a:cubicBezTo>
                    <a:pt x="13727" y="38499"/>
                    <a:pt x="13969" y="38532"/>
                    <a:pt x="14214" y="38532"/>
                  </a:cubicBezTo>
                  <a:cubicBezTo>
                    <a:pt x="15244" y="38532"/>
                    <a:pt x="16335" y="37936"/>
                    <a:pt x="17357" y="37936"/>
                  </a:cubicBezTo>
                  <a:cubicBezTo>
                    <a:pt x="17618" y="37936"/>
                    <a:pt x="17874" y="37975"/>
                    <a:pt x="18124" y="38073"/>
                  </a:cubicBezTo>
                  <a:cubicBezTo>
                    <a:pt x="18580" y="38255"/>
                    <a:pt x="18923" y="38598"/>
                    <a:pt x="19288" y="38940"/>
                  </a:cubicBezTo>
                  <a:cubicBezTo>
                    <a:pt x="20657" y="40127"/>
                    <a:pt x="22324" y="41108"/>
                    <a:pt x="24081" y="41359"/>
                  </a:cubicBezTo>
                  <a:cubicBezTo>
                    <a:pt x="24357" y="41398"/>
                    <a:pt x="24637" y="41417"/>
                    <a:pt x="24916" y="41417"/>
                  </a:cubicBezTo>
                  <a:cubicBezTo>
                    <a:pt x="26461" y="41417"/>
                    <a:pt x="28006" y="40830"/>
                    <a:pt x="29011" y="39670"/>
                  </a:cubicBezTo>
                  <a:cubicBezTo>
                    <a:pt x="29696" y="38894"/>
                    <a:pt x="30107" y="37867"/>
                    <a:pt x="30883" y="37182"/>
                  </a:cubicBezTo>
                  <a:cubicBezTo>
                    <a:pt x="31979" y="36155"/>
                    <a:pt x="33576" y="36018"/>
                    <a:pt x="35014" y="35539"/>
                  </a:cubicBezTo>
                  <a:cubicBezTo>
                    <a:pt x="36955" y="34877"/>
                    <a:pt x="38644" y="33508"/>
                    <a:pt x="39739" y="31773"/>
                  </a:cubicBezTo>
                  <a:cubicBezTo>
                    <a:pt x="39922" y="31522"/>
                    <a:pt x="40082" y="31202"/>
                    <a:pt x="40378" y="31088"/>
                  </a:cubicBezTo>
                  <a:cubicBezTo>
                    <a:pt x="40541" y="31007"/>
                    <a:pt x="40728" y="30995"/>
                    <a:pt x="40921" y="30995"/>
                  </a:cubicBezTo>
                  <a:cubicBezTo>
                    <a:pt x="40998" y="30995"/>
                    <a:pt x="41076" y="30997"/>
                    <a:pt x="41154" y="30997"/>
                  </a:cubicBezTo>
                  <a:cubicBezTo>
                    <a:pt x="43757" y="30974"/>
                    <a:pt x="45628" y="28030"/>
                    <a:pt x="45377" y="25382"/>
                  </a:cubicBezTo>
                  <a:cubicBezTo>
                    <a:pt x="45263" y="24332"/>
                    <a:pt x="44921" y="23191"/>
                    <a:pt x="45400" y="22232"/>
                  </a:cubicBezTo>
                  <a:cubicBezTo>
                    <a:pt x="45720" y="21638"/>
                    <a:pt x="46336" y="21205"/>
                    <a:pt x="46564" y="20543"/>
                  </a:cubicBezTo>
                  <a:cubicBezTo>
                    <a:pt x="46998" y="19219"/>
                    <a:pt x="45377" y="17849"/>
                    <a:pt x="45856" y="16503"/>
                  </a:cubicBezTo>
                  <a:cubicBezTo>
                    <a:pt x="45993" y="16092"/>
                    <a:pt x="46313" y="15818"/>
                    <a:pt x="46518" y="15453"/>
                  </a:cubicBezTo>
                  <a:cubicBezTo>
                    <a:pt x="47317" y="13992"/>
                    <a:pt x="46222" y="12212"/>
                    <a:pt x="45149" y="10956"/>
                  </a:cubicBezTo>
                  <a:cubicBezTo>
                    <a:pt x="41086" y="6163"/>
                    <a:pt x="36247" y="1438"/>
                    <a:pt x="30107" y="502"/>
                  </a:cubicBezTo>
                  <a:cubicBezTo>
                    <a:pt x="27231" y="46"/>
                    <a:pt x="24264" y="502"/>
                    <a:pt x="21365" y="0"/>
                  </a:cubicBezTo>
                  <a:close/>
                </a:path>
              </a:pathLst>
            </a:custGeom>
            <a:solidFill>
              <a:srgbClr val="77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7"/>
            <p:cNvSpPr/>
            <p:nvPr/>
          </p:nvSpPr>
          <p:spPr>
            <a:xfrm>
              <a:off x="-239075" y="903740"/>
              <a:ext cx="3345619" cy="2928460"/>
            </a:xfrm>
            <a:custGeom>
              <a:avLst/>
              <a:gdLst/>
              <a:ahLst/>
              <a:cxnLst/>
              <a:rect l="l" t="t" r="r" b="b"/>
              <a:pathLst>
                <a:path w="47318" h="41418" extrusionOk="0">
                  <a:moveTo>
                    <a:pt x="21365" y="0"/>
                  </a:moveTo>
                  <a:lnTo>
                    <a:pt x="21684" y="91"/>
                  </a:lnTo>
                  <a:cubicBezTo>
                    <a:pt x="20402" y="405"/>
                    <a:pt x="19076" y="567"/>
                    <a:pt x="17755" y="567"/>
                  </a:cubicBezTo>
                  <a:cubicBezTo>
                    <a:pt x="16959" y="567"/>
                    <a:pt x="16165" y="508"/>
                    <a:pt x="15385" y="388"/>
                  </a:cubicBezTo>
                  <a:cubicBezTo>
                    <a:pt x="14855" y="307"/>
                    <a:pt x="14308" y="201"/>
                    <a:pt x="13780" y="201"/>
                  </a:cubicBezTo>
                  <a:cubicBezTo>
                    <a:pt x="13421" y="201"/>
                    <a:pt x="13069" y="250"/>
                    <a:pt x="12737" y="388"/>
                  </a:cubicBezTo>
                  <a:cubicBezTo>
                    <a:pt x="12212" y="594"/>
                    <a:pt x="11824" y="982"/>
                    <a:pt x="11413" y="1392"/>
                  </a:cubicBezTo>
                  <a:lnTo>
                    <a:pt x="7989" y="4725"/>
                  </a:lnTo>
                  <a:cubicBezTo>
                    <a:pt x="7601" y="5113"/>
                    <a:pt x="7190" y="5524"/>
                    <a:pt x="6939" y="6003"/>
                  </a:cubicBezTo>
                  <a:cubicBezTo>
                    <a:pt x="6346" y="7213"/>
                    <a:pt x="6734" y="8765"/>
                    <a:pt x="5935" y="9838"/>
                  </a:cubicBezTo>
                  <a:cubicBezTo>
                    <a:pt x="5045" y="11025"/>
                    <a:pt x="3242" y="10911"/>
                    <a:pt x="2032" y="11801"/>
                  </a:cubicBezTo>
                  <a:cubicBezTo>
                    <a:pt x="868" y="12691"/>
                    <a:pt x="594" y="14357"/>
                    <a:pt x="434" y="15887"/>
                  </a:cubicBezTo>
                  <a:cubicBezTo>
                    <a:pt x="206" y="17986"/>
                    <a:pt x="0" y="20155"/>
                    <a:pt x="457" y="22232"/>
                  </a:cubicBezTo>
                  <a:cubicBezTo>
                    <a:pt x="1005" y="24629"/>
                    <a:pt x="2466" y="26843"/>
                    <a:pt x="2420" y="29285"/>
                  </a:cubicBezTo>
                  <a:cubicBezTo>
                    <a:pt x="2397" y="30495"/>
                    <a:pt x="2055" y="31796"/>
                    <a:pt x="2694" y="32823"/>
                  </a:cubicBezTo>
                  <a:cubicBezTo>
                    <a:pt x="3244" y="33682"/>
                    <a:pt x="4286" y="33946"/>
                    <a:pt x="5332" y="33946"/>
                  </a:cubicBezTo>
                  <a:cubicBezTo>
                    <a:pt x="5675" y="33946"/>
                    <a:pt x="6019" y="33918"/>
                    <a:pt x="6346" y="33873"/>
                  </a:cubicBezTo>
                  <a:cubicBezTo>
                    <a:pt x="6992" y="33795"/>
                    <a:pt x="7670" y="33684"/>
                    <a:pt x="8326" y="33684"/>
                  </a:cubicBezTo>
                  <a:cubicBezTo>
                    <a:pt x="9014" y="33684"/>
                    <a:pt x="9676" y="33806"/>
                    <a:pt x="10249" y="34215"/>
                  </a:cubicBezTo>
                  <a:cubicBezTo>
                    <a:pt x="11710" y="35288"/>
                    <a:pt x="11824" y="37822"/>
                    <a:pt x="13490" y="38415"/>
                  </a:cubicBezTo>
                  <a:cubicBezTo>
                    <a:pt x="13727" y="38499"/>
                    <a:pt x="13969" y="38532"/>
                    <a:pt x="14214" y="38532"/>
                  </a:cubicBezTo>
                  <a:cubicBezTo>
                    <a:pt x="15244" y="38532"/>
                    <a:pt x="16335" y="37936"/>
                    <a:pt x="17357" y="37936"/>
                  </a:cubicBezTo>
                  <a:cubicBezTo>
                    <a:pt x="17618" y="37936"/>
                    <a:pt x="17874" y="37975"/>
                    <a:pt x="18124" y="38073"/>
                  </a:cubicBezTo>
                  <a:cubicBezTo>
                    <a:pt x="18580" y="38255"/>
                    <a:pt x="18923" y="38598"/>
                    <a:pt x="19288" y="38940"/>
                  </a:cubicBezTo>
                  <a:cubicBezTo>
                    <a:pt x="20657" y="40127"/>
                    <a:pt x="22324" y="41108"/>
                    <a:pt x="24081" y="41359"/>
                  </a:cubicBezTo>
                  <a:cubicBezTo>
                    <a:pt x="24357" y="41398"/>
                    <a:pt x="24637" y="41417"/>
                    <a:pt x="24916" y="41417"/>
                  </a:cubicBezTo>
                  <a:cubicBezTo>
                    <a:pt x="26461" y="41417"/>
                    <a:pt x="28006" y="40830"/>
                    <a:pt x="29011" y="39670"/>
                  </a:cubicBezTo>
                  <a:cubicBezTo>
                    <a:pt x="29696" y="38894"/>
                    <a:pt x="30107" y="37867"/>
                    <a:pt x="30883" y="37182"/>
                  </a:cubicBezTo>
                  <a:cubicBezTo>
                    <a:pt x="31979" y="36155"/>
                    <a:pt x="33576" y="36018"/>
                    <a:pt x="35014" y="35539"/>
                  </a:cubicBezTo>
                  <a:cubicBezTo>
                    <a:pt x="36955" y="34877"/>
                    <a:pt x="38644" y="33508"/>
                    <a:pt x="39739" y="31773"/>
                  </a:cubicBezTo>
                  <a:cubicBezTo>
                    <a:pt x="39922" y="31522"/>
                    <a:pt x="40082" y="31202"/>
                    <a:pt x="40378" y="31088"/>
                  </a:cubicBezTo>
                  <a:cubicBezTo>
                    <a:pt x="40541" y="31007"/>
                    <a:pt x="40728" y="30995"/>
                    <a:pt x="40921" y="30995"/>
                  </a:cubicBezTo>
                  <a:cubicBezTo>
                    <a:pt x="40998" y="30995"/>
                    <a:pt x="41076" y="30997"/>
                    <a:pt x="41154" y="30997"/>
                  </a:cubicBezTo>
                  <a:cubicBezTo>
                    <a:pt x="43757" y="30974"/>
                    <a:pt x="45628" y="28030"/>
                    <a:pt x="45377" y="25382"/>
                  </a:cubicBezTo>
                  <a:cubicBezTo>
                    <a:pt x="45263" y="24332"/>
                    <a:pt x="44921" y="23191"/>
                    <a:pt x="45400" y="22232"/>
                  </a:cubicBezTo>
                  <a:cubicBezTo>
                    <a:pt x="45720" y="21638"/>
                    <a:pt x="46336" y="21205"/>
                    <a:pt x="46564" y="20543"/>
                  </a:cubicBezTo>
                  <a:cubicBezTo>
                    <a:pt x="46998" y="19219"/>
                    <a:pt x="45377" y="17849"/>
                    <a:pt x="45856" y="16503"/>
                  </a:cubicBezTo>
                  <a:cubicBezTo>
                    <a:pt x="45993" y="16092"/>
                    <a:pt x="46313" y="15818"/>
                    <a:pt x="46518" y="15453"/>
                  </a:cubicBezTo>
                  <a:cubicBezTo>
                    <a:pt x="47317" y="13992"/>
                    <a:pt x="46222" y="12212"/>
                    <a:pt x="45149" y="10956"/>
                  </a:cubicBezTo>
                  <a:cubicBezTo>
                    <a:pt x="41086" y="6163"/>
                    <a:pt x="36247" y="1438"/>
                    <a:pt x="30107" y="502"/>
                  </a:cubicBezTo>
                  <a:cubicBezTo>
                    <a:pt x="27231" y="46"/>
                    <a:pt x="24264" y="502"/>
                    <a:pt x="21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7"/>
            <p:cNvSpPr/>
            <p:nvPr/>
          </p:nvSpPr>
          <p:spPr>
            <a:xfrm>
              <a:off x="1252205" y="2843656"/>
              <a:ext cx="653668" cy="2291690"/>
            </a:xfrm>
            <a:custGeom>
              <a:avLst/>
              <a:gdLst/>
              <a:ahLst/>
              <a:cxnLst/>
              <a:rect l="l" t="t" r="r" b="b"/>
              <a:pathLst>
                <a:path w="9245" h="32412" extrusionOk="0">
                  <a:moveTo>
                    <a:pt x="8925" y="0"/>
                  </a:moveTo>
                  <a:cubicBezTo>
                    <a:pt x="8696" y="2762"/>
                    <a:pt x="8126" y="5501"/>
                    <a:pt x="7213" y="8126"/>
                  </a:cubicBezTo>
                  <a:cubicBezTo>
                    <a:pt x="6756" y="9450"/>
                    <a:pt x="6231" y="10705"/>
                    <a:pt x="5615" y="11960"/>
                  </a:cubicBezTo>
                  <a:lnTo>
                    <a:pt x="4679" y="13832"/>
                  </a:lnTo>
                  <a:cubicBezTo>
                    <a:pt x="4337" y="14471"/>
                    <a:pt x="4063" y="15156"/>
                    <a:pt x="3789" y="15795"/>
                  </a:cubicBezTo>
                  <a:cubicBezTo>
                    <a:pt x="3287" y="17119"/>
                    <a:pt x="2853" y="18420"/>
                    <a:pt x="2260" y="19653"/>
                  </a:cubicBezTo>
                  <a:cubicBezTo>
                    <a:pt x="1689" y="20885"/>
                    <a:pt x="1004" y="22163"/>
                    <a:pt x="571" y="23624"/>
                  </a:cubicBezTo>
                  <a:cubicBezTo>
                    <a:pt x="114" y="25085"/>
                    <a:pt x="0" y="26614"/>
                    <a:pt x="91" y="28098"/>
                  </a:cubicBezTo>
                  <a:cubicBezTo>
                    <a:pt x="183" y="29582"/>
                    <a:pt x="411" y="31020"/>
                    <a:pt x="639" y="32412"/>
                  </a:cubicBezTo>
                  <a:lnTo>
                    <a:pt x="2922" y="31978"/>
                  </a:lnTo>
                  <a:cubicBezTo>
                    <a:pt x="2602" y="30631"/>
                    <a:pt x="2305" y="29308"/>
                    <a:pt x="2168" y="27984"/>
                  </a:cubicBezTo>
                  <a:cubicBezTo>
                    <a:pt x="2031" y="26683"/>
                    <a:pt x="2031" y="25382"/>
                    <a:pt x="2351" y="24126"/>
                  </a:cubicBezTo>
                  <a:cubicBezTo>
                    <a:pt x="2625" y="22871"/>
                    <a:pt x="3196" y="21593"/>
                    <a:pt x="3721" y="20292"/>
                  </a:cubicBezTo>
                  <a:cubicBezTo>
                    <a:pt x="3972" y="19630"/>
                    <a:pt x="4223" y="18945"/>
                    <a:pt x="4428" y="18260"/>
                  </a:cubicBezTo>
                  <a:cubicBezTo>
                    <a:pt x="4656" y="17575"/>
                    <a:pt x="4862" y="16914"/>
                    <a:pt x="5044" y="16252"/>
                  </a:cubicBezTo>
                  <a:cubicBezTo>
                    <a:pt x="5250" y="15613"/>
                    <a:pt x="5501" y="14973"/>
                    <a:pt x="5775" y="14357"/>
                  </a:cubicBezTo>
                  <a:lnTo>
                    <a:pt x="6597" y="12417"/>
                  </a:lnTo>
                  <a:cubicBezTo>
                    <a:pt x="7144" y="11093"/>
                    <a:pt x="7624" y="9746"/>
                    <a:pt x="7989" y="8377"/>
                  </a:cubicBezTo>
                  <a:cubicBezTo>
                    <a:pt x="8765" y="5638"/>
                    <a:pt x="9199" y="2853"/>
                    <a:pt x="9244" y="23"/>
                  </a:cubicBezTo>
                  <a:lnTo>
                    <a:pt x="89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7"/>
            <p:cNvSpPr/>
            <p:nvPr/>
          </p:nvSpPr>
          <p:spPr>
            <a:xfrm>
              <a:off x="1240892" y="2708041"/>
              <a:ext cx="545560" cy="2345002"/>
            </a:xfrm>
            <a:custGeom>
              <a:avLst/>
              <a:gdLst/>
              <a:ahLst/>
              <a:cxnLst/>
              <a:rect l="l" t="t" r="r" b="b"/>
              <a:pathLst>
                <a:path w="7716" h="33166" extrusionOk="0">
                  <a:moveTo>
                    <a:pt x="7418" y="1"/>
                  </a:moveTo>
                  <a:cubicBezTo>
                    <a:pt x="6916" y="2763"/>
                    <a:pt x="6460" y="5547"/>
                    <a:pt x="5935" y="8286"/>
                  </a:cubicBezTo>
                  <a:cubicBezTo>
                    <a:pt x="5410" y="11048"/>
                    <a:pt x="4794" y="13764"/>
                    <a:pt x="4018" y="16435"/>
                  </a:cubicBezTo>
                  <a:cubicBezTo>
                    <a:pt x="3652" y="17782"/>
                    <a:pt x="3219" y="19083"/>
                    <a:pt x="2762" y="20406"/>
                  </a:cubicBezTo>
                  <a:cubicBezTo>
                    <a:pt x="2306" y="21708"/>
                    <a:pt x="1826" y="23009"/>
                    <a:pt x="1256" y="24287"/>
                  </a:cubicBezTo>
                  <a:cubicBezTo>
                    <a:pt x="959" y="24949"/>
                    <a:pt x="708" y="25588"/>
                    <a:pt x="480" y="26341"/>
                  </a:cubicBezTo>
                  <a:cubicBezTo>
                    <a:pt x="274" y="27049"/>
                    <a:pt x="114" y="27848"/>
                    <a:pt x="69" y="28624"/>
                  </a:cubicBezTo>
                  <a:cubicBezTo>
                    <a:pt x="0" y="30153"/>
                    <a:pt x="251" y="31728"/>
                    <a:pt x="731" y="33166"/>
                  </a:cubicBezTo>
                  <a:lnTo>
                    <a:pt x="2853" y="32367"/>
                  </a:lnTo>
                  <a:cubicBezTo>
                    <a:pt x="2351" y="31157"/>
                    <a:pt x="2077" y="29902"/>
                    <a:pt x="2077" y="28646"/>
                  </a:cubicBezTo>
                  <a:cubicBezTo>
                    <a:pt x="2077" y="28030"/>
                    <a:pt x="2169" y="27414"/>
                    <a:pt x="2306" y="26798"/>
                  </a:cubicBezTo>
                  <a:cubicBezTo>
                    <a:pt x="2443" y="26158"/>
                    <a:pt x="2671" y="25542"/>
                    <a:pt x="2899" y="24880"/>
                  </a:cubicBezTo>
                  <a:cubicBezTo>
                    <a:pt x="3356" y="23579"/>
                    <a:pt x="3812" y="22210"/>
                    <a:pt x="4223" y="20840"/>
                  </a:cubicBezTo>
                  <a:cubicBezTo>
                    <a:pt x="4611" y="19493"/>
                    <a:pt x="4953" y="18101"/>
                    <a:pt x="5273" y="16732"/>
                  </a:cubicBezTo>
                  <a:cubicBezTo>
                    <a:pt x="5866" y="13947"/>
                    <a:pt x="6346" y="11185"/>
                    <a:pt x="6734" y="8400"/>
                  </a:cubicBezTo>
                  <a:cubicBezTo>
                    <a:pt x="7122" y="5616"/>
                    <a:pt x="7418" y="2831"/>
                    <a:pt x="7715" y="24"/>
                  </a:cubicBezTo>
                  <a:lnTo>
                    <a:pt x="74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7"/>
            <p:cNvSpPr/>
            <p:nvPr/>
          </p:nvSpPr>
          <p:spPr>
            <a:xfrm>
              <a:off x="929357" y="2774222"/>
              <a:ext cx="439078" cy="1901187"/>
            </a:xfrm>
            <a:custGeom>
              <a:avLst/>
              <a:gdLst/>
              <a:ahLst/>
              <a:cxnLst/>
              <a:rect l="l" t="t" r="r" b="b"/>
              <a:pathLst>
                <a:path w="6210" h="26889" extrusionOk="0">
                  <a:moveTo>
                    <a:pt x="298" y="1"/>
                  </a:moveTo>
                  <a:lnTo>
                    <a:pt x="1" y="69"/>
                  </a:lnTo>
                  <a:cubicBezTo>
                    <a:pt x="366" y="2352"/>
                    <a:pt x="982" y="4611"/>
                    <a:pt x="1781" y="6802"/>
                  </a:cubicBezTo>
                  <a:cubicBezTo>
                    <a:pt x="2169" y="7875"/>
                    <a:pt x="2626" y="8971"/>
                    <a:pt x="3105" y="10021"/>
                  </a:cubicBezTo>
                  <a:cubicBezTo>
                    <a:pt x="3562" y="11071"/>
                    <a:pt x="4018" y="12098"/>
                    <a:pt x="4224" y="13171"/>
                  </a:cubicBezTo>
                  <a:cubicBezTo>
                    <a:pt x="4429" y="14198"/>
                    <a:pt x="4429" y="15293"/>
                    <a:pt x="4361" y="16435"/>
                  </a:cubicBezTo>
                  <a:lnTo>
                    <a:pt x="4224" y="19904"/>
                  </a:lnTo>
                  <a:lnTo>
                    <a:pt x="3950" y="26820"/>
                  </a:lnTo>
                  <a:lnTo>
                    <a:pt x="6209" y="26889"/>
                  </a:lnTo>
                  <a:lnTo>
                    <a:pt x="6027" y="19950"/>
                  </a:lnTo>
                  <a:lnTo>
                    <a:pt x="5913" y="16480"/>
                  </a:lnTo>
                  <a:cubicBezTo>
                    <a:pt x="5867" y="15293"/>
                    <a:pt x="5799" y="14084"/>
                    <a:pt x="5479" y="12874"/>
                  </a:cubicBezTo>
                  <a:cubicBezTo>
                    <a:pt x="5159" y="11687"/>
                    <a:pt x="4589" y="10614"/>
                    <a:pt x="4041" y="9587"/>
                  </a:cubicBezTo>
                  <a:cubicBezTo>
                    <a:pt x="3516" y="8560"/>
                    <a:pt x="2968" y="7579"/>
                    <a:pt x="2512" y="6506"/>
                  </a:cubicBezTo>
                  <a:cubicBezTo>
                    <a:pt x="1576" y="4429"/>
                    <a:pt x="823" y="2237"/>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7"/>
            <p:cNvSpPr/>
            <p:nvPr/>
          </p:nvSpPr>
          <p:spPr>
            <a:xfrm>
              <a:off x="556590" y="3242232"/>
              <a:ext cx="810209" cy="1417070"/>
            </a:xfrm>
            <a:custGeom>
              <a:avLst/>
              <a:gdLst/>
              <a:ahLst/>
              <a:cxnLst/>
              <a:rect l="l" t="t" r="r" b="b"/>
              <a:pathLst>
                <a:path w="11459" h="20042" extrusionOk="0">
                  <a:moveTo>
                    <a:pt x="274" y="1"/>
                  </a:moveTo>
                  <a:lnTo>
                    <a:pt x="0" y="115"/>
                  </a:lnTo>
                  <a:cubicBezTo>
                    <a:pt x="708" y="2101"/>
                    <a:pt x="2077" y="3858"/>
                    <a:pt x="3881" y="5068"/>
                  </a:cubicBezTo>
                  <a:cubicBezTo>
                    <a:pt x="4771" y="5684"/>
                    <a:pt x="5707" y="6141"/>
                    <a:pt x="6597" y="6666"/>
                  </a:cubicBezTo>
                  <a:cubicBezTo>
                    <a:pt x="7441" y="7168"/>
                    <a:pt x="8309" y="7716"/>
                    <a:pt x="8948" y="8378"/>
                  </a:cubicBezTo>
                  <a:cubicBezTo>
                    <a:pt x="9130" y="8515"/>
                    <a:pt x="9267" y="8674"/>
                    <a:pt x="9359" y="8857"/>
                  </a:cubicBezTo>
                  <a:cubicBezTo>
                    <a:pt x="9473" y="8994"/>
                    <a:pt x="9518" y="9177"/>
                    <a:pt x="9564" y="9336"/>
                  </a:cubicBezTo>
                  <a:cubicBezTo>
                    <a:pt x="9610" y="9679"/>
                    <a:pt x="9587" y="10158"/>
                    <a:pt x="9564" y="10706"/>
                  </a:cubicBezTo>
                  <a:lnTo>
                    <a:pt x="9450" y="13810"/>
                  </a:lnTo>
                  <a:lnTo>
                    <a:pt x="9222" y="20041"/>
                  </a:lnTo>
                  <a:lnTo>
                    <a:pt x="11459" y="20041"/>
                  </a:lnTo>
                  <a:lnTo>
                    <a:pt x="11208" y="13810"/>
                  </a:lnTo>
                  <a:lnTo>
                    <a:pt x="11093" y="10706"/>
                  </a:lnTo>
                  <a:lnTo>
                    <a:pt x="11071" y="9907"/>
                  </a:lnTo>
                  <a:cubicBezTo>
                    <a:pt x="11048" y="9633"/>
                    <a:pt x="11002" y="9314"/>
                    <a:pt x="10934" y="8994"/>
                  </a:cubicBezTo>
                  <a:cubicBezTo>
                    <a:pt x="10842" y="8674"/>
                    <a:pt x="10705" y="8332"/>
                    <a:pt x="10500" y="8081"/>
                  </a:cubicBezTo>
                  <a:cubicBezTo>
                    <a:pt x="10295" y="7830"/>
                    <a:pt x="10089" y="7602"/>
                    <a:pt x="9861" y="7396"/>
                  </a:cubicBezTo>
                  <a:cubicBezTo>
                    <a:pt x="8993" y="6666"/>
                    <a:pt x="8012" y="6164"/>
                    <a:pt x="7076" y="5707"/>
                  </a:cubicBezTo>
                  <a:cubicBezTo>
                    <a:pt x="6140" y="5251"/>
                    <a:pt x="5182" y="4863"/>
                    <a:pt x="4314" y="4383"/>
                  </a:cubicBezTo>
                  <a:cubicBezTo>
                    <a:pt x="2557" y="3402"/>
                    <a:pt x="1142" y="1873"/>
                    <a:pt x="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7"/>
            <p:cNvSpPr/>
            <p:nvPr/>
          </p:nvSpPr>
          <p:spPr>
            <a:xfrm>
              <a:off x="1194084" y="2270718"/>
              <a:ext cx="293779" cy="3082879"/>
            </a:xfrm>
            <a:custGeom>
              <a:avLst/>
              <a:gdLst/>
              <a:ahLst/>
              <a:cxnLst/>
              <a:rect l="l" t="t" r="r" b="b"/>
              <a:pathLst>
                <a:path w="4155" h="43602" extrusionOk="0">
                  <a:moveTo>
                    <a:pt x="2557" y="0"/>
                  </a:moveTo>
                  <a:cubicBezTo>
                    <a:pt x="1484" y="3082"/>
                    <a:pt x="2100" y="6437"/>
                    <a:pt x="2306" y="9701"/>
                  </a:cubicBezTo>
                  <a:cubicBezTo>
                    <a:pt x="2557" y="14152"/>
                    <a:pt x="1986" y="18625"/>
                    <a:pt x="1301" y="23054"/>
                  </a:cubicBezTo>
                  <a:cubicBezTo>
                    <a:pt x="1142" y="24195"/>
                    <a:pt x="959" y="25336"/>
                    <a:pt x="708" y="26455"/>
                  </a:cubicBezTo>
                  <a:cubicBezTo>
                    <a:pt x="480" y="27413"/>
                    <a:pt x="183" y="28395"/>
                    <a:pt x="114" y="29376"/>
                  </a:cubicBezTo>
                  <a:cubicBezTo>
                    <a:pt x="0" y="30609"/>
                    <a:pt x="137" y="31864"/>
                    <a:pt x="183" y="33119"/>
                  </a:cubicBezTo>
                  <a:cubicBezTo>
                    <a:pt x="274" y="35151"/>
                    <a:pt x="69" y="37182"/>
                    <a:pt x="137" y="39191"/>
                  </a:cubicBezTo>
                  <a:cubicBezTo>
                    <a:pt x="183" y="40629"/>
                    <a:pt x="388" y="42113"/>
                    <a:pt x="868" y="43414"/>
                  </a:cubicBezTo>
                  <a:cubicBezTo>
                    <a:pt x="1790" y="43548"/>
                    <a:pt x="2728" y="43602"/>
                    <a:pt x="3642" y="43602"/>
                  </a:cubicBezTo>
                  <a:cubicBezTo>
                    <a:pt x="3814" y="43602"/>
                    <a:pt x="3985" y="43600"/>
                    <a:pt x="4155" y="43596"/>
                  </a:cubicBezTo>
                  <a:cubicBezTo>
                    <a:pt x="3881" y="42044"/>
                    <a:pt x="3721" y="40515"/>
                    <a:pt x="3766" y="38940"/>
                  </a:cubicBezTo>
                  <a:cubicBezTo>
                    <a:pt x="3881" y="37182"/>
                    <a:pt x="2648" y="35516"/>
                    <a:pt x="3013" y="33781"/>
                  </a:cubicBezTo>
                  <a:cubicBezTo>
                    <a:pt x="3447" y="31955"/>
                    <a:pt x="3173" y="30015"/>
                    <a:pt x="3013" y="28189"/>
                  </a:cubicBezTo>
                  <a:cubicBezTo>
                    <a:pt x="2945" y="27071"/>
                    <a:pt x="3013" y="25952"/>
                    <a:pt x="3105" y="24857"/>
                  </a:cubicBezTo>
                  <a:cubicBezTo>
                    <a:pt x="3356" y="21456"/>
                    <a:pt x="3652" y="18078"/>
                    <a:pt x="3903" y="14700"/>
                  </a:cubicBezTo>
                  <a:cubicBezTo>
                    <a:pt x="4018" y="13239"/>
                    <a:pt x="4132" y="11778"/>
                    <a:pt x="4086" y="10317"/>
                  </a:cubicBezTo>
                  <a:cubicBezTo>
                    <a:pt x="3972" y="7099"/>
                    <a:pt x="2990" y="3789"/>
                    <a:pt x="3881" y="685"/>
                  </a:cubicBezTo>
                  <a:lnTo>
                    <a:pt x="25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7"/>
            <p:cNvSpPr/>
            <p:nvPr/>
          </p:nvSpPr>
          <p:spPr>
            <a:xfrm>
              <a:off x="-106712" y="766427"/>
              <a:ext cx="2993791" cy="2709698"/>
            </a:xfrm>
            <a:custGeom>
              <a:avLst/>
              <a:gdLst/>
              <a:ahLst/>
              <a:cxnLst/>
              <a:rect l="l" t="t" r="r" b="b"/>
              <a:pathLst>
                <a:path w="42342" h="38324" extrusionOk="0">
                  <a:moveTo>
                    <a:pt x="21392" y="0"/>
                  </a:moveTo>
                  <a:cubicBezTo>
                    <a:pt x="20622" y="0"/>
                    <a:pt x="19840" y="90"/>
                    <a:pt x="19082" y="185"/>
                  </a:cubicBezTo>
                  <a:cubicBezTo>
                    <a:pt x="17872" y="367"/>
                    <a:pt x="16663" y="527"/>
                    <a:pt x="15635" y="1189"/>
                  </a:cubicBezTo>
                  <a:cubicBezTo>
                    <a:pt x="14745" y="1782"/>
                    <a:pt x="14106" y="2695"/>
                    <a:pt x="13376" y="3494"/>
                  </a:cubicBezTo>
                  <a:cubicBezTo>
                    <a:pt x="11892" y="5092"/>
                    <a:pt x="9823" y="6293"/>
                    <a:pt x="7722" y="6293"/>
                  </a:cubicBezTo>
                  <a:cubicBezTo>
                    <a:pt x="7301" y="6293"/>
                    <a:pt x="6879" y="6245"/>
                    <a:pt x="6460" y="6142"/>
                  </a:cubicBezTo>
                  <a:cubicBezTo>
                    <a:pt x="5958" y="6028"/>
                    <a:pt x="5478" y="5845"/>
                    <a:pt x="4953" y="5800"/>
                  </a:cubicBezTo>
                  <a:cubicBezTo>
                    <a:pt x="4919" y="5798"/>
                    <a:pt x="4885" y="5797"/>
                    <a:pt x="4850" y="5797"/>
                  </a:cubicBezTo>
                  <a:cubicBezTo>
                    <a:pt x="3839" y="5797"/>
                    <a:pt x="2898" y="6441"/>
                    <a:pt x="2191" y="7169"/>
                  </a:cubicBezTo>
                  <a:cubicBezTo>
                    <a:pt x="1278" y="8082"/>
                    <a:pt x="525" y="9315"/>
                    <a:pt x="525" y="10639"/>
                  </a:cubicBezTo>
                  <a:cubicBezTo>
                    <a:pt x="525" y="11803"/>
                    <a:pt x="1141" y="12875"/>
                    <a:pt x="1324" y="14062"/>
                  </a:cubicBezTo>
                  <a:cubicBezTo>
                    <a:pt x="1666" y="16025"/>
                    <a:pt x="822" y="17988"/>
                    <a:pt x="411" y="19928"/>
                  </a:cubicBezTo>
                  <a:cubicBezTo>
                    <a:pt x="0" y="21869"/>
                    <a:pt x="251" y="24334"/>
                    <a:pt x="1963" y="25270"/>
                  </a:cubicBezTo>
                  <a:cubicBezTo>
                    <a:pt x="1301" y="25498"/>
                    <a:pt x="1301" y="26502"/>
                    <a:pt x="1598" y="27141"/>
                  </a:cubicBezTo>
                  <a:cubicBezTo>
                    <a:pt x="2214" y="28511"/>
                    <a:pt x="3561" y="29492"/>
                    <a:pt x="5022" y="29652"/>
                  </a:cubicBezTo>
                  <a:cubicBezTo>
                    <a:pt x="5706" y="29743"/>
                    <a:pt x="6642" y="29812"/>
                    <a:pt x="6756" y="30519"/>
                  </a:cubicBezTo>
                  <a:cubicBezTo>
                    <a:pt x="6802" y="30862"/>
                    <a:pt x="6642" y="31204"/>
                    <a:pt x="6437" y="31478"/>
                  </a:cubicBezTo>
                  <a:cubicBezTo>
                    <a:pt x="5958" y="32254"/>
                    <a:pt x="5387" y="33007"/>
                    <a:pt x="5090" y="33852"/>
                  </a:cubicBezTo>
                  <a:cubicBezTo>
                    <a:pt x="4816" y="34719"/>
                    <a:pt x="4793" y="35746"/>
                    <a:pt x="5318" y="36477"/>
                  </a:cubicBezTo>
                  <a:cubicBezTo>
                    <a:pt x="5866" y="37230"/>
                    <a:pt x="6802" y="37481"/>
                    <a:pt x="7692" y="37686"/>
                  </a:cubicBezTo>
                  <a:cubicBezTo>
                    <a:pt x="8146" y="37768"/>
                    <a:pt x="8618" y="37843"/>
                    <a:pt x="9077" y="37843"/>
                  </a:cubicBezTo>
                  <a:cubicBezTo>
                    <a:pt x="9519" y="37843"/>
                    <a:pt x="9948" y="37774"/>
                    <a:pt x="10340" y="37572"/>
                  </a:cubicBezTo>
                  <a:cubicBezTo>
                    <a:pt x="11413" y="37002"/>
                    <a:pt x="11801" y="35655"/>
                    <a:pt x="12782" y="34970"/>
                  </a:cubicBezTo>
                  <a:cubicBezTo>
                    <a:pt x="14129" y="33989"/>
                    <a:pt x="16138" y="34628"/>
                    <a:pt x="17621" y="33806"/>
                  </a:cubicBezTo>
                  <a:cubicBezTo>
                    <a:pt x="18580" y="33258"/>
                    <a:pt x="19196" y="32163"/>
                    <a:pt x="20041" y="31432"/>
                  </a:cubicBezTo>
                  <a:cubicBezTo>
                    <a:pt x="20911" y="30684"/>
                    <a:pt x="22047" y="30360"/>
                    <a:pt x="23186" y="30360"/>
                  </a:cubicBezTo>
                  <a:cubicBezTo>
                    <a:pt x="23540" y="30360"/>
                    <a:pt x="23894" y="30391"/>
                    <a:pt x="24241" y="30451"/>
                  </a:cubicBezTo>
                  <a:cubicBezTo>
                    <a:pt x="25701" y="30748"/>
                    <a:pt x="27048" y="31478"/>
                    <a:pt x="28235" y="32368"/>
                  </a:cubicBezTo>
                  <a:lnTo>
                    <a:pt x="27687" y="32482"/>
                  </a:lnTo>
                  <a:cubicBezTo>
                    <a:pt x="29787" y="32939"/>
                    <a:pt x="30472" y="35587"/>
                    <a:pt x="32001" y="37070"/>
                  </a:cubicBezTo>
                  <a:cubicBezTo>
                    <a:pt x="32838" y="37891"/>
                    <a:pt x="33990" y="38323"/>
                    <a:pt x="35130" y="38323"/>
                  </a:cubicBezTo>
                  <a:cubicBezTo>
                    <a:pt x="35669" y="38323"/>
                    <a:pt x="36205" y="38227"/>
                    <a:pt x="36703" y="38029"/>
                  </a:cubicBezTo>
                  <a:cubicBezTo>
                    <a:pt x="38278" y="37390"/>
                    <a:pt x="39442" y="35792"/>
                    <a:pt x="39602" y="34080"/>
                  </a:cubicBezTo>
                  <a:cubicBezTo>
                    <a:pt x="39671" y="33121"/>
                    <a:pt x="39488" y="32049"/>
                    <a:pt x="39899" y="31204"/>
                  </a:cubicBezTo>
                  <a:cubicBezTo>
                    <a:pt x="40173" y="30656"/>
                    <a:pt x="40698" y="30154"/>
                    <a:pt x="40629" y="29538"/>
                  </a:cubicBezTo>
                  <a:cubicBezTo>
                    <a:pt x="40538" y="28922"/>
                    <a:pt x="39853" y="28579"/>
                    <a:pt x="39534" y="28031"/>
                  </a:cubicBezTo>
                  <a:cubicBezTo>
                    <a:pt x="39191" y="27415"/>
                    <a:pt x="39305" y="26616"/>
                    <a:pt x="39648" y="25977"/>
                  </a:cubicBezTo>
                  <a:cubicBezTo>
                    <a:pt x="39967" y="25315"/>
                    <a:pt x="40469" y="24813"/>
                    <a:pt x="40857" y="24220"/>
                  </a:cubicBezTo>
                  <a:cubicBezTo>
                    <a:pt x="41451" y="23261"/>
                    <a:pt x="41770" y="22120"/>
                    <a:pt x="41907" y="21024"/>
                  </a:cubicBezTo>
                  <a:cubicBezTo>
                    <a:pt x="42341" y="17760"/>
                    <a:pt x="41382" y="14336"/>
                    <a:pt x="39374" y="11803"/>
                  </a:cubicBezTo>
                  <a:cubicBezTo>
                    <a:pt x="39031" y="11369"/>
                    <a:pt x="38643" y="10935"/>
                    <a:pt x="38415" y="10456"/>
                  </a:cubicBezTo>
                  <a:cubicBezTo>
                    <a:pt x="37959" y="9520"/>
                    <a:pt x="38004" y="8196"/>
                    <a:pt x="37114" y="7671"/>
                  </a:cubicBezTo>
                  <a:cubicBezTo>
                    <a:pt x="36680" y="7375"/>
                    <a:pt x="36087" y="7375"/>
                    <a:pt x="35676" y="7055"/>
                  </a:cubicBezTo>
                  <a:cubicBezTo>
                    <a:pt x="35105" y="6644"/>
                    <a:pt x="35105" y="5777"/>
                    <a:pt x="34968" y="5069"/>
                  </a:cubicBezTo>
                  <a:cubicBezTo>
                    <a:pt x="34626" y="3449"/>
                    <a:pt x="33234" y="2102"/>
                    <a:pt x="31636" y="1874"/>
                  </a:cubicBezTo>
                  <a:cubicBezTo>
                    <a:pt x="31414" y="1841"/>
                    <a:pt x="31189" y="1827"/>
                    <a:pt x="30963" y="1827"/>
                  </a:cubicBezTo>
                  <a:cubicBezTo>
                    <a:pt x="29888" y="1827"/>
                    <a:pt x="28783" y="2137"/>
                    <a:pt x="27722" y="2137"/>
                  </a:cubicBezTo>
                  <a:cubicBezTo>
                    <a:pt x="27314" y="2137"/>
                    <a:pt x="26913" y="2091"/>
                    <a:pt x="26523" y="1965"/>
                  </a:cubicBezTo>
                  <a:cubicBezTo>
                    <a:pt x="25587" y="1645"/>
                    <a:pt x="24880" y="938"/>
                    <a:pt x="23990" y="504"/>
                  </a:cubicBezTo>
                  <a:cubicBezTo>
                    <a:pt x="23178" y="123"/>
                    <a:pt x="22293" y="0"/>
                    <a:pt x="2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7"/>
            <p:cNvSpPr/>
            <p:nvPr/>
          </p:nvSpPr>
          <p:spPr>
            <a:xfrm>
              <a:off x="1219892" y="3008262"/>
              <a:ext cx="224418" cy="2278610"/>
            </a:xfrm>
            <a:custGeom>
              <a:avLst/>
              <a:gdLst/>
              <a:ahLst/>
              <a:cxnLst/>
              <a:rect l="l" t="t" r="r" b="b"/>
              <a:pathLst>
                <a:path w="3174" h="32227" extrusionOk="0">
                  <a:moveTo>
                    <a:pt x="2808" y="0"/>
                  </a:moveTo>
                  <a:lnTo>
                    <a:pt x="2808" y="0"/>
                  </a:lnTo>
                  <a:cubicBezTo>
                    <a:pt x="2831" y="525"/>
                    <a:pt x="2877" y="1027"/>
                    <a:pt x="2922" y="1575"/>
                  </a:cubicBezTo>
                  <a:cubicBezTo>
                    <a:pt x="2945" y="2100"/>
                    <a:pt x="2945" y="2602"/>
                    <a:pt x="2922" y="3150"/>
                  </a:cubicBezTo>
                  <a:cubicBezTo>
                    <a:pt x="2877" y="3698"/>
                    <a:pt x="2877" y="4269"/>
                    <a:pt x="2831" y="4771"/>
                  </a:cubicBezTo>
                  <a:cubicBezTo>
                    <a:pt x="2740" y="5319"/>
                    <a:pt x="2580" y="5821"/>
                    <a:pt x="2466" y="6346"/>
                  </a:cubicBezTo>
                  <a:cubicBezTo>
                    <a:pt x="2352" y="6825"/>
                    <a:pt x="2260" y="7350"/>
                    <a:pt x="2146" y="7829"/>
                  </a:cubicBezTo>
                  <a:cubicBezTo>
                    <a:pt x="2032" y="8309"/>
                    <a:pt x="1918" y="8788"/>
                    <a:pt x="1804" y="9313"/>
                  </a:cubicBezTo>
                  <a:cubicBezTo>
                    <a:pt x="1690" y="9815"/>
                    <a:pt x="1484" y="10340"/>
                    <a:pt x="1393" y="10865"/>
                  </a:cubicBezTo>
                  <a:lnTo>
                    <a:pt x="1119" y="12463"/>
                  </a:lnTo>
                  <a:cubicBezTo>
                    <a:pt x="1028" y="12988"/>
                    <a:pt x="982" y="13536"/>
                    <a:pt x="891" y="14038"/>
                  </a:cubicBezTo>
                  <a:cubicBezTo>
                    <a:pt x="799" y="14563"/>
                    <a:pt x="754" y="15065"/>
                    <a:pt x="640" y="15590"/>
                  </a:cubicBezTo>
                  <a:cubicBezTo>
                    <a:pt x="571" y="15841"/>
                    <a:pt x="548" y="16092"/>
                    <a:pt x="480" y="16343"/>
                  </a:cubicBezTo>
                  <a:cubicBezTo>
                    <a:pt x="434" y="16617"/>
                    <a:pt x="343" y="16868"/>
                    <a:pt x="297" y="17119"/>
                  </a:cubicBezTo>
                  <a:cubicBezTo>
                    <a:pt x="183" y="17644"/>
                    <a:pt x="92" y="18215"/>
                    <a:pt x="69" y="18740"/>
                  </a:cubicBezTo>
                  <a:cubicBezTo>
                    <a:pt x="23" y="19288"/>
                    <a:pt x="69" y="19835"/>
                    <a:pt x="69" y="20337"/>
                  </a:cubicBezTo>
                  <a:cubicBezTo>
                    <a:pt x="69" y="20885"/>
                    <a:pt x="1" y="21410"/>
                    <a:pt x="1" y="21935"/>
                  </a:cubicBezTo>
                  <a:cubicBezTo>
                    <a:pt x="1" y="22483"/>
                    <a:pt x="115" y="23008"/>
                    <a:pt x="115" y="23510"/>
                  </a:cubicBezTo>
                  <a:cubicBezTo>
                    <a:pt x="137" y="24035"/>
                    <a:pt x="69" y="24560"/>
                    <a:pt x="92" y="25108"/>
                  </a:cubicBezTo>
                  <a:cubicBezTo>
                    <a:pt x="115" y="25587"/>
                    <a:pt x="183" y="26044"/>
                    <a:pt x="206" y="26546"/>
                  </a:cubicBezTo>
                  <a:cubicBezTo>
                    <a:pt x="229" y="27002"/>
                    <a:pt x="252" y="27482"/>
                    <a:pt x="297" y="27961"/>
                  </a:cubicBezTo>
                  <a:cubicBezTo>
                    <a:pt x="343" y="28418"/>
                    <a:pt x="434" y="28897"/>
                    <a:pt x="480" y="29353"/>
                  </a:cubicBezTo>
                  <a:cubicBezTo>
                    <a:pt x="548" y="29810"/>
                    <a:pt x="571" y="30312"/>
                    <a:pt x="640" y="30769"/>
                  </a:cubicBezTo>
                  <a:lnTo>
                    <a:pt x="822" y="32161"/>
                  </a:lnTo>
                  <a:cubicBezTo>
                    <a:pt x="822" y="32204"/>
                    <a:pt x="868" y="32227"/>
                    <a:pt x="916" y="32227"/>
                  </a:cubicBezTo>
                  <a:cubicBezTo>
                    <a:pt x="970" y="32227"/>
                    <a:pt x="1028" y="32198"/>
                    <a:pt x="1028" y="32138"/>
                  </a:cubicBezTo>
                  <a:cubicBezTo>
                    <a:pt x="1028" y="31613"/>
                    <a:pt x="982" y="31111"/>
                    <a:pt x="914" y="30563"/>
                  </a:cubicBezTo>
                  <a:cubicBezTo>
                    <a:pt x="891" y="30038"/>
                    <a:pt x="799" y="29536"/>
                    <a:pt x="754" y="29011"/>
                  </a:cubicBezTo>
                  <a:cubicBezTo>
                    <a:pt x="685" y="28509"/>
                    <a:pt x="708" y="27984"/>
                    <a:pt x="685" y="27459"/>
                  </a:cubicBezTo>
                  <a:cubicBezTo>
                    <a:pt x="662" y="26934"/>
                    <a:pt x="594" y="26432"/>
                    <a:pt x="594" y="25907"/>
                  </a:cubicBezTo>
                  <a:cubicBezTo>
                    <a:pt x="571" y="25359"/>
                    <a:pt x="571" y="24857"/>
                    <a:pt x="548" y="24309"/>
                  </a:cubicBezTo>
                  <a:cubicBezTo>
                    <a:pt x="548" y="23761"/>
                    <a:pt x="571" y="23259"/>
                    <a:pt x="571" y="22711"/>
                  </a:cubicBezTo>
                  <a:cubicBezTo>
                    <a:pt x="571" y="22164"/>
                    <a:pt x="548" y="21661"/>
                    <a:pt x="571" y="21114"/>
                  </a:cubicBezTo>
                  <a:cubicBezTo>
                    <a:pt x="571" y="20566"/>
                    <a:pt x="640" y="20064"/>
                    <a:pt x="662" y="19516"/>
                  </a:cubicBezTo>
                  <a:cubicBezTo>
                    <a:pt x="685" y="19014"/>
                    <a:pt x="662" y="18466"/>
                    <a:pt x="777" y="17941"/>
                  </a:cubicBezTo>
                  <a:cubicBezTo>
                    <a:pt x="891" y="17439"/>
                    <a:pt x="1142" y="16982"/>
                    <a:pt x="1279" y="16457"/>
                  </a:cubicBezTo>
                  <a:cubicBezTo>
                    <a:pt x="1393" y="15955"/>
                    <a:pt x="1484" y="15407"/>
                    <a:pt x="1598" y="14905"/>
                  </a:cubicBezTo>
                  <a:cubicBezTo>
                    <a:pt x="1712" y="14380"/>
                    <a:pt x="1827" y="13878"/>
                    <a:pt x="1918" y="13330"/>
                  </a:cubicBezTo>
                  <a:cubicBezTo>
                    <a:pt x="2009" y="12805"/>
                    <a:pt x="2078" y="12303"/>
                    <a:pt x="2146" y="11778"/>
                  </a:cubicBezTo>
                  <a:cubicBezTo>
                    <a:pt x="2215" y="11276"/>
                    <a:pt x="2260" y="10751"/>
                    <a:pt x="2306" y="10249"/>
                  </a:cubicBezTo>
                  <a:cubicBezTo>
                    <a:pt x="2374" y="9724"/>
                    <a:pt x="2488" y="9222"/>
                    <a:pt x="2580" y="8697"/>
                  </a:cubicBezTo>
                  <a:cubicBezTo>
                    <a:pt x="2648" y="8194"/>
                    <a:pt x="2671" y="7670"/>
                    <a:pt x="2785" y="7167"/>
                  </a:cubicBezTo>
                  <a:cubicBezTo>
                    <a:pt x="2899" y="6597"/>
                    <a:pt x="2991" y="6026"/>
                    <a:pt x="3059" y="5455"/>
                  </a:cubicBezTo>
                  <a:cubicBezTo>
                    <a:pt x="3128" y="4885"/>
                    <a:pt x="3173" y="4291"/>
                    <a:pt x="3173" y="3721"/>
                  </a:cubicBezTo>
                  <a:cubicBezTo>
                    <a:pt x="3173" y="3082"/>
                    <a:pt x="3082" y="2488"/>
                    <a:pt x="3013" y="1895"/>
                  </a:cubicBezTo>
                  <a:cubicBezTo>
                    <a:pt x="2945" y="1233"/>
                    <a:pt x="2877" y="639"/>
                    <a:pt x="2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7"/>
            <p:cNvSpPr/>
            <p:nvPr/>
          </p:nvSpPr>
          <p:spPr>
            <a:xfrm>
              <a:off x="1321568" y="4081170"/>
              <a:ext cx="254821" cy="1250701"/>
            </a:xfrm>
            <a:custGeom>
              <a:avLst/>
              <a:gdLst/>
              <a:ahLst/>
              <a:cxnLst/>
              <a:rect l="l" t="t" r="r" b="b"/>
              <a:pathLst>
                <a:path w="3604" h="17689" extrusionOk="0">
                  <a:moveTo>
                    <a:pt x="3441" y="0"/>
                  </a:moveTo>
                  <a:cubicBezTo>
                    <a:pt x="3433" y="0"/>
                    <a:pt x="3427" y="2"/>
                    <a:pt x="3424" y="5"/>
                  </a:cubicBezTo>
                  <a:cubicBezTo>
                    <a:pt x="3265" y="279"/>
                    <a:pt x="3150" y="553"/>
                    <a:pt x="3036" y="804"/>
                  </a:cubicBezTo>
                  <a:cubicBezTo>
                    <a:pt x="2922" y="1078"/>
                    <a:pt x="2854" y="1375"/>
                    <a:pt x="2740" y="1648"/>
                  </a:cubicBezTo>
                  <a:cubicBezTo>
                    <a:pt x="2625" y="1922"/>
                    <a:pt x="2443" y="2151"/>
                    <a:pt x="2329" y="2447"/>
                  </a:cubicBezTo>
                  <a:cubicBezTo>
                    <a:pt x="2215" y="2721"/>
                    <a:pt x="2100" y="2972"/>
                    <a:pt x="1986" y="3246"/>
                  </a:cubicBezTo>
                  <a:cubicBezTo>
                    <a:pt x="1849" y="3497"/>
                    <a:pt x="1735" y="3771"/>
                    <a:pt x="1598" y="4068"/>
                  </a:cubicBezTo>
                  <a:cubicBezTo>
                    <a:pt x="1439" y="4342"/>
                    <a:pt x="1279" y="4570"/>
                    <a:pt x="1165" y="4867"/>
                  </a:cubicBezTo>
                  <a:cubicBezTo>
                    <a:pt x="1050" y="5141"/>
                    <a:pt x="914" y="5415"/>
                    <a:pt x="799" y="5688"/>
                  </a:cubicBezTo>
                  <a:cubicBezTo>
                    <a:pt x="640" y="5985"/>
                    <a:pt x="526" y="6236"/>
                    <a:pt x="411" y="6510"/>
                  </a:cubicBezTo>
                  <a:cubicBezTo>
                    <a:pt x="297" y="6807"/>
                    <a:pt x="297" y="7126"/>
                    <a:pt x="229" y="7423"/>
                  </a:cubicBezTo>
                  <a:cubicBezTo>
                    <a:pt x="160" y="7743"/>
                    <a:pt x="23" y="8039"/>
                    <a:pt x="23" y="8336"/>
                  </a:cubicBezTo>
                  <a:cubicBezTo>
                    <a:pt x="1" y="8656"/>
                    <a:pt x="46" y="8975"/>
                    <a:pt x="46" y="9249"/>
                  </a:cubicBezTo>
                  <a:cubicBezTo>
                    <a:pt x="46" y="9569"/>
                    <a:pt x="69" y="9865"/>
                    <a:pt x="69" y="10162"/>
                  </a:cubicBezTo>
                  <a:cubicBezTo>
                    <a:pt x="115" y="10459"/>
                    <a:pt x="137" y="10779"/>
                    <a:pt x="160" y="11052"/>
                  </a:cubicBezTo>
                  <a:cubicBezTo>
                    <a:pt x="183" y="11349"/>
                    <a:pt x="274" y="11623"/>
                    <a:pt x="297" y="11943"/>
                  </a:cubicBezTo>
                  <a:cubicBezTo>
                    <a:pt x="366" y="12216"/>
                    <a:pt x="366" y="12536"/>
                    <a:pt x="411" y="12856"/>
                  </a:cubicBezTo>
                  <a:cubicBezTo>
                    <a:pt x="480" y="13175"/>
                    <a:pt x="571" y="13472"/>
                    <a:pt x="662" y="13791"/>
                  </a:cubicBezTo>
                  <a:cubicBezTo>
                    <a:pt x="754" y="14134"/>
                    <a:pt x="868" y="14385"/>
                    <a:pt x="868" y="14659"/>
                  </a:cubicBezTo>
                  <a:cubicBezTo>
                    <a:pt x="914" y="14910"/>
                    <a:pt x="914" y="15184"/>
                    <a:pt x="914" y="15480"/>
                  </a:cubicBezTo>
                  <a:cubicBezTo>
                    <a:pt x="914" y="15800"/>
                    <a:pt x="959" y="16165"/>
                    <a:pt x="982" y="16530"/>
                  </a:cubicBezTo>
                  <a:cubicBezTo>
                    <a:pt x="982" y="16896"/>
                    <a:pt x="1050" y="17284"/>
                    <a:pt x="1165" y="17672"/>
                  </a:cubicBezTo>
                  <a:cubicBezTo>
                    <a:pt x="1073" y="17329"/>
                    <a:pt x="1050" y="17010"/>
                    <a:pt x="1028" y="16713"/>
                  </a:cubicBezTo>
                  <a:cubicBezTo>
                    <a:pt x="1028" y="16394"/>
                    <a:pt x="1050" y="16097"/>
                    <a:pt x="1096" y="15823"/>
                  </a:cubicBezTo>
                  <a:cubicBezTo>
                    <a:pt x="1165" y="15503"/>
                    <a:pt x="1142" y="15229"/>
                    <a:pt x="1165" y="14933"/>
                  </a:cubicBezTo>
                  <a:cubicBezTo>
                    <a:pt x="1187" y="14659"/>
                    <a:pt x="1233" y="14362"/>
                    <a:pt x="1187" y="14043"/>
                  </a:cubicBezTo>
                  <a:cubicBezTo>
                    <a:pt x="1142" y="13769"/>
                    <a:pt x="1050" y="13472"/>
                    <a:pt x="1028" y="13198"/>
                  </a:cubicBezTo>
                  <a:cubicBezTo>
                    <a:pt x="1028" y="12901"/>
                    <a:pt x="982" y="12627"/>
                    <a:pt x="982" y="12331"/>
                  </a:cubicBezTo>
                  <a:cubicBezTo>
                    <a:pt x="982" y="12034"/>
                    <a:pt x="1073" y="11714"/>
                    <a:pt x="1050" y="11395"/>
                  </a:cubicBezTo>
                  <a:lnTo>
                    <a:pt x="982" y="10482"/>
                  </a:lnTo>
                  <a:cubicBezTo>
                    <a:pt x="959" y="10208"/>
                    <a:pt x="914" y="9888"/>
                    <a:pt x="868" y="9592"/>
                  </a:cubicBezTo>
                  <a:cubicBezTo>
                    <a:pt x="845" y="9318"/>
                    <a:pt x="799" y="8998"/>
                    <a:pt x="754" y="8724"/>
                  </a:cubicBezTo>
                  <a:cubicBezTo>
                    <a:pt x="731" y="8428"/>
                    <a:pt x="754" y="8154"/>
                    <a:pt x="754" y="7857"/>
                  </a:cubicBezTo>
                  <a:cubicBezTo>
                    <a:pt x="754" y="7583"/>
                    <a:pt x="799" y="7309"/>
                    <a:pt x="845" y="7058"/>
                  </a:cubicBezTo>
                  <a:cubicBezTo>
                    <a:pt x="914" y="6807"/>
                    <a:pt x="936" y="6510"/>
                    <a:pt x="1050" y="6259"/>
                  </a:cubicBezTo>
                  <a:cubicBezTo>
                    <a:pt x="1142" y="6008"/>
                    <a:pt x="1324" y="5757"/>
                    <a:pt x="1439" y="5483"/>
                  </a:cubicBezTo>
                  <a:cubicBezTo>
                    <a:pt x="1553" y="5209"/>
                    <a:pt x="1621" y="4912"/>
                    <a:pt x="1735" y="4639"/>
                  </a:cubicBezTo>
                  <a:cubicBezTo>
                    <a:pt x="1849" y="4342"/>
                    <a:pt x="2078" y="4114"/>
                    <a:pt x="2192" y="3862"/>
                  </a:cubicBezTo>
                  <a:cubicBezTo>
                    <a:pt x="2306" y="3611"/>
                    <a:pt x="2397" y="3360"/>
                    <a:pt x="2466" y="3132"/>
                  </a:cubicBezTo>
                  <a:cubicBezTo>
                    <a:pt x="2557" y="2858"/>
                    <a:pt x="2694" y="2630"/>
                    <a:pt x="2785" y="2379"/>
                  </a:cubicBezTo>
                  <a:cubicBezTo>
                    <a:pt x="2877" y="2128"/>
                    <a:pt x="2922" y="1877"/>
                    <a:pt x="3013" y="1603"/>
                  </a:cubicBezTo>
                  <a:cubicBezTo>
                    <a:pt x="3105" y="1352"/>
                    <a:pt x="3219" y="1123"/>
                    <a:pt x="3333" y="872"/>
                  </a:cubicBezTo>
                  <a:lnTo>
                    <a:pt x="3584" y="96"/>
                  </a:lnTo>
                  <a:cubicBezTo>
                    <a:pt x="3604" y="57"/>
                    <a:pt x="3487" y="0"/>
                    <a:pt x="3441" y="0"/>
                  </a:cubicBezTo>
                  <a:close/>
                  <a:moveTo>
                    <a:pt x="1165" y="17672"/>
                  </a:moveTo>
                  <a:cubicBezTo>
                    <a:pt x="1165" y="17683"/>
                    <a:pt x="1170" y="17689"/>
                    <a:pt x="1173" y="17689"/>
                  </a:cubicBezTo>
                  <a:cubicBezTo>
                    <a:pt x="1176" y="17689"/>
                    <a:pt x="1176" y="17683"/>
                    <a:pt x="1165" y="176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7"/>
            <p:cNvSpPr/>
            <p:nvPr/>
          </p:nvSpPr>
          <p:spPr>
            <a:xfrm>
              <a:off x="677640" y="1368497"/>
              <a:ext cx="19444" cy="8131"/>
            </a:xfrm>
            <a:custGeom>
              <a:avLst/>
              <a:gdLst/>
              <a:ahLst/>
              <a:cxnLst/>
              <a:rect l="l" t="t" r="r" b="b"/>
              <a:pathLst>
                <a:path w="275" h="115" extrusionOk="0">
                  <a:moveTo>
                    <a:pt x="274" y="1"/>
                  </a:moveTo>
                  <a:cubicBezTo>
                    <a:pt x="206" y="24"/>
                    <a:pt x="69" y="69"/>
                    <a:pt x="0" y="92"/>
                  </a:cubicBezTo>
                  <a:lnTo>
                    <a:pt x="0" y="115"/>
                  </a:lnTo>
                  <a:cubicBezTo>
                    <a:pt x="92" y="92"/>
                    <a:pt x="206" y="69"/>
                    <a:pt x="274" y="1"/>
                  </a:cubicBezTo>
                  <a:close/>
                </a:path>
              </a:pathLst>
            </a:custGeom>
            <a:solidFill>
              <a:srgbClr val="77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7"/>
            <p:cNvSpPr/>
            <p:nvPr/>
          </p:nvSpPr>
          <p:spPr>
            <a:xfrm>
              <a:off x="317742" y="2350546"/>
              <a:ext cx="1989922" cy="823996"/>
            </a:xfrm>
            <a:custGeom>
              <a:avLst/>
              <a:gdLst/>
              <a:ahLst/>
              <a:cxnLst/>
              <a:rect l="l" t="t" r="r" b="b"/>
              <a:pathLst>
                <a:path w="28144" h="11654" extrusionOk="0">
                  <a:moveTo>
                    <a:pt x="7195" y="1"/>
                  </a:moveTo>
                  <a:cubicBezTo>
                    <a:pt x="6650" y="1"/>
                    <a:pt x="6094" y="133"/>
                    <a:pt x="5592" y="355"/>
                  </a:cubicBezTo>
                  <a:cubicBezTo>
                    <a:pt x="5227" y="492"/>
                    <a:pt x="4885" y="697"/>
                    <a:pt x="4565" y="925"/>
                  </a:cubicBezTo>
                  <a:cubicBezTo>
                    <a:pt x="3744" y="1040"/>
                    <a:pt x="2945" y="1268"/>
                    <a:pt x="2214" y="1633"/>
                  </a:cubicBezTo>
                  <a:cubicBezTo>
                    <a:pt x="1529" y="1975"/>
                    <a:pt x="890" y="2455"/>
                    <a:pt x="502" y="3117"/>
                  </a:cubicBezTo>
                  <a:cubicBezTo>
                    <a:pt x="91" y="3779"/>
                    <a:pt x="0" y="4623"/>
                    <a:pt x="411" y="5285"/>
                  </a:cubicBezTo>
                  <a:cubicBezTo>
                    <a:pt x="776" y="5901"/>
                    <a:pt x="1529" y="6221"/>
                    <a:pt x="2260" y="6312"/>
                  </a:cubicBezTo>
                  <a:cubicBezTo>
                    <a:pt x="2487" y="6341"/>
                    <a:pt x="2718" y="6352"/>
                    <a:pt x="2953" y="6352"/>
                  </a:cubicBezTo>
                  <a:cubicBezTo>
                    <a:pt x="3448" y="6352"/>
                    <a:pt x="3955" y="6305"/>
                    <a:pt x="4451" y="6289"/>
                  </a:cubicBezTo>
                  <a:cubicBezTo>
                    <a:pt x="4885" y="6289"/>
                    <a:pt x="5455" y="6403"/>
                    <a:pt x="5547" y="6814"/>
                  </a:cubicBezTo>
                  <a:cubicBezTo>
                    <a:pt x="5592" y="7111"/>
                    <a:pt x="5433" y="7362"/>
                    <a:pt x="5250" y="7590"/>
                  </a:cubicBezTo>
                  <a:cubicBezTo>
                    <a:pt x="4657" y="8389"/>
                    <a:pt x="4063" y="9211"/>
                    <a:pt x="3492" y="10010"/>
                  </a:cubicBezTo>
                  <a:cubicBezTo>
                    <a:pt x="3173" y="10443"/>
                    <a:pt x="2853" y="11014"/>
                    <a:pt x="3196" y="11425"/>
                  </a:cubicBezTo>
                  <a:cubicBezTo>
                    <a:pt x="3341" y="11597"/>
                    <a:pt x="3578" y="11654"/>
                    <a:pt x="3831" y="11654"/>
                  </a:cubicBezTo>
                  <a:cubicBezTo>
                    <a:pt x="4016" y="11654"/>
                    <a:pt x="4209" y="11623"/>
                    <a:pt x="4383" y="11585"/>
                  </a:cubicBezTo>
                  <a:cubicBezTo>
                    <a:pt x="6117" y="11128"/>
                    <a:pt x="7875" y="10101"/>
                    <a:pt x="8446" y="8389"/>
                  </a:cubicBezTo>
                  <a:cubicBezTo>
                    <a:pt x="8651" y="7773"/>
                    <a:pt x="8697" y="7088"/>
                    <a:pt x="8971" y="6495"/>
                  </a:cubicBezTo>
                  <a:cubicBezTo>
                    <a:pt x="9678" y="4897"/>
                    <a:pt x="11641" y="4349"/>
                    <a:pt x="13376" y="4075"/>
                  </a:cubicBezTo>
                  <a:cubicBezTo>
                    <a:pt x="13772" y="4022"/>
                    <a:pt x="14191" y="3976"/>
                    <a:pt x="14605" y="3976"/>
                  </a:cubicBezTo>
                  <a:cubicBezTo>
                    <a:pt x="15264" y="3976"/>
                    <a:pt x="15907" y="4093"/>
                    <a:pt x="16412" y="4486"/>
                  </a:cubicBezTo>
                  <a:cubicBezTo>
                    <a:pt x="16914" y="4920"/>
                    <a:pt x="17233" y="5582"/>
                    <a:pt x="17781" y="5970"/>
                  </a:cubicBezTo>
                  <a:cubicBezTo>
                    <a:pt x="18243" y="6300"/>
                    <a:pt x="18780" y="6385"/>
                    <a:pt x="19346" y="6385"/>
                  </a:cubicBezTo>
                  <a:cubicBezTo>
                    <a:pt x="19938" y="6385"/>
                    <a:pt x="20562" y="6292"/>
                    <a:pt x="21166" y="6292"/>
                  </a:cubicBezTo>
                  <a:cubicBezTo>
                    <a:pt x="21380" y="6292"/>
                    <a:pt x="21592" y="6303"/>
                    <a:pt x="21798" y="6335"/>
                  </a:cubicBezTo>
                  <a:cubicBezTo>
                    <a:pt x="22825" y="6495"/>
                    <a:pt x="23738" y="7088"/>
                    <a:pt x="24674" y="7545"/>
                  </a:cubicBezTo>
                  <a:cubicBezTo>
                    <a:pt x="25246" y="7817"/>
                    <a:pt x="25892" y="8016"/>
                    <a:pt x="26508" y="8016"/>
                  </a:cubicBezTo>
                  <a:cubicBezTo>
                    <a:pt x="26925" y="8016"/>
                    <a:pt x="27328" y="7925"/>
                    <a:pt x="27687" y="7704"/>
                  </a:cubicBezTo>
                  <a:cubicBezTo>
                    <a:pt x="27824" y="7613"/>
                    <a:pt x="27961" y="7499"/>
                    <a:pt x="28030" y="7362"/>
                  </a:cubicBezTo>
                  <a:cubicBezTo>
                    <a:pt x="28144" y="7088"/>
                    <a:pt x="27984" y="6769"/>
                    <a:pt x="27824" y="6518"/>
                  </a:cubicBezTo>
                  <a:cubicBezTo>
                    <a:pt x="26797" y="4897"/>
                    <a:pt x="24994" y="3756"/>
                    <a:pt x="23054" y="3505"/>
                  </a:cubicBezTo>
                  <a:cubicBezTo>
                    <a:pt x="22715" y="3466"/>
                    <a:pt x="22376" y="3453"/>
                    <a:pt x="22036" y="3453"/>
                  </a:cubicBezTo>
                  <a:cubicBezTo>
                    <a:pt x="21263" y="3453"/>
                    <a:pt x="20488" y="3522"/>
                    <a:pt x="19718" y="3522"/>
                  </a:cubicBezTo>
                  <a:cubicBezTo>
                    <a:pt x="19206" y="3522"/>
                    <a:pt x="18697" y="3491"/>
                    <a:pt x="18192" y="3391"/>
                  </a:cubicBezTo>
                  <a:cubicBezTo>
                    <a:pt x="16754" y="3139"/>
                    <a:pt x="15430" y="2318"/>
                    <a:pt x="14015" y="2067"/>
                  </a:cubicBezTo>
                  <a:cubicBezTo>
                    <a:pt x="12623" y="1793"/>
                    <a:pt x="11025" y="2067"/>
                    <a:pt x="9815" y="1268"/>
                  </a:cubicBezTo>
                  <a:cubicBezTo>
                    <a:pt x="9427" y="994"/>
                    <a:pt x="9107" y="629"/>
                    <a:pt x="8674" y="400"/>
                  </a:cubicBezTo>
                  <a:cubicBezTo>
                    <a:pt x="8228" y="122"/>
                    <a:pt x="7716" y="1"/>
                    <a:pt x="7195"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7"/>
            <p:cNvSpPr/>
            <p:nvPr/>
          </p:nvSpPr>
          <p:spPr>
            <a:xfrm>
              <a:off x="80450" y="957336"/>
              <a:ext cx="2101353" cy="1203894"/>
            </a:xfrm>
            <a:custGeom>
              <a:avLst/>
              <a:gdLst/>
              <a:ahLst/>
              <a:cxnLst/>
              <a:rect l="l" t="t" r="r" b="b"/>
              <a:pathLst>
                <a:path w="29720" h="17027" extrusionOk="0">
                  <a:moveTo>
                    <a:pt x="18551" y="1"/>
                  </a:moveTo>
                  <a:cubicBezTo>
                    <a:pt x="17490" y="1"/>
                    <a:pt x="16427" y="412"/>
                    <a:pt x="15727" y="1228"/>
                  </a:cubicBezTo>
                  <a:cubicBezTo>
                    <a:pt x="15385" y="1616"/>
                    <a:pt x="15111" y="2072"/>
                    <a:pt x="14814" y="2483"/>
                  </a:cubicBezTo>
                  <a:cubicBezTo>
                    <a:pt x="13833" y="3742"/>
                    <a:pt x="12207" y="4506"/>
                    <a:pt x="10604" y="4506"/>
                  </a:cubicBezTo>
                  <a:cubicBezTo>
                    <a:pt x="10231" y="4506"/>
                    <a:pt x="9858" y="4464"/>
                    <a:pt x="9496" y="4378"/>
                  </a:cubicBezTo>
                  <a:cubicBezTo>
                    <a:pt x="9209" y="4324"/>
                    <a:pt x="8893" y="4213"/>
                    <a:pt x="8593" y="4213"/>
                  </a:cubicBezTo>
                  <a:cubicBezTo>
                    <a:pt x="8512" y="4213"/>
                    <a:pt x="8433" y="4221"/>
                    <a:pt x="8355" y="4241"/>
                  </a:cubicBezTo>
                  <a:cubicBezTo>
                    <a:pt x="7761" y="4355"/>
                    <a:pt x="7351" y="4926"/>
                    <a:pt x="7054" y="5451"/>
                  </a:cubicBezTo>
                  <a:cubicBezTo>
                    <a:pt x="6323" y="6615"/>
                    <a:pt x="5593" y="7802"/>
                    <a:pt x="4885" y="8989"/>
                  </a:cubicBezTo>
                  <a:cubicBezTo>
                    <a:pt x="4840" y="9057"/>
                    <a:pt x="4794" y="9148"/>
                    <a:pt x="4771" y="9217"/>
                  </a:cubicBezTo>
                  <a:cubicBezTo>
                    <a:pt x="4269" y="10130"/>
                    <a:pt x="3539" y="11020"/>
                    <a:pt x="2534" y="11180"/>
                  </a:cubicBezTo>
                  <a:cubicBezTo>
                    <a:pt x="2101" y="11271"/>
                    <a:pt x="1621" y="11203"/>
                    <a:pt x="1233" y="11362"/>
                  </a:cubicBezTo>
                  <a:cubicBezTo>
                    <a:pt x="571" y="11591"/>
                    <a:pt x="115" y="12230"/>
                    <a:pt x="47" y="12937"/>
                  </a:cubicBezTo>
                  <a:cubicBezTo>
                    <a:pt x="1" y="13645"/>
                    <a:pt x="252" y="14352"/>
                    <a:pt x="663" y="14877"/>
                  </a:cubicBezTo>
                  <a:cubicBezTo>
                    <a:pt x="1663" y="16406"/>
                    <a:pt x="3588" y="17026"/>
                    <a:pt x="5471" y="17026"/>
                  </a:cubicBezTo>
                  <a:cubicBezTo>
                    <a:pt x="5781" y="17026"/>
                    <a:pt x="6089" y="17010"/>
                    <a:pt x="6392" y="16977"/>
                  </a:cubicBezTo>
                  <a:cubicBezTo>
                    <a:pt x="7351" y="16863"/>
                    <a:pt x="8355" y="16635"/>
                    <a:pt x="9177" y="16087"/>
                  </a:cubicBezTo>
                  <a:cubicBezTo>
                    <a:pt x="10021" y="15539"/>
                    <a:pt x="10637" y="14672"/>
                    <a:pt x="10729" y="13691"/>
                  </a:cubicBezTo>
                  <a:cubicBezTo>
                    <a:pt x="10729" y="13531"/>
                    <a:pt x="10729" y="13325"/>
                    <a:pt x="10843" y="13188"/>
                  </a:cubicBezTo>
                  <a:cubicBezTo>
                    <a:pt x="10957" y="12983"/>
                    <a:pt x="11208" y="12892"/>
                    <a:pt x="11459" y="12846"/>
                  </a:cubicBezTo>
                  <a:cubicBezTo>
                    <a:pt x="12578" y="12572"/>
                    <a:pt x="13742" y="12344"/>
                    <a:pt x="14769" y="11842"/>
                  </a:cubicBezTo>
                  <a:cubicBezTo>
                    <a:pt x="15796" y="11317"/>
                    <a:pt x="16709" y="10449"/>
                    <a:pt x="16983" y="9285"/>
                  </a:cubicBezTo>
                  <a:cubicBezTo>
                    <a:pt x="17097" y="8760"/>
                    <a:pt x="17051" y="8144"/>
                    <a:pt x="17348" y="7710"/>
                  </a:cubicBezTo>
                  <a:cubicBezTo>
                    <a:pt x="17622" y="7277"/>
                    <a:pt x="18147" y="7048"/>
                    <a:pt x="18649" y="6934"/>
                  </a:cubicBezTo>
                  <a:cubicBezTo>
                    <a:pt x="19214" y="6786"/>
                    <a:pt x="19789" y="6714"/>
                    <a:pt x="20355" y="6714"/>
                  </a:cubicBezTo>
                  <a:cubicBezTo>
                    <a:pt x="20657" y="6714"/>
                    <a:pt x="20957" y="6735"/>
                    <a:pt x="21251" y="6774"/>
                  </a:cubicBezTo>
                  <a:cubicBezTo>
                    <a:pt x="22370" y="6957"/>
                    <a:pt x="23397" y="7391"/>
                    <a:pt x="24447" y="7733"/>
                  </a:cubicBezTo>
                  <a:cubicBezTo>
                    <a:pt x="25122" y="7924"/>
                    <a:pt x="25854" y="8077"/>
                    <a:pt x="26569" y="8077"/>
                  </a:cubicBezTo>
                  <a:cubicBezTo>
                    <a:pt x="26967" y="8077"/>
                    <a:pt x="27359" y="8030"/>
                    <a:pt x="27734" y="7916"/>
                  </a:cubicBezTo>
                  <a:cubicBezTo>
                    <a:pt x="28784" y="7619"/>
                    <a:pt x="29719" y="6638"/>
                    <a:pt x="29697" y="5519"/>
                  </a:cubicBezTo>
                  <a:cubicBezTo>
                    <a:pt x="29674" y="4606"/>
                    <a:pt x="28989" y="3807"/>
                    <a:pt x="28167" y="3419"/>
                  </a:cubicBezTo>
                  <a:cubicBezTo>
                    <a:pt x="27323" y="3008"/>
                    <a:pt x="26387" y="2940"/>
                    <a:pt x="25474" y="2940"/>
                  </a:cubicBezTo>
                  <a:cubicBezTo>
                    <a:pt x="25346" y="2940"/>
                    <a:pt x="25217" y="2940"/>
                    <a:pt x="25088" y="2940"/>
                  </a:cubicBezTo>
                  <a:cubicBezTo>
                    <a:pt x="24083" y="2940"/>
                    <a:pt x="23047" y="2905"/>
                    <a:pt x="22278" y="2278"/>
                  </a:cubicBezTo>
                  <a:cubicBezTo>
                    <a:pt x="21890" y="1958"/>
                    <a:pt x="21616" y="1502"/>
                    <a:pt x="21274" y="1137"/>
                  </a:cubicBezTo>
                  <a:cubicBezTo>
                    <a:pt x="20582" y="377"/>
                    <a:pt x="19567" y="1"/>
                    <a:pt x="1855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7"/>
            <p:cNvSpPr/>
            <p:nvPr/>
          </p:nvSpPr>
          <p:spPr>
            <a:xfrm>
              <a:off x="1068155" y="1752719"/>
              <a:ext cx="1739838" cy="823218"/>
            </a:xfrm>
            <a:custGeom>
              <a:avLst/>
              <a:gdLst/>
              <a:ahLst/>
              <a:cxnLst/>
              <a:rect l="l" t="t" r="r" b="b"/>
              <a:pathLst>
                <a:path w="24607" h="11643" extrusionOk="0">
                  <a:moveTo>
                    <a:pt x="19471" y="0"/>
                  </a:moveTo>
                  <a:cubicBezTo>
                    <a:pt x="18127" y="0"/>
                    <a:pt x="16981" y="1153"/>
                    <a:pt x="15796" y="1894"/>
                  </a:cubicBezTo>
                  <a:cubicBezTo>
                    <a:pt x="14705" y="2582"/>
                    <a:pt x="13414" y="2931"/>
                    <a:pt x="12118" y="2931"/>
                  </a:cubicBezTo>
                  <a:cubicBezTo>
                    <a:pt x="11136" y="2931"/>
                    <a:pt x="10150" y="2731"/>
                    <a:pt x="9245" y="2327"/>
                  </a:cubicBezTo>
                  <a:cubicBezTo>
                    <a:pt x="8743" y="2099"/>
                    <a:pt x="8218" y="1780"/>
                    <a:pt x="7716" y="1529"/>
                  </a:cubicBezTo>
                  <a:cubicBezTo>
                    <a:pt x="6483" y="1620"/>
                    <a:pt x="5251" y="1757"/>
                    <a:pt x="4041" y="1962"/>
                  </a:cubicBezTo>
                  <a:cubicBezTo>
                    <a:pt x="3014" y="2122"/>
                    <a:pt x="1941" y="2327"/>
                    <a:pt x="1142" y="3012"/>
                  </a:cubicBezTo>
                  <a:cubicBezTo>
                    <a:pt x="343" y="3674"/>
                    <a:pt x="1" y="4952"/>
                    <a:pt x="640" y="5774"/>
                  </a:cubicBezTo>
                  <a:cubicBezTo>
                    <a:pt x="1097" y="6390"/>
                    <a:pt x="1918" y="6550"/>
                    <a:pt x="2672" y="6550"/>
                  </a:cubicBezTo>
                  <a:cubicBezTo>
                    <a:pt x="4178" y="6550"/>
                    <a:pt x="5639" y="5979"/>
                    <a:pt x="7145" y="5728"/>
                  </a:cubicBezTo>
                  <a:cubicBezTo>
                    <a:pt x="7362" y="5694"/>
                    <a:pt x="7573" y="5666"/>
                    <a:pt x="7782" y="5666"/>
                  </a:cubicBezTo>
                  <a:cubicBezTo>
                    <a:pt x="7990" y="5666"/>
                    <a:pt x="8195" y="5694"/>
                    <a:pt x="8401" y="5774"/>
                  </a:cubicBezTo>
                  <a:cubicBezTo>
                    <a:pt x="8994" y="6048"/>
                    <a:pt x="9314" y="6687"/>
                    <a:pt x="9747" y="7212"/>
                  </a:cubicBezTo>
                  <a:cubicBezTo>
                    <a:pt x="10774" y="8399"/>
                    <a:pt x="12486" y="8696"/>
                    <a:pt x="14039" y="8901"/>
                  </a:cubicBezTo>
                  <a:cubicBezTo>
                    <a:pt x="14236" y="8922"/>
                    <a:pt x="14439" y="8947"/>
                    <a:pt x="14640" y="8947"/>
                  </a:cubicBezTo>
                  <a:cubicBezTo>
                    <a:pt x="14879" y="8947"/>
                    <a:pt x="15116" y="8911"/>
                    <a:pt x="15340" y="8787"/>
                  </a:cubicBezTo>
                  <a:cubicBezTo>
                    <a:pt x="15956" y="8445"/>
                    <a:pt x="16070" y="7532"/>
                    <a:pt x="16618" y="7029"/>
                  </a:cubicBezTo>
                  <a:cubicBezTo>
                    <a:pt x="16843" y="6819"/>
                    <a:pt x="17141" y="6723"/>
                    <a:pt x="17445" y="6723"/>
                  </a:cubicBezTo>
                  <a:cubicBezTo>
                    <a:pt x="18032" y="6723"/>
                    <a:pt x="18644" y="7082"/>
                    <a:pt x="18809" y="7668"/>
                  </a:cubicBezTo>
                  <a:cubicBezTo>
                    <a:pt x="18946" y="8239"/>
                    <a:pt x="18718" y="8833"/>
                    <a:pt x="18786" y="9426"/>
                  </a:cubicBezTo>
                  <a:cubicBezTo>
                    <a:pt x="18877" y="10225"/>
                    <a:pt x="19517" y="10910"/>
                    <a:pt x="20270" y="11229"/>
                  </a:cubicBezTo>
                  <a:cubicBezTo>
                    <a:pt x="21000" y="11549"/>
                    <a:pt x="21868" y="11594"/>
                    <a:pt x="22666" y="11640"/>
                  </a:cubicBezTo>
                  <a:cubicBezTo>
                    <a:pt x="22712" y="11642"/>
                    <a:pt x="22758" y="11643"/>
                    <a:pt x="22805" y="11643"/>
                  </a:cubicBezTo>
                  <a:cubicBezTo>
                    <a:pt x="23378" y="11643"/>
                    <a:pt x="24068" y="11504"/>
                    <a:pt x="24173" y="10955"/>
                  </a:cubicBezTo>
                  <a:cubicBezTo>
                    <a:pt x="24241" y="10681"/>
                    <a:pt x="24127" y="10453"/>
                    <a:pt x="24059" y="10202"/>
                  </a:cubicBezTo>
                  <a:cubicBezTo>
                    <a:pt x="23831" y="9266"/>
                    <a:pt x="24287" y="8285"/>
                    <a:pt x="24401" y="7326"/>
                  </a:cubicBezTo>
                  <a:cubicBezTo>
                    <a:pt x="24607" y="5477"/>
                    <a:pt x="23557" y="3811"/>
                    <a:pt x="22552" y="2327"/>
                  </a:cubicBezTo>
                  <a:cubicBezTo>
                    <a:pt x="21868" y="1300"/>
                    <a:pt x="21000" y="159"/>
                    <a:pt x="19790" y="22"/>
                  </a:cubicBezTo>
                  <a:cubicBezTo>
                    <a:pt x="19683" y="7"/>
                    <a:pt x="19576" y="0"/>
                    <a:pt x="1947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9" name="Google Shape;1769;p47"/>
          <p:cNvGrpSpPr/>
          <p:nvPr/>
        </p:nvGrpSpPr>
        <p:grpSpPr>
          <a:xfrm>
            <a:off x="4296671" y="3168286"/>
            <a:ext cx="550703" cy="825964"/>
            <a:chOff x="4296646" y="2793265"/>
            <a:chExt cx="550703" cy="825964"/>
          </a:xfrm>
        </p:grpSpPr>
        <p:grpSp>
          <p:nvGrpSpPr>
            <p:cNvPr id="1770" name="Google Shape;1770;p47"/>
            <p:cNvGrpSpPr/>
            <p:nvPr/>
          </p:nvGrpSpPr>
          <p:grpSpPr>
            <a:xfrm>
              <a:off x="4296646" y="2793265"/>
              <a:ext cx="550703" cy="825964"/>
              <a:chOff x="4296646" y="2793265"/>
              <a:chExt cx="550703" cy="825964"/>
            </a:xfrm>
          </p:grpSpPr>
          <p:sp>
            <p:nvSpPr>
              <p:cNvPr id="1771" name="Google Shape;1771;p47"/>
              <p:cNvSpPr/>
              <p:nvPr/>
            </p:nvSpPr>
            <p:spPr>
              <a:xfrm>
                <a:off x="4509151" y="3031551"/>
                <a:ext cx="120420" cy="587678"/>
              </a:xfrm>
              <a:custGeom>
                <a:avLst/>
                <a:gdLst/>
                <a:ahLst/>
                <a:cxnLst/>
                <a:rect l="l" t="t" r="r" b="b"/>
                <a:pathLst>
                  <a:path w="2350" h="11468" extrusionOk="0">
                    <a:moveTo>
                      <a:pt x="1653" y="0"/>
                    </a:moveTo>
                    <a:lnTo>
                      <a:pt x="358" y="6"/>
                    </a:lnTo>
                    <a:cubicBezTo>
                      <a:pt x="279" y="1913"/>
                      <a:pt x="212" y="3833"/>
                      <a:pt x="158" y="5746"/>
                    </a:cubicBezTo>
                    <a:cubicBezTo>
                      <a:pt x="109" y="7653"/>
                      <a:pt x="61" y="9560"/>
                      <a:pt x="0" y="11467"/>
                    </a:cubicBezTo>
                    <a:lnTo>
                      <a:pt x="2349" y="11431"/>
                    </a:lnTo>
                    <a:cubicBezTo>
                      <a:pt x="2228" y="9524"/>
                      <a:pt x="2095" y="7605"/>
                      <a:pt x="1974" y="5710"/>
                    </a:cubicBezTo>
                    <a:cubicBezTo>
                      <a:pt x="1853" y="3808"/>
                      <a:pt x="1744" y="1907"/>
                      <a:pt x="1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7"/>
              <p:cNvSpPr/>
              <p:nvPr/>
            </p:nvSpPr>
            <p:spPr>
              <a:xfrm>
                <a:off x="4493574" y="2812020"/>
                <a:ext cx="62311" cy="87578"/>
              </a:xfrm>
              <a:custGeom>
                <a:avLst/>
                <a:gdLst/>
                <a:ahLst/>
                <a:cxnLst/>
                <a:rect l="l" t="t" r="r" b="b"/>
                <a:pathLst>
                  <a:path w="1216" h="1709" extrusionOk="0">
                    <a:moveTo>
                      <a:pt x="1170" y="0"/>
                    </a:moveTo>
                    <a:cubicBezTo>
                      <a:pt x="1161" y="0"/>
                      <a:pt x="1153" y="3"/>
                      <a:pt x="1146" y="10"/>
                    </a:cubicBezTo>
                    <a:cubicBezTo>
                      <a:pt x="674" y="488"/>
                      <a:pt x="329" y="1063"/>
                      <a:pt x="20" y="1645"/>
                    </a:cubicBezTo>
                    <a:cubicBezTo>
                      <a:pt x="1" y="1673"/>
                      <a:pt x="30" y="1709"/>
                      <a:pt x="58" y="1709"/>
                    </a:cubicBezTo>
                    <a:cubicBezTo>
                      <a:pt x="66" y="1709"/>
                      <a:pt x="74" y="1706"/>
                      <a:pt x="80" y="1699"/>
                    </a:cubicBezTo>
                    <a:cubicBezTo>
                      <a:pt x="546" y="1221"/>
                      <a:pt x="958" y="670"/>
                      <a:pt x="1206" y="46"/>
                    </a:cubicBezTo>
                    <a:cubicBezTo>
                      <a:pt x="1215" y="20"/>
                      <a:pt x="1192" y="0"/>
                      <a:pt x="11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7"/>
              <p:cNvSpPr/>
              <p:nvPr/>
            </p:nvSpPr>
            <p:spPr>
              <a:xfrm>
                <a:off x="4559728" y="2809919"/>
                <a:ext cx="95004" cy="129035"/>
              </a:xfrm>
              <a:custGeom>
                <a:avLst/>
                <a:gdLst/>
                <a:ahLst/>
                <a:cxnLst/>
                <a:rect l="l" t="t" r="r" b="b"/>
                <a:pathLst>
                  <a:path w="1854" h="2518" extrusionOk="0">
                    <a:moveTo>
                      <a:pt x="50" y="0"/>
                    </a:moveTo>
                    <a:cubicBezTo>
                      <a:pt x="27" y="0"/>
                      <a:pt x="6" y="15"/>
                      <a:pt x="6" y="45"/>
                    </a:cubicBezTo>
                    <a:cubicBezTo>
                      <a:pt x="0" y="511"/>
                      <a:pt x="412" y="1038"/>
                      <a:pt x="672" y="1413"/>
                    </a:cubicBezTo>
                    <a:cubicBezTo>
                      <a:pt x="963" y="1843"/>
                      <a:pt x="1308" y="2230"/>
                      <a:pt x="1750" y="2509"/>
                    </a:cubicBezTo>
                    <a:cubicBezTo>
                      <a:pt x="1759" y="2515"/>
                      <a:pt x="1769" y="2517"/>
                      <a:pt x="1778" y="2517"/>
                    </a:cubicBezTo>
                    <a:cubicBezTo>
                      <a:pt x="1818" y="2517"/>
                      <a:pt x="1853" y="2471"/>
                      <a:pt x="1829" y="2436"/>
                    </a:cubicBezTo>
                    <a:cubicBezTo>
                      <a:pt x="1532" y="2019"/>
                      <a:pt x="1187" y="1631"/>
                      <a:pt x="884" y="1213"/>
                    </a:cubicBezTo>
                    <a:cubicBezTo>
                      <a:pt x="739" y="1014"/>
                      <a:pt x="593" y="808"/>
                      <a:pt x="472" y="584"/>
                    </a:cubicBezTo>
                    <a:cubicBezTo>
                      <a:pt x="357" y="390"/>
                      <a:pt x="261" y="154"/>
                      <a:pt x="79" y="8"/>
                    </a:cubicBezTo>
                    <a:cubicBezTo>
                      <a:pt x="70" y="3"/>
                      <a:pt x="60" y="0"/>
                      <a:pt x="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7"/>
              <p:cNvSpPr/>
              <p:nvPr/>
            </p:nvSpPr>
            <p:spPr>
              <a:xfrm>
                <a:off x="4740411" y="3264918"/>
                <a:ext cx="98386" cy="105462"/>
              </a:xfrm>
              <a:custGeom>
                <a:avLst/>
                <a:gdLst/>
                <a:ahLst/>
                <a:cxnLst/>
                <a:rect l="l" t="t" r="r" b="b"/>
                <a:pathLst>
                  <a:path w="1920" h="2058" extrusionOk="0">
                    <a:moveTo>
                      <a:pt x="77" y="0"/>
                    </a:moveTo>
                    <a:cubicBezTo>
                      <a:pt x="38" y="0"/>
                      <a:pt x="0" y="34"/>
                      <a:pt x="22" y="78"/>
                    </a:cubicBezTo>
                    <a:cubicBezTo>
                      <a:pt x="452" y="871"/>
                      <a:pt x="1051" y="1622"/>
                      <a:pt x="1869" y="2052"/>
                    </a:cubicBezTo>
                    <a:cubicBezTo>
                      <a:pt x="1874" y="2055"/>
                      <a:pt x="1879" y="2057"/>
                      <a:pt x="1884" y="2057"/>
                    </a:cubicBezTo>
                    <a:cubicBezTo>
                      <a:pt x="1904" y="2057"/>
                      <a:pt x="1919" y="2034"/>
                      <a:pt x="1905" y="2015"/>
                    </a:cubicBezTo>
                    <a:cubicBezTo>
                      <a:pt x="1415" y="1265"/>
                      <a:pt x="652" y="738"/>
                      <a:pt x="119" y="17"/>
                    </a:cubicBezTo>
                    <a:cubicBezTo>
                      <a:pt x="107" y="5"/>
                      <a:pt x="92" y="0"/>
                      <a:pt x="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7"/>
              <p:cNvSpPr/>
              <p:nvPr/>
            </p:nvSpPr>
            <p:spPr>
              <a:xfrm>
                <a:off x="4306741" y="3214289"/>
                <a:ext cx="102844" cy="112944"/>
              </a:xfrm>
              <a:custGeom>
                <a:avLst/>
                <a:gdLst/>
                <a:ahLst/>
                <a:cxnLst/>
                <a:rect l="l" t="t" r="r" b="b"/>
                <a:pathLst>
                  <a:path w="2007" h="2204" extrusionOk="0">
                    <a:moveTo>
                      <a:pt x="1952" y="0"/>
                    </a:moveTo>
                    <a:lnTo>
                      <a:pt x="1952" y="0"/>
                    </a:lnTo>
                    <a:cubicBezTo>
                      <a:pt x="1759" y="37"/>
                      <a:pt x="1668" y="182"/>
                      <a:pt x="1547" y="333"/>
                    </a:cubicBezTo>
                    <a:cubicBezTo>
                      <a:pt x="1377" y="533"/>
                      <a:pt x="1214" y="739"/>
                      <a:pt x="1038" y="945"/>
                    </a:cubicBezTo>
                    <a:cubicBezTo>
                      <a:pt x="681" y="1344"/>
                      <a:pt x="348" y="1750"/>
                      <a:pt x="15" y="2174"/>
                    </a:cubicBezTo>
                    <a:cubicBezTo>
                      <a:pt x="1" y="2183"/>
                      <a:pt x="9" y="2204"/>
                      <a:pt x="24" y="2204"/>
                    </a:cubicBezTo>
                    <a:cubicBezTo>
                      <a:pt x="29" y="2204"/>
                      <a:pt x="34" y="2202"/>
                      <a:pt x="39" y="2198"/>
                    </a:cubicBezTo>
                    <a:cubicBezTo>
                      <a:pt x="505" y="1877"/>
                      <a:pt x="899" y="1520"/>
                      <a:pt x="1268" y="1078"/>
                    </a:cubicBezTo>
                    <a:cubicBezTo>
                      <a:pt x="1492" y="818"/>
                      <a:pt x="2007" y="370"/>
                      <a:pt x="19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7"/>
              <p:cNvSpPr/>
              <p:nvPr/>
            </p:nvSpPr>
            <p:spPr>
              <a:xfrm>
                <a:off x="4300951" y="3215211"/>
                <a:ext cx="546399" cy="340626"/>
              </a:xfrm>
              <a:custGeom>
                <a:avLst/>
                <a:gdLst/>
                <a:ahLst/>
                <a:cxnLst/>
                <a:rect l="l" t="t" r="r" b="b"/>
                <a:pathLst>
                  <a:path w="10663" h="6647" extrusionOk="0">
                    <a:moveTo>
                      <a:pt x="7635" y="0"/>
                    </a:moveTo>
                    <a:lnTo>
                      <a:pt x="2271" y="1072"/>
                    </a:lnTo>
                    <a:cubicBezTo>
                      <a:pt x="1859" y="2071"/>
                      <a:pt x="1369" y="3040"/>
                      <a:pt x="800" y="3960"/>
                    </a:cubicBezTo>
                    <a:cubicBezTo>
                      <a:pt x="491" y="4469"/>
                      <a:pt x="158" y="4971"/>
                      <a:pt x="1" y="5534"/>
                    </a:cubicBezTo>
                    <a:cubicBezTo>
                      <a:pt x="969" y="5407"/>
                      <a:pt x="1781" y="4765"/>
                      <a:pt x="2677" y="4408"/>
                    </a:cubicBezTo>
                    <a:cubicBezTo>
                      <a:pt x="2730" y="4387"/>
                      <a:pt x="2790" y="4368"/>
                      <a:pt x="2845" y="4368"/>
                    </a:cubicBezTo>
                    <a:cubicBezTo>
                      <a:pt x="2883" y="4368"/>
                      <a:pt x="2919" y="4377"/>
                      <a:pt x="2949" y="4402"/>
                    </a:cubicBezTo>
                    <a:cubicBezTo>
                      <a:pt x="2998" y="4432"/>
                      <a:pt x="3022" y="4493"/>
                      <a:pt x="3034" y="4547"/>
                    </a:cubicBezTo>
                    <a:cubicBezTo>
                      <a:pt x="3191" y="5062"/>
                      <a:pt x="3173" y="5637"/>
                      <a:pt x="3422" y="6109"/>
                    </a:cubicBezTo>
                    <a:cubicBezTo>
                      <a:pt x="3446" y="6152"/>
                      <a:pt x="3464" y="6194"/>
                      <a:pt x="3506" y="6218"/>
                    </a:cubicBezTo>
                    <a:cubicBezTo>
                      <a:pt x="3527" y="6230"/>
                      <a:pt x="3548" y="6235"/>
                      <a:pt x="3568" y="6235"/>
                    </a:cubicBezTo>
                    <a:cubicBezTo>
                      <a:pt x="3675" y="6235"/>
                      <a:pt x="3776" y="6094"/>
                      <a:pt x="3827" y="5982"/>
                    </a:cubicBezTo>
                    <a:cubicBezTo>
                      <a:pt x="3972" y="5643"/>
                      <a:pt x="4172" y="5322"/>
                      <a:pt x="4396" y="5026"/>
                    </a:cubicBezTo>
                    <a:cubicBezTo>
                      <a:pt x="4505" y="4898"/>
                      <a:pt x="4614" y="4771"/>
                      <a:pt x="4778" y="4717"/>
                    </a:cubicBezTo>
                    <a:cubicBezTo>
                      <a:pt x="4830" y="4700"/>
                      <a:pt x="4884" y="4692"/>
                      <a:pt x="4937" y="4692"/>
                    </a:cubicBezTo>
                    <a:cubicBezTo>
                      <a:pt x="5167" y="4692"/>
                      <a:pt x="5399" y="4833"/>
                      <a:pt x="5595" y="4965"/>
                    </a:cubicBezTo>
                    <a:cubicBezTo>
                      <a:pt x="6364" y="5498"/>
                      <a:pt x="7127" y="6025"/>
                      <a:pt x="7902" y="6557"/>
                    </a:cubicBezTo>
                    <a:cubicBezTo>
                      <a:pt x="7971" y="6606"/>
                      <a:pt x="8069" y="6646"/>
                      <a:pt x="8152" y="6646"/>
                    </a:cubicBezTo>
                    <a:cubicBezTo>
                      <a:pt x="8213" y="6646"/>
                      <a:pt x="8266" y="6623"/>
                      <a:pt x="8289" y="6563"/>
                    </a:cubicBezTo>
                    <a:cubicBezTo>
                      <a:pt x="8301" y="6521"/>
                      <a:pt x="8295" y="6467"/>
                      <a:pt x="8277" y="6412"/>
                    </a:cubicBezTo>
                    <a:cubicBezTo>
                      <a:pt x="8174" y="5988"/>
                      <a:pt x="8114" y="5564"/>
                      <a:pt x="8108" y="5129"/>
                    </a:cubicBezTo>
                    <a:cubicBezTo>
                      <a:pt x="8096" y="4832"/>
                      <a:pt x="8114" y="4523"/>
                      <a:pt x="8295" y="4287"/>
                    </a:cubicBezTo>
                    <a:cubicBezTo>
                      <a:pt x="9082" y="4814"/>
                      <a:pt x="9712" y="5655"/>
                      <a:pt x="10632" y="5855"/>
                    </a:cubicBezTo>
                    <a:cubicBezTo>
                      <a:pt x="10663" y="5752"/>
                      <a:pt x="10608" y="5643"/>
                      <a:pt x="10566" y="5552"/>
                    </a:cubicBezTo>
                    <a:cubicBezTo>
                      <a:pt x="9591" y="3706"/>
                      <a:pt x="8610" y="1859"/>
                      <a:pt x="7635" y="0"/>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7"/>
              <p:cNvSpPr/>
              <p:nvPr/>
            </p:nvSpPr>
            <p:spPr>
              <a:xfrm>
                <a:off x="4300951" y="3215211"/>
                <a:ext cx="546399" cy="340626"/>
              </a:xfrm>
              <a:custGeom>
                <a:avLst/>
                <a:gdLst/>
                <a:ahLst/>
                <a:cxnLst/>
                <a:rect l="l" t="t" r="r" b="b"/>
                <a:pathLst>
                  <a:path w="10663" h="6647" extrusionOk="0">
                    <a:moveTo>
                      <a:pt x="7635" y="0"/>
                    </a:moveTo>
                    <a:lnTo>
                      <a:pt x="2271" y="1072"/>
                    </a:lnTo>
                    <a:cubicBezTo>
                      <a:pt x="1859" y="2071"/>
                      <a:pt x="1369" y="3040"/>
                      <a:pt x="800" y="3960"/>
                    </a:cubicBezTo>
                    <a:cubicBezTo>
                      <a:pt x="491" y="4469"/>
                      <a:pt x="158" y="4971"/>
                      <a:pt x="1" y="5534"/>
                    </a:cubicBezTo>
                    <a:cubicBezTo>
                      <a:pt x="969" y="5407"/>
                      <a:pt x="1781" y="4765"/>
                      <a:pt x="2677" y="4408"/>
                    </a:cubicBezTo>
                    <a:cubicBezTo>
                      <a:pt x="2730" y="4387"/>
                      <a:pt x="2790" y="4368"/>
                      <a:pt x="2845" y="4368"/>
                    </a:cubicBezTo>
                    <a:cubicBezTo>
                      <a:pt x="2883" y="4368"/>
                      <a:pt x="2919" y="4377"/>
                      <a:pt x="2949" y="4402"/>
                    </a:cubicBezTo>
                    <a:cubicBezTo>
                      <a:pt x="2998" y="4432"/>
                      <a:pt x="3022" y="4493"/>
                      <a:pt x="3034" y="4547"/>
                    </a:cubicBezTo>
                    <a:cubicBezTo>
                      <a:pt x="3191" y="5062"/>
                      <a:pt x="3173" y="5637"/>
                      <a:pt x="3422" y="6109"/>
                    </a:cubicBezTo>
                    <a:cubicBezTo>
                      <a:pt x="3446" y="6152"/>
                      <a:pt x="3464" y="6194"/>
                      <a:pt x="3506" y="6218"/>
                    </a:cubicBezTo>
                    <a:cubicBezTo>
                      <a:pt x="3527" y="6230"/>
                      <a:pt x="3548" y="6235"/>
                      <a:pt x="3568" y="6235"/>
                    </a:cubicBezTo>
                    <a:cubicBezTo>
                      <a:pt x="3675" y="6235"/>
                      <a:pt x="3776" y="6094"/>
                      <a:pt x="3827" y="5982"/>
                    </a:cubicBezTo>
                    <a:cubicBezTo>
                      <a:pt x="3972" y="5643"/>
                      <a:pt x="4172" y="5322"/>
                      <a:pt x="4396" y="5026"/>
                    </a:cubicBezTo>
                    <a:cubicBezTo>
                      <a:pt x="4505" y="4898"/>
                      <a:pt x="4614" y="4771"/>
                      <a:pt x="4778" y="4717"/>
                    </a:cubicBezTo>
                    <a:cubicBezTo>
                      <a:pt x="4830" y="4700"/>
                      <a:pt x="4884" y="4692"/>
                      <a:pt x="4937" y="4692"/>
                    </a:cubicBezTo>
                    <a:cubicBezTo>
                      <a:pt x="5167" y="4692"/>
                      <a:pt x="5399" y="4833"/>
                      <a:pt x="5595" y="4965"/>
                    </a:cubicBezTo>
                    <a:cubicBezTo>
                      <a:pt x="6364" y="5498"/>
                      <a:pt x="7127" y="6025"/>
                      <a:pt x="7902" y="6557"/>
                    </a:cubicBezTo>
                    <a:cubicBezTo>
                      <a:pt x="7971" y="6606"/>
                      <a:pt x="8069" y="6646"/>
                      <a:pt x="8152" y="6646"/>
                    </a:cubicBezTo>
                    <a:cubicBezTo>
                      <a:pt x="8213" y="6646"/>
                      <a:pt x="8266" y="6623"/>
                      <a:pt x="8289" y="6563"/>
                    </a:cubicBezTo>
                    <a:cubicBezTo>
                      <a:pt x="8301" y="6521"/>
                      <a:pt x="8295" y="6467"/>
                      <a:pt x="8277" y="6412"/>
                    </a:cubicBezTo>
                    <a:cubicBezTo>
                      <a:pt x="8174" y="5988"/>
                      <a:pt x="8114" y="5564"/>
                      <a:pt x="8108" y="5129"/>
                    </a:cubicBezTo>
                    <a:cubicBezTo>
                      <a:pt x="8096" y="4832"/>
                      <a:pt x="8114" y="4523"/>
                      <a:pt x="8295" y="4287"/>
                    </a:cubicBezTo>
                    <a:cubicBezTo>
                      <a:pt x="9082" y="4814"/>
                      <a:pt x="9712" y="5655"/>
                      <a:pt x="10632" y="5855"/>
                    </a:cubicBezTo>
                    <a:cubicBezTo>
                      <a:pt x="10663" y="5752"/>
                      <a:pt x="10608" y="5643"/>
                      <a:pt x="10566" y="5552"/>
                    </a:cubicBezTo>
                    <a:cubicBezTo>
                      <a:pt x="9591" y="3706"/>
                      <a:pt x="8610" y="1859"/>
                      <a:pt x="7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7"/>
              <p:cNvSpPr/>
              <p:nvPr/>
            </p:nvSpPr>
            <p:spPr>
              <a:xfrm>
                <a:off x="4322678" y="3233505"/>
                <a:ext cx="473481" cy="287382"/>
              </a:xfrm>
              <a:custGeom>
                <a:avLst/>
                <a:gdLst/>
                <a:ahLst/>
                <a:cxnLst/>
                <a:rect l="l" t="t" r="r" b="b"/>
                <a:pathLst>
                  <a:path w="9240" h="5608" extrusionOk="0">
                    <a:moveTo>
                      <a:pt x="6782" y="1"/>
                    </a:moveTo>
                    <a:lnTo>
                      <a:pt x="1902" y="969"/>
                    </a:lnTo>
                    <a:cubicBezTo>
                      <a:pt x="1496" y="1926"/>
                      <a:pt x="1024" y="2858"/>
                      <a:pt x="485" y="3736"/>
                    </a:cubicBezTo>
                    <a:cubicBezTo>
                      <a:pt x="449" y="3797"/>
                      <a:pt x="418" y="3845"/>
                      <a:pt x="376" y="3906"/>
                    </a:cubicBezTo>
                    <a:cubicBezTo>
                      <a:pt x="243" y="4130"/>
                      <a:pt x="116" y="4342"/>
                      <a:pt x="1" y="4554"/>
                    </a:cubicBezTo>
                    <a:cubicBezTo>
                      <a:pt x="303" y="4433"/>
                      <a:pt x="606" y="4269"/>
                      <a:pt x="915" y="4106"/>
                    </a:cubicBezTo>
                    <a:cubicBezTo>
                      <a:pt x="1236" y="3936"/>
                      <a:pt x="1557" y="3767"/>
                      <a:pt x="1908" y="3627"/>
                    </a:cubicBezTo>
                    <a:cubicBezTo>
                      <a:pt x="1974" y="3597"/>
                      <a:pt x="2089" y="3561"/>
                      <a:pt x="2210" y="3561"/>
                    </a:cubicBezTo>
                    <a:cubicBezTo>
                      <a:pt x="2332" y="3561"/>
                      <a:pt x="2447" y="3597"/>
                      <a:pt x="2537" y="3664"/>
                    </a:cubicBezTo>
                    <a:cubicBezTo>
                      <a:pt x="2689" y="3779"/>
                      <a:pt x="2731" y="3936"/>
                      <a:pt x="2755" y="4009"/>
                    </a:cubicBezTo>
                    <a:cubicBezTo>
                      <a:pt x="2822" y="4233"/>
                      <a:pt x="2858" y="4469"/>
                      <a:pt x="2901" y="4693"/>
                    </a:cubicBezTo>
                    <a:cubicBezTo>
                      <a:pt x="2919" y="4838"/>
                      <a:pt x="2943" y="4983"/>
                      <a:pt x="2973" y="5111"/>
                    </a:cubicBezTo>
                    <a:cubicBezTo>
                      <a:pt x="3113" y="4844"/>
                      <a:pt x="3270" y="4596"/>
                      <a:pt x="3452" y="4360"/>
                    </a:cubicBezTo>
                    <a:cubicBezTo>
                      <a:pt x="3579" y="4196"/>
                      <a:pt x="3754" y="4009"/>
                      <a:pt x="4003" y="3924"/>
                    </a:cubicBezTo>
                    <a:cubicBezTo>
                      <a:pt x="4093" y="3894"/>
                      <a:pt x="4190" y="3876"/>
                      <a:pt x="4293" y="3876"/>
                    </a:cubicBezTo>
                    <a:cubicBezTo>
                      <a:pt x="4608" y="3876"/>
                      <a:pt x="4899" y="4045"/>
                      <a:pt x="5153" y="4221"/>
                    </a:cubicBezTo>
                    <a:lnTo>
                      <a:pt x="7157" y="5607"/>
                    </a:lnTo>
                    <a:cubicBezTo>
                      <a:pt x="7108" y="5304"/>
                      <a:pt x="7078" y="5014"/>
                      <a:pt x="7066" y="4711"/>
                    </a:cubicBezTo>
                    <a:cubicBezTo>
                      <a:pt x="7060" y="4378"/>
                      <a:pt x="7078" y="3960"/>
                      <a:pt x="7332" y="3627"/>
                    </a:cubicBezTo>
                    <a:lnTo>
                      <a:pt x="7550" y="3337"/>
                    </a:lnTo>
                    <a:lnTo>
                      <a:pt x="7847" y="3536"/>
                    </a:lnTo>
                    <a:cubicBezTo>
                      <a:pt x="8126" y="3724"/>
                      <a:pt x="8380" y="3942"/>
                      <a:pt x="8628" y="4154"/>
                    </a:cubicBezTo>
                    <a:cubicBezTo>
                      <a:pt x="8840" y="4342"/>
                      <a:pt x="9034" y="4511"/>
                      <a:pt x="9240" y="4657"/>
                    </a:cubicBezTo>
                    <a:lnTo>
                      <a:pt x="67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7"/>
              <p:cNvSpPr/>
              <p:nvPr/>
            </p:nvSpPr>
            <p:spPr>
              <a:xfrm>
                <a:off x="4296646" y="3086741"/>
                <a:ext cx="527439" cy="334784"/>
              </a:xfrm>
              <a:custGeom>
                <a:avLst/>
                <a:gdLst/>
                <a:ahLst/>
                <a:cxnLst/>
                <a:rect l="l" t="t" r="r" b="b"/>
                <a:pathLst>
                  <a:path w="10293" h="6533" extrusionOk="0">
                    <a:moveTo>
                      <a:pt x="3179" y="1"/>
                    </a:moveTo>
                    <a:cubicBezTo>
                      <a:pt x="2119" y="2072"/>
                      <a:pt x="1060" y="4148"/>
                      <a:pt x="0" y="6213"/>
                    </a:cubicBezTo>
                    <a:cubicBezTo>
                      <a:pt x="1029" y="5583"/>
                      <a:pt x="1568" y="4342"/>
                      <a:pt x="2603" y="3737"/>
                    </a:cubicBezTo>
                    <a:lnTo>
                      <a:pt x="2603" y="3737"/>
                    </a:lnTo>
                    <a:cubicBezTo>
                      <a:pt x="2670" y="4524"/>
                      <a:pt x="2276" y="5335"/>
                      <a:pt x="2488" y="6098"/>
                    </a:cubicBezTo>
                    <a:cubicBezTo>
                      <a:pt x="2507" y="6158"/>
                      <a:pt x="2531" y="6219"/>
                      <a:pt x="2579" y="6255"/>
                    </a:cubicBezTo>
                    <a:cubicBezTo>
                      <a:pt x="2607" y="6276"/>
                      <a:pt x="2637" y="6285"/>
                      <a:pt x="2669" y="6285"/>
                    </a:cubicBezTo>
                    <a:cubicBezTo>
                      <a:pt x="2774" y="6285"/>
                      <a:pt x="2889" y="6184"/>
                      <a:pt x="2955" y="6086"/>
                    </a:cubicBezTo>
                    <a:cubicBezTo>
                      <a:pt x="3421" y="5401"/>
                      <a:pt x="3663" y="4560"/>
                      <a:pt x="4238" y="3967"/>
                    </a:cubicBezTo>
                    <a:cubicBezTo>
                      <a:pt x="4323" y="3882"/>
                      <a:pt x="4420" y="3797"/>
                      <a:pt x="4535" y="3797"/>
                    </a:cubicBezTo>
                    <a:cubicBezTo>
                      <a:pt x="4680" y="3797"/>
                      <a:pt x="4789" y="3924"/>
                      <a:pt x="4874" y="4045"/>
                    </a:cubicBezTo>
                    <a:cubicBezTo>
                      <a:pt x="5395" y="4796"/>
                      <a:pt x="5776" y="5644"/>
                      <a:pt x="6375" y="6334"/>
                    </a:cubicBezTo>
                    <a:cubicBezTo>
                      <a:pt x="6461" y="6436"/>
                      <a:pt x="6570" y="6533"/>
                      <a:pt x="6695" y="6533"/>
                    </a:cubicBezTo>
                    <a:cubicBezTo>
                      <a:pt x="6711" y="6533"/>
                      <a:pt x="6728" y="6531"/>
                      <a:pt x="6745" y="6528"/>
                    </a:cubicBezTo>
                    <a:cubicBezTo>
                      <a:pt x="6950" y="6485"/>
                      <a:pt x="6969" y="6213"/>
                      <a:pt x="6957" y="6001"/>
                    </a:cubicBezTo>
                    <a:cubicBezTo>
                      <a:pt x="6926" y="5450"/>
                      <a:pt x="6993" y="4881"/>
                      <a:pt x="7150" y="4348"/>
                    </a:cubicBezTo>
                    <a:cubicBezTo>
                      <a:pt x="7181" y="4245"/>
                      <a:pt x="7217" y="4130"/>
                      <a:pt x="7308" y="4063"/>
                    </a:cubicBezTo>
                    <a:cubicBezTo>
                      <a:pt x="7362" y="4024"/>
                      <a:pt x="7428" y="4007"/>
                      <a:pt x="7496" y="4007"/>
                    </a:cubicBezTo>
                    <a:cubicBezTo>
                      <a:pt x="7573" y="4007"/>
                      <a:pt x="7652" y="4028"/>
                      <a:pt x="7719" y="4063"/>
                    </a:cubicBezTo>
                    <a:cubicBezTo>
                      <a:pt x="7840" y="4130"/>
                      <a:pt x="7931" y="4251"/>
                      <a:pt x="8022" y="4366"/>
                    </a:cubicBezTo>
                    <a:cubicBezTo>
                      <a:pt x="8670" y="5196"/>
                      <a:pt x="9360" y="6031"/>
                      <a:pt x="10293" y="6528"/>
                    </a:cubicBezTo>
                    <a:cubicBezTo>
                      <a:pt x="9530" y="4215"/>
                      <a:pt x="7907" y="2277"/>
                      <a:pt x="7029" y="7"/>
                    </a:cubicBezTo>
                    <a:lnTo>
                      <a:pt x="3179" y="1"/>
                    </a:ln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7"/>
              <p:cNvSpPr/>
              <p:nvPr/>
            </p:nvSpPr>
            <p:spPr>
              <a:xfrm>
                <a:off x="4296646" y="3086741"/>
                <a:ext cx="527439" cy="334784"/>
              </a:xfrm>
              <a:custGeom>
                <a:avLst/>
                <a:gdLst/>
                <a:ahLst/>
                <a:cxnLst/>
                <a:rect l="l" t="t" r="r" b="b"/>
                <a:pathLst>
                  <a:path w="10293" h="6533" extrusionOk="0">
                    <a:moveTo>
                      <a:pt x="3179" y="1"/>
                    </a:moveTo>
                    <a:cubicBezTo>
                      <a:pt x="2119" y="2072"/>
                      <a:pt x="1060" y="4148"/>
                      <a:pt x="0" y="6213"/>
                    </a:cubicBezTo>
                    <a:cubicBezTo>
                      <a:pt x="1029" y="5583"/>
                      <a:pt x="1568" y="4342"/>
                      <a:pt x="2603" y="3737"/>
                    </a:cubicBezTo>
                    <a:lnTo>
                      <a:pt x="2603" y="3737"/>
                    </a:lnTo>
                    <a:cubicBezTo>
                      <a:pt x="2670" y="4524"/>
                      <a:pt x="2276" y="5335"/>
                      <a:pt x="2488" y="6098"/>
                    </a:cubicBezTo>
                    <a:cubicBezTo>
                      <a:pt x="2507" y="6158"/>
                      <a:pt x="2531" y="6219"/>
                      <a:pt x="2579" y="6255"/>
                    </a:cubicBezTo>
                    <a:cubicBezTo>
                      <a:pt x="2607" y="6276"/>
                      <a:pt x="2637" y="6285"/>
                      <a:pt x="2669" y="6285"/>
                    </a:cubicBezTo>
                    <a:cubicBezTo>
                      <a:pt x="2774" y="6285"/>
                      <a:pt x="2889" y="6184"/>
                      <a:pt x="2955" y="6086"/>
                    </a:cubicBezTo>
                    <a:cubicBezTo>
                      <a:pt x="3421" y="5401"/>
                      <a:pt x="3663" y="4560"/>
                      <a:pt x="4238" y="3967"/>
                    </a:cubicBezTo>
                    <a:cubicBezTo>
                      <a:pt x="4323" y="3882"/>
                      <a:pt x="4420" y="3797"/>
                      <a:pt x="4535" y="3797"/>
                    </a:cubicBezTo>
                    <a:cubicBezTo>
                      <a:pt x="4680" y="3797"/>
                      <a:pt x="4789" y="3924"/>
                      <a:pt x="4874" y="4045"/>
                    </a:cubicBezTo>
                    <a:cubicBezTo>
                      <a:pt x="5395" y="4796"/>
                      <a:pt x="5776" y="5644"/>
                      <a:pt x="6375" y="6334"/>
                    </a:cubicBezTo>
                    <a:cubicBezTo>
                      <a:pt x="6461" y="6436"/>
                      <a:pt x="6570" y="6533"/>
                      <a:pt x="6695" y="6533"/>
                    </a:cubicBezTo>
                    <a:cubicBezTo>
                      <a:pt x="6711" y="6533"/>
                      <a:pt x="6728" y="6531"/>
                      <a:pt x="6745" y="6528"/>
                    </a:cubicBezTo>
                    <a:cubicBezTo>
                      <a:pt x="6950" y="6485"/>
                      <a:pt x="6969" y="6213"/>
                      <a:pt x="6957" y="6001"/>
                    </a:cubicBezTo>
                    <a:cubicBezTo>
                      <a:pt x="6926" y="5450"/>
                      <a:pt x="6993" y="4881"/>
                      <a:pt x="7150" y="4348"/>
                    </a:cubicBezTo>
                    <a:cubicBezTo>
                      <a:pt x="7181" y="4245"/>
                      <a:pt x="7217" y="4130"/>
                      <a:pt x="7308" y="4063"/>
                    </a:cubicBezTo>
                    <a:cubicBezTo>
                      <a:pt x="7362" y="4024"/>
                      <a:pt x="7428" y="4007"/>
                      <a:pt x="7496" y="4007"/>
                    </a:cubicBezTo>
                    <a:cubicBezTo>
                      <a:pt x="7573" y="4007"/>
                      <a:pt x="7652" y="4028"/>
                      <a:pt x="7719" y="4063"/>
                    </a:cubicBezTo>
                    <a:cubicBezTo>
                      <a:pt x="7840" y="4130"/>
                      <a:pt x="7931" y="4251"/>
                      <a:pt x="8022" y="4366"/>
                    </a:cubicBezTo>
                    <a:cubicBezTo>
                      <a:pt x="8670" y="5196"/>
                      <a:pt x="9360" y="6031"/>
                      <a:pt x="10293" y="6528"/>
                    </a:cubicBezTo>
                    <a:cubicBezTo>
                      <a:pt x="9530" y="4215"/>
                      <a:pt x="7907" y="2277"/>
                      <a:pt x="7029" y="7"/>
                    </a:cubicBezTo>
                    <a:lnTo>
                      <a:pt x="31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7"/>
              <p:cNvSpPr/>
              <p:nvPr/>
            </p:nvSpPr>
            <p:spPr>
              <a:xfrm>
                <a:off x="4358343" y="3102576"/>
                <a:ext cx="411119" cy="287689"/>
              </a:xfrm>
              <a:custGeom>
                <a:avLst/>
                <a:gdLst/>
                <a:ahLst/>
                <a:cxnLst/>
                <a:rect l="l" t="t" r="r" b="b"/>
                <a:pathLst>
                  <a:path w="8023" h="5614" extrusionOk="0">
                    <a:moveTo>
                      <a:pt x="1975" y="1"/>
                    </a:moveTo>
                    <a:lnTo>
                      <a:pt x="1" y="3857"/>
                    </a:lnTo>
                    <a:cubicBezTo>
                      <a:pt x="285" y="3549"/>
                      <a:pt x="600" y="3252"/>
                      <a:pt x="976" y="3034"/>
                    </a:cubicBezTo>
                    <a:lnTo>
                      <a:pt x="1490" y="2731"/>
                    </a:lnTo>
                    <a:lnTo>
                      <a:pt x="1545" y="3331"/>
                    </a:lnTo>
                    <a:cubicBezTo>
                      <a:pt x="1575" y="3718"/>
                      <a:pt x="1514" y="4094"/>
                      <a:pt x="1454" y="4457"/>
                    </a:cubicBezTo>
                    <a:cubicBezTo>
                      <a:pt x="1405" y="4729"/>
                      <a:pt x="1369" y="4990"/>
                      <a:pt x="1369" y="5238"/>
                    </a:cubicBezTo>
                    <a:cubicBezTo>
                      <a:pt x="1478" y="5056"/>
                      <a:pt x="1575" y="4868"/>
                      <a:pt x="1672" y="4669"/>
                    </a:cubicBezTo>
                    <a:cubicBezTo>
                      <a:pt x="1908" y="4209"/>
                      <a:pt x="2150" y="3730"/>
                      <a:pt x="2538" y="3331"/>
                    </a:cubicBezTo>
                    <a:cubicBezTo>
                      <a:pt x="2659" y="3210"/>
                      <a:pt x="2846" y="3052"/>
                      <a:pt x="3113" y="3052"/>
                    </a:cubicBezTo>
                    <a:cubicBezTo>
                      <a:pt x="3476" y="3058"/>
                      <a:pt x="3688" y="3355"/>
                      <a:pt x="3761" y="3464"/>
                    </a:cubicBezTo>
                    <a:cubicBezTo>
                      <a:pt x="3973" y="3767"/>
                      <a:pt x="4160" y="4081"/>
                      <a:pt x="4342" y="4390"/>
                    </a:cubicBezTo>
                    <a:cubicBezTo>
                      <a:pt x="4608" y="4826"/>
                      <a:pt x="4856" y="5244"/>
                      <a:pt x="5159" y="5613"/>
                    </a:cubicBezTo>
                    <a:cubicBezTo>
                      <a:pt x="5141" y="5026"/>
                      <a:pt x="5208" y="4433"/>
                      <a:pt x="5365" y="3876"/>
                    </a:cubicBezTo>
                    <a:cubicBezTo>
                      <a:pt x="5395" y="3767"/>
                      <a:pt x="5462" y="3543"/>
                      <a:pt x="5662" y="3391"/>
                    </a:cubicBezTo>
                    <a:cubicBezTo>
                      <a:pt x="5783" y="3300"/>
                      <a:pt x="5928" y="3252"/>
                      <a:pt x="6079" y="3252"/>
                    </a:cubicBezTo>
                    <a:cubicBezTo>
                      <a:pt x="6213" y="3252"/>
                      <a:pt x="6364" y="3300"/>
                      <a:pt x="6485" y="3367"/>
                    </a:cubicBezTo>
                    <a:cubicBezTo>
                      <a:pt x="6667" y="3476"/>
                      <a:pt x="6794" y="3633"/>
                      <a:pt x="6897" y="3761"/>
                    </a:cubicBezTo>
                    <a:cubicBezTo>
                      <a:pt x="7260" y="4221"/>
                      <a:pt x="7623" y="4669"/>
                      <a:pt x="8023" y="5056"/>
                    </a:cubicBezTo>
                    <a:cubicBezTo>
                      <a:pt x="7666" y="4299"/>
                      <a:pt x="7248" y="3573"/>
                      <a:pt x="6836" y="2852"/>
                    </a:cubicBezTo>
                    <a:cubicBezTo>
                      <a:pt x="6310" y="1944"/>
                      <a:pt x="5765" y="1006"/>
                      <a:pt x="5359" y="7"/>
                    </a:cubicBezTo>
                    <a:lnTo>
                      <a:pt x="19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7"/>
              <p:cNvSpPr/>
              <p:nvPr/>
            </p:nvSpPr>
            <p:spPr>
              <a:xfrm>
                <a:off x="4364544" y="2963908"/>
                <a:ext cx="417985" cy="273700"/>
              </a:xfrm>
              <a:custGeom>
                <a:avLst/>
                <a:gdLst/>
                <a:ahLst/>
                <a:cxnLst/>
                <a:rect l="l" t="t" r="r" b="b"/>
                <a:pathLst>
                  <a:path w="8157" h="5341" extrusionOk="0">
                    <a:moveTo>
                      <a:pt x="2556" y="0"/>
                    </a:moveTo>
                    <a:cubicBezTo>
                      <a:pt x="1817" y="1393"/>
                      <a:pt x="1073" y="2792"/>
                      <a:pt x="340" y="4184"/>
                    </a:cubicBezTo>
                    <a:cubicBezTo>
                      <a:pt x="195" y="4456"/>
                      <a:pt x="55" y="4723"/>
                      <a:pt x="1" y="5020"/>
                    </a:cubicBezTo>
                    <a:cubicBezTo>
                      <a:pt x="661" y="4214"/>
                      <a:pt x="1333" y="3385"/>
                      <a:pt x="2162" y="2737"/>
                    </a:cubicBezTo>
                    <a:lnTo>
                      <a:pt x="2162" y="2737"/>
                    </a:lnTo>
                    <a:cubicBezTo>
                      <a:pt x="2053" y="3318"/>
                      <a:pt x="1969" y="3912"/>
                      <a:pt x="1908" y="4499"/>
                    </a:cubicBezTo>
                    <a:cubicBezTo>
                      <a:pt x="1902" y="4590"/>
                      <a:pt x="1914" y="4717"/>
                      <a:pt x="2011" y="4717"/>
                    </a:cubicBezTo>
                    <a:cubicBezTo>
                      <a:pt x="2253" y="4093"/>
                      <a:pt x="2556" y="3488"/>
                      <a:pt x="2913" y="2913"/>
                    </a:cubicBezTo>
                    <a:cubicBezTo>
                      <a:pt x="2998" y="2779"/>
                      <a:pt x="3101" y="2640"/>
                      <a:pt x="3264" y="2640"/>
                    </a:cubicBezTo>
                    <a:cubicBezTo>
                      <a:pt x="3391" y="2640"/>
                      <a:pt x="3488" y="2737"/>
                      <a:pt x="3573" y="2828"/>
                    </a:cubicBezTo>
                    <a:cubicBezTo>
                      <a:pt x="4148" y="3445"/>
                      <a:pt x="4608" y="4184"/>
                      <a:pt x="5335" y="4638"/>
                    </a:cubicBezTo>
                    <a:cubicBezTo>
                      <a:pt x="5268" y="4184"/>
                      <a:pt x="5214" y="3736"/>
                      <a:pt x="5177" y="3282"/>
                    </a:cubicBezTo>
                    <a:cubicBezTo>
                      <a:pt x="5171" y="3197"/>
                      <a:pt x="5171" y="3106"/>
                      <a:pt x="5232" y="3052"/>
                    </a:cubicBezTo>
                    <a:cubicBezTo>
                      <a:pt x="5262" y="3025"/>
                      <a:pt x="5297" y="3014"/>
                      <a:pt x="5334" y="3014"/>
                    </a:cubicBezTo>
                    <a:cubicBezTo>
                      <a:pt x="5423" y="3014"/>
                      <a:pt x="5524" y="3078"/>
                      <a:pt x="5601" y="3143"/>
                    </a:cubicBezTo>
                    <a:cubicBezTo>
                      <a:pt x="6449" y="3893"/>
                      <a:pt x="7085" y="4929"/>
                      <a:pt x="8156" y="5340"/>
                    </a:cubicBezTo>
                    <a:cubicBezTo>
                      <a:pt x="6994" y="3566"/>
                      <a:pt x="5831" y="1805"/>
                      <a:pt x="4669" y="31"/>
                    </a:cubicBezTo>
                    <a:lnTo>
                      <a:pt x="2556" y="0"/>
                    </a:ln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7"/>
              <p:cNvSpPr/>
              <p:nvPr/>
            </p:nvSpPr>
            <p:spPr>
              <a:xfrm>
                <a:off x="4364544" y="2963908"/>
                <a:ext cx="417985" cy="273700"/>
              </a:xfrm>
              <a:custGeom>
                <a:avLst/>
                <a:gdLst/>
                <a:ahLst/>
                <a:cxnLst/>
                <a:rect l="l" t="t" r="r" b="b"/>
                <a:pathLst>
                  <a:path w="8157" h="5341" extrusionOk="0">
                    <a:moveTo>
                      <a:pt x="2556" y="0"/>
                    </a:moveTo>
                    <a:cubicBezTo>
                      <a:pt x="1817" y="1393"/>
                      <a:pt x="1073" y="2792"/>
                      <a:pt x="340" y="4184"/>
                    </a:cubicBezTo>
                    <a:cubicBezTo>
                      <a:pt x="195" y="4456"/>
                      <a:pt x="55" y="4723"/>
                      <a:pt x="1" y="5020"/>
                    </a:cubicBezTo>
                    <a:cubicBezTo>
                      <a:pt x="661" y="4214"/>
                      <a:pt x="1333" y="3385"/>
                      <a:pt x="2162" y="2737"/>
                    </a:cubicBezTo>
                    <a:lnTo>
                      <a:pt x="2162" y="2737"/>
                    </a:lnTo>
                    <a:cubicBezTo>
                      <a:pt x="2053" y="3318"/>
                      <a:pt x="1969" y="3912"/>
                      <a:pt x="1908" y="4499"/>
                    </a:cubicBezTo>
                    <a:cubicBezTo>
                      <a:pt x="1902" y="4590"/>
                      <a:pt x="1914" y="4717"/>
                      <a:pt x="2011" y="4717"/>
                    </a:cubicBezTo>
                    <a:cubicBezTo>
                      <a:pt x="2253" y="4093"/>
                      <a:pt x="2556" y="3488"/>
                      <a:pt x="2913" y="2913"/>
                    </a:cubicBezTo>
                    <a:cubicBezTo>
                      <a:pt x="2998" y="2779"/>
                      <a:pt x="3101" y="2640"/>
                      <a:pt x="3264" y="2640"/>
                    </a:cubicBezTo>
                    <a:cubicBezTo>
                      <a:pt x="3391" y="2640"/>
                      <a:pt x="3488" y="2737"/>
                      <a:pt x="3573" y="2828"/>
                    </a:cubicBezTo>
                    <a:cubicBezTo>
                      <a:pt x="4148" y="3445"/>
                      <a:pt x="4608" y="4184"/>
                      <a:pt x="5335" y="4638"/>
                    </a:cubicBezTo>
                    <a:cubicBezTo>
                      <a:pt x="5268" y="4184"/>
                      <a:pt x="5214" y="3736"/>
                      <a:pt x="5177" y="3282"/>
                    </a:cubicBezTo>
                    <a:cubicBezTo>
                      <a:pt x="5171" y="3197"/>
                      <a:pt x="5171" y="3106"/>
                      <a:pt x="5232" y="3052"/>
                    </a:cubicBezTo>
                    <a:cubicBezTo>
                      <a:pt x="5262" y="3025"/>
                      <a:pt x="5297" y="3014"/>
                      <a:pt x="5334" y="3014"/>
                    </a:cubicBezTo>
                    <a:cubicBezTo>
                      <a:pt x="5423" y="3014"/>
                      <a:pt x="5524" y="3078"/>
                      <a:pt x="5601" y="3143"/>
                    </a:cubicBezTo>
                    <a:cubicBezTo>
                      <a:pt x="6449" y="3893"/>
                      <a:pt x="7085" y="4929"/>
                      <a:pt x="8156" y="5340"/>
                    </a:cubicBezTo>
                    <a:cubicBezTo>
                      <a:pt x="6994" y="3566"/>
                      <a:pt x="5831" y="1805"/>
                      <a:pt x="4669" y="31"/>
                    </a:cubicBezTo>
                    <a:lnTo>
                      <a:pt x="25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7"/>
              <p:cNvSpPr/>
              <p:nvPr/>
            </p:nvSpPr>
            <p:spPr>
              <a:xfrm>
                <a:off x="4429725" y="2980358"/>
                <a:ext cx="256622" cy="170697"/>
              </a:xfrm>
              <a:custGeom>
                <a:avLst/>
                <a:gdLst/>
                <a:ahLst/>
                <a:cxnLst/>
                <a:rect l="l" t="t" r="r" b="b"/>
                <a:pathLst>
                  <a:path w="5008" h="3331" extrusionOk="0">
                    <a:moveTo>
                      <a:pt x="1284" y="0"/>
                    </a:moveTo>
                    <a:lnTo>
                      <a:pt x="0" y="2416"/>
                    </a:lnTo>
                    <a:cubicBezTo>
                      <a:pt x="134" y="2289"/>
                      <a:pt x="279" y="2168"/>
                      <a:pt x="430" y="2053"/>
                    </a:cubicBezTo>
                    <a:lnTo>
                      <a:pt x="1223" y="1429"/>
                    </a:lnTo>
                    <a:lnTo>
                      <a:pt x="1036" y="2422"/>
                    </a:lnTo>
                    <a:cubicBezTo>
                      <a:pt x="1060" y="2392"/>
                      <a:pt x="1072" y="2355"/>
                      <a:pt x="1096" y="2325"/>
                    </a:cubicBezTo>
                    <a:cubicBezTo>
                      <a:pt x="1163" y="2210"/>
                      <a:pt x="1375" y="1871"/>
                      <a:pt x="1768" y="1871"/>
                    </a:cubicBezTo>
                    <a:cubicBezTo>
                      <a:pt x="2083" y="1871"/>
                      <a:pt x="2277" y="2089"/>
                      <a:pt x="2362" y="2180"/>
                    </a:cubicBezTo>
                    <a:cubicBezTo>
                      <a:pt x="2525" y="2368"/>
                      <a:pt x="2689" y="2561"/>
                      <a:pt x="2846" y="2749"/>
                    </a:cubicBezTo>
                    <a:cubicBezTo>
                      <a:pt x="3009" y="2943"/>
                      <a:pt x="3179" y="3149"/>
                      <a:pt x="3355" y="3330"/>
                    </a:cubicBezTo>
                    <a:cubicBezTo>
                      <a:pt x="3336" y="3185"/>
                      <a:pt x="3324" y="3052"/>
                      <a:pt x="3306" y="2925"/>
                    </a:cubicBezTo>
                    <a:cubicBezTo>
                      <a:pt x="3300" y="2840"/>
                      <a:pt x="3276" y="2567"/>
                      <a:pt x="3488" y="2386"/>
                    </a:cubicBezTo>
                    <a:cubicBezTo>
                      <a:pt x="3585" y="2301"/>
                      <a:pt x="3706" y="2259"/>
                      <a:pt x="3845" y="2259"/>
                    </a:cubicBezTo>
                    <a:cubicBezTo>
                      <a:pt x="4081" y="2259"/>
                      <a:pt x="4269" y="2392"/>
                      <a:pt x="4360" y="2477"/>
                    </a:cubicBezTo>
                    <a:cubicBezTo>
                      <a:pt x="4596" y="2682"/>
                      <a:pt x="4808" y="2900"/>
                      <a:pt x="5007" y="3118"/>
                    </a:cubicBezTo>
                    <a:lnTo>
                      <a:pt x="2973" y="25"/>
                    </a:lnTo>
                    <a:lnTo>
                      <a:pt x="12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7"/>
              <p:cNvSpPr/>
              <p:nvPr/>
            </p:nvSpPr>
            <p:spPr>
              <a:xfrm>
                <a:off x="4429417" y="2793265"/>
                <a:ext cx="260671" cy="311570"/>
              </a:xfrm>
              <a:custGeom>
                <a:avLst/>
                <a:gdLst/>
                <a:ahLst/>
                <a:cxnLst/>
                <a:rect l="l" t="t" r="r" b="b"/>
                <a:pathLst>
                  <a:path w="5087" h="6080" extrusionOk="0">
                    <a:moveTo>
                      <a:pt x="2434" y="1"/>
                    </a:moveTo>
                    <a:cubicBezTo>
                      <a:pt x="1774" y="1690"/>
                      <a:pt x="884" y="3270"/>
                      <a:pt x="0" y="4856"/>
                    </a:cubicBezTo>
                    <a:cubicBezTo>
                      <a:pt x="545" y="4505"/>
                      <a:pt x="703" y="3712"/>
                      <a:pt x="1284" y="3433"/>
                    </a:cubicBezTo>
                    <a:lnTo>
                      <a:pt x="1284" y="3433"/>
                    </a:lnTo>
                    <a:cubicBezTo>
                      <a:pt x="1126" y="4015"/>
                      <a:pt x="1042" y="4614"/>
                      <a:pt x="1030" y="5219"/>
                    </a:cubicBezTo>
                    <a:cubicBezTo>
                      <a:pt x="1030" y="5336"/>
                      <a:pt x="1069" y="5492"/>
                      <a:pt x="1181" y="5492"/>
                    </a:cubicBezTo>
                    <a:cubicBezTo>
                      <a:pt x="1185" y="5492"/>
                      <a:pt x="1189" y="5492"/>
                      <a:pt x="1193" y="5492"/>
                    </a:cubicBezTo>
                    <a:cubicBezTo>
                      <a:pt x="1344" y="4971"/>
                      <a:pt x="1581" y="4469"/>
                      <a:pt x="1883" y="4015"/>
                    </a:cubicBezTo>
                    <a:cubicBezTo>
                      <a:pt x="1914" y="3972"/>
                      <a:pt x="1950" y="3930"/>
                      <a:pt x="1998" y="3912"/>
                    </a:cubicBezTo>
                    <a:cubicBezTo>
                      <a:pt x="2026" y="3900"/>
                      <a:pt x="2052" y="3894"/>
                      <a:pt x="2075" y="3894"/>
                    </a:cubicBezTo>
                    <a:cubicBezTo>
                      <a:pt x="2158" y="3894"/>
                      <a:pt x="2214" y="3959"/>
                      <a:pt x="2271" y="4021"/>
                    </a:cubicBezTo>
                    <a:cubicBezTo>
                      <a:pt x="2937" y="4892"/>
                      <a:pt x="3300" y="5861"/>
                      <a:pt x="3875" y="6073"/>
                    </a:cubicBezTo>
                    <a:cubicBezTo>
                      <a:pt x="3886" y="6077"/>
                      <a:pt x="3897" y="6079"/>
                      <a:pt x="3907" y="6079"/>
                    </a:cubicBezTo>
                    <a:cubicBezTo>
                      <a:pt x="4061" y="6079"/>
                      <a:pt x="4095" y="5625"/>
                      <a:pt x="4123" y="5443"/>
                    </a:cubicBezTo>
                    <a:cubicBezTo>
                      <a:pt x="4153" y="5261"/>
                      <a:pt x="4216" y="4788"/>
                      <a:pt x="4392" y="4788"/>
                    </a:cubicBezTo>
                    <a:cubicBezTo>
                      <a:pt x="4397" y="4788"/>
                      <a:pt x="4402" y="4789"/>
                      <a:pt x="4408" y="4790"/>
                    </a:cubicBezTo>
                    <a:cubicBezTo>
                      <a:pt x="4514" y="4805"/>
                      <a:pt x="4841" y="5029"/>
                      <a:pt x="4983" y="5029"/>
                    </a:cubicBezTo>
                    <a:cubicBezTo>
                      <a:pt x="5003" y="5029"/>
                      <a:pt x="5020" y="5024"/>
                      <a:pt x="5032" y="5014"/>
                    </a:cubicBezTo>
                    <a:cubicBezTo>
                      <a:pt x="5086" y="4959"/>
                      <a:pt x="4892" y="4566"/>
                      <a:pt x="4862" y="4499"/>
                    </a:cubicBezTo>
                    <a:cubicBezTo>
                      <a:pt x="4033" y="2737"/>
                      <a:pt x="3318" y="2192"/>
                      <a:pt x="2646" y="200"/>
                    </a:cubicBezTo>
                    <a:lnTo>
                      <a:pt x="2434" y="1"/>
                    </a:ln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7"/>
              <p:cNvSpPr/>
              <p:nvPr/>
            </p:nvSpPr>
            <p:spPr>
              <a:xfrm>
                <a:off x="4429725" y="2793572"/>
                <a:ext cx="260363" cy="310903"/>
              </a:xfrm>
              <a:custGeom>
                <a:avLst/>
                <a:gdLst/>
                <a:ahLst/>
                <a:cxnLst/>
                <a:rect l="l" t="t" r="r" b="b"/>
                <a:pathLst>
                  <a:path w="5081" h="6067" extrusionOk="0">
                    <a:moveTo>
                      <a:pt x="2434" y="1"/>
                    </a:moveTo>
                    <a:cubicBezTo>
                      <a:pt x="1780" y="1684"/>
                      <a:pt x="884" y="3270"/>
                      <a:pt x="0" y="4850"/>
                    </a:cubicBezTo>
                    <a:cubicBezTo>
                      <a:pt x="545" y="4499"/>
                      <a:pt x="703" y="3706"/>
                      <a:pt x="1284" y="3427"/>
                    </a:cubicBezTo>
                    <a:lnTo>
                      <a:pt x="1284" y="3427"/>
                    </a:lnTo>
                    <a:cubicBezTo>
                      <a:pt x="1126" y="4009"/>
                      <a:pt x="1042" y="4608"/>
                      <a:pt x="1030" y="5213"/>
                    </a:cubicBezTo>
                    <a:cubicBezTo>
                      <a:pt x="1030" y="5330"/>
                      <a:pt x="1069" y="5486"/>
                      <a:pt x="1181" y="5486"/>
                    </a:cubicBezTo>
                    <a:cubicBezTo>
                      <a:pt x="1185" y="5486"/>
                      <a:pt x="1189" y="5486"/>
                      <a:pt x="1193" y="5486"/>
                    </a:cubicBezTo>
                    <a:lnTo>
                      <a:pt x="1877" y="4003"/>
                    </a:lnTo>
                    <a:cubicBezTo>
                      <a:pt x="1908" y="3954"/>
                      <a:pt x="1944" y="3918"/>
                      <a:pt x="1992" y="3894"/>
                    </a:cubicBezTo>
                    <a:cubicBezTo>
                      <a:pt x="2019" y="3883"/>
                      <a:pt x="2044" y="3879"/>
                      <a:pt x="2066" y="3879"/>
                    </a:cubicBezTo>
                    <a:cubicBezTo>
                      <a:pt x="2150" y="3879"/>
                      <a:pt x="2207" y="3942"/>
                      <a:pt x="2265" y="4009"/>
                    </a:cubicBezTo>
                    <a:cubicBezTo>
                      <a:pt x="2931" y="4880"/>
                      <a:pt x="3294" y="5849"/>
                      <a:pt x="3869" y="6061"/>
                    </a:cubicBezTo>
                    <a:cubicBezTo>
                      <a:pt x="3880" y="6065"/>
                      <a:pt x="3891" y="6067"/>
                      <a:pt x="3901" y="6067"/>
                    </a:cubicBezTo>
                    <a:cubicBezTo>
                      <a:pt x="4055" y="6067"/>
                      <a:pt x="4089" y="5608"/>
                      <a:pt x="4117" y="5431"/>
                    </a:cubicBezTo>
                    <a:cubicBezTo>
                      <a:pt x="4147" y="5249"/>
                      <a:pt x="4210" y="4770"/>
                      <a:pt x="4386" y="4770"/>
                    </a:cubicBezTo>
                    <a:cubicBezTo>
                      <a:pt x="4391" y="4770"/>
                      <a:pt x="4396" y="4771"/>
                      <a:pt x="4402" y="4771"/>
                    </a:cubicBezTo>
                    <a:cubicBezTo>
                      <a:pt x="4508" y="4793"/>
                      <a:pt x="4835" y="5017"/>
                      <a:pt x="4977" y="5017"/>
                    </a:cubicBezTo>
                    <a:cubicBezTo>
                      <a:pt x="4997" y="5017"/>
                      <a:pt x="5014" y="5012"/>
                      <a:pt x="5026" y="5001"/>
                    </a:cubicBezTo>
                    <a:cubicBezTo>
                      <a:pt x="5080" y="4947"/>
                      <a:pt x="4886" y="4553"/>
                      <a:pt x="4856" y="4487"/>
                    </a:cubicBezTo>
                    <a:cubicBezTo>
                      <a:pt x="4027" y="2725"/>
                      <a:pt x="3312" y="2180"/>
                      <a:pt x="2640" y="188"/>
                    </a:cubicBezTo>
                    <a:lnTo>
                      <a:pt x="24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7" name="Google Shape;1787;p47"/>
            <p:cNvSpPr/>
            <p:nvPr/>
          </p:nvSpPr>
          <p:spPr>
            <a:xfrm>
              <a:off x="4469289" y="2796490"/>
              <a:ext cx="185888" cy="221961"/>
            </a:xfrm>
            <a:custGeom>
              <a:avLst/>
              <a:gdLst/>
              <a:ahLst/>
              <a:cxnLst/>
              <a:rect l="l" t="t" r="r" b="b"/>
              <a:pathLst>
                <a:path w="5081" h="6067" extrusionOk="0">
                  <a:moveTo>
                    <a:pt x="2434" y="1"/>
                  </a:moveTo>
                  <a:cubicBezTo>
                    <a:pt x="1780" y="1684"/>
                    <a:pt x="884" y="3270"/>
                    <a:pt x="0" y="4850"/>
                  </a:cubicBezTo>
                  <a:cubicBezTo>
                    <a:pt x="545" y="4499"/>
                    <a:pt x="703" y="3706"/>
                    <a:pt x="1284" y="3427"/>
                  </a:cubicBezTo>
                  <a:lnTo>
                    <a:pt x="1284" y="3427"/>
                  </a:lnTo>
                  <a:cubicBezTo>
                    <a:pt x="1126" y="4009"/>
                    <a:pt x="1042" y="4608"/>
                    <a:pt x="1030" y="5213"/>
                  </a:cubicBezTo>
                  <a:cubicBezTo>
                    <a:pt x="1030" y="5330"/>
                    <a:pt x="1069" y="5486"/>
                    <a:pt x="1181" y="5486"/>
                  </a:cubicBezTo>
                  <a:cubicBezTo>
                    <a:pt x="1185" y="5486"/>
                    <a:pt x="1189" y="5486"/>
                    <a:pt x="1193" y="5486"/>
                  </a:cubicBezTo>
                  <a:lnTo>
                    <a:pt x="1877" y="4003"/>
                  </a:lnTo>
                  <a:cubicBezTo>
                    <a:pt x="1908" y="3954"/>
                    <a:pt x="1944" y="3918"/>
                    <a:pt x="1992" y="3894"/>
                  </a:cubicBezTo>
                  <a:cubicBezTo>
                    <a:pt x="2019" y="3883"/>
                    <a:pt x="2044" y="3879"/>
                    <a:pt x="2066" y="3879"/>
                  </a:cubicBezTo>
                  <a:cubicBezTo>
                    <a:pt x="2150" y="3879"/>
                    <a:pt x="2207" y="3942"/>
                    <a:pt x="2265" y="4009"/>
                  </a:cubicBezTo>
                  <a:cubicBezTo>
                    <a:pt x="2931" y="4880"/>
                    <a:pt x="3294" y="5849"/>
                    <a:pt x="3869" y="6061"/>
                  </a:cubicBezTo>
                  <a:cubicBezTo>
                    <a:pt x="3880" y="6065"/>
                    <a:pt x="3891" y="6067"/>
                    <a:pt x="3901" y="6067"/>
                  </a:cubicBezTo>
                  <a:cubicBezTo>
                    <a:pt x="4055" y="6067"/>
                    <a:pt x="4089" y="5608"/>
                    <a:pt x="4117" y="5431"/>
                  </a:cubicBezTo>
                  <a:cubicBezTo>
                    <a:pt x="4147" y="5249"/>
                    <a:pt x="4210" y="4770"/>
                    <a:pt x="4386" y="4770"/>
                  </a:cubicBezTo>
                  <a:cubicBezTo>
                    <a:pt x="4391" y="4770"/>
                    <a:pt x="4396" y="4771"/>
                    <a:pt x="4402" y="4771"/>
                  </a:cubicBezTo>
                  <a:cubicBezTo>
                    <a:pt x="4508" y="4793"/>
                    <a:pt x="4835" y="5017"/>
                    <a:pt x="4977" y="5017"/>
                  </a:cubicBezTo>
                  <a:cubicBezTo>
                    <a:pt x="4997" y="5017"/>
                    <a:pt x="5014" y="5012"/>
                    <a:pt x="5026" y="5001"/>
                  </a:cubicBezTo>
                  <a:cubicBezTo>
                    <a:pt x="5080" y="4947"/>
                    <a:pt x="4886" y="4553"/>
                    <a:pt x="4856" y="4487"/>
                  </a:cubicBezTo>
                  <a:cubicBezTo>
                    <a:pt x="4027" y="2725"/>
                    <a:pt x="3312" y="2180"/>
                    <a:pt x="2640" y="188"/>
                  </a:cubicBezTo>
                  <a:lnTo>
                    <a:pt x="24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 name="Rectángulo 248"/>
          <p:cNvSpPr/>
          <p:nvPr/>
        </p:nvSpPr>
        <p:spPr>
          <a:xfrm>
            <a:off x="1" y="934595"/>
            <a:ext cx="9144000" cy="9389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250" name="Grupo 249"/>
          <p:cNvGrpSpPr/>
          <p:nvPr/>
        </p:nvGrpSpPr>
        <p:grpSpPr>
          <a:xfrm>
            <a:off x="7754880" y="273091"/>
            <a:ext cx="934790" cy="685910"/>
            <a:chOff x="7754880" y="507361"/>
            <a:chExt cx="598791" cy="439368"/>
          </a:xfrm>
        </p:grpSpPr>
        <p:pic>
          <p:nvPicPr>
            <p:cNvPr id="251" name="Imagen 250"/>
            <p:cNvPicPr>
              <a:picLocks noChangeAspect="1"/>
            </p:cNvPicPr>
            <p:nvPr/>
          </p:nvPicPr>
          <p:blipFill>
            <a:blip r:embed="rId3"/>
            <a:stretch>
              <a:fillRect/>
            </a:stretch>
          </p:blipFill>
          <p:spPr>
            <a:xfrm>
              <a:off x="8054275" y="625574"/>
              <a:ext cx="299396" cy="308202"/>
            </a:xfrm>
            <a:prstGeom prst="rect">
              <a:avLst/>
            </a:prstGeom>
          </p:spPr>
        </p:pic>
        <p:pic>
          <p:nvPicPr>
            <p:cNvPr id="252" name="Imagen 251"/>
            <p:cNvPicPr>
              <a:picLocks noChangeAspect="1"/>
            </p:cNvPicPr>
            <p:nvPr/>
          </p:nvPicPr>
          <p:blipFill>
            <a:blip r:embed="rId3"/>
            <a:stretch>
              <a:fillRect/>
            </a:stretch>
          </p:blipFill>
          <p:spPr>
            <a:xfrm>
              <a:off x="7754880" y="625574"/>
              <a:ext cx="299396" cy="308202"/>
            </a:xfrm>
            <a:prstGeom prst="rect">
              <a:avLst/>
            </a:prstGeom>
          </p:spPr>
        </p:pic>
        <p:pic>
          <p:nvPicPr>
            <p:cNvPr id="253" name="Imagen 252"/>
            <p:cNvPicPr>
              <a:picLocks noChangeAspect="1"/>
            </p:cNvPicPr>
            <p:nvPr/>
          </p:nvPicPr>
          <p:blipFill>
            <a:blip r:embed="rId3"/>
            <a:stretch>
              <a:fillRect/>
            </a:stretch>
          </p:blipFill>
          <p:spPr>
            <a:xfrm>
              <a:off x="7840868" y="507361"/>
              <a:ext cx="426815" cy="439368"/>
            </a:xfrm>
            <a:prstGeom prst="rect">
              <a:avLst/>
            </a:prstGeom>
          </p:spPr>
        </p:pic>
      </p:grpSp>
      <p:grpSp>
        <p:nvGrpSpPr>
          <p:cNvPr id="254" name="Grupo 253"/>
          <p:cNvGrpSpPr/>
          <p:nvPr/>
        </p:nvGrpSpPr>
        <p:grpSpPr>
          <a:xfrm>
            <a:off x="343603" y="279330"/>
            <a:ext cx="934790" cy="685910"/>
            <a:chOff x="7754880" y="507361"/>
            <a:chExt cx="598791" cy="439368"/>
          </a:xfrm>
        </p:grpSpPr>
        <p:pic>
          <p:nvPicPr>
            <p:cNvPr id="255" name="Imagen 254"/>
            <p:cNvPicPr>
              <a:picLocks noChangeAspect="1"/>
            </p:cNvPicPr>
            <p:nvPr/>
          </p:nvPicPr>
          <p:blipFill>
            <a:blip r:embed="rId3"/>
            <a:stretch>
              <a:fillRect/>
            </a:stretch>
          </p:blipFill>
          <p:spPr>
            <a:xfrm>
              <a:off x="8054275" y="625574"/>
              <a:ext cx="299396" cy="308202"/>
            </a:xfrm>
            <a:prstGeom prst="rect">
              <a:avLst/>
            </a:prstGeom>
          </p:spPr>
        </p:pic>
        <p:pic>
          <p:nvPicPr>
            <p:cNvPr id="256" name="Imagen 255"/>
            <p:cNvPicPr>
              <a:picLocks noChangeAspect="1"/>
            </p:cNvPicPr>
            <p:nvPr/>
          </p:nvPicPr>
          <p:blipFill>
            <a:blip r:embed="rId3"/>
            <a:stretch>
              <a:fillRect/>
            </a:stretch>
          </p:blipFill>
          <p:spPr>
            <a:xfrm>
              <a:off x="7754880" y="625574"/>
              <a:ext cx="299396" cy="308202"/>
            </a:xfrm>
            <a:prstGeom prst="rect">
              <a:avLst/>
            </a:prstGeom>
          </p:spPr>
        </p:pic>
        <p:pic>
          <p:nvPicPr>
            <p:cNvPr id="257" name="Imagen 256"/>
            <p:cNvPicPr>
              <a:picLocks noChangeAspect="1"/>
            </p:cNvPicPr>
            <p:nvPr/>
          </p:nvPicPr>
          <p:blipFill>
            <a:blip r:embed="rId3"/>
            <a:stretch>
              <a:fillRect/>
            </a:stretch>
          </p:blipFill>
          <p:spPr>
            <a:xfrm>
              <a:off x="7840868" y="507361"/>
              <a:ext cx="426815" cy="439368"/>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0"/>
        <p:cNvGrpSpPr/>
        <p:nvPr/>
      </p:nvGrpSpPr>
      <p:grpSpPr>
        <a:xfrm>
          <a:off x="0" y="0"/>
          <a:ext cx="0" cy="0"/>
          <a:chOff x="0" y="0"/>
          <a:chExt cx="0" cy="0"/>
        </a:xfrm>
      </p:grpSpPr>
      <p:sp>
        <p:nvSpPr>
          <p:cNvPr id="2225" name="Google Shape;2225;p100"/>
          <p:cNvSpPr txBox="1">
            <a:spLocks noGrp="1"/>
          </p:cNvSpPr>
          <p:nvPr>
            <p:ph type="title"/>
          </p:nvPr>
        </p:nvSpPr>
        <p:spPr>
          <a:xfrm>
            <a:off x="713232" y="180726"/>
            <a:ext cx="7717500" cy="5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a:solidFill>
                  <a:srgbClr val="FFFFFF"/>
                </a:solidFill>
              </a:rPr>
              <a:t>Infographic</a:t>
            </a:r>
            <a:endParaRPr sz="2000" dirty="0">
              <a:solidFill>
                <a:srgbClr val="FFFFFF"/>
              </a:solidFill>
            </a:endParaRPr>
          </a:p>
        </p:txBody>
      </p:sp>
      <p:sp>
        <p:nvSpPr>
          <p:cNvPr id="2226" name="Google Shape;2226;p100"/>
          <p:cNvSpPr/>
          <p:nvPr/>
        </p:nvSpPr>
        <p:spPr>
          <a:xfrm>
            <a:off x="5840621" y="2911058"/>
            <a:ext cx="645104" cy="645104"/>
          </a:xfrm>
          <a:custGeom>
            <a:avLst/>
            <a:gdLst/>
            <a:ahLst/>
            <a:cxnLst/>
            <a:rect l="l" t="t" r="r" b="b"/>
            <a:pathLst>
              <a:path w="27148" h="27148" extrusionOk="0">
                <a:moveTo>
                  <a:pt x="13574" y="1"/>
                </a:moveTo>
                <a:cubicBezTo>
                  <a:pt x="6073" y="1"/>
                  <a:pt x="1" y="6073"/>
                  <a:pt x="1" y="13574"/>
                </a:cubicBezTo>
                <a:cubicBezTo>
                  <a:pt x="1" y="21063"/>
                  <a:pt x="6073" y="27147"/>
                  <a:pt x="13574" y="27147"/>
                </a:cubicBezTo>
                <a:cubicBezTo>
                  <a:pt x="21063" y="27147"/>
                  <a:pt x="27147" y="21063"/>
                  <a:pt x="27147" y="13574"/>
                </a:cubicBezTo>
                <a:cubicBezTo>
                  <a:pt x="27147" y="6073"/>
                  <a:pt x="21063" y="1"/>
                  <a:pt x="135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00"/>
          <p:cNvSpPr txBox="1"/>
          <p:nvPr/>
        </p:nvSpPr>
        <p:spPr>
          <a:xfrm>
            <a:off x="6539589" y="2724804"/>
            <a:ext cx="2309700" cy="35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b="1">
                <a:solidFill>
                  <a:schemeClr val="accent2"/>
                </a:solidFill>
                <a:latin typeface="Hammersmith One"/>
                <a:ea typeface="Hammersmith One"/>
                <a:cs typeface="Hammersmith One"/>
                <a:sym typeface="Hammersmith One"/>
              </a:rPr>
              <a:t>Mars </a:t>
            </a:r>
            <a:endParaRPr sz="2200" b="1">
              <a:solidFill>
                <a:schemeClr val="accent2"/>
              </a:solidFill>
              <a:latin typeface="Hammersmith One"/>
              <a:ea typeface="Hammersmith One"/>
              <a:cs typeface="Hammersmith One"/>
              <a:sym typeface="Hammersmith One"/>
            </a:endParaRPr>
          </a:p>
        </p:txBody>
      </p:sp>
      <p:sp>
        <p:nvSpPr>
          <p:cNvPr id="2228" name="Google Shape;2228;p100"/>
          <p:cNvSpPr txBox="1"/>
          <p:nvPr/>
        </p:nvSpPr>
        <p:spPr>
          <a:xfrm>
            <a:off x="6539589" y="3016453"/>
            <a:ext cx="2309700" cy="726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018"/>
              <a:buFont typeface="Arial"/>
              <a:buNone/>
            </a:pPr>
            <a:r>
              <a:rPr lang="en" sz="1600">
                <a:solidFill>
                  <a:schemeClr val="accent2"/>
                </a:solidFill>
                <a:latin typeface="Manjari"/>
                <a:ea typeface="Manjari"/>
                <a:cs typeface="Manjari"/>
                <a:sym typeface="Manjari"/>
              </a:rPr>
              <a:t>Despite being red, Mars is a cold place</a:t>
            </a:r>
            <a:endParaRPr sz="1600">
              <a:solidFill>
                <a:schemeClr val="accent2"/>
              </a:solidFill>
              <a:latin typeface="Manjari"/>
              <a:ea typeface="Manjari"/>
              <a:cs typeface="Manjari"/>
              <a:sym typeface="Manjari"/>
            </a:endParaRPr>
          </a:p>
          <a:p>
            <a:pPr marL="0" lvl="0" indent="0" algn="l" rtl="0">
              <a:lnSpc>
                <a:spcPct val="100000"/>
              </a:lnSpc>
              <a:spcBef>
                <a:spcPts val="0"/>
              </a:spcBef>
              <a:spcAft>
                <a:spcPts val="0"/>
              </a:spcAft>
              <a:buClr>
                <a:srgbClr val="000000"/>
              </a:buClr>
              <a:buSzPts val="1100"/>
              <a:buFont typeface="Arial"/>
              <a:buNone/>
            </a:pPr>
            <a:endParaRPr sz="1600">
              <a:solidFill>
                <a:schemeClr val="accent2"/>
              </a:solidFill>
              <a:latin typeface="Manjari"/>
              <a:ea typeface="Manjari"/>
              <a:cs typeface="Manjari"/>
              <a:sym typeface="Manjari"/>
            </a:endParaRPr>
          </a:p>
          <a:p>
            <a:pPr marL="0" lvl="0" indent="0" algn="l" rtl="0">
              <a:lnSpc>
                <a:spcPct val="100000"/>
              </a:lnSpc>
              <a:spcBef>
                <a:spcPts val="0"/>
              </a:spcBef>
              <a:spcAft>
                <a:spcPts val="0"/>
              </a:spcAft>
              <a:buNone/>
            </a:pPr>
            <a:endParaRPr sz="1600">
              <a:solidFill>
                <a:schemeClr val="accent2"/>
              </a:solidFill>
              <a:latin typeface="Manjari"/>
              <a:ea typeface="Manjari"/>
              <a:cs typeface="Manjari"/>
              <a:sym typeface="Manjari"/>
            </a:endParaRPr>
          </a:p>
        </p:txBody>
      </p:sp>
      <p:sp>
        <p:nvSpPr>
          <p:cNvPr id="2229" name="Google Shape;2229;p100"/>
          <p:cNvSpPr/>
          <p:nvPr/>
        </p:nvSpPr>
        <p:spPr>
          <a:xfrm>
            <a:off x="5840621" y="1643757"/>
            <a:ext cx="645104" cy="645081"/>
          </a:xfrm>
          <a:custGeom>
            <a:avLst/>
            <a:gdLst/>
            <a:ahLst/>
            <a:cxnLst/>
            <a:rect l="l" t="t" r="r" b="b"/>
            <a:pathLst>
              <a:path w="27148" h="27147" extrusionOk="0">
                <a:moveTo>
                  <a:pt x="13574" y="1"/>
                </a:moveTo>
                <a:cubicBezTo>
                  <a:pt x="6073" y="1"/>
                  <a:pt x="1" y="6073"/>
                  <a:pt x="1" y="13574"/>
                </a:cubicBezTo>
                <a:cubicBezTo>
                  <a:pt x="1" y="21075"/>
                  <a:pt x="6073" y="27147"/>
                  <a:pt x="13574" y="27147"/>
                </a:cubicBezTo>
                <a:cubicBezTo>
                  <a:pt x="21063" y="27147"/>
                  <a:pt x="27147" y="21075"/>
                  <a:pt x="27147" y="13574"/>
                </a:cubicBezTo>
                <a:cubicBezTo>
                  <a:pt x="27147" y="6073"/>
                  <a:pt x="21063" y="1"/>
                  <a:pt x="135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00"/>
          <p:cNvSpPr txBox="1"/>
          <p:nvPr/>
        </p:nvSpPr>
        <p:spPr>
          <a:xfrm>
            <a:off x="6539589" y="1457474"/>
            <a:ext cx="2309700" cy="35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b="1">
                <a:solidFill>
                  <a:schemeClr val="accent2"/>
                </a:solidFill>
                <a:latin typeface="Hammersmith One"/>
                <a:ea typeface="Hammersmith One"/>
                <a:cs typeface="Hammersmith One"/>
                <a:sym typeface="Hammersmith One"/>
              </a:rPr>
              <a:t>Mercury </a:t>
            </a:r>
            <a:endParaRPr sz="2200" b="1">
              <a:solidFill>
                <a:schemeClr val="accent2"/>
              </a:solidFill>
              <a:latin typeface="Hammersmith One"/>
              <a:ea typeface="Hammersmith One"/>
              <a:cs typeface="Hammersmith One"/>
              <a:sym typeface="Hammersmith One"/>
            </a:endParaRPr>
          </a:p>
        </p:txBody>
      </p:sp>
      <p:sp>
        <p:nvSpPr>
          <p:cNvPr id="2231" name="Google Shape;2231;p100"/>
          <p:cNvSpPr txBox="1"/>
          <p:nvPr/>
        </p:nvSpPr>
        <p:spPr>
          <a:xfrm>
            <a:off x="6539589" y="1749152"/>
            <a:ext cx="2309700" cy="72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accent2"/>
                </a:solidFill>
                <a:latin typeface="Manjari"/>
                <a:ea typeface="Manjari"/>
                <a:cs typeface="Manjari"/>
                <a:sym typeface="Manjari"/>
              </a:rPr>
              <a:t>Mercury is the closest planet to the Sun</a:t>
            </a:r>
            <a:endParaRPr sz="1600">
              <a:solidFill>
                <a:schemeClr val="accent2"/>
              </a:solidFill>
              <a:latin typeface="Manjari"/>
              <a:ea typeface="Manjari"/>
              <a:cs typeface="Manjari"/>
              <a:sym typeface="Manjari"/>
            </a:endParaRPr>
          </a:p>
          <a:p>
            <a:pPr marL="0" lvl="0" indent="0" algn="l" rtl="0">
              <a:spcBef>
                <a:spcPts val="0"/>
              </a:spcBef>
              <a:spcAft>
                <a:spcPts val="0"/>
              </a:spcAft>
              <a:buClr>
                <a:srgbClr val="000000"/>
              </a:buClr>
              <a:buSzPts val="1100"/>
              <a:buFont typeface="Arial"/>
              <a:buNone/>
            </a:pPr>
            <a:endParaRPr sz="1600">
              <a:solidFill>
                <a:schemeClr val="accent2"/>
              </a:solidFill>
              <a:latin typeface="Manjari"/>
              <a:ea typeface="Manjari"/>
              <a:cs typeface="Manjari"/>
              <a:sym typeface="Manjari"/>
            </a:endParaRPr>
          </a:p>
          <a:p>
            <a:pPr marL="0" lvl="0" indent="0" algn="l" rtl="0">
              <a:spcBef>
                <a:spcPts val="0"/>
              </a:spcBef>
              <a:spcAft>
                <a:spcPts val="0"/>
              </a:spcAft>
              <a:buNone/>
            </a:pPr>
            <a:endParaRPr sz="1600">
              <a:solidFill>
                <a:schemeClr val="accent2"/>
              </a:solidFill>
              <a:latin typeface="Manjari"/>
              <a:ea typeface="Manjari"/>
              <a:cs typeface="Manjari"/>
              <a:sym typeface="Manjari"/>
            </a:endParaRPr>
          </a:p>
        </p:txBody>
      </p:sp>
      <p:sp>
        <p:nvSpPr>
          <p:cNvPr id="2232" name="Google Shape;2232;p100"/>
          <p:cNvSpPr/>
          <p:nvPr/>
        </p:nvSpPr>
        <p:spPr>
          <a:xfrm>
            <a:off x="2560100" y="2953270"/>
            <a:ext cx="645081" cy="645104"/>
          </a:xfrm>
          <a:custGeom>
            <a:avLst/>
            <a:gdLst/>
            <a:ahLst/>
            <a:cxnLst/>
            <a:rect l="l" t="t" r="r" b="b"/>
            <a:pathLst>
              <a:path w="27147" h="27148" extrusionOk="0">
                <a:moveTo>
                  <a:pt x="13574" y="1"/>
                </a:moveTo>
                <a:cubicBezTo>
                  <a:pt x="6085" y="1"/>
                  <a:pt x="1" y="6073"/>
                  <a:pt x="1" y="13574"/>
                </a:cubicBezTo>
                <a:cubicBezTo>
                  <a:pt x="1" y="21063"/>
                  <a:pt x="6085" y="27147"/>
                  <a:pt x="13574" y="27147"/>
                </a:cubicBezTo>
                <a:cubicBezTo>
                  <a:pt x="21075" y="27147"/>
                  <a:pt x="27147" y="21063"/>
                  <a:pt x="27147" y="13574"/>
                </a:cubicBezTo>
                <a:cubicBezTo>
                  <a:pt x="27147" y="6073"/>
                  <a:pt x="21075" y="1"/>
                  <a:pt x="135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00"/>
          <p:cNvSpPr txBox="1"/>
          <p:nvPr/>
        </p:nvSpPr>
        <p:spPr>
          <a:xfrm>
            <a:off x="196487" y="3058643"/>
            <a:ext cx="2309700" cy="726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a:solidFill>
                  <a:schemeClr val="accent2"/>
                </a:solidFill>
                <a:latin typeface="Manjari"/>
                <a:ea typeface="Manjari"/>
                <a:cs typeface="Manjari"/>
                <a:sym typeface="Manjari"/>
              </a:rPr>
              <a:t>Neptune is the farthest from the Sun</a:t>
            </a:r>
            <a:endParaRPr sz="1600">
              <a:solidFill>
                <a:schemeClr val="accent2"/>
              </a:solidFill>
              <a:latin typeface="Manjari"/>
              <a:ea typeface="Manjari"/>
              <a:cs typeface="Manjari"/>
              <a:sym typeface="Manjari"/>
            </a:endParaRPr>
          </a:p>
          <a:p>
            <a:pPr marL="0" lvl="0" indent="0" algn="r" rtl="0">
              <a:spcBef>
                <a:spcPts val="0"/>
              </a:spcBef>
              <a:spcAft>
                <a:spcPts val="0"/>
              </a:spcAft>
              <a:buNone/>
            </a:pPr>
            <a:endParaRPr sz="1600">
              <a:solidFill>
                <a:schemeClr val="accent2"/>
              </a:solidFill>
              <a:latin typeface="Manjari"/>
              <a:ea typeface="Manjari"/>
              <a:cs typeface="Manjari"/>
              <a:sym typeface="Manjari"/>
            </a:endParaRPr>
          </a:p>
        </p:txBody>
      </p:sp>
      <p:sp>
        <p:nvSpPr>
          <p:cNvPr id="2234" name="Google Shape;2234;p100"/>
          <p:cNvSpPr txBox="1"/>
          <p:nvPr/>
        </p:nvSpPr>
        <p:spPr>
          <a:xfrm>
            <a:off x="196487" y="2766986"/>
            <a:ext cx="2309700" cy="354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200" b="1">
                <a:solidFill>
                  <a:schemeClr val="accent2"/>
                </a:solidFill>
                <a:latin typeface="Hammersmith One"/>
                <a:ea typeface="Hammersmith One"/>
                <a:cs typeface="Hammersmith One"/>
                <a:sym typeface="Hammersmith One"/>
              </a:rPr>
              <a:t>Neptune</a:t>
            </a:r>
            <a:endParaRPr sz="2200" b="1">
              <a:solidFill>
                <a:schemeClr val="accent2"/>
              </a:solidFill>
              <a:latin typeface="Hammersmith One"/>
              <a:ea typeface="Hammersmith One"/>
              <a:cs typeface="Hammersmith One"/>
              <a:sym typeface="Hammersmith One"/>
            </a:endParaRPr>
          </a:p>
        </p:txBody>
      </p:sp>
      <p:sp>
        <p:nvSpPr>
          <p:cNvPr id="2236" name="Google Shape;2236;p100"/>
          <p:cNvSpPr/>
          <p:nvPr/>
        </p:nvSpPr>
        <p:spPr>
          <a:xfrm>
            <a:off x="2560100" y="1680598"/>
            <a:ext cx="645081" cy="645081"/>
          </a:xfrm>
          <a:custGeom>
            <a:avLst/>
            <a:gdLst/>
            <a:ahLst/>
            <a:cxnLst/>
            <a:rect l="l" t="t" r="r" b="b"/>
            <a:pathLst>
              <a:path w="27147" h="27147" extrusionOk="0">
                <a:moveTo>
                  <a:pt x="13574" y="1"/>
                </a:moveTo>
                <a:cubicBezTo>
                  <a:pt x="6085" y="1"/>
                  <a:pt x="1" y="6085"/>
                  <a:pt x="1" y="13574"/>
                </a:cubicBezTo>
                <a:cubicBezTo>
                  <a:pt x="1" y="21075"/>
                  <a:pt x="6085" y="27147"/>
                  <a:pt x="13574" y="27147"/>
                </a:cubicBezTo>
                <a:cubicBezTo>
                  <a:pt x="21075" y="27147"/>
                  <a:pt x="27147" y="21075"/>
                  <a:pt x="27147" y="13574"/>
                </a:cubicBezTo>
                <a:cubicBezTo>
                  <a:pt x="27147" y="6085"/>
                  <a:pt x="21075" y="1"/>
                  <a:pt x="135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00"/>
          <p:cNvSpPr txBox="1"/>
          <p:nvPr/>
        </p:nvSpPr>
        <p:spPr>
          <a:xfrm>
            <a:off x="196412" y="1457474"/>
            <a:ext cx="2309700" cy="354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200" b="1">
                <a:solidFill>
                  <a:schemeClr val="accent2"/>
                </a:solidFill>
                <a:latin typeface="Hammersmith One"/>
                <a:ea typeface="Hammersmith One"/>
                <a:cs typeface="Hammersmith One"/>
                <a:sym typeface="Hammersmith One"/>
              </a:rPr>
              <a:t>Saturn</a:t>
            </a:r>
            <a:endParaRPr sz="2200" b="1">
              <a:solidFill>
                <a:schemeClr val="accent2"/>
              </a:solidFill>
              <a:latin typeface="Hammersmith One"/>
              <a:ea typeface="Hammersmith One"/>
              <a:cs typeface="Hammersmith One"/>
              <a:sym typeface="Hammersmith One"/>
            </a:endParaRPr>
          </a:p>
        </p:txBody>
      </p:sp>
      <p:sp>
        <p:nvSpPr>
          <p:cNvPr id="2238" name="Google Shape;2238;p100"/>
          <p:cNvSpPr txBox="1"/>
          <p:nvPr/>
        </p:nvSpPr>
        <p:spPr>
          <a:xfrm>
            <a:off x="196487" y="1749199"/>
            <a:ext cx="2309700" cy="726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r>
              <a:rPr lang="en" sz="1600">
                <a:solidFill>
                  <a:schemeClr val="accent2"/>
                </a:solidFill>
                <a:latin typeface="Manjari"/>
                <a:ea typeface="Manjari"/>
                <a:cs typeface="Manjari"/>
                <a:sym typeface="Manjari"/>
              </a:rPr>
              <a:t>Saturn is composed of hydrogen and helium</a:t>
            </a:r>
            <a:endParaRPr sz="1600">
              <a:solidFill>
                <a:schemeClr val="accent2"/>
              </a:solidFill>
              <a:latin typeface="Manjari"/>
              <a:ea typeface="Manjari"/>
              <a:cs typeface="Manjari"/>
              <a:sym typeface="Manjari"/>
            </a:endParaRPr>
          </a:p>
        </p:txBody>
      </p:sp>
      <p:sp>
        <p:nvSpPr>
          <p:cNvPr id="2240" name="Google Shape;2240;p100"/>
          <p:cNvSpPr/>
          <p:nvPr/>
        </p:nvSpPr>
        <p:spPr>
          <a:xfrm>
            <a:off x="5971669" y="1791560"/>
            <a:ext cx="383008" cy="338738"/>
          </a:xfrm>
          <a:custGeom>
            <a:avLst/>
            <a:gdLst/>
            <a:ahLst/>
            <a:cxnLst/>
            <a:rect l="l" t="t" r="r" b="b"/>
            <a:pathLst>
              <a:path w="13012" h="11508" extrusionOk="0">
                <a:moveTo>
                  <a:pt x="9306" y="836"/>
                </a:moveTo>
                <a:cubicBezTo>
                  <a:pt x="9412" y="836"/>
                  <a:pt x="9515" y="875"/>
                  <a:pt x="9578" y="954"/>
                </a:cubicBezTo>
                <a:lnTo>
                  <a:pt x="11909" y="3285"/>
                </a:lnTo>
                <a:cubicBezTo>
                  <a:pt x="12067" y="3443"/>
                  <a:pt x="12067" y="3695"/>
                  <a:pt x="11909" y="3884"/>
                </a:cubicBezTo>
                <a:lnTo>
                  <a:pt x="6900" y="8861"/>
                </a:lnTo>
                <a:lnTo>
                  <a:pt x="4001" y="5963"/>
                </a:lnTo>
                <a:lnTo>
                  <a:pt x="9011" y="954"/>
                </a:lnTo>
                <a:cubicBezTo>
                  <a:pt x="9089" y="875"/>
                  <a:pt x="9200" y="836"/>
                  <a:pt x="9306" y="836"/>
                </a:cubicBezTo>
                <a:close/>
                <a:moveTo>
                  <a:pt x="3466" y="6499"/>
                </a:moveTo>
                <a:lnTo>
                  <a:pt x="6364" y="9428"/>
                </a:lnTo>
                <a:lnTo>
                  <a:pt x="6049" y="9744"/>
                </a:lnTo>
                <a:cubicBezTo>
                  <a:pt x="5986" y="9807"/>
                  <a:pt x="5892" y="9870"/>
                  <a:pt x="5766" y="9870"/>
                </a:cubicBezTo>
                <a:cubicBezTo>
                  <a:pt x="5640" y="9870"/>
                  <a:pt x="5577" y="9807"/>
                  <a:pt x="5514" y="9744"/>
                </a:cubicBezTo>
                <a:cubicBezTo>
                  <a:pt x="5255" y="9506"/>
                  <a:pt x="4936" y="9372"/>
                  <a:pt x="4610" y="9372"/>
                </a:cubicBezTo>
                <a:cubicBezTo>
                  <a:pt x="4460" y="9372"/>
                  <a:pt x="4308" y="9400"/>
                  <a:pt x="4159" y="9460"/>
                </a:cubicBezTo>
                <a:cubicBezTo>
                  <a:pt x="3938" y="9555"/>
                  <a:pt x="3812" y="9712"/>
                  <a:pt x="3686" y="9807"/>
                </a:cubicBezTo>
                <a:lnTo>
                  <a:pt x="3088" y="9239"/>
                </a:lnTo>
                <a:lnTo>
                  <a:pt x="3182" y="9145"/>
                </a:lnTo>
                <a:cubicBezTo>
                  <a:pt x="3655" y="8672"/>
                  <a:pt x="3686" y="7853"/>
                  <a:pt x="3151" y="7381"/>
                </a:cubicBezTo>
                <a:cubicBezTo>
                  <a:pt x="2993" y="7223"/>
                  <a:pt x="3025" y="6940"/>
                  <a:pt x="3182" y="6782"/>
                </a:cubicBezTo>
                <a:lnTo>
                  <a:pt x="3466" y="6499"/>
                </a:lnTo>
                <a:close/>
                <a:moveTo>
                  <a:pt x="2426" y="9807"/>
                </a:moveTo>
                <a:lnTo>
                  <a:pt x="3025" y="10405"/>
                </a:lnTo>
                <a:lnTo>
                  <a:pt x="2773" y="10657"/>
                </a:lnTo>
                <a:lnTo>
                  <a:pt x="1544" y="10657"/>
                </a:lnTo>
                <a:lnTo>
                  <a:pt x="2426" y="9807"/>
                </a:lnTo>
                <a:close/>
                <a:moveTo>
                  <a:pt x="9310" y="1"/>
                </a:moveTo>
                <a:cubicBezTo>
                  <a:pt x="8995" y="1"/>
                  <a:pt x="8680" y="119"/>
                  <a:pt x="8443" y="355"/>
                </a:cubicBezTo>
                <a:lnTo>
                  <a:pt x="2584" y="6247"/>
                </a:lnTo>
                <a:cubicBezTo>
                  <a:pt x="2111" y="6719"/>
                  <a:pt x="2079" y="7538"/>
                  <a:pt x="2552" y="8011"/>
                </a:cubicBezTo>
                <a:cubicBezTo>
                  <a:pt x="2710" y="8137"/>
                  <a:pt x="2710" y="8357"/>
                  <a:pt x="2615" y="8483"/>
                </a:cubicBezTo>
                <a:cubicBezTo>
                  <a:pt x="2584" y="8546"/>
                  <a:pt x="2584" y="8546"/>
                  <a:pt x="2552" y="8609"/>
                </a:cubicBezTo>
                <a:lnTo>
                  <a:pt x="252" y="10815"/>
                </a:lnTo>
                <a:cubicBezTo>
                  <a:pt x="0" y="11067"/>
                  <a:pt x="189" y="11508"/>
                  <a:pt x="536" y="11508"/>
                </a:cubicBezTo>
                <a:lnTo>
                  <a:pt x="2930" y="11508"/>
                </a:lnTo>
                <a:cubicBezTo>
                  <a:pt x="3056" y="11508"/>
                  <a:pt x="3182" y="11476"/>
                  <a:pt x="3245" y="11382"/>
                </a:cubicBezTo>
                <a:lnTo>
                  <a:pt x="4285" y="10374"/>
                </a:lnTo>
                <a:cubicBezTo>
                  <a:pt x="4364" y="10295"/>
                  <a:pt x="4474" y="10255"/>
                  <a:pt x="4584" y="10255"/>
                </a:cubicBezTo>
                <a:cubicBezTo>
                  <a:pt x="4694" y="10255"/>
                  <a:pt x="4805" y="10295"/>
                  <a:pt x="4883" y="10374"/>
                </a:cubicBezTo>
                <a:cubicBezTo>
                  <a:pt x="5092" y="10614"/>
                  <a:pt x="5413" y="10740"/>
                  <a:pt x="5742" y="10740"/>
                </a:cubicBezTo>
                <a:cubicBezTo>
                  <a:pt x="6060" y="10740"/>
                  <a:pt x="6384" y="10622"/>
                  <a:pt x="6616" y="10374"/>
                </a:cubicBezTo>
                <a:lnTo>
                  <a:pt x="12476" y="4482"/>
                </a:lnTo>
                <a:cubicBezTo>
                  <a:pt x="12980" y="3978"/>
                  <a:pt x="13012" y="3191"/>
                  <a:pt x="12508" y="2686"/>
                </a:cubicBezTo>
                <a:lnTo>
                  <a:pt x="10176" y="355"/>
                </a:lnTo>
                <a:cubicBezTo>
                  <a:pt x="9940" y="119"/>
                  <a:pt x="9625" y="1"/>
                  <a:pt x="9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1" name="Google Shape;2241;p100"/>
          <p:cNvGrpSpPr/>
          <p:nvPr/>
        </p:nvGrpSpPr>
        <p:grpSpPr>
          <a:xfrm>
            <a:off x="2684184" y="1816571"/>
            <a:ext cx="396931" cy="373147"/>
            <a:chOff x="-42804750" y="1949600"/>
            <a:chExt cx="337125" cy="316925"/>
          </a:xfrm>
        </p:grpSpPr>
        <p:sp>
          <p:nvSpPr>
            <p:cNvPr id="2242" name="Google Shape;2242;p100"/>
            <p:cNvSpPr/>
            <p:nvPr/>
          </p:nvSpPr>
          <p:spPr>
            <a:xfrm>
              <a:off x="-42731500" y="2013125"/>
              <a:ext cx="189825" cy="189900"/>
            </a:xfrm>
            <a:custGeom>
              <a:avLst/>
              <a:gdLst/>
              <a:ahLst/>
              <a:cxnLst/>
              <a:rect l="l" t="t" r="r" b="b"/>
              <a:pathLst>
                <a:path w="7593" h="7596" extrusionOk="0">
                  <a:moveTo>
                    <a:pt x="3781" y="805"/>
                  </a:moveTo>
                  <a:cubicBezTo>
                    <a:pt x="5419" y="805"/>
                    <a:pt x="6742" y="2128"/>
                    <a:pt x="6742" y="3767"/>
                  </a:cubicBezTo>
                  <a:cubicBezTo>
                    <a:pt x="6774" y="5405"/>
                    <a:pt x="5419" y="6760"/>
                    <a:pt x="3781" y="6760"/>
                  </a:cubicBezTo>
                  <a:cubicBezTo>
                    <a:pt x="2426" y="6760"/>
                    <a:pt x="1292" y="5878"/>
                    <a:pt x="946" y="4649"/>
                  </a:cubicBezTo>
                  <a:cubicBezTo>
                    <a:pt x="347" y="2727"/>
                    <a:pt x="1765" y="805"/>
                    <a:pt x="3781" y="805"/>
                  </a:cubicBezTo>
                  <a:close/>
                  <a:moveTo>
                    <a:pt x="3809" y="1"/>
                  </a:moveTo>
                  <a:cubicBezTo>
                    <a:pt x="3297" y="1"/>
                    <a:pt x="2785" y="105"/>
                    <a:pt x="2300" y="301"/>
                  </a:cubicBezTo>
                  <a:cubicBezTo>
                    <a:pt x="946" y="868"/>
                    <a:pt x="0" y="2223"/>
                    <a:pt x="0" y="3798"/>
                  </a:cubicBezTo>
                  <a:cubicBezTo>
                    <a:pt x="0" y="5058"/>
                    <a:pt x="630" y="6224"/>
                    <a:pt x="1670" y="6949"/>
                  </a:cubicBezTo>
                  <a:cubicBezTo>
                    <a:pt x="2333" y="7390"/>
                    <a:pt x="3060" y="7596"/>
                    <a:pt x="3776" y="7596"/>
                  </a:cubicBezTo>
                  <a:cubicBezTo>
                    <a:pt x="4286" y="7596"/>
                    <a:pt x="4790" y="7492"/>
                    <a:pt x="5262" y="7295"/>
                  </a:cubicBezTo>
                  <a:cubicBezTo>
                    <a:pt x="6648" y="6697"/>
                    <a:pt x="7593" y="5373"/>
                    <a:pt x="7593" y="3798"/>
                  </a:cubicBezTo>
                  <a:cubicBezTo>
                    <a:pt x="7593" y="2506"/>
                    <a:pt x="6931" y="1341"/>
                    <a:pt x="5892" y="648"/>
                  </a:cubicBezTo>
                  <a:cubicBezTo>
                    <a:pt x="5248" y="206"/>
                    <a:pt x="4528" y="1"/>
                    <a:pt x="3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00"/>
            <p:cNvSpPr/>
            <p:nvPr/>
          </p:nvSpPr>
          <p:spPr>
            <a:xfrm>
              <a:off x="-42804750" y="1949600"/>
              <a:ext cx="337125" cy="316925"/>
            </a:xfrm>
            <a:custGeom>
              <a:avLst/>
              <a:gdLst/>
              <a:ahLst/>
              <a:cxnLst/>
              <a:rect l="l" t="t" r="r" b="b"/>
              <a:pathLst>
                <a:path w="13485" h="12677" extrusionOk="0">
                  <a:moveTo>
                    <a:pt x="3306" y="817"/>
                  </a:moveTo>
                  <a:cubicBezTo>
                    <a:pt x="3769" y="817"/>
                    <a:pt x="4233" y="967"/>
                    <a:pt x="4600" y="1267"/>
                  </a:cubicBezTo>
                  <a:cubicBezTo>
                    <a:pt x="3277" y="1802"/>
                    <a:pt x="2174" y="2905"/>
                    <a:pt x="1607" y="4260"/>
                  </a:cubicBezTo>
                  <a:cubicBezTo>
                    <a:pt x="914" y="3283"/>
                    <a:pt x="1072" y="1897"/>
                    <a:pt x="2143" y="1172"/>
                  </a:cubicBezTo>
                  <a:cubicBezTo>
                    <a:pt x="2484" y="935"/>
                    <a:pt x="2895" y="817"/>
                    <a:pt x="3306" y="817"/>
                  </a:cubicBezTo>
                  <a:close/>
                  <a:moveTo>
                    <a:pt x="10101" y="823"/>
                  </a:moveTo>
                  <a:cubicBezTo>
                    <a:pt x="10771" y="823"/>
                    <a:pt x="11436" y="1137"/>
                    <a:pt x="11846" y="1771"/>
                  </a:cubicBezTo>
                  <a:cubicBezTo>
                    <a:pt x="12382" y="2527"/>
                    <a:pt x="12319" y="3535"/>
                    <a:pt x="11783" y="4260"/>
                  </a:cubicBezTo>
                  <a:cubicBezTo>
                    <a:pt x="11248" y="2905"/>
                    <a:pt x="10177" y="1802"/>
                    <a:pt x="8790" y="1267"/>
                  </a:cubicBezTo>
                  <a:cubicBezTo>
                    <a:pt x="9176" y="971"/>
                    <a:pt x="9640" y="823"/>
                    <a:pt x="10101" y="823"/>
                  </a:cubicBezTo>
                  <a:close/>
                  <a:moveTo>
                    <a:pt x="6662" y="1686"/>
                  </a:moveTo>
                  <a:cubicBezTo>
                    <a:pt x="7287" y="1686"/>
                    <a:pt x="7908" y="1809"/>
                    <a:pt x="8475" y="2055"/>
                  </a:cubicBezTo>
                  <a:cubicBezTo>
                    <a:pt x="10177" y="2748"/>
                    <a:pt x="11311" y="4417"/>
                    <a:pt x="11311" y="6339"/>
                  </a:cubicBezTo>
                  <a:cubicBezTo>
                    <a:pt x="11374" y="8891"/>
                    <a:pt x="9263" y="10970"/>
                    <a:pt x="6711" y="10970"/>
                  </a:cubicBezTo>
                  <a:cubicBezTo>
                    <a:pt x="4159" y="10970"/>
                    <a:pt x="2048" y="8891"/>
                    <a:pt x="2017" y="6339"/>
                  </a:cubicBezTo>
                  <a:cubicBezTo>
                    <a:pt x="2017" y="4764"/>
                    <a:pt x="2804" y="3346"/>
                    <a:pt x="4065" y="2464"/>
                  </a:cubicBezTo>
                  <a:cubicBezTo>
                    <a:pt x="4846" y="1943"/>
                    <a:pt x="5759" y="1686"/>
                    <a:pt x="6662" y="1686"/>
                  </a:cubicBezTo>
                  <a:close/>
                  <a:moveTo>
                    <a:pt x="3282" y="1"/>
                  </a:moveTo>
                  <a:cubicBezTo>
                    <a:pt x="2347" y="1"/>
                    <a:pt x="1411" y="437"/>
                    <a:pt x="820" y="1298"/>
                  </a:cubicBezTo>
                  <a:cubicBezTo>
                    <a:pt x="0" y="2496"/>
                    <a:pt x="189" y="4165"/>
                    <a:pt x="1292" y="5142"/>
                  </a:cubicBezTo>
                  <a:cubicBezTo>
                    <a:pt x="820" y="7316"/>
                    <a:pt x="1702" y="9553"/>
                    <a:pt x="3497" y="10844"/>
                  </a:cubicBezTo>
                  <a:lnTo>
                    <a:pt x="2867" y="12073"/>
                  </a:lnTo>
                  <a:cubicBezTo>
                    <a:pt x="2773" y="12262"/>
                    <a:pt x="2867" y="12514"/>
                    <a:pt x="3088" y="12640"/>
                  </a:cubicBezTo>
                  <a:cubicBezTo>
                    <a:pt x="3137" y="12665"/>
                    <a:pt x="3189" y="12677"/>
                    <a:pt x="3240" y="12677"/>
                  </a:cubicBezTo>
                  <a:cubicBezTo>
                    <a:pt x="3386" y="12677"/>
                    <a:pt x="3530" y="12582"/>
                    <a:pt x="3623" y="12420"/>
                  </a:cubicBezTo>
                  <a:lnTo>
                    <a:pt x="4222" y="11254"/>
                  </a:lnTo>
                  <a:cubicBezTo>
                    <a:pt x="4994" y="11632"/>
                    <a:pt x="5821" y="11821"/>
                    <a:pt x="6648" y="11821"/>
                  </a:cubicBezTo>
                  <a:cubicBezTo>
                    <a:pt x="7475" y="11821"/>
                    <a:pt x="8302" y="11632"/>
                    <a:pt x="9074" y="11254"/>
                  </a:cubicBezTo>
                  <a:lnTo>
                    <a:pt x="9641" y="12420"/>
                  </a:lnTo>
                  <a:cubicBezTo>
                    <a:pt x="9736" y="12587"/>
                    <a:pt x="9904" y="12663"/>
                    <a:pt x="10062" y="12663"/>
                  </a:cubicBezTo>
                  <a:cubicBezTo>
                    <a:pt x="10113" y="12663"/>
                    <a:pt x="10162" y="12655"/>
                    <a:pt x="10208" y="12640"/>
                  </a:cubicBezTo>
                  <a:cubicBezTo>
                    <a:pt x="10397" y="12514"/>
                    <a:pt x="10492" y="12262"/>
                    <a:pt x="10397" y="12073"/>
                  </a:cubicBezTo>
                  <a:lnTo>
                    <a:pt x="9767" y="10844"/>
                  </a:lnTo>
                  <a:cubicBezTo>
                    <a:pt x="11594" y="9584"/>
                    <a:pt x="12476" y="7347"/>
                    <a:pt x="11972" y="5142"/>
                  </a:cubicBezTo>
                  <a:cubicBezTo>
                    <a:pt x="13485" y="3882"/>
                    <a:pt x="13359" y="1582"/>
                    <a:pt x="11752" y="511"/>
                  </a:cubicBezTo>
                  <a:cubicBezTo>
                    <a:pt x="11243" y="171"/>
                    <a:pt x="10658" y="5"/>
                    <a:pt x="10078" y="5"/>
                  </a:cubicBezTo>
                  <a:cubicBezTo>
                    <a:pt x="9258" y="5"/>
                    <a:pt x="8449" y="338"/>
                    <a:pt x="7877" y="983"/>
                  </a:cubicBezTo>
                  <a:cubicBezTo>
                    <a:pt x="7483" y="905"/>
                    <a:pt x="7081" y="865"/>
                    <a:pt x="6679" y="865"/>
                  </a:cubicBezTo>
                  <a:cubicBezTo>
                    <a:pt x="6278" y="865"/>
                    <a:pt x="5876" y="905"/>
                    <a:pt x="5482" y="983"/>
                  </a:cubicBezTo>
                  <a:cubicBezTo>
                    <a:pt x="4898" y="326"/>
                    <a:pt x="4090" y="1"/>
                    <a:pt x="32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00"/>
            <p:cNvSpPr/>
            <p:nvPr/>
          </p:nvSpPr>
          <p:spPr>
            <a:xfrm>
              <a:off x="-42644075" y="2060025"/>
              <a:ext cx="59100" cy="65400"/>
            </a:xfrm>
            <a:custGeom>
              <a:avLst/>
              <a:gdLst/>
              <a:ahLst/>
              <a:cxnLst/>
              <a:rect l="l" t="t" r="r" b="b"/>
              <a:pathLst>
                <a:path w="2364" h="2616" extrusionOk="0">
                  <a:moveTo>
                    <a:pt x="442" y="0"/>
                  </a:moveTo>
                  <a:cubicBezTo>
                    <a:pt x="189" y="0"/>
                    <a:pt x="0" y="189"/>
                    <a:pt x="0" y="410"/>
                  </a:cubicBezTo>
                  <a:lnTo>
                    <a:pt x="0" y="2237"/>
                  </a:lnTo>
                  <a:cubicBezTo>
                    <a:pt x="0" y="2458"/>
                    <a:pt x="189" y="2615"/>
                    <a:pt x="442" y="2615"/>
                  </a:cubicBezTo>
                  <a:lnTo>
                    <a:pt x="1922" y="2615"/>
                  </a:lnTo>
                  <a:cubicBezTo>
                    <a:pt x="2174" y="2615"/>
                    <a:pt x="2363" y="2426"/>
                    <a:pt x="2363" y="2237"/>
                  </a:cubicBezTo>
                  <a:cubicBezTo>
                    <a:pt x="2363" y="1954"/>
                    <a:pt x="2174" y="1796"/>
                    <a:pt x="1922" y="1796"/>
                  </a:cubicBezTo>
                  <a:lnTo>
                    <a:pt x="820" y="1796"/>
                  </a:lnTo>
                  <a:lnTo>
                    <a:pt x="820" y="410"/>
                  </a:lnTo>
                  <a:cubicBezTo>
                    <a:pt x="820" y="189"/>
                    <a:pt x="631" y="0"/>
                    <a:pt x="4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5" name="Google Shape;2245;p100"/>
          <p:cNvGrpSpPr/>
          <p:nvPr/>
        </p:nvGrpSpPr>
        <p:grpSpPr>
          <a:xfrm>
            <a:off x="2714798" y="3093693"/>
            <a:ext cx="335706" cy="364258"/>
            <a:chOff x="-42778750" y="2320125"/>
            <a:chExt cx="285125" cy="309375"/>
          </a:xfrm>
        </p:grpSpPr>
        <p:sp>
          <p:nvSpPr>
            <p:cNvPr id="2246" name="Google Shape;2246;p100"/>
            <p:cNvSpPr/>
            <p:nvPr/>
          </p:nvSpPr>
          <p:spPr>
            <a:xfrm>
              <a:off x="-42778750" y="2320125"/>
              <a:ext cx="285125" cy="309375"/>
            </a:xfrm>
            <a:custGeom>
              <a:avLst/>
              <a:gdLst/>
              <a:ahLst/>
              <a:cxnLst/>
              <a:rect l="l" t="t" r="r" b="b"/>
              <a:pathLst>
                <a:path w="11405" h="12375" extrusionOk="0">
                  <a:moveTo>
                    <a:pt x="5654" y="815"/>
                  </a:moveTo>
                  <a:cubicBezTo>
                    <a:pt x="5920" y="815"/>
                    <a:pt x="6185" y="965"/>
                    <a:pt x="6459" y="1253"/>
                  </a:cubicBezTo>
                  <a:cubicBezTo>
                    <a:pt x="6711" y="1568"/>
                    <a:pt x="6963" y="1978"/>
                    <a:pt x="7120" y="2419"/>
                  </a:cubicBezTo>
                  <a:cubicBezTo>
                    <a:pt x="6616" y="2545"/>
                    <a:pt x="6144" y="2734"/>
                    <a:pt x="5671" y="2923"/>
                  </a:cubicBezTo>
                  <a:cubicBezTo>
                    <a:pt x="5198" y="2734"/>
                    <a:pt x="4726" y="2545"/>
                    <a:pt x="4190" y="2419"/>
                  </a:cubicBezTo>
                  <a:cubicBezTo>
                    <a:pt x="4348" y="2072"/>
                    <a:pt x="4568" y="1663"/>
                    <a:pt x="4789" y="1348"/>
                  </a:cubicBezTo>
                  <a:cubicBezTo>
                    <a:pt x="5083" y="988"/>
                    <a:pt x="5368" y="815"/>
                    <a:pt x="5654" y="815"/>
                  </a:cubicBezTo>
                  <a:close/>
                  <a:moveTo>
                    <a:pt x="3938" y="3238"/>
                  </a:moveTo>
                  <a:cubicBezTo>
                    <a:pt x="4159" y="3332"/>
                    <a:pt x="4411" y="3364"/>
                    <a:pt x="4600" y="3427"/>
                  </a:cubicBezTo>
                  <a:cubicBezTo>
                    <a:pt x="4285" y="3616"/>
                    <a:pt x="4033" y="3774"/>
                    <a:pt x="3781" y="3900"/>
                  </a:cubicBezTo>
                  <a:cubicBezTo>
                    <a:pt x="3844" y="3679"/>
                    <a:pt x="3907" y="3427"/>
                    <a:pt x="3938" y="3238"/>
                  </a:cubicBezTo>
                  <a:close/>
                  <a:moveTo>
                    <a:pt x="7341" y="3238"/>
                  </a:moveTo>
                  <a:cubicBezTo>
                    <a:pt x="7435" y="3490"/>
                    <a:pt x="7467" y="3711"/>
                    <a:pt x="7498" y="3963"/>
                  </a:cubicBezTo>
                  <a:cubicBezTo>
                    <a:pt x="7246" y="3805"/>
                    <a:pt x="6963" y="3616"/>
                    <a:pt x="6679" y="3490"/>
                  </a:cubicBezTo>
                  <a:cubicBezTo>
                    <a:pt x="6868" y="3364"/>
                    <a:pt x="7120" y="3301"/>
                    <a:pt x="7341" y="3238"/>
                  </a:cubicBezTo>
                  <a:close/>
                  <a:moveTo>
                    <a:pt x="2340" y="2993"/>
                  </a:moveTo>
                  <a:cubicBezTo>
                    <a:pt x="2618" y="2993"/>
                    <a:pt x="2897" y="3021"/>
                    <a:pt x="3151" y="3049"/>
                  </a:cubicBezTo>
                  <a:cubicBezTo>
                    <a:pt x="3025" y="3522"/>
                    <a:pt x="2899" y="3994"/>
                    <a:pt x="2867" y="4593"/>
                  </a:cubicBezTo>
                  <a:cubicBezTo>
                    <a:pt x="2457" y="4908"/>
                    <a:pt x="2048" y="5223"/>
                    <a:pt x="1670" y="5569"/>
                  </a:cubicBezTo>
                  <a:cubicBezTo>
                    <a:pt x="1040" y="4782"/>
                    <a:pt x="473" y="3616"/>
                    <a:pt x="1355" y="3175"/>
                  </a:cubicBezTo>
                  <a:cubicBezTo>
                    <a:pt x="1651" y="3036"/>
                    <a:pt x="1995" y="2993"/>
                    <a:pt x="2340" y="2993"/>
                  </a:cubicBezTo>
                  <a:close/>
                  <a:moveTo>
                    <a:pt x="8935" y="3013"/>
                  </a:moveTo>
                  <a:cubicBezTo>
                    <a:pt x="9678" y="3013"/>
                    <a:pt x="10397" y="3218"/>
                    <a:pt x="10397" y="3868"/>
                  </a:cubicBezTo>
                  <a:cubicBezTo>
                    <a:pt x="10397" y="4435"/>
                    <a:pt x="9956" y="5097"/>
                    <a:pt x="9609" y="5569"/>
                  </a:cubicBezTo>
                  <a:cubicBezTo>
                    <a:pt x="9294" y="5254"/>
                    <a:pt x="8884" y="4908"/>
                    <a:pt x="8412" y="4593"/>
                  </a:cubicBezTo>
                  <a:cubicBezTo>
                    <a:pt x="8349" y="4089"/>
                    <a:pt x="8254" y="3553"/>
                    <a:pt x="8160" y="3080"/>
                  </a:cubicBezTo>
                  <a:cubicBezTo>
                    <a:pt x="8400" y="3039"/>
                    <a:pt x="8669" y="3013"/>
                    <a:pt x="8935" y="3013"/>
                  </a:cubicBezTo>
                  <a:close/>
                  <a:moveTo>
                    <a:pt x="8538" y="5695"/>
                  </a:moveTo>
                  <a:cubicBezTo>
                    <a:pt x="8727" y="5853"/>
                    <a:pt x="8884" y="6010"/>
                    <a:pt x="9042" y="6168"/>
                  </a:cubicBezTo>
                  <a:cubicBezTo>
                    <a:pt x="8884" y="6325"/>
                    <a:pt x="8695" y="6483"/>
                    <a:pt x="8538" y="6640"/>
                  </a:cubicBezTo>
                  <a:lnTo>
                    <a:pt x="8538" y="5695"/>
                  </a:lnTo>
                  <a:close/>
                  <a:moveTo>
                    <a:pt x="2741" y="5727"/>
                  </a:moveTo>
                  <a:lnTo>
                    <a:pt x="2741" y="6672"/>
                  </a:lnTo>
                  <a:cubicBezTo>
                    <a:pt x="2552" y="6514"/>
                    <a:pt x="2394" y="6357"/>
                    <a:pt x="2237" y="6199"/>
                  </a:cubicBezTo>
                  <a:cubicBezTo>
                    <a:pt x="2426" y="6010"/>
                    <a:pt x="2583" y="5884"/>
                    <a:pt x="2741" y="5727"/>
                  </a:cubicBezTo>
                  <a:close/>
                  <a:moveTo>
                    <a:pt x="5671" y="3837"/>
                  </a:moveTo>
                  <a:cubicBezTo>
                    <a:pt x="6364" y="4152"/>
                    <a:pt x="7026" y="4561"/>
                    <a:pt x="7656" y="5002"/>
                  </a:cubicBezTo>
                  <a:cubicBezTo>
                    <a:pt x="7750" y="5821"/>
                    <a:pt x="7750" y="6609"/>
                    <a:pt x="7656" y="7334"/>
                  </a:cubicBezTo>
                  <a:cubicBezTo>
                    <a:pt x="7026" y="7775"/>
                    <a:pt x="6364" y="8184"/>
                    <a:pt x="5671" y="8531"/>
                  </a:cubicBezTo>
                  <a:cubicBezTo>
                    <a:pt x="4946" y="8216"/>
                    <a:pt x="4285" y="7806"/>
                    <a:pt x="3655" y="7334"/>
                  </a:cubicBezTo>
                  <a:cubicBezTo>
                    <a:pt x="3560" y="6609"/>
                    <a:pt x="3560" y="5821"/>
                    <a:pt x="3655" y="5002"/>
                  </a:cubicBezTo>
                  <a:cubicBezTo>
                    <a:pt x="3970" y="4782"/>
                    <a:pt x="4285" y="4593"/>
                    <a:pt x="4631" y="4404"/>
                  </a:cubicBezTo>
                  <a:cubicBezTo>
                    <a:pt x="4978" y="4183"/>
                    <a:pt x="5356" y="3994"/>
                    <a:pt x="5671" y="3837"/>
                  </a:cubicBezTo>
                  <a:close/>
                  <a:moveTo>
                    <a:pt x="3781" y="8436"/>
                  </a:moveTo>
                  <a:lnTo>
                    <a:pt x="3781" y="8436"/>
                  </a:lnTo>
                  <a:cubicBezTo>
                    <a:pt x="3907" y="8531"/>
                    <a:pt x="4033" y="8594"/>
                    <a:pt x="4222" y="8688"/>
                  </a:cubicBezTo>
                  <a:cubicBezTo>
                    <a:pt x="4241" y="8641"/>
                    <a:pt x="4248" y="8625"/>
                    <a:pt x="4250" y="8625"/>
                  </a:cubicBezTo>
                  <a:lnTo>
                    <a:pt x="4250" y="8625"/>
                  </a:lnTo>
                  <a:cubicBezTo>
                    <a:pt x="4252" y="8625"/>
                    <a:pt x="4233" y="8679"/>
                    <a:pt x="4225" y="8690"/>
                  </a:cubicBezTo>
                  <a:lnTo>
                    <a:pt x="4225" y="8690"/>
                  </a:lnTo>
                  <a:cubicBezTo>
                    <a:pt x="4224" y="8689"/>
                    <a:pt x="4223" y="8689"/>
                    <a:pt x="4222" y="8688"/>
                  </a:cubicBezTo>
                  <a:lnTo>
                    <a:pt x="4222" y="8688"/>
                  </a:lnTo>
                  <a:cubicBezTo>
                    <a:pt x="4222" y="8691"/>
                    <a:pt x="4222" y="8692"/>
                    <a:pt x="4223" y="8692"/>
                  </a:cubicBezTo>
                  <a:cubicBezTo>
                    <a:pt x="4223" y="8692"/>
                    <a:pt x="4224" y="8691"/>
                    <a:pt x="4225" y="8690"/>
                  </a:cubicBezTo>
                  <a:lnTo>
                    <a:pt x="4225" y="8690"/>
                  </a:lnTo>
                  <a:cubicBezTo>
                    <a:pt x="4350" y="8753"/>
                    <a:pt x="4475" y="8846"/>
                    <a:pt x="4631" y="8909"/>
                  </a:cubicBezTo>
                  <a:cubicBezTo>
                    <a:pt x="4411" y="9003"/>
                    <a:pt x="4159" y="9066"/>
                    <a:pt x="3970" y="9129"/>
                  </a:cubicBezTo>
                  <a:cubicBezTo>
                    <a:pt x="3907" y="8909"/>
                    <a:pt x="3844" y="8688"/>
                    <a:pt x="3781" y="8436"/>
                  </a:cubicBezTo>
                  <a:close/>
                  <a:moveTo>
                    <a:pt x="7498" y="8499"/>
                  </a:moveTo>
                  <a:cubicBezTo>
                    <a:pt x="7467" y="8688"/>
                    <a:pt x="7435" y="8909"/>
                    <a:pt x="7341" y="9161"/>
                  </a:cubicBezTo>
                  <a:cubicBezTo>
                    <a:pt x="7120" y="9066"/>
                    <a:pt x="6868" y="9035"/>
                    <a:pt x="6679" y="8972"/>
                  </a:cubicBezTo>
                  <a:cubicBezTo>
                    <a:pt x="6994" y="8814"/>
                    <a:pt x="7278" y="8625"/>
                    <a:pt x="7498" y="8499"/>
                  </a:cubicBezTo>
                  <a:close/>
                  <a:moveTo>
                    <a:pt x="1638" y="6798"/>
                  </a:moveTo>
                  <a:cubicBezTo>
                    <a:pt x="1985" y="7145"/>
                    <a:pt x="2394" y="7491"/>
                    <a:pt x="2836" y="7775"/>
                  </a:cubicBezTo>
                  <a:cubicBezTo>
                    <a:pt x="2899" y="8279"/>
                    <a:pt x="2993" y="8814"/>
                    <a:pt x="3088" y="9287"/>
                  </a:cubicBezTo>
                  <a:cubicBezTo>
                    <a:pt x="2848" y="9347"/>
                    <a:pt x="2583" y="9369"/>
                    <a:pt x="2309" y="9369"/>
                  </a:cubicBezTo>
                  <a:cubicBezTo>
                    <a:pt x="2150" y="9369"/>
                    <a:pt x="1989" y="9361"/>
                    <a:pt x="1827" y="9350"/>
                  </a:cubicBezTo>
                  <a:cubicBezTo>
                    <a:pt x="1103" y="9224"/>
                    <a:pt x="725" y="8846"/>
                    <a:pt x="945" y="8090"/>
                  </a:cubicBezTo>
                  <a:cubicBezTo>
                    <a:pt x="1040" y="7649"/>
                    <a:pt x="1323" y="7239"/>
                    <a:pt x="1638" y="6798"/>
                  </a:cubicBezTo>
                  <a:close/>
                  <a:moveTo>
                    <a:pt x="9641" y="6830"/>
                  </a:moveTo>
                  <a:cubicBezTo>
                    <a:pt x="9987" y="7271"/>
                    <a:pt x="10428" y="7932"/>
                    <a:pt x="10428" y="8531"/>
                  </a:cubicBezTo>
                  <a:cubicBezTo>
                    <a:pt x="10405" y="9192"/>
                    <a:pt x="9707" y="9391"/>
                    <a:pt x="8988" y="9391"/>
                  </a:cubicBezTo>
                  <a:cubicBezTo>
                    <a:pt x="8713" y="9391"/>
                    <a:pt x="8435" y="9362"/>
                    <a:pt x="8191" y="9318"/>
                  </a:cubicBezTo>
                  <a:cubicBezTo>
                    <a:pt x="8286" y="8846"/>
                    <a:pt x="8412" y="8373"/>
                    <a:pt x="8443" y="7806"/>
                  </a:cubicBezTo>
                  <a:cubicBezTo>
                    <a:pt x="8853" y="7491"/>
                    <a:pt x="9294" y="7176"/>
                    <a:pt x="9641" y="6830"/>
                  </a:cubicBezTo>
                  <a:close/>
                  <a:moveTo>
                    <a:pt x="5671" y="9444"/>
                  </a:moveTo>
                  <a:cubicBezTo>
                    <a:pt x="6144" y="9633"/>
                    <a:pt x="6616" y="9822"/>
                    <a:pt x="7120" y="9948"/>
                  </a:cubicBezTo>
                  <a:cubicBezTo>
                    <a:pt x="6868" y="10453"/>
                    <a:pt x="6522" y="11177"/>
                    <a:pt x="6049" y="11429"/>
                  </a:cubicBezTo>
                  <a:cubicBezTo>
                    <a:pt x="5909" y="11527"/>
                    <a:pt x="5782" y="11569"/>
                    <a:pt x="5659" y="11569"/>
                  </a:cubicBezTo>
                  <a:cubicBezTo>
                    <a:pt x="5504" y="11569"/>
                    <a:pt x="5356" y="11503"/>
                    <a:pt x="5198" y="11398"/>
                  </a:cubicBezTo>
                  <a:cubicBezTo>
                    <a:pt x="4757" y="11083"/>
                    <a:pt x="4411" y="10453"/>
                    <a:pt x="4222" y="9948"/>
                  </a:cubicBezTo>
                  <a:cubicBezTo>
                    <a:pt x="4694" y="9822"/>
                    <a:pt x="5198" y="9633"/>
                    <a:pt x="5671" y="9444"/>
                  </a:cubicBezTo>
                  <a:close/>
                  <a:moveTo>
                    <a:pt x="5689" y="1"/>
                  </a:moveTo>
                  <a:cubicBezTo>
                    <a:pt x="5142" y="1"/>
                    <a:pt x="4663" y="283"/>
                    <a:pt x="4285" y="686"/>
                  </a:cubicBezTo>
                  <a:cubicBezTo>
                    <a:pt x="3907" y="1127"/>
                    <a:pt x="3623" y="1663"/>
                    <a:pt x="3434" y="2261"/>
                  </a:cubicBezTo>
                  <a:cubicBezTo>
                    <a:pt x="3054" y="2197"/>
                    <a:pt x="2712" y="2168"/>
                    <a:pt x="2405" y="2168"/>
                  </a:cubicBezTo>
                  <a:cubicBezTo>
                    <a:pt x="753" y="2168"/>
                    <a:pt x="126" y="3018"/>
                    <a:pt x="126" y="3868"/>
                  </a:cubicBezTo>
                  <a:cubicBezTo>
                    <a:pt x="126" y="4687"/>
                    <a:pt x="630" y="5538"/>
                    <a:pt x="1166" y="6168"/>
                  </a:cubicBezTo>
                  <a:cubicBezTo>
                    <a:pt x="788" y="6640"/>
                    <a:pt x="441" y="7176"/>
                    <a:pt x="221" y="7775"/>
                  </a:cubicBezTo>
                  <a:cubicBezTo>
                    <a:pt x="0" y="8499"/>
                    <a:pt x="126" y="9224"/>
                    <a:pt x="693" y="9696"/>
                  </a:cubicBezTo>
                  <a:cubicBezTo>
                    <a:pt x="1155" y="10078"/>
                    <a:pt x="1784" y="10204"/>
                    <a:pt x="2416" y="10204"/>
                  </a:cubicBezTo>
                  <a:cubicBezTo>
                    <a:pt x="2775" y="10204"/>
                    <a:pt x="3135" y="10163"/>
                    <a:pt x="3466" y="10106"/>
                  </a:cubicBezTo>
                  <a:lnTo>
                    <a:pt x="3812" y="10925"/>
                  </a:lnTo>
                  <a:cubicBezTo>
                    <a:pt x="4442" y="12059"/>
                    <a:pt x="5135" y="12374"/>
                    <a:pt x="5702" y="12374"/>
                  </a:cubicBezTo>
                  <a:cubicBezTo>
                    <a:pt x="6837" y="12374"/>
                    <a:pt x="7593" y="11177"/>
                    <a:pt x="8002" y="10106"/>
                  </a:cubicBezTo>
                  <a:cubicBezTo>
                    <a:pt x="8317" y="10159"/>
                    <a:pt x="8660" y="10194"/>
                    <a:pt x="9004" y="10194"/>
                  </a:cubicBezTo>
                  <a:cubicBezTo>
                    <a:pt x="9690" y="10194"/>
                    <a:pt x="10376" y="10054"/>
                    <a:pt x="10838" y="9633"/>
                  </a:cubicBezTo>
                  <a:cubicBezTo>
                    <a:pt x="11310" y="9161"/>
                    <a:pt x="11373" y="8531"/>
                    <a:pt x="11216" y="7901"/>
                  </a:cubicBezTo>
                  <a:cubicBezTo>
                    <a:pt x="10995" y="7302"/>
                    <a:pt x="10617" y="6703"/>
                    <a:pt x="10208" y="6199"/>
                  </a:cubicBezTo>
                  <a:cubicBezTo>
                    <a:pt x="10838" y="5443"/>
                    <a:pt x="11405" y="4435"/>
                    <a:pt x="11184" y="3490"/>
                  </a:cubicBezTo>
                  <a:cubicBezTo>
                    <a:pt x="10995" y="2765"/>
                    <a:pt x="10397" y="2387"/>
                    <a:pt x="9641" y="2230"/>
                  </a:cubicBezTo>
                  <a:cubicBezTo>
                    <a:pt x="9406" y="2175"/>
                    <a:pt x="9153" y="2150"/>
                    <a:pt x="8895" y="2150"/>
                  </a:cubicBezTo>
                  <a:cubicBezTo>
                    <a:pt x="8565" y="2150"/>
                    <a:pt x="8226" y="2191"/>
                    <a:pt x="7908" y="2261"/>
                  </a:cubicBezTo>
                  <a:cubicBezTo>
                    <a:pt x="7593" y="1348"/>
                    <a:pt x="6994" y="340"/>
                    <a:pt x="6112" y="56"/>
                  </a:cubicBezTo>
                  <a:cubicBezTo>
                    <a:pt x="5967" y="18"/>
                    <a:pt x="5826" y="1"/>
                    <a:pt x="56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00"/>
            <p:cNvSpPr/>
            <p:nvPr/>
          </p:nvSpPr>
          <p:spPr>
            <a:xfrm>
              <a:off x="-42667700" y="2443600"/>
              <a:ext cx="62250" cy="61475"/>
            </a:xfrm>
            <a:custGeom>
              <a:avLst/>
              <a:gdLst/>
              <a:ahLst/>
              <a:cxnLst/>
              <a:rect l="l" t="t" r="r" b="b"/>
              <a:pathLst>
                <a:path w="2490" h="2459" extrusionOk="0">
                  <a:moveTo>
                    <a:pt x="1249" y="858"/>
                  </a:moveTo>
                  <a:cubicBezTo>
                    <a:pt x="1468" y="858"/>
                    <a:pt x="1639" y="1027"/>
                    <a:pt x="1639" y="1260"/>
                  </a:cubicBezTo>
                  <a:cubicBezTo>
                    <a:pt x="1607" y="1418"/>
                    <a:pt x="1481" y="1575"/>
                    <a:pt x="1323" y="1670"/>
                  </a:cubicBezTo>
                  <a:cubicBezTo>
                    <a:pt x="1285" y="1681"/>
                    <a:pt x="1248" y="1686"/>
                    <a:pt x="1211" y="1686"/>
                  </a:cubicBezTo>
                  <a:cubicBezTo>
                    <a:pt x="1040" y="1686"/>
                    <a:pt x="897" y="1569"/>
                    <a:pt x="819" y="1386"/>
                  </a:cubicBezTo>
                  <a:cubicBezTo>
                    <a:pt x="756" y="1134"/>
                    <a:pt x="851" y="945"/>
                    <a:pt x="1103" y="882"/>
                  </a:cubicBezTo>
                  <a:cubicBezTo>
                    <a:pt x="1153" y="866"/>
                    <a:pt x="1202" y="858"/>
                    <a:pt x="1249" y="858"/>
                  </a:cubicBezTo>
                  <a:close/>
                  <a:moveTo>
                    <a:pt x="1229" y="0"/>
                  </a:moveTo>
                  <a:cubicBezTo>
                    <a:pt x="567" y="0"/>
                    <a:pt x="0" y="567"/>
                    <a:pt x="0" y="1229"/>
                  </a:cubicBezTo>
                  <a:cubicBezTo>
                    <a:pt x="0" y="1874"/>
                    <a:pt x="509" y="2459"/>
                    <a:pt x="1177" y="2459"/>
                  </a:cubicBezTo>
                  <a:cubicBezTo>
                    <a:pt x="1194" y="2459"/>
                    <a:pt x="1211" y="2458"/>
                    <a:pt x="1229" y="2458"/>
                  </a:cubicBezTo>
                  <a:cubicBezTo>
                    <a:pt x="1891" y="2458"/>
                    <a:pt x="2489" y="1891"/>
                    <a:pt x="2489" y="1229"/>
                  </a:cubicBezTo>
                  <a:cubicBezTo>
                    <a:pt x="2426" y="567"/>
                    <a:pt x="1891" y="0"/>
                    <a:pt x="1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8" name="Google Shape;2248;p100"/>
          <p:cNvGrpSpPr/>
          <p:nvPr/>
        </p:nvGrpSpPr>
        <p:grpSpPr>
          <a:xfrm>
            <a:off x="5992068" y="3045816"/>
            <a:ext cx="342211" cy="375620"/>
            <a:chOff x="-39792875" y="1971800"/>
            <a:chExt cx="290650" cy="319025"/>
          </a:xfrm>
        </p:grpSpPr>
        <p:sp>
          <p:nvSpPr>
            <p:cNvPr id="2249" name="Google Shape;2249;p100"/>
            <p:cNvSpPr/>
            <p:nvPr/>
          </p:nvSpPr>
          <p:spPr>
            <a:xfrm>
              <a:off x="-39667650" y="2145075"/>
              <a:ext cx="40975" cy="41775"/>
            </a:xfrm>
            <a:custGeom>
              <a:avLst/>
              <a:gdLst/>
              <a:ahLst/>
              <a:cxnLst/>
              <a:rect l="l" t="t" r="r" b="b"/>
              <a:pathLst>
                <a:path w="1639" h="1671" extrusionOk="0">
                  <a:moveTo>
                    <a:pt x="820" y="1"/>
                  </a:moveTo>
                  <a:cubicBezTo>
                    <a:pt x="379" y="1"/>
                    <a:pt x="1" y="379"/>
                    <a:pt x="1" y="852"/>
                  </a:cubicBezTo>
                  <a:cubicBezTo>
                    <a:pt x="1" y="1293"/>
                    <a:pt x="379" y="1671"/>
                    <a:pt x="820" y="1671"/>
                  </a:cubicBezTo>
                  <a:cubicBezTo>
                    <a:pt x="1261" y="1671"/>
                    <a:pt x="1639" y="1293"/>
                    <a:pt x="1639" y="852"/>
                  </a:cubicBezTo>
                  <a:cubicBezTo>
                    <a:pt x="1639" y="379"/>
                    <a:pt x="1261" y="1"/>
                    <a:pt x="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00"/>
            <p:cNvSpPr/>
            <p:nvPr/>
          </p:nvSpPr>
          <p:spPr>
            <a:xfrm>
              <a:off x="-39792875" y="1971800"/>
              <a:ext cx="290650" cy="319025"/>
            </a:xfrm>
            <a:custGeom>
              <a:avLst/>
              <a:gdLst/>
              <a:ahLst/>
              <a:cxnLst/>
              <a:rect l="l" t="t" r="r" b="b"/>
              <a:pathLst>
                <a:path w="11626" h="12761" extrusionOk="0">
                  <a:moveTo>
                    <a:pt x="6207" y="3687"/>
                  </a:moveTo>
                  <a:cubicBezTo>
                    <a:pt x="6900" y="3687"/>
                    <a:pt x="7436" y="4222"/>
                    <a:pt x="7436" y="4884"/>
                  </a:cubicBezTo>
                  <a:lnTo>
                    <a:pt x="7436" y="11910"/>
                  </a:lnTo>
                  <a:lnTo>
                    <a:pt x="4159" y="11910"/>
                  </a:lnTo>
                  <a:lnTo>
                    <a:pt x="4159" y="4884"/>
                  </a:lnTo>
                  <a:cubicBezTo>
                    <a:pt x="4159" y="4222"/>
                    <a:pt x="4726" y="3687"/>
                    <a:pt x="5388" y="3687"/>
                  </a:cubicBezTo>
                  <a:close/>
                  <a:moveTo>
                    <a:pt x="10744" y="914"/>
                  </a:moveTo>
                  <a:lnTo>
                    <a:pt x="10744" y="3939"/>
                  </a:lnTo>
                  <a:cubicBezTo>
                    <a:pt x="9767" y="4412"/>
                    <a:pt x="9105" y="5420"/>
                    <a:pt x="9105" y="6554"/>
                  </a:cubicBezTo>
                  <a:cubicBezTo>
                    <a:pt x="9105" y="7688"/>
                    <a:pt x="9767" y="8665"/>
                    <a:pt x="10744" y="9137"/>
                  </a:cubicBezTo>
                  <a:cubicBezTo>
                    <a:pt x="10775" y="10145"/>
                    <a:pt x="10775" y="11280"/>
                    <a:pt x="10775" y="11910"/>
                  </a:cubicBezTo>
                  <a:lnTo>
                    <a:pt x="8318" y="11910"/>
                  </a:lnTo>
                  <a:lnTo>
                    <a:pt x="8318" y="4884"/>
                  </a:lnTo>
                  <a:cubicBezTo>
                    <a:pt x="8318" y="3750"/>
                    <a:pt x="7373" y="2805"/>
                    <a:pt x="6207" y="2805"/>
                  </a:cubicBezTo>
                  <a:lnTo>
                    <a:pt x="5388" y="2805"/>
                  </a:lnTo>
                  <a:cubicBezTo>
                    <a:pt x="4254" y="2805"/>
                    <a:pt x="3308" y="3750"/>
                    <a:pt x="3308" y="4884"/>
                  </a:cubicBezTo>
                  <a:lnTo>
                    <a:pt x="3308" y="11910"/>
                  </a:lnTo>
                  <a:lnTo>
                    <a:pt x="820" y="11910"/>
                  </a:lnTo>
                  <a:lnTo>
                    <a:pt x="820" y="9137"/>
                  </a:lnTo>
                  <a:cubicBezTo>
                    <a:pt x="2174" y="8507"/>
                    <a:pt x="2804" y="7026"/>
                    <a:pt x="2332" y="5640"/>
                  </a:cubicBezTo>
                  <a:cubicBezTo>
                    <a:pt x="2080" y="4884"/>
                    <a:pt x="1544" y="4254"/>
                    <a:pt x="820" y="3939"/>
                  </a:cubicBezTo>
                  <a:lnTo>
                    <a:pt x="820" y="914"/>
                  </a:lnTo>
                  <a:close/>
                  <a:moveTo>
                    <a:pt x="441" y="1"/>
                  </a:moveTo>
                  <a:cubicBezTo>
                    <a:pt x="189" y="1"/>
                    <a:pt x="0" y="221"/>
                    <a:pt x="0" y="442"/>
                  </a:cubicBezTo>
                  <a:lnTo>
                    <a:pt x="0" y="4191"/>
                  </a:lnTo>
                  <a:cubicBezTo>
                    <a:pt x="0" y="4349"/>
                    <a:pt x="126" y="4506"/>
                    <a:pt x="284" y="4569"/>
                  </a:cubicBezTo>
                  <a:cubicBezTo>
                    <a:pt x="1072" y="4853"/>
                    <a:pt x="1639" y="5609"/>
                    <a:pt x="1639" y="6522"/>
                  </a:cubicBezTo>
                  <a:cubicBezTo>
                    <a:pt x="1639" y="7404"/>
                    <a:pt x="1072" y="8161"/>
                    <a:pt x="284" y="8476"/>
                  </a:cubicBezTo>
                  <a:cubicBezTo>
                    <a:pt x="126" y="8507"/>
                    <a:pt x="0" y="8665"/>
                    <a:pt x="0" y="8885"/>
                  </a:cubicBezTo>
                  <a:lnTo>
                    <a:pt x="0" y="12351"/>
                  </a:lnTo>
                  <a:cubicBezTo>
                    <a:pt x="0" y="12571"/>
                    <a:pt x="189" y="12760"/>
                    <a:pt x="441" y="12760"/>
                  </a:cubicBezTo>
                  <a:lnTo>
                    <a:pt x="11185" y="12760"/>
                  </a:lnTo>
                  <a:cubicBezTo>
                    <a:pt x="11405" y="12760"/>
                    <a:pt x="11563" y="12571"/>
                    <a:pt x="11626" y="12382"/>
                  </a:cubicBezTo>
                  <a:lnTo>
                    <a:pt x="11626" y="8885"/>
                  </a:lnTo>
                  <a:cubicBezTo>
                    <a:pt x="11626" y="8696"/>
                    <a:pt x="11500" y="8539"/>
                    <a:pt x="11342" y="8476"/>
                  </a:cubicBezTo>
                  <a:cubicBezTo>
                    <a:pt x="10555" y="8192"/>
                    <a:pt x="9956" y="7404"/>
                    <a:pt x="9956" y="6522"/>
                  </a:cubicBezTo>
                  <a:cubicBezTo>
                    <a:pt x="9956" y="5609"/>
                    <a:pt x="10555" y="4853"/>
                    <a:pt x="11342" y="4569"/>
                  </a:cubicBezTo>
                  <a:cubicBezTo>
                    <a:pt x="11500" y="4538"/>
                    <a:pt x="11626" y="4380"/>
                    <a:pt x="11626" y="4191"/>
                  </a:cubicBezTo>
                  <a:lnTo>
                    <a:pt x="11626" y="442"/>
                  </a:lnTo>
                  <a:cubicBezTo>
                    <a:pt x="11626" y="221"/>
                    <a:pt x="11405" y="1"/>
                    <a:pt x="111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 name="Imagen 26"/>
          <p:cNvPicPr>
            <a:picLocks noChangeAspect="1"/>
          </p:cNvPicPr>
          <p:nvPr/>
        </p:nvPicPr>
        <p:blipFill rotWithShape="1">
          <a:blip r:embed="rId3"/>
          <a:srcRect b="5100"/>
          <a:stretch/>
        </p:blipFill>
        <p:spPr>
          <a:xfrm>
            <a:off x="3622142" y="1584414"/>
            <a:ext cx="1899680" cy="355599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1"/>
        <p:cNvGrpSpPr/>
        <p:nvPr/>
      </p:nvGrpSpPr>
      <p:grpSpPr>
        <a:xfrm>
          <a:off x="0" y="0"/>
          <a:ext cx="0" cy="0"/>
          <a:chOff x="0" y="0"/>
          <a:chExt cx="0" cy="0"/>
        </a:xfrm>
      </p:grpSpPr>
      <p:pic>
        <p:nvPicPr>
          <p:cNvPr id="9" name="Imagen 8"/>
          <p:cNvPicPr>
            <a:picLocks noChangeAspect="1"/>
          </p:cNvPicPr>
          <p:nvPr/>
        </p:nvPicPr>
        <p:blipFill>
          <a:blip r:embed="rId3">
            <a:duotone>
              <a:schemeClr val="accent1">
                <a:shade val="45000"/>
                <a:satMod val="135000"/>
              </a:schemeClr>
              <a:prstClr val="white"/>
            </a:duotone>
          </a:blip>
          <a:stretch>
            <a:fillRect/>
          </a:stretch>
        </p:blipFill>
        <p:spPr>
          <a:xfrm>
            <a:off x="4745250" y="1292576"/>
            <a:ext cx="4398750" cy="3847500"/>
          </a:xfrm>
          <a:prstGeom prst="rect">
            <a:avLst/>
          </a:prstGeom>
        </p:spPr>
      </p:pic>
      <p:pic>
        <p:nvPicPr>
          <p:cNvPr id="10" name="Imagen 9"/>
          <p:cNvPicPr>
            <a:picLocks noChangeAspect="1"/>
          </p:cNvPicPr>
          <p:nvPr/>
        </p:nvPicPr>
        <p:blipFill>
          <a:blip r:embed="rId3">
            <a:duotone>
              <a:schemeClr val="accent1">
                <a:shade val="45000"/>
                <a:satMod val="135000"/>
              </a:schemeClr>
              <a:prstClr val="white"/>
            </a:duotone>
          </a:blip>
          <a:stretch>
            <a:fillRect/>
          </a:stretch>
        </p:blipFill>
        <p:spPr>
          <a:xfrm rot="10800000">
            <a:off x="-2" y="9200"/>
            <a:ext cx="4398750" cy="3847500"/>
          </a:xfrm>
          <a:prstGeom prst="rect">
            <a:avLst/>
          </a:prstGeom>
        </p:spPr>
      </p:pic>
      <p:sp>
        <p:nvSpPr>
          <p:cNvPr id="1792" name="Google Shape;1792;p48"/>
          <p:cNvSpPr txBox="1">
            <a:spLocks noGrp="1"/>
          </p:cNvSpPr>
          <p:nvPr>
            <p:ph type="title" idx="6"/>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POPULAR USES</a:t>
            </a:r>
            <a:endParaRPr/>
          </a:p>
        </p:txBody>
      </p:sp>
      <p:sp>
        <p:nvSpPr>
          <p:cNvPr id="1793" name="Google Shape;1793;p48"/>
          <p:cNvSpPr txBox="1">
            <a:spLocks noGrp="1"/>
          </p:cNvSpPr>
          <p:nvPr>
            <p:ph type="title"/>
          </p:nvPr>
        </p:nvSpPr>
        <p:spPr>
          <a:xfrm>
            <a:off x="1475499" y="2430600"/>
            <a:ext cx="17214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1"/>
                </a:solidFill>
              </a:rPr>
              <a:t>FOOD</a:t>
            </a:r>
            <a:endParaRPr>
              <a:solidFill>
                <a:schemeClr val="accent1"/>
              </a:solidFill>
            </a:endParaRPr>
          </a:p>
        </p:txBody>
      </p:sp>
      <p:sp>
        <p:nvSpPr>
          <p:cNvPr id="1794" name="Google Shape;1794;p48"/>
          <p:cNvSpPr txBox="1">
            <a:spLocks noGrp="1"/>
          </p:cNvSpPr>
          <p:nvPr>
            <p:ph type="subTitle" idx="1"/>
          </p:nvPr>
        </p:nvSpPr>
        <p:spPr>
          <a:xfrm>
            <a:off x="1167949" y="2836125"/>
            <a:ext cx="2336400" cy="77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Mercury is the closest planet to the Sun and the smallest in the Solar System</a:t>
            </a:r>
            <a:endParaRPr/>
          </a:p>
        </p:txBody>
      </p:sp>
      <p:sp>
        <p:nvSpPr>
          <p:cNvPr id="1795" name="Google Shape;1795;p48"/>
          <p:cNvSpPr txBox="1">
            <a:spLocks noGrp="1"/>
          </p:cNvSpPr>
          <p:nvPr>
            <p:ph type="title" idx="2"/>
          </p:nvPr>
        </p:nvSpPr>
        <p:spPr>
          <a:xfrm>
            <a:off x="3711298" y="3338575"/>
            <a:ext cx="17214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1"/>
                </a:solidFill>
              </a:rPr>
              <a:t>FUEL</a:t>
            </a:r>
            <a:endParaRPr>
              <a:solidFill>
                <a:schemeClr val="accent1"/>
              </a:solidFill>
            </a:endParaRPr>
          </a:p>
        </p:txBody>
      </p:sp>
      <p:sp>
        <p:nvSpPr>
          <p:cNvPr id="1796" name="Google Shape;1796;p48"/>
          <p:cNvSpPr txBox="1">
            <a:spLocks noGrp="1"/>
          </p:cNvSpPr>
          <p:nvPr>
            <p:ph type="subTitle" idx="3"/>
          </p:nvPr>
        </p:nvSpPr>
        <p:spPr>
          <a:xfrm>
            <a:off x="3403799" y="3743352"/>
            <a:ext cx="2336400" cy="77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Despite being red, Mars is actually a cold place. It’s full of iron oxide dust</a:t>
            </a:r>
            <a:endParaRPr/>
          </a:p>
        </p:txBody>
      </p:sp>
      <p:sp>
        <p:nvSpPr>
          <p:cNvPr id="1797" name="Google Shape;1797;p48"/>
          <p:cNvSpPr txBox="1">
            <a:spLocks noGrp="1"/>
          </p:cNvSpPr>
          <p:nvPr>
            <p:ph type="title" idx="4"/>
          </p:nvPr>
        </p:nvSpPr>
        <p:spPr>
          <a:xfrm>
            <a:off x="5947148" y="2430600"/>
            <a:ext cx="17214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1"/>
                </a:solidFill>
              </a:rPr>
              <a:t>TIMBER</a:t>
            </a:r>
            <a:endParaRPr>
              <a:solidFill>
                <a:schemeClr val="accent1"/>
              </a:solidFill>
            </a:endParaRPr>
          </a:p>
        </p:txBody>
      </p:sp>
      <p:sp>
        <p:nvSpPr>
          <p:cNvPr id="1798" name="Google Shape;1798;p48"/>
          <p:cNvSpPr txBox="1">
            <a:spLocks noGrp="1"/>
          </p:cNvSpPr>
          <p:nvPr>
            <p:ph type="subTitle" idx="5"/>
          </p:nvPr>
        </p:nvSpPr>
        <p:spPr>
          <a:xfrm>
            <a:off x="5639649" y="2836125"/>
            <a:ext cx="2336400" cy="77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Venus has a beautiful name and is the second planet from the Sun</a:t>
            </a:r>
            <a:endParaRPr/>
          </a:p>
        </p:txBody>
      </p:sp>
      <p:sp>
        <p:nvSpPr>
          <p:cNvPr id="11" name="Rectángulo 10"/>
          <p:cNvSpPr/>
          <p:nvPr/>
        </p:nvSpPr>
        <p:spPr>
          <a:xfrm>
            <a:off x="1" y="934595"/>
            <a:ext cx="9144000" cy="9389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12" name="Grupo 11"/>
          <p:cNvGrpSpPr/>
          <p:nvPr/>
        </p:nvGrpSpPr>
        <p:grpSpPr>
          <a:xfrm>
            <a:off x="7754880" y="273091"/>
            <a:ext cx="934790" cy="685910"/>
            <a:chOff x="7754880" y="507361"/>
            <a:chExt cx="598791" cy="439368"/>
          </a:xfrm>
        </p:grpSpPr>
        <p:pic>
          <p:nvPicPr>
            <p:cNvPr id="13" name="Imagen 12"/>
            <p:cNvPicPr>
              <a:picLocks noChangeAspect="1"/>
            </p:cNvPicPr>
            <p:nvPr/>
          </p:nvPicPr>
          <p:blipFill>
            <a:blip r:embed="rId4"/>
            <a:stretch>
              <a:fillRect/>
            </a:stretch>
          </p:blipFill>
          <p:spPr>
            <a:xfrm>
              <a:off x="8054275" y="625574"/>
              <a:ext cx="299396" cy="308202"/>
            </a:xfrm>
            <a:prstGeom prst="rect">
              <a:avLst/>
            </a:prstGeom>
          </p:spPr>
        </p:pic>
        <p:pic>
          <p:nvPicPr>
            <p:cNvPr id="14" name="Imagen 13"/>
            <p:cNvPicPr>
              <a:picLocks noChangeAspect="1"/>
            </p:cNvPicPr>
            <p:nvPr/>
          </p:nvPicPr>
          <p:blipFill>
            <a:blip r:embed="rId4"/>
            <a:stretch>
              <a:fillRect/>
            </a:stretch>
          </p:blipFill>
          <p:spPr>
            <a:xfrm>
              <a:off x="7754880" y="625574"/>
              <a:ext cx="299396" cy="308202"/>
            </a:xfrm>
            <a:prstGeom prst="rect">
              <a:avLst/>
            </a:prstGeom>
          </p:spPr>
        </p:pic>
        <p:pic>
          <p:nvPicPr>
            <p:cNvPr id="15" name="Imagen 14"/>
            <p:cNvPicPr>
              <a:picLocks noChangeAspect="1"/>
            </p:cNvPicPr>
            <p:nvPr/>
          </p:nvPicPr>
          <p:blipFill>
            <a:blip r:embed="rId4"/>
            <a:stretch>
              <a:fillRect/>
            </a:stretch>
          </p:blipFill>
          <p:spPr>
            <a:xfrm>
              <a:off x="7840868" y="507361"/>
              <a:ext cx="426815" cy="439368"/>
            </a:xfrm>
            <a:prstGeom prst="rect">
              <a:avLst/>
            </a:prstGeom>
          </p:spPr>
        </p:pic>
      </p:grpSp>
      <p:grpSp>
        <p:nvGrpSpPr>
          <p:cNvPr id="16" name="Grupo 15"/>
          <p:cNvGrpSpPr/>
          <p:nvPr/>
        </p:nvGrpSpPr>
        <p:grpSpPr>
          <a:xfrm>
            <a:off x="343603" y="279330"/>
            <a:ext cx="934790" cy="685910"/>
            <a:chOff x="7754880" y="507361"/>
            <a:chExt cx="598791" cy="439368"/>
          </a:xfrm>
        </p:grpSpPr>
        <p:pic>
          <p:nvPicPr>
            <p:cNvPr id="17" name="Imagen 16"/>
            <p:cNvPicPr>
              <a:picLocks noChangeAspect="1"/>
            </p:cNvPicPr>
            <p:nvPr/>
          </p:nvPicPr>
          <p:blipFill>
            <a:blip r:embed="rId4"/>
            <a:stretch>
              <a:fillRect/>
            </a:stretch>
          </p:blipFill>
          <p:spPr>
            <a:xfrm>
              <a:off x="8054275" y="625574"/>
              <a:ext cx="299396" cy="308202"/>
            </a:xfrm>
            <a:prstGeom prst="rect">
              <a:avLst/>
            </a:prstGeom>
          </p:spPr>
        </p:pic>
        <p:pic>
          <p:nvPicPr>
            <p:cNvPr id="18" name="Imagen 17"/>
            <p:cNvPicPr>
              <a:picLocks noChangeAspect="1"/>
            </p:cNvPicPr>
            <p:nvPr/>
          </p:nvPicPr>
          <p:blipFill>
            <a:blip r:embed="rId4"/>
            <a:stretch>
              <a:fillRect/>
            </a:stretch>
          </p:blipFill>
          <p:spPr>
            <a:xfrm>
              <a:off x="7754880" y="625574"/>
              <a:ext cx="299396" cy="308202"/>
            </a:xfrm>
            <a:prstGeom prst="rect">
              <a:avLst/>
            </a:prstGeom>
          </p:spPr>
        </p:pic>
        <p:pic>
          <p:nvPicPr>
            <p:cNvPr id="19" name="Imagen 18"/>
            <p:cNvPicPr>
              <a:picLocks noChangeAspect="1"/>
            </p:cNvPicPr>
            <p:nvPr/>
          </p:nvPicPr>
          <p:blipFill>
            <a:blip r:embed="rId4"/>
            <a:stretch>
              <a:fillRect/>
            </a:stretch>
          </p:blipFill>
          <p:spPr>
            <a:xfrm>
              <a:off x="7840868" y="507361"/>
              <a:ext cx="426815" cy="439368"/>
            </a:xfrm>
            <a:prstGeom prst="rect">
              <a:avLst/>
            </a:prstGeom>
          </p:spPr>
        </p:pic>
      </p:grpSp>
      <p:pic>
        <p:nvPicPr>
          <p:cNvPr id="2" name="Imagen 1"/>
          <p:cNvPicPr>
            <a:picLocks noChangeAspect="1"/>
          </p:cNvPicPr>
          <p:nvPr/>
        </p:nvPicPr>
        <p:blipFill>
          <a:blip r:embed="rId5"/>
          <a:stretch>
            <a:fillRect/>
          </a:stretch>
        </p:blipFill>
        <p:spPr>
          <a:xfrm>
            <a:off x="2049274" y="1328100"/>
            <a:ext cx="573750" cy="1102500"/>
          </a:xfrm>
          <a:prstGeom prst="rect">
            <a:avLst/>
          </a:prstGeom>
        </p:spPr>
      </p:pic>
      <p:pic>
        <p:nvPicPr>
          <p:cNvPr id="21" name="Imagen 20"/>
          <p:cNvPicPr>
            <a:picLocks noChangeAspect="1"/>
          </p:cNvPicPr>
          <p:nvPr/>
        </p:nvPicPr>
        <p:blipFill>
          <a:blip r:embed="rId5"/>
          <a:stretch>
            <a:fillRect/>
          </a:stretch>
        </p:blipFill>
        <p:spPr>
          <a:xfrm>
            <a:off x="4198828" y="2118313"/>
            <a:ext cx="573750" cy="1102500"/>
          </a:xfrm>
          <a:prstGeom prst="rect">
            <a:avLst/>
          </a:prstGeom>
        </p:spPr>
      </p:pic>
      <p:pic>
        <p:nvPicPr>
          <p:cNvPr id="22" name="Imagen 21"/>
          <p:cNvPicPr>
            <a:picLocks noChangeAspect="1"/>
          </p:cNvPicPr>
          <p:nvPr/>
        </p:nvPicPr>
        <p:blipFill>
          <a:blip r:embed="rId5"/>
          <a:stretch>
            <a:fillRect/>
          </a:stretch>
        </p:blipFill>
        <p:spPr>
          <a:xfrm>
            <a:off x="6484499" y="1240358"/>
            <a:ext cx="573750" cy="1102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355" name="Google Shape;1355;p57"/>
          <p:cNvSpPr txBox="1">
            <a:spLocks noGrp="1"/>
          </p:cNvSpPr>
          <p:nvPr>
            <p:ph type="title"/>
          </p:nvPr>
        </p:nvSpPr>
        <p:spPr>
          <a:xfrm>
            <a:off x="1169077" y="2792626"/>
            <a:ext cx="6880668" cy="94677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dirty="0">
                <a:solidFill>
                  <a:schemeClr val="bg1">
                    <a:lumMod val="25000"/>
                  </a:schemeClr>
                </a:solidFill>
              </a:rPr>
              <a:t>Change your </a:t>
            </a:r>
            <a:r>
              <a:rPr lang="en" sz="4400" dirty="0" smtClean="0">
                <a:solidFill>
                  <a:schemeClr val="bg1">
                    <a:lumMod val="25000"/>
                  </a:schemeClr>
                </a:solidFill>
              </a:rPr>
              <a:t>background</a:t>
            </a:r>
            <a:endParaRPr sz="4400" dirty="0">
              <a:solidFill>
                <a:schemeClr val="bg1">
                  <a:lumMod val="25000"/>
                </a:schemeClr>
              </a:solidFill>
            </a:endParaRPr>
          </a:p>
        </p:txBody>
      </p:sp>
      <p:sp>
        <p:nvSpPr>
          <p:cNvPr id="1356" name="Google Shape;1356;p57"/>
          <p:cNvSpPr txBox="1">
            <a:spLocks noGrp="1"/>
          </p:cNvSpPr>
          <p:nvPr>
            <p:ph type="subTitle" idx="1"/>
          </p:nvPr>
        </p:nvSpPr>
        <p:spPr>
          <a:xfrm>
            <a:off x="1941664" y="3739398"/>
            <a:ext cx="53355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Clr>
                <a:schemeClr val="dk1"/>
              </a:buClr>
              <a:buSzPts val="1100"/>
              <a:buFont typeface="Arial"/>
              <a:buNone/>
            </a:pPr>
            <a:r>
              <a:rPr lang="en" dirty="0"/>
              <a:t>To help limit distractions or make video calls more fun, you can now blur your background or replace your background with an image</a:t>
            </a:r>
            <a:endParaRPr dirty="0"/>
          </a:p>
        </p:txBody>
      </p:sp>
      <p:sp>
        <p:nvSpPr>
          <p:cNvPr id="1357" name="Google Shape;1357;p57"/>
          <p:cNvSpPr/>
          <p:nvPr/>
        </p:nvSpPr>
        <p:spPr>
          <a:xfrm>
            <a:off x="3894388" y="4702650"/>
            <a:ext cx="1380619" cy="52850"/>
          </a:xfrm>
          <a:custGeom>
            <a:avLst/>
            <a:gdLst/>
            <a:ahLst/>
            <a:cxnLst/>
            <a:rect l="l" t="t" r="r" b="b"/>
            <a:pathLst>
              <a:path w="17505" h="670" extrusionOk="0">
                <a:moveTo>
                  <a:pt x="0" y="0"/>
                </a:moveTo>
                <a:lnTo>
                  <a:pt x="0" y="669"/>
                </a:lnTo>
                <a:lnTo>
                  <a:pt x="17505" y="669"/>
                </a:lnTo>
                <a:lnTo>
                  <a:pt x="175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n 1"/>
          <p:cNvPicPr>
            <a:picLocks noChangeAspect="1"/>
          </p:cNvPicPr>
          <p:nvPr/>
        </p:nvPicPr>
        <p:blipFill>
          <a:blip r:embed="rId3"/>
          <a:stretch>
            <a:fillRect/>
          </a:stretch>
        </p:blipFill>
        <p:spPr>
          <a:xfrm>
            <a:off x="2603834" y="370703"/>
            <a:ext cx="4502546" cy="2421923"/>
          </a:xfrm>
          <a:prstGeom prst="rect">
            <a:avLst/>
          </a:prstGeom>
        </p:spPr>
      </p:pic>
      <p:pic>
        <p:nvPicPr>
          <p:cNvPr id="7" name="Imagen 6"/>
          <p:cNvPicPr>
            <a:picLocks noChangeAspect="1"/>
          </p:cNvPicPr>
          <p:nvPr/>
        </p:nvPicPr>
        <p:blipFill>
          <a:blip r:embed="rId4"/>
          <a:stretch>
            <a:fillRect/>
          </a:stretch>
        </p:blipFill>
        <p:spPr>
          <a:xfrm>
            <a:off x="181908" y="185306"/>
            <a:ext cx="1136365" cy="1484740"/>
          </a:xfrm>
          <a:prstGeom prst="rect">
            <a:avLst/>
          </a:prstGeom>
        </p:spPr>
      </p:pic>
      <p:pic>
        <p:nvPicPr>
          <p:cNvPr id="8" name="Imagen 7"/>
          <p:cNvPicPr>
            <a:picLocks noChangeAspect="1"/>
          </p:cNvPicPr>
          <p:nvPr/>
        </p:nvPicPr>
        <p:blipFill>
          <a:blip r:embed="rId4"/>
          <a:stretch>
            <a:fillRect/>
          </a:stretch>
        </p:blipFill>
        <p:spPr>
          <a:xfrm flipH="1">
            <a:off x="7986916" y="109270"/>
            <a:ext cx="1108441" cy="144825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4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DIAGRAM: LEAVES</a:t>
            </a:r>
            <a:endParaRPr/>
          </a:p>
        </p:txBody>
      </p:sp>
      <p:sp>
        <p:nvSpPr>
          <p:cNvPr id="1804" name="Google Shape;1804;p49"/>
          <p:cNvSpPr txBox="1"/>
          <p:nvPr/>
        </p:nvSpPr>
        <p:spPr>
          <a:xfrm>
            <a:off x="2869364" y="3024700"/>
            <a:ext cx="1589700" cy="44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accent2"/>
                </a:solidFill>
                <a:latin typeface="Chau Philomene One"/>
                <a:ea typeface="Chau Philomene One"/>
                <a:cs typeface="Chau Philomene One"/>
                <a:sym typeface="Chau Philomene One"/>
              </a:rPr>
              <a:t>JUPITER</a:t>
            </a:r>
            <a:endParaRPr sz="2200">
              <a:solidFill>
                <a:schemeClr val="accent2"/>
              </a:solidFill>
              <a:latin typeface="Chau Philomene One"/>
              <a:ea typeface="Chau Philomene One"/>
              <a:cs typeface="Chau Philomene One"/>
              <a:sym typeface="Chau Philomene One"/>
            </a:endParaRPr>
          </a:p>
        </p:txBody>
      </p:sp>
      <p:sp>
        <p:nvSpPr>
          <p:cNvPr id="1805" name="Google Shape;1805;p49"/>
          <p:cNvSpPr txBox="1"/>
          <p:nvPr/>
        </p:nvSpPr>
        <p:spPr>
          <a:xfrm>
            <a:off x="1100739" y="3024700"/>
            <a:ext cx="1589700" cy="44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accent2"/>
                </a:solidFill>
                <a:latin typeface="Chau Philomene One"/>
                <a:ea typeface="Chau Philomene One"/>
                <a:cs typeface="Chau Philomene One"/>
                <a:sym typeface="Chau Philomene One"/>
              </a:rPr>
              <a:t>MERCURY</a:t>
            </a:r>
            <a:endParaRPr sz="2200">
              <a:solidFill>
                <a:schemeClr val="accent2"/>
              </a:solidFill>
              <a:latin typeface="Chau Philomene One"/>
              <a:ea typeface="Chau Philomene One"/>
              <a:cs typeface="Chau Philomene One"/>
              <a:sym typeface="Chau Philomene One"/>
            </a:endParaRPr>
          </a:p>
        </p:txBody>
      </p:sp>
      <p:sp>
        <p:nvSpPr>
          <p:cNvPr id="1806" name="Google Shape;1806;p49"/>
          <p:cNvSpPr txBox="1"/>
          <p:nvPr/>
        </p:nvSpPr>
        <p:spPr>
          <a:xfrm>
            <a:off x="6457827" y="3024700"/>
            <a:ext cx="1589700" cy="44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accent2"/>
                </a:solidFill>
                <a:latin typeface="Chau Philomene One"/>
                <a:ea typeface="Chau Philomene One"/>
                <a:cs typeface="Chau Philomene One"/>
                <a:sym typeface="Chau Philomene One"/>
              </a:rPr>
              <a:t>SATURN</a:t>
            </a:r>
            <a:endParaRPr sz="2200">
              <a:solidFill>
                <a:schemeClr val="accent2"/>
              </a:solidFill>
              <a:latin typeface="Chau Philomene One"/>
              <a:ea typeface="Chau Philomene One"/>
              <a:cs typeface="Chau Philomene One"/>
              <a:sym typeface="Chau Philomene One"/>
            </a:endParaRPr>
          </a:p>
        </p:txBody>
      </p:sp>
      <p:sp>
        <p:nvSpPr>
          <p:cNvPr id="1807" name="Google Shape;1807;p49"/>
          <p:cNvSpPr txBox="1"/>
          <p:nvPr/>
        </p:nvSpPr>
        <p:spPr>
          <a:xfrm>
            <a:off x="4691389" y="3024700"/>
            <a:ext cx="1589700" cy="44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accent2"/>
                </a:solidFill>
                <a:latin typeface="Chau Philomene One"/>
                <a:ea typeface="Chau Philomene One"/>
                <a:cs typeface="Chau Philomene One"/>
                <a:sym typeface="Chau Philomene One"/>
              </a:rPr>
              <a:t>VENUS</a:t>
            </a:r>
            <a:endParaRPr sz="2200">
              <a:solidFill>
                <a:schemeClr val="accent2"/>
              </a:solidFill>
              <a:latin typeface="Chau Philomene One"/>
              <a:ea typeface="Chau Philomene One"/>
              <a:cs typeface="Chau Philomene One"/>
              <a:sym typeface="Chau Philomene One"/>
            </a:endParaRPr>
          </a:p>
        </p:txBody>
      </p:sp>
      <p:sp>
        <p:nvSpPr>
          <p:cNvPr id="1808" name="Google Shape;1808;p49"/>
          <p:cNvSpPr txBox="1"/>
          <p:nvPr/>
        </p:nvSpPr>
        <p:spPr>
          <a:xfrm>
            <a:off x="3688477" y="1161000"/>
            <a:ext cx="1692900" cy="44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dk1"/>
                </a:solidFill>
                <a:latin typeface="Chau Philomene One"/>
                <a:ea typeface="Chau Philomene One"/>
                <a:cs typeface="Chau Philomene One"/>
                <a:sym typeface="Chau Philomene One"/>
              </a:rPr>
              <a:t>LEAVES</a:t>
            </a:r>
            <a:endParaRPr sz="2200">
              <a:solidFill>
                <a:schemeClr val="dk1"/>
              </a:solidFill>
              <a:latin typeface="Chau Philomene One"/>
              <a:ea typeface="Chau Philomene One"/>
              <a:cs typeface="Chau Philomene One"/>
              <a:sym typeface="Chau Philomene One"/>
            </a:endParaRPr>
          </a:p>
        </p:txBody>
      </p:sp>
      <p:sp>
        <p:nvSpPr>
          <p:cNvPr id="1809" name="Google Shape;1809;p49"/>
          <p:cNvSpPr txBox="1"/>
          <p:nvPr/>
        </p:nvSpPr>
        <p:spPr>
          <a:xfrm>
            <a:off x="5482947" y="2161594"/>
            <a:ext cx="1766400" cy="44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accent1"/>
                </a:solidFill>
                <a:latin typeface="Chau Philomene One"/>
                <a:ea typeface="Chau Philomene One"/>
                <a:cs typeface="Chau Philomene One"/>
                <a:sym typeface="Chau Philomene One"/>
              </a:rPr>
              <a:t>DECIDUOUS</a:t>
            </a:r>
            <a:endParaRPr sz="2200">
              <a:solidFill>
                <a:schemeClr val="accent1"/>
              </a:solidFill>
              <a:latin typeface="Chau Philomene One"/>
              <a:ea typeface="Chau Philomene One"/>
              <a:cs typeface="Chau Philomene One"/>
              <a:sym typeface="Chau Philomene One"/>
            </a:endParaRPr>
          </a:p>
        </p:txBody>
      </p:sp>
      <p:sp>
        <p:nvSpPr>
          <p:cNvPr id="1810" name="Google Shape;1810;p49"/>
          <p:cNvSpPr txBox="1"/>
          <p:nvPr/>
        </p:nvSpPr>
        <p:spPr>
          <a:xfrm>
            <a:off x="1896706" y="2161594"/>
            <a:ext cx="1766400" cy="44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accent1"/>
                </a:solidFill>
                <a:latin typeface="Chau Philomene One"/>
                <a:ea typeface="Chau Philomene One"/>
                <a:cs typeface="Chau Philomene One"/>
                <a:sym typeface="Chau Philomene One"/>
              </a:rPr>
              <a:t>EVERGREEN</a:t>
            </a:r>
            <a:endParaRPr sz="2200">
              <a:solidFill>
                <a:schemeClr val="accent1"/>
              </a:solidFill>
              <a:latin typeface="Chau Philomene One"/>
              <a:ea typeface="Chau Philomene One"/>
              <a:cs typeface="Chau Philomene One"/>
              <a:sym typeface="Chau Philomene One"/>
            </a:endParaRPr>
          </a:p>
        </p:txBody>
      </p:sp>
      <p:sp>
        <p:nvSpPr>
          <p:cNvPr id="1811" name="Google Shape;1811;p49"/>
          <p:cNvSpPr txBox="1"/>
          <p:nvPr/>
        </p:nvSpPr>
        <p:spPr>
          <a:xfrm>
            <a:off x="1044927" y="3479375"/>
            <a:ext cx="1692900" cy="75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chemeClr val="accent2"/>
                </a:solidFill>
                <a:latin typeface="Catamaran"/>
                <a:ea typeface="Catamaran"/>
                <a:cs typeface="Catamaran"/>
                <a:sym typeface="Catamaran"/>
              </a:rPr>
              <a:t>Mercury is the smallest planet in the Solar System</a:t>
            </a:r>
            <a:endParaRPr>
              <a:solidFill>
                <a:schemeClr val="accent2"/>
              </a:solidFill>
              <a:latin typeface="Catamaran"/>
              <a:ea typeface="Catamaran"/>
              <a:cs typeface="Catamaran"/>
              <a:sym typeface="Catamaran"/>
            </a:endParaRPr>
          </a:p>
        </p:txBody>
      </p:sp>
      <p:sp>
        <p:nvSpPr>
          <p:cNvPr id="1812" name="Google Shape;1812;p49"/>
          <p:cNvSpPr txBox="1"/>
          <p:nvPr/>
        </p:nvSpPr>
        <p:spPr>
          <a:xfrm>
            <a:off x="2826332" y="3479375"/>
            <a:ext cx="1692900" cy="75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chemeClr val="accent2"/>
                </a:solidFill>
                <a:latin typeface="Catamaran"/>
                <a:ea typeface="Catamaran"/>
                <a:cs typeface="Catamaran"/>
                <a:sym typeface="Catamaran"/>
              </a:rPr>
              <a:t>Jupiter is a gas giant and the biggest planet of them all</a:t>
            </a:r>
            <a:endParaRPr>
              <a:solidFill>
                <a:schemeClr val="accent2"/>
              </a:solidFill>
              <a:latin typeface="Catamaran"/>
              <a:ea typeface="Catamaran"/>
              <a:cs typeface="Catamaran"/>
              <a:sym typeface="Catamaran"/>
            </a:endParaRPr>
          </a:p>
        </p:txBody>
      </p:sp>
      <p:sp>
        <p:nvSpPr>
          <p:cNvPr id="1813" name="Google Shape;1813;p49"/>
          <p:cNvSpPr txBox="1"/>
          <p:nvPr/>
        </p:nvSpPr>
        <p:spPr>
          <a:xfrm>
            <a:off x="4624690" y="3479375"/>
            <a:ext cx="1692900" cy="75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chemeClr val="accent2"/>
                </a:solidFill>
                <a:latin typeface="Catamaran"/>
                <a:ea typeface="Catamaran"/>
                <a:cs typeface="Catamaran"/>
                <a:sym typeface="Catamaran"/>
              </a:rPr>
              <a:t>It has a beautiful name, but also high temperatures</a:t>
            </a:r>
            <a:endParaRPr>
              <a:solidFill>
                <a:schemeClr val="accent2"/>
              </a:solidFill>
              <a:latin typeface="Catamaran"/>
              <a:ea typeface="Catamaran"/>
              <a:cs typeface="Catamaran"/>
              <a:sym typeface="Catamaran"/>
            </a:endParaRPr>
          </a:p>
        </p:txBody>
      </p:sp>
      <p:sp>
        <p:nvSpPr>
          <p:cNvPr id="1814" name="Google Shape;1814;p49"/>
          <p:cNvSpPr txBox="1"/>
          <p:nvPr/>
        </p:nvSpPr>
        <p:spPr>
          <a:xfrm>
            <a:off x="6406173" y="3479375"/>
            <a:ext cx="1692900" cy="75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chemeClr val="accent2"/>
                </a:solidFill>
                <a:latin typeface="Catamaran"/>
                <a:ea typeface="Catamaran"/>
                <a:cs typeface="Catamaran"/>
                <a:sym typeface="Catamaran"/>
              </a:rPr>
              <a:t>Saturn is composed mostly of hydrogen and helium</a:t>
            </a:r>
            <a:endParaRPr>
              <a:solidFill>
                <a:schemeClr val="accent2"/>
              </a:solidFill>
              <a:latin typeface="Catamaran"/>
              <a:ea typeface="Catamaran"/>
              <a:cs typeface="Catamaran"/>
              <a:sym typeface="Catamaran"/>
            </a:endParaRPr>
          </a:p>
        </p:txBody>
      </p:sp>
      <p:cxnSp>
        <p:nvCxnSpPr>
          <p:cNvPr id="1815" name="Google Shape;1815;p49"/>
          <p:cNvCxnSpPr>
            <a:stCxn id="1808" idx="2"/>
            <a:endCxn id="1810" idx="0"/>
          </p:cNvCxnSpPr>
          <p:nvPr/>
        </p:nvCxnSpPr>
        <p:spPr>
          <a:xfrm rot="5400000">
            <a:off x="3380377" y="1006950"/>
            <a:ext cx="554100" cy="1755000"/>
          </a:xfrm>
          <a:prstGeom prst="curvedConnector3">
            <a:avLst>
              <a:gd name="adj1" fmla="val 50008"/>
            </a:avLst>
          </a:prstGeom>
          <a:noFill/>
          <a:ln w="19050" cap="flat" cmpd="sng">
            <a:solidFill>
              <a:schemeClr val="accent4"/>
            </a:solidFill>
            <a:prstDash val="solid"/>
            <a:round/>
            <a:headEnd type="none" w="med" len="med"/>
            <a:tailEnd type="none" w="med" len="med"/>
          </a:ln>
        </p:spPr>
      </p:cxnSp>
      <p:cxnSp>
        <p:nvCxnSpPr>
          <p:cNvPr id="1816" name="Google Shape;1816;p49"/>
          <p:cNvCxnSpPr>
            <a:stCxn id="1808" idx="2"/>
            <a:endCxn id="1809" idx="0"/>
          </p:cNvCxnSpPr>
          <p:nvPr/>
        </p:nvCxnSpPr>
        <p:spPr>
          <a:xfrm rot="-5400000" flipH="1">
            <a:off x="5173477" y="968850"/>
            <a:ext cx="554100" cy="1831200"/>
          </a:xfrm>
          <a:prstGeom prst="curvedConnector3">
            <a:avLst>
              <a:gd name="adj1" fmla="val 50008"/>
            </a:avLst>
          </a:prstGeom>
          <a:noFill/>
          <a:ln w="19050" cap="flat" cmpd="sng">
            <a:solidFill>
              <a:schemeClr val="accent4"/>
            </a:solidFill>
            <a:prstDash val="solid"/>
            <a:round/>
            <a:headEnd type="none" w="med" len="med"/>
            <a:tailEnd type="none" w="med" len="med"/>
          </a:ln>
        </p:spPr>
      </p:cxnSp>
      <p:cxnSp>
        <p:nvCxnSpPr>
          <p:cNvPr id="1817" name="Google Shape;1817;p49"/>
          <p:cNvCxnSpPr>
            <a:stCxn id="1810" idx="2"/>
            <a:endCxn id="1804" idx="0"/>
          </p:cNvCxnSpPr>
          <p:nvPr/>
        </p:nvCxnSpPr>
        <p:spPr>
          <a:xfrm rot="-5400000" flipH="1">
            <a:off x="3013756" y="2374144"/>
            <a:ext cx="416700" cy="884400"/>
          </a:xfrm>
          <a:prstGeom prst="curvedConnector3">
            <a:avLst>
              <a:gd name="adj1" fmla="val 50001"/>
            </a:avLst>
          </a:prstGeom>
          <a:noFill/>
          <a:ln w="19050" cap="flat" cmpd="sng">
            <a:solidFill>
              <a:schemeClr val="accent4"/>
            </a:solidFill>
            <a:prstDash val="solid"/>
            <a:round/>
            <a:headEnd type="none" w="med" len="med"/>
            <a:tailEnd type="none" w="med" len="med"/>
          </a:ln>
        </p:spPr>
      </p:cxnSp>
      <p:cxnSp>
        <p:nvCxnSpPr>
          <p:cNvPr id="1818" name="Google Shape;1818;p49"/>
          <p:cNvCxnSpPr>
            <a:stCxn id="1810" idx="2"/>
            <a:endCxn id="1805" idx="0"/>
          </p:cNvCxnSpPr>
          <p:nvPr/>
        </p:nvCxnSpPr>
        <p:spPr>
          <a:xfrm rot="5400000">
            <a:off x="2129356" y="2374144"/>
            <a:ext cx="416700" cy="884400"/>
          </a:xfrm>
          <a:prstGeom prst="curvedConnector3">
            <a:avLst>
              <a:gd name="adj1" fmla="val 50001"/>
            </a:avLst>
          </a:prstGeom>
          <a:noFill/>
          <a:ln w="19050" cap="flat" cmpd="sng">
            <a:solidFill>
              <a:schemeClr val="accent4"/>
            </a:solidFill>
            <a:prstDash val="solid"/>
            <a:round/>
            <a:headEnd type="none" w="med" len="med"/>
            <a:tailEnd type="none" w="med" len="med"/>
          </a:ln>
        </p:spPr>
      </p:cxnSp>
      <p:cxnSp>
        <p:nvCxnSpPr>
          <p:cNvPr id="1819" name="Google Shape;1819;p49"/>
          <p:cNvCxnSpPr>
            <a:stCxn id="1809" idx="2"/>
            <a:endCxn id="1806" idx="0"/>
          </p:cNvCxnSpPr>
          <p:nvPr/>
        </p:nvCxnSpPr>
        <p:spPr>
          <a:xfrm rot="-5400000" flipH="1">
            <a:off x="6601047" y="2373094"/>
            <a:ext cx="416700" cy="886500"/>
          </a:xfrm>
          <a:prstGeom prst="curvedConnector3">
            <a:avLst>
              <a:gd name="adj1" fmla="val 50001"/>
            </a:avLst>
          </a:prstGeom>
          <a:noFill/>
          <a:ln w="19050" cap="flat" cmpd="sng">
            <a:solidFill>
              <a:schemeClr val="accent4"/>
            </a:solidFill>
            <a:prstDash val="solid"/>
            <a:round/>
            <a:headEnd type="none" w="med" len="med"/>
            <a:tailEnd type="none" w="med" len="med"/>
          </a:ln>
        </p:spPr>
      </p:cxnSp>
      <p:cxnSp>
        <p:nvCxnSpPr>
          <p:cNvPr id="1820" name="Google Shape;1820;p49"/>
          <p:cNvCxnSpPr>
            <a:stCxn id="1809" idx="2"/>
            <a:endCxn id="1807" idx="0"/>
          </p:cNvCxnSpPr>
          <p:nvPr/>
        </p:nvCxnSpPr>
        <p:spPr>
          <a:xfrm rot="5400000">
            <a:off x="5717847" y="2376394"/>
            <a:ext cx="416700" cy="879900"/>
          </a:xfrm>
          <a:prstGeom prst="curvedConnector3">
            <a:avLst>
              <a:gd name="adj1" fmla="val 50001"/>
            </a:avLst>
          </a:prstGeom>
          <a:noFill/>
          <a:ln w="19050" cap="flat" cmpd="sng">
            <a:solidFill>
              <a:schemeClr val="accent4"/>
            </a:solidFill>
            <a:prstDash val="solid"/>
            <a:round/>
            <a:headEnd type="none" w="med" len="med"/>
            <a:tailEnd type="none" w="med" len="med"/>
          </a:ln>
        </p:spPr>
      </p:cxnSp>
      <p:sp>
        <p:nvSpPr>
          <p:cNvPr id="20" name="Rectángulo 19"/>
          <p:cNvSpPr/>
          <p:nvPr/>
        </p:nvSpPr>
        <p:spPr>
          <a:xfrm>
            <a:off x="1" y="934595"/>
            <a:ext cx="9144000" cy="9389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21" name="Grupo 20"/>
          <p:cNvGrpSpPr/>
          <p:nvPr/>
        </p:nvGrpSpPr>
        <p:grpSpPr>
          <a:xfrm>
            <a:off x="7754880" y="273091"/>
            <a:ext cx="934790" cy="685910"/>
            <a:chOff x="7754880" y="507361"/>
            <a:chExt cx="598791" cy="439368"/>
          </a:xfrm>
        </p:grpSpPr>
        <p:pic>
          <p:nvPicPr>
            <p:cNvPr id="22" name="Imagen 21"/>
            <p:cNvPicPr>
              <a:picLocks noChangeAspect="1"/>
            </p:cNvPicPr>
            <p:nvPr/>
          </p:nvPicPr>
          <p:blipFill>
            <a:blip r:embed="rId3"/>
            <a:stretch>
              <a:fillRect/>
            </a:stretch>
          </p:blipFill>
          <p:spPr>
            <a:xfrm>
              <a:off x="8054275" y="625574"/>
              <a:ext cx="299396" cy="308202"/>
            </a:xfrm>
            <a:prstGeom prst="rect">
              <a:avLst/>
            </a:prstGeom>
          </p:spPr>
        </p:pic>
        <p:pic>
          <p:nvPicPr>
            <p:cNvPr id="23" name="Imagen 22"/>
            <p:cNvPicPr>
              <a:picLocks noChangeAspect="1"/>
            </p:cNvPicPr>
            <p:nvPr/>
          </p:nvPicPr>
          <p:blipFill>
            <a:blip r:embed="rId3"/>
            <a:stretch>
              <a:fillRect/>
            </a:stretch>
          </p:blipFill>
          <p:spPr>
            <a:xfrm>
              <a:off x="7754880" y="625574"/>
              <a:ext cx="299396" cy="308202"/>
            </a:xfrm>
            <a:prstGeom prst="rect">
              <a:avLst/>
            </a:prstGeom>
          </p:spPr>
        </p:pic>
        <p:pic>
          <p:nvPicPr>
            <p:cNvPr id="24" name="Imagen 23"/>
            <p:cNvPicPr>
              <a:picLocks noChangeAspect="1"/>
            </p:cNvPicPr>
            <p:nvPr/>
          </p:nvPicPr>
          <p:blipFill>
            <a:blip r:embed="rId3"/>
            <a:stretch>
              <a:fillRect/>
            </a:stretch>
          </p:blipFill>
          <p:spPr>
            <a:xfrm>
              <a:off x="7840868" y="507361"/>
              <a:ext cx="426815" cy="439368"/>
            </a:xfrm>
            <a:prstGeom prst="rect">
              <a:avLst/>
            </a:prstGeom>
          </p:spPr>
        </p:pic>
      </p:grpSp>
      <p:grpSp>
        <p:nvGrpSpPr>
          <p:cNvPr id="25" name="Grupo 24"/>
          <p:cNvGrpSpPr/>
          <p:nvPr/>
        </p:nvGrpSpPr>
        <p:grpSpPr>
          <a:xfrm>
            <a:off x="343603" y="279330"/>
            <a:ext cx="934790" cy="685910"/>
            <a:chOff x="7754880" y="507361"/>
            <a:chExt cx="598791" cy="439368"/>
          </a:xfrm>
        </p:grpSpPr>
        <p:pic>
          <p:nvPicPr>
            <p:cNvPr id="26" name="Imagen 25"/>
            <p:cNvPicPr>
              <a:picLocks noChangeAspect="1"/>
            </p:cNvPicPr>
            <p:nvPr/>
          </p:nvPicPr>
          <p:blipFill>
            <a:blip r:embed="rId3"/>
            <a:stretch>
              <a:fillRect/>
            </a:stretch>
          </p:blipFill>
          <p:spPr>
            <a:xfrm>
              <a:off x="8054275" y="625574"/>
              <a:ext cx="299396" cy="308202"/>
            </a:xfrm>
            <a:prstGeom prst="rect">
              <a:avLst/>
            </a:prstGeom>
          </p:spPr>
        </p:pic>
        <p:pic>
          <p:nvPicPr>
            <p:cNvPr id="27" name="Imagen 26"/>
            <p:cNvPicPr>
              <a:picLocks noChangeAspect="1"/>
            </p:cNvPicPr>
            <p:nvPr/>
          </p:nvPicPr>
          <p:blipFill>
            <a:blip r:embed="rId3"/>
            <a:stretch>
              <a:fillRect/>
            </a:stretch>
          </p:blipFill>
          <p:spPr>
            <a:xfrm>
              <a:off x="7754880" y="625574"/>
              <a:ext cx="299396" cy="308202"/>
            </a:xfrm>
            <a:prstGeom prst="rect">
              <a:avLst/>
            </a:prstGeom>
          </p:spPr>
        </p:pic>
        <p:pic>
          <p:nvPicPr>
            <p:cNvPr id="28" name="Imagen 27"/>
            <p:cNvPicPr>
              <a:picLocks noChangeAspect="1"/>
            </p:cNvPicPr>
            <p:nvPr/>
          </p:nvPicPr>
          <p:blipFill>
            <a:blip r:embed="rId3"/>
            <a:stretch>
              <a:fillRect/>
            </a:stretch>
          </p:blipFill>
          <p:spPr>
            <a:xfrm>
              <a:off x="7840868" y="507361"/>
              <a:ext cx="426815" cy="439368"/>
            </a:xfrm>
            <a:prstGeom prst="rect">
              <a:avLst/>
            </a:prstGeom>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54"/>
        <p:cNvGrpSpPr/>
        <p:nvPr/>
      </p:nvGrpSpPr>
      <p:grpSpPr>
        <a:xfrm>
          <a:off x="0" y="0"/>
          <a:ext cx="0" cy="0"/>
          <a:chOff x="0" y="0"/>
          <a:chExt cx="0" cy="0"/>
        </a:xfrm>
      </p:grpSpPr>
      <p:sp>
        <p:nvSpPr>
          <p:cNvPr id="2255" name="Google Shape;2255;p101"/>
          <p:cNvSpPr txBox="1">
            <a:spLocks noGrp="1"/>
          </p:cNvSpPr>
          <p:nvPr>
            <p:ph type="title"/>
          </p:nvPr>
        </p:nvSpPr>
        <p:spPr>
          <a:xfrm>
            <a:off x="676840" y="272964"/>
            <a:ext cx="7717500" cy="5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a:solidFill>
                  <a:schemeClr val="bg1">
                    <a:lumMod val="25000"/>
                  </a:schemeClr>
                </a:solidFill>
              </a:rPr>
              <a:t>Infographic</a:t>
            </a:r>
            <a:endParaRPr sz="2400" dirty="0">
              <a:solidFill>
                <a:schemeClr val="bg1">
                  <a:lumMod val="25000"/>
                </a:schemeClr>
              </a:solidFill>
            </a:endParaRPr>
          </a:p>
        </p:txBody>
      </p:sp>
      <p:sp>
        <p:nvSpPr>
          <p:cNvPr id="2256" name="Google Shape;2256;p101"/>
          <p:cNvSpPr/>
          <p:nvPr/>
        </p:nvSpPr>
        <p:spPr>
          <a:xfrm>
            <a:off x="513941" y="1824829"/>
            <a:ext cx="1884600" cy="2499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257" name="Google Shape;2257;p101"/>
          <p:cNvSpPr/>
          <p:nvPr/>
        </p:nvSpPr>
        <p:spPr>
          <a:xfrm>
            <a:off x="2639891" y="1824829"/>
            <a:ext cx="1884600" cy="2499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258" name="Google Shape;2258;p101"/>
          <p:cNvSpPr/>
          <p:nvPr/>
        </p:nvSpPr>
        <p:spPr>
          <a:xfrm>
            <a:off x="4765841" y="1824829"/>
            <a:ext cx="1884600" cy="2499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259" name="Google Shape;2259;p101"/>
          <p:cNvSpPr txBox="1"/>
          <p:nvPr/>
        </p:nvSpPr>
        <p:spPr>
          <a:xfrm>
            <a:off x="513941" y="2714529"/>
            <a:ext cx="1884600" cy="35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chemeClr val="accent2"/>
                </a:solidFill>
                <a:latin typeface="Hammersmith One"/>
                <a:ea typeface="Hammersmith One"/>
                <a:cs typeface="Hammersmith One"/>
                <a:sym typeface="Hammersmith One"/>
              </a:rPr>
              <a:t>Mars</a:t>
            </a:r>
            <a:endParaRPr sz="2200" b="1">
              <a:solidFill>
                <a:schemeClr val="accent2"/>
              </a:solidFill>
              <a:latin typeface="Hammersmith One"/>
              <a:ea typeface="Hammersmith One"/>
              <a:cs typeface="Hammersmith One"/>
              <a:sym typeface="Hammersmith One"/>
            </a:endParaRPr>
          </a:p>
        </p:txBody>
      </p:sp>
      <p:sp>
        <p:nvSpPr>
          <p:cNvPr id="2260" name="Google Shape;2260;p101"/>
          <p:cNvSpPr txBox="1"/>
          <p:nvPr/>
        </p:nvSpPr>
        <p:spPr>
          <a:xfrm>
            <a:off x="2639891" y="2713104"/>
            <a:ext cx="1884600" cy="35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chemeClr val="accent2"/>
                </a:solidFill>
                <a:latin typeface="Hammersmith One"/>
                <a:ea typeface="Hammersmith One"/>
                <a:cs typeface="Hammersmith One"/>
                <a:sym typeface="Hammersmith One"/>
              </a:rPr>
              <a:t>Saturn</a:t>
            </a:r>
            <a:endParaRPr sz="2200" b="1">
              <a:solidFill>
                <a:schemeClr val="accent2"/>
              </a:solidFill>
              <a:latin typeface="Hammersmith One"/>
              <a:ea typeface="Hammersmith One"/>
              <a:cs typeface="Hammersmith One"/>
              <a:sym typeface="Hammersmith One"/>
            </a:endParaRPr>
          </a:p>
        </p:txBody>
      </p:sp>
      <p:sp>
        <p:nvSpPr>
          <p:cNvPr id="2261" name="Google Shape;2261;p101"/>
          <p:cNvSpPr txBox="1"/>
          <p:nvPr/>
        </p:nvSpPr>
        <p:spPr>
          <a:xfrm>
            <a:off x="4765841" y="2714754"/>
            <a:ext cx="1884600" cy="35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chemeClr val="accent2"/>
                </a:solidFill>
                <a:latin typeface="Hammersmith One"/>
                <a:ea typeface="Hammersmith One"/>
                <a:cs typeface="Hammersmith One"/>
                <a:sym typeface="Hammersmith One"/>
              </a:rPr>
              <a:t>Jupiter</a:t>
            </a:r>
            <a:endParaRPr sz="2200" b="1">
              <a:solidFill>
                <a:schemeClr val="accent2"/>
              </a:solidFill>
              <a:latin typeface="Hammersmith One"/>
              <a:ea typeface="Hammersmith One"/>
              <a:cs typeface="Hammersmith One"/>
              <a:sym typeface="Hammersmith One"/>
            </a:endParaRPr>
          </a:p>
        </p:txBody>
      </p:sp>
      <p:sp>
        <p:nvSpPr>
          <p:cNvPr id="2262" name="Google Shape;2262;p101"/>
          <p:cNvSpPr txBox="1"/>
          <p:nvPr/>
        </p:nvSpPr>
        <p:spPr>
          <a:xfrm>
            <a:off x="4765841" y="3134498"/>
            <a:ext cx="1884600" cy="802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accent2"/>
                </a:solidFill>
                <a:latin typeface="Manjari"/>
                <a:ea typeface="Manjari"/>
                <a:cs typeface="Manjari"/>
                <a:sym typeface="Manjari"/>
              </a:rPr>
              <a:t>Jupiter is a gas giant and the biggest planet</a:t>
            </a:r>
            <a:endParaRPr sz="1600">
              <a:solidFill>
                <a:schemeClr val="accent2"/>
              </a:solidFill>
              <a:latin typeface="Manjari"/>
              <a:ea typeface="Manjari"/>
              <a:cs typeface="Manjari"/>
              <a:sym typeface="Manjari"/>
            </a:endParaRPr>
          </a:p>
        </p:txBody>
      </p:sp>
      <p:sp>
        <p:nvSpPr>
          <p:cNvPr id="2263" name="Google Shape;2263;p101"/>
          <p:cNvSpPr txBox="1"/>
          <p:nvPr/>
        </p:nvSpPr>
        <p:spPr>
          <a:xfrm>
            <a:off x="2639891" y="3132848"/>
            <a:ext cx="1884600" cy="802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accent2"/>
                </a:solidFill>
                <a:latin typeface="Manjari"/>
                <a:ea typeface="Manjari"/>
                <a:cs typeface="Manjari"/>
                <a:sym typeface="Manjari"/>
              </a:rPr>
              <a:t>It’s composed </a:t>
            </a:r>
            <a:endParaRPr sz="1600">
              <a:solidFill>
                <a:schemeClr val="accent2"/>
              </a:solidFill>
              <a:latin typeface="Manjari"/>
              <a:ea typeface="Manjari"/>
              <a:cs typeface="Manjari"/>
              <a:sym typeface="Manjari"/>
            </a:endParaRPr>
          </a:p>
          <a:p>
            <a:pPr marL="0" lvl="0" indent="0" algn="ctr" rtl="0">
              <a:spcBef>
                <a:spcPts val="0"/>
              </a:spcBef>
              <a:spcAft>
                <a:spcPts val="0"/>
              </a:spcAft>
              <a:buNone/>
            </a:pPr>
            <a:r>
              <a:rPr lang="en" sz="1600">
                <a:solidFill>
                  <a:schemeClr val="accent2"/>
                </a:solidFill>
                <a:latin typeface="Manjari"/>
                <a:ea typeface="Manjari"/>
                <a:cs typeface="Manjari"/>
                <a:sym typeface="Manjari"/>
              </a:rPr>
              <a:t>of hydrogen </a:t>
            </a:r>
            <a:endParaRPr sz="1600">
              <a:solidFill>
                <a:schemeClr val="accent2"/>
              </a:solidFill>
              <a:latin typeface="Manjari"/>
              <a:ea typeface="Manjari"/>
              <a:cs typeface="Manjari"/>
              <a:sym typeface="Manjari"/>
            </a:endParaRPr>
          </a:p>
          <a:p>
            <a:pPr marL="0" lvl="0" indent="0" algn="ctr" rtl="0">
              <a:spcBef>
                <a:spcPts val="0"/>
              </a:spcBef>
              <a:spcAft>
                <a:spcPts val="0"/>
              </a:spcAft>
              <a:buNone/>
            </a:pPr>
            <a:r>
              <a:rPr lang="en" sz="1600">
                <a:solidFill>
                  <a:schemeClr val="accent2"/>
                </a:solidFill>
                <a:latin typeface="Manjari"/>
                <a:ea typeface="Manjari"/>
                <a:cs typeface="Manjari"/>
                <a:sym typeface="Manjari"/>
              </a:rPr>
              <a:t>and helium</a:t>
            </a:r>
            <a:endParaRPr sz="1600">
              <a:solidFill>
                <a:schemeClr val="accent2"/>
              </a:solidFill>
              <a:latin typeface="Manjari"/>
              <a:ea typeface="Manjari"/>
              <a:cs typeface="Manjari"/>
              <a:sym typeface="Manjari"/>
            </a:endParaRPr>
          </a:p>
        </p:txBody>
      </p:sp>
      <p:sp>
        <p:nvSpPr>
          <p:cNvPr id="2264" name="Google Shape;2264;p101"/>
          <p:cNvSpPr txBox="1"/>
          <p:nvPr/>
        </p:nvSpPr>
        <p:spPr>
          <a:xfrm>
            <a:off x="513941" y="3134273"/>
            <a:ext cx="1884600" cy="802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accent2"/>
                </a:solidFill>
                <a:latin typeface="Manjari"/>
                <a:ea typeface="Manjari"/>
                <a:cs typeface="Manjari"/>
                <a:sym typeface="Manjari"/>
              </a:rPr>
              <a:t>Despite being</a:t>
            </a:r>
            <a:endParaRPr sz="1600">
              <a:solidFill>
                <a:schemeClr val="accent2"/>
              </a:solidFill>
              <a:latin typeface="Manjari"/>
              <a:ea typeface="Manjari"/>
              <a:cs typeface="Manjari"/>
              <a:sym typeface="Manjari"/>
            </a:endParaRPr>
          </a:p>
          <a:p>
            <a:pPr marL="0" lvl="0" indent="0" algn="ctr" rtl="0">
              <a:spcBef>
                <a:spcPts val="0"/>
              </a:spcBef>
              <a:spcAft>
                <a:spcPts val="0"/>
              </a:spcAft>
              <a:buNone/>
            </a:pPr>
            <a:r>
              <a:rPr lang="en" sz="1600">
                <a:solidFill>
                  <a:schemeClr val="accent2"/>
                </a:solidFill>
                <a:latin typeface="Manjari"/>
                <a:ea typeface="Manjari"/>
                <a:cs typeface="Manjari"/>
                <a:sym typeface="Manjari"/>
              </a:rPr>
              <a:t>red, Mars is a </a:t>
            </a:r>
            <a:endParaRPr sz="1600">
              <a:solidFill>
                <a:schemeClr val="accent2"/>
              </a:solidFill>
              <a:latin typeface="Manjari"/>
              <a:ea typeface="Manjari"/>
              <a:cs typeface="Manjari"/>
              <a:sym typeface="Manjari"/>
            </a:endParaRPr>
          </a:p>
          <a:p>
            <a:pPr marL="0" lvl="0" indent="0" algn="ctr" rtl="0">
              <a:spcBef>
                <a:spcPts val="0"/>
              </a:spcBef>
              <a:spcAft>
                <a:spcPts val="0"/>
              </a:spcAft>
              <a:buNone/>
            </a:pPr>
            <a:r>
              <a:rPr lang="en" sz="1600">
                <a:solidFill>
                  <a:schemeClr val="accent2"/>
                </a:solidFill>
                <a:latin typeface="Manjari"/>
                <a:ea typeface="Manjari"/>
                <a:cs typeface="Manjari"/>
                <a:sym typeface="Manjari"/>
              </a:rPr>
              <a:t>cold place</a:t>
            </a:r>
            <a:endParaRPr sz="1600">
              <a:solidFill>
                <a:schemeClr val="accent2"/>
              </a:solidFill>
              <a:latin typeface="Manjari"/>
              <a:ea typeface="Manjari"/>
              <a:cs typeface="Manjari"/>
              <a:sym typeface="Manjari"/>
            </a:endParaRPr>
          </a:p>
        </p:txBody>
      </p:sp>
      <p:sp>
        <p:nvSpPr>
          <p:cNvPr id="2265" name="Google Shape;2265;p101"/>
          <p:cNvSpPr/>
          <p:nvPr/>
        </p:nvSpPr>
        <p:spPr>
          <a:xfrm>
            <a:off x="1292090" y="2212555"/>
            <a:ext cx="328289" cy="374914"/>
          </a:xfrm>
          <a:custGeom>
            <a:avLst/>
            <a:gdLst/>
            <a:ahLst/>
            <a:cxnLst/>
            <a:rect l="l" t="t" r="r" b="b"/>
            <a:pathLst>
              <a:path w="11153" h="12737" extrusionOk="0">
                <a:moveTo>
                  <a:pt x="9452" y="4262"/>
                </a:moveTo>
                <a:lnTo>
                  <a:pt x="9452" y="4262"/>
                </a:lnTo>
                <a:cubicBezTo>
                  <a:pt x="9704" y="4703"/>
                  <a:pt x="9609" y="5270"/>
                  <a:pt x="9231" y="5679"/>
                </a:cubicBezTo>
                <a:cubicBezTo>
                  <a:pt x="8976" y="5915"/>
                  <a:pt x="8672" y="6040"/>
                  <a:pt x="8364" y="6040"/>
                </a:cubicBezTo>
                <a:cubicBezTo>
                  <a:pt x="8178" y="6040"/>
                  <a:pt x="7992" y="5995"/>
                  <a:pt x="7814" y="5900"/>
                </a:cubicBezTo>
                <a:lnTo>
                  <a:pt x="9452" y="4262"/>
                </a:lnTo>
                <a:close/>
                <a:moveTo>
                  <a:pt x="6018" y="835"/>
                </a:moveTo>
                <a:cubicBezTo>
                  <a:pt x="6120" y="835"/>
                  <a:pt x="6223" y="875"/>
                  <a:pt x="6301" y="954"/>
                </a:cubicBezTo>
                <a:lnTo>
                  <a:pt x="7215" y="1867"/>
                </a:lnTo>
                <a:cubicBezTo>
                  <a:pt x="7306" y="1935"/>
                  <a:pt x="7397" y="1987"/>
                  <a:pt x="7499" y="1987"/>
                </a:cubicBezTo>
                <a:cubicBezTo>
                  <a:pt x="7539" y="1987"/>
                  <a:pt x="7581" y="1979"/>
                  <a:pt x="7625" y="1962"/>
                </a:cubicBezTo>
                <a:cubicBezTo>
                  <a:pt x="7863" y="1897"/>
                  <a:pt x="8110" y="1865"/>
                  <a:pt x="8359" y="1865"/>
                </a:cubicBezTo>
                <a:cubicBezTo>
                  <a:pt x="8963" y="1865"/>
                  <a:pt x="9578" y="2055"/>
                  <a:pt x="10113" y="2434"/>
                </a:cubicBezTo>
                <a:lnTo>
                  <a:pt x="6049" y="6498"/>
                </a:lnTo>
                <a:cubicBezTo>
                  <a:pt x="5482" y="5774"/>
                  <a:pt x="5356" y="4892"/>
                  <a:pt x="5577" y="4010"/>
                </a:cubicBezTo>
                <a:cubicBezTo>
                  <a:pt x="5608" y="3852"/>
                  <a:pt x="5577" y="3726"/>
                  <a:pt x="5451" y="3631"/>
                </a:cubicBezTo>
                <a:lnTo>
                  <a:pt x="5199" y="3379"/>
                </a:lnTo>
                <a:lnTo>
                  <a:pt x="4537" y="2718"/>
                </a:lnTo>
                <a:cubicBezTo>
                  <a:pt x="4380" y="2560"/>
                  <a:pt x="4380" y="2277"/>
                  <a:pt x="4537" y="2119"/>
                </a:cubicBezTo>
                <a:lnTo>
                  <a:pt x="5734" y="954"/>
                </a:lnTo>
                <a:cubicBezTo>
                  <a:pt x="5813" y="875"/>
                  <a:pt x="5915" y="835"/>
                  <a:pt x="6018" y="835"/>
                </a:cubicBezTo>
                <a:close/>
                <a:moveTo>
                  <a:pt x="1290" y="6917"/>
                </a:moveTo>
                <a:cubicBezTo>
                  <a:pt x="1502" y="6917"/>
                  <a:pt x="1702" y="7106"/>
                  <a:pt x="1702" y="7318"/>
                </a:cubicBezTo>
                <a:cubicBezTo>
                  <a:pt x="1670" y="7538"/>
                  <a:pt x="1544" y="7696"/>
                  <a:pt x="1387" y="7727"/>
                </a:cubicBezTo>
                <a:cubicBezTo>
                  <a:pt x="1342" y="7740"/>
                  <a:pt x="1298" y="7746"/>
                  <a:pt x="1256" y="7746"/>
                </a:cubicBezTo>
                <a:cubicBezTo>
                  <a:pt x="1084" y="7746"/>
                  <a:pt x="933" y="7645"/>
                  <a:pt x="883" y="7444"/>
                </a:cubicBezTo>
                <a:cubicBezTo>
                  <a:pt x="788" y="7223"/>
                  <a:pt x="914" y="7002"/>
                  <a:pt x="1166" y="6939"/>
                </a:cubicBezTo>
                <a:cubicBezTo>
                  <a:pt x="1207" y="6924"/>
                  <a:pt x="1248" y="6917"/>
                  <a:pt x="1290" y="6917"/>
                </a:cubicBezTo>
                <a:close/>
                <a:moveTo>
                  <a:pt x="5807" y="10240"/>
                </a:moveTo>
                <a:cubicBezTo>
                  <a:pt x="6104" y="10240"/>
                  <a:pt x="6409" y="10293"/>
                  <a:pt x="6711" y="10405"/>
                </a:cubicBezTo>
                <a:cubicBezTo>
                  <a:pt x="7373" y="10626"/>
                  <a:pt x="7877" y="11193"/>
                  <a:pt x="8160" y="11886"/>
                </a:cubicBezTo>
                <a:lnTo>
                  <a:pt x="3529" y="11886"/>
                </a:lnTo>
                <a:cubicBezTo>
                  <a:pt x="3847" y="10882"/>
                  <a:pt x="4774" y="10240"/>
                  <a:pt x="5807" y="10240"/>
                </a:cubicBezTo>
                <a:close/>
                <a:moveTo>
                  <a:pt x="6030" y="1"/>
                </a:moveTo>
                <a:cubicBezTo>
                  <a:pt x="5711" y="1"/>
                  <a:pt x="5388" y="119"/>
                  <a:pt x="5136" y="355"/>
                </a:cubicBezTo>
                <a:lnTo>
                  <a:pt x="3938" y="1552"/>
                </a:lnTo>
                <a:cubicBezTo>
                  <a:pt x="3466" y="1993"/>
                  <a:pt x="3466" y="2781"/>
                  <a:pt x="3938" y="3316"/>
                </a:cubicBezTo>
                <a:lnTo>
                  <a:pt x="4348" y="3694"/>
                </a:lnTo>
                <a:lnTo>
                  <a:pt x="1828" y="6215"/>
                </a:lnTo>
                <a:cubicBezTo>
                  <a:pt x="1652" y="6127"/>
                  <a:pt x="1468" y="6087"/>
                  <a:pt x="1287" y="6087"/>
                </a:cubicBezTo>
                <a:cubicBezTo>
                  <a:pt x="623" y="6087"/>
                  <a:pt x="0" y="6625"/>
                  <a:pt x="0" y="7318"/>
                </a:cubicBezTo>
                <a:cubicBezTo>
                  <a:pt x="0" y="8052"/>
                  <a:pt x="611" y="8583"/>
                  <a:pt x="1293" y="8583"/>
                </a:cubicBezTo>
                <a:cubicBezTo>
                  <a:pt x="1459" y="8583"/>
                  <a:pt x="1629" y="8551"/>
                  <a:pt x="1796" y="8483"/>
                </a:cubicBezTo>
                <a:lnTo>
                  <a:pt x="3592" y="10279"/>
                </a:lnTo>
                <a:cubicBezTo>
                  <a:pt x="3056" y="10783"/>
                  <a:pt x="2647" y="11476"/>
                  <a:pt x="2584" y="12264"/>
                </a:cubicBezTo>
                <a:cubicBezTo>
                  <a:pt x="2521" y="12484"/>
                  <a:pt x="2741" y="12736"/>
                  <a:pt x="2962" y="12736"/>
                </a:cubicBezTo>
                <a:lnTo>
                  <a:pt x="8664" y="12736"/>
                </a:lnTo>
                <a:cubicBezTo>
                  <a:pt x="8916" y="12736"/>
                  <a:pt x="9105" y="12484"/>
                  <a:pt x="9074" y="12264"/>
                </a:cubicBezTo>
                <a:cubicBezTo>
                  <a:pt x="8837" y="10556"/>
                  <a:pt x="7367" y="9419"/>
                  <a:pt x="5795" y="9419"/>
                </a:cubicBezTo>
                <a:cubicBezTo>
                  <a:pt x="5279" y="9419"/>
                  <a:pt x="4752" y="9542"/>
                  <a:pt x="4254" y="9806"/>
                </a:cubicBezTo>
                <a:lnTo>
                  <a:pt x="2363" y="7916"/>
                </a:lnTo>
                <a:cubicBezTo>
                  <a:pt x="2521" y="7601"/>
                  <a:pt x="2521" y="7223"/>
                  <a:pt x="2426" y="6845"/>
                </a:cubicBezTo>
                <a:lnTo>
                  <a:pt x="4663" y="4608"/>
                </a:lnTo>
                <a:lnTo>
                  <a:pt x="4663" y="4608"/>
                </a:lnTo>
                <a:cubicBezTo>
                  <a:pt x="4632" y="5679"/>
                  <a:pt x="4978" y="6687"/>
                  <a:pt x="5734" y="7444"/>
                </a:cubicBezTo>
                <a:cubicBezTo>
                  <a:pt x="5813" y="7522"/>
                  <a:pt x="5915" y="7562"/>
                  <a:pt x="6018" y="7562"/>
                </a:cubicBezTo>
                <a:cubicBezTo>
                  <a:pt x="6120" y="7562"/>
                  <a:pt x="6223" y="7522"/>
                  <a:pt x="6301" y="7444"/>
                </a:cubicBezTo>
                <a:lnTo>
                  <a:pt x="7215" y="6530"/>
                </a:lnTo>
                <a:cubicBezTo>
                  <a:pt x="7564" y="6771"/>
                  <a:pt x="7958" y="6887"/>
                  <a:pt x="8352" y="6887"/>
                </a:cubicBezTo>
                <a:cubicBezTo>
                  <a:pt x="8883" y="6887"/>
                  <a:pt x="9414" y="6676"/>
                  <a:pt x="9830" y="6278"/>
                </a:cubicBezTo>
                <a:cubicBezTo>
                  <a:pt x="10523" y="5553"/>
                  <a:pt x="10618" y="4451"/>
                  <a:pt x="10082" y="3663"/>
                </a:cubicBezTo>
                <a:lnTo>
                  <a:pt x="10996" y="2749"/>
                </a:lnTo>
                <a:cubicBezTo>
                  <a:pt x="11153" y="2560"/>
                  <a:pt x="11153" y="2340"/>
                  <a:pt x="10996" y="2119"/>
                </a:cubicBezTo>
                <a:cubicBezTo>
                  <a:pt x="10259" y="1383"/>
                  <a:pt x="9297" y="1056"/>
                  <a:pt x="8341" y="1056"/>
                </a:cubicBezTo>
                <a:cubicBezTo>
                  <a:pt x="8111" y="1056"/>
                  <a:pt x="7882" y="1074"/>
                  <a:pt x="7656" y="1111"/>
                </a:cubicBezTo>
                <a:lnTo>
                  <a:pt x="6900" y="355"/>
                </a:lnTo>
                <a:cubicBezTo>
                  <a:pt x="6664" y="119"/>
                  <a:pt x="6349" y="1"/>
                  <a:pt x="60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01"/>
          <p:cNvSpPr/>
          <p:nvPr/>
        </p:nvSpPr>
        <p:spPr>
          <a:xfrm>
            <a:off x="5617756" y="2212562"/>
            <a:ext cx="290288" cy="375355"/>
          </a:xfrm>
          <a:custGeom>
            <a:avLst/>
            <a:gdLst/>
            <a:ahLst/>
            <a:cxnLst/>
            <a:rect l="l" t="t" r="r" b="b"/>
            <a:pathLst>
              <a:path w="9862" h="12752" extrusionOk="0">
                <a:moveTo>
                  <a:pt x="2395" y="1001"/>
                </a:moveTo>
                <a:lnTo>
                  <a:pt x="5042" y="3552"/>
                </a:lnTo>
                <a:lnTo>
                  <a:pt x="3971" y="4655"/>
                </a:lnTo>
                <a:lnTo>
                  <a:pt x="1356" y="2103"/>
                </a:lnTo>
                <a:lnTo>
                  <a:pt x="2395" y="1001"/>
                </a:lnTo>
                <a:close/>
                <a:moveTo>
                  <a:pt x="5640" y="4151"/>
                </a:moveTo>
                <a:lnTo>
                  <a:pt x="6302" y="4781"/>
                </a:lnTo>
                <a:lnTo>
                  <a:pt x="5231" y="5884"/>
                </a:lnTo>
                <a:lnTo>
                  <a:pt x="4569" y="5254"/>
                </a:lnTo>
                <a:lnTo>
                  <a:pt x="5640" y="4151"/>
                </a:lnTo>
                <a:close/>
                <a:moveTo>
                  <a:pt x="4443" y="8562"/>
                </a:moveTo>
                <a:cubicBezTo>
                  <a:pt x="4664" y="8562"/>
                  <a:pt x="4821" y="8688"/>
                  <a:pt x="4853" y="8845"/>
                </a:cubicBezTo>
                <a:cubicBezTo>
                  <a:pt x="4884" y="8908"/>
                  <a:pt x="4853" y="8877"/>
                  <a:pt x="4884" y="9790"/>
                </a:cubicBezTo>
                <a:lnTo>
                  <a:pt x="4884" y="10200"/>
                </a:lnTo>
                <a:lnTo>
                  <a:pt x="4065" y="10200"/>
                </a:lnTo>
                <a:lnTo>
                  <a:pt x="4065" y="9003"/>
                </a:lnTo>
                <a:cubicBezTo>
                  <a:pt x="4065" y="8751"/>
                  <a:pt x="4254" y="8562"/>
                  <a:pt x="4443" y="8562"/>
                </a:cubicBezTo>
                <a:close/>
                <a:moveTo>
                  <a:pt x="7814" y="10956"/>
                </a:moveTo>
                <a:cubicBezTo>
                  <a:pt x="8035" y="10956"/>
                  <a:pt x="8224" y="11145"/>
                  <a:pt x="8224" y="11366"/>
                </a:cubicBezTo>
                <a:lnTo>
                  <a:pt x="8224" y="11744"/>
                </a:lnTo>
                <a:lnTo>
                  <a:pt x="789" y="11870"/>
                </a:lnTo>
                <a:lnTo>
                  <a:pt x="789" y="11460"/>
                </a:lnTo>
                <a:cubicBezTo>
                  <a:pt x="789" y="11271"/>
                  <a:pt x="915" y="11114"/>
                  <a:pt x="1072" y="11082"/>
                </a:cubicBezTo>
                <a:cubicBezTo>
                  <a:pt x="1104" y="11066"/>
                  <a:pt x="1072" y="11066"/>
                  <a:pt x="1371" y="11066"/>
                </a:cubicBezTo>
                <a:cubicBezTo>
                  <a:pt x="1671" y="11066"/>
                  <a:pt x="2301" y="11066"/>
                  <a:pt x="3656" y="11051"/>
                </a:cubicBezTo>
                <a:cubicBezTo>
                  <a:pt x="3719" y="11051"/>
                  <a:pt x="5357" y="10988"/>
                  <a:pt x="5325" y="10988"/>
                </a:cubicBezTo>
                <a:cubicBezTo>
                  <a:pt x="5483" y="10988"/>
                  <a:pt x="7121" y="10956"/>
                  <a:pt x="7814" y="10956"/>
                </a:cubicBezTo>
                <a:close/>
                <a:moveTo>
                  <a:pt x="2427" y="0"/>
                </a:moveTo>
                <a:cubicBezTo>
                  <a:pt x="2324" y="0"/>
                  <a:pt x="2222" y="40"/>
                  <a:pt x="2143" y="118"/>
                </a:cubicBezTo>
                <a:lnTo>
                  <a:pt x="505" y="1820"/>
                </a:lnTo>
                <a:cubicBezTo>
                  <a:pt x="348" y="1977"/>
                  <a:pt x="348" y="2261"/>
                  <a:pt x="505" y="2418"/>
                </a:cubicBezTo>
                <a:lnTo>
                  <a:pt x="1608" y="3458"/>
                </a:lnTo>
                <a:cubicBezTo>
                  <a:pt x="726" y="4624"/>
                  <a:pt x="505" y="6104"/>
                  <a:pt x="946" y="7396"/>
                </a:cubicBezTo>
                <a:cubicBezTo>
                  <a:pt x="1356" y="8499"/>
                  <a:pt x="2175" y="9412"/>
                  <a:pt x="3277" y="9885"/>
                </a:cubicBezTo>
                <a:lnTo>
                  <a:pt x="3277" y="10263"/>
                </a:lnTo>
                <a:lnTo>
                  <a:pt x="1230" y="10294"/>
                </a:lnTo>
                <a:cubicBezTo>
                  <a:pt x="568" y="10294"/>
                  <a:pt x="1" y="10862"/>
                  <a:pt x="1" y="11555"/>
                </a:cubicBezTo>
                <a:lnTo>
                  <a:pt x="1" y="12374"/>
                </a:lnTo>
                <a:cubicBezTo>
                  <a:pt x="1" y="12594"/>
                  <a:pt x="222" y="12752"/>
                  <a:pt x="442" y="12752"/>
                </a:cubicBezTo>
                <a:lnTo>
                  <a:pt x="8728" y="12657"/>
                </a:lnTo>
                <a:cubicBezTo>
                  <a:pt x="8948" y="12657"/>
                  <a:pt x="9106" y="12437"/>
                  <a:pt x="9106" y="12216"/>
                </a:cubicBezTo>
                <a:lnTo>
                  <a:pt x="9106" y="11397"/>
                </a:lnTo>
                <a:cubicBezTo>
                  <a:pt x="9106" y="10704"/>
                  <a:pt x="8507" y="10168"/>
                  <a:pt x="7846" y="10168"/>
                </a:cubicBezTo>
                <a:lnTo>
                  <a:pt x="5798" y="10200"/>
                </a:lnTo>
                <a:lnTo>
                  <a:pt x="5798" y="10137"/>
                </a:lnTo>
                <a:cubicBezTo>
                  <a:pt x="7153" y="9853"/>
                  <a:pt x="8255" y="8908"/>
                  <a:pt x="8759" y="7680"/>
                </a:cubicBezTo>
                <a:lnTo>
                  <a:pt x="9452" y="7680"/>
                </a:lnTo>
                <a:cubicBezTo>
                  <a:pt x="9704" y="7680"/>
                  <a:pt x="9862" y="7491"/>
                  <a:pt x="9862" y="7270"/>
                </a:cubicBezTo>
                <a:cubicBezTo>
                  <a:pt x="9799" y="6986"/>
                  <a:pt x="9610" y="6797"/>
                  <a:pt x="9389" y="6797"/>
                </a:cubicBezTo>
                <a:lnTo>
                  <a:pt x="6901" y="6829"/>
                </a:lnTo>
                <a:cubicBezTo>
                  <a:pt x="6649" y="6829"/>
                  <a:pt x="6491" y="7018"/>
                  <a:pt x="6491" y="7270"/>
                </a:cubicBezTo>
                <a:cubicBezTo>
                  <a:pt x="6491" y="7491"/>
                  <a:pt x="6712" y="7648"/>
                  <a:pt x="6932" y="7648"/>
                </a:cubicBezTo>
                <a:lnTo>
                  <a:pt x="7751" y="7648"/>
                </a:lnTo>
                <a:cubicBezTo>
                  <a:pt x="7342" y="8436"/>
                  <a:pt x="6586" y="9003"/>
                  <a:pt x="5703" y="9223"/>
                </a:cubicBezTo>
                <a:lnTo>
                  <a:pt x="5703" y="8908"/>
                </a:lnTo>
                <a:cubicBezTo>
                  <a:pt x="5703" y="8341"/>
                  <a:pt x="5357" y="7900"/>
                  <a:pt x="4821" y="7711"/>
                </a:cubicBezTo>
                <a:cubicBezTo>
                  <a:pt x="4709" y="7680"/>
                  <a:pt x="4598" y="7665"/>
                  <a:pt x="4488" y="7665"/>
                </a:cubicBezTo>
                <a:cubicBezTo>
                  <a:pt x="3826" y="7665"/>
                  <a:pt x="3246" y="8205"/>
                  <a:pt x="3246" y="8908"/>
                </a:cubicBezTo>
                <a:cubicBezTo>
                  <a:pt x="1450" y="7932"/>
                  <a:pt x="1041" y="5569"/>
                  <a:pt x="2206" y="4025"/>
                </a:cubicBezTo>
                <a:lnTo>
                  <a:pt x="2206" y="4025"/>
                </a:lnTo>
                <a:lnTo>
                  <a:pt x="5010" y="6734"/>
                </a:lnTo>
                <a:cubicBezTo>
                  <a:pt x="5089" y="6813"/>
                  <a:pt x="5199" y="6853"/>
                  <a:pt x="5310" y="6853"/>
                </a:cubicBezTo>
                <a:cubicBezTo>
                  <a:pt x="5420" y="6853"/>
                  <a:pt x="5530" y="6813"/>
                  <a:pt x="5609" y="6734"/>
                </a:cubicBezTo>
                <a:lnTo>
                  <a:pt x="7216" y="5033"/>
                </a:lnTo>
                <a:cubicBezTo>
                  <a:pt x="7373" y="4876"/>
                  <a:pt x="7373" y="4624"/>
                  <a:pt x="7216" y="4466"/>
                </a:cubicBezTo>
                <a:lnTo>
                  <a:pt x="5955" y="3237"/>
                </a:lnTo>
                <a:lnTo>
                  <a:pt x="2710" y="118"/>
                </a:lnTo>
                <a:cubicBezTo>
                  <a:pt x="2632" y="40"/>
                  <a:pt x="2529" y="0"/>
                  <a:pt x="24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7" name="Google Shape;2267;p101"/>
          <p:cNvGrpSpPr/>
          <p:nvPr/>
        </p:nvGrpSpPr>
        <p:grpSpPr>
          <a:xfrm>
            <a:off x="3395773" y="2212561"/>
            <a:ext cx="372824" cy="372058"/>
            <a:chOff x="-38686275" y="2314400"/>
            <a:chExt cx="316650" cy="316000"/>
          </a:xfrm>
        </p:grpSpPr>
        <p:sp>
          <p:nvSpPr>
            <p:cNvPr id="2268" name="Google Shape;2268;p101"/>
            <p:cNvSpPr/>
            <p:nvPr/>
          </p:nvSpPr>
          <p:spPr>
            <a:xfrm>
              <a:off x="-38686275" y="2314400"/>
              <a:ext cx="316650" cy="316000"/>
            </a:xfrm>
            <a:custGeom>
              <a:avLst/>
              <a:gdLst/>
              <a:ahLst/>
              <a:cxnLst/>
              <a:rect l="l" t="t" r="r" b="b"/>
              <a:pathLst>
                <a:path w="12666" h="12640" extrusionOk="0">
                  <a:moveTo>
                    <a:pt x="8161" y="852"/>
                  </a:moveTo>
                  <a:cubicBezTo>
                    <a:pt x="8381" y="852"/>
                    <a:pt x="8539" y="1041"/>
                    <a:pt x="8570" y="1262"/>
                  </a:cubicBezTo>
                  <a:lnTo>
                    <a:pt x="8570" y="1703"/>
                  </a:lnTo>
                  <a:lnTo>
                    <a:pt x="4160" y="1703"/>
                  </a:lnTo>
                  <a:lnTo>
                    <a:pt x="4160" y="1230"/>
                  </a:lnTo>
                  <a:lnTo>
                    <a:pt x="4128" y="1230"/>
                  </a:lnTo>
                  <a:cubicBezTo>
                    <a:pt x="4128" y="1199"/>
                    <a:pt x="4128" y="1104"/>
                    <a:pt x="4160" y="1073"/>
                  </a:cubicBezTo>
                  <a:cubicBezTo>
                    <a:pt x="4254" y="915"/>
                    <a:pt x="4380" y="852"/>
                    <a:pt x="4569" y="852"/>
                  </a:cubicBezTo>
                  <a:close/>
                  <a:moveTo>
                    <a:pt x="11437" y="2427"/>
                  </a:moveTo>
                  <a:cubicBezTo>
                    <a:pt x="11658" y="2427"/>
                    <a:pt x="11815" y="2616"/>
                    <a:pt x="11847" y="2805"/>
                  </a:cubicBezTo>
                  <a:lnTo>
                    <a:pt x="11847" y="5641"/>
                  </a:lnTo>
                  <a:cubicBezTo>
                    <a:pt x="11847" y="5830"/>
                    <a:pt x="11721" y="5987"/>
                    <a:pt x="11563" y="6050"/>
                  </a:cubicBezTo>
                  <a:cubicBezTo>
                    <a:pt x="11542" y="6061"/>
                    <a:pt x="11532" y="6064"/>
                    <a:pt x="11478" y="6064"/>
                  </a:cubicBezTo>
                  <a:cubicBezTo>
                    <a:pt x="11371" y="6064"/>
                    <a:pt x="11091" y="6050"/>
                    <a:pt x="10208" y="6050"/>
                  </a:cubicBezTo>
                  <a:lnTo>
                    <a:pt x="10208" y="4822"/>
                  </a:lnTo>
                  <a:cubicBezTo>
                    <a:pt x="10208" y="4570"/>
                    <a:pt x="9988" y="4381"/>
                    <a:pt x="9767" y="4381"/>
                  </a:cubicBezTo>
                  <a:lnTo>
                    <a:pt x="8129" y="4381"/>
                  </a:lnTo>
                  <a:cubicBezTo>
                    <a:pt x="7877" y="4381"/>
                    <a:pt x="7688" y="4570"/>
                    <a:pt x="7688" y="4822"/>
                  </a:cubicBezTo>
                  <a:lnTo>
                    <a:pt x="7688" y="6050"/>
                  </a:lnTo>
                  <a:lnTo>
                    <a:pt x="4916" y="6050"/>
                  </a:lnTo>
                  <a:lnTo>
                    <a:pt x="4916" y="4822"/>
                  </a:lnTo>
                  <a:cubicBezTo>
                    <a:pt x="4916" y="4570"/>
                    <a:pt x="4727" y="4381"/>
                    <a:pt x="4506" y="4381"/>
                  </a:cubicBezTo>
                  <a:lnTo>
                    <a:pt x="2836" y="4381"/>
                  </a:lnTo>
                  <a:cubicBezTo>
                    <a:pt x="2710" y="4381"/>
                    <a:pt x="2647" y="4412"/>
                    <a:pt x="2553" y="4507"/>
                  </a:cubicBezTo>
                  <a:cubicBezTo>
                    <a:pt x="2490" y="4570"/>
                    <a:pt x="2458" y="4696"/>
                    <a:pt x="2458" y="4790"/>
                  </a:cubicBezTo>
                  <a:lnTo>
                    <a:pt x="2458" y="5987"/>
                  </a:lnTo>
                  <a:lnTo>
                    <a:pt x="1230" y="5987"/>
                  </a:lnTo>
                  <a:cubicBezTo>
                    <a:pt x="978" y="5987"/>
                    <a:pt x="820" y="5798"/>
                    <a:pt x="788" y="5578"/>
                  </a:cubicBezTo>
                  <a:lnTo>
                    <a:pt x="788" y="2805"/>
                  </a:lnTo>
                  <a:cubicBezTo>
                    <a:pt x="788" y="2585"/>
                    <a:pt x="978" y="2427"/>
                    <a:pt x="1230" y="2427"/>
                  </a:cubicBezTo>
                  <a:close/>
                  <a:moveTo>
                    <a:pt x="4128" y="5200"/>
                  </a:moveTo>
                  <a:lnTo>
                    <a:pt x="4128" y="6428"/>
                  </a:lnTo>
                  <a:cubicBezTo>
                    <a:pt x="4128" y="6586"/>
                    <a:pt x="4065" y="6712"/>
                    <a:pt x="3939" y="6775"/>
                  </a:cubicBezTo>
                  <a:cubicBezTo>
                    <a:pt x="3857" y="6826"/>
                    <a:pt x="3768" y="6851"/>
                    <a:pt x="3684" y="6851"/>
                  </a:cubicBezTo>
                  <a:cubicBezTo>
                    <a:pt x="3508" y="6851"/>
                    <a:pt x="3351" y="6746"/>
                    <a:pt x="3309" y="6554"/>
                  </a:cubicBezTo>
                  <a:lnTo>
                    <a:pt x="3309" y="5200"/>
                  </a:lnTo>
                  <a:close/>
                  <a:moveTo>
                    <a:pt x="9358" y="5200"/>
                  </a:moveTo>
                  <a:lnTo>
                    <a:pt x="9358" y="6428"/>
                  </a:lnTo>
                  <a:cubicBezTo>
                    <a:pt x="9358" y="6586"/>
                    <a:pt x="9295" y="6712"/>
                    <a:pt x="9169" y="6775"/>
                  </a:cubicBezTo>
                  <a:cubicBezTo>
                    <a:pt x="9097" y="6826"/>
                    <a:pt x="9015" y="6851"/>
                    <a:pt x="8934" y="6851"/>
                  </a:cubicBezTo>
                  <a:cubicBezTo>
                    <a:pt x="8766" y="6851"/>
                    <a:pt x="8602" y="6746"/>
                    <a:pt x="8539" y="6554"/>
                  </a:cubicBezTo>
                  <a:lnTo>
                    <a:pt x="8539" y="5200"/>
                  </a:lnTo>
                  <a:close/>
                  <a:moveTo>
                    <a:pt x="11059" y="6869"/>
                  </a:moveTo>
                  <a:lnTo>
                    <a:pt x="11059" y="11438"/>
                  </a:lnTo>
                  <a:lnTo>
                    <a:pt x="11028" y="11438"/>
                  </a:lnTo>
                  <a:cubicBezTo>
                    <a:pt x="11028" y="11658"/>
                    <a:pt x="10839" y="11816"/>
                    <a:pt x="10618" y="11816"/>
                  </a:cubicBezTo>
                  <a:lnTo>
                    <a:pt x="2080" y="11816"/>
                  </a:lnTo>
                  <a:cubicBezTo>
                    <a:pt x="1860" y="11816"/>
                    <a:pt x="1702" y="11627"/>
                    <a:pt x="1702" y="11438"/>
                  </a:cubicBezTo>
                  <a:lnTo>
                    <a:pt x="1702" y="6869"/>
                  </a:lnTo>
                  <a:lnTo>
                    <a:pt x="2616" y="6869"/>
                  </a:lnTo>
                  <a:cubicBezTo>
                    <a:pt x="2710" y="7216"/>
                    <a:pt x="3025" y="7531"/>
                    <a:pt x="3403" y="7657"/>
                  </a:cubicBezTo>
                  <a:cubicBezTo>
                    <a:pt x="3520" y="7692"/>
                    <a:pt x="3637" y="7709"/>
                    <a:pt x="3752" y="7709"/>
                  </a:cubicBezTo>
                  <a:cubicBezTo>
                    <a:pt x="4263" y="7709"/>
                    <a:pt x="4736" y="7383"/>
                    <a:pt x="4916" y="6869"/>
                  </a:cubicBezTo>
                  <a:lnTo>
                    <a:pt x="7846" y="6869"/>
                  </a:lnTo>
                  <a:cubicBezTo>
                    <a:pt x="8017" y="7384"/>
                    <a:pt x="8513" y="7708"/>
                    <a:pt x="9036" y="7708"/>
                  </a:cubicBezTo>
                  <a:cubicBezTo>
                    <a:pt x="9185" y="7708"/>
                    <a:pt x="9337" y="7682"/>
                    <a:pt x="9484" y="7626"/>
                  </a:cubicBezTo>
                  <a:cubicBezTo>
                    <a:pt x="9799" y="7500"/>
                    <a:pt x="10082" y="7216"/>
                    <a:pt x="10145" y="6869"/>
                  </a:cubicBezTo>
                  <a:close/>
                  <a:moveTo>
                    <a:pt x="8211" y="0"/>
                  </a:moveTo>
                  <a:cubicBezTo>
                    <a:pt x="8194" y="0"/>
                    <a:pt x="8177" y="1"/>
                    <a:pt x="8161" y="1"/>
                  </a:cubicBezTo>
                  <a:lnTo>
                    <a:pt x="4569" y="1"/>
                  </a:lnTo>
                  <a:cubicBezTo>
                    <a:pt x="3907" y="1"/>
                    <a:pt x="3309" y="569"/>
                    <a:pt x="3340" y="1230"/>
                  </a:cubicBezTo>
                  <a:lnTo>
                    <a:pt x="3340" y="1671"/>
                  </a:lnTo>
                  <a:lnTo>
                    <a:pt x="1261" y="1671"/>
                  </a:lnTo>
                  <a:cubicBezTo>
                    <a:pt x="599" y="1671"/>
                    <a:pt x="1" y="2207"/>
                    <a:pt x="1" y="2868"/>
                  </a:cubicBezTo>
                  <a:lnTo>
                    <a:pt x="1" y="5641"/>
                  </a:lnTo>
                  <a:cubicBezTo>
                    <a:pt x="1" y="6145"/>
                    <a:pt x="316" y="6617"/>
                    <a:pt x="820" y="6838"/>
                  </a:cubicBezTo>
                  <a:lnTo>
                    <a:pt x="820" y="11438"/>
                  </a:lnTo>
                  <a:cubicBezTo>
                    <a:pt x="820" y="12067"/>
                    <a:pt x="1333" y="12639"/>
                    <a:pt x="1953" y="12639"/>
                  </a:cubicBezTo>
                  <a:cubicBezTo>
                    <a:pt x="1984" y="12639"/>
                    <a:pt x="2016" y="12638"/>
                    <a:pt x="2049" y="12635"/>
                  </a:cubicBezTo>
                  <a:lnTo>
                    <a:pt x="10587" y="12635"/>
                  </a:lnTo>
                  <a:cubicBezTo>
                    <a:pt x="11248" y="12635"/>
                    <a:pt x="11847" y="12099"/>
                    <a:pt x="11815" y="11438"/>
                  </a:cubicBezTo>
                  <a:lnTo>
                    <a:pt x="11815" y="6838"/>
                  </a:lnTo>
                  <a:cubicBezTo>
                    <a:pt x="12288" y="6680"/>
                    <a:pt x="12634" y="6208"/>
                    <a:pt x="12634" y="5641"/>
                  </a:cubicBezTo>
                  <a:lnTo>
                    <a:pt x="12634" y="2868"/>
                  </a:lnTo>
                  <a:cubicBezTo>
                    <a:pt x="12666" y="2207"/>
                    <a:pt x="12130" y="1640"/>
                    <a:pt x="11469" y="1640"/>
                  </a:cubicBezTo>
                  <a:lnTo>
                    <a:pt x="9358" y="1640"/>
                  </a:lnTo>
                  <a:lnTo>
                    <a:pt x="9358" y="1230"/>
                  </a:lnTo>
                  <a:cubicBezTo>
                    <a:pt x="9358" y="585"/>
                    <a:pt x="8849" y="0"/>
                    <a:pt x="82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01"/>
            <p:cNvSpPr/>
            <p:nvPr/>
          </p:nvSpPr>
          <p:spPr>
            <a:xfrm>
              <a:off x="-38583075" y="2527075"/>
              <a:ext cx="111075" cy="63050"/>
            </a:xfrm>
            <a:custGeom>
              <a:avLst/>
              <a:gdLst/>
              <a:ahLst/>
              <a:cxnLst/>
              <a:rect l="l" t="t" r="r" b="b"/>
              <a:pathLst>
                <a:path w="4443" h="2522" extrusionOk="0">
                  <a:moveTo>
                    <a:pt x="3592" y="851"/>
                  </a:moveTo>
                  <a:lnTo>
                    <a:pt x="3592" y="1670"/>
                  </a:lnTo>
                  <a:lnTo>
                    <a:pt x="819" y="1670"/>
                  </a:lnTo>
                  <a:lnTo>
                    <a:pt x="819" y="851"/>
                  </a:lnTo>
                  <a:close/>
                  <a:moveTo>
                    <a:pt x="441" y="1"/>
                  </a:moveTo>
                  <a:cubicBezTo>
                    <a:pt x="189" y="1"/>
                    <a:pt x="0" y="221"/>
                    <a:pt x="0" y="442"/>
                  </a:cubicBezTo>
                  <a:lnTo>
                    <a:pt x="0" y="2112"/>
                  </a:lnTo>
                  <a:cubicBezTo>
                    <a:pt x="0" y="2332"/>
                    <a:pt x="189" y="2521"/>
                    <a:pt x="441" y="2521"/>
                  </a:cubicBezTo>
                  <a:lnTo>
                    <a:pt x="4033" y="2521"/>
                  </a:lnTo>
                  <a:cubicBezTo>
                    <a:pt x="4253" y="2521"/>
                    <a:pt x="4442" y="2332"/>
                    <a:pt x="4442" y="2112"/>
                  </a:cubicBezTo>
                  <a:lnTo>
                    <a:pt x="4442" y="442"/>
                  </a:lnTo>
                  <a:cubicBezTo>
                    <a:pt x="4411" y="221"/>
                    <a:pt x="4253" y="1"/>
                    <a:pt x="4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0" name="Google Shape;2270;p101"/>
          <p:cNvGrpSpPr/>
          <p:nvPr/>
        </p:nvGrpSpPr>
        <p:grpSpPr>
          <a:xfrm>
            <a:off x="1446641" y="1590454"/>
            <a:ext cx="4271100" cy="243388"/>
            <a:chOff x="2464950" y="1424200"/>
            <a:chExt cx="4271100" cy="243388"/>
          </a:xfrm>
        </p:grpSpPr>
        <p:cxnSp>
          <p:nvCxnSpPr>
            <p:cNvPr id="2271" name="Google Shape;2271;p101"/>
            <p:cNvCxnSpPr/>
            <p:nvPr/>
          </p:nvCxnSpPr>
          <p:spPr>
            <a:xfrm>
              <a:off x="2464950" y="1424200"/>
              <a:ext cx="4271100" cy="1200"/>
            </a:xfrm>
            <a:prstGeom prst="straightConnector1">
              <a:avLst/>
            </a:prstGeom>
            <a:noFill/>
            <a:ln w="19050" cap="flat" cmpd="sng">
              <a:solidFill>
                <a:schemeClr val="accent2"/>
              </a:solidFill>
              <a:prstDash val="solid"/>
              <a:round/>
              <a:headEnd type="none" w="med" len="med"/>
              <a:tailEnd type="none" w="med" len="med"/>
            </a:ln>
          </p:spPr>
        </p:cxnSp>
        <p:cxnSp>
          <p:nvCxnSpPr>
            <p:cNvPr id="2272" name="Google Shape;2272;p101"/>
            <p:cNvCxnSpPr/>
            <p:nvPr/>
          </p:nvCxnSpPr>
          <p:spPr>
            <a:xfrm rot="10800000">
              <a:off x="2495109" y="1425488"/>
              <a:ext cx="0" cy="242100"/>
            </a:xfrm>
            <a:prstGeom prst="straightConnector1">
              <a:avLst/>
            </a:prstGeom>
            <a:noFill/>
            <a:ln w="19050" cap="flat" cmpd="sng">
              <a:solidFill>
                <a:schemeClr val="accent2"/>
              </a:solidFill>
              <a:prstDash val="solid"/>
              <a:round/>
              <a:headEnd type="none" w="med" len="med"/>
              <a:tailEnd type="none" w="med" len="med"/>
            </a:ln>
          </p:spPr>
        </p:cxnSp>
        <p:cxnSp>
          <p:nvCxnSpPr>
            <p:cNvPr id="2273" name="Google Shape;2273;p101"/>
            <p:cNvCxnSpPr/>
            <p:nvPr/>
          </p:nvCxnSpPr>
          <p:spPr>
            <a:xfrm rot="10800000">
              <a:off x="6726450" y="1425488"/>
              <a:ext cx="0" cy="242100"/>
            </a:xfrm>
            <a:prstGeom prst="straightConnector1">
              <a:avLst/>
            </a:prstGeom>
            <a:noFill/>
            <a:ln w="19050" cap="flat" cmpd="sng">
              <a:solidFill>
                <a:schemeClr val="accent2"/>
              </a:solidFill>
              <a:prstDash val="solid"/>
              <a:round/>
              <a:headEnd type="none" w="med" len="med"/>
              <a:tailEnd type="none" w="med" len="med"/>
            </a:ln>
          </p:spPr>
        </p:cxnSp>
        <p:cxnSp>
          <p:nvCxnSpPr>
            <p:cNvPr id="2274" name="Google Shape;2274;p101"/>
            <p:cNvCxnSpPr/>
            <p:nvPr/>
          </p:nvCxnSpPr>
          <p:spPr>
            <a:xfrm rot="10800000">
              <a:off x="4572000" y="1425488"/>
              <a:ext cx="0" cy="242100"/>
            </a:xfrm>
            <a:prstGeom prst="straightConnector1">
              <a:avLst/>
            </a:prstGeom>
            <a:noFill/>
            <a:ln w="19050" cap="flat" cmpd="sng">
              <a:solidFill>
                <a:schemeClr val="accent2"/>
              </a:solidFill>
              <a:prstDash val="solid"/>
              <a:round/>
              <a:headEnd type="none" w="med" len="med"/>
              <a:tailEnd type="none" w="med" len="med"/>
            </a:ln>
          </p:spPr>
        </p:cxnSp>
      </p:grpSp>
      <p:sp>
        <p:nvSpPr>
          <p:cNvPr id="23" name="Freeform 5"/>
          <p:cNvSpPr>
            <a:spLocks/>
          </p:cNvSpPr>
          <p:nvPr/>
        </p:nvSpPr>
        <p:spPr bwMode="auto">
          <a:xfrm>
            <a:off x="6170955" y="0"/>
            <a:ext cx="2973045" cy="441326"/>
          </a:xfrm>
          <a:custGeom>
            <a:avLst/>
            <a:gdLst>
              <a:gd name="T0" fmla="*/ 56 w 2024"/>
              <a:gd name="T1" fmla="*/ 0 h 270"/>
              <a:gd name="T2" fmla="*/ 0 w 2024"/>
              <a:gd name="T3" fmla="*/ 57 h 270"/>
              <a:gd name="T4" fmla="*/ 42 w 2024"/>
              <a:gd name="T5" fmla="*/ 111 h 270"/>
              <a:gd name="T6" fmla="*/ 1402 w 2024"/>
              <a:gd name="T7" fmla="*/ 111 h 270"/>
              <a:gd name="T8" fmla="*/ 1422 w 2024"/>
              <a:gd name="T9" fmla="*/ 131 h 270"/>
              <a:gd name="T10" fmla="*/ 1422 w 2024"/>
              <a:gd name="T11" fmla="*/ 139 h 270"/>
              <a:gd name="T12" fmla="*/ 1402 w 2024"/>
              <a:gd name="T13" fmla="*/ 160 h 270"/>
              <a:gd name="T14" fmla="*/ 454 w 2024"/>
              <a:gd name="T15" fmla="*/ 160 h 270"/>
              <a:gd name="T16" fmla="*/ 411 w 2024"/>
              <a:gd name="T17" fmla="*/ 214 h 270"/>
              <a:gd name="T18" fmla="*/ 467 w 2024"/>
              <a:gd name="T19" fmla="*/ 270 h 270"/>
              <a:gd name="T20" fmla="*/ 2024 w 2024"/>
              <a:gd name="T21" fmla="*/ 270 h 270"/>
              <a:gd name="T22" fmla="*/ 2024 w 2024"/>
              <a:gd name="T23" fmla="*/ 240 h 270"/>
              <a:gd name="T24" fmla="*/ 2024 w 2024"/>
              <a:gd name="T25" fmla="*/ 158 h 270"/>
              <a:gd name="T26" fmla="*/ 2024 w 2024"/>
              <a:gd name="T27" fmla="*/ 113 h 270"/>
              <a:gd name="T28" fmla="*/ 2024 w 2024"/>
              <a:gd name="T29" fmla="*/ 14 h 270"/>
              <a:gd name="T30" fmla="*/ 2024 w 2024"/>
              <a:gd name="T31" fmla="*/ 0 h 270"/>
              <a:gd name="T32" fmla="*/ 56 w 2024"/>
              <a:gd name="T3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24" h="270">
                <a:moveTo>
                  <a:pt x="56" y="0"/>
                </a:moveTo>
                <a:cubicBezTo>
                  <a:pt x="25" y="0"/>
                  <a:pt x="0" y="26"/>
                  <a:pt x="0" y="57"/>
                </a:cubicBezTo>
                <a:cubicBezTo>
                  <a:pt x="0" y="83"/>
                  <a:pt x="18" y="105"/>
                  <a:pt x="42" y="111"/>
                </a:cubicBezTo>
                <a:cubicBezTo>
                  <a:pt x="1402" y="111"/>
                  <a:pt x="1402" y="111"/>
                  <a:pt x="1402" y="111"/>
                </a:cubicBezTo>
                <a:cubicBezTo>
                  <a:pt x="1413" y="111"/>
                  <a:pt x="1422" y="120"/>
                  <a:pt x="1422" y="131"/>
                </a:cubicBezTo>
                <a:cubicBezTo>
                  <a:pt x="1422" y="139"/>
                  <a:pt x="1422" y="139"/>
                  <a:pt x="1422" y="139"/>
                </a:cubicBezTo>
                <a:cubicBezTo>
                  <a:pt x="1422" y="151"/>
                  <a:pt x="1413" y="160"/>
                  <a:pt x="1402" y="160"/>
                </a:cubicBezTo>
                <a:cubicBezTo>
                  <a:pt x="454" y="160"/>
                  <a:pt x="454" y="160"/>
                  <a:pt x="454" y="160"/>
                </a:cubicBezTo>
                <a:cubicBezTo>
                  <a:pt x="429" y="166"/>
                  <a:pt x="411" y="188"/>
                  <a:pt x="411" y="214"/>
                </a:cubicBezTo>
                <a:cubicBezTo>
                  <a:pt x="411" y="245"/>
                  <a:pt x="436" y="270"/>
                  <a:pt x="467" y="270"/>
                </a:cubicBezTo>
                <a:cubicBezTo>
                  <a:pt x="2024" y="270"/>
                  <a:pt x="2024" y="270"/>
                  <a:pt x="2024" y="270"/>
                </a:cubicBezTo>
                <a:cubicBezTo>
                  <a:pt x="2024" y="240"/>
                  <a:pt x="2024" y="240"/>
                  <a:pt x="2024" y="240"/>
                </a:cubicBezTo>
                <a:cubicBezTo>
                  <a:pt x="2024" y="158"/>
                  <a:pt x="2024" y="158"/>
                  <a:pt x="2024" y="158"/>
                </a:cubicBezTo>
                <a:cubicBezTo>
                  <a:pt x="2024" y="113"/>
                  <a:pt x="2024" y="113"/>
                  <a:pt x="2024" y="113"/>
                </a:cubicBezTo>
                <a:cubicBezTo>
                  <a:pt x="2024" y="14"/>
                  <a:pt x="2024" y="14"/>
                  <a:pt x="2024" y="14"/>
                </a:cubicBezTo>
                <a:cubicBezTo>
                  <a:pt x="2024" y="0"/>
                  <a:pt x="2024" y="0"/>
                  <a:pt x="2024" y="0"/>
                </a:cubicBezTo>
                <a:lnTo>
                  <a:pt x="56" y="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24" name="Freeform 5"/>
          <p:cNvSpPr>
            <a:spLocks/>
          </p:cNvSpPr>
          <p:nvPr/>
        </p:nvSpPr>
        <p:spPr bwMode="auto">
          <a:xfrm flipH="1">
            <a:off x="0" y="-5162"/>
            <a:ext cx="2978044" cy="442068"/>
          </a:xfrm>
          <a:custGeom>
            <a:avLst/>
            <a:gdLst>
              <a:gd name="T0" fmla="*/ 56 w 2024"/>
              <a:gd name="T1" fmla="*/ 0 h 270"/>
              <a:gd name="T2" fmla="*/ 0 w 2024"/>
              <a:gd name="T3" fmla="*/ 57 h 270"/>
              <a:gd name="T4" fmla="*/ 42 w 2024"/>
              <a:gd name="T5" fmla="*/ 111 h 270"/>
              <a:gd name="T6" fmla="*/ 1402 w 2024"/>
              <a:gd name="T7" fmla="*/ 111 h 270"/>
              <a:gd name="T8" fmla="*/ 1422 w 2024"/>
              <a:gd name="T9" fmla="*/ 131 h 270"/>
              <a:gd name="T10" fmla="*/ 1422 w 2024"/>
              <a:gd name="T11" fmla="*/ 139 h 270"/>
              <a:gd name="T12" fmla="*/ 1402 w 2024"/>
              <a:gd name="T13" fmla="*/ 160 h 270"/>
              <a:gd name="T14" fmla="*/ 454 w 2024"/>
              <a:gd name="T15" fmla="*/ 160 h 270"/>
              <a:gd name="T16" fmla="*/ 411 w 2024"/>
              <a:gd name="T17" fmla="*/ 214 h 270"/>
              <a:gd name="T18" fmla="*/ 467 w 2024"/>
              <a:gd name="T19" fmla="*/ 270 h 270"/>
              <a:gd name="T20" fmla="*/ 2024 w 2024"/>
              <a:gd name="T21" fmla="*/ 270 h 270"/>
              <a:gd name="T22" fmla="*/ 2024 w 2024"/>
              <a:gd name="T23" fmla="*/ 240 h 270"/>
              <a:gd name="T24" fmla="*/ 2024 w 2024"/>
              <a:gd name="T25" fmla="*/ 158 h 270"/>
              <a:gd name="T26" fmla="*/ 2024 w 2024"/>
              <a:gd name="T27" fmla="*/ 113 h 270"/>
              <a:gd name="T28" fmla="*/ 2024 w 2024"/>
              <a:gd name="T29" fmla="*/ 14 h 270"/>
              <a:gd name="T30" fmla="*/ 2024 w 2024"/>
              <a:gd name="T31" fmla="*/ 0 h 270"/>
              <a:gd name="T32" fmla="*/ 56 w 2024"/>
              <a:gd name="T3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24" h="270">
                <a:moveTo>
                  <a:pt x="56" y="0"/>
                </a:moveTo>
                <a:cubicBezTo>
                  <a:pt x="25" y="0"/>
                  <a:pt x="0" y="26"/>
                  <a:pt x="0" y="57"/>
                </a:cubicBezTo>
                <a:cubicBezTo>
                  <a:pt x="0" y="83"/>
                  <a:pt x="18" y="105"/>
                  <a:pt x="42" y="111"/>
                </a:cubicBezTo>
                <a:cubicBezTo>
                  <a:pt x="1402" y="111"/>
                  <a:pt x="1402" y="111"/>
                  <a:pt x="1402" y="111"/>
                </a:cubicBezTo>
                <a:cubicBezTo>
                  <a:pt x="1413" y="111"/>
                  <a:pt x="1422" y="120"/>
                  <a:pt x="1422" y="131"/>
                </a:cubicBezTo>
                <a:cubicBezTo>
                  <a:pt x="1422" y="139"/>
                  <a:pt x="1422" y="139"/>
                  <a:pt x="1422" y="139"/>
                </a:cubicBezTo>
                <a:cubicBezTo>
                  <a:pt x="1422" y="151"/>
                  <a:pt x="1413" y="160"/>
                  <a:pt x="1402" y="160"/>
                </a:cubicBezTo>
                <a:cubicBezTo>
                  <a:pt x="454" y="160"/>
                  <a:pt x="454" y="160"/>
                  <a:pt x="454" y="160"/>
                </a:cubicBezTo>
                <a:cubicBezTo>
                  <a:pt x="429" y="166"/>
                  <a:pt x="411" y="188"/>
                  <a:pt x="411" y="214"/>
                </a:cubicBezTo>
                <a:cubicBezTo>
                  <a:pt x="411" y="245"/>
                  <a:pt x="436" y="270"/>
                  <a:pt x="467" y="270"/>
                </a:cubicBezTo>
                <a:cubicBezTo>
                  <a:pt x="2024" y="270"/>
                  <a:pt x="2024" y="270"/>
                  <a:pt x="2024" y="270"/>
                </a:cubicBezTo>
                <a:cubicBezTo>
                  <a:pt x="2024" y="240"/>
                  <a:pt x="2024" y="240"/>
                  <a:pt x="2024" y="240"/>
                </a:cubicBezTo>
                <a:cubicBezTo>
                  <a:pt x="2024" y="158"/>
                  <a:pt x="2024" y="158"/>
                  <a:pt x="2024" y="158"/>
                </a:cubicBezTo>
                <a:cubicBezTo>
                  <a:pt x="2024" y="113"/>
                  <a:pt x="2024" y="113"/>
                  <a:pt x="2024" y="113"/>
                </a:cubicBezTo>
                <a:cubicBezTo>
                  <a:pt x="2024" y="14"/>
                  <a:pt x="2024" y="14"/>
                  <a:pt x="2024" y="14"/>
                </a:cubicBezTo>
                <a:cubicBezTo>
                  <a:pt x="2024" y="0"/>
                  <a:pt x="2024" y="0"/>
                  <a:pt x="2024" y="0"/>
                </a:cubicBezTo>
                <a:lnTo>
                  <a:pt x="56" y="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s-AR"/>
          </a:p>
        </p:txBody>
      </p:sp>
      <p:pic>
        <p:nvPicPr>
          <p:cNvPr id="3" name="Imagen 2"/>
          <p:cNvPicPr>
            <a:picLocks noChangeAspect="1"/>
          </p:cNvPicPr>
          <p:nvPr/>
        </p:nvPicPr>
        <p:blipFill>
          <a:blip r:embed="rId3"/>
          <a:stretch>
            <a:fillRect/>
          </a:stretch>
        </p:blipFill>
        <p:spPr>
          <a:xfrm flipH="1">
            <a:off x="5457039" y="2844207"/>
            <a:ext cx="3556331" cy="218592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4"/>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4745250" y="1292576"/>
            <a:ext cx="4398750" cy="3847500"/>
          </a:xfrm>
          <a:prstGeom prst="rect">
            <a:avLst/>
          </a:prstGeom>
        </p:spPr>
      </p:pic>
      <p:sp>
        <p:nvSpPr>
          <p:cNvPr id="1825" name="Google Shape;1825;p5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THIS IS A TABLE</a:t>
            </a:r>
            <a:endParaRPr/>
          </a:p>
        </p:txBody>
      </p:sp>
      <p:graphicFrame>
        <p:nvGraphicFramePr>
          <p:cNvPr id="1826" name="Google Shape;1826;p50"/>
          <p:cNvGraphicFramePr/>
          <p:nvPr/>
        </p:nvGraphicFramePr>
        <p:xfrm>
          <a:off x="1777113" y="1366300"/>
          <a:ext cx="5589775" cy="2721750"/>
        </p:xfrm>
        <a:graphic>
          <a:graphicData uri="http://schemas.openxmlformats.org/drawingml/2006/table">
            <a:tbl>
              <a:tblPr>
                <a:noFill/>
                <a:tableStyleId>{40A40654-BC99-46D5-9E2C-B60D2C36B3CE}</a:tableStyleId>
              </a:tblPr>
              <a:tblGrid>
                <a:gridCol w="1489950"/>
                <a:gridCol w="2010550"/>
                <a:gridCol w="2089275"/>
              </a:tblGrid>
              <a:tr h="544350">
                <a:tc>
                  <a:txBody>
                    <a:bodyPr/>
                    <a:lstStyle/>
                    <a:p>
                      <a:pPr marL="0" lvl="0" indent="0" algn="l" rtl="0">
                        <a:spcBef>
                          <a:spcPts val="0"/>
                        </a:spcBef>
                        <a:spcAft>
                          <a:spcPts val="0"/>
                        </a:spcAft>
                        <a:buNone/>
                      </a:pPr>
                      <a:r>
                        <a:rPr lang="en" sz="2000">
                          <a:solidFill>
                            <a:schemeClr val="accent2"/>
                          </a:solidFill>
                          <a:latin typeface="Chau Philomene One"/>
                          <a:ea typeface="Chau Philomene One"/>
                          <a:cs typeface="Chau Philomene One"/>
                          <a:sym typeface="Chau Philomene One"/>
                        </a:rPr>
                        <a:t>SPECIE</a:t>
                      </a:r>
                      <a:endParaRPr sz="2000">
                        <a:solidFill>
                          <a:schemeClr val="accent2"/>
                        </a:solidFill>
                        <a:latin typeface="Chau Philomene One"/>
                        <a:ea typeface="Chau Philomene One"/>
                        <a:cs typeface="Chau Philomene One"/>
                        <a:sym typeface="Chau Philomene One"/>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accent4">
                          <a:alpha val="0"/>
                        </a:schemeClr>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2000">
                          <a:solidFill>
                            <a:schemeClr val="accent2"/>
                          </a:solidFill>
                          <a:latin typeface="Chau Philomene One"/>
                          <a:ea typeface="Chau Philomene One"/>
                          <a:cs typeface="Chau Philomene One"/>
                          <a:sym typeface="Chau Philomene One"/>
                        </a:rPr>
                        <a:t>TYPE OF LEAF</a:t>
                      </a:r>
                      <a:endParaRPr sz="2000">
                        <a:solidFill>
                          <a:schemeClr val="accent2"/>
                        </a:solidFill>
                        <a:latin typeface="Chau Philomene One"/>
                        <a:ea typeface="Chau Philomene One"/>
                        <a:cs typeface="Chau Philomene One"/>
                        <a:sym typeface="Chau Philomene One"/>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accent4">
                          <a:alpha val="0"/>
                        </a:schemeClr>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2000">
                          <a:solidFill>
                            <a:schemeClr val="accent2"/>
                          </a:solidFill>
                          <a:latin typeface="Chau Philomene One"/>
                          <a:ea typeface="Chau Philomene One"/>
                          <a:cs typeface="Chau Philomene One"/>
                          <a:sym typeface="Chau Philomene One"/>
                        </a:rPr>
                        <a:t>PLANTING SEASON</a:t>
                      </a:r>
                      <a:endParaRPr sz="2000">
                        <a:solidFill>
                          <a:schemeClr val="accent2"/>
                        </a:solidFill>
                        <a:latin typeface="Chau Philomene One"/>
                        <a:ea typeface="Chau Philomene One"/>
                        <a:cs typeface="Chau Philomene One"/>
                        <a:sym typeface="Chau Philomene One"/>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accent4">
                          <a:alpha val="0"/>
                        </a:schemeClr>
                      </a:solidFill>
                      <a:prstDash val="solid"/>
                      <a:round/>
                      <a:headEnd type="none" w="sm" len="sm"/>
                      <a:tailEnd type="none" w="sm" len="sm"/>
                    </a:lnB>
                    <a:solidFill>
                      <a:schemeClr val="accent1"/>
                    </a:solidFill>
                  </a:tcPr>
                </a:tc>
              </a:tr>
              <a:tr h="544350">
                <a:tc>
                  <a:txBody>
                    <a:bodyPr/>
                    <a:lstStyle/>
                    <a:p>
                      <a:pPr marL="0" lvl="0" indent="0" algn="l" rtl="0">
                        <a:spcBef>
                          <a:spcPts val="0"/>
                        </a:spcBef>
                        <a:spcAft>
                          <a:spcPts val="0"/>
                        </a:spcAft>
                        <a:buNone/>
                      </a:pPr>
                      <a:r>
                        <a:rPr lang="en" sz="1600">
                          <a:solidFill>
                            <a:schemeClr val="dk1"/>
                          </a:solidFill>
                          <a:latin typeface="Chau Philomene One"/>
                          <a:ea typeface="Chau Philomene One"/>
                          <a:cs typeface="Chau Philomene One"/>
                          <a:sym typeface="Chau Philomene One"/>
                        </a:rPr>
                        <a:t>WILLOW</a:t>
                      </a:r>
                      <a:endParaRPr sz="1600">
                        <a:solidFill>
                          <a:schemeClr val="dk1"/>
                        </a:solidFill>
                        <a:latin typeface="Chau Philomene One"/>
                        <a:ea typeface="Chau Philomene One"/>
                        <a:cs typeface="Chau Philomene One"/>
                        <a:sym typeface="Chau Philomene One"/>
                      </a:endParaRPr>
                    </a:p>
                  </a:txBody>
                  <a:tcPr marL="91425" marR="91425" marT="91425" marB="91425" anchor="ctr">
                    <a:lnL w="9525" cap="flat" cmpd="sng">
                      <a:solidFill>
                        <a:schemeClr val="accent4">
                          <a:alpha val="0"/>
                        </a:schemeClr>
                      </a:solidFill>
                      <a:prstDash val="solid"/>
                      <a:round/>
                      <a:headEnd type="none" w="sm" len="sm"/>
                      <a:tailEnd type="none" w="sm" len="sm"/>
                    </a:lnL>
                    <a:lnR w="9525" cap="flat" cmpd="sng">
                      <a:solidFill>
                        <a:schemeClr val="accent4">
                          <a:alpha val="0"/>
                        </a:schemeClr>
                      </a:solidFill>
                      <a:prstDash val="solid"/>
                      <a:round/>
                      <a:headEnd type="none" w="sm" len="sm"/>
                      <a:tailEnd type="none" w="sm" len="sm"/>
                    </a:lnR>
                    <a:lnT w="9525" cap="flat" cmpd="sng">
                      <a:solidFill>
                        <a:schemeClr val="accent4">
                          <a:alpha val="0"/>
                        </a:schemeClr>
                      </a:solidFill>
                      <a:prstDash val="solid"/>
                      <a:round/>
                      <a:headEnd type="none" w="sm" len="sm"/>
                      <a:tailEnd type="none" w="sm" len="sm"/>
                    </a:lnT>
                    <a:lnB w="9525" cap="flat" cmpd="sng">
                      <a:solidFill>
                        <a:schemeClr val="accent4">
                          <a:alpha val="0"/>
                        </a:schemeClr>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a:solidFill>
                            <a:schemeClr val="accent2"/>
                          </a:solidFill>
                          <a:latin typeface="Catamaran"/>
                          <a:ea typeface="Catamaran"/>
                          <a:cs typeface="Catamaran"/>
                          <a:sym typeface="Catamaran"/>
                        </a:rPr>
                        <a:t>Deciduous</a:t>
                      </a:r>
                      <a:endParaRPr>
                        <a:solidFill>
                          <a:schemeClr val="accent2"/>
                        </a:solidFill>
                        <a:latin typeface="Catamaran"/>
                        <a:ea typeface="Catamaran"/>
                        <a:cs typeface="Catamaran"/>
                        <a:sym typeface="Catamaran"/>
                      </a:endParaRPr>
                    </a:p>
                  </a:txBody>
                  <a:tcPr marL="91425" marR="91425" marT="91425" marB="91425" anchor="ctr">
                    <a:lnL w="9525" cap="flat" cmpd="sng">
                      <a:solidFill>
                        <a:schemeClr val="accent4">
                          <a:alpha val="0"/>
                        </a:schemeClr>
                      </a:solidFill>
                      <a:prstDash val="solid"/>
                      <a:round/>
                      <a:headEnd type="none" w="sm" len="sm"/>
                      <a:tailEnd type="none" w="sm" len="sm"/>
                    </a:lnL>
                    <a:lnR w="19050" cap="flat" cmpd="sng">
                      <a:solidFill>
                        <a:schemeClr val="accent4"/>
                      </a:solidFill>
                      <a:prstDash val="solid"/>
                      <a:round/>
                      <a:headEnd type="none" w="sm" len="sm"/>
                      <a:tailEnd type="none" w="sm" len="sm"/>
                    </a:lnR>
                    <a:lnT w="9525" cap="flat" cmpd="sng">
                      <a:solidFill>
                        <a:schemeClr val="accent4">
                          <a:alpha val="0"/>
                        </a:schemeClr>
                      </a:solidFill>
                      <a:prstDash val="solid"/>
                      <a:round/>
                      <a:headEnd type="none" w="sm" len="sm"/>
                      <a:tailEnd type="none" w="sm" len="sm"/>
                    </a:lnT>
                    <a:lnB w="19050"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2"/>
                          </a:solidFill>
                          <a:latin typeface="Catamaran"/>
                          <a:ea typeface="Catamaran"/>
                          <a:cs typeface="Catamaran"/>
                          <a:sym typeface="Catamaran"/>
                        </a:rPr>
                        <a:t>Summer</a:t>
                      </a:r>
                      <a:endParaRPr>
                        <a:solidFill>
                          <a:schemeClr val="accent2"/>
                        </a:solidFill>
                        <a:latin typeface="Catamaran"/>
                        <a:ea typeface="Catamaran"/>
                        <a:cs typeface="Catamaran"/>
                        <a:sym typeface="Catamaran"/>
                      </a:endParaRPr>
                    </a:p>
                  </a:txBody>
                  <a:tcPr marL="91425" marR="91425" marT="91425" marB="91425" anchor="ctr">
                    <a:lnL w="19050" cap="flat" cmpd="sng">
                      <a:solidFill>
                        <a:schemeClr val="accent4"/>
                      </a:solidFill>
                      <a:prstDash val="solid"/>
                      <a:round/>
                      <a:headEnd type="none" w="sm" len="sm"/>
                      <a:tailEnd type="none" w="sm" len="sm"/>
                    </a:lnL>
                    <a:lnR w="19050" cap="flat" cmpd="sng">
                      <a:solidFill>
                        <a:schemeClr val="accent4"/>
                      </a:solidFill>
                      <a:prstDash val="solid"/>
                      <a:round/>
                      <a:headEnd type="none" w="sm" len="sm"/>
                      <a:tailEnd type="none" w="sm" len="sm"/>
                    </a:lnR>
                    <a:lnT w="9525" cap="flat" cmpd="sng">
                      <a:solidFill>
                        <a:schemeClr val="accent4">
                          <a:alpha val="0"/>
                        </a:schemeClr>
                      </a:solidFill>
                      <a:prstDash val="solid"/>
                      <a:round/>
                      <a:headEnd type="none" w="sm" len="sm"/>
                      <a:tailEnd type="none" w="sm" len="sm"/>
                    </a:lnT>
                    <a:lnB w="19050" cap="flat" cmpd="sng">
                      <a:solidFill>
                        <a:schemeClr val="accent4"/>
                      </a:solidFill>
                      <a:prstDash val="solid"/>
                      <a:round/>
                      <a:headEnd type="none" w="sm" len="sm"/>
                      <a:tailEnd type="none" w="sm" len="sm"/>
                    </a:lnB>
                  </a:tcPr>
                </a:tc>
              </a:tr>
              <a:tr h="544350">
                <a:tc>
                  <a:txBody>
                    <a:bodyPr/>
                    <a:lstStyle/>
                    <a:p>
                      <a:pPr marL="0" lvl="0" indent="0" algn="l" rtl="0">
                        <a:spcBef>
                          <a:spcPts val="0"/>
                        </a:spcBef>
                        <a:spcAft>
                          <a:spcPts val="0"/>
                        </a:spcAft>
                        <a:buNone/>
                      </a:pPr>
                      <a:r>
                        <a:rPr lang="en" sz="1600">
                          <a:solidFill>
                            <a:schemeClr val="dk1"/>
                          </a:solidFill>
                          <a:latin typeface="Chau Philomene One"/>
                          <a:ea typeface="Chau Philomene One"/>
                          <a:cs typeface="Chau Philomene One"/>
                          <a:sym typeface="Chau Philomene One"/>
                        </a:rPr>
                        <a:t>PALM</a:t>
                      </a:r>
                      <a:endParaRPr sz="1600">
                        <a:solidFill>
                          <a:schemeClr val="dk1"/>
                        </a:solidFill>
                        <a:latin typeface="Chau Philomene One"/>
                        <a:ea typeface="Chau Philomene One"/>
                        <a:cs typeface="Chau Philomene One"/>
                        <a:sym typeface="Chau Philomene One"/>
                      </a:endParaRPr>
                    </a:p>
                  </a:txBody>
                  <a:tcPr marL="91425" marR="91425" marT="91425" marB="91425" anchor="ctr">
                    <a:lnL w="9525" cap="flat" cmpd="sng">
                      <a:solidFill>
                        <a:schemeClr val="accent4">
                          <a:alpha val="0"/>
                        </a:schemeClr>
                      </a:solidFill>
                      <a:prstDash val="solid"/>
                      <a:round/>
                      <a:headEnd type="none" w="sm" len="sm"/>
                      <a:tailEnd type="none" w="sm" len="sm"/>
                    </a:lnL>
                    <a:lnR w="9525" cap="flat" cmpd="sng">
                      <a:solidFill>
                        <a:schemeClr val="accent4">
                          <a:alpha val="0"/>
                        </a:schemeClr>
                      </a:solidFill>
                      <a:prstDash val="solid"/>
                      <a:round/>
                      <a:headEnd type="none" w="sm" len="sm"/>
                      <a:tailEnd type="none" w="sm" len="sm"/>
                    </a:lnR>
                    <a:lnT w="9525" cap="flat" cmpd="sng">
                      <a:solidFill>
                        <a:schemeClr val="accent4">
                          <a:alpha val="0"/>
                        </a:schemeClr>
                      </a:solidFill>
                      <a:prstDash val="solid"/>
                      <a:round/>
                      <a:headEnd type="none" w="sm" len="sm"/>
                      <a:tailEnd type="none" w="sm" len="sm"/>
                    </a:lnT>
                    <a:lnB w="9525" cap="flat" cmpd="sng">
                      <a:solidFill>
                        <a:schemeClr val="accent4">
                          <a:alpha val="0"/>
                        </a:schemeClr>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a:solidFill>
                            <a:schemeClr val="accent2"/>
                          </a:solidFill>
                          <a:latin typeface="Catamaran"/>
                          <a:ea typeface="Catamaran"/>
                          <a:cs typeface="Catamaran"/>
                          <a:sym typeface="Catamaran"/>
                        </a:rPr>
                        <a:t>Evergreen </a:t>
                      </a:r>
                      <a:endParaRPr>
                        <a:solidFill>
                          <a:schemeClr val="accent2"/>
                        </a:solidFill>
                        <a:latin typeface="Catamaran"/>
                        <a:ea typeface="Catamaran"/>
                        <a:cs typeface="Catamaran"/>
                        <a:sym typeface="Catamaran"/>
                      </a:endParaRPr>
                    </a:p>
                  </a:txBody>
                  <a:tcPr marL="91425" marR="91425" marT="91425" marB="91425" anchor="ctr">
                    <a:lnL w="9525" cap="flat" cmpd="sng">
                      <a:solidFill>
                        <a:schemeClr val="accent4">
                          <a:alpha val="0"/>
                        </a:schemeClr>
                      </a:solidFill>
                      <a:prstDash val="solid"/>
                      <a:round/>
                      <a:headEnd type="none" w="sm" len="sm"/>
                      <a:tailEnd type="none" w="sm" len="sm"/>
                    </a:lnL>
                    <a:lnR w="19050" cap="flat" cmpd="sng">
                      <a:solidFill>
                        <a:schemeClr val="accent4"/>
                      </a:solidFill>
                      <a:prstDash val="solid"/>
                      <a:round/>
                      <a:headEnd type="none" w="sm" len="sm"/>
                      <a:tailEnd type="none" w="sm" len="sm"/>
                    </a:lnR>
                    <a:lnT w="19050" cap="flat" cmpd="sng">
                      <a:solidFill>
                        <a:schemeClr val="accent4"/>
                      </a:solidFill>
                      <a:prstDash val="solid"/>
                      <a:round/>
                      <a:headEnd type="none" w="sm" len="sm"/>
                      <a:tailEnd type="none" w="sm" len="sm"/>
                    </a:lnT>
                    <a:lnB w="19050"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2"/>
                          </a:solidFill>
                          <a:latin typeface="Catamaran"/>
                          <a:ea typeface="Catamaran"/>
                          <a:cs typeface="Catamaran"/>
                          <a:sym typeface="Catamaran"/>
                        </a:rPr>
                        <a:t>Spring</a:t>
                      </a:r>
                      <a:endParaRPr>
                        <a:solidFill>
                          <a:schemeClr val="accent2"/>
                        </a:solidFill>
                        <a:latin typeface="Catamaran"/>
                        <a:ea typeface="Catamaran"/>
                        <a:cs typeface="Catamaran"/>
                        <a:sym typeface="Catamaran"/>
                      </a:endParaRPr>
                    </a:p>
                  </a:txBody>
                  <a:tcPr marL="91425" marR="91425" marT="91425" marB="91425" anchor="ctr">
                    <a:lnL w="19050" cap="flat" cmpd="sng">
                      <a:solidFill>
                        <a:schemeClr val="accent4"/>
                      </a:solidFill>
                      <a:prstDash val="solid"/>
                      <a:round/>
                      <a:headEnd type="none" w="sm" len="sm"/>
                      <a:tailEnd type="none" w="sm" len="sm"/>
                    </a:lnL>
                    <a:lnR w="19050" cap="flat" cmpd="sng">
                      <a:solidFill>
                        <a:schemeClr val="accent4"/>
                      </a:solidFill>
                      <a:prstDash val="solid"/>
                      <a:round/>
                      <a:headEnd type="none" w="sm" len="sm"/>
                      <a:tailEnd type="none" w="sm" len="sm"/>
                    </a:lnR>
                    <a:lnT w="19050" cap="flat" cmpd="sng">
                      <a:solidFill>
                        <a:schemeClr val="accent4"/>
                      </a:solidFill>
                      <a:prstDash val="solid"/>
                      <a:round/>
                      <a:headEnd type="none" w="sm" len="sm"/>
                      <a:tailEnd type="none" w="sm" len="sm"/>
                    </a:lnT>
                    <a:lnB w="19050" cap="flat" cmpd="sng">
                      <a:solidFill>
                        <a:schemeClr val="accent4"/>
                      </a:solidFill>
                      <a:prstDash val="solid"/>
                      <a:round/>
                      <a:headEnd type="none" w="sm" len="sm"/>
                      <a:tailEnd type="none" w="sm" len="sm"/>
                    </a:lnB>
                  </a:tcPr>
                </a:tc>
              </a:tr>
              <a:tr h="544350">
                <a:tc>
                  <a:txBody>
                    <a:bodyPr/>
                    <a:lstStyle/>
                    <a:p>
                      <a:pPr marL="0" lvl="0" indent="0" algn="l" rtl="0">
                        <a:spcBef>
                          <a:spcPts val="0"/>
                        </a:spcBef>
                        <a:spcAft>
                          <a:spcPts val="0"/>
                        </a:spcAft>
                        <a:buNone/>
                      </a:pPr>
                      <a:r>
                        <a:rPr lang="en" sz="1600">
                          <a:solidFill>
                            <a:schemeClr val="dk1"/>
                          </a:solidFill>
                          <a:latin typeface="Chau Philomene One"/>
                          <a:ea typeface="Chau Philomene One"/>
                          <a:cs typeface="Chau Philomene One"/>
                          <a:sym typeface="Chau Philomene One"/>
                        </a:rPr>
                        <a:t>OAK</a:t>
                      </a:r>
                      <a:endParaRPr sz="1600">
                        <a:solidFill>
                          <a:schemeClr val="dk1"/>
                        </a:solidFill>
                        <a:latin typeface="Chau Philomene One"/>
                        <a:ea typeface="Chau Philomene One"/>
                        <a:cs typeface="Chau Philomene One"/>
                        <a:sym typeface="Chau Philomene One"/>
                      </a:endParaRPr>
                    </a:p>
                  </a:txBody>
                  <a:tcPr marL="91425" marR="91425" marT="91425" marB="91425" anchor="ctr">
                    <a:lnL w="9525" cap="flat" cmpd="sng">
                      <a:solidFill>
                        <a:schemeClr val="accent4">
                          <a:alpha val="0"/>
                        </a:schemeClr>
                      </a:solidFill>
                      <a:prstDash val="solid"/>
                      <a:round/>
                      <a:headEnd type="none" w="sm" len="sm"/>
                      <a:tailEnd type="none" w="sm" len="sm"/>
                    </a:lnL>
                    <a:lnR w="9525" cap="flat" cmpd="sng">
                      <a:solidFill>
                        <a:schemeClr val="accent4">
                          <a:alpha val="0"/>
                        </a:schemeClr>
                      </a:solidFill>
                      <a:prstDash val="solid"/>
                      <a:round/>
                      <a:headEnd type="none" w="sm" len="sm"/>
                      <a:tailEnd type="none" w="sm" len="sm"/>
                    </a:lnR>
                    <a:lnT w="9525" cap="flat" cmpd="sng">
                      <a:solidFill>
                        <a:schemeClr val="accent4">
                          <a:alpha val="0"/>
                        </a:schemeClr>
                      </a:solidFill>
                      <a:prstDash val="solid"/>
                      <a:round/>
                      <a:headEnd type="none" w="sm" len="sm"/>
                      <a:tailEnd type="none" w="sm" len="sm"/>
                    </a:lnT>
                    <a:lnB w="9525" cap="flat" cmpd="sng">
                      <a:solidFill>
                        <a:schemeClr val="accent4">
                          <a:alpha val="0"/>
                        </a:schemeClr>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a:solidFill>
                            <a:schemeClr val="accent2"/>
                          </a:solidFill>
                          <a:latin typeface="Catamaran"/>
                          <a:ea typeface="Catamaran"/>
                          <a:cs typeface="Catamaran"/>
                          <a:sym typeface="Catamaran"/>
                        </a:rPr>
                        <a:t>Deciduous </a:t>
                      </a:r>
                      <a:endParaRPr>
                        <a:solidFill>
                          <a:schemeClr val="accent2"/>
                        </a:solidFill>
                        <a:latin typeface="Catamaran"/>
                        <a:ea typeface="Catamaran"/>
                        <a:cs typeface="Catamaran"/>
                        <a:sym typeface="Catamaran"/>
                      </a:endParaRPr>
                    </a:p>
                  </a:txBody>
                  <a:tcPr marL="91425" marR="91425" marT="91425" marB="91425" anchor="ctr">
                    <a:lnL w="9525" cap="flat" cmpd="sng">
                      <a:solidFill>
                        <a:schemeClr val="accent4">
                          <a:alpha val="0"/>
                        </a:schemeClr>
                      </a:solidFill>
                      <a:prstDash val="solid"/>
                      <a:round/>
                      <a:headEnd type="none" w="sm" len="sm"/>
                      <a:tailEnd type="none" w="sm" len="sm"/>
                    </a:lnL>
                    <a:lnR w="19050" cap="flat" cmpd="sng">
                      <a:solidFill>
                        <a:schemeClr val="accent4"/>
                      </a:solidFill>
                      <a:prstDash val="solid"/>
                      <a:round/>
                      <a:headEnd type="none" w="sm" len="sm"/>
                      <a:tailEnd type="none" w="sm" len="sm"/>
                    </a:lnR>
                    <a:lnT w="19050" cap="flat" cmpd="sng">
                      <a:solidFill>
                        <a:schemeClr val="accent4"/>
                      </a:solidFill>
                      <a:prstDash val="solid"/>
                      <a:round/>
                      <a:headEnd type="none" w="sm" len="sm"/>
                      <a:tailEnd type="none" w="sm" len="sm"/>
                    </a:lnT>
                    <a:lnB w="19050"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2"/>
                          </a:solidFill>
                          <a:latin typeface="Catamaran"/>
                          <a:ea typeface="Catamaran"/>
                          <a:cs typeface="Catamaran"/>
                          <a:sym typeface="Catamaran"/>
                        </a:rPr>
                        <a:t>Summer</a:t>
                      </a:r>
                      <a:endParaRPr>
                        <a:solidFill>
                          <a:schemeClr val="accent2"/>
                        </a:solidFill>
                        <a:latin typeface="Catamaran"/>
                        <a:ea typeface="Catamaran"/>
                        <a:cs typeface="Catamaran"/>
                        <a:sym typeface="Catamaran"/>
                      </a:endParaRPr>
                    </a:p>
                  </a:txBody>
                  <a:tcPr marL="91425" marR="91425" marT="91425" marB="91425" anchor="ctr">
                    <a:lnL w="19050" cap="flat" cmpd="sng">
                      <a:solidFill>
                        <a:schemeClr val="accent4"/>
                      </a:solidFill>
                      <a:prstDash val="solid"/>
                      <a:round/>
                      <a:headEnd type="none" w="sm" len="sm"/>
                      <a:tailEnd type="none" w="sm" len="sm"/>
                    </a:lnL>
                    <a:lnR w="19050" cap="flat" cmpd="sng">
                      <a:solidFill>
                        <a:schemeClr val="accent4"/>
                      </a:solidFill>
                      <a:prstDash val="solid"/>
                      <a:round/>
                      <a:headEnd type="none" w="sm" len="sm"/>
                      <a:tailEnd type="none" w="sm" len="sm"/>
                    </a:lnR>
                    <a:lnT w="19050" cap="flat" cmpd="sng">
                      <a:solidFill>
                        <a:schemeClr val="accent4"/>
                      </a:solidFill>
                      <a:prstDash val="solid"/>
                      <a:round/>
                      <a:headEnd type="none" w="sm" len="sm"/>
                      <a:tailEnd type="none" w="sm" len="sm"/>
                    </a:lnT>
                    <a:lnB w="19050" cap="flat" cmpd="sng">
                      <a:solidFill>
                        <a:schemeClr val="accent4"/>
                      </a:solidFill>
                      <a:prstDash val="solid"/>
                      <a:round/>
                      <a:headEnd type="none" w="sm" len="sm"/>
                      <a:tailEnd type="none" w="sm" len="sm"/>
                    </a:lnB>
                  </a:tcPr>
                </a:tc>
              </a:tr>
              <a:tr h="544350">
                <a:tc>
                  <a:txBody>
                    <a:bodyPr/>
                    <a:lstStyle/>
                    <a:p>
                      <a:pPr marL="0" lvl="0" indent="0" algn="l" rtl="0">
                        <a:spcBef>
                          <a:spcPts val="0"/>
                        </a:spcBef>
                        <a:spcAft>
                          <a:spcPts val="0"/>
                        </a:spcAft>
                        <a:buNone/>
                      </a:pPr>
                      <a:r>
                        <a:rPr lang="en" sz="1600">
                          <a:solidFill>
                            <a:schemeClr val="dk1"/>
                          </a:solidFill>
                          <a:latin typeface="Chau Philomene One"/>
                          <a:ea typeface="Chau Philomene One"/>
                          <a:cs typeface="Chau Philomene One"/>
                          <a:sym typeface="Chau Philomene One"/>
                        </a:rPr>
                        <a:t>MAPLE</a:t>
                      </a:r>
                      <a:endParaRPr sz="1600">
                        <a:solidFill>
                          <a:schemeClr val="dk1"/>
                        </a:solidFill>
                        <a:latin typeface="Chau Philomene One"/>
                        <a:ea typeface="Chau Philomene One"/>
                        <a:cs typeface="Chau Philomene One"/>
                        <a:sym typeface="Chau Philomene One"/>
                      </a:endParaRPr>
                    </a:p>
                  </a:txBody>
                  <a:tcPr marL="91425" marR="91425" marT="91425" marB="91425" anchor="ctr">
                    <a:lnL w="9525" cap="flat" cmpd="sng">
                      <a:solidFill>
                        <a:schemeClr val="accent4">
                          <a:alpha val="0"/>
                        </a:schemeClr>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alpha val="0"/>
                        </a:schemeClr>
                      </a:solidFill>
                      <a:prstDash val="solid"/>
                      <a:round/>
                      <a:headEnd type="none" w="sm" len="sm"/>
                      <a:tailEnd type="none" w="sm" len="sm"/>
                    </a:lnT>
                    <a:lnB w="9525" cap="flat" cmpd="sng">
                      <a:solidFill>
                        <a:schemeClr val="accent4"/>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a:solidFill>
                            <a:schemeClr val="accent2"/>
                          </a:solidFill>
                          <a:latin typeface="Catamaran"/>
                          <a:ea typeface="Catamaran"/>
                          <a:cs typeface="Catamaran"/>
                          <a:sym typeface="Catamaran"/>
                        </a:rPr>
                        <a:t>Deciduous</a:t>
                      </a:r>
                      <a:endParaRPr>
                        <a:solidFill>
                          <a:schemeClr val="accent2"/>
                        </a:solidFill>
                        <a:latin typeface="Catamaran"/>
                        <a:ea typeface="Catamaran"/>
                        <a:cs typeface="Catamaran"/>
                        <a:sym typeface="Catamaran"/>
                      </a:endParaRPr>
                    </a:p>
                  </a:txBody>
                  <a:tcPr marL="91425" marR="91425" marT="91425" marB="91425" anchor="ctr">
                    <a:lnL w="9525" cap="flat" cmpd="sng">
                      <a:solidFill>
                        <a:schemeClr val="accent4"/>
                      </a:solidFill>
                      <a:prstDash val="solid"/>
                      <a:round/>
                      <a:headEnd type="none" w="sm" len="sm"/>
                      <a:tailEnd type="none" w="sm" len="sm"/>
                    </a:lnL>
                    <a:lnR w="19050" cap="flat" cmpd="sng">
                      <a:solidFill>
                        <a:schemeClr val="accent4"/>
                      </a:solidFill>
                      <a:prstDash val="solid"/>
                      <a:round/>
                      <a:headEnd type="none" w="sm" len="sm"/>
                      <a:tailEnd type="none" w="sm" len="sm"/>
                    </a:lnR>
                    <a:lnT w="19050" cap="flat" cmpd="sng">
                      <a:solidFill>
                        <a:schemeClr val="accent4"/>
                      </a:solidFill>
                      <a:prstDash val="solid"/>
                      <a:round/>
                      <a:headEnd type="none" w="sm" len="sm"/>
                      <a:tailEnd type="none" w="sm" len="sm"/>
                    </a:lnT>
                    <a:lnB w="19050"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accent2"/>
                          </a:solidFill>
                          <a:latin typeface="Catamaran"/>
                          <a:ea typeface="Catamaran"/>
                          <a:cs typeface="Catamaran"/>
                          <a:sym typeface="Catamaran"/>
                        </a:rPr>
                        <a:t>Fall</a:t>
                      </a:r>
                      <a:endParaRPr>
                        <a:solidFill>
                          <a:schemeClr val="accent2"/>
                        </a:solidFill>
                        <a:latin typeface="Catamaran"/>
                        <a:ea typeface="Catamaran"/>
                        <a:cs typeface="Catamaran"/>
                        <a:sym typeface="Catamaran"/>
                      </a:endParaRPr>
                    </a:p>
                  </a:txBody>
                  <a:tcPr marL="91425" marR="91425" marT="91425" marB="91425" anchor="ctr">
                    <a:lnL w="19050" cap="flat" cmpd="sng">
                      <a:solidFill>
                        <a:schemeClr val="accent4"/>
                      </a:solidFill>
                      <a:prstDash val="solid"/>
                      <a:round/>
                      <a:headEnd type="none" w="sm" len="sm"/>
                      <a:tailEnd type="none" w="sm" len="sm"/>
                    </a:lnL>
                    <a:lnR w="19050" cap="flat" cmpd="sng">
                      <a:solidFill>
                        <a:schemeClr val="accent4"/>
                      </a:solidFill>
                      <a:prstDash val="solid"/>
                      <a:round/>
                      <a:headEnd type="none" w="sm" len="sm"/>
                      <a:tailEnd type="none" w="sm" len="sm"/>
                    </a:lnR>
                    <a:lnT w="19050" cap="flat" cmpd="sng">
                      <a:solidFill>
                        <a:schemeClr val="accent4"/>
                      </a:solidFill>
                      <a:prstDash val="solid"/>
                      <a:round/>
                      <a:headEnd type="none" w="sm" len="sm"/>
                      <a:tailEnd type="none" w="sm" len="sm"/>
                    </a:lnT>
                    <a:lnB w="19050" cap="flat" cmpd="sng">
                      <a:solidFill>
                        <a:schemeClr val="accent4"/>
                      </a:solidFill>
                      <a:prstDash val="solid"/>
                      <a:round/>
                      <a:headEnd type="none" w="sm" len="sm"/>
                      <a:tailEnd type="none" w="sm" len="sm"/>
                    </a:lnB>
                  </a:tcPr>
                </a:tc>
              </a:tr>
            </a:tbl>
          </a:graphicData>
        </a:graphic>
      </p:graphicFrame>
      <p:pic>
        <p:nvPicPr>
          <p:cNvPr id="5" name="Imagen 4"/>
          <p:cNvPicPr>
            <a:picLocks noChangeAspect="1"/>
          </p:cNvPicPr>
          <p:nvPr/>
        </p:nvPicPr>
        <p:blipFill>
          <a:blip r:embed="rId3"/>
          <a:stretch>
            <a:fillRect/>
          </a:stretch>
        </p:blipFill>
        <p:spPr>
          <a:xfrm rot="10800000">
            <a:off x="-24714" y="0"/>
            <a:ext cx="4398750" cy="38475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30"/>
        <p:cNvGrpSpPr/>
        <p:nvPr/>
      </p:nvGrpSpPr>
      <p:grpSpPr>
        <a:xfrm>
          <a:off x="0" y="0"/>
          <a:ext cx="0" cy="0"/>
          <a:chOff x="0" y="0"/>
          <a:chExt cx="0" cy="0"/>
        </a:xfrm>
      </p:grpSpPr>
      <p:grpSp>
        <p:nvGrpSpPr>
          <p:cNvPr id="50" name="Grupo 49"/>
          <p:cNvGrpSpPr/>
          <p:nvPr/>
        </p:nvGrpSpPr>
        <p:grpSpPr>
          <a:xfrm flipH="1">
            <a:off x="4534789" y="3613146"/>
            <a:ext cx="1600390" cy="1579258"/>
            <a:chOff x="3034522" y="3706545"/>
            <a:chExt cx="1500267" cy="1480457"/>
          </a:xfrm>
        </p:grpSpPr>
        <p:pic>
          <p:nvPicPr>
            <p:cNvPr id="51" name="Imagen 50"/>
            <p:cNvPicPr>
              <a:picLocks noChangeAspect="1"/>
            </p:cNvPicPr>
            <p:nvPr/>
          </p:nvPicPr>
          <p:blipFill>
            <a:blip r:embed="rId3"/>
            <a:stretch>
              <a:fillRect/>
            </a:stretch>
          </p:blipFill>
          <p:spPr>
            <a:xfrm>
              <a:off x="3034522" y="4135899"/>
              <a:ext cx="829871" cy="1032925"/>
            </a:xfrm>
            <a:prstGeom prst="rect">
              <a:avLst/>
            </a:prstGeom>
          </p:spPr>
        </p:pic>
        <p:pic>
          <p:nvPicPr>
            <p:cNvPr id="52" name="Imagen 51"/>
            <p:cNvPicPr>
              <a:picLocks noChangeAspect="1"/>
            </p:cNvPicPr>
            <p:nvPr/>
          </p:nvPicPr>
          <p:blipFill>
            <a:blip r:embed="rId3"/>
            <a:stretch>
              <a:fillRect/>
            </a:stretch>
          </p:blipFill>
          <p:spPr>
            <a:xfrm>
              <a:off x="3345362" y="3706545"/>
              <a:ext cx="1189427" cy="1480457"/>
            </a:xfrm>
            <a:prstGeom prst="rect">
              <a:avLst/>
            </a:prstGeom>
          </p:spPr>
        </p:pic>
      </p:grpSp>
      <p:grpSp>
        <p:nvGrpSpPr>
          <p:cNvPr id="3" name="Grupo 2"/>
          <p:cNvGrpSpPr/>
          <p:nvPr/>
        </p:nvGrpSpPr>
        <p:grpSpPr>
          <a:xfrm>
            <a:off x="3034522" y="3706545"/>
            <a:ext cx="1500267" cy="1480457"/>
            <a:chOff x="3034522" y="3706545"/>
            <a:chExt cx="1500267" cy="1480457"/>
          </a:xfrm>
        </p:grpSpPr>
        <p:pic>
          <p:nvPicPr>
            <p:cNvPr id="46" name="Imagen 45"/>
            <p:cNvPicPr>
              <a:picLocks noChangeAspect="1"/>
            </p:cNvPicPr>
            <p:nvPr/>
          </p:nvPicPr>
          <p:blipFill>
            <a:blip r:embed="rId3"/>
            <a:stretch>
              <a:fillRect/>
            </a:stretch>
          </p:blipFill>
          <p:spPr>
            <a:xfrm>
              <a:off x="3034522" y="4135899"/>
              <a:ext cx="829871" cy="1032925"/>
            </a:xfrm>
            <a:prstGeom prst="rect">
              <a:avLst/>
            </a:prstGeom>
          </p:spPr>
        </p:pic>
        <p:pic>
          <p:nvPicPr>
            <p:cNvPr id="45" name="Imagen 44"/>
            <p:cNvPicPr>
              <a:picLocks noChangeAspect="1"/>
            </p:cNvPicPr>
            <p:nvPr/>
          </p:nvPicPr>
          <p:blipFill>
            <a:blip r:embed="rId3"/>
            <a:stretch>
              <a:fillRect/>
            </a:stretch>
          </p:blipFill>
          <p:spPr>
            <a:xfrm>
              <a:off x="3345362" y="3706545"/>
              <a:ext cx="1189427" cy="1480457"/>
            </a:xfrm>
            <a:prstGeom prst="rect">
              <a:avLst/>
            </a:prstGeom>
          </p:spPr>
        </p:pic>
      </p:grpSp>
      <p:sp>
        <p:nvSpPr>
          <p:cNvPr id="1831" name="Google Shape;1831;p51"/>
          <p:cNvSpPr txBox="1">
            <a:spLocks noGrp="1"/>
          </p:cNvSpPr>
          <p:nvPr>
            <p:ph type="subTitle" idx="1"/>
          </p:nvPr>
        </p:nvSpPr>
        <p:spPr>
          <a:xfrm>
            <a:off x="2152350" y="2770600"/>
            <a:ext cx="4839300" cy="49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 can enter a subtitle here if you need it</a:t>
            </a:r>
            <a:endParaRPr/>
          </a:p>
        </p:txBody>
      </p:sp>
      <p:sp>
        <p:nvSpPr>
          <p:cNvPr id="1832" name="Google Shape;1832;p51"/>
          <p:cNvSpPr txBox="1">
            <a:spLocks noGrp="1"/>
          </p:cNvSpPr>
          <p:nvPr>
            <p:ph type="title"/>
          </p:nvPr>
        </p:nvSpPr>
        <p:spPr>
          <a:xfrm>
            <a:off x="2152350" y="1984650"/>
            <a:ext cx="48393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PARTS OF A TREE</a:t>
            </a:r>
            <a:endParaRPr/>
          </a:p>
        </p:txBody>
      </p:sp>
      <p:sp>
        <p:nvSpPr>
          <p:cNvPr id="1833" name="Google Shape;1833;p51"/>
          <p:cNvSpPr txBox="1">
            <a:spLocks noGrp="1"/>
          </p:cNvSpPr>
          <p:nvPr>
            <p:ph type="title" idx="2"/>
          </p:nvPr>
        </p:nvSpPr>
        <p:spPr>
          <a:xfrm>
            <a:off x="3955650" y="955900"/>
            <a:ext cx="12327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rPr>
              <a:t>03</a:t>
            </a:r>
            <a:endParaRPr>
              <a:solidFill>
                <a:schemeClr val="dk1"/>
              </a:solidFill>
            </a:endParaRPr>
          </a:p>
        </p:txBody>
      </p:sp>
      <p:sp>
        <p:nvSpPr>
          <p:cNvPr id="1834" name="Google Shape;1834;p51"/>
          <p:cNvSpPr/>
          <p:nvPr/>
        </p:nvSpPr>
        <p:spPr>
          <a:xfrm>
            <a:off x="10585201" y="12525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5" name="Google Shape;1835;p51"/>
          <p:cNvGrpSpPr/>
          <p:nvPr/>
        </p:nvGrpSpPr>
        <p:grpSpPr>
          <a:xfrm>
            <a:off x="-212962" y="1288129"/>
            <a:ext cx="2635445" cy="3952734"/>
            <a:chOff x="4296646" y="2793265"/>
            <a:chExt cx="550703" cy="825964"/>
          </a:xfrm>
        </p:grpSpPr>
        <p:grpSp>
          <p:nvGrpSpPr>
            <p:cNvPr id="1836" name="Google Shape;1836;p51"/>
            <p:cNvGrpSpPr/>
            <p:nvPr/>
          </p:nvGrpSpPr>
          <p:grpSpPr>
            <a:xfrm>
              <a:off x="4296646" y="2793265"/>
              <a:ext cx="550703" cy="825964"/>
              <a:chOff x="4296646" y="2793265"/>
              <a:chExt cx="550703" cy="825964"/>
            </a:xfrm>
          </p:grpSpPr>
          <p:sp>
            <p:nvSpPr>
              <p:cNvPr id="1837" name="Google Shape;1837;p51"/>
              <p:cNvSpPr/>
              <p:nvPr/>
            </p:nvSpPr>
            <p:spPr>
              <a:xfrm>
                <a:off x="4509151" y="3031551"/>
                <a:ext cx="120420" cy="587678"/>
              </a:xfrm>
              <a:custGeom>
                <a:avLst/>
                <a:gdLst/>
                <a:ahLst/>
                <a:cxnLst/>
                <a:rect l="l" t="t" r="r" b="b"/>
                <a:pathLst>
                  <a:path w="2350" h="11468" extrusionOk="0">
                    <a:moveTo>
                      <a:pt x="1653" y="0"/>
                    </a:moveTo>
                    <a:lnTo>
                      <a:pt x="358" y="6"/>
                    </a:lnTo>
                    <a:cubicBezTo>
                      <a:pt x="279" y="1913"/>
                      <a:pt x="212" y="3833"/>
                      <a:pt x="158" y="5746"/>
                    </a:cubicBezTo>
                    <a:cubicBezTo>
                      <a:pt x="109" y="7653"/>
                      <a:pt x="61" y="9560"/>
                      <a:pt x="0" y="11467"/>
                    </a:cubicBezTo>
                    <a:lnTo>
                      <a:pt x="2349" y="11431"/>
                    </a:lnTo>
                    <a:cubicBezTo>
                      <a:pt x="2228" y="9524"/>
                      <a:pt x="2095" y="7605"/>
                      <a:pt x="1974" y="5710"/>
                    </a:cubicBezTo>
                    <a:cubicBezTo>
                      <a:pt x="1853" y="3808"/>
                      <a:pt x="1744" y="1907"/>
                      <a:pt x="1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1"/>
              <p:cNvSpPr/>
              <p:nvPr/>
            </p:nvSpPr>
            <p:spPr>
              <a:xfrm>
                <a:off x="4493574" y="2812020"/>
                <a:ext cx="62311" cy="87578"/>
              </a:xfrm>
              <a:custGeom>
                <a:avLst/>
                <a:gdLst/>
                <a:ahLst/>
                <a:cxnLst/>
                <a:rect l="l" t="t" r="r" b="b"/>
                <a:pathLst>
                  <a:path w="1216" h="1709" extrusionOk="0">
                    <a:moveTo>
                      <a:pt x="1170" y="0"/>
                    </a:moveTo>
                    <a:cubicBezTo>
                      <a:pt x="1161" y="0"/>
                      <a:pt x="1153" y="3"/>
                      <a:pt x="1146" y="10"/>
                    </a:cubicBezTo>
                    <a:cubicBezTo>
                      <a:pt x="674" y="488"/>
                      <a:pt x="329" y="1063"/>
                      <a:pt x="20" y="1645"/>
                    </a:cubicBezTo>
                    <a:cubicBezTo>
                      <a:pt x="1" y="1673"/>
                      <a:pt x="30" y="1709"/>
                      <a:pt x="58" y="1709"/>
                    </a:cubicBezTo>
                    <a:cubicBezTo>
                      <a:pt x="66" y="1709"/>
                      <a:pt x="74" y="1706"/>
                      <a:pt x="80" y="1699"/>
                    </a:cubicBezTo>
                    <a:cubicBezTo>
                      <a:pt x="546" y="1221"/>
                      <a:pt x="958" y="670"/>
                      <a:pt x="1206" y="46"/>
                    </a:cubicBezTo>
                    <a:cubicBezTo>
                      <a:pt x="1215" y="20"/>
                      <a:pt x="1192" y="0"/>
                      <a:pt x="11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1"/>
              <p:cNvSpPr/>
              <p:nvPr/>
            </p:nvSpPr>
            <p:spPr>
              <a:xfrm>
                <a:off x="4559728" y="2809919"/>
                <a:ext cx="95004" cy="129035"/>
              </a:xfrm>
              <a:custGeom>
                <a:avLst/>
                <a:gdLst/>
                <a:ahLst/>
                <a:cxnLst/>
                <a:rect l="l" t="t" r="r" b="b"/>
                <a:pathLst>
                  <a:path w="1854" h="2518" extrusionOk="0">
                    <a:moveTo>
                      <a:pt x="50" y="0"/>
                    </a:moveTo>
                    <a:cubicBezTo>
                      <a:pt x="27" y="0"/>
                      <a:pt x="6" y="15"/>
                      <a:pt x="6" y="45"/>
                    </a:cubicBezTo>
                    <a:cubicBezTo>
                      <a:pt x="0" y="511"/>
                      <a:pt x="412" y="1038"/>
                      <a:pt x="672" y="1413"/>
                    </a:cubicBezTo>
                    <a:cubicBezTo>
                      <a:pt x="963" y="1843"/>
                      <a:pt x="1308" y="2230"/>
                      <a:pt x="1750" y="2509"/>
                    </a:cubicBezTo>
                    <a:cubicBezTo>
                      <a:pt x="1759" y="2515"/>
                      <a:pt x="1769" y="2517"/>
                      <a:pt x="1778" y="2517"/>
                    </a:cubicBezTo>
                    <a:cubicBezTo>
                      <a:pt x="1818" y="2517"/>
                      <a:pt x="1853" y="2471"/>
                      <a:pt x="1829" y="2436"/>
                    </a:cubicBezTo>
                    <a:cubicBezTo>
                      <a:pt x="1532" y="2019"/>
                      <a:pt x="1187" y="1631"/>
                      <a:pt x="884" y="1213"/>
                    </a:cubicBezTo>
                    <a:cubicBezTo>
                      <a:pt x="739" y="1014"/>
                      <a:pt x="593" y="808"/>
                      <a:pt x="472" y="584"/>
                    </a:cubicBezTo>
                    <a:cubicBezTo>
                      <a:pt x="357" y="390"/>
                      <a:pt x="261" y="154"/>
                      <a:pt x="79" y="8"/>
                    </a:cubicBezTo>
                    <a:cubicBezTo>
                      <a:pt x="70" y="3"/>
                      <a:pt x="60" y="0"/>
                      <a:pt x="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51"/>
              <p:cNvSpPr/>
              <p:nvPr/>
            </p:nvSpPr>
            <p:spPr>
              <a:xfrm>
                <a:off x="4740411" y="3264918"/>
                <a:ext cx="98386" cy="105462"/>
              </a:xfrm>
              <a:custGeom>
                <a:avLst/>
                <a:gdLst/>
                <a:ahLst/>
                <a:cxnLst/>
                <a:rect l="l" t="t" r="r" b="b"/>
                <a:pathLst>
                  <a:path w="1920" h="2058" extrusionOk="0">
                    <a:moveTo>
                      <a:pt x="77" y="0"/>
                    </a:moveTo>
                    <a:cubicBezTo>
                      <a:pt x="38" y="0"/>
                      <a:pt x="0" y="34"/>
                      <a:pt x="22" y="78"/>
                    </a:cubicBezTo>
                    <a:cubicBezTo>
                      <a:pt x="452" y="871"/>
                      <a:pt x="1051" y="1622"/>
                      <a:pt x="1869" y="2052"/>
                    </a:cubicBezTo>
                    <a:cubicBezTo>
                      <a:pt x="1874" y="2055"/>
                      <a:pt x="1879" y="2057"/>
                      <a:pt x="1884" y="2057"/>
                    </a:cubicBezTo>
                    <a:cubicBezTo>
                      <a:pt x="1904" y="2057"/>
                      <a:pt x="1919" y="2034"/>
                      <a:pt x="1905" y="2015"/>
                    </a:cubicBezTo>
                    <a:cubicBezTo>
                      <a:pt x="1415" y="1265"/>
                      <a:pt x="652" y="738"/>
                      <a:pt x="119" y="17"/>
                    </a:cubicBezTo>
                    <a:cubicBezTo>
                      <a:pt x="107" y="5"/>
                      <a:pt x="92" y="0"/>
                      <a:pt x="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51"/>
              <p:cNvSpPr/>
              <p:nvPr/>
            </p:nvSpPr>
            <p:spPr>
              <a:xfrm>
                <a:off x="4306741" y="3214289"/>
                <a:ext cx="102844" cy="112944"/>
              </a:xfrm>
              <a:custGeom>
                <a:avLst/>
                <a:gdLst/>
                <a:ahLst/>
                <a:cxnLst/>
                <a:rect l="l" t="t" r="r" b="b"/>
                <a:pathLst>
                  <a:path w="2007" h="2204" extrusionOk="0">
                    <a:moveTo>
                      <a:pt x="1952" y="0"/>
                    </a:moveTo>
                    <a:lnTo>
                      <a:pt x="1952" y="0"/>
                    </a:lnTo>
                    <a:cubicBezTo>
                      <a:pt x="1759" y="37"/>
                      <a:pt x="1668" y="182"/>
                      <a:pt x="1547" y="333"/>
                    </a:cubicBezTo>
                    <a:cubicBezTo>
                      <a:pt x="1377" y="533"/>
                      <a:pt x="1214" y="739"/>
                      <a:pt x="1038" y="945"/>
                    </a:cubicBezTo>
                    <a:cubicBezTo>
                      <a:pt x="681" y="1344"/>
                      <a:pt x="348" y="1750"/>
                      <a:pt x="15" y="2174"/>
                    </a:cubicBezTo>
                    <a:cubicBezTo>
                      <a:pt x="1" y="2183"/>
                      <a:pt x="9" y="2204"/>
                      <a:pt x="24" y="2204"/>
                    </a:cubicBezTo>
                    <a:cubicBezTo>
                      <a:pt x="29" y="2204"/>
                      <a:pt x="34" y="2202"/>
                      <a:pt x="39" y="2198"/>
                    </a:cubicBezTo>
                    <a:cubicBezTo>
                      <a:pt x="505" y="1877"/>
                      <a:pt x="899" y="1520"/>
                      <a:pt x="1268" y="1078"/>
                    </a:cubicBezTo>
                    <a:cubicBezTo>
                      <a:pt x="1492" y="818"/>
                      <a:pt x="2007" y="37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51"/>
              <p:cNvSpPr/>
              <p:nvPr/>
            </p:nvSpPr>
            <p:spPr>
              <a:xfrm>
                <a:off x="4300951" y="3215211"/>
                <a:ext cx="546399" cy="340626"/>
              </a:xfrm>
              <a:custGeom>
                <a:avLst/>
                <a:gdLst/>
                <a:ahLst/>
                <a:cxnLst/>
                <a:rect l="l" t="t" r="r" b="b"/>
                <a:pathLst>
                  <a:path w="10663" h="6647" extrusionOk="0">
                    <a:moveTo>
                      <a:pt x="7635" y="0"/>
                    </a:moveTo>
                    <a:lnTo>
                      <a:pt x="2271" y="1072"/>
                    </a:lnTo>
                    <a:cubicBezTo>
                      <a:pt x="1859" y="2071"/>
                      <a:pt x="1369" y="3040"/>
                      <a:pt x="800" y="3960"/>
                    </a:cubicBezTo>
                    <a:cubicBezTo>
                      <a:pt x="491" y="4469"/>
                      <a:pt x="158" y="4971"/>
                      <a:pt x="1" y="5534"/>
                    </a:cubicBezTo>
                    <a:cubicBezTo>
                      <a:pt x="969" y="5407"/>
                      <a:pt x="1781" y="4765"/>
                      <a:pt x="2677" y="4408"/>
                    </a:cubicBezTo>
                    <a:cubicBezTo>
                      <a:pt x="2730" y="4387"/>
                      <a:pt x="2790" y="4368"/>
                      <a:pt x="2845" y="4368"/>
                    </a:cubicBezTo>
                    <a:cubicBezTo>
                      <a:pt x="2883" y="4368"/>
                      <a:pt x="2919" y="4377"/>
                      <a:pt x="2949" y="4402"/>
                    </a:cubicBezTo>
                    <a:cubicBezTo>
                      <a:pt x="2998" y="4432"/>
                      <a:pt x="3022" y="4493"/>
                      <a:pt x="3034" y="4547"/>
                    </a:cubicBezTo>
                    <a:cubicBezTo>
                      <a:pt x="3191" y="5062"/>
                      <a:pt x="3173" y="5637"/>
                      <a:pt x="3422" y="6109"/>
                    </a:cubicBezTo>
                    <a:cubicBezTo>
                      <a:pt x="3446" y="6152"/>
                      <a:pt x="3464" y="6194"/>
                      <a:pt x="3506" y="6218"/>
                    </a:cubicBezTo>
                    <a:cubicBezTo>
                      <a:pt x="3527" y="6230"/>
                      <a:pt x="3548" y="6235"/>
                      <a:pt x="3568" y="6235"/>
                    </a:cubicBezTo>
                    <a:cubicBezTo>
                      <a:pt x="3675" y="6235"/>
                      <a:pt x="3776" y="6094"/>
                      <a:pt x="3827" y="5982"/>
                    </a:cubicBezTo>
                    <a:cubicBezTo>
                      <a:pt x="3972" y="5643"/>
                      <a:pt x="4172" y="5322"/>
                      <a:pt x="4396" y="5026"/>
                    </a:cubicBezTo>
                    <a:cubicBezTo>
                      <a:pt x="4505" y="4898"/>
                      <a:pt x="4614" y="4771"/>
                      <a:pt x="4778" y="4717"/>
                    </a:cubicBezTo>
                    <a:cubicBezTo>
                      <a:pt x="4830" y="4700"/>
                      <a:pt x="4884" y="4692"/>
                      <a:pt x="4937" y="4692"/>
                    </a:cubicBezTo>
                    <a:cubicBezTo>
                      <a:pt x="5167" y="4692"/>
                      <a:pt x="5399" y="4833"/>
                      <a:pt x="5595" y="4965"/>
                    </a:cubicBezTo>
                    <a:cubicBezTo>
                      <a:pt x="6364" y="5498"/>
                      <a:pt x="7127" y="6025"/>
                      <a:pt x="7902" y="6557"/>
                    </a:cubicBezTo>
                    <a:cubicBezTo>
                      <a:pt x="7971" y="6606"/>
                      <a:pt x="8069" y="6646"/>
                      <a:pt x="8152" y="6646"/>
                    </a:cubicBezTo>
                    <a:cubicBezTo>
                      <a:pt x="8213" y="6646"/>
                      <a:pt x="8266" y="6623"/>
                      <a:pt x="8289" y="6563"/>
                    </a:cubicBezTo>
                    <a:cubicBezTo>
                      <a:pt x="8301" y="6521"/>
                      <a:pt x="8295" y="6467"/>
                      <a:pt x="8277" y="6412"/>
                    </a:cubicBezTo>
                    <a:cubicBezTo>
                      <a:pt x="8174" y="5988"/>
                      <a:pt x="8114" y="5564"/>
                      <a:pt x="8108" y="5129"/>
                    </a:cubicBezTo>
                    <a:cubicBezTo>
                      <a:pt x="8096" y="4832"/>
                      <a:pt x="8114" y="4523"/>
                      <a:pt x="8295" y="4287"/>
                    </a:cubicBezTo>
                    <a:cubicBezTo>
                      <a:pt x="9082" y="4814"/>
                      <a:pt x="9712" y="5655"/>
                      <a:pt x="10632" y="5855"/>
                    </a:cubicBezTo>
                    <a:cubicBezTo>
                      <a:pt x="10663" y="5752"/>
                      <a:pt x="10608" y="5643"/>
                      <a:pt x="10566" y="5552"/>
                    </a:cubicBezTo>
                    <a:cubicBezTo>
                      <a:pt x="9591" y="3706"/>
                      <a:pt x="8610" y="1859"/>
                      <a:pt x="7635" y="0"/>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51"/>
              <p:cNvSpPr/>
              <p:nvPr/>
            </p:nvSpPr>
            <p:spPr>
              <a:xfrm>
                <a:off x="4300951" y="3215211"/>
                <a:ext cx="546399" cy="340626"/>
              </a:xfrm>
              <a:custGeom>
                <a:avLst/>
                <a:gdLst/>
                <a:ahLst/>
                <a:cxnLst/>
                <a:rect l="l" t="t" r="r" b="b"/>
                <a:pathLst>
                  <a:path w="10663" h="6647" extrusionOk="0">
                    <a:moveTo>
                      <a:pt x="7635" y="0"/>
                    </a:moveTo>
                    <a:lnTo>
                      <a:pt x="2271" y="1072"/>
                    </a:lnTo>
                    <a:cubicBezTo>
                      <a:pt x="1859" y="2071"/>
                      <a:pt x="1369" y="3040"/>
                      <a:pt x="800" y="3960"/>
                    </a:cubicBezTo>
                    <a:cubicBezTo>
                      <a:pt x="491" y="4469"/>
                      <a:pt x="158" y="4971"/>
                      <a:pt x="1" y="5534"/>
                    </a:cubicBezTo>
                    <a:cubicBezTo>
                      <a:pt x="969" y="5407"/>
                      <a:pt x="1781" y="4765"/>
                      <a:pt x="2677" y="4408"/>
                    </a:cubicBezTo>
                    <a:cubicBezTo>
                      <a:pt x="2730" y="4387"/>
                      <a:pt x="2790" y="4368"/>
                      <a:pt x="2845" y="4368"/>
                    </a:cubicBezTo>
                    <a:cubicBezTo>
                      <a:pt x="2883" y="4368"/>
                      <a:pt x="2919" y="4377"/>
                      <a:pt x="2949" y="4402"/>
                    </a:cubicBezTo>
                    <a:cubicBezTo>
                      <a:pt x="2998" y="4432"/>
                      <a:pt x="3022" y="4493"/>
                      <a:pt x="3034" y="4547"/>
                    </a:cubicBezTo>
                    <a:cubicBezTo>
                      <a:pt x="3191" y="5062"/>
                      <a:pt x="3173" y="5637"/>
                      <a:pt x="3422" y="6109"/>
                    </a:cubicBezTo>
                    <a:cubicBezTo>
                      <a:pt x="3446" y="6152"/>
                      <a:pt x="3464" y="6194"/>
                      <a:pt x="3506" y="6218"/>
                    </a:cubicBezTo>
                    <a:cubicBezTo>
                      <a:pt x="3527" y="6230"/>
                      <a:pt x="3548" y="6235"/>
                      <a:pt x="3568" y="6235"/>
                    </a:cubicBezTo>
                    <a:cubicBezTo>
                      <a:pt x="3675" y="6235"/>
                      <a:pt x="3776" y="6094"/>
                      <a:pt x="3827" y="5982"/>
                    </a:cubicBezTo>
                    <a:cubicBezTo>
                      <a:pt x="3972" y="5643"/>
                      <a:pt x="4172" y="5322"/>
                      <a:pt x="4396" y="5026"/>
                    </a:cubicBezTo>
                    <a:cubicBezTo>
                      <a:pt x="4505" y="4898"/>
                      <a:pt x="4614" y="4771"/>
                      <a:pt x="4778" y="4717"/>
                    </a:cubicBezTo>
                    <a:cubicBezTo>
                      <a:pt x="4830" y="4700"/>
                      <a:pt x="4884" y="4692"/>
                      <a:pt x="4937" y="4692"/>
                    </a:cubicBezTo>
                    <a:cubicBezTo>
                      <a:pt x="5167" y="4692"/>
                      <a:pt x="5399" y="4833"/>
                      <a:pt x="5595" y="4965"/>
                    </a:cubicBezTo>
                    <a:cubicBezTo>
                      <a:pt x="6364" y="5498"/>
                      <a:pt x="7127" y="6025"/>
                      <a:pt x="7902" y="6557"/>
                    </a:cubicBezTo>
                    <a:cubicBezTo>
                      <a:pt x="7971" y="6606"/>
                      <a:pt x="8069" y="6646"/>
                      <a:pt x="8152" y="6646"/>
                    </a:cubicBezTo>
                    <a:cubicBezTo>
                      <a:pt x="8213" y="6646"/>
                      <a:pt x="8266" y="6623"/>
                      <a:pt x="8289" y="6563"/>
                    </a:cubicBezTo>
                    <a:cubicBezTo>
                      <a:pt x="8301" y="6521"/>
                      <a:pt x="8295" y="6467"/>
                      <a:pt x="8277" y="6412"/>
                    </a:cubicBezTo>
                    <a:cubicBezTo>
                      <a:pt x="8174" y="5988"/>
                      <a:pt x="8114" y="5564"/>
                      <a:pt x="8108" y="5129"/>
                    </a:cubicBezTo>
                    <a:cubicBezTo>
                      <a:pt x="8096" y="4832"/>
                      <a:pt x="8114" y="4523"/>
                      <a:pt x="8295" y="4287"/>
                    </a:cubicBezTo>
                    <a:cubicBezTo>
                      <a:pt x="9082" y="4814"/>
                      <a:pt x="9712" y="5655"/>
                      <a:pt x="10632" y="5855"/>
                    </a:cubicBezTo>
                    <a:cubicBezTo>
                      <a:pt x="10663" y="5752"/>
                      <a:pt x="10608" y="5643"/>
                      <a:pt x="10566" y="5552"/>
                    </a:cubicBezTo>
                    <a:cubicBezTo>
                      <a:pt x="9591" y="3706"/>
                      <a:pt x="8610" y="1859"/>
                      <a:pt x="7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51"/>
              <p:cNvSpPr/>
              <p:nvPr/>
            </p:nvSpPr>
            <p:spPr>
              <a:xfrm>
                <a:off x="4322678" y="3233505"/>
                <a:ext cx="473481" cy="287382"/>
              </a:xfrm>
              <a:custGeom>
                <a:avLst/>
                <a:gdLst/>
                <a:ahLst/>
                <a:cxnLst/>
                <a:rect l="l" t="t" r="r" b="b"/>
                <a:pathLst>
                  <a:path w="9240" h="5608" extrusionOk="0">
                    <a:moveTo>
                      <a:pt x="6782" y="1"/>
                    </a:moveTo>
                    <a:lnTo>
                      <a:pt x="1902" y="969"/>
                    </a:lnTo>
                    <a:cubicBezTo>
                      <a:pt x="1496" y="1926"/>
                      <a:pt x="1024" y="2858"/>
                      <a:pt x="485" y="3736"/>
                    </a:cubicBezTo>
                    <a:cubicBezTo>
                      <a:pt x="449" y="3797"/>
                      <a:pt x="418" y="3845"/>
                      <a:pt x="376" y="3906"/>
                    </a:cubicBezTo>
                    <a:cubicBezTo>
                      <a:pt x="243" y="4130"/>
                      <a:pt x="116" y="4342"/>
                      <a:pt x="1" y="4554"/>
                    </a:cubicBezTo>
                    <a:cubicBezTo>
                      <a:pt x="303" y="4433"/>
                      <a:pt x="606" y="4269"/>
                      <a:pt x="915" y="4106"/>
                    </a:cubicBezTo>
                    <a:cubicBezTo>
                      <a:pt x="1236" y="3936"/>
                      <a:pt x="1557" y="3767"/>
                      <a:pt x="1908" y="3627"/>
                    </a:cubicBezTo>
                    <a:cubicBezTo>
                      <a:pt x="1974" y="3597"/>
                      <a:pt x="2089" y="3561"/>
                      <a:pt x="2210" y="3561"/>
                    </a:cubicBezTo>
                    <a:cubicBezTo>
                      <a:pt x="2332" y="3561"/>
                      <a:pt x="2447" y="3597"/>
                      <a:pt x="2537" y="3664"/>
                    </a:cubicBezTo>
                    <a:cubicBezTo>
                      <a:pt x="2689" y="3779"/>
                      <a:pt x="2731" y="3936"/>
                      <a:pt x="2755" y="4009"/>
                    </a:cubicBezTo>
                    <a:cubicBezTo>
                      <a:pt x="2822" y="4233"/>
                      <a:pt x="2858" y="4469"/>
                      <a:pt x="2901" y="4693"/>
                    </a:cubicBezTo>
                    <a:cubicBezTo>
                      <a:pt x="2919" y="4838"/>
                      <a:pt x="2943" y="4983"/>
                      <a:pt x="2973" y="5111"/>
                    </a:cubicBezTo>
                    <a:cubicBezTo>
                      <a:pt x="3113" y="4844"/>
                      <a:pt x="3270" y="4596"/>
                      <a:pt x="3452" y="4360"/>
                    </a:cubicBezTo>
                    <a:cubicBezTo>
                      <a:pt x="3579" y="4196"/>
                      <a:pt x="3754" y="4009"/>
                      <a:pt x="4003" y="3924"/>
                    </a:cubicBezTo>
                    <a:cubicBezTo>
                      <a:pt x="4093" y="3894"/>
                      <a:pt x="4190" y="3876"/>
                      <a:pt x="4293" y="3876"/>
                    </a:cubicBezTo>
                    <a:cubicBezTo>
                      <a:pt x="4608" y="3876"/>
                      <a:pt x="4899" y="4045"/>
                      <a:pt x="5153" y="4221"/>
                    </a:cubicBezTo>
                    <a:lnTo>
                      <a:pt x="7157" y="5607"/>
                    </a:lnTo>
                    <a:cubicBezTo>
                      <a:pt x="7108" y="5304"/>
                      <a:pt x="7078" y="5014"/>
                      <a:pt x="7066" y="4711"/>
                    </a:cubicBezTo>
                    <a:cubicBezTo>
                      <a:pt x="7060" y="4378"/>
                      <a:pt x="7078" y="3960"/>
                      <a:pt x="7332" y="3627"/>
                    </a:cubicBezTo>
                    <a:lnTo>
                      <a:pt x="7550" y="3337"/>
                    </a:lnTo>
                    <a:lnTo>
                      <a:pt x="7847" y="3536"/>
                    </a:lnTo>
                    <a:cubicBezTo>
                      <a:pt x="8126" y="3724"/>
                      <a:pt x="8380" y="3942"/>
                      <a:pt x="8628" y="4154"/>
                    </a:cubicBezTo>
                    <a:cubicBezTo>
                      <a:pt x="8840" y="4342"/>
                      <a:pt x="9034" y="4511"/>
                      <a:pt x="9240" y="4657"/>
                    </a:cubicBezTo>
                    <a:lnTo>
                      <a:pt x="67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51"/>
              <p:cNvSpPr/>
              <p:nvPr/>
            </p:nvSpPr>
            <p:spPr>
              <a:xfrm>
                <a:off x="4296646" y="3086741"/>
                <a:ext cx="527439" cy="334784"/>
              </a:xfrm>
              <a:custGeom>
                <a:avLst/>
                <a:gdLst/>
                <a:ahLst/>
                <a:cxnLst/>
                <a:rect l="l" t="t" r="r" b="b"/>
                <a:pathLst>
                  <a:path w="10293" h="6533" extrusionOk="0">
                    <a:moveTo>
                      <a:pt x="3179" y="1"/>
                    </a:moveTo>
                    <a:cubicBezTo>
                      <a:pt x="2119" y="2072"/>
                      <a:pt x="1060" y="4148"/>
                      <a:pt x="0" y="6213"/>
                    </a:cubicBezTo>
                    <a:cubicBezTo>
                      <a:pt x="1029" y="5583"/>
                      <a:pt x="1568" y="4342"/>
                      <a:pt x="2603" y="3737"/>
                    </a:cubicBezTo>
                    <a:lnTo>
                      <a:pt x="2603" y="3737"/>
                    </a:lnTo>
                    <a:cubicBezTo>
                      <a:pt x="2670" y="4524"/>
                      <a:pt x="2276" y="5335"/>
                      <a:pt x="2488" y="6098"/>
                    </a:cubicBezTo>
                    <a:cubicBezTo>
                      <a:pt x="2507" y="6158"/>
                      <a:pt x="2531" y="6219"/>
                      <a:pt x="2579" y="6255"/>
                    </a:cubicBezTo>
                    <a:cubicBezTo>
                      <a:pt x="2607" y="6276"/>
                      <a:pt x="2637" y="6285"/>
                      <a:pt x="2669" y="6285"/>
                    </a:cubicBezTo>
                    <a:cubicBezTo>
                      <a:pt x="2774" y="6285"/>
                      <a:pt x="2889" y="6184"/>
                      <a:pt x="2955" y="6086"/>
                    </a:cubicBezTo>
                    <a:cubicBezTo>
                      <a:pt x="3421" y="5401"/>
                      <a:pt x="3663" y="4560"/>
                      <a:pt x="4238" y="3967"/>
                    </a:cubicBezTo>
                    <a:cubicBezTo>
                      <a:pt x="4323" y="3882"/>
                      <a:pt x="4420" y="3797"/>
                      <a:pt x="4535" y="3797"/>
                    </a:cubicBezTo>
                    <a:cubicBezTo>
                      <a:pt x="4680" y="3797"/>
                      <a:pt x="4789" y="3924"/>
                      <a:pt x="4874" y="4045"/>
                    </a:cubicBezTo>
                    <a:cubicBezTo>
                      <a:pt x="5395" y="4796"/>
                      <a:pt x="5776" y="5644"/>
                      <a:pt x="6375" y="6334"/>
                    </a:cubicBezTo>
                    <a:cubicBezTo>
                      <a:pt x="6461" y="6436"/>
                      <a:pt x="6570" y="6533"/>
                      <a:pt x="6695" y="6533"/>
                    </a:cubicBezTo>
                    <a:cubicBezTo>
                      <a:pt x="6711" y="6533"/>
                      <a:pt x="6728" y="6531"/>
                      <a:pt x="6745" y="6528"/>
                    </a:cubicBezTo>
                    <a:cubicBezTo>
                      <a:pt x="6950" y="6485"/>
                      <a:pt x="6969" y="6213"/>
                      <a:pt x="6957" y="6001"/>
                    </a:cubicBezTo>
                    <a:cubicBezTo>
                      <a:pt x="6926" y="5450"/>
                      <a:pt x="6993" y="4881"/>
                      <a:pt x="7150" y="4348"/>
                    </a:cubicBezTo>
                    <a:cubicBezTo>
                      <a:pt x="7181" y="4245"/>
                      <a:pt x="7217" y="4130"/>
                      <a:pt x="7308" y="4063"/>
                    </a:cubicBezTo>
                    <a:cubicBezTo>
                      <a:pt x="7362" y="4024"/>
                      <a:pt x="7428" y="4007"/>
                      <a:pt x="7496" y="4007"/>
                    </a:cubicBezTo>
                    <a:cubicBezTo>
                      <a:pt x="7573" y="4007"/>
                      <a:pt x="7652" y="4028"/>
                      <a:pt x="7719" y="4063"/>
                    </a:cubicBezTo>
                    <a:cubicBezTo>
                      <a:pt x="7840" y="4130"/>
                      <a:pt x="7931" y="4251"/>
                      <a:pt x="8022" y="4366"/>
                    </a:cubicBezTo>
                    <a:cubicBezTo>
                      <a:pt x="8670" y="5196"/>
                      <a:pt x="9360" y="6031"/>
                      <a:pt x="10293" y="6528"/>
                    </a:cubicBezTo>
                    <a:cubicBezTo>
                      <a:pt x="9530" y="4215"/>
                      <a:pt x="7907" y="2277"/>
                      <a:pt x="7029" y="7"/>
                    </a:cubicBezTo>
                    <a:lnTo>
                      <a:pt x="3179" y="1"/>
                    </a:ln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51"/>
              <p:cNvSpPr/>
              <p:nvPr/>
            </p:nvSpPr>
            <p:spPr>
              <a:xfrm>
                <a:off x="4296646" y="3086741"/>
                <a:ext cx="527439" cy="334784"/>
              </a:xfrm>
              <a:custGeom>
                <a:avLst/>
                <a:gdLst/>
                <a:ahLst/>
                <a:cxnLst/>
                <a:rect l="l" t="t" r="r" b="b"/>
                <a:pathLst>
                  <a:path w="10293" h="6533" extrusionOk="0">
                    <a:moveTo>
                      <a:pt x="3179" y="1"/>
                    </a:moveTo>
                    <a:cubicBezTo>
                      <a:pt x="2119" y="2072"/>
                      <a:pt x="1060" y="4148"/>
                      <a:pt x="0" y="6213"/>
                    </a:cubicBezTo>
                    <a:cubicBezTo>
                      <a:pt x="1029" y="5583"/>
                      <a:pt x="1568" y="4342"/>
                      <a:pt x="2603" y="3737"/>
                    </a:cubicBezTo>
                    <a:lnTo>
                      <a:pt x="2603" y="3737"/>
                    </a:lnTo>
                    <a:cubicBezTo>
                      <a:pt x="2670" y="4524"/>
                      <a:pt x="2276" y="5335"/>
                      <a:pt x="2488" y="6098"/>
                    </a:cubicBezTo>
                    <a:cubicBezTo>
                      <a:pt x="2507" y="6158"/>
                      <a:pt x="2531" y="6219"/>
                      <a:pt x="2579" y="6255"/>
                    </a:cubicBezTo>
                    <a:cubicBezTo>
                      <a:pt x="2607" y="6276"/>
                      <a:pt x="2637" y="6285"/>
                      <a:pt x="2669" y="6285"/>
                    </a:cubicBezTo>
                    <a:cubicBezTo>
                      <a:pt x="2774" y="6285"/>
                      <a:pt x="2889" y="6184"/>
                      <a:pt x="2955" y="6086"/>
                    </a:cubicBezTo>
                    <a:cubicBezTo>
                      <a:pt x="3421" y="5401"/>
                      <a:pt x="3663" y="4560"/>
                      <a:pt x="4238" y="3967"/>
                    </a:cubicBezTo>
                    <a:cubicBezTo>
                      <a:pt x="4323" y="3882"/>
                      <a:pt x="4420" y="3797"/>
                      <a:pt x="4535" y="3797"/>
                    </a:cubicBezTo>
                    <a:cubicBezTo>
                      <a:pt x="4680" y="3797"/>
                      <a:pt x="4789" y="3924"/>
                      <a:pt x="4874" y="4045"/>
                    </a:cubicBezTo>
                    <a:cubicBezTo>
                      <a:pt x="5395" y="4796"/>
                      <a:pt x="5776" y="5644"/>
                      <a:pt x="6375" y="6334"/>
                    </a:cubicBezTo>
                    <a:cubicBezTo>
                      <a:pt x="6461" y="6436"/>
                      <a:pt x="6570" y="6533"/>
                      <a:pt x="6695" y="6533"/>
                    </a:cubicBezTo>
                    <a:cubicBezTo>
                      <a:pt x="6711" y="6533"/>
                      <a:pt x="6728" y="6531"/>
                      <a:pt x="6745" y="6528"/>
                    </a:cubicBezTo>
                    <a:cubicBezTo>
                      <a:pt x="6950" y="6485"/>
                      <a:pt x="6969" y="6213"/>
                      <a:pt x="6957" y="6001"/>
                    </a:cubicBezTo>
                    <a:cubicBezTo>
                      <a:pt x="6926" y="5450"/>
                      <a:pt x="6993" y="4881"/>
                      <a:pt x="7150" y="4348"/>
                    </a:cubicBezTo>
                    <a:cubicBezTo>
                      <a:pt x="7181" y="4245"/>
                      <a:pt x="7217" y="4130"/>
                      <a:pt x="7308" y="4063"/>
                    </a:cubicBezTo>
                    <a:cubicBezTo>
                      <a:pt x="7362" y="4024"/>
                      <a:pt x="7428" y="4007"/>
                      <a:pt x="7496" y="4007"/>
                    </a:cubicBezTo>
                    <a:cubicBezTo>
                      <a:pt x="7573" y="4007"/>
                      <a:pt x="7652" y="4028"/>
                      <a:pt x="7719" y="4063"/>
                    </a:cubicBezTo>
                    <a:cubicBezTo>
                      <a:pt x="7840" y="4130"/>
                      <a:pt x="7931" y="4251"/>
                      <a:pt x="8022" y="4366"/>
                    </a:cubicBezTo>
                    <a:cubicBezTo>
                      <a:pt x="8670" y="5196"/>
                      <a:pt x="9360" y="6031"/>
                      <a:pt x="10293" y="6528"/>
                    </a:cubicBezTo>
                    <a:cubicBezTo>
                      <a:pt x="9530" y="4215"/>
                      <a:pt x="7907" y="2277"/>
                      <a:pt x="7029" y="7"/>
                    </a:cubicBezTo>
                    <a:lnTo>
                      <a:pt x="31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51"/>
              <p:cNvSpPr/>
              <p:nvPr/>
            </p:nvSpPr>
            <p:spPr>
              <a:xfrm>
                <a:off x="4358343" y="3102576"/>
                <a:ext cx="411119" cy="287689"/>
              </a:xfrm>
              <a:custGeom>
                <a:avLst/>
                <a:gdLst/>
                <a:ahLst/>
                <a:cxnLst/>
                <a:rect l="l" t="t" r="r" b="b"/>
                <a:pathLst>
                  <a:path w="8023" h="5614" extrusionOk="0">
                    <a:moveTo>
                      <a:pt x="1975" y="1"/>
                    </a:moveTo>
                    <a:lnTo>
                      <a:pt x="1" y="3857"/>
                    </a:lnTo>
                    <a:cubicBezTo>
                      <a:pt x="285" y="3549"/>
                      <a:pt x="600" y="3252"/>
                      <a:pt x="976" y="3034"/>
                    </a:cubicBezTo>
                    <a:lnTo>
                      <a:pt x="1490" y="2731"/>
                    </a:lnTo>
                    <a:lnTo>
                      <a:pt x="1545" y="3331"/>
                    </a:lnTo>
                    <a:cubicBezTo>
                      <a:pt x="1575" y="3718"/>
                      <a:pt x="1514" y="4094"/>
                      <a:pt x="1454" y="4457"/>
                    </a:cubicBezTo>
                    <a:cubicBezTo>
                      <a:pt x="1405" y="4729"/>
                      <a:pt x="1369" y="4990"/>
                      <a:pt x="1369" y="5238"/>
                    </a:cubicBezTo>
                    <a:cubicBezTo>
                      <a:pt x="1478" y="5056"/>
                      <a:pt x="1575" y="4868"/>
                      <a:pt x="1672" y="4669"/>
                    </a:cubicBezTo>
                    <a:cubicBezTo>
                      <a:pt x="1908" y="4209"/>
                      <a:pt x="2150" y="3730"/>
                      <a:pt x="2538" y="3331"/>
                    </a:cubicBezTo>
                    <a:cubicBezTo>
                      <a:pt x="2659" y="3210"/>
                      <a:pt x="2846" y="3052"/>
                      <a:pt x="3113" y="3052"/>
                    </a:cubicBezTo>
                    <a:cubicBezTo>
                      <a:pt x="3476" y="3058"/>
                      <a:pt x="3688" y="3355"/>
                      <a:pt x="3761" y="3464"/>
                    </a:cubicBezTo>
                    <a:cubicBezTo>
                      <a:pt x="3973" y="3767"/>
                      <a:pt x="4160" y="4081"/>
                      <a:pt x="4342" y="4390"/>
                    </a:cubicBezTo>
                    <a:cubicBezTo>
                      <a:pt x="4608" y="4826"/>
                      <a:pt x="4856" y="5244"/>
                      <a:pt x="5159" y="5613"/>
                    </a:cubicBezTo>
                    <a:cubicBezTo>
                      <a:pt x="5141" y="5026"/>
                      <a:pt x="5208" y="4433"/>
                      <a:pt x="5365" y="3876"/>
                    </a:cubicBezTo>
                    <a:cubicBezTo>
                      <a:pt x="5395" y="3767"/>
                      <a:pt x="5462" y="3543"/>
                      <a:pt x="5662" y="3391"/>
                    </a:cubicBezTo>
                    <a:cubicBezTo>
                      <a:pt x="5783" y="3300"/>
                      <a:pt x="5928" y="3252"/>
                      <a:pt x="6079" y="3252"/>
                    </a:cubicBezTo>
                    <a:cubicBezTo>
                      <a:pt x="6213" y="3252"/>
                      <a:pt x="6364" y="3300"/>
                      <a:pt x="6485" y="3367"/>
                    </a:cubicBezTo>
                    <a:cubicBezTo>
                      <a:pt x="6667" y="3476"/>
                      <a:pt x="6794" y="3633"/>
                      <a:pt x="6897" y="3761"/>
                    </a:cubicBezTo>
                    <a:cubicBezTo>
                      <a:pt x="7260" y="4221"/>
                      <a:pt x="7623" y="4669"/>
                      <a:pt x="8023" y="5056"/>
                    </a:cubicBezTo>
                    <a:cubicBezTo>
                      <a:pt x="7666" y="4299"/>
                      <a:pt x="7248" y="3573"/>
                      <a:pt x="6836" y="2852"/>
                    </a:cubicBezTo>
                    <a:cubicBezTo>
                      <a:pt x="6310" y="1944"/>
                      <a:pt x="5765" y="1006"/>
                      <a:pt x="5359" y="7"/>
                    </a:cubicBezTo>
                    <a:lnTo>
                      <a:pt x="19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51"/>
              <p:cNvSpPr/>
              <p:nvPr/>
            </p:nvSpPr>
            <p:spPr>
              <a:xfrm>
                <a:off x="4364544" y="2963908"/>
                <a:ext cx="417985" cy="273700"/>
              </a:xfrm>
              <a:custGeom>
                <a:avLst/>
                <a:gdLst/>
                <a:ahLst/>
                <a:cxnLst/>
                <a:rect l="l" t="t" r="r" b="b"/>
                <a:pathLst>
                  <a:path w="8157" h="5341" extrusionOk="0">
                    <a:moveTo>
                      <a:pt x="2556" y="0"/>
                    </a:moveTo>
                    <a:cubicBezTo>
                      <a:pt x="1817" y="1393"/>
                      <a:pt x="1073" y="2792"/>
                      <a:pt x="340" y="4184"/>
                    </a:cubicBezTo>
                    <a:cubicBezTo>
                      <a:pt x="195" y="4456"/>
                      <a:pt x="55" y="4723"/>
                      <a:pt x="1" y="5020"/>
                    </a:cubicBezTo>
                    <a:cubicBezTo>
                      <a:pt x="661" y="4214"/>
                      <a:pt x="1333" y="3385"/>
                      <a:pt x="2162" y="2737"/>
                    </a:cubicBezTo>
                    <a:lnTo>
                      <a:pt x="2162" y="2737"/>
                    </a:lnTo>
                    <a:cubicBezTo>
                      <a:pt x="2053" y="3318"/>
                      <a:pt x="1969" y="3912"/>
                      <a:pt x="1908" y="4499"/>
                    </a:cubicBezTo>
                    <a:cubicBezTo>
                      <a:pt x="1902" y="4590"/>
                      <a:pt x="1914" y="4717"/>
                      <a:pt x="2011" y="4717"/>
                    </a:cubicBezTo>
                    <a:cubicBezTo>
                      <a:pt x="2253" y="4093"/>
                      <a:pt x="2556" y="3488"/>
                      <a:pt x="2913" y="2913"/>
                    </a:cubicBezTo>
                    <a:cubicBezTo>
                      <a:pt x="2998" y="2779"/>
                      <a:pt x="3101" y="2640"/>
                      <a:pt x="3264" y="2640"/>
                    </a:cubicBezTo>
                    <a:cubicBezTo>
                      <a:pt x="3391" y="2640"/>
                      <a:pt x="3488" y="2737"/>
                      <a:pt x="3573" y="2828"/>
                    </a:cubicBezTo>
                    <a:cubicBezTo>
                      <a:pt x="4148" y="3445"/>
                      <a:pt x="4608" y="4184"/>
                      <a:pt x="5335" y="4638"/>
                    </a:cubicBezTo>
                    <a:cubicBezTo>
                      <a:pt x="5268" y="4184"/>
                      <a:pt x="5214" y="3736"/>
                      <a:pt x="5177" y="3282"/>
                    </a:cubicBezTo>
                    <a:cubicBezTo>
                      <a:pt x="5171" y="3197"/>
                      <a:pt x="5171" y="3106"/>
                      <a:pt x="5232" y="3052"/>
                    </a:cubicBezTo>
                    <a:cubicBezTo>
                      <a:pt x="5262" y="3025"/>
                      <a:pt x="5297" y="3014"/>
                      <a:pt x="5334" y="3014"/>
                    </a:cubicBezTo>
                    <a:cubicBezTo>
                      <a:pt x="5423" y="3014"/>
                      <a:pt x="5524" y="3078"/>
                      <a:pt x="5601" y="3143"/>
                    </a:cubicBezTo>
                    <a:cubicBezTo>
                      <a:pt x="6449" y="3893"/>
                      <a:pt x="7085" y="4929"/>
                      <a:pt x="8156" y="5340"/>
                    </a:cubicBezTo>
                    <a:cubicBezTo>
                      <a:pt x="6994" y="3566"/>
                      <a:pt x="5831" y="1805"/>
                      <a:pt x="4669" y="31"/>
                    </a:cubicBezTo>
                    <a:lnTo>
                      <a:pt x="2556" y="0"/>
                    </a:ln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51"/>
              <p:cNvSpPr/>
              <p:nvPr/>
            </p:nvSpPr>
            <p:spPr>
              <a:xfrm>
                <a:off x="4364544" y="2963908"/>
                <a:ext cx="417985" cy="273700"/>
              </a:xfrm>
              <a:custGeom>
                <a:avLst/>
                <a:gdLst/>
                <a:ahLst/>
                <a:cxnLst/>
                <a:rect l="l" t="t" r="r" b="b"/>
                <a:pathLst>
                  <a:path w="8157" h="5341" extrusionOk="0">
                    <a:moveTo>
                      <a:pt x="2556" y="0"/>
                    </a:moveTo>
                    <a:cubicBezTo>
                      <a:pt x="1817" y="1393"/>
                      <a:pt x="1073" y="2792"/>
                      <a:pt x="340" y="4184"/>
                    </a:cubicBezTo>
                    <a:cubicBezTo>
                      <a:pt x="195" y="4456"/>
                      <a:pt x="55" y="4723"/>
                      <a:pt x="1" y="5020"/>
                    </a:cubicBezTo>
                    <a:cubicBezTo>
                      <a:pt x="661" y="4214"/>
                      <a:pt x="1333" y="3385"/>
                      <a:pt x="2162" y="2737"/>
                    </a:cubicBezTo>
                    <a:lnTo>
                      <a:pt x="2162" y="2737"/>
                    </a:lnTo>
                    <a:cubicBezTo>
                      <a:pt x="2053" y="3318"/>
                      <a:pt x="1969" y="3912"/>
                      <a:pt x="1908" y="4499"/>
                    </a:cubicBezTo>
                    <a:cubicBezTo>
                      <a:pt x="1902" y="4590"/>
                      <a:pt x="1914" y="4717"/>
                      <a:pt x="2011" y="4717"/>
                    </a:cubicBezTo>
                    <a:cubicBezTo>
                      <a:pt x="2253" y="4093"/>
                      <a:pt x="2556" y="3488"/>
                      <a:pt x="2913" y="2913"/>
                    </a:cubicBezTo>
                    <a:cubicBezTo>
                      <a:pt x="2998" y="2779"/>
                      <a:pt x="3101" y="2640"/>
                      <a:pt x="3264" y="2640"/>
                    </a:cubicBezTo>
                    <a:cubicBezTo>
                      <a:pt x="3391" y="2640"/>
                      <a:pt x="3488" y="2737"/>
                      <a:pt x="3573" y="2828"/>
                    </a:cubicBezTo>
                    <a:cubicBezTo>
                      <a:pt x="4148" y="3445"/>
                      <a:pt x="4608" y="4184"/>
                      <a:pt x="5335" y="4638"/>
                    </a:cubicBezTo>
                    <a:cubicBezTo>
                      <a:pt x="5268" y="4184"/>
                      <a:pt x="5214" y="3736"/>
                      <a:pt x="5177" y="3282"/>
                    </a:cubicBezTo>
                    <a:cubicBezTo>
                      <a:pt x="5171" y="3197"/>
                      <a:pt x="5171" y="3106"/>
                      <a:pt x="5232" y="3052"/>
                    </a:cubicBezTo>
                    <a:cubicBezTo>
                      <a:pt x="5262" y="3025"/>
                      <a:pt x="5297" y="3014"/>
                      <a:pt x="5334" y="3014"/>
                    </a:cubicBezTo>
                    <a:cubicBezTo>
                      <a:pt x="5423" y="3014"/>
                      <a:pt x="5524" y="3078"/>
                      <a:pt x="5601" y="3143"/>
                    </a:cubicBezTo>
                    <a:cubicBezTo>
                      <a:pt x="6449" y="3893"/>
                      <a:pt x="7085" y="4929"/>
                      <a:pt x="8156" y="5340"/>
                    </a:cubicBezTo>
                    <a:cubicBezTo>
                      <a:pt x="6994" y="3566"/>
                      <a:pt x="5831" y="1805"/>
                      <a:pt x="4669" y="31"/>
                    </a:cubicBezTo>
                    <a:lnTo>
                      <a:pt x="25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51"/>
              <p:cNvSpPr/>
              <p:nvPr/>
            </p:nvSpPr>
            <p:spPr>
              <a:xfrm>
                <a:off x="4429725" y="2980358"/>
                <a:ext cx="256622" cy="170697"/>
              </a:xfrm>
              <a:custGeom>
                <a:avLst/>
                <a:gdLst/>
                <a:ahLst/>
                <a:cxnLst/>
                <a:rect l="l" t="t" r="r" b="b"/>
                <a:pathLst>
                  <a:path w="5008" h="3331" extrusionOk="0">
                    <a:moveTo>
                      <a:pt x="1284" y="0"/>
                    </a:moveTo>
                    <a:lnTo>
                      <a:pt x="0" y="2416"/>
                    </a:lnTo>
                    <a:cubicBezTo>
                      <a:pt x="134" y="2289"/>
                      <a:pt x="279" y="2168"/>
                      <a:pt x="430" y="2053"/>
                    </a:cubicBezTo>
                    <a:lnTo>
                      <a:pt x="1223" y="1429"/>
                    </a:lnTo>
                    <a:lnTo>
                      <a:pt x="1036" y="2422"/>
                    </a:lnTo>
                    <a:cubicBezTo>
                      <a:pt x="1060" y="2392"/>
                      <a:pt x="1072" y="2355"/>
                      <a:pt x="1096" y="2325"/>
                    </a:cubicBezTo>
                    <a:cubicBezTo>
                      <a:pt x="1163" y="2210"/>
                      <a:pt x="1375" y="1871"/>
                      <a:pt x="1768" y="1871"/>
                    </a:cubicBezTo>
                    <a:cubicBezTo>
                      <a:pt x="2083" y="1871"/>
                      <a:pt x="2277" y="2089"/>
                      <a:pt x="2362" y="2180"/>
                    </a:cubicBezTo>
                    <a:cubicBezTo>
                      <a:pt x="2525" y="2368"/>
                      <a:pt x="2689" y="2561"/>
                      <a:pt x="2846" y="2749"/>
                    </a:cubicBezTo>
                    <a:cubicBezTo>
                      <a:pt x="3009" y="2943"/>
                      <a:pt x="3179" y="3149"/>
                      <a:pt x="3355" y="3330"/>
                    </a:cubicBezTo>
                    <a:cubicBezTo>
                      <a:pt x="3336" y="3185"/>
                      <a:pt x="3324" y="3052"/>
                      <a:pt x="3306" y="2925"/>
                    </a:cubicBezTo>
                    <a:cubicBezTo>
                      <a:pt x="3300" y="2840"/>
                      <a:pt x="3276" y="2567"/>
                      <a:pt x="3488" y="2386"/>
                    </a:cubicBezTo>
                    <a:cubicBezTo>
                      <a:pt x="3585" y="2301"/>
                      <a:pt x="3706" y="2259"/>
                      <a:pt x="3845" y="2259"/>
                    </a:cubicBezTo>
                    <a:cubicBezTo>
                      <a:pt x="4081" y="2259"/>
                      <a:pt x="4269" y="2392"/>
                      <a:pt x="4360" y="2477"/>
                    </a:cubicBezTo>
                    <a:cubicBezTo>
                      <a:pt x="4596" y="2682"/>
                      <a:pt x="4808" y="2900"/>
                      <a:pt x="5007" y="3118"/>
                    </a:cubicBezTo>
                    <a:lnTo>
                      <a:pt x="2973" y="25"/>
                    </a:lnTo>
                    <a:lnTo>
                      <a:pt x="12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1"/>
              <p:cNvSpPr/>
              <p:nvPr/>
            </p:nvSpPr>
            <p:spPr>
              <a:xfrm>
                <a:off x="4429417" y="2793265"/>
                <a:ext cx="260671" cy="311570"/>
              </a:xfrm>
              <a:custGeom>
                <a:avLst/>
                <a:gdLst/>
                <a:ahLst/>
                <a:cxnLst/>
                <a:rect l="l" t="t" r="r" b="b"/>
                <a:pathLst>
                  <a:path w="5087" h="6080" extrusionOk="0">
                    <a:moveTo>
                      <a:pt x="2434" y="1"/>
                    </a:moveTo>
                    <a:cubicBezTo>
                      <a:pt x="1774" y="1690"/>
                      <a:pt x="884" y="3270"/>
                      <a:pt x="0" y="4856"/>
                    </a:cubicBezTo>
                    <a:cubicBezTo>
                      <a:pt x="545" y="4505"/>
                      <a:pt x="703" y="3712"/>
                      <a:pt x="1284" y="3433"/>
                    </a:cubicBezTo>
                    <a:lnTo>
                      <a:pt x="1284" y="3433"/>
                    </a:lnTo>
                    <a:cubicBezTo>
                      <a:pt x="1126" y="4015"/>
                      <a:pt x="1042" y="4614"/>
                      <a:pt x="1030" y="5219"/>
                    </a:cubicBezTo>
                    <a:cubicBezTo>
                      <a:pt x="1030" y="5336"/>
                      <a:pt x="1069" y="5492"/>
                      <a:pt x="1181" y="5492"/>
                    </a:cubicBezTo>
                    <a:cubicBezTo>
                      <a:pt x="1185" y="5492"/>
                      <a:pt x="1189" y="5492"/>
                      <a:pt x="1193" y="5492"/>
                    </a:cubicBezTo>
                    <a:cubicBezTo>
                      <a:pt x="1344" y="4971"/>
                      <a:pt x="1581" y="4469"/>
                      <a:pt x="1883" y="4015"/>
                    </a:cubicBezTo>
                    <a:cubicBezTo>
                      <a:pt x="1914" y="3972"/>
                      <a:pt x="1950" y="3930"/>
                      <a:pt x="1998" y="3912"/>
                    </a:cubicBezTo>
                    <a:cubicBezTo>
                      <a:pt x="2026" y="3900"/>
                      <a:pt x="2052" y="3894"/>
                      <a:pt x="2075" y="3894"/>
                    </a:cubicBezTo>
                    <a:cubicBezTo>
                      <a:pt x="2158" y="3894"/>
                      <a:pt x="2214" y="3959"/>
                      <a:pt x="2271" y="4021"/>
                    </a:cubicBezTo>
                    <a:cubicBezTo>
                      <a:pt x="2937" y="4892"/>
                      <a:pt x="3300" y="5861"/>
                      <a:pt x="3875" y="6073"/>
                    </a:cubicBezTo>
                    <a:cubicBezTo>
                      <a:pt x="3886" y="6077"/>
                      <a:pt x="3897" y="6079"/>
                      <a:pt x="3907" y="6079"/>
                    </a:cubicBezTo>
                    <a:cubicBezTo>
                      <a:pt x="4061" y="6079"/>
                      <a:pt x="4095" y="5625"/>
                      <a:pt x="4123" y="5443"/>
                    </a:cubicBezTo>
                    <a:cubicBezTo>
                      <a:pt x="4153" y="5261"/>
                      <a:pt x="4216" y="4788"/>
                      <a:pt x="4392" y="4788"/>
                    </a:cubicBezTo>
                    <a:cubicBezTo>
                      <a:pt x="4397" y="4788"/>
                      <a:pt x="4402" y="4789"/>
                      <a:pt x="4408" y="4790"/>
                    </a:cubicBezTo>
                    <a:cubicBezTo>
                      <a:pt x="4514" y="4805"/>
                      <a:pt x="4841" y="5029"/>
                      <a:pt x="4983" y="5029"/>
                    </a:cubicBezTo>
                    <a:cubicBezTo>
                      <a:pt x="5003" y="5029"/>
                      <a:pt x="5020" y="5024"/>
                      <a:pt x="5032" y="5014"/>
                    </a:cubicBezTo>
                    <a:cubicBezTo>
                      <a:pt x="5086" y="4959"/>
                      <a:pt x="4892" y="4566"/>
                      <a:pt x="4862" y="4499"/>
                    </a:cubicBezTo>
                    <a:cubicBezTo>
                      <a:pt x="4033" y="2737"/>
                      <a:pt x="3318" y="2192"/>
                      <a:pt x="2646" y="200"/>
                    </a:cubicBezTo>
                    <a:lnTo>
                      <a:pt x="2434" y="1"/>
                    </a:ln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51"/>
              <p:cNvSpPr/>
              <p:nvPr/>
            </p:nvSpPr>
            <p:spPr>
              <a:xfrm>
                <a:off x="4429725" y="2793572"/>
                <a:ext cx="260363" cy="310903"/>
              </a:xfrm>
              <a:custGeom>
                <a:avLst/>
                <a:gdLst/>
                <a:ahLst/>
                <a:cxnLst/>
                <a:rect l="l" t="t" r="r" b="b"/>
                <a:pathLst>
                  <a:path w="5081" h="6067" extrusionOk="0">
                    <a:moveTo>
                      <a:pt x="2434" y="1"/>
                    </a:moveTo>
                    <a:cubicBezTo>
                      <a:pt x="1780" y="1684"/>
                      <a:pt x="884" y="3270"/>
                      <a:pt x="0" y="4850"/>
                    </a:cubicBezTo>
                    <a:cubicBezTo>
                      <a:pt x="545" y="4499"/>
                      <a:pt x="703" y="3706"/>
                      <a:pt x="1284" y="3427"/>
                    </a:cubicBezTo>
                    <a:lnTo>
                      <a:pt x="1284" y="3427"/>
                    </a:lnTo>
                    <a:cubicBezTo>
                      <a:pt x="1126" y="4009"/>
                      <a:pt x="1042" y="4608"/>
                      <a:pt x="1030" y="5213"/>
                    </a:cubicBezTo>
                    <a:cubicBezTo>
                      <a:pt x="1030" y="5330"/>
                      <a:pt x="1069" y="5486"/>
                      <a:pt x="1181" y="5486"/>
                    </a:cubicBezTo>
                    <a:cubicBezTo>
                      <a:pt x="1185" y="5486"/>
                      <a:pt x="1189" y="5486"/>
                      <a:pt x="1193" y="5486"/>
                    </a:cubicBezTo>
                    <a:lnTo>
                      <a:pt x="1877" y="4003"/>
                    </a:lnTo>
                    <a:cubicBezTo>
                      <a:pt x="1908" y="3954"/>
                      <a:pt x="1944" y="3918"/>
                      <a:pt x="1992" y="3894"/>
                    </a:cubicBezTo>
                    <a:cubicBezTo>
                      <a:pt x="2019" y="3883"/>
                      <a:pt x="2044" y="3879"/>
                      <a:pt x="2066" y="3879"/>
                    </a:cubicBezTo>
                    <a:cubicBezTo>
                      <a:pt x="2150" y="3879"/>
                      <a:pt x="2207" y="3942"/>
                      <a:pt x="2265" y="4009"/>
                    </a:cubicBezTo>
                    <a:cubicBezTo>
                      <a:pt x="2931" y="4880"/>
                      <a:pt x="3294" y="5849"/>
                      <a:pt x="3869" y="6061"/>
                    </a:cubicBezTo>
                    <a:cubicBezTo>
                      <a:pt x="3880" y="6065"/>
                      <a:pt x="3891" y="6067"/>
                      <a:pt x="3901" y="6067"/>
                    </a:cubicBezTo>
                    <a:cubicBezTo>
                      <a:pt x="4055" y="6067"/>
                      <a:pt x="4089" y="5608"/>
                      <a:pt x="4117" y="5431"/>
                    </a:cubicBezTo>
                    <a:cubicBezTo>
                      <a:pt x="4147" y="5249"/>
                      <a:pt x="4210" y="4770"/>
                      <a:pt x="4386" y="4770"/>
                    </a:cubicBezTo>
                    <a:cubicBezTo>
                      <a:pt x="4391" y="4770"/>
                      <a:pt x="4396" y="4771"/>
                      <a:pt x="4402" y="4771"/>
                    </a:cubicBezTo>
                    <a:cubicBezTo>
                      <a:pt x="4508" y="4793"/>
                      <a:pt x="4835" y="5017"/>
                      <a:pt x="4977" y="5017"/>
                    </a:cubicBezTo>
                    <a:cubicBezTo>
                      <a:pt x="4997" y="5017"/>
                      <a:pt x="5014" y="5012"/>
                      <a:pt x="5026" y="5001"/>
                    </a:cubicBezTo>
                    <a:cubicBezTo>
                      <a:pt x="5080" y="4947"/>
                      <a:pt x="4886" y="4553"/>
                      <a:pt x="4856" y="4487"/>
                    </a:cubicBezTo>
                    <a:cubicBezTo>
                      <a:pt x="4027" y="2725"/>
                      <a:pt x="3312" y="2180"/>
                      <a:pt x="2640" y="188"/>
                    </a:cubicBezTo>
                    <a:lnTo>
                      <a:pt x="24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3" name="Google Shape;1853;p51"/>
            <p:cNvSpPr/>
            <p:nvPr/>
          </p:nvSpPr>
          <p:spPr>
            <a:xfrm>
              <a:off x="4469289" y="2796490"/>
              <a:ext cx="185888" cy="221961"/>
            </a:xfrm>
            <a:custGeom>
              <a:avLst/>
              <a:gdLst/>
              <a:ahLst/>
              <a:cxnLst/>
              <a:rect l="l" t="t" r="r" b="b"/>
              <a:pathLst>
                <a:path w="5081" h="6067" extrusionOk="0">
                  <a:moveTo>
                    <a:pt x="2434" y="1"/>
                  </a:moveTo>
                  <a:cubicBezTo>
                    <a:pt x="1780" y="1684"/>
                    <a:pt x="884" y="3270"/>
                    <a:pt x="0" y="4850"/>
                  </a:cubicBezTo>
                  <a:cubicBezTo>
                    <a:pt x="545" y="4499"/>
                    <a:pt x="703" y="3706"/>
                    <a:pt x="1284" y="3427"/>
                  </a:cubicBezTo>
                  <a:lnTo>
                    <a:pt x="1284" y="3427"/>
                  </a:lnTo>
                  <a:cubicBezTo>
                    <a:pt x="1126" y="4009"/>
                    <a:pt x="1042" y="4608"/>
                    <a:pt x="1030" y="5213"/>
                  </a:cubicBezTo>
                  <a:cubicBezTo>
                    <a:pt x="1030" y="5330"/>
                    <a:pt x="1069" y="5486"/>
                    <a:pt x="1181" y="5486"/>
                  </a:cubicBezTo>
                  <a:cubicBezTo>
                    <a:pt x="1185" y="5486"/>
                    <a:pt x="1189" y="5486"/>
                    <a:pt x="1193" y="5486"/>
                  </a:cubicBezTo>
                  <a:lnTo>
                    <a:pt x="1877" y="4003"/>
                  </a:lnTo>
                  <a:cubicBezTo>
                    <a:pt x="1908" y="3954"/>
                    <a:pt x="1944" y="3918"/>
                    <a:pt x="1992" y="3894"/>
                  </a:cubicBezTo>
                  <a:cubicBezTo>
                    <a:pt x="2019" y="3883"/>
                    <a:pt x="2044" y="3879"/>
                    <a:pt x="2066" y="3879"/>
                  </a:cubicBezTo>
                  <a:cubicBezTo>
                    <a:pt x="2150" y="3879"/>
                    <a:pt x="2207" y="3942"/>
                    <a:pt x="2265" y="4009"/>
                  </a:cubicBezTo>
                  <a:cubicBezTo>
                    <a:pt x="2931" y="4880"/>
                    <a:pt x="3294" y="5849"/>
                    <a:pt x="3869" y="6061"/>
                  </a:cubicBezTo>
                  <a:cubicBezTo>
                    <a:pt x="3880" y="6065"/>
                    <a:pt x="3891" y="6067"/>
                    <a:pt x="3901" y="6067"/>
                  </a:cubicBezTo>
                  <a:cubicBezTo>
                    <a:pt x="4055" y="6067"/>
                    <a:pt x="4089" y="5608"/>
                    <a:pt x="4117" y="5431"/>
                  </a:cubicBezTo>
                  <a:cubicBezTo>
                    <a:pt x="4147" y="5249"/>
                    <a:pt x="4210" y="4770"/>
                    <a:pt x="4386" y="4770"/>
                  </a:cubicBezTo>
                  <a:cubicBezTo>
                    <a:pt x="4391" y="4770"/>
                    <a:pt x="4396" y="4771"/>
                    <a:pt x="4402" y="4771"/>
                  </a:cubicBezTo>
                  <a:cubicBezTo>
                    <a:pt x="4508" y="4793"/>
                    <a:pt x="4835" y="5017"/>
                    <a:pt x="4977" y="5017"/>
                  </a:cubicBezTo>
                  <a:cubicBezTo>
                    <a:pt x="4997" y="5017"/>
                    <a:pt x="5014" y="5012"/>
                    <a:pt x="5026" y="5001"/>
                  </a:cubicBezTo>
                  <a:cubicBezTo>
                    <a:pt x="5080" y="4947"/>
                    <a:pt x="4886" y="4553"/>
                    <a:pt x="4856" y="4487"/>
                  </a:cubicBezTo>
                  <a:cubicBezTo>
                    <a:pt x="4027" y="2725"/>
                    <a:pt x="3312" y="2180"/>
                    <a:pt x="2640" y="188"/>
                  </a:cubicBezTo>
                  <a:lnTo>
                    <a:pt x="24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4" name="Google Shape;1854;p51"/>
          <p:cNvGrpSpPr/>
          <p:nvPr/>
        </p:nvGrpSpPr>
        <p:grpSpPr>
          <a:xfrm flipH="1">
            <a:off x="7331266" y="1708511"/>
            <a:ext cx="2304362" cy="3456164"/>
            <a:chOff x="4296646" y="2793265"/>
            <a:chExt cx="550703" cy="825964"/>
          </a:xfrm>
        </p:grpSpPr>
        <p:grpSp>
          <p:nvGrpSpPr>
            <p:cNvPr id="1855" name="Google Shape;1855;p51"/>
            <p:cNvGrpSpPr/>
            <p:nvPr/>
          </p:nvGrpSpPr>
          <p:grpSpPr>
            <a:xfrm>
              <a:off x="4296646" y="2793265"/>
              <a:ext cx="550703" cy="825964"/>
              <a:chOff x="4296646" y="2793265"/>
              <a:chExt cx="550703" cy="825964"/>
            </a:xfrm>
          </p:grpSpPr>
          <p:sp>
            <p:nvSpPr>
              <p:cNvPr id="1856" name="Google Shape;1856;p51"/>
              <p:cNvSpPr/>
              <p:nvPr/>
            </p:nvSpPr>
            <p:spPr>
              <a:xfrm>
                <a:off x="4509151" y="3031551"/>
                <a:ext cx="120420" cy="587678"/>
              </a:xfrm>
              <a:custGeom>
                <a:avLst/>
                <a:gdLst/>
                <a:ahLst/>
                <a:cxnLst/>
                <a:rect l="l" t="t" r="r" b="b"/>
                <a:pathLst>
                  <a:path w="2350" h="11468" extrusionOk="0">
                    <a:moveTo>
                      <a:pt x="1653" y="0"/>
                    </a:moveTo>
                    <a:lnTo>
                      <a:pt x="358" y="6"/>
                    </a:lnTo>
                    <a:cubicBezTo>
                      <a:pt x="279" y="1913"/>
                      <a:pt x="212" y="3833"/>
                      <a:pt x="158" y="5746"/>
                    </a:cubicBezTo>
                    <a:cubicBezTo>
                      <a:pt x="109" y="7653"/>
                      <a:pt x="61" y="9560"/>
                      <a:pt x="0" y="11467"/>
                    </a:cubicBezTo>
                    <a:lnTo>
                      <a:pt x="2349" y="11431"/>
                    </a:lnTo>
                    <a:cubicBezTo>
                      <a:pt x="2228" y="9524"/>
                      <a:pt x="2095" y="7605"/>
                      <a:pt x="1974" y="5710"/>
                    </a:cubicBezTo>
                    <a:cubicBezTo>
                      <a:pt x="1853" y="3808"/>
                      <a:pt x="1744" y="1907"/>
                      <a:pt x="1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1"/>
              <p:cNvSpPr/>
              <p:nvPr/>
            </p:nvSpPr>
            <p:spPr>
              <a:xfrm>
                <a:off x="4493574" y="2812020"/>
                <a:ext cx="62311" cy="87578"/>
              </a:xfrm>
              <a:custGeom>
                <a:avLst/>
                <a:gdLst/>
                <a:ahLst/>
                <a:cxnLst/>
                <a:rect l="l" t="t" r="r" b="b"/>
                <a:pathLst>
                  <a:path w="1216" h="1709" extrusionOk="0">
                    <a:moveTo>
                      <a:pt x="1170" y="0"/>
                    </a:moveTo>
                    <a:cubicBezTo>
                      <a:pt x="1161" y="0"/>
                      <a:pt x="1153" y="3"/>
                      <a:pt x="1146" y="10"/>
                    </a:cubicBezTo>
                    <a:cubicBezTo>
                      <a:pt x="674" y="488"/>
                      <a:pt x="329" y="1063"/>
                      <a:pt x="20" y="1645"/>
                    </a:cubicBezTo>
                    <a:cubicBezTo>
                      <a:pt x="1" y="1673"/>
                      <a:pt x="30" y="1709"/>
                      <a:pt x="58" y="1709"/>
                    </a:cubicBezTo>
                    <a:cubicBezTo>
                      <a:pt x="66" y="1709"/>
                      <a:pt x="74" y="1706"/>
                      <a:pt x="80" y="1699"/>
                    </a:cubicBezTo>
                    <a:cubicBezTo>
                      <a:pt x="546" y="1221"/>
                      <a:pt x="958" y="670"/>
                      <a:pt x="1206" y="46"/>
                    </a:cubicBezTo>
                    <a:cubicBezTo>
                      <a:pt x="1215" y="20"/>
                      <a:pt x="1192" y="0"/>
                      <a:pt x="11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1"/>
              <p:cNvSpPr/>
              <p:nvPr/>
            </p:nvSpPr>
            <p:spPr>
              <a:xfrm>
                <a:off x="4559728" y="2809919"/>
                <a:ext cx="95004" cy="129035"/>
              </a:xfrm>
              <a:custGeom>
                <a:avLst/>
                <a:gdLst/>
                <a:ahLst/>
                <a:cxnLst/>
                <a:rect l="l" t="t" r="r" b="b"/>
                <a:pathLst>
                  <a:path w="1854" h="2518" extrusionOk="0">
                    <a:moveTo>
                      <a:pt x="50" y="0"/>
                    </a:moveTo>
                    <a:cubicBezTo>
                      <a:pt x="27" y="0"/>
                      <a:pt x="6" y="15"/>
                      <a:pt x="6" y="45"/>
                    </a:cubicBezTo>
                    <a:cubicBezTo>
                      <a:pt x="0" y="511"/>
                      <a:pt x="412" y="1038"/>
                      <a:pt x="672" y="1413"/>
                    </a:cubicBezTo>
                    <a:cubicBezTo>
                      <a:pt x="963" y="1843"/>
                      <a:pt x="1308" y="2230"/>
                      <a:pt x="1750" y="2509"/>
                    </a:cubicBezTo>
                    <a:cubicBezTo>
                      <a:pt x="1759" y="2515"/>
                      <a:pt x="1769" y="2517"/>
                      <a:pt x="1778" y="2517"/>
                    </a:cubicBezTo>
                    <a:cubicBezTo>
                      <a:pt x="1818" y="2517"/>
                      <a:pt x="1853" y="2471"/>
                      <a:pt x="1829" y="2436"/>
                    </a:cubicBezTo>
                    <a:cubicBezTo>
                      <a:pt x="1532" y="2019"/>
                      <a:pt x="1187" y="1631"/>
                      <a:pt x="884" y="1213"/>
                    </a:cubicBezTo>
                    <a:cubicBezTo>
                      <a:pt x="739" y="1014"/>
                      <a:pt x="593" y="808"/>
                      <a:pt x="472" y="584"/>
                    </a:cubicBezTo>
                    <a:cubicBezTo>
                      <a:pt x="357" y="390"/>
                      <a:pt x="261" y="154"/>
                      <a:pt x="79" y="8"/>
                    </a:cubicBezTo>
                    <a:cubicBezTo>
                      <a:pt x="70" y="3"/>
                      <a:pt x="60" y="0"/>
                      <a:pt x="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1"/>
              <p:cNvSpPr/>
              <p:nvPr/>
            </p:nvSpPr>
            <p:spPr>
              <a:xfrm>
                <a:off x="4740411" y="3264918"/>
                <a:ext cx="98386" cy="105462"/>
              </a:xfrm>
              <a:custGeom>
                <a:avLst/>
                <a:gdLst/>
                <a:ahLst/>
                <a:cxnLst/>
                <a:rect l="l" t="t" r="r" b="b"/>
                <a:pathLst>
                  <a:path w="1920" h="2058" extrusionOk="0">
                    <a:moveTo>
                      <a:pt x="77" y="0"/>
                    </a:moveTo>
                    <a:cubicBezTo>
                      <a:pt x="38" y="0"/>
                      <a:pt x="0" y="34"/>
                      <a:pt x="22" y="78"/>
                    </a:cubicBezTo>
                    <a:cubicBezTo>
                      <a:pt x="452" y="871"/>
                      <a:pt x="1051" y="1622"/>
                      <a:pt x="1869" y="2052"/>
                    </a:cubicBezTo>
                    <a:cubicBezTo>
                      <a:pt x="1874" y="2055"/>
                      <a:pt x="1879" y="2057"/>
                      <a:pt x="1884" y="2057"/>
                    </a:cubicBezTo>
                    <a:cubicBezTo>
                      <a:pt x="1904" y="2057"/>
                      <a:pt x="1919" y="2034"/>
                      <a:pt x="1905" y="2015"/>
                    </a:cubicBezTo>
                    <a:cubicBezTo>
                      <a:pt x="1415" y="1265"/>
                      <a:pt x="652" y="738"/>
                      <a:pt x="119" y="17"/>
                    </a:cubicBezTo>
                    <a:cubicBezTo>
                      <a:pt x="107" y="5"/>
                      <a:pt x="92" y="0"/>
                      <a:pt x="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1"/>
              <p:cNvSpPr/>
              <p:nvPr/>
            </p:nvSpPr>
            <p:spPr>
              <a:xfrm>
                <a:off x="4306741" y="3214289"/>
                <a:ext cx="102844" cy="112944"/>
              </a:xfrm>
              <a:custGeom>
                <a:avLst/>
                <a:gdLst/>
                <a:ahLst/>
                <a:cxnLst/>
                <a:rect l="l" t="t" r="r" b="b"/>
                <a:pathLst>
                  <a:path w="2007" h="2204" extrusionOk="0">
                    <a:moveTo>
                      <a:pt x="1952" y="0"/>
                    </a:moveTo>
                    <a:lnTo>
                      <a:pt x="1952" y="0"/>
                    </a:lnTo>
                    <a:cubicBezTo>
                      <a:pt x="1759" y="37"/>
                      <a:pt x="1668" y="182"/>
                      <a:pt x="1547" y="333"/>
                    </a:cubicBezTo>
                    <a:cubicBezTo>
                      <a:pt x="1377" y="533"/>
                      <a:pt x="1214" y="739"/>
                      <a:pt x="1038" y="945"/>
                    </a:cubicBezTo>
                    <a:cubicBezTo>
                      <a:pt x="681" y="1344"/>
                      <a:pt x="348" y="1750"/>
                      <a:pt x="15" y="2174"/>
                    </a:cubicBezTo>
                    <a:cubicBezTo>
                      <a:pt x="1" y="2183"/>
                      <a:pt x="9" y="2204"/>
                      <a:pt x="24" y="2204"/>
                    </a:cubicBezTo>
                    <a:cubicBezTo>
                      <a:pt x="29" y="2204"/>
                      <a:pt x="34" y="2202"/>
                      <a:pt x="39" y="2198"/>
                    </a:cubicBezTo>
                    <a:cubicBezTo>
                      <a:pt x="505" y="1877"/>
                      <a:pt x="899" y="1520"/>
                      <a:pt x="1268" y="1078"/>
                    </a:cubicBezTo>
                    <a:cubicBezTo>
                      <a:pt x="1492" y="818"/>
                      <a:pt x="2007" y="37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1"/>
              <p:cNvSpPr/>
              <p:nvPr/>
            </p:nvSpPr>
            <p:spPr>
              <a:xfrm>
                <a:off x="4300951" y="3215211"/>
                <a:ext cx="546399" cy="340626"/>
              </a:xfrm>
              <a:custGeom>
                <a:avLst/>
                <a:gdLst/>
                <a:ahLst/>
                <a:cxnLst/>
                <a:rect l="l" t="t" r="r" b="b"/>
                <a:pathLst>
                  <a:path w="10663" h="6647" extrusionOk="0">
                    <a:moveTo>
                      <a:pt x="7635" y="0"/>
                    </a:moveTo>
                    <a:lnTo>
                      <a:pt x="2271" y="1072"/>
                    </a:lnTo>
                    <a:cubicBezTo>
                      <a:pt x="1859" y="2071"/>
                      <a:pt x="1369" y="3040"/>
                      <a:pt x="800" y="3960"/>
                    </a:cubicBezTo>
                    <a:cubicBezTo>
                      <a:pt x="491" y="4469"/>
                      <a:pt x="158" y="4971"/>
                      <a:pt x="1" y="5534"/>
                    </a:cubicBezTo>
                    <a:cubicBezTo>
                      <a:pt x="969" y="5407"/>
                      <a:pt x="1781" y="4765"/>
                      <a:pt x="2677" y="4408"/>
                    </a:cubicBezTo>
                    <a:cubicBezTo>
                      <a:pt x="2730" y="4387"/>
                      <a:pt x="2790" y="4368"/>
                      <a:pt x="2845" y="4368"/>
                    </a:cubicBezTo>
                    <a:cubicBezTo>
                      <a:pt x="2883" y="4368"/>
                      <a:pt x="2919" y="4377"/>
                      <a:pt x="2949" y="4402"/>
                    </a:cubicBezTo>
                    <a:cubicBezTo>
                      <a:pt x="2998" y="4432"/>
                      <a:pt x="3022" y="4493"/>
                      <a:pt x="3034" y="4547"/>
                    </a:cubicBezTo>
                    <a:cubicBezTo>
                      <a:pt x="3191" y="5062"/>
                      <a:pt x="3173" y="5637"/>
                      <a:pt x="3422" y="6109"/>
                    </a:cubicBezTo>
                    <a:cubicBezTo>
                      <a:pt x="3446" y="6152"/>
                      <a:pt x="3464" y="6194"/>
                      <a:pt x="3506" y="6218"/>
                    </a:cubicBezTo>
                    <a:cubicBezTo>
                      <a:pt x="3527" y="6230"/>
                      <a:pt x="3548" y="6235"/>
                      <a:pt x="3568" y="6235"/>
                    </a:cubicBezTo>
                    <a:cubicBezTo>
                      <a:pt x="3675" y="6235"/>
                      <a:pt x="3776" y="6094"/>
                      <a:pt x="3827" y="5982"/>
                    </a:cubicBezTo>
                    <a:cubicBezTo>
                      <a:pt x="3972" y="5643"/>
                      <a:pt x="4172" y="5322"/>
                      <a:pt x="4396" y="5026"/>
                    </a:cubicBezTo>
                    <a:cubicBezTo>
                      <a:pt x="4505" y="4898"/>
                      <a:pt x="4614" y="4771"/>
                      <a:pt x="4778" y="4717"/>
                    </a:cubicBezTo>
                    <a:cubicBezTo>
                      <a:pt x="4830" y="4700"/>
                      <a:pt x="4884" y="4692"/>
                      <a:pt x="4937" y="4692"/>
                    </a:cubicBezTo>
                    <a:cubicBezTo>
                      <a:pt x="5167" y="4692"/>
                      <a:pt x="5399" y="4833"/>
                      <a:pt x="5595" y="4965"/>
                    </a:cubicBezTo>
                    <a:cubicBezTo>
                      <a:pt x="6364" y="5498"/>
                      <a:pt x="7127" y="6025"/>
                      <a:pt x="7902" y="6557"/>
                    </a:cubicBezTo>
                    <a:cubicBezTo>
                      <a:pt x="7971" y="6606"/>
                      <a:pt x="8069" y="6646"/>
                      <a:pt x="8152" y="6646"/>
                    </a:cubicBezTo>
                    <a:cubicBezTo>
                      <a:pt x="8213" y="6646"/>
                      <a:pt x="8266" y="6623"/>
                      <a:pt x="8289" y="6563"/>
                    </a:cubicBezTo>
                    <a:cubicBezTo>
                      <a:pt x="8301" y="6521"/>
                      <a:pt x="8295" y="6467"/>
                      <a:pt x="8277" y="6412"/>
                    </a:cubicBezTo>
                    <a:cubicBezTo>
                      <a:pt x="8174" y="5988"/>
                      <a:pt x="8114" y="5564"/>
                      <a:pt x="8108" y="5129"/>
                    </a:cubicBezTo>
                    <a:cubicBezTo>
                      <a:pt x="8096" y="4832"/>
                      <a:pt x="8114" y="4523"/>
                      <a:pt x="8295" y="4287"/>
                    </a:cubicBezTo>
                    <a:cubicBezTo>
                      <a:pt x="9082" y="4814"/>
                      <a:pt x="9712" y="5655"/>
                      <a:pt x="10632" y="5855"/>
                    </a:cubicBezTo>
                    <a:cubicBezTo>
                      <a:pt x="10663" y="5752"/>
                      <a:pt x="10608" y="5643"/>
                      <a:pt x="10566" y="5552"/>
                    </a:cubicBezTo>
                    <a:cubicBezTo>
                      <a:pt x="9591" y="3706"/>
                      <a:pt x="8610" y="1859"/>
                      <a:pt x="7635" y="0"/>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1"/>
              <p:cNvSpPr/>
              <p:nvPr/>
            </p:nvSpPr>
            <p:spPr>
              <a:xfrm>
                <a:off x="4300951" y="3215211"/>
                <a:ext cx="546399" cy="340626"/>
              </a:xfrm>
              <a:custGeom>
                <a:avLst/>
                <a:gdLst/>
                <a:ahLst/>
                <a:cxnLst/>
                <a:rect l="l" t="t" r="r" b="b"/>
                <a:pathLst>
                  <a:path w="10663" h="6647" extrusionOk="0">
                    <a:moveTo>
                      <a:pt x="7635" y="0"/>
                    </a:moveTo>
                    <a:lnTo>
                      <a:pt x="2271" y="1072"/>
                    </a:lnTo>
                    <a:cubicBezTo>
                      <a:pt x="1859" y="2071"/>
                      <a:pt x="1369" y="3040"/>
                      <a:pt x="800" y="3960"/>
                    </a:cubicBezTo>
                    <a:cubicBezTo>
                      <a:pt x="491" y="4469"/>
                      <a:pt x="158" y="4971"/>
                      <a:pt x="1" y="5534"/>
                    </a:cubicBezTo>
                    <a:cubicBezTo>
                      <a:pt x="969" y="5407"/>
                      <a:pt x="1781" y="4765"/>
                      <a:pt x="2677" y="4408"/>
                    </a:cubicBezTo>
                    <a:cubicBezTo>
                      <a:pt x="2730" y="4387"/>
                      <a:pt x="2790" y="4368"/>
                      <a:pt x="2845" y="4368"/>
                    </a:cubicBezTo>
                    <a:cubicBezTo>
                      <a:pt x="2883" y="4368"/>
                      <a:pt x="2919" y="4377"/>
                      <a:pt x="2949" y="4402"/>
                    </a:cubicBezTo>
                    <a:cubicBezTo>
                      <a:pt x="2998" y="4432"/>
                      <a:pt x="3022" y="4493"/>
                      <a:pt x="3034" y="4547"/>
                    </a:cubicBezTo>
                    <a:cubicBezTo>
                      <a:pt x="3191" y="5062"/>
                      <a:pt x="3173" y="5637"/>
                      <a:pt x="3422" y="6109"/>
                    </a:cubicBezTo>
                    <a:cubicBezTo>
                      <a:pt x="3446" y="6152"/>
                      <a:pt x="3464" y="6194"/>
                      <a:pt x="3506" y="6218"/>
                    </a:cubicBezTo>
                    <a:cubicBezTo>
                      <a:pt x="3527" y="6230"/>
                      <a:pt x="3548" y="6235"/>
                      <a:pt x="3568" y="6235"/>
                    </a:cubicBezTo>
                    <a:cubicBezTo>
                      <a:pt x="3675" y="6235"/>
                      <a:pt x="3776" y="6094"/>
                      <a:pt x="3827" y="5982"/>
                    </a:cubicBezTo>
                    <a:cubicBezTo>
                      <a:pt x="3972" y="5643"/>
                      <a:pt x="4172" y="5322"/>
                      <a:pt x="4396" y="5026"/>
                    </a:cubicBezTo>
                    <a:cubicBezTo>
                      <a:pt x="4505" y="4898"/>
                      <a:pt x="4614" y="4771"/>
                      <a:pt x="4778" y="4717"/>
                    </a:cubicBezTo>
                    <a:cubicBezTo>
                      <a:pt x="4830" y="4700"/>
                      <a:pt x="4884" y="4692"/>
                      <a:pt x="4937" y="4692"/>
                    </a:cubicBezTo>
                    <a:cubicBezTo>
                      <a:pt x="5167" y="4692"/>
                      <a:pt x="5399" y="4833"/>
                      <a:pt x="5595" y="4965"/>
                    </a:cubicBezTo>
                    <a:cubicBezTo>
                      <a:pt x="6364" y="5498"/>
                      <a:pt x="7127" y="6025"/>
                      <a:pt x="7902" y="6557"/>
                    </a:cubicBezTo>
                    <a:cubicBezTo>
                      <a:pt x="7971" y="6606"/>
                      <a:pt x="8069" y="6646"/>
                      <a:pt x="8152" y="6646"/>
                    </a:cubicBezTo>
                    <a:cubicBezTo>
                      <a:pt x="8213" y="6646"/>
                      <a:pt x="8266" y="6623"/>
                      <a:pt x="8289" y="6563"/>
                    </a:cubicBezTo>
                    <a:cubicBezTo>
                      <a:pt x="8301" y="6521"/>
                      <a:pt x="8295" y="6467"/>
                      <a:pt x="8277" y="6412"/>
                    </a:cubicBezTo>
                    <a:cubicBezTo>
                      <a:pt x="8174" y="5988"/>
                      <a:pt x="8114" y="5564"/>
                      <a:pt x="8108" y="5129"/>
                    </a:cubicBezTo>
                    <a:cubicBezTo>
                      <a:pt x="8096" y="4832"/>
                      <a:pt x="8114" y="4523"/>
                      <a:pt x="8295" y="4287"/>
                    </a:cubicBezTo>
                    <a:cubicBezTo>
                      <a:pt x="9082" y="4814"/>
                      <a:pt x="9712" y="5655"/>
                      <a:pt x="10632" y="5855"/>
                    </a:cubicBezTo>
                    <a:cubicBezTo>
                      <a:pt x="10663" y="5752"/>
                      <a:pt x="10608" y="5643"/>
                      <a:pt x="10566" y="5552"/>
                    </a:cubicBezTo>
                    <a:cubicBezTo>
                      <a:pt x="9591" y="3706"/>
                      <a:pt x="8610" y="1859"/>
                      <a:pt x="7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1"/>
              <p:cNvSpPr/>
              <p:nvPr/>
            </p:nvSpPr>
            <p:spPr>
              <a:xfrm>
                <a:off x="4322678" y="3233505"/>
                <a:ext cx="473481" cy="287382"/>
              </a:xfrm>
              <a:custGeom>
                <a:avLst/>
                <a:gdLst/>
                <a:ahLst/>
                <a:cxnLst/>
                <a:rect l="l" t="t" r="r" b="b"/>
                <a:pathLst>
                  <a:path w="9240" h="5608" extrusionOk="0">
                    <a:moveTo>
                      <a:pt x="6782" y="1"/>
                    </a:moveTo>
                    <a:lnTo>
                      <a:pt x="1902" y="969"/>
                    </a:lnTo>
                    <a:cubicBezTo>
                      <a:pt x="1496" y="1926"/>
                      <a:pt x="1024" y="2858"/>
                      <a:pt x="485" y="3736"/>
                    </a:cubicBezTo>
                    <a:cubicBezTo>
                      <a:pt x="449" y="3797"/>
                      <a:pt x="418" y="3845"/>
                      <a:pt x="376" y="3906"/>
                    </a:cubicBezTo>
                    <a:cubicBezTo>
                      <a:pt x="243" y="4130"/>
                      <a:pt x="116" y="4342"/>
                      <a:pt x="1" y="4554"/>
                    </a:cubicBezTo>
                    <a:cubicBezTo>
                      <a:pt x="303" y="4433"/>
                      <a:pt x="606" y="4269"/>
                      <a:pt x="915" y="4106"/>
                    </a:cubicBezTo>
                    <a:cubicBezTo>
                      <a:pt x="1236" y="3936"/>
                      <a:pt x="1557" y="3767"/>
                      <a:pt x="1908" y="3627"/>
                    </a:cubicBezTo>
                    <a:cubicBezTo>
                      <a:pt x="1974" y="3597"/>
                      <a:pt x="2089" y="3561"/>
                      <a:pt x="2210" y="3561"/>
                    </a:cubicBezTo>
                    <a:cubicBezTo>
                      <a:pt x="2332" y="3561"/>
                      <a:pt x="2447" y="3597"/>
                      <a:pt x="2537" y="3664"/>
                    </a:cubicBezTo>
                    <a:cubicBezTo>
                      <a:pt x="2689" y="3779"/>
                      <a:pt x="2731" y="3936"/>
                      <a:pt x="2755" y="4009"/>
                    </a:cubicBezTo>
                    <a:cubicBezTo>
                      <a:pt x="2822" y="4233"/>
                      <a:pt x="2858" y="4469"/>
                      <a:pt x="2901" y="4693"/>
                    </a:cubicBezTo>
                    <a:cubicBezTo>
                      <a:pt x="2919" y="4838"/>
                      <a:pt x="2943" y="4983"/>
                      <a:pt x="2973" y="5111"/>
                    </a:cubicBezTo>
                    <a:cubicBezTo>
                      <a:pt x="3113" y="4844"/>
                      <a:pt x="3270" y="4596"/>
                      <a:pt x="3452" y="4360"/>
                    </a:cubicBezTo>
                    <a:cubicBezTo>
                      <a:pt x="3579" y="4196"/>
                      <a:pt x="3754" y="4009"/>
                      <a:pt x="4003" y="3924"/>
                    </a:cubicBezTo>
                    <a:cubicBezTo>
                      <a:pt x="4093" y="3894"/>
                      <a:pt x="4190" y="3876"/>
                      <a:pt x="4293" y="3876"/>
                    </a:cubicBezTo>
                    <a:cubicBezTo>
                      <a:pt x="4608" y="3876"/>
                      <a:pt x="4899" y="4045"/>
                      <a:pt x="5153" y="4221"/>
                    </a:cubicBezTo>
                    <a:lnTo>
                      <a:pt x="7157" y="5607"/>
                    </a:lnTo>
                    <a:cubicBezTo>
                      <a:pt x="7108" y="5304"/>
                      <a:pt x="7078" y="5014"/>
                      <a:pt x="7066" y="4711"/>
                    </a:cubicBezTo>
                    <a:cubicBezTo>
                      <a:pt x="7060" y="4378"/>
                      <a:pt x="7078" y="3960"/>
                      <a:pt x="7332" y="3627"/>
                    </a:cubicBezTo>
                    <a:lnTo>
                      <a:pt x="7550" y="3337"/>
                    </a:lnTo>
                    <a:lnTo>
                      <a:pt x="7847" y="3536"/>
                    </a:lnTo>
                    <a:cubicBezTo>
                      <a:pt x="8126" y="3724"/>
                      <a:pt x="8380" y="3942"/>
                      <a:pt x="8628" y="4154"/>
                    </a:cubicBezTo>
                    <a:cubicBezTo>
                      <a:pt x="8840" y="4342"/>
                      <a:pt x="9034" y="4511"/>
                      <a:pt x="9240" y="4657"/>
                    </a:cubicBezTo>
                    <a:lnTo>
                      <a:pt x="67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1"/>
              <p:cNvSpPr/>
              <p:nvPr/>
            </p:nvSpPr>
            <p:spPr>
              <a:xfrm>
                <a:off x="4296646" y="3086741"/>
                <a:ext cx="527439" cy="334784"/>
              </a:xfrm>
              <a:custGeom>
                <a:avLst/>
                <a:gdLst/>
                <a:ahLst/>
                <a:cxnLst/>
                <a:rect l="l" t="t" r="r" b="b"/>
                <a:pathLst>
                  <a:path w="10293" h="6533" extrusionOk="0">
                    <a:moveTo>
                      <a:pt x="3179" y="1"/>
                    </a:moveTo>
                    <a:cubicBezTo>
                      <a:pt x="2119" y="2072"/>
                      <a:pt x="1060" y="4148"/>
                      <a:pt x="0" y="6213"/>
                    </a:cubicBezTo>
                    <a:cubicBezTo>
                      <a:pt x="1029" y="5583"/>
                      <a:pt x="1568" y="4342"/>
                      <a:pt x="2603" y="3737"/>
                    </a:cubicBezTo>
                    <a:lnTo>
                      <a:pt x="2603" y="3737"/>
                    </a:lnTo>
                    <a:cubicBezTo>
                      <a:pt x="2670" y="4524"/>
                      <a:pt x="2276" y="5335"/>
                      <a:pt x="2488" y="6098"/>
                    </a:cubicBezTo>
                    <a:cubicBezTo>
                      <a:pt x="2507" y="6158"/>
                      <a:pt x="2531" y="6219"/>
                      <a:pt x="2579" y="6255"/>
                    </a:cubicBezTo>
                    <a:cubicBezTo>
                      <a:pt x="2607" y="6276"/>
                      <a:pt x="2637" y="6285"/>
                      <a:pt x="2669" y="6285"/>
                    </a:cubicBezTo>
                    <a:cubicBezTo>
                      <a:pt x="2774" y="6285"/>
                      <a:pt x="2889" y="6184"/>
                      <a:pt x="2955" y="6086"/>
                    </a:cubicBezTo>
                    <a:cubicBezTo>
                      <a:pt x="3421" y="5401"/>
                      <a:pt x="3663" y="4560"/>
                      <a:pt x="4238" y="3967"/>
                    </a:cubicBezTo>
                    <a:cubicBezTo>
                      <a:pt x="4323" y="3882"/>
                      <a:pt x="4420" y="3797"/>
                      <a:pt x="4535" y="3797"/>
                    </a:cubicBezTo>
                    <a:cubicBezTo>
                      <a:pt x="4680" y="3797"/>
                      <a:pt x="4789" y="3924"/>
                      <a:pt x="4874" y="4045"/>
                    </a:cubicBezTo>
                    <a:cubicBezTo>
                      <a:pt x="5395" y="4796"/>
                      <a:pt x="5776" y="5644"/>
                      <a:pt x="6375" y="6334"/>
                    </a:cubicBezTo>
                    <a:cubicBezTo>
                      <a:pt x="6461" y="6436"/>
                      <a:pt x="6570" y="6533"/>
                      <a:pt x="6695" y="6533"/>
                    </a:cubicBezTo>
                    <a:cubicBezTo>
                      <a:pt x="6711" y="6533"/>
                      <a:pt x="6728" y="6531"/>
                      <a:pt x="6745" y="6528"/>
                    </a:cubicBezTo>
                    <a:cubicBezTo>
                      <a:pt x="6950" y="6485"/>
                      <a:pt x="6969" y="6213"/>
                      <a:pt x="6957" y="6001"/>
                    </a:cubicBezTo>
                    <a:cubicBezTo>
                      <a:pt x="6926" y="5450"/>
                      <a:pt x="6993" y="4881"/>
                      <a:pt x="7150" y="4348"/>
                    </a:cubicBezTo>
                    <a:cubicBezTo>
                      <a:pt x="7181" y="4245"/>
                      <a:pt x="7217" y="4130"/>
                      <a:pt x="7308" y="4063"/>
                    </a:cubicBezTo>
                    <a:cubicBezTo>
                      <a:pt x="7362" y="4024"/>
                      <a:pt x="7428" y="4007"/>
                      <a:pt x="7496" y="4007"/>
                    </a:cubicBezTo>
                    <a:cubicBezTo>
                      <a:pt x="7573" y="4007"/>
                      <a:pt x="7652" y="4028"/>
                      <a:pt x="7719" y="4063"/>
                    </a:cubicBezTo>
                    <a:cubicBezTo>
                      <a:pt x="7840" y="4130"/>
                      <a:pt x="7931" y="4251"/>
                      <a:pt x="8022" y="4366"/>
                    </a:cubicBezTo>
                    <a:cubicBezTo>
                      <a:pt x="8670" y="5196"/>
                      <a:pt x="9360" y="6031"/>
                      <a:pt x="10293" y="6528"/>
                    </a:cubicBezTo>
                    <a:cubicBezTo>
                      <a:pt x="9530" y="4215"/>
                      <a:pt x="7907" y="2277"/>
                      <a:pt x="7029" y="7"/>
                    </a:cubicBezTo>
                    <a:lnTo>
                      <a:pt x="3179" y="1"/>
                    </a:ln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51"/>
              <p:cNvSpPr/>
              <p:nvPr/>
            </p:nvSpPr>
            <p:spPr>
              <a:xfrm>
                <a:off x="4296646" y="3086741"/>
                <a:ext cx="527439" cy="334784"/>
              </a:xfrm>
              <a:custGeom>
                <a:avLst/>
                <a:gdLst/>
                <a:ahLst/>
                <a:cxnLst/>
                <a:rect l="l" t="t" r="r" b="b"/>
                <a:pathLst>
                  <a:path w="10293" h="6533" extrusionOk="0">
                    <a:moveTo>
                      <a:pt x="3179" y="1"/>
                    </a:moveTo>
                    <a:cubicBezTo>
                      <a:pt x="2119" y="2072"/>
                      <a:pt x="1060" y="4148"/>
                      <a:pt x="0" y="6213"/>
                    </a:cubicBezTo>
                    <a:cubicBezTo>
                      <a:pt x="1029" y="5583"/>
                      <a:pt x="1568" y="4342"/>
                      <a:pt x="2603" y="3737"/>
                    </a:cubicBezTo>
                    <a:lnTo>
                      <a:pt x="2603" y="3737"/>
                    </a:lnTo>
                    <a:cubicBezTo>
                      <a:pt x="2670" y="4524"/>
                      <a:pt x="2276" y="5335"/>
                      <a:pt x="2488" y="6098"/>
                    </a:cubicBezTo>
                    <a:cubicBezTo>
                      <a:pt x="2507" y="6158"/>
                      <a:pt x="2531" y="6219"/>
                      <a:pt x="2579" y="6255"/>
                    </a:cubicBezTo>
                    <a:cubicBezTo>
                      <a:pt x="2607" y="6276"/>
                      <a:pt x="2637" y="6285"/>
                      <a:pt x="2669" y="6285"/>
                    </a:cubicBezTo>
                    <a:cubicBezTo>
                      <a:pt x="2774" y="6285"/>
                      <a:pt x="2889" y="6184"/>
                      <a:pt x="2955" y="6086"/>
                    </a:cubicBezTo>
                    <a:cubicBezTo>
                      <a:pt x="3421" y="5401"/>
                      <a:pt x="3663" y="4560"/>
                      <a:pt x="4238" y="3967"/>
                    </a:cubicBezTo>
                    <a:cubicBezTo>
                      <a:pt x="4323" y="3882"/>
                      <a:pt x="4420" y="3797"/>
                      <a:pt x="4535" y="3797"/>
                    </a:cubicBezTo>
                    <a:cubicBezTo>
                      <a:pt x="4680" y="3797"/>
                      <a:pt x="4789" y="3924"/>
                      <a:pt x="4874" y="4045"/>
                    </a:cubicBezTo>
                    <a:cubicBezTo>
                      <a:pt x="5395" y="4796"/>
                      <a:pt x="5776" y="5644"/>
                      <a:pt x="6375" y="6334"/>
                    </a:cubicBezTo>
                    <a:cubicBezTo>
                      <a:pt x="6461" y="6436"/>
                      <a:pt x="6570" y="6533"/>
                      <a:pt x="6695" y="6533"/>
                    </a:cubicBezTo>
                    <a:cubicBezTo>
                      <a:pt x="6711" y="6533"/>
                      <a:pt x="6728" y="6531"/>
                      <a:pt x="6745" y="6528"/>
                    </a:cubicBezTo>
                    <a:cubicBezTo>
                      <a:pt x="6950" y="6485"/>
                      <a:pt x="6969" y="6213"/>
                      <a:pt x="6957" y="6001"/>
                    </a:cubicBezTo>
                    <a:cubicBezTo>
                      <a:pt x="6926" y="5450"/>
                      <a:pt x="6993" y="4881"/>
                      <a:pt x="7150" y="4348"/>
                    </a:cubicBezTo>
                    <a:cubicBezTo>
                      <a:pt x="7181" y="4245"/>
                      <a:pt x="7217" y="4130"/>
                      <a:pt x="7308" y="4063"/>
                    </a:cubicBezTo>
                    <a:cubicBezTo>
                      <a:pt x="7362" y="4024"/>
                      <a:pt x="7428" y="4007"/>
                      <a:pt x="7496" y="4007"/>
                    </a:cubicBezTo>
                    <a:cubicBezTo>
                      <a:pt x="7573" y="4007"/>
                      <a:pt x="7652" y="4028"/>
                      <a:pt x="7719" y="4063"/>
                    </a:cubicBezTo>
                    <a:cubicBezTo>
                      <a:pt x="7840" y="4130"/>
                      <a:pt x="7931" y="4251"/>
                      <a:pt x="8022" y="4366"/>
                    </a:cubicBezTo>
                    <a:cubicBezTo>
                      <a:pt x="8670" y="5196"/>
                      <a:pt x="9360" y="6031"/>
                      <a:pt x="10293" y="6528"/>
                    </a:cubicBezTo>
                    <a:cubicBezTo>
                      <a:pt x="9530" y="4215"/>
                      <a:pt x="7907" y="2277"/>
                      <a:pt x="7029" y="7"/>
                    </a:cubicBezTo>
                    <a:lnTo>
                      <a:pt x="31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1"/>
              <p:cNvSpPr/>
              <p:nvPr/>
            </p:nvSpPr>
            <p:spPr>
              <a:xfrm>
                <a:off x="4358343" y="3102576"/>
                <a:ext cx="411119" cy="287689"/>
              </a:xfrm>
              <a:custGeom>
                <a:avLst/>
                <a:gdLst/>
                <a:ahLst/>
                <a:cxnLst/>
                <a:rect l="l" t="t" r="r" b="b"/>
                <a:pathLst>
                  <a:path w="8023" h="5614" extrusionOk="0">
                    <a:moveTo>
                      <a:pt x="1975" y="1"/>
                    </a:moveTo>
                    <a:lnTo>
                      <a:pt x="1" y="3857"/>
                    </a:lnTo>
                    <a:cubicBezTo>
                      <a:pt x="285" y="3549"/>
                      <a:pt x="600" y="3252"/>
                      <a:pt x="976" y="3034"/>
                    </a:cubicBezTo>
                    <a:lnTo>
                      <a:pt x="1490" y="2731"/>
                    </a:lnTo>
                    <a:lnTo>
                      <a:pt x="1545" y="3331"/>
                    </a:lnTo>
                    <a:cubicBezTo>
                      <a:pt x="1575" y="3718"/>
                      <a:pt x="1514" y="4094"/>
                      <a:pt x="1454" y="4457"/>
                    </a:cubicBezTo>
                    <a:cubicBezTo>
                      <a:pt x="1405" y="4729"/>
                      <a:pt x="1369" y="4990"/>
                      <a:pt x="1369" y="5238"/>
                    </a:cubicBezTo>
                    <a:cubicBezTo>
                      <a:pt x="1478" y="5056"/>
                      <a:pt x="1575" y="4868"/>
                      <a:pt x="1672" y="4669"/>
                    </a:cubicBezTo>
                    <a:cubicBezTo>
                      <a:pt x="1908" y="4209"/>
                      <a:pt x="2150" y="3730"/>
                      <a:pt x="2538" y="3331"/>
                    </a:cubicBezTo>
                    <a:cubicBezTo>
                      <a:pt x="2659" y="3210"/>
                      <a:pt x="2846" y="3052"/>
                      <a:pt x="3113" y="3052"/>
                    </a:cubicBezTo>
                    <a:cubicBezTo>
                      <a:pt x="3476" y="3058"/>
                      <a:pt x="3688" y="3355"/>
                      <a:pt x="3761" y="3464"/>
                    </a:cubicBezTo>
                    <a:cubicBezTo>
                      <a:pt x="3973" y="3767"/>
                      <a:pt x="4160" y="4081"/>
                      <a:pt x="4342" y="4390"/>
                    </a:cubicBezTo>
                    <a:cubicBezTo>
                      <a:pt x="4608" y="4826"/>
                      <a:pt x="4856" y="5244"/>
                      <a:pt x="5159" y="5613"/>
                    </a:cubicBezTo>
                    <a:cubicBezTo>
                      <a:pt x="5141" y="5026"/>
                      <a:pt x="5208" y="4433"/>
                      <a:pt x="5365" y="3876"/>
                    </a:cubicBezTo>
                    <a:cubicBezTo>
                      <a:pt x="5395" y="3767"/>
                      <a:pt x="5462" y="3543"/>
                      <a:pt x="5662" y="3391"/>
                    </a:cubicBezTo>
                    <a:cubicBezTo>
                      <a:pt x="5783" y="3300"/>
                      <a:pt x="5928" y="3252"/>
                      <a:pt x="6079" y="3252"/>
                    </a:cubicBezTo>
                    <a:cubicBezTo>
                      <a:pt x="6213" y="3252"/>
                      <a:pt x="6364" y="3300"/>
                      <a:pt x="6485" y="3367"/>
                    </a:cubicBezTo>
                    <a:cubicBezTo>
                      <a:pt x="6667" y="3476"/>
                      <a:pt x="6794" y="3633"/>
                      <a:pt x="6897" y="3761"/>
                    </a:cubicBezTo>
                    <a:cubicBezTo>
                      <a:pt x="7260" y="4221"/>
                      <a:pt x="7623" y="4669"/>
                      <a:pt x="8023" y="5056"/>
                    </a:cubicBezTo>
                    <a:cubicBezTo>
                      <a:pt x="7666" y="4299"/>
                      <a:pt x="7248" y="3573"/>
                      <a:pt x="6836" y="2852"/>
                    </a:cubicBezTo>
                    <a:cubicBezTo>
                      <a:pt x="6310" y="1944"/>
                      <a:pt x="5765" y="1006"/>
                      <a:pt x="5359" y="7"/>
                    </a:cubicBezTo>
                    <a:lnTo>
                      <a:pt x="19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1"/>
              <p:cNvSpPr/>
              <p:nvPr/>
            </p:nvSpPr>
            <p:spPr>
              <a:xfrm>
                <a:off x="4364544" y="2963908"/>
                <a:ext cx="417985" cy="273700"/>
              </a:xfrm>
              <a:custGeom>
                <a:avLst/>
                <a:gdLst/>
                <a:ahLst/>
                <a:cxnLst/>
                <a:rect l="l" t="t" r="r" b="b"/>
                <a:pathLst>
                  <a:path w="8157" h="5341" extrusionOk="0">
                    <a:moveTo>
                      <a:pt x="2556" y="0"/>
                    </a:moveTo>
                    <a:cubicBezTo>
                      <a:pt x="1817" y="1393"/>
                      <a:pt x="1073" y="2792"/>
                      <a:pt x="340" y="4184"/>
                    </a:cubicBezTo>
                    <a:cubicBezTo>
                      <a:pt x="195" y="4456"/>
                      <a:pt x="55" y="4723"/>
                      <a:pt x="1" y="5020"/>
                    </a:cubicBezTo>
                    <a:cubicBezTo>
                      <a:pt x="661" y="4214"/>
                      <a:pt x="1333" y="3385"/>
                      <a:pt x="2162" y="2737"/>
                    </a:cubicBezTo>
                    <a:lnTo>
                      <a:pt x="2162" y="2737"/>
                    </a:lnTo>
                    <a:cubicBezTo>
                      <a:pt x="2053" y="3318"/>
                      <a:pt x="1969" y="3912"/>
                      <a:pt x="1908" y="4499"/>
                    </a:cubicBezTo>
                    <a:cubicBezTo>
                      <a:pt x="1902" y="4590"/>
                      <a:pt x="1914" y="4717"/>
                      <a:pt x="2011" y="4717"/>
                    </a:cubicBezTo>
                    <a:cubicBezTo>
                      <a:pt x="2253" y="4093"/>
                      <a:pt x="2556" y="3488"/>
                      <a:pt x="2913" y="2913"/>
                    </a:cubicBezTo>
                    <a:cubicBezTo>
                      <a:pt x="2998" y="2779"/>
                      <a:pt x="3101" y="2640"/>
                      <a:pt x="3264" y="2640"/>
                    </a:cubicBezTo>
                    <a:cubicBezTo>
                      <a:pt x="3391" y="2640"/>
                      <a:pt x="3488" y="2737"/>
                      <a:pt x="3573" y="2828"/>
                    </a:cubicBezTo>
                    <a:cubicBezTo>
                      <a:pt x="4148" y="3445"/>
                      <a:pt x="4608" y="4184"/>
                      <a:pt x="5335" y="4638"/>
                    </a:cubicBezTo>
                    <a:cubicBezTo>
                      <a:pt x="5268" y="4184"/>
                      <a:pt x="5214" y="3736"/>
                      <a:pt x="5177" y="3282"/>
                    </a:cubicBezTo>
                    <a:cubicBezTo>
                      <a:pt x="5171" y="3197"/>
                      <a:pt x="5171" y="3106"/>
                      <a:pt x="5232" y="3052"/>
                    </a:cubicBezTo>
                    <a:cubicBezTo>
                      <a:pt x="5262" y="3025"/>
                      <a:pt x="5297" y="3014"/>
                      <a:pt x="5334" y="3014"/>
                    </a:cubicBezTo>
                    <a:cubicBezTo>
                      <a:pt x="5423" y="3014"/>
                      <a:pt x="5524" y="3078"/>
                      <a:pt x="5601" y="3143"/>
                    </a:cubicBezTo>
                    <a:cubicBezTo>
                      <a:pt x="6449" y="3893"/>
                      <a:pt x="7085" y="4929"/>
                      <a:pt x="8156" y="5340"/>
                    </a:cubicBezTo>
                    <a:cubicBezTo>
                      <a:pt x="6994" y="3566"/>
                      <a:pt x="5831" y="1805"/>
                      <a:pt x="4669" y="31"/>
                    </a:cubicBezTo>
                    <a:lnTo>
                      <a:pt x="2556" y="0"/>
                    </a:ln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1"/>
              <p:cNvSpPr/>
              <p:nvPr/>
            </p:nvSpPr>
            <p:spPr>
              <a:xfrm>
                <a:off x="4364544" y="2963908"/>
                <a:ext cx="417985" cy="273700"/>
              </a:xfrm>
              <a:custGeom>
                <a:avLst/>
                <a:gdLst/>
                <a:ahLst/>
                <a:cxnLst/>
                <a:rect l="l" t="t" r="r" b="b"/>
                <a:pathLst>
                  <a:path w="8157" h="5341" extrusionOk="0">
                    <a:moveTo>
                      <a:pt x="2556" y="0"/>
                    </a:moveTo>
                    <a:cubicBezTo>
                      <a:pt x="1817" y="1393"/>
                      <a:pt x="1073" y="2792"/>
                      <a:pt x="340" y="4184"/>
                    </a:cubicBezTo>
                    <a:cubicBezTo>
                      <a:pt x="195" y="4456"/>
                      <a:pt x="55" y="4723"/>
                      <a:pt x="1" y="5020"/>
                    </a:cubicBezTo>
                    <a:cubicBezTo>
                      <a:pt x="661" y="4214"/>
                      <a:pt x="1333" y="3385"/>
                      <a:pt x="2162" y="2737"/>
                    </a:cubicBezTo>
                    <a:lnTo>
                      <a:pt x="2162" y="2737"/>
                    </a:lnTo>
                    <a:cubicBezTo>
                      <a:pt x="2053" y="3318"/>
                      <a:pt x="1969" y="3912"/>
                      <a:pt x="1908" y="4499"/>
                    </a:cubicBezTo>
                    <a:cubicBezTo>
                      <a:pt x="1902" y="4590"/>
                      <a:pt x="1914" y="4717"/>
                      <a:pt x="2011" y="4717"/>
                    </a:cubicBezTo>
                    <a:cubicBezTo>
                      <a:pt x="2253" y="4093"/>
                      <a:pt x="2556" y="3488"/>
                      <a:pt x="2913" y="2913"/>
                    </a:cubicBezTo>
                    <a:cubicBezTo>
                      <a:pt x="2998" y="2779"/>
                      <a:pt x="3101" y="2640"/>
                      <a:pt x="3264" y="2640"/>
                    </a:cubicBezTo>
                    <a:cubicBezTo>
                      <a:pt x="3391" y="2640"/>
                      <a:pt x="3488" y="2737"/>
                      <a:pt x="3573" y="2828"/>
                    </a:cubicBezTo>
                    <a:cubicBezTo>
                      <a:pt x="4148" y="3445"/>
                      <a:pt x="4608" y="4184"/>
                      <a:pt x="5335" y="4638"/>
                    </a:cubicBezTo>
                    <a:cubicBezTo>
                      <a:pt x="5268" y="4184"/>
                      <a:pt x="5214" y="3736"/>
                      <a:pt x="5177" y="3282"/>
                    </a:cubicBezTo>
                    <a:cubicBezTo>
                      <a:pt x="5171" y="3197"/>
                      <a:pt x="5171" y="3106"/>
                      <a:pt x="5232" y="3052"/>
                    </a:cubicBezTo>
                    <a:cubicBezTo>
                      <a:pt x="5262" y="3025"/>
                      <a:pt x="5297" y="3014"/>
                      <a:pt x="5334" y="3014"/>
                    </a:cubicBezTo>
                    <a:cubicBezTo>
                      <a:pt x="5423" y="3014"/>
                      <a:pt x="5524" y="3078"/>
                      <a:pt x="5601" y="3143"/>
                    </a:cubicBezTo>
                    <a:cubicBezTo>
                      <a:pt x="6449" y="3893"/>
                      <a:pt x="7085" y="4929"/>
                      <a:pt x="8156" y="5340"/>
                    </a:cubicBezTo>
                    <a:cubicBezTo>
                      <a:pt x="6994" y="3566"/>
                      <a:pt x="5831" y="1805"/>
                      <a:pt x="4669" y="31"/>
                    </a:cubicBezTo>
                    <a:lnTo>
                      <a:pt x="25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1"/>
              <p:cNvSpPr/>
              <p:nvPr/>
            </p:nvSpPr>
            <p:spPr>
              <a:xfrm>
                <a:off x="4429725" y="2980358"/>
                <a:ext cx="256622" cy="170697"/>
              </a:xfrm>
              <a:custGeom>
                <a:avLst/>
                <a:gdLst/>
                <a:ahLst/>
                <a:cxnLst/>
                <a:rect l="l" t="t" r="r" b="b"/>
                <a:pathLst>
                  <a:path w="5008" h="3331" extrusionOk="0">
                    <a:moveTo>
                      <a:pt x="1284" y="0"/>
                    </a:moveTo>
                    <a:lnTo>
                      <a:pt x="0" y="2416"/>
                    </a:lnTo>
                    <a:cubicBezTo>
                      <a:pt x="134" y="2289"/>
                      <a:pt x="279" y="2168"/>
                      <a:pt x="430" y="2053"/>
                    </a:cubicBezTo>
                    <a:lnTo>
                      <a:pt x="1223" y="1429"/>
                    </a:lnTo>
                    <a:lnTo>
                      <a:pt x="1036" y="2422"/>
                    </a:lnTo>
                    <a:cubicBezTo>
                      <a:pt x="1060" y="2392"/>
                      <a:pt x="1072" y="2355"/>
                      <a:pt x="1096" y="2325"/>
                    </a:cubicBezTo>
                    <a:cubicBezTo>
                      <a:pt x="1163" y="2210"/>
                      <a:pt x="1375" y="1871"/>
                      <a:pt x="1768" y="1871"/>
                    </a:cubicBezTo>
                    <a:cubicBezTo>
                      <a:pt x="2083" y="1871"/>
                      <a:pt x="2277" y="2089"/>
                      <a:pt x="2362" y="2180"/>
                    </a:cubicBezTo>
                    <a:cubicBezTo>
                      <a:pt x="2525" y="2368"/>
                      <a:pt x="2689" y="2561"/>
                      <a:pt x="2846" y="2749"/>
                    </a:cubicBezTo>
                    <a:cubicBezTo>
                      <a:pt x="3009" y="2943"/>
                      <a:pt x="3179" y="3149"/>
                      <a:pt x="3355" y="3330"/>
                    </a:cubicBezTo>
                    <a:cubicBezTo>
                      <a:pt x="3336" y="3185"/>
                      <a:pt x="3324" y="3052"/>
                      <a:pt x="3306" y="2925"/>
                    </a:cubicBezTo>
                    <a:cubicBezTo>
                      <a:pt x="3300" y="2840"/>
                      <a:pt x="3276" y="2567"/>
                      <a:pt x="3488" y="2386"/>
                    </a:cubicBezTo>
                    <a:cubicBezTo>
                      <a:pt x="3585" y="2301"/>
                      <a:pt x="3706" y="2259"/>
                      <a:pt x="3845" y="2259"/>
                    </a:cubicBezTo>
                    <a:cubicBezTo>
                      <a:pt x="4081" y="2259"/>
                      <a:pt x="4269" y="2392"/>
                      <a:pt x="4360" y="2477"/>
                    </a:cubicBezTo>
                    <a:cubicBezTo>
                      <a:pt x="4596" y="2682"/>
                      <a:pt x="4808" y="2900"/>
                      <a:pt x="5007" y="3118"/>
                    </a:cubicBezTo>
                    <a:lnTo>
                      <a:pt x="2973" y="25"/>
                    </a:lnTo>
                    <a:lnTo>
                      <a:pt x="12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1"/>
              <p:cNvSpPr/>
              <p:nvPr/>
            </p:nvSpPr>
            <p:spPr>
              <a:xfrm>
                <a:off x="4429417" y="2793265"/>
                <a:ext cx="260671" cy="311570"/>
              </a:xfrm>
              <a:custGeom>
                <a:avLst/>
                <a:gdLst/>
                <a:ahLst/>
                <a:cxnLst/>
                <a:rect l="l" t="t" r="r" b="b"/>
                <a:pathLst>
                  <a:path w="5087" h="6080" extrusionOk="0">
                    <a:moveTo>
                      <a:pt x="2434" y="1"/>
                    </a:moveTo>
                    <a:cubicBezTo>
                      <a:pt x="1774" y="1690"/>
                      <a:pt x="884" y="3270"/>
                      <a:pt x="0" y="4856"/>
                    </a:cubicBezTo>
                    <a:cubicBezTo>
                      <a:pt x="545" y="4505"/>
                      <a:pt x="703" y="3712"/>
                      <a:pt x="1284" y="3433"/>
                    </a:cubicBezTo>
                    <a:lnTo>
                      <a:pt x="1284" y="3433"/>
                    </a:lnTo>
                    <a:cubicBezTo>
                      <a:pt x="1126" y="4015"/>
                      <a:pt x="1042" y="4614"/>
                      <a:pt x="1030" y="5219"/>
                    </a:cubicBezTo>
                    <a:cubicBezTo>
                      <a:pt x="1030" y="5336"/>
                      <a:pt x="1069" y="5492"/>
                      <a:pt x="1181" y="5492"/>
                    </a:cubicBezTo>
                    <a:cubicBezTo>
                      <a:pt x="1185" y="5492"/>
                      <a:pt x="1189" y="5492"/>
                      <a:pt x="1193" y="5492"/>
                    </a:cubicBezTo>
                    <a:cubicBezTo>
                      <a:pt x="1344" y="4971"/>
                      <a:pt x="1581" y="4469"/>
                      <a:pt x="1883" y="4015"/>
                    </a:cubicBezTo>
                    <a:cubicBezTo>
                      <a:pt x="1914" y="3972"/>
                      <a:pt x="1950" y="3930"/>
                      <a:pt x="1998" y="3912"/>
                    </a:cubicBezTo>
                    <a:cubicBezTo>
                      <a:pt x="2026" y="3900"/>
                      <a:pt x="2052" y="3894"/>
                      <a:pt x="2075" y="3894"/>
                    </a:cubicBezTo>
                    <a:cubicBezTo>
                      <a:pt x="2158" y="3894"/>
                      <a:pt x="2214" y="3959"/>
                      <a:pt x="2271" y="4021"/>
                    </a:cubicBezTo>
                    <a:cubicBezTo>
                      <a:pt x="2937" y="4892"/>
                      <a:pt x="3300" y="5861"/>
                      <a:pt x="3875" y="6073"/>
                    </a:cubicBezTo>
                    <a:cubicBezTo>
                      <a:pt x="3886" y="6077"/>
                      <a:pt x="3897" y="6079"/>
                      <a:pt x="3907" y="6079"/>
                    </a:cubicBezTo>
                    <a:cubicBezTo>
                      <a:pt x="4061" y="6079"/>
                      <a:pt x="4095" y="5625"/>
                      <a:pt x="4123" y="5443"/>
                    </a:cubicBezTo>
                    <a:cubicBezTo>
                      <a:pt x="4153" y="5261"/>
                      <a:pt x="4216" y="4788"/>
                      <a:pt x="4392" y="4788"/>
                    </a:cubicBezTo>
                    <a:cubicBezTo>
                      <a:pt x="4397" y="4788"/>
                      <a:pt x="4402" y="4789"/>
                      <a:pt x="4408" y="4790"/>
                    </a:cubicBezTo>
                    <a:cubicBezTo>
                      <a:pt x="4514" y="4805"/>
                      <a:pt x="4841" y="5029"/>
                      <a:pt x="4983" y="5029"/>
                    </a:cubicBezTo>
                    <a:cubicBezTo>
                      <a:pt x="5003" y="5029"/>
                      <a:pt x="5020" y="5024"/>
                      <a:pt x="5032" y="5014"/>
                    </a:cubicBezTo>
                    <a:cubicBezTo>
                      <a:pt x="5086" y="4959"/>
                      <a:pt x="4892" y="4566"/>
                      <a:pt x="4862" y="4499"/>
                    </a:cubicBezTo>
                    <a:cubicBezTo>
                      <a:pt x="4033" y="2737"/>
                      <a:pt x="3318" y="2192"/>
                      <a:pt x="2646" y="200"/>
                    </a:cubicBezTo>
                    <a:lnTo>
                      <a:pt x="2434" y="1"/>
                    </a:ln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1"/>
              <p:cNvSpPr/>
              <p:nvPr/>
            </p:nvSpPr>
            <p:spPr>
              <a:xfrm>
                <a:off x="4429725" y="2793572"/>
                <a:ext cx="260363" cy="310903"/>
              </a:xfrm>
              <a:custGeom>
                <a:avLst/>
                <a:gdLst/>
                <a:ahLst/>
                <a:cxnLst/>
                <a:rect l="l" t="t" r="r" b="b"/>
                <a:pathLst>
                  <a:path w="5081" h="6067" extrusionOk="0">
                    <a:moveTo>
                      <a:pt x="2434" y="1"/>
                    </a:moveTo>
                    <a:cubicBezTo>
                      <a:pt x="1780" y="1684"/>
                      <a:pt x="884" y="3270"/>
                      <a:pt x="0" y="4850"/>
                    </a:cubicBezTo>
                    <a:cubicBezTo>
                      <a:pt x="545" y="4499"/>
                      <a:pt x="703" y="3706"/>
                      <a:pt x="1284" y="3427"/>
                    </a:cubicBezTo>
                    <a:lnTo>
                      <a:pt x="1284" y="3427"/>
                    </a:lnTo>
                    <a:cubicBezTo>
                      <a:pt x="1126" y="4009"/>
                      <a:pt x="1042" y="4608"/>
                      <a:pt x="1030" y="5213"/>
                    </a:cubicBezTo>
                    <a:cubicBezTo>
                      <a:pt x="1030" y="5330"/>
                      <a:pt x="1069" y="5486"/>
                      <a:pt x="1181" y="5486"/>
                    </a:cubicBezTo>
                    <a:cubicBezTo>
                      <a:pt x="1185" y="5486"/>
                      <a:pt x="1189" y="5486"/>
                      <a:pt x="1193" y="5486"/>
                    </a:cubicBezTo>
                    <a:lnTo>
                      <a:pt x="1877" y="4003"/>
                    </a:lnTo>
                    <a:cubicBezTo>
                      <a:pt x="1908" y="3954"/>
                      <a:pt x="1944" y="3918"/>
                      <a:pt x="1992" y="3894"/>
                    </a:cubicBezTo>
                    <a:cubicBezTo>
                      <a:pt x="2019" y="3883"/>
                      <a:pt x="2044" y="3879"/>
                      <a:pt x="2066" y="3879"/>
                    </a:cubicBezTo>
                    <a:cubicBezTo>
                      <a:pt x="2150" y="3879"/>
                      <a:pt x="2207" y="3942"/>
                      <a:pt x="2265" y="4009"/>
                    </a:cubicBezTo>
                    <a:cubicBezTo>
                      <a:pt x="2931" y="4880"/>
                      <a:pt x="3294" y="5849"/>
                      <a:pt x="3869" y="6061"/>
                    </a:cubicBezTo>
                    <a:cubicBezTo>
                      <a:pt x="3880" y="6065"/>
                      <a:pt x="3891" y="6067"/>
                      <a:pt x="3901" y="6067"/>
                    </a:cubicBezTo>
                    <a:cubicBezTo>
                      <a:pt x="4055" y="6067"/>
                      <a:pt x="4089" y="5608"/>
                      <a:pt x="4117" y="5431"/>
                    </a:cubicBezTo>
                    <a:cubicBezTo>
                      <a:pt x="4147" y="5249"/>
                      <a:pt x="4210" y="4770"/>
                      <a:pt x="4386" y="4770"/>
                    </a:cubicBezTo>
                    <a:cubicBezTo>
                      <a:pt x="4391" y="4770"/>
                      <a:pt x="4396" y="4771"/>
                      <a:pt x="4402" y="4771"/>
                    </a:cubicBezTo>
                    <a:cubicBezTo>
                      <a:pt x="4508" y="4793"/>
                      <a:pt x="4835" y="5017"/>
                      <a:pt x="4977" y="5017"/>
                    </a:cubicBezTo>
                    <a:cubicBezTo>
                      <a:pt x="4997" y="5017"/>
                      <a:pt x="5014" y="5012"/>
                      <a:pt x="5026" y="5001"/>
                    </a:cubicBezTo>
                    <a:cubicBezTo>
                      <a:pt x="5080" y="4947"/>
                      <a:pt x="4886" y="4553"/>
                      <a:pt x="4856" y="4487"/>
                    </a:cubicBezTo>
                    <a:cubicBezTo>
                      <a:pt x="4027" y="2725"/>
                      <a:pt x="3312" y="2180"/>
                      <a:pt x="2640" y="188"/>
                    </a:cubicBezTo>
                    <a:lnTo>
                      <a:pt x="24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2" name="Google Shape;1872;p51"/>
            <p:cNvSpPr/>
            <p:nvPr/>
          </p:nvSpPr>
          <p:spPr>
            <a:xfrm>
              <a:off x="4469289" y="2796490"/>
              <a:ext cx="185888" cy="221961"/>
            </a:xfrm>
            <a:custGeom>
              <a:avLst/>
              <a:gdLst/>
              <a:ahLst/>
              <a:cxnLst/>
              <a:rect l="l" t="t" r="r" b="b"/>
              <a:pathLst>
                <a:path w="5081" h="6067" extrusionOk="0">
                  <a:moveTo>
                    <a:pt x="2434" y="1"/>
                  </a:moveTo>
                  <a:cubicBezTo>
                    <a:pt x="1780" y="1684"/>
                    <a:pt x="884" y="3270"/>
                    <a:pt x="0" y="4850"/>
                  </a:cubicBezTo>
                  <a:cubicBezTo>
                    <a:pt x="545" y="4499"/>
                    <a:pt x="703" y="3706"/>
                    <a:pt x="1284" y="3427"/>
                  </a:cubicBezTo>
                  <a:lnTo>
                    <a:pt x="1284" y="3427"/>
                  </a:lnTo>
                  <a:cubicBezTo>
                    <a:pt x="1126" y="4009"/>
                    <a:pt x="1042" y="4608"/>
                    <a:pt x="1030" y="5213"/>
                  </a:cubicBezTo>
                  <a:cubicBezTo>
                    <a:pt x="1030" y="5330"/>
                    <a:pt x="1069" y="5486"/>
                    <a:pt x="1181" y="5486"/>
                  </a:cubicBezTo>
                  <a:cubicBezTo>
                    <a:pt x="1185" y="5486"/>
                    <a:pt x="1189" y="5486"/>
                    <a:pt x="1193" y="5486"/>
                  </a:cubicBezTo>
                  <a:lnTo>
                    <a:pt x="1877" y="4003"/>
                  </a:lnTo>
                  <a:cubicBezTo>
                    <a:pt x="1908" y="3954"/>
                    <a:pt x="1944" y="3918"/>
                    <a:pt x="1992" y="3894"/>
                  </a:cubicBezTo>
                  <a:cubicBezTo>
                    <a:pt x="2019" y="3883"/>
                    <a:pt x="2044" y="3879"/>
                    <a:pt x="2066" y="3879"/>
                  </a:cubicBezTo>
                  <a:cubicBezTo>
                    <a:pt x="2150" y="3879"/>
                    <a:pt x="2207" y="3942"/>
                    <a:pt x="2265" y="4009"/>
                  </a:cubicBezTo>
                  <a:cubicBezTo>
                    <a:pt x="2931" y="4880"/>
                    <a:pt x="3294" y="5849"/>
                    <a:pt x="3869" y="6061"/>
                  </a:cubicBezTo>
                  <a:cubicBezTo>
                    <a:pt x="3880" y="6065"/>
                    <a:pt x="3891" y="6067"/>
                    <a:pt x="3901" y="6067"/>
                  </a:cubicBezTo>
                  <a:cubicBezTo>
                    <a:pt x="4055" y="6067"/>
                    <a:pt x="4089" y="5608"/>
                    <a:pt x="4117" y="5431"/>
                  </a:cubicBezTo>
                  <a:cubicBezTo>
                    <a:pt x="4147" y="5249"/>
                    <a:pt x="4210" y="4770"/>
                    <a:pt x="4386" y="4770"/>
                  </a:cubicBezTo>
                  <a:cubicBezTo>
                    <a:pt x="4391" y="4770"/>
                    <a:pt x="4396" y="4771"/>
                    <a:pt x="4402" y="4771"/>
                  </a:cubicBezTo>
                  <a:cubicBezTo>
                    <a:pt x="4508" y="4793"/>
                    <a:pt x="4835" y="5017"/>
                    <a:pt x="4977" y="5017"/>
                  </a:cubicBezTo>
                  <a:cubicBezTo>
                    <a:pt x="4997" y="5017"/>
                    <a:pt x="5014" y="5012"/>
                    <a:pt x="5026" y="5001"/>
                  </a:cubicBezTo>
                  <a:cubicBezTo>
                    <a:pt x="5080" y="4947"/>
                    <a:pt x="4886" y="4553"/>
                    <a:pt x="4856" y="4487"/>
                  </a:cubicBezTo>
                  <a:cubicBezTo>
                    <a:pt x="4027" y="2725"/>
                    <a:pt x="3312" y="2180"/>
                    <a:pt x="2640" y="188"/>
                  </a:cubicBezTo>
                  <a:lnTo>
                    <a:pt x="24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n 1"/>
          <p:cNvPicPr>
            <a:picLocks noChangeAspect="1"/>
          </p:cNvPicPr>
          <p:nvPr/>
        </p:nvPicPr>
        <p:blipFill>
          <a:blip r:embed="rId3"/>
          <a:stretch>
            <a:fillRect/>
          </a:stretch>
        </p:blipFill>
        <p:spPr>
          <a:xfrm>
            <a:off x="3802024" y="3266800"/>
            <a:ext cx="1578614" cy="1964871"/>
          </a:xfrm>
          <a:prstGeom prst="rect">
            <a:avLst/>
          </a:prstGeom>
        </p:spPr>
      </p:pic>
      <p:pic>
        <p:nvPicPr>
          <p:cNvPr id="4" name="Imagen 3"/>
          <p:cNvPicPr>
            <a:picLocks noChangeAspect="1"/>
          </p:cNvPicPr>
          <p:nvPr/>
        </p:nvPicPr>
        <p:blipFill rotWithShape="1">
          <a:blip r:embed="rId4"/>
          <a:srcRect l="4332"/>
          <a:stretch/>
        </p:blipFill>
        <p:spPr>
          <a:xfrm>
            <a:off x="-7685" y="380108"/>
            <a:ext cx="3353048" cy="651429"/>
          </a:xfrm>
          <a:prstGeom prst="rect">
            <a:avLst/>
          </a:prstGeom>
        </p:spPr>
      </p:pic>
      <p:pic>
        <p:nvPicPr>
          <p:cNvPr id="54" name="Imagen 53"/>
          <p:cNvPicPr>
            <a:picLocks noChangeAspect="1"/>
          </p:cNvPicPr>
          <p:nvPr/>
        </p:nvPicPr>
        <p:blipFill rotWithShape="1">
          <a:blip r:embed="rId4"/>
          <a:srcRect l="4332"/>
          <a:stretch/>
        </p:blipFill>
        <p:spPr>
          <a:xfrm flipH="1">
            <a:off x="5750824" y="394634"/>
            <a:ext cx="3393176" cy="65922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76"/>
        <p:cNvGrpSpPr/>
        <p:nvPr/>
      </p:nvGrpSpPr>
      <p:grpSpPr>
        <a:xfrm>
          <a:off x="0" y="0"/>
          <a:ext cx="0" cy="0"/>
          <a:chOff x="0" y="0"/>
          <a:chExt cx="0" cy="0"/>
        </a:xfrm>
      </p:grpSpPr>
      <p:pic>
        <p:nvPicPr>
          <p:cNvPr id="44" name="Imagen 43"/>
          <p:cNvPicPr>
            <a:picLocks noChangeAspect="1"/>
          </p:cNvPicPr>
          <p:nvPr/>
        </p:nvPicPr>
        <p:blipFill>
          <a:blip r:embed="rId3"/>
          <a:stretch>
            <a:fillRect/>
          </a:stretch>
        </p:blipFill>
        <p:spPr>
          <a:xfrm rot="5400000">
            <a:off x="-177376" y="2406609"/>
            <a:ext cx="2916195" cy="2550738"/>
          </a:xfrm>
          <a:prstGeom prst="rect">
            <a:avLst/>
          </a:prstGeom>
        </p:spPr>
      </p:pic>
      <p:sp>
        <p:nvSpPr>
          <p:cNvPr id="1877" name="Google Shape;1877;p52"/>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PARTS OF A TREE</a:t>
            </a:r>
            <a:endParaRPr b="1"/>
          </a:p>
        </p:txBody>
      </p:sp>
      <p:sp>
        <p:nvSpPr>
          <p:cNvPr id="1878" name="Google Shape;1878;p52"/>
          <p:cNvSpPr txBox="1">
            <a:spLocks noGrp="1"/>
          </p:cNvSpPr>
          <p:nvPr>
            <p:ph type="subTitle" idx="4294967295"/>
          </p:nvPr>
        </p:nvSpPr>
        <p:spPr>
          <a:xfrm>
            <a:off x="5861375" y="3435239"/>
            <a:ext cx="1860900" cy="48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a:t>Jupiter is the biggest planet of them all</a:t>
            </a:r>
            <a:endParaRPr/>
          </a:p>
        </p:txBody>
      </p:sp>
      <p:sp>
        <p:nvSpPr>
          <p:cNvPr id="1879" name="Google Shape;1879;p52"/>
          <p:cNvSpPr txBox="1">
            <a:spLocks noGrp="1"/>
          </p:cNvSpPr>
          <p:nvPr>
            <p:ph type="title" idx="4294967295"/>
          </p:nvPr>
        </p:nvSpPr>
        <p:spPr>
          <a:xfrm>
            <a:off x="5861375" y="1624450"/>
            <a:ext cx="1272900" cy="52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accent1"/>
                </a:solidFill>
              </a:rPr>
              <a:t>FOLIAGE</a:t>
            </a:r>
            <a:endParaRPr sz="2000">
              <a:solidFill>
                <a:schemeClr val="accent1"/>
              </a:solidFill>
            </a:endParaRPr>
          </a:p>
        </p:txBody>
      </p:sp>
      <p:sp>
        <p:nvSpPr>
          <p:cNvPr id="1880" name="Google Shape;1880;p52"/>
          <p:cNvSpPr txBox="1">
            <a:spLocks noGrp="1"/>
          </p:cNvSpPr>
          <p:nvPr>
            <p:ph type="subTitle" idx="4294967295"/>
          </p:nvPr>
        </p:nvSpPr>
        <p:spPr>
          <a:xfrm>
            <a:off x="5861375" y="1982364"/>
            <a:ext cx="1860900" cy="48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a:t>Venus is the second planet from the Sun</a:t>
            </a:r>
            <a:endParaRPr/>
          </a:p>
        </p:txBody>
      </p:sp>
      <p:sp>
        <p:nvSpPr>
          <p:cNvPr id="1881" name="Google Shape;1881;p52"/>
          <p:cNvSpPr txBox="1">
            <a:spLocks noGrp="1"/>
          </p:cNvSpPr>
          <p:nvPr>
            <p:ph type="title" idx="4294967295"/>
          </p:nvPr>
        </p:nvSpPr>
        <p:spPr>
          <a:xfrm>
            <a:off x="5861375" y="3077325"/>
            <a:ext cx="1272900" cy="52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accent1"/>
                </a:solidFill>
              </a:rPr>
              <a:t>TRUNK</a:t>
            </a:r>
            <a:endParaRPr sz="2000">
              <a:solidFill>
                <a:schemeClr val="accent1"/>
              </a:solidFill>
            </a:endParaRPr>
          </a:p>
        </p:txBody>
      </p:sp>
      <p:sp>
        <p:nvSpPr>
          <p:cNvPr id="1882" name="Google Shape;1882;p52"/>
          <p:cNvSpPr txBox="1">
            <a:spLocks noGrp="1"/>
          </p:cNvSpPr>
          <p:nvPr>
            <p:ph type="title" idx="4294967295"/>
          </p:nvPr>
        </p:nvSpPr>
        <p:spPr>
          <a:xfrm>
            <a:off x="2009825" y="3079150"/>
            <a:ext cx="1272900" cy="527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a:solidFill>
                  <a:schemeClr val="accent1"/>
                </a:solidFill>
              </a:rPr>
              <a:t>ROOT</a:t>
            </a:r>
            <a:endParaRPr sz="2000">
              <a:solidFill>
                <a:schemeClr val="accent1"/>
              </a:solidFill>
            </a:endParaRPr>
          </a:p>
        </p:txBody>
      </p:sp>
      <p:sp>
        <p:nvSpPr>
          <p:cNvPr id="1883" name="Google Shape;1883;p52"/>
          <p:cNvSpPr txBox="1">
            <a:spLocks noGrp="1"/>
          </p:cNvSpPr>
          <p:nvPr>
            <p:ph type="subTitle" idx="4294967295"/>
          </p:nvPr>
        </p:nvSpPr>
        <p:spPr>
          <a:xfrm>
            <a:off x="1421724" y="3437064"/>
            <a:ext cx="1860900" cy="484800"/>
          </a:xfrm>
          <a:prstGeom prst="rect">
            <a:avLst/>
          </a:prstGeom>
        </p:spPr>
        <p:txBody>
          <a:bodyPr spcFirstLastPara="1" wrap="square" lIns="91425" tIns="91425" rIns="91425" bIns="91425" anchor="t" anchorCtr="0">
            <a:noAutofit/>
          </a:bodyPr>
          <a:lstStyle/>
          <a:p>
            <a:pPr marL="0" lvl="0" indent="0" algn="r" rtl="0">
              <a:lnSpc>
                <a:spcPct val="100000"/>
              </a:lnSpc>
              <a:spcBef>
                <a:spcPts val="0"/>
              </a:spcBef>
              <a:spcAft>
                <a:spcPts val="1600"/>
              </a:spcAft>
              <a:buNone/>
            </a:pPr>
            <a:r>
              <a:rPr lang="en"/>
              <a:t>Saturn is composed of hydrogen and helium</a:t>
            </a:r>
            <a:endParaRPr/>
          </a:p>
        </p:txBody>
      </p:sp>
      <p:sp>
        <p:nvSpPr>
          <p:cNvPr id="1884" name="Google Shape;1884;p52"/>
          <p:cNvSpPr txBox="1">
            <a:spLocks noGrp="1"/>
          </p:cNvSpPr>
          <p:nvPr>
            <p:ph type="title" idx="4294967295"/>
          </p:nvPr>
        </p:nvSpPr>
        <p:spPr>
          <a:xfrm>
            <a:off x="2009825" y="1624450"/>
            <a:ext cx="1272900" cy="527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a:solidFill>
                  <a:schemeClr val="accent1"/>
                </a:solidFill>
              </a:rPr>
              <a:t>BRANCH</a:t>
            </a:r>
            <a:endParaRPr sz="2000">
              <a:solidFill>
                <a:schemeClr val="accent1"/>
              </a:solidFill>
            </a:endParaRPr>
          </a:p>
        </p:txBody>
      </p:sp>
      <p:sp>
        <p:nvSpPr>
          <p:cNvPr id="1885" name="Google Shape;1885;p52"/>
          <p:cNvSpPr txBox="1">
            <a:spLocks noGrp="1"/>
          </p:cNvSpPr>
          <p:nvPr>
            <p:ph type="subTitle" idx="4294967295"/>
          </p:nvPr>
        </p:nvSpPr>
        <p:spPr>
          <a:xfrm>
            <a:off x="1421724" y="1982364"/>
            <a:ext cx="1860900" cy="484800"/>
          </a:xfrm>
          <a:prstGeom prst="rect">
            <a:avLst/>
          </a:prstGeom>
        </p:spPr>
        <p:txBody>
          <a:bodyPr spcFirstLastPara="1" wrap="square" lIns="91425" tIns="91425" rIns="91425" bIns="91425" anchor="t" anchorCtr="0">
            <a:noAutofit/>
          </a:bodyPr>
          <a:lstStyle/>
          <a:p>
            <a:pPr marL="0" lvl="0" indent="0" algn="r" rtl="0">
              <a:lnSpc>
                <a:spcPct val="100000"/>
              </a:lnSpc>
              <a:spcBef>
                <a:spcPts val="0"/>
              </a:spcBef>
              <a:spcAft>
                <a:spcPts val="1600"/>
              </a:spcAft>
              <a:buNone/>
            </a:pPr>
            <a:r>
              <a:rPr lang="en"/>
              <a:t>Mars is actually a very cold place</a:t>
            </a:r>
            <a:endParaRPr/>
          </a:p>
        </p:txBody>
      </p:sp>
      <p:sp>
        <p:nvSpPr>
          <p:cNvPr id="1886" name="Google Shape;1886;p52"/>
          <p:cNvSpPr txBox="1">
            <a:spLocks noGrp="1"/>
          </p:cNvSpPr>
          <p:nvPr>
            <p:ph type="title" idx="4294967295"/>
          </p:nvPr>
        </p:nvSpPr>
        <p:spPr>
          <a:xfrm>
            <a:off x="5861375" y="1198100"/>
            <a:ext cx="764700" cy="52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dk1"/>
                </a:solidFill>
              </a:rPr>
              <a:t>02</a:t>
            </a:r>
            <a:endParaRPr sz="2600">
              <a:solidFill>
                <a:schemeClr val="dk1"/>
              </a:solidFill>
            </a:endParaRPr>
          </a:p>
        </p:txBody>
      </p:sp>
      <p:sp>
        <p:nvSpPr>
          <p:cNvPr id="1887" name="Google Shape;1887;p52"/>
          <p:cNvSpPr txBox="1">
            <a:spLocks noGrp="1"/>
          </p:cNvSpPr>
          <p:nvPr>
            <p:ph type="title" idx="4294967295"/>
          </p:nvPr>
        </p:nvSpPr>
        <p:spPr>
          <a:xfrm>
            <a:off x="5861375" y="2650975"/>
            <a:ext cx="764700" cy="52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dk1"/>
                </a:solidFill>
              </a:rPr>
              <a:t>04</a:t>
            </a:r>
            <a:endParaRPr sz="2600">
              <a:solidFill>
                <a:schemeClr val="dk1"/>
              </a:solidFill>
            </a:endParaRPr>
          </a:p>
        </p:txBody>
      </p:sp>
      <p:sp>
        <p:nvSpPr>
          <p:cNvPr id="1888" name="Google Shape;1888;p52"/>
          <p:cNvSpPr txBox="1">
            <a:spLocks noGrp="1"/>
          </p:cNvSpPr>
          <p:nvPr>
            <p:ph type="title" idx="4294967295"/>
          </p:nvPr>
        </p:nvSpPr>
        <p:spPr>
          <a:xfrm>
            <a:off x="2517925" y="2652800"/>
            <a:ext cx="764700" cy="527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600">
                <a:solidFill>
                  <a:schemeClr val="dk1"/>
                </a:solidFill>
              </a:rPr>
              <a:t>03</a:t>
            </a:r>
            <a:endParaRPr sz="2600">
              <a:solidFill>
                <a:schemeClr val="dk1"/>
              </a:solidFill>
            </a:endParaRPr>
          </a:p>
        </p:txBody>
      </p:sp>
      <p:sp>
        <p:nvSpPr>
          <p:cNvPr id="1889" name="Google Shape;1889;p52"/>
          <p:cNvSpPr txBox="1">
            <a:spLocks noGrp="1"/>
          </p:cNvSpPr>
          <p:nvPr>
            <p:ph type="title" idx="4294967295"/>
          </p:nvPr>
        </p:nvSpPr>
        <p:spPr>
          <a:xfrm>
            <a:off x="2517925" y="1198100"/>
            <a:ext cx="764700" cy="527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600">
                <a:solidFill>
                  <a:schemeClr val="dk1"/>
                </a:solidFill>
              </a:rPr>
              <a:t>01</a:t>
            </a:r>
            <a:endParaRPr sz="2600">
              <a:solidFill>
                <a:schemeClr val="dk1"/>
              </a:solidFill>
            </a:endParaRPr>
          </a:p>
        </p:txBody>
      </p:sp>
      <p:grpSp>
        <p:nvGrpSpPr>
          <p:cNvPr id="1890" name="Google Shape;1890;p52"/>
          <p:cNvGrpSpPr/>
          <p:nvPr/>
        </p:nvGrpSpPr>
        <p:grpSpPr>
          <a:xfrm>
            <a:off x="3574336" y="1615860"/>
            <a:ext cx="1995327" cy="3156379"/>
            <a:chOff x="3574336" y="1615860"/>
            <a:chExt cx="1995327" cy="3156379"/>
          </a:xfrm>
        </p:grpSpPr>
        <p:sp>
          <p:nvSpPr>
            <p:cNvPr id="1891" name="Google Shape;1891;p52"/>
            <p:cNvSpPr/>
            <p:nvPr/>
          </p:nvSpPr>
          <p:spPr>
            <a:xfrm>
              <a:off x="3574336" y="1697754"/>
              <a:ext cx="1995327" cy="1746533"/>
            </a:xfrm>
            <a:custGeom>
              <a:avLst/>
              <a:gdLst/>
              <a:ahLst/>
              <a:cxnLst/>
              <a:rect l="l" t="t" r="r" b="b"/>
              <a:pathLst>
                <a:path w="47318" h="41418" extrusionOk="0">
                  <a:moveTo>
                    <a:pt x="21365" y="0"/>
                  </a:moveTo>
                  <a:lnTo>
                    <a:pt x="21684" y="91"/>
                  </a:lnTo>
                  <a:cubicBezTo>
                    <a:pt x="20402" y="405"/>
                    <a:pt x="19076" y="567"/>
                    <a:pt x="17755" y="567"/>
                  </a:cubicBezTo>
                  <a:cubicBezTo>
                    <a:pt x="16959" y="567"/>
                    <a:pt x="16165" y="508"/>
                    <a:pt x="15385" y="388"/>
                  </a:cubicBezTo>
                  <a:cubicBezTo>
                    <a:pt x="14855" y="307"/>
                    <a:pt x="14308" y="201"/>
                    <a:pt x="13780" y="201"/>
                  </a:cubicBezTo>
                  <a:cubicBezTo>
                    <a:pt x="13421" y="201"/>
                    <a:pt x="13069" y="250"/>
                    <a:pt x="12737" y="388"/>
                  </a:cubicBezTo>
                  <a:cubicBezTo>
                    <a:pt x="12212" y="594"/>
                    <a:pt x="11824" y="982"/>
                    <a:pt x="11413" y="1392"/>
                  </a:cubicBezTo>
                  <a:lnTo>
                    <a:pt x="7989" y="4725"/>
                  </a:lnTo>
                  <a:cubicBezTo>
                    <a:pt x="7601" y="5113"/>
                    <a:pt x="7190" y="5524"/>
                    <a:pt x="6939" y="6003"/>
                  </a:cubicBezTo>
                  <a:cubicBezTo>
                    <a:pt x="6346" y="7213"/>
                    <a:pt x="6734" y="8765"/>
                    <a:pt x="5935" y="9838"/>
                  </a:cubicBezTo>
                  <a:cubicBezTo>
                    <a:pt x="5045" y="11025"/>
                    <a:pt x="3242" y="10911"/>
                    <a:pt x="2032" y="11801"/>
                  </a:cubicBezTo>
                  <a:cubicBezTo>
                    <a:pt x="868" y="12691"/>
                    <a:pt x="594" y="14357"/>
                    <a:pt x="434" y="15887"/>
                  </a:cubicBezTo>
                  <a:cubicBezTo>
                    <a:pt x="206" y="17986"/>
                    <a:pt x="0" y="20155"/>
                    <a:pt x="457" y="22232"/>
                  </a:cubicBezTo>
                  <a:cubicBezTo>
                    <a:pt x="1005" y="24629"/>
                    <a:pt x="2466" y="26843"/>
                    <a:pt x="2420" y="29285"/>
                  </a:cubicBezTo>
                  <a:cubicBezTo>
                    <a:pt x="2397" y="30495"/>
                    <a:pt x="2055" y="31796"/>
                    <a:pt x="2694" y="32823"/>
                  </a:cubicBezTo>
                  <a:cubicBezTo>
                    <a:pt x="3244" y="33682"/>
                    <a:pt x="4286" y="33946"/>
                    <a:pt x="5332" y="33946"/>
                  </a:cubicBezTo>
                  <a:cubicBezTo>
                    <a:pt x="5675" y="33946"/>
                    <a:pt x="6019" y="33918"/>
                    <a:pt x="6346" y="33873"/>
                  </a:cubicBezTo>
                  <a:cubicBezTo>
                    <a:pt x="6992" y="33795"/>
                    <a:pt x="7670" y="33684"/>
                    <a:pt x="8326" y="33684"/>
                  </a:cubicBezTo>
                  <a:cubicBezTo>
                    <a:pt x="9014" y="33684"/>
                    <a:pt x="9676" y="33806"/>
                    <a:pt x="10249" y="34215"/>
                  </a:cubicBezTo>
                  <a:cubicBezTo>
                    <a:pt x="11710" y="35288"/>
                    <a:pt x="11824" y="37822"/>
                    <a:pt x="13490" y="38415"/>
                  </a:cubicBezTo>
                  <a:cubicBezTo>
                    <a:pt x="13727" y="38499"/>
                    <a:pt x="13969" y="38532"/>
                    <a:pt x="14214" y="38532"/>
                  </a:cubicBezTo>
                  <a:cubicBezTo>
                    <a:pt x="15244" y="38532"/>
                    <a:pt x="16335" y="37936"/>
                    <a:pt x="17357" y="37936"/>
                  </a:cubicBezTo>
                  <a:cubicBezTo>
                    <a:pt x="17618" y="37936"/>
                    <a:pt x="17874" y="37975"/>
                    <a:pt x="18124" y="38073"/>
                  </a:cubicBezTo>
                  <a:cubicBezTo>
                    <a:pt x="18580" y="38255"/>
                    <a:pt x="18923" y="38598"/>
                    <a:pt x="19288" y="38940"/>
                  </a:cubicBezTo>
                  <a:cubicBezTo>
                    <a:pt x="20657" y="40127"/>
                    <a:pt x="22324" y="41108"/>
                    <a:pt x="24081" y="41359"/>
                  </a:cubicBezTo>
                  <a:cubicBezTo>
                    <a:pt x="24357" y="41398"/>
                    <a:pt x="24637" y="41417"/>
                    <a:pt x="24916" y="41417"/>
                  </a:cubicBezTo>
                  <a:cubicBezTo>
                    <a:pt x="26461" y="41417"/>
                    <a:pt x="28006" y="40830"/>
                    <a:pt x="29011" y="39670"/>
                  </a:cubicBezTo>
                  <a:cubicBezTo>
                    <a:pt x="29696" y="38894"/>
                    <a:pt x="30107" y="37867"/>
                    <a:pt x="30883" y="37182"/>
                  </a:cubicBezTo>
                  <a:cubicBezTo>
                    <a:pt x="31979" y="36155"/>
                    <a:pt x="33576" y="36018"/>
                    <a:pt x="35014" y="35539"/>
                  </a:cubicBezTo>
                  <a:cubicBezTo>
                    <a:pt x="36955" y="34877"/>
                    <a:pt x="38644" y="33508"/>
                    <a:pt x="39739" y="31773"/>
                  </a:cubicBezTo>
                  <a:cubicBezTo>
                    <a:pt x="39922" y="31522"/>
                    <a:pt x="40082" y="31202"/>
                    <a:pt x="40378" y="31088"/>
                  </a:cubicBezTo>
                  <a:cubicBezTo>
                    <a:pt x="40541" y="31007"/>
                    <a:pt x="40728" y="30995"/>
                    <a:pt x="40921" y="30995"/>
                  </a:cubicBezTo>
                  <a:cubicBezTo>
                    <a:pt x="40998" y="30995"/>
                    <a:pt x="41076" y="30997"/>
                    <a:pt x="41154" y="30997"/>
                  </a:cubicBezTo>
                  <a:cubicBezTo>
                    <a:pt x="43757" y="30974"/>
                    <a:pt x="45628" y="28030"/>
                    <a:pt x="45377" y="25382"/>
                  </a:cubicBezTo>
                  <a:cubicBezTo>
                    <a:pt x="45263" y="24332"/>
                    <a:pt x="44921" y="23191"/>
                    <a:pt x="45400" y="22232"/>
                  </a:cubicBezTo>
                  <a:cubicBezTo>
                    <a:pt x="45720" y="21638"/>
                    <a:pt x="46336" y="21205"/>
                    <a:pt x="46564" y="20543"/>
                  </a:cubicBezTo>
                  <a:cubicBezTo>
                    <a:pt x="46998" y="19219"/>
                    <a:pt x="45377" y="17849"/>
                    <a:pt x="45856" y="16503"/>
                  </a:cubicBezTo>
                  <a:cubicBezTo>
                    <a:pt x="45993" y="16092"/>
                    <a:pt x="46313" y="15818"/>
                    <a:pt x="46518" y="15453"/>
                  </a:cubicBezTo>
                  <a:cubicBezTo>
                    <a:pt x="47317" y="13992"/>
                    <a:pt x="46222" y="12212"/>
                    <a:pt x="45149" y="10956"/>
                  </a:cubicBezTo>
                  <a:cubicBezTo>
                    <a:pt x="41086" y="6163"/>
                    <a:pt x="36247" y="1438"/>
                    <a:pt x="30107" y="502"/>
                  </a:cubicBezTo>
                  <a:cubicBezTo>
                    <a:pt x="27231" y="46"/>
                    <a:pt x="24264" y="502"/>
                    <a:pt x="21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2"/>
            <p:cNvSpPr/>
            <p:nvPr/>
          </p:nvSpPr>
          <p:spPr>
            <a:xfrm>
              <a:off x="4024577" y="4201054"/>
              <a:ext cx="477450" cy="372375"/>
            </a:xfrm>
            <a:custGeom>
              <a:avLst/>
              <a:gdLst/>
              <a:ahLst/>
              <a:cxnLst/>
              <a:rect l="l" t="t" r="r" b="b"/>
              <a:pathLst>
                <a:path w="19098" h="14895" extrusionOk="0">
                  <a:moveTo>
                    <a:pt x="17088" y="463"/>
                  </a:moveTo>
                  <a:cubicBezTo>
                    <a:pt x="15945" y="1828"/>
                    <a:pt x="14961" y="8845"/>
                    <a:pt x="12135" y="11131"/>
                  </a:cubicBezTo>
                  <a:cubicBezTo>
                    <a:pt x="9309" y="13417"/>
                    <a:pt x="1117" y="13576"/>
                    <a:pt x="133" y="14179"/>
                  </a:cubicBezTo>
                  <a:cubicBezTo>
                    <a:pt x="-851" y="14782"/>
                    <a:pt x="3880" y="15099"/>
                    <a:pt x="6229" y="14750"/>
                  </a:cubicBezTo>
                  <a:cubicBezTo>
                    <a:pt x="8579" y="14401"/>
                    <a:pt x="12103" y="14052"/>
                    <a:pt x="14230" y="12083"/>
                  </a:cubicBezTo>
                  <a:cubicBezTo>
                    <a:pt x="16357" y="10115"/>
                    <a:pt x="18517" y="4876"/>
                    <a:pt x="18993" y="2939"/>
                  </a:cubicBezTo>
                  <a:cubicBezTo>
                    <a:pt x="19469" y="1002"/>
                    <a:pt x="18231" y="-902"/>
                    <a:pt x="17088" y="463"/>
                  </a:cubicBezTo>
                  <a:close/>
                </a:path>
              </a:pathLst>
            </a:custGeom>
            <a:solidFill>
              <a:schemeClr val="dk2"/>
            </a:solidFill>
            <a:ln>
              <a:noFill/>
            </a:ln>
          </p:spPr>
        </p:sp>
        <p:sp>
          <p:nvSpPr>
            <p:cNvPr id="1893" name="Google Shape;1893;p52"/>
            <p:cNvSpPr/>
            <p:nvPr/>
          </p:nvSpPr>
          <p:spPr>
            <a:xfrm rot="-1581882">
              <a:off x="4095129" y="4537542"/>
              <a:ext cx="208315" cy="162191"/>
            </a:xfrm>
            <a:custGeom>
              <a:avLst/>
              <a:gdLst/>
              <a:ahLst/>
              <a:cxnLst/>
              <a:rect l="l" t="t" r="r" b="b"/>
              <a:pathLst>
                <a:path w="19163" h="14920" extrusionOk="0">
                  <a:moveTo>
                    <a:pt x="17133" y="395"/>
                  </a:moveTo>
                  <a:cubicBezTo>
                    <a:pt x="16085" y="1538"/>
                    <a:pt x="15577" y="7443"/>
                    <a:pt x="12751" y="9729"/>
                  </a:cubicBezTo>
                  <a:cubicBezTo>
                    <a:pt x="9925" y="12015"/>
                    <a:pt x="1258" y="13286"/>
                    <a:pt x="178" y="14111"/>
                  </a:cubicBezTo>
                  <a:cubicBezTo>
                    <a:pt x="-901" y="14937"/>
                    <a:pt x="3925" y="15031"/>
                    <a:pt x="6274" y="14682"/>
                  </a:cubicBezTo>
                  <a:cubicBezTo>
                    <a:pt x="8624" y="14333"/>
                    <a:pt x="12148" y="13984"/>
                    <a:pt x="14275" y="12015"/>
                  </a:cubicBezTo>
                  <a:cubicBezTo>
                    <a:pt x="16402" y="10047"/>
                    <a:pt x="18562" y="4808"/>
                    <a:pt x="19038" y="2871"/>
                  </a:cubicBezTo>
                  <a:cubicBezTo>
                    <a:pt x="19514" y="934"/>
                    <a:pt x="18181" y="-748"/>
                    <a:pt x="17133" y="395"/>
                  </a:cubicBezTo>
                  <a:close/>
                </a:path>
              </a:pathLst>
            </a:custGeom>
            <a:solidFill>
              <a:schemeClr val="dk2"/>
            </a:solidFill>
            <a:ln>
              <a:noFill/>
            </a:ln>
          </p:spPr>
        </p:sp>
        <p:sp>
          <p:nvSpPr>
            <p:cNvPr id="1894" name="Google Shape;1894;p52"/>
            <p:cNvSpPr/>
            <p:nvPr/>
          </p:nvSpPr>
          <p:spPr>
            <a:xfrm>
              <a:off x="4151137" y="4403113"/>
              <a:ext cx="207175" cy="110350"/>
            </a:xfrm>
            <a:custGeom>
              <a:avLst/>
              <a:gdLst/>
              <a:ahLst/>
              <a:cxnLst/>
              <a:rect l="l" t="t" r="r" b="b"/>
              <a:pathLst>
                <a:path w="8287" h="4414" extrusionOk="0">
                  <a:moveTo>
                    <a:pt x="8215" y="2858"/>
                  </a:moveTo>
                  <a:cubicBezTo>
                    <a:pt x="7929" y="2477"/>
                    <a:pt x="4215" y="2572"/>
                    <a:pt x="2881" y="2096"/>
                  </a:cubicBezTo>
                  <a:cubicBezTo>
                    <a:pt x="1548" y="1620"/>
                    <a:pt x="563" y="0"/>
                    <a:pt x="214" y="0"/>
                  </a:cubicBezTo>
                  <a:cubicBezTo>
                    <a:pt x="-135" y="0"/>
                    <a:pt x="55" y="1366"/>
                    <a:pt x="785" y="2096"/>
                  </a:cubicBezTo>
                  <a:cubicBezTo>
                    <a:pt x="1515" y="2826"/>
                    <a:pt x="3357" y="4255"/>
                    <a:pt x="4595" y="4382"/>
                  </a:cubicBezTo>
                  <a:cubicBezTo>
                    <a:pt x="5833" y="4509"/>
                    <a:pt x="8501" y="3239"/>
                    <a:pt x="8215" y="2858"/>
                  </a:cubicBezTo>
                  <a:close/>
                </a:path>
              </a:pathLst>
            </a:custGeom>
            <a:solidFill>
              <a:schemeClr val="dk2"/>
            </a:solidFill>
            <a:ln>
              <a:noFill/>
            </a:ln>
          </p:spPr>
        </p:sp>
        <p:sp>
          <p:nvSpPr>
            <p:cNvPr id="1895" name="Google Shape;1895;p52"/>
            <p:cNvSpPr/>
            <p:nvPr/>
          </p:nvSpPr>
          <p:spPr>
            <a:xfrm flipH="1">
              <a:off x="4534163" y="4260601"/>
              <a:ext cx="355987" cy="277643"/>
            </a:xfrm>
            <a:custGeom>
              <a:avLst/>
              <a:gdLst/>
              <a:ahLst/>
              <a:cxnLst/>
              <a:rect l="l" t="t" r="r" b="b"/>
              <a:pathLst>
                <a:path w="19098" h="14895" extrusionOk="0">
                  <a:moveTo>
                    <a:pt x="17088" y="463"/>
                  </a:moveTo>
                  <a:cubicBezTo>
                    <a:pt x="15945" y="1828"/>
                    <a:pt x="14961" y="8845"/>
                    <a:pt x="12135" y="11131"/>
                  </a:cubicBezTo>
                  <a:cubicBezTo>
                    <a:pt x="9309" y="13417"/>
                    <a:pt x="1117" y="13576"/>
                    <a:pt x="133" y="14179"/>
                  </a:cubicBezTo>
                  <a:cubicBezTo>
                    <a:pt x="-851" y="14782"/>
                    <a:pt x="3880" y="15099"/>
                    <a:pt x="6229" y="14750"/>
                  </a:cubicBezTo>
                  <a:cubicBezTo>
                    <a:pt x="8579" y="14401"/>
                    <a:pt x="12103" y="14052"/>
                    <a:pt x="14230" y="12083"/>
                  </a:cubicBezTo>
                  <a:cubicBezTo>
                    <a:pt x="16357" y="10115"/>
                    <a:pt x="18517" y="4876"/>
                    <a:pt x="18993" y="2939"/>
                  </a:cubicBezTo>
                  <a:cubicBezTo>
                    <a:pt x="19469" y="1002"/>
                    <a:pt x="18231" y="-902"/>
                    <a:pt x="17088" y="463"/>
                  </a:cubicBezTo>
                  <a:close/>
                </a:path>
              </a:pathLst>
            </a:custGeom>
            <a:solidFill>
              <a:schemeClr val="dk2"/>
            </a:solidFill>
            <a:ln>
              <a:noFill/>
            </a:ln>
          </p:spPr>
        </p:sp>
        <p:sp>
          <p:nvSpPr>
            <p:cNvPr id="1896" name="Google Shape;1896;p52"/>
            <p:cNvSpPr/>
            <p:nvPr/>
          </p:nvSpPr>
          <p:spPr>
            <a:xfrm rot="1582049" flipH="1">
              <a:off x="4697738" y="4537363"/>
              <a:ext cx="155331" cy="120938"/>
            </a:xfrm>
            <a:custGeom>
              <a:avLst/>
              <a:gdLst/>
              <a:ahLst/>
              <a:cxnLst/>
              <a:rect l="l" t="t" r="r" b="b"/>
              <a:pathLst>
                <a:path w="19163" h="14920" extrusionOk="0">
                  <a:moveTo>
                    <a:pt x="17133" y="395"/>
                  </a:moveTo>
                  <a:cubicBezTo>
                    <a:pt x="16085" y="1538"/>
                    <a:pt x="15577" y="7443"/>
                    <a:pt x="12751" y="9729"/>
                  </a:cubicBezTo>
                  <a:cubicBezTo>
                    <a:pt x="9925" y="12015"/>
                    <a:pt x="1258" y="13286"/>
                    <a:pt x="178" y="14111"/>
                  </a:cubicBezTo>
                  <a:cubicBezTo>
                    <a:pt x="-901" y="14937"/>
                    <a:pt x="3925" y="15031"/>
                    <a:pt x="6274" y="14682"/>
                  </a:cubicBezTo>
                  <a:cubicBezTo>
                    <a:pt x="8624" y="14333"/>
                    <a:pt x="12148" y="13984"/>
                    <a:pt x="14275" y="12015"/>
                  </a:cubicBezTo>
                  <a:cubicBezTo>
                    <a:pt x="16402" y="10047"/>
                    <a:pt x="18562" y="4808"/>
                    <a:pt x="19038" y="2871"/>
                  </a:cubicBezTo>
                  <a:cubicBezTo>
                    <a:pt x="19514" y="934"/>
                    <a:pt x="18181" y="-748"/>
                    <a:pt x="17133" y="395"/>
                  </a:cubicBezTo>
                  <a:close/>
                </a:path>
              </a:pathLst>
            </a:custGeom>
            <a:solidFill>
              <a:schemeClr val="dk2"/>
            </a:solidFill>
            <a:ln>
              <a:noFill/>
            </a:ln>
          </p:spPr>
        </p:sp>
        <p:sp>
          <p:nvSpPr>
            <p:cNvPr id="1897" name="Google Shape;1897;p52"/>
            <p:cNvSpPr/>
            <p:nvPr/>
          </p:nvSpPr>
          <p:spPr>
            <a:xfrm flipH="1">
              <a:off x="4641313" y="4411259"/>
              <a:ext cx="154470" cy="82277"/>
            </a:xfrm>
            <a:custGeom>
              <a:avLst/>
              <a:gdLst/>
              <a:ahLst/>
              <a:cxnLst/>
              <a:rect l="l" t="t" r="r" b="b"/>
              <a:pathLst>
                <a:path w="8287" h="4414" extrusionOk="0">
                  <a:moveTo>
                    <a:pt x="8215" y="2858"/>
                  </a:moveTo>
                  <a:cubicBezTo>
                    <a:pt x="7929" y="2477"/>
                    <a:pt x="4215" y="2572"/>
                    <a:pt x="2881" y="2096"/>
                  </a:cubicBezTo>
                  <a:cubicBezTo>
                    <a:pt x="1548" y="1620"/>
                    <a:pt x="563" y="0"/>
                    <a:pt x="214" y="0"/>
                  </a:cubicBezTo>
                  <a:cubicBezTo>
                    <a:pt x="-135" y="0"/>
                    <a:pt x="55" y="1366"/>
                    <a:pt x="785" y="2096"/>
                  </a:cubicBezTo>
                  <a:cubicBezTo>
                    <a:pt x="1515" y="2826"/>
                    <a:pt x="3357" y="4255"/>
                    <a:pt x="4595" y="4382"/>
                  </a:cubicBezTo>
                  <a:cubicBezTo>
                    <a:pt x="5833" y="4509"/>
                    <a:pt x="8501" y="3239"/>
                    <a:pt x="8215" y="2858"/>
                  </a:cubicBezTo>
                  <a:close/>
                </a:path>
              </a:pathLst>
            </a:custGeom>
            <a:solidFill>
              <a:schemeClr val="dk2"/>
            </a:solidFill>
            <a:ln>
              <a:noFill/>
            </a:ln>
          </p:spPr>
        </p:sp>
        <p:sp>
          <p:nvSpPr>
            <p:cNvPr id="1898" name="Google Shape;1898;p52"/>
            <p:cNvSpPr/>
            <p:nvPr/>
          </p:nvSpPr>
          <p:spPr>
            <a:xfrm>
              <a:off x="4420799" y="4254200"/>
              <a:ext cx="81225" cy="518039"/>
            </a:xfrm>
            <a:custGeom>
              <a:avLst/>
              <a:gdLst/>
              <a:ahLst/>
              <a:cxnLst/>
              <a:rect l="l" t="t" r="r" b="b"/>
              <a:pathLst>
                <a:path w="4977" h="19673" extrusionOk="0">
                  <a:moveTo>
                    <a:pt x="4953" y="1575"/>
                  </a:moveTo>
                  <a:cubicBezTo>
                    <a:pt x="5048" y="2813"/>
                    <a:pt x="3493" y="5957"/>
                    <a:pt x="3429" y="7862"/>
                  </a:cubicBezTo>
                  <a:cubicBezTo>
                    <a:pt x="3366" y="9767"/>
                    <a:pt x="4763" y="11608"/>
                    <a:pt x="4572" y="13005"/>
                  </a:cubicBezTo>
                  <a:cubicBezTo>
                    <a:pt x="4382" y="14402"/>
                    <a:pt x="2667" y="15133"/>
                    <a:pt x="2286" y="16244"/>
                  </a:cubicBezTo>
                  <a:cubicBezTo>
                    <a:pt x="1905" y="17355"/>
                    <a:pt x="2667" y="19673"/>
                    <a:pt x="2286" y="19673"/>
                  </a:cubicBezTo>
                  <a:cubicBezTo>
                    <a:pt x="1905" y="19673"/>
                    <a:pt x="0" y="17546"/>
                    <a:pt x="0" y="16244"/>
                  </a:cubicBezTo>
                  <a:cubicBezTo>
                    <a:pt x="0" y="14942"/>
                    <a:pt x="2032" y="13354"/>
                    <a:pt x="2286" y="11862"/>
                  </a:cubicBezTo>
                  <a:cubicBezTo>
                    <a:pt x="2540" y="10370"/>
                    <a:pt x="1429" y="9195"/>
                    <a:pt x="1524" y="7290"/>
                  </a:cubicBezTo>
                  <a:cubicBezTo>
                    <a:pt x="1619" y="5385"/>
                    <a:pt x="2287" y="1385"/>
                    <a:pt x="2858" y="432"/>
                  </a:cubicBezTo>
                  <a:cubicBezTo>
                    <a:pt x="3430" y="-520"/>
                    <a:pt x="4858" y="337"/>
                    <a:pt x="4953" y="1575"/>
                  </a:cubicBezTo>
                  <a:close/>
                </a:path>
              </a:pathLst>
            </a:custGeom>
            <a:solidFill>
              <a:schemeClr val="dk2"/>
            </a:solidFill>
            <a:ln w="9525" cap="flat" cmpd="sng">
              <a:solidFill>
                <a:schemeClr val="dk2"/>
              </a:solidFill>
              <a:prstDash val="solid"/>
              <a:round/>
              <a:headEnd type="none" w="med" len="med"/>
              <a:tailEnd type="none" w="med" len="med"/>
            </a:ln>
          </p:spPr>
        </p:sp>
        <p:sp>
          <p:nvSpPr>
            <p:cNvPr id="1899" name="Google Shape;1899;p52"/>
            <p:cNvSpPr/>
            <p:nvPr/>
          </p:nvSpPr>
          <p:spPr>
            <a:xfrm rot="-577178">
              <a:off x="4525780" y="4236426"/>
              <a:ext cx="211717" cy="472881"/>
            </a:xfrm>
            <a:custGeom>
              <a:avLst/>
              <a:gdLst/>
              <a:ahLst/>
              <a:cxnLst/>
              <a:rect l="l" t="t" r="r" b="b"/>
              <a:pathLst>
                <a:path w="8469" h="18916" extrusionOk="0">
                  <a:moveTo>
                    <a:pt x="1897" y="1143"/>
                  </a:moveTo>
                  <a:cubicBezTo>
                    <a:pt x="1929" y="2572"/>
                    <a:pt x="1675" y="7652"/>
                    <a:pt x="2088" y="9716"/>
                  </a:cubicBezTo>
                  <a:cubicBezTo>
                    <a:pt x="2501" y="11780"/>
                    <a:pt x="3739" y="12224"/>
                    <a:pt x="4374" y="13526"/>
                  </a:cubicBezTo>
                  <a:cubicBezTo>
                    <a:pt x="5009" y="14828"/>
                    <a:pt x="5231" y="16637"/>
                    <a:pt x="5898" y="17526"/>
                  </a:cubicBezTo>
                  <a:cubicBezTo>
                    <a:pt x="6565" y="18415"/>
                    <a:pt x="8565" y="18765"/>
                    <a:pt x="8374" y="18860"/>
                  </a:cubicBezTo>
                  <a:cubicBezTo>
                    <a:pt x="8184" y="18955"/>
                    <a:pt x="5612" y="18892"/>
                    <a:pt x="4755" y="18098"/>
                  </a:cubicBezTo>
                  <a:cubicBezTo>
                    <a:pt x="3898" y="17304"/>
                    <a:pt x="3993" y="15589"/>
                    <a:pt x="3231" y="14097"/>
                  </a:cubicBezTo>
                  <a:cubicBezTo>
                    <a:pt x="2469" y="12605"/>
                    <a:pt x="659" y="11494"/>
                    <a:pt x="183" y="9144"/>
                  </a:cubicBezTo>
                  <a:cubicBezTo>
                    <a:pt x="-293" y="6795"/>
                    <a:pt x="341" y="1524"/>
                    <a:pt x="373" y="0"/>
                  </a:cubicBezTo>
                </a:path>
              </a:pathLst>
            </a:custGeom>
            <a:solidFill>
              <a:schemeClr val="dk2"/>
            </a:solidFill>
            <a:ln w="9525" cap="flat" cmpd="sng">
              <a:solidFill>
                <a:schemeClr val="dk2"/>
              </a:solidFill>
              <a:prstDash val="solid"/>
              <a:round/>
              <a:headEnd type="none" w="med" len="med"/>
              <a:tailEnd type="none" w="med" len="med"/>
            </a:ln>
          </p:spPr>
        </p:sp>
        <p:sp>
          <p:nvSpPr>
            <p:cNvPr id="1900" name="Google Shape;1900;p52"/>
            <p:cNvSpPr/>
            <p:nvPr/>
          </p:nvSpPr>
          <p:spPr>
            <a:xfrm rot="1582049" flipH="1">
              <a:off x="4553963" y="4561201"/>
              <a:ext cx="155331" cy="120938"/>
            </a:xfrm>
            <a:custGeom>
              <a:avLst/>
              <a:gdLst/>
              <a:ahLst/>
              <a:cxnLst/>
              <a:rect l="l" t="t" r="r" b="b"/>
              <a:pathLst>
                <a:path w="19163" h="14920" extrusionOk="0">
                  <a:moveTo>
                    <a:pt x="17133" y="395"/>
                  </a:moveTo>
                  <a:cubicBezTo>
                    <a:pt x="16085" y="1538"/>
                    <a:pt x="15577" y="7443"/>
                    <a:pt x="12751" y="9729"/>
                  </a:cubicBezTo>
                  <a:cubicBezTo>
                    <a:pt x="9925" y="12015"/>
                    <a:pt x="1258" y="13286"/>
                    <a:pt x="178" y="14111"/>
                  </a:cubicBezTo>
                  <a:cubicBezTo>
                    <a:pt x="-901" y="14937"/>
                    <a:pt x="3925" y="15031"/>
                    <a:pt x="6274" y="14682"/>
                  </a:cubicBezTo>
                  <a:cubicBezTo>
                    <a:pt x="8624" y="14333"/>
                    <a:pt x="12148" y="13984"/>
                    <a:pt x="14275" y="12015"/>
                  </a:cubicBezTo>
                  <a:cubicBezTo>
                    <a:pt x="16402" y="10047"/>
                    <a:pt x="18562" y="4808"/>
                    <a:pt x="19038" y="2871"/>
                  </a:cubicBezTo>
                  <a:cubicBezTo>
                    <a:pt x="19514" y="934"/>
                    <a:pt x="18181" y="-748"/>
                    <a:pt x="17133" y="395"/>
                  </a:cubicBezTo>
                  <a:close/>
                </a:path>
              </a:pathLst>
            </a:custGeom>
            <a:solidFill>
              <a:schemeClr val="dk2"/>
            </a:solidFill>
            <a:ln>
              <a:noFill/>
            </a:ln>
          </p:spPr>
        </p:sp>
        <p:sp>
          <p:nvSpPr>
            <p:cNvPr id="1901" name="Google Shape;1901;p52"/>
            <p:cNvSpPr/>
            <p:nvPr/>
          </p:nvSpPr>
          <p:spPr>
            <a:xfrm rot="-3600236">
              <a:off x="4318590" y="4546831"/>
              <a:ext cx="178192" cy="94908"/>
            </a:xfrm>
            <a:custGeom>
              <a:avLst/>
              <a:gdLst/>
              <a:ahLst/>
              <a:cxnLst/>
              <a:rect l="l" t="t" r="r" b="b"/>
              <a:pathLst>
                <a:path w="8287" h="4414" extrusionOk="0">
                  <a:moveTo>
                    <a:pt x="8215" y="2858"/>
                  </a:moveTo>
                  <a:cubicBezTo>
                    <a:pt x="7929" y="2477"/>
                    <a:pt x="4215" y="2572"/>
                    <a:pt x="2881" y="2096"/>
                  </a:cubicBezTo>
                  <a:cubicBezTo>
                    <a:pt x="1548" y="1620"/>
                    <a:pt x="563" y="0"/>
                    <a:pt x="214" y="0"/>
                  </a:cubicBezTo>
                  <a:cubicBezTo>
                    <a:pt x="-135" y="0"/>
                    <a:pt x="55" y="1366"/>
                    <a:pt x="785" y="2096"/>
                  </a:cubicBezTo>
                  <a:cubicBezTo>
                    <a:pt x="1515" y="2826"/>
                    <a:pt x="3357" y="4255"/>
                    <a:pt x="4595" y="4382"/>
                  </a:cubicBezTo>
                  <a:cubicBezTo>
                    <a:pt x="5833" y="4509"/>
                    <a:pt x="8501" y="3239"/>
                    <a:pt x="8215" y="2858"/>
                  </a:cubicBezTo>
                  <a:close/>
                </a:path>
              </a:pathLst>
            </a:custGeom>
            <a:solidFill>
              <a:schemeClr val="dk2"/>
            </a:solidFill>
            <a:ln>
              <a:noFill/>
            </a:ln>
          </p:spPr>
        </p:sp>
        <p:sp>
          <p:nvSpPr>
            <p:cNvPr id="1902" name="Google Shape;1902;p52"/>
            <p:cNvSpPr/>
            <p:nvPr/>
          </p:nvSpPr>
          <p:spPr>
            <a:xfrm>
              <a:off x="4463736" y="2854720"/>
              <a:ext cx="389847" cy="1366764"/>
            </a:xfrm>
            <a:custGeom>
              <a:avLst/>
              <a:gdLst/>
              <a:ahLst/>
              <a:cxnLst/>
              <a:rect l="l" t="t" r="r" b="b"/>
              <a:pathLst>
                <a:path w="9245" h="32412" extrusionOk="0">
                  <a:moveTo>
                    <a:pt x="8925" y="0"/>
                  </a:moveTo>
                  <a:cubicBezTo>
                    <a:pt x="8696" y="2762"/>
                    <a:pt x="8126" y="5501"/>
                    <a:pt x="7213" y="8126"/>
                  </a:cubicBezTo>
                  <a:cubicBezTo>
                    <a:pt x="6756" y="9450"/>
                    <a:pt x="6231" y="10705"/>
                    <a:pt x="5615" y="11960"/>
                  </a:cubicBezTo>
                  <a:lnTo>
                    <a:pt x="4679" y="13832"/>
                  </a:lnTo>
                  <a:cubicBezTo>
                    <a:pt x="4337" y="14471"/>
                    <a:pt x="4063" y="15156"/>
                    <a:pt x="3789" y="15795"/>
                  </a:cubicBezTo>
                  <a:cubicBezTo>
                    <a:pt x="3287" y="17119"/>
                    <a:pt x="2853" y="18420"/>
                    <a:pt x="2260" y="19653"/>
                  </a:cubicBezTo>
                  <a:cubicBezTo>
                    <a:pt x="1689" y="20885"/>
                    <a:pt x="1004" y="22163"/>
                    <a:pt x="571" y="23624"/>
                  </a:cubicBezTo>
                  <a:cubicBezTo>
                    <a:pt x="114" y="25085"/>
                    <a:pt x="0" y="26614"/>
                    <a:pt x="91" y="28098"/>
                  </a:cubicBezTo>
                  <a:cubicBezTo>
                    <a:pt x="183" y="29582"/>
                    <a:pt x="411" y="31020"/>
                    <a:pt x="639" y="32412"/>
                  </a:cubicBezTo>
                  <a:lnTo>
                    <a:pt x="2922" y="31978"/>
                  </a:lnTo>
                  <a:cubicBezTo>
                    <a:pt x="2602" y="30631"/>
                    <a:pt x="2305" y="29308"/>
                    <a:pt x="2168" y="27984"/>
                  </a:cubicBezTo>
                  <a:cubicBezTo>
                    <a:pt x="2031" y="26683"/>
                    <a:pt x="2031" y="25382"/>
                    <a:pt x="2351" y="24126"/>
                  </a:cubicBezTo>
                  <a:cubicBezTo>
                    <a:pt x="2625" y="22871"/>
                    <a:pt x="3196" y="21593"/>
                    <a:pt x="3721" y="20292"/>
                  </a:cubicBezTo>
                  <a:cubicBezTo>
                    <a:pt x="3972" y="19630"/>
                    <a:pt x="4223" y="18945"/>
                    <a:pt x="4428" y="18260"/>
                  </a:cubicBezTo>
                  <a:cubicBezTo>
                    <a:pt x="4656" y="17575"/>
                    <a:pt x="4862" y="16914"/>
                    <a:pt x="5044" y="16252"/>
                  </a:cubicBezTo>
                  <a:cubicBezTo>
                    <a:pt x="5250" y="15613"/>
                    <a:pt x="5501" y="14973"/>
                    <a:pt x="5775" y="14357"/>
                  </a:cubicBezTo>
                  <a:lnTo>
                    <a:pt x="6597" y="12417"/>
                  </a:lnTo>
                  <a:cubicBezTo>
                    <a:pt x="7144" y="11093"/>
                    <a:pt x="7624" y="9746"/>
                    <a:pt x="7989" y="8377"/>
                  </a:cubicBezTo>
                  <a:cubicBezTo>
                    <a:pt x="8765" y="5638"/>
                    <a:pt x="9199" y="2853"/>
                    <a:pt x="9244" y="23"/>
                  </a:cubicBezTo>
                  <a:lnTo>
                    <a:pt x="89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2"/>
            <p:cNvSpPr/>
            <p:nvPr/>
          </p:nvSpPr>
          <p:spPr>
            <a:xfrm>
              <a:off x="4456989" y="2773839"/>
              <a:ext cx="325372" cy="1398559"/>
            </a:xfrm>
            <a:custGeom>
              <a:avLst/>
              <a:gdLst/>
              <a:ahLst/>
              <a:cxnLst/>
              <a:rect l="l" t="t" r="r" b="b"/>
              <a:pathLst>
                <a:path w="7716" h="33166" extrusionOk="0">
                  <a:moveTo>
                    <a:pt x="7418" y="1"/>
                  </a:moveTo>
                  <a:cubicBezTo>
                    <a:pt x="6916" y="2763"/>
                    <a:pt x="6460" y="5547"/>
                    <a:pt x="5935" y="8286"/>
                  </a:cubicBezTo>
                  <a:cubicBezTo>
                    <a:pt x="5410" y="11048"/>
                    <a:pt x="4794" y="13764"/>
                    <a:pt x="4018" y="16435"/>
                  </a:cubicBezTo>
                  <a:cubicBezTo>
                    <a:pt x="3652" y="17782"/>
                    <a:pt x="3219" y="19083"/>
                    <a:pt x="2762" y="20406"/>
                  </a:cubicBezTo>
                  <a:cubicBezTo>
                    <a:pt x="2306" y="21708"/>
                    <a:pt x="1826" y="23009"/>
                    <a:pt x="1256" y="24287"/>
                  </a:cubicBezTo>
                  <a:cubicBezTo>
                    <a:pt x="959" y="24949"/>
                    <a:pt x="708" y="25588"/>
                    <a:pt x="480" y="26341"/>
                  </a:cubicBezTo>
                  <a:cubicBezTo>
                    <a:pt x="274" y="27049"/>
                    <a:pt x="114" y="27848"/>
                    <a:pt x="69" y="28624"/>
                  </a:cubicBezTo>
                  <a:cubicBezTo>
                    <a:pt x="0" y="30153"/>
                    <a:pt x="251" y="31728"/>
                    <a:pt x="731" y="33166"/>
                  </a:cubicBezTo>
                  <a:lnTo>
                    <a:pt x="2853" y="32367"/>
                  </a:lnTo>
                  <a:cubicBezTo>
                    <a:pt x="2351" y="31157"/>
                    <a:pt x="2077" y="29902"/>
                    <a:pt x="2077" y="28646"/>
                  </a:cubicBezTo>
                  <a:cubicBezTo>
                    <a:pt x="2077" y="28030"/>
                    <a:pt x="2169" y="27414"/>
                    <a:pt x="2306" y="26798"/>
                  </a:cubicBezTo>
                  <a:cubicBezTo>
                    <a:pt x="2443" y="26158"/>
                    <a:pt x="2671" y="25542"/>
                    <a:pt x="2899" y="24880"/>
                  </a:cubicBezTo>
                  <a:cubicBezTo>
                    <a:pt x="3356" y="23579"/>
                    <a:pt x="3812" y="22210"/>
                    <a:pt x="4223" y="20840"/>
                  </a:cubicBezTo>
                  <a:cubicBezTo>
                    <a:pt x="4611" y="19493"/>
                    <a:pt x="4953" y="18101"/>
                    <a:pt x="5273" y="16732"/>
                  </a:cubicBezTo>
                  <a:cubicBezTo>
                    <a:pt x="5866" y="13947"/>
                    <a:pt x="6346" y="11185"/>
                    <a:pt x="6734" y="8400"/>
                  </a:cubicBezTo>
                  <a:cubicBezTo>
                    <a:pt x="7122" y="5616"/>
                    <a:pt x="7418" y="2831"/>
                    <a:pt x="7715" y="24"/>
                  </a:cubicBezTo>
                  <a:lnTo>
                    <a:pt x="74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2"/>
            <p:cNvSpPr/>
            <p:nvPr/>
          </p:nvSpPr>
          <p:spPr>
            <a:xfrm>
              <a:off x="4271189" y="2813309"/>
              <a:ext cx="261866" cy="1133868"/>
            </a:xfrm>
            <a:custGeom>
              <a:avLst/>
              <a:gdLst/>
              <a:ahLst/>
              <a:cxnLst/>
              <a:rect l="l" t="t" r="r" b="b"/>
              <a:pathLst>
                <a:path w="6210" h="26889" extrusionOk="0">
                  <a:moveTo>
                    <a:pt x="298" y="1"/>
                  </a:moveTo>
                  <a:lnTo>
                    <a:pt x="1" y="69"/>
                  </a:lnTo>
                  <a:cubicBezTo>
                    <a:pt x="366" y="2352"/>
                    <a:pt x="982" y="4611"/>
                    <a:pt x="1781" y="6802"/>
                  </a:cubicBezTo>
                  <a:cubicBezTo>
                    <a:pt x="2169" y="7875"/>
                    <a:pt x="2626" y="8971"/>
                    <a:pt x="3105" y="10021"/>
                  </a:cubicBezTo>
                  <a:cubicBezTo>
                    <a:pt x="3562" y="11071"/>
                    <a:pt x="4018" y="12098"/>
                    <a:pt x="4224" y="13171"/>
                  </a:cubicBezTo>
                  <a:cubicBezTo>
                    <a:pt x="4429" y="14198"/>
                    <a:pt x="4429" y="15293"/>
                    <a:pt x="4361" y="16435"/>
                  </a:cubicBezTo>
                  <a:lnTo>
                    <a:pt x="4224" y="19904"/>
                  </a:lnTo>
                  <a:lnTo>
                    <a:pt x="3950" y="26820"/>
                  </a:lnTo>
                  <a:lnTo>
                    <a:pt x="6209" y="26889"/>
                  </a:lnTo>
                  <a:lnTo>
                    <a:pt x="6027" y="19950"/>
                  </a:lnTo>
                  <a:lnTo>
                    <a:pt x="5913" y="16480"/>
                  </a:lnTo>
                  <a:cubicBezTo>
                    <a:pt x="5867" y="15293"/>
                    <a:pt x="5799" y="14084"/>
                    <a:pt x="5479" y="12874"/>
                  </a:cubicBezTo>
                  <a:cubicBezTo>
                    <a:pt x="5159" y="11687"/>
                    <a:pt x="4589" y="10614"/>
                    <a:pt x="4041" y="9587"/>
                  </a:cubicBezTo>
                  <a:cubicBezTo>
                    <a:pt x="3516" y="8560"/>
                    <a:pt x="2968" y="7579"/>
                    <a:pt x="2512" y="6506"/>
                  </a:cubicBezTo>
                  <a:cubicBezTo>
                    <a:pt x="1576" y="4429"/>
                    <a:pt x="823" y="2237"/>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52"/>
            <p:cNvSpPr/>
            <p:nvPr/>
          </p:nvSpPr>
          <p:spPr>
            <a:xfrm>
              <a:off x="4048871" y="3092430"/>
              <a:ext cx="483208" cy="845140"/>
            </a:xfrm>
            <a:custGeom>
              <a:avLst/>
              <a:gdLst/>
              <a:ahLst/>
              <a:cxnLst/>
              <a:rect l="l" t="t" r="r" b="b"/>
              <a:pathLst>
                <a:path w="11459" h="20042" extrusionOk="0">
                  <a:moveTo>
                    <a:pt x="274" y="1"/>
                  </a:moveTo>
                  <a:lnTo>
                    <a:pt x="0" y="115"/>
                  </a:lnTo>
                  <a:cubicBezTo>
                    <a:pt x="708" y="2101"/>
                    <a:pt x="2077" y="3858"/>
                    <a:pt x="3881" y="5068"/>
                  </a:cubicBezTo>
                  <a:cubicBezTo>
                    <a:pt x="4771" y="5684"/>
                    <a:pt x="5707" y="6141"/>
                    <a:pt x="6597" y="6666"/>
                  </a:cubicBezTo>
                  <a:cubicBezTo>
                    <a:pt x="7441" y="7168"/>
                    <a:pt x="8309" y="7716"/>
                    <a:pt x="8948" y="8378"/>
                  </a:cubicBezTo>
                  <a:cubicBezTo>
                    <a:pt x="9130" y="8515"/>
                    <a:pt x="9267" y="8674"/>
                    <a:pt x="9359" y="8857"/>
                  </a:cubicBezTo>
                  <a:cubicBezTo>
                    <a:pt x="9473" y="8994"/>
                    <a:pt x="9518" y="9177"/>
                    <a:pt x="9564" y="9336"/>
                  </a:cubicBezTo>
                  <a:cubicBezTo>
                    <a:pt x="9610" y="9679"/>
                    <a:pt x="9587" y="10158"/>
                    <a:pt x="9564" y="10706"/>
                  </a:cubicBezTo>
                  <a:lnTo>
                    <a:pt x="9450" y="13810"/>
                  </a:lnTo>
                  <a:lnTo>
                    <a:pt x="9222" y="20041"/>
                  </a:lnTo>
                  <a:lnTo>
                    <a:pt x="11459" y="20041"/>
                  </a:lnTo>
                  <a:lnTo>
                    <a:pt x="11208" y="13810"/>
                  </a:lnTo>
                  <a:lnTo>
                    <a:pt x="11093" y="10706"/>
                  </a:lnTo>
                  <a:lnTo>
                    <a:pt x="11071" y="9907"/>
                  </a:lnTo>
                  <a:cubicBezTo>
                    <a:pt x="11048" y="9633"/>
                    <a:pt x="11002" y="9314"/>
                    <a:pt x="10934" y="8994"/>
                  </a:cubicBezTo>
                  <a:cubicBezTo>
                    <a:pt x="10842" y="8674"/>
                    <a:pt x="10705" y="8332"/>
                    <a:pt x="10500" y="8081"/>
                  </a:cubicBezTo>
                  <a:cubicBezTo>
                    <a:pt x="10295" y="7830"/>
                    <a:pt x="10089" y="7602"/>
                    <a:pt x="9861" y="7396"/>
                  </a:cubicBezTo>
                  <a:cubicBezTo>
                    <a:pt x="8993" y="6666"/>
                    <a:pt x="8012" y="6164"/>
                    <a:pt x="7076" y="5707"/>
                  </a:cubicBezTo>
                  <a:cubicBezTo>
                    <a:pt x="6140" y="5251"/>
                    <a:pt x="5182" y="4863"/>
                    <a:pt x="4314" y="4383"/>
                  </a:cubicBezTo>
                  <a:cubicBezTo>
                    <a:pt x="2557" y="3402"/>
                    <a:pt x="1142" y="1873"/>
                    <a:pt x="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52"/>
            <p:cNvSpPr/>
            <p:nvPr/>
          </p:nvSpPr>
          <p:spPr>
            <a:xfrm>
              <a:off x="4429072" y="2513019"/>
              <a:ext cx="175210" cy="1838629"/>
            </a:xfrm>
            <a:custGeom>
              <a:avLst/>
              <a:gdLst/>
              <a:ahLst/>
              <a:cxnLst/>
              <a:rect l="l" t="t" r="r" b="b"/>
              <a:pathLst>
                <a:path w="4155" h="43602" extrusionOk="0">
                  <a:moveTo>
                    <a:pt x="2557" y="0"/>
                  </a:moveTo>
                  <a:cubicBezTo>
                    <a:pt x="1484" y="3082"/>
                    <a:pt x="2100" y="6437"/>
                    <a:pt x="2306" y="9701"/>
                  </a:cubicBezTo>
                  <a:cubicBezTo>
                    <a:pt x="2557" y="14152"/>
                    <a:pt x="1986" y="18625"/>
                    <a:pt x="1301" y="23054"/>
                  </a:cubicBezTo>
                  <a:cubicBezTo>
                    <a:pt x="1142" y="24195"/>
                    <a:pt x="959" y="25336"/>
                    <a:pt x="708" y="26455"/>
                  </a:cubicBezTo>
                  <a:cubicBezTo>
                    <a:pt x="480" y="27413"/>
                    <a:pt x="183" y="28395"/>
                    <a:pt x="114" y="29376"/>
                  </a:cubicBezTo>
                  <a:cubicBezTo>
                    <a:pt x="0" y="30609"/>
                    <a:pt x="137" y="31864"/>
                    <a:pt x="183" y="33119"/>
                  </a:cubicBezTo>
                  <a:cubicBezTo>
                    <a:pt x="274" y="35151"/>
                    <a:pt x="69" y="37182"/>
                    <a:pt x="137" y="39191"/>
                  </a:cubicBezTo>
                  <a:cubicBezTo>
                    <a:pt x="183" y="40629"/>
                    <a:pt x="388" y="42113"/>
                    <a:pt x="868" y="43414"/>
                  </a:cubicBezTo>
                  <a:cubicBezTo>
                    <a:pt x="1790" y="43548"/>
                    <a:pt x="2728" y="43602"/>
                    <a:pt x="3642" y="43602"/>
                  </a:cubicBezTo>
                  <a:cubicBezTo>
                    <a:pt x="3814" y="43602"/>
                    <a:pt x="3985" y="43600"/>
                    <a:pt x="4155" y="43596"/>
                  </a:cubicBezTo>
                  <a:cubicBezTo>
                    <a:pt x="3881" y="42044"/>
                    <a:pt x="3721" y="40515"/>
                    <a:pt x="3766" y="38940"/>
                  </a:cubicBezTo>
                  <a:cubicBezTo>
                    <a:pt x="3881" y="37182"/>
                    <a:pt x="2648" y="35516"/>
                    <a:pt x="3013" y="33781"/>
                  </a:cubicBezTo>
                  <a:cubicBezTo>
                    <a:pt x="3447" y="31955"/>
                    <a:pt x="3173" y="30015"/>
                    <a:pt x="3013" y="28189"/>
                  </a:cubicBezTo>
                  <a:cubicBezTo>
                    <a:pt x="2945" y="27071"/>
                    <a:pt x="3013" y="25952"/>
                    <a:pt x="3105" y="24857"/>
                  </a:cubicBezTo>
                  <a:cubicBezTo>
                    <a:pt x="3356" y="21456"/>
                    <a:pt x="3652" y="18078"/>
                    <a:pt x="3903" y="14700"/>
                  </a:cubicBezTo>
                  <a:cubicBezTo>
                    <a:pt x="4018" y="13239"/>
                    <a:pt x="4132" y="11778"/>
                    <a:pt x="4086" y="10317"/>
                  </a:cubicBezTo>
                  <a:cubicBezTo>
                    <a:pt x="3972" y="7099"/>
                    <a:pt x="2990" y="3789"/>
                    <a:pt x="3881" y="685"/>
                  </a:cubicBezTo>
                  <a:lnTo>
                    <a:pt x="25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2"/>
            <p:cNvSpPr/>
            <p:nvPr/>
          </p:nvSpPr>
          <p:spPr>
            <a:xfrm>
              <a:off x="4444464" y="2952891"/>
              <a:ext cx="133843" cy="1358963"/>
            </a:xfrm>
            <a:custGeom>
              <a:avLst/>
              <a:gdLst/>
              <a:ahLst/>
              <a:cxnLst/>
              <a:rect l="l" t="t" r="r" b="b"/>
              <a:pathLst>
                <a:path w="3174" h="32227" extrusionOk="0">
                  <a:moveTo>
                    <a:pt x="2808" y="0"/>
                  </a:moveTo>
                  <a:lnTo>
                    <a:pt x="2808" y="0"/>
                  </a:lnTo>
                  <a:cubicBezTo>
                    <a:pt x="2831" y="525"/>
                    <a:pt x="2877" y="1027"/>
                    <a:pt x="2922" y="1575"/>
                  </a:cubicBezTo>
                  <a:cubicBezTo>
                    <a:pt x="2945" y="2100"/>
                    <a:pt x="2945" y="2602"/>
                    <a:pt x="2922" y="3150"/>
                  </a:cubicBezTo>
                  <a:cubicBezTo>
                    <a:pt x="2877" y="3698"/>
                    <a:pt x="2877" y="4269"/>
                    <a:pt x="2831" y="4771"/>
                  </a:cubicBezTo>
                  <a:cubicBezTo>
                    <a:pt x="2740" y="5319"/>
                    <a:pt x="2580" y="5821"/>
                    <a:pt x="2466" y="6346"/>
                  </a:cubicBezTo>
                  <a:cubicBezTo>
                    <a:pt x="2352" y="6825"/>
                    <a:pt x="2260" y="7350"/>
                    <a:pt x="2146" y="7829"/>
                  </a:cubicBezTo>
                  <a:cubicBezTo>
                    <a:pt x="2032" y="8309"/>
                    <a:pt x="1918" y="8788"/>
                    <a:pt x="1804" y="9313"/>
                  </a:cubicBezTo>
                  <a:cubicBezTo>
                    <a:pt x="1690" y="9815"/>
                    <a:pt x="1484" y="10340"/>
                    <a:pt x="1393" y="10865"/>
                  </a:cubicBezTo>
                  <a:lnTo>
                    <a:pt x="1119" y="12463"/>
                  </a:lnTo>
                  <a:cubicBezTo>
                    <a:pt x="1028" y="12988"/>
                    <a:pt x="982" y="13536"/>
                    <a:pt x="891" y="14038"/>
                  </a:cubicBezTo>
                  <a:cubicBezTo>
                    <a:pt x="799" y="14563"/>
                    <a:pt x="754" y="15065"/>
                    <a:pt x="640" y="15590"/>
                  </a:cubicBezTo>
                  <a:cubicBezTo>
                    <a:pt x="571" y="15841"/>
                    <a:pt x="548" y="16092"/>
                    <a:pt x="480" y="16343"/>
                  </a:cubicBezTo>
                  <a:cubicBezTo>
                    <a:pt x="434" y="16617"/>
                    <a:pt x="343" y="16868"/>
                    <a:pt x="297" y="17119"/>
                  </a:cubicBezTo>
                  <a:cubicBezTo>
                    <a:pt x="183" y="17644"/>
                    <a:pt x="92" y="18215"/>
                    <a:pt x="69" y="18740"/>
                  </a:cubicBezTo>
                  <a:cubicBezTo>
                    <a:pt x="23" y="19288"/>
                    <a:pt x="69" y="19835"/>
                    <a:pt x="69" y="20337"/>
                  </a:cubicBezTo>
                  <a:cubicBezTo>
                    <a:pt x="69" y="20885"/>
                    <a:pt x="1" y="21410"/>
                    <a:pt x="1" y="21935"/>
                  </a:cubicBezTo>
                  <a:cubicBezTo>
                    <a:pt x="1" y="22483"/>
                    <a:pt x="115" y="23008"/>
                    <a:pt x="115" y="23510"/>
                  </a:cubicBezTo>
                  <a:cubicBezTo>
                    <a:pt x="137" y="24035"/>
                    <a:pt x="69" y="24560"/>
                    <a:pt x="92" y="25108"/>
                  </a:cubicBezTo>
                  <a:cubicBezTo>
                    <a:pt x="115" y="25587"/>
                    <a:pt x="183" y="26044"/>
                    <a:pt x="206" y="26546"/>
                  </a:cubicBezTo>
                  <a:cubicBezTo>
                    <a:pt x="229" y="27002"/>
                    <a:pt x="252" y="27482"/>
                    <a:pt x="297" y="27961"/>
                  </a:cubicBezTo>
                  <a:cubicBezTo>
                    <a:pt x="343" y="28418"/>
                    <a:pt x="434" y="28897"/>
                    <a:pt x="480" y="29353"/>
                  </a:cubicBezTo>
                  <a:cubicBezTo>
                    <a:pt x="548" y="29810"/>
                    <a:pt x="571" y="30312"/>
                    <a:pt x="640" y="30769"/>
                  </a:cubicBezTo>
                  <a:lnTo>
                    <a:pt x="822" y="32161"/>
                  </a:lnTo>
                  <a:cubicBezTo>
                    <a:pt x="822" y="32204"/>
                    <a:pt x="868" y="32227"/>
                    <a:pt x="916" y="32227"/>
                  </a:cubicBezTo>
                  <a:cubicBezTo>
                    <a:pt x="970" y="32227"/>
                    <a:pt x="1028" y="32198"/>
                    <a:pt x="1028" y="32138"/>
                  </a:cubicBezTo>
                  <a:cubicBezTo>
                    <a:pt x="1028" y="31613"/>
                    <a:pt x="982" y="31111"/>
                    <a:pt x="914" y="30563"/>
                  </a:cubicBezTo>
                  <a:cubicBezTo>
                    <a:pt x="891" y="30038"/>
                    <a:pt x="799" y="29536"/>
                    <a:pt x="754" y="29011"/>
                  </a:cubicBezTo>
                  <a:cubicBezTo>
                    <a:pt x="685" y="28509"/>
                    <a:pt x="708" y="27984"/>
                    <a:pt x="685" y="27459"/>
                  </a:cubicBezTo>
                  <a:cubicBezTo>
                    <a:pt x="662" y="26934"/>
                    <a:pt x="594" y="26432"/>
                    <a:pt x="594" y="25907"/>
                  </a:cubicBezTo>
                  <a:cubicBezTo>
                    <a:pt x="571" y="25359"/>
                    <a:pt x="571" y="24857"/>
                    <a:pt x="548" y="24309"/>
                  </a:cubicBezTo>
                  <a:cubicBezTo>
                    <a:pt x="548" y="23761"/>
                    <a:pt x="571" y="23259"/>
                    <a:pt x="571" y="22711"/>
                  </a:cubicBezTo>
                  <a:cubicBezTo>
                    <a:pt x="571" y="22164"/>
                    <a:pt x="548" y="21661"/>
                    <a:pt x="571" y="21114"/>
                  </a:cubicBezTo>
                  <a:cubicBezTo>
                    <a:pt x="571" y="20566"/>
                    <a:pt x="640" y="20064"/>
                    <a:pt x="662" y="19516"/>
                  </a:cubicBezTo>
                  <a:cubicBezTo>
                    <a:pt x="685" y="19014"/>
                    <a:pt x="662" y="18466"/>
                    <a:pt x="777" y="17941"/>
                  </a:cubicBezTo>
                  <a:cubicBezTo>
                    <a:pt x="891" y="17439"/>
                    <a:pt x="1142" y="16982"/>
                    <a:pt x="1279" y="16457"/>
                  </a:cubicBezTo>
                  <a:cubicBezTo>
                    <a:pt x="1393" y="15955"/>
                    <a:pt x="1484" y="15407"/>
                    <a:pt x="1598" y="14905"/>
                  </a:cubicBezTo>
                  <a:cubicBezTo>
                    <a:pt x="1712" y="14380"/>
                    <a:pt x="1827" y="13878"/>
                    <a:pt x="1918" y="13330"/>
                  </a:cubicBezTo>
                  <a:cubicBezTo>
                    <a:pt x="2009" y="12805"/>
                    <a:pt x="2078" y="12303"/>
                    <a:pt x="2146" y="11778"/>
                  </a:cubicBezTo>
                  <a:cubicBezTo>
                    <a:pt x="2215" y="11276"/>
                    <a:pt x="2260" y="10751"/>
                    <a:pt x="2306" y="10249"/>
                  </a:cubicBezTo>
                  <a:cubicBezTo>
                    <a:pt x="2374" y="9724"/>
                    <a:pt x="2488" y="9222"/>
                    <a:pt x="2580" y="8697"/>
                  </a:cubicBezTo>
                  <a:cubicBezTo>
                    <a:pt x="2648" y="8194"/>
                    <a:pt x="2671" y="7670"/>
                    <a:pt x="2785" y="7167"/>
                  </a:cubicBezTo>
                  <a:cubicBezTo>
                    <a:pt x="2899" y="6597"/>
                    <a:pt x="2991" y="6026"/>
                    <a:pt x="3059" y="5455"/>
                  </a:cubicBezTo>
                  <a:cubicBezTo>
                    <a:pt x="3128" y="4885"/>
                    <a:pt x="3173" y="4291"/>
                    <a:pt x="3173" y="3721"/>
                  </a:cubicBezTo>
                  <a:cubicBezTo>
                    <a:pt x="3173" y="3082"/>
                    <a:pt x="3082" y="2488"/>
                    <a:pt x="3013" y="1895"/>
                  </a:cubicBezTo>
                  <a:cubicBezTo>
                    <a:pt x="2945" y="1233"/>
                    <a:pt x="2877" y="639"/>
                    <a:pt x="2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52"/>
            <p:cNvSpPr/>
            <p:nvPr/>
          </p:nvSpPr>
          <p:spPr>
            <a:xfrm>
              <a:off x="4505104" y="3592773"/>
              <a:ext cx="151975" cy="745918"/>
            </a:xfrm>
            <a:custGeom>
              <a:avLst/>
              <a:gdLst/>
              <a:ahLst/>
              <a:cxnLst/>
              <a:rect l="l" t="t" r="r" b="b"/>
              <a:pathLst>
                <a:path w="3604" h="17689" extrusionOk="0">
                  <a:moveTo>
                    <a:pt x="3441" y="0"/>
                  </a:moveTo>
                  <a:cubicBezTo>
                    <a:pt x="3433" y="0"/>
                    <a:pt x="3427" y="2"/>
                    <a:pt x="3424" y="5"/>
                  </a:cubicBezTo>
                  <a:cubicBezTo>
                    <a:pt x="3265" y="279"/>
                    <a:pt x="3150" y="553"/>
                    <a:pt x="3036" y="804"/>
                  </a:cubicBezTo>
                  <a:cubicBezTo>
                    <a:pt x="2922" y="1078"/>
                    <a:pt x="2854" y="1375"/>
                    <a:pt x="2740" y="1648"/>
                  </a:cubicBezTo>
                  <a:cubicBezTo>
                    <a:pt x="2625" y="1922"/>
                    <a:pt x="2443" y="2151"/>
                    <a:pt x="2329" y="2447"/>
                  </a:cubicBezTo>
                  <a:cubicBezTo>
                    <a:pt x="2215" y="2721"/>
                    <a:pt x="2100" y="2972"/>
                    <a:pt x="1986" y="3246"/>
                  </a:cubicBezTo>
                  <a:cubicBezTo>
                    <a:pt x="1849" y="3497"/>
                    <a:pt x="1735" y="3771"/>
                    <a:pt x="1598" y="4068"/>
                  </a:cubicBezTo>
                  <a:cubicBezTo>
                    <a:pt x="1439" y="4342"/>
                    <a:pt x="1279" y="4570"/>
                    <a:pt x="1165" y="4867"/>
                  </a:cubicBezTo>
                  <a:cubicBezTo>
                    <a:pt x="1050" y="5141"/>
                    <a:pt x="914" y="5415"/>
                    <a:pt x="799" y="5688"/>
                  </a:cubicBezTo>
                  <a:cubicBezTo>
                    <a:pt x="640" y="5985"/>
                    <a:pt x="526" y="6236"/>
                    <a:pt x="411" y="6510"/>
                  </a:cubicBezTo>
                  <a:cubicBezTo>
                    <a:pt x="297" y="6807"/>
                    <a:pt x="297" y="7126"/>
                    <a:pt x="229" y="7423"/>
                  </a:cubicBezTo>
                  <a:cubicBezTo>
                    <a:pt x="160" y="7743"/>
                    <a:pt x="23" y="8039"/>
                    <a:pt x="23" y="8336"/>
                  </a:cubicBezTo>
                  <a:cubicBezTo>
                    <a:pt x="1" y="8656"/>
                    <a:pt x="46" y="8975"/>
                    <a:pt x="46" y="9249"/>
                  </a:cubicBezTo>
                  <a:cubicBezTo>
                    <a:pt x="46" y="9569"/>
                    <a:pt x="69" y="9865"/>
                    <a:pt x="69" y="10162"/>
                  </a:cubicBezTo>
                  <a:cubicBezTo>
                    <a:pt x="115" y="10459"/>
                    <a:pt x="137" y="10779"/>
                    <a:pt x="160" y="11052"/>
                  </a:cubicBezTo>
                  <a:cubicBezTo>
                    <a:pt x="183" y="11349"/>
                    <a:pt x="274" y="11623"/>
                    <a:pt x="297" y="11943"/>
                  </a:cubicBezTo>
                  <a:cubicBezTo>
                    <a:pt x="366" y="12216"/>
                    <a:pt x="366" y="12536"/>
                    <a:pt x="411" y="12856"/>
                  </a:cubicBezTo>
                  <a:cubicBezTo>
                    <a:pt x="480" y="13175"/>
                    <a:pt x="571" y="13472"/>
                    <a:pt x="662" y="13791"/>
                  </a:cubicBezTo>
                  <a:cubicBezTo>
                    <a:pt x="754" y="14134"/>
                    <a:pt x="868" y="14385"/>
                    <a:pt x="868" y="14659"/>
                  </a:cubicBezTo>
                  <a:cubicBezTo>
                    <a:pt x="914" y="14910"/>
                    <a:pt x="914" y="15184"/>
                    <a:pt x="914" y="15480"/>
                  </a:cubicBezTo>
                  <a:cubicBezTo>
                    <a:pt x="914" y="15800"/>
                    <a:pt x="959" y="16165"/>
                    <a:pt x="982" y="16530"/>
                  </a:cubicBezTo>
                  <a:cubicBezTo>
                    <a:pt x="982" y="16896"/>
                    <a:pt x="1050" y="17284"/>
                    <a:pt x="1165" y="17672"/>
                  </a:cubicBezTo>
                  <a:cubicBezTo>
                    <a:pt x="1073" y="17329"/>
                    <a:pt x="1050" y="17010"/>
                    <a:pt x="1028" y="16713"/>
                  </a:cubicBezTo>
                  <a:cubicBezTo>
                    <a:pt x="1028" y="16394"/>
                    <a:pt x="1050" y="16097"/>
                    <a:pt x="1096" y="15823"/>
                  </a:cubicBezTo>
                  <a:cubicBezTo>
                    <a:pt x="1165" y="15503"/>
                    <a:pt x="1142" y="15229"/>
                    <a:pt x="1165" y="14933"/>
                  </a:cubicBezTo>
                  <a:cubicBezTo>
                    <a:pt x="1187" y="14659"/>
                    <a:pt x="1233" y="14362"/>
                    <a:pt x="1187" y="14043"/>
                  </a:cubicBezTo>
                  <a:cubicBezTo>
                    <a:pt x="1142" y="13769"/>
                    <a:pt x="1050" y="13472"/>
                    <a:pt x="1028" y="13198"/>
                  </a:cubicBezTo>
                  <a:cubicBezTo>
                    <a:pt x="1028" y="12901"/>
                    <a:pt x="982" y="12627"/>
                    <a:pt x="982" y="12331"/>
                  </a:cubicBezTo>
                  <a:cubicBezTo>
                    <a:pt x="982" y="12034"/>
                    <a:pt x="1073" y="11714"/>
                    <a:pt x="1050" y="11395"/>
                  </a:cubicBezTo>
                  <a:lnTo>
                    <a:pt x="982" y="10482"/>
                  </a:lnTo>
                  <a:cubicBezTo>
                    <a:pt x="959" y="10208"/>
                    <a:pt x="914" y="9888"/>
                    <a:pt x="868" y="9592"/>
                  </a:cubicBezTo>
                  <a:cubicBezTo>
                    <a:pt x="845" y="9318"/>
                    <a:pt x="799" y="8998"/>
                    <a:pt x="754" y="8724"/>
                  </a:cubicBezTo>
                  <a:cubicBezTo>
                    <a:pt x="731" y="8428"/>
                    <a:pt x="754" y="8154"/>
                    <a:pt x="754" y="7857"/>
                  </a:cubicBezTo>
                  <a:cubicBezTo>
                    <a:pt x="754" y="7583"/>
                    <a:pt x="799" y="7309"/>
                    <a:pt x="845" y="7058"/>
                  </a:cubicBezTo>
                  <a:cubicBezTo>
                    <a:pt x="914" y="6807"/>
                    <a:pt x="936" y="6510"/>
                    <a:pt x="1050" y="6259"/>
                  </a:cubicBezTo>
                  <a:cubicBezTo>
                    <a:pt x="1142" y="6008"/>
                    <a:pt x="1324" y="5757"/>
                    <a:pt x="1439" y="5483"/>
                  </a:cubicBezTo>
                  <a:cubicBezTo>
                    <a:pt x="1553" y="5209"/>
                    <a:pt x="1621" y="4912"/>
                    <a:pt x="1735" y="4639"/>
                  </a:cubicBezTo>
                  <a:cubicBezTo>
                    <a:pt x="1849" y="4342"/>
                    <a:pt x="2078" y="4114"/>
                    <a:pt x="2192" y="3862"/>
                  </a:cubicBezTo>
                  <a:cubicBezTo>
                    <a:pt x="2306" y="3611"/>
                    <a:pt x="2397" y="3360"/>
                    <a:pt x="2466" y="3132"/>
                  </a:cubicBezTo>
                  <a:cubicBezTo>
                    <a:pt x="2557" y="2858"/>
                    <a:pt x="2694" y="2630"/>
                    <a:pt x="2785" y="2379"/>
                  </a:cubicBezTo>
                  <a:cubicBezTo>
                    <a:pt x="2877" y="2128"/>
                    <a:pt x="2922" y="1877"/>
                    <a:pt x="3013" y="1603"/>
                  </a:cubicBezTo>
                  <a:cubicBezTo>
                    <a:pt x="3105" y="1352"/>
                    <a:pt x="3219" y="1123"/>
                    <a:pt x="3333" y="872"/>
                  </a:cubicBezTo>
                  <a:lnTo>
                    <a:pt x="3584" y="96"/>
                  </a:lnTo>
                  <a:cubicBezTo>
                    <a:pt x="3604" y="57"/>
                    <a:pt x="3487" y="0"/>
                    <a:pt x="3441" y="0"/>
                  </a:cubicBezTo>
                  <a:close/>
                  <a:moveTo>
                    <a:pt x="1165" y="17672"/>
                  </a:moveTo>
                  <a:cubicBezTo>
                    <a:pt x="1165" y="17683"/>
                    <a:pt x="1170" y="17689"/>
                    <a:pt x="1173" y="17689"/>
                  </a:cubicBezTo>
                  <a:cubicBezTo>
                    <a:pt x="1176" y="17689"/>
                    <a:pt x="1176" y="17683"/>
                    <a:pt x="1165" y="176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2"/>
            <p:cNvSpPr/>
            <p:nvPr/>
          </p:nvSpPr>
          <p:spPr>
            <a:xfrm>
              <a:off x="4121065" y="1974935"/>
              <a:ext cx="11596" cy="4849"/>
            </a:xfrm>
            <a:custGeom>
              <a:avLst/>
              <a:gdLst/>
              <a:ahLst/>
              <a:cxnLst/>
              <a:rect l="l" t="t" r="r" b="b"/>
              <a:pathLst>
                <a:path w="275" h="115" extrusionOk="0">
                  <a:moveTo>
                    <a:pt x="274" y="1"/>
                  </a:moveTo>
                  <a:cubicBezTo>
                    <a:pt x="206" y="24"/>
                    <a:pt x="69" y="69"/>
                    <a:pt x="0" y="92"/>
                  </a:cubicBezTo>
                  <a:lnTo>
                    <a:pt x="0" y="115"/>
                  </a:lnTo>
                  <a:cubicBezTo>
                    <a:pt x="92" y="92"/>
                    <a:pt x="206" y="69"/>
                    <a:pt x="274" y="1"/>
                  </a:cubicBezTo>
                  <a:close/>
                </a:path>
              </a:pathLst>
            </a:custGeom>
            <a:solidFill>
              <a:srgbClr val="77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2"/>
            <p:cNvSpPr/>
            <p:nvPr/>
          </p:nvSpPr>
          <p:spPr>
            <a:xfrm>
              <a:off x="3653278" y="1615860"/>
              <a:ext cx="1785497" cy="1616064"/>
            </a:xfrm>
            <a:custGeom>
              <a:avLst/>
              <a:gdLst/>
              <a:ahLst/>
              <a:cxnLst/>
              <a:rect l="l" t="t" r="r" b="b"/>
              <a:pathLst>
                <a:path w="42342" h="38324" extrusionOk="0">
                  <a:moveTo>
                    <a:pt x="21392" y="0"/>
                  </a:moveTo>
                  <a:cubicBezTo>
                    <a:pt x="20622" y="0"/>
                    <a:pt x="19840" y="90"/>
                    <a:pt x="19082" y="185"/>
                  </a:cubicBezTo>
                  <a:cubicBezTo>
                    <a:pt x="17872" y="367"/>
                    <a:pt x="16663" y="527"/>
                    <a:pt x="15635" y="1189"/>
                  </a:cubicBezTo>
                  <a:cubicBezTo>
                    <a:pt x="14745" y="1782"/>
                    <a:pt x="14106" y="2695"/>
                    <a:pt x="13376" y="3494"/>
                  </a:cubicBezTo>
                  <a:cubicBezTo>
                    <a:pt x="11892" y="5092"/>
                    <a:pt x="9823" y="6293"/>
                    <a:pt x="7722" y="6293"/>
                  </a:cubicBezTo>
                  <a:cubicBezTo>
                    <a:pt x="7301" y="6293"/>
                    <a:pt x="6879" y="6245"/>
                    <a:pt x="6460" y="6142"/>
                  </a:cubicBezTo>
                  <a:cubicBezTo>
                    <a:pt x="5958" y="6028"/>
                    <a:pt x="5478" y="5845"/>
                    <a:pt x="4953" y="5800"/>
                  </a:cubicBezTo>
                  <a:cubicBezTo>
                    <a:pt x="4919" y="5798"/>
                    <a:pt x="4885" y="5797"/>
                    <a:pt x="4850" y="5797"/>
                  </a:cubicBezTo>
                  <a:cubicBezTo>
                    <a:pt x="3839" y="5797"/>
                    <a:pt x="2898" y="6441"/>
                    <a:pt x="2191" y="7169"/>
                  </a:cubicBezTo>
                  <a:cubicBezTo>
                    <a:pt x="1278" y="8082"/>
                    <a:pt x="525" y="9315"/>
                    <a:pt x="525" y="10639"/>
                  </a:cubicBezTo>
                  <a:cubicBezTo>
                    <a:pt x="525" y="11803"/>
                    <a:pt x="1141" y="12875"/>
                    <a:pt x="1324" y="14062"/>
                  </a:cubicBezTo>
                  <a:cubicBezTo>
                    <a:pt x="1666" y="16025"/>
                    <a:pt x="822" y="17988"/>
                    <a:pt x="411" y="19928"/>
                  </a:cubicBezTo>
                  <a:cubicBezTo>
                    <a:pt x="0" y="21869"/>
                    <a:pt x="251" y="24334"/>
                    <a:pt x="1963" y="25270"/>
                  </a:cubicBezTo>
                  <a:cubicBezTo>
                    <a:pt x="1301" y="25498"/>
                    <a:pt x="1301" y="26502"/>
                    <a:pt x="1598" y="27141"/>
                  </a:cubicBezTo>
                  <a:cubicBezTo>
                    <a:pt x="2214" y="28511"/>
                    <a:pt x="3561" y="29492"/>
                    <a:pt x="5022" y="29652"/>
                  </a:cubicBezTo>
                  <a:cubicBezTo>
                    <a:pt x="5706" y="29743"/>
                    <a:pt x="6642" y="29812"/>
                    <a:pt x="6756" y="30519"/>
                  </a:cubicBezTo>
                  <a:cubicBezTo>
                    <a:pt x="6802" y="30862"/>
                    <a:pt x="6642" y="31204"/>
                    <a:pt x="6437" y="31478"/>
                  </a:cubicBezTo>
                  <a:cubicBezTo>
                    <a:pt x="5958" y="32254"/>
                    <a:pt x="5387" y="33007"/>
                    <a:pt x="5090" y="33852"/>
                  </a:cubicBezTo>
                  <a:cubicBezTo>
                    <a:pt x="4816" y="34719"/>
                    <a:pt x="4793" y="35746"/>
                    <a:pt x="5318" y="36477"/>
                  </a:cubicBezTo>
                  <a:cubicBezTo>
                    <a:pt x="5866" y="37230"/>
                    <a:pt x="6802" y="37481"/>
                    <a:pt x="7692" y="37686"/>
                  </a:cubicBezTo>
                  <a:cubicBezTo>
                    <a:pt x="8146" y="37768"/>
                    <a:pt x="8618" y="37843"/>
                    <a:pt x="9077" y="37843"/>
                  </a:cubicBezTo>
                  <a:cubicBezTo>
                    <a:pt x="9519" y="37843"/>
                    <a:pt x="9948" y="37774"/>
                    <a:pt x="10340" y="37572"/>
                  </a:cubicBezTo>
                  <a:cubicBezTo>
                    <a:pt x="11413" y="37002"/>
                    <a:pt x="11801" y="35655"/>
                    <a:pt x="12782" y="34970"/>
                  </a:cubicBezTo>
                  <a:cubicBezTo>
                    <a:pt x="14129" y="33989"/>
                    <a:pt x="16138" y="34628"/>
                    <a:pt x="17621" y="33806"/>
                  </a:cubicBezTo>
                  <a:cubicBezTo>
                    <a:pt x="18580" y="33258"/>
                    <a:pt x="19196" y="32163"/>
                    <a:pt x="20041" y="31432"/>
                  </a:cubicBezTo>
                  <a:cubicBezTo>
                    <a:pt x="20911" y="30684"/>
                    <a:pt x="22047" y="30360"/>
                    <a:pt x="23186" y="30360"/>
                  </a:cubicBezTo>
                  <a:cubicBezTo>
                    <a:pt x="23540" y="30360"/>
                    <a:pt x="23894" y="30391"/>
                    <a:pt x="24241" y="30451"/>
                  </a:cubicBezTo>
                  <a:cubicBezTo>
                    <a:pt x="25701" y="30748"/>
                    <a:pt x="27048" y="31478"/>
                    <a:pt x="28235" y="32368"/>
                  </a:cubicBezTo>
                  <a:lnTo>
                    <a:pt x="27687" y="32482"/>
                  </a:lnTo>
                  <a:cubicBezTo>
                    <a:pt x="29787" y="32939"/>
                    <a:pt x="30472" y="35587"/>
                    <a:pt x="32001" y="37070"/>
                  </a:cubicBezTo>
                  <a:cubicBezTo>
                    <a:pt x="32838" y="37891"/>
                    <a:pt x="33990" y="38323"/>
                    <a:pt x="35130" y="38323"/>
                  </a:cubicBezTo>
                  <a:cubicBezTo>
                    <a:pt x="35669" y="38323"/>
                    <a:pt x="36205" y="38227"/>
                    <a:pt x="36703" y="38029"/>
                  </a:cubicBezTo>
                  <a:cubicBezTo>
                    <a:pt x="38278" y="37390"/>
                    <a:pt x="39442" y="35792"/>
                    <a:pt x="39602" y="34080"/>
                  </a:cubicBezTo>
                  <a:cubicBezTo>
                    <a:pt x="39671" y="33121"/>
                    <a:pt x="39488" y="32049"/>
                    <a:pt x="39899" y="31204"/>
                  </a:cubicBezTo>
                  <a:cubicBezTo>
                    <a:pt x="40173" y="30656"/>
                    <a:pt x="40698" y="30154"/>
                    <a:pt x="40629" y="29538"/>
                  </a:cubicBezTo>
                  <a:cubicBezTo>
                    <a:pt x="40538" y="28922"/>
                    <a:pt x="39853" y="28579"/>
                    <a:pt x="39534" y="28031"/>
                  </a:cubicBezTo>
                  <a:cubicBezTo>
                    <a:pt x="39191" y="27415"/>
                    <a:pt x="39305" y="26616"/>
                    <a:pt x="39648" y="25977"/>
                  </a:cubicBezTo>
                  <a:cubicBezTo>
                    <a:pt x="39967" y="25315"/>
                    <a:pt x="40469" y="24813"/>
                    <a:pt x="40857" y="24220"/>
                  </a:cubicBezTo>
                  <a:cubicBezTo>
                    <a:pt x="41451" y="23261"/>
                    <a:pt x="41770" y="22120"/>
                    <a:pt x="41907" y="21024"/>
                  </a:cubicBezTo>
                  <a:cubicBezTo>
                    <a:pt x="42341" y="17760"/>
                    <a:pt x="41382" y="14336"/>
                    <a:pt x="39374" y="11803"/>
                  </a:cubicBezTo>
                  <a:cubicBezTo>
                    <a:pt x="39031" y="11369"/>
                    <a:pt x="38643" y="10935"/>
                    <a:pt x="38415" y="10456"/>
                  </a:cubicBezTo>
                  <a:cubicBezTo>
                    <a:pt x="37959" y="9520"/>
                    <a:pt x="38004" y="8196"/>
                    <a:pt x="37114" y="7671"/>
                  </a:cubicBezTo>
                  <a:cubicBezTo>
                    <a:pt x="36680" y="7375"/>
                    <a:pt x="36087" y="7375"/>
                    <a:pt x="35676" y="7055"/>
                  </a:cubicBezTo>
                  <a:cubicBezTo>
                    <a:pt x="35105" y="6644"/>
                    <a:pt x="35105" y="5777"/>
                    <a:pt x="34968" y="5069"/>
                  </a:cubicBezTo>
                  <a:cubicBezTo>
                    <a:pt x="34626" y="3449"/>
                    <a:pt x="33234" y="2102"/>
                    <a:pt x="31636" y="1874"/>
                  </a:cubicBezTo>
                  <a:cubicBezTo>
                    <a:pt x="31414" y="1841"/>
                    <a:pt x="31189" y="1827"/>
                    <a:pt x="30963" y="1827"/>
                  </a:cubicBezTo>
                  <a:cubicBezTo>
                    <a:pt x="29888" y="1827"/>
                    <a:pt x="28783" y="2137"/>
                    <a:pt x="27722" y="2137"/>
                  </a:cubicBezTo>
                  <a:cubicBezTo>
                    <a:pt x="27314" y="2137"/>
                    <a:pt x="26913" y="2091"/>
                    <a:pt x="26523" y="1965"/>
                  </a:cubicBezTo>
                  <a:cubicBezTo>
                    <a:pt x="25587" y="1645"/>
                    <a:pt x="24880" y="938"/>
                    <a:pt x="23990" y="504"/>
                  </a:cubicBezTo>
                  <a:cubicBezTo>
                    <a:pt x="23178" y="123"/>
                    <a:pt x="22293" y="0"/>
                    <a:pt x="2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2"/>
            <p:cNvSpPr/>
            <p:nvPr/>
          </p:nvSpPr>
          <p:spPr>
            <a:xfrm>
              <a:off x="3906422" y="2560629"/>
              <a:ext cx="1186789" cy="491431"/>
            </a:xfrm>
            <a:custGeom>
              <a:avLst/>
              <a:gdLst/>
              <a:ahLst/>
              <a:cxnLst/>
              <a:rect l="l" t="t" r="r" b="b"/>
              <a:pathLst>
                <a:path w="28144" h="11654" extrusionOk="0">
                  <a:moveTo>
                    <a:pt x="7195" y="1"/>
                  </a:moveTo>
                  <a:cubicBezTo>
                    <a:pt x="6650" y="1"/>
                    <a:pt x="6094" y="133"/>
                    <a:pt x="5592" y="355"/>
                  </a:cubicBezTo>
                  <a:cubicBezTo>
                    <a:pt x="5227" y="492"/>
                    <a:pt x="4885" y="697"/>
                    <a:pt x="4565" y="925"/>
                  </a:cubicBezTo>
                  <a:cubicBezTo>
                    <a:pt x="3744" y="1040"/>
                    <a:pt x="2945" y="1268"/>
                    <a:pt x="2214" y="1633"/>
                  </a:cubicBezTo>
                  <a:cubicBezTo>
                    <a:pt x="1529" y="1975"/>
                    <a:pt x="890" y="2455"/>
                    <a:pt x="502" y="3117"/>
                  </a:cubicBezTo>
                  <a:cubicBezTo>
                    <a:pt x="91" y="3779"/>
                    <a:pt x="0" y="4623"/>
                    <a:pt x="411" y="5285"/>
                  </a:cubicBezTo>
                  <a:cubicBezTo>
                    <a:pt x="776" y="5901"/>
                    <a:pt x="1529" y="6221"/>
                    <a:pt x="2260" y="6312"/>
                  </a:cubicBezTo>
                  <a:cubicBezTo>
                    <a:pt x="2487" y="6341"/>
                    <a:pt x="2718" y="6352"/>
                    <a:pt x="2953" y="6352"/>
                  </a:cubicBezTo>
                  <a:cubicBezTo>
                    <a:pt x="3448" y="6352"/>
                    <a:pt x="3955" y="6305"/>
                    <a:pt x="4451" y="6289"/>
                  </a:cubicBezTo>
                  <a:cubicBezTo>
                    <a:pt x="4885" y="6289"/>
                    <a:pt x="5455" y="6403"/>
                    <a:pt x="5547" y="6814"/>
                  </a:cubicBezTo>
                  <a:cubicBezTo>
                    <a:pt x="5592" y="7111"/>
                    <a:pt x="5433" y="7362"/>
                    <a:pt x="5250" y="7590"/>
                  </a:cubicBezTo>
                  <a:cubicBezTo>
                    <a:pt x="4657" y="8389"/>
                    <a:pt x="4063" y="9211"/>
                    <a:pt x="3492" y="10010"/>
                  </a:cubicBezTo>
                  <a:cubicBezTo>
                    <a:pt x="3173" y="10443"/>
                    <a:pt x="2853" y="11014"/>
                    <a:pt x="3196" y="11425"/>
                  </a:cubicBezTo>
                  <a:cubicBezTo>
                    <a:pt x="3341" y="11597"/>
                    <a:pt x="3578" y="11654"/>
                    <a:pt x="3831" y="11654"/>
                  </a:cubicBezTo>
                  <a:cubicBezTo>
                    <a:pt x="4016" y="11654"/>
                    <a:pt x="4209" y="11623"/>
                    <a:pt x="4383" y="11585"/>
                  </a:cubicBezTo>
                  <a:cubicBezTo>
                    <a:pt x="6117" y="11128"/>
                    <a:pt x="7875" y="10101"/>
                    <a:pt x="8446" y="8389"/>
                  </a:cubicBezTo>
                  <a:cubicBezTo>
                    <a:pt x="8651" y="7773"/>
                    <a:pt x="8697" y="7088"/>
                    <a:pt x="8971" y="6495"/>
                  </a:cubicBezTo>
                  <a:cubicBezTo>
                    <a:pt x="9678" y="4897"/>
                    <a:pt x="11641" y="4349"/>
                    <a:pt x="13376" y="4075"/>
                  </a:cubicBezTo>
                  <a:cubicBezTo>
                    <a:pt x="13772" y="4022"/>
                    <a:pt x="14191" y="3976"/>
                    <a:pt x="14605" y="3976"/>
                  </a:cubicBezTo>
                  <a:cubicBezTo>
                    <a:pt x="15264" y="3976"/>
                    <a:pt x="15907" y="4093"/>
                    <a:pt x="16412" y="4486"/>
                  </a:cubicBezTo>
                  <a:cubicBezTo>
                    <a:pt x="16914" y="4920"/>
                    <a:pt x="17233" y="5582"/>
                    <a:pt x="17781" y="5970"/>
                  </a:cubicBezTo>
                  <a:cubicBezTo>
                    <a:pt x="18243" y="6300"/>
                    <a:pt x="18780" y="6385"/>
                    <a:pt x="19346" y="6385"/>
                  </a:cubicBezTo>
                  <a:cubicBezTo>
                    <a:pt x="19938" y="6385"/>
                    <a:pt x="20562" y="6292"/>
                    <a:pt x="21166" y="6292"/>
                  </a:cubicBezTo>
                  <a:cubicBezTo>
                    <a:pt x="21380" y="6292"/>
                    <a:pt x="21592" y="6303"/>
                    <a:pt x="21798" y="6335"/>
                  </a:cubicBezTo>
                  <a:cubicBezTo>
                    <a:pt x="22825" y="6495"/>
                    <a:pt x="23738" y="7088"/>
                    <a:pt x="24674" y="7545"/>
                  </a:cubicBezTo>
                  <a:cubicBezTo>
                    <a:pt x="25246" y="7817"/>
                    <a:pt x="25892" y="8016"/>
                    <a:pt x="26508" y="8016"/>
                  </a:cubicBezTo>
                  <a:cubicBezTo>
                    <a:pt x="26925" y="8016"/>
                    <a:pt x="27328" y="7925"/>
                    <a:pt x="27687" y="7704"/>
                  </a:cubicBezTo>
                  <a:cubicBezTo>
                    <a:pt x="27824" y="7613"/>
                    <a:pt x="27961" y="7499"/>
                    <a:pt x="28030" y="7362"/>
                  </a:cubicBezTo>
                  <a:cubicBezTo>
                    <a:pt x="28144" y="7088"/>
                    <a:pt x="27984" y="6769"/>
                    <a:pt x="27824" y="6518"/>
                  </a:cubicBezTo>
                  <a:cubicBezTo>
                    <a:pt x="26797" y="4897"/>
                    <a:pt x="24994" y="3756"/>
                    <a:pt x="23054" y="3505"/>
                  </a:cubicBezTo>
                  <a:cubicBezTo>
                    <a:pt x="22715" y="3466"/>
                    <a:pt x="22376" y="3453"/>
                    <a:pt x="22036" y="3453"/>
                  </a:cubicBezTo>
                  <a:cubicBezTo>
                    <a:pt x="21263" y="3453"/>
                    <a:pt x="20488" y="3522"/>
                    <a:pt x="19718" y="3522"/>
                  </a:cubicBezTo>
                  <a:cubicBezTo>
                    <a:pt x="19206" y="3522"/>
                    <a:pt x="18697" y="3491"/>
                    <a:pt x="18192" y="3391"/>
                  </a:cubicBezTo>
                  <a:cubicBezTo>
                    <a:pt x="16754" y="3139"/>
                    <a:pt x="15430" y="2318"/>
                    <a:pt x="14015" y="2067"/>
                  </a:cubicBezTo>
                  <a:cubicBezTo>
                    <a:pt x="12623" y="1793"/>
                    <a:pt x="11025" y="2067"/>
                    <a:pt x="9815" y="1268"/>
                  </a:cubicBezTo>
                  <a:cubicBezTo>
                    <a:pt x="9427" y="994"/>
                    <a:pt x="9107" y="629"/>
                    <a:pt x="8674" y="400"/>
                  </a:cubicBezTo>
                  <a:cubicBezTo>
                    <a:pt x="8228" y="122"/>
                    <a:pt x="7716" y="1"/>
                    <a:pt x="7195"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2"/>
            <p:cNvSpPr/>
            <p:nvPr/>
          </p:nvSpPr>
          <p:spPr>
            <a:xfrm>
              <a:off x="3764901" y="1729718"/>
              <a:ext cx="1253247" cy="718002"/>
            </a:xfrm>
            <a:custGeom>
              <a:avLst/>
              <a:gdLst/>
              <a:ahLst/>
              <a:cxnLst/>
              <a:rect l="l" t="t" r="r" b="b"/>
              <a:pathLst>
                <a:path w="29720" h="17027" extrusionOk="0">
                  <a:moveTo>
                    <a:pt x="18551" y="1"/>
                  </a:moveTo>
                  <a:cubicBezTo>
                    <a:pt x="17490" y="1"/>
                    <a:pt x="16427" y="412"/>
                    <a:pt x="15727" y="1228"/>
                  </a:cubicBezTo>
                  <a:cubicBezTo>
                    <a:pt x="15385" y="1616"/>
                    <a:pt x="15111" y="2072"/>
                    <a:pt x="14814" y="2483"/>
                  </a:cubicBezTo>
                  <a:cubicBezTo>
                    <a:pt x="13833" y="3742"/>
                    <a:pt x="12207" y="4506"/>
                    <a:pt x="10604" y="4506"/>
                  </a:cubicBezTo>
                  <a:cubicBezTo>
                    <a:pt x="10231" y="4506"/>
                    <a:pt x="9858" y="4464"/>
                    <a:pt x="9496" y="4378"/>
                  </a:cubicBezTo>
                  <a:cubicBezTo>
                    <a:pt x="9209" y="4324"/>
                    <a:pt x="8893" y="4213"/>
                    <a:pt x="8593" y="4213"/>
                  </a:cubicBezTo>
                  <a:cubicBezTo>
                    <a:pt x="8512" y="4213"/>
                    <a:pt x="8433" y="4221"/>
                    <a:pt x="8355" y="4241"/>
                  </a:cubicBezTo>
                  <a:cubicBezTo>
                    <a:pt x="7761" y="4355"/>
                    <a:pt x="7351" y="4926"/>
                    <a:pt x="7054" y="5451"/>
                  </a:cubicBezTo>
                  <a:cubicBezTo>
                    <a:pt x="6323" y="6615"/>
                    <a:pt x="5593" y="7802"/>
                    <a:pt x="4885" y="8989"/>
                  </a:cubicBezTo>
                  <a:cubicBezTo>
                    <a:pt x="4840" y="9057"/>
                    <a:pt x="4794" y="9148"/>
                    <a:pt x="4771" y="9217"/>
                  </a:cubicBezTo>
                  <a:cubicBezTo>
                    <a:pt x="4269" y="10130"/>
                    <a:pt x="3539" y="11020"/>
                    <a:pt x="2534" y="11180"/>
                  </a:cubicBezTo>
                  <a:cubicBezTo>
                    <a:pt x="2101" y="11271"/>
                    <a:pt x="1621" y="11203"/>
                    <a:pt x="1233" y="11362"/>
                  </a:cubicBezTo>
                  <a:cubicBezTo>
                    <a:pt x="571" y="11591"/>
                    <a:pt x="115" y="12230"/>
                    <a:pt x="47" y="12937"/>
                  </a:cubicBezTo>
                  <a:cubicBezTo>
                    <a:pt x="1" y="13645"/>
                    <a:pt x="252" y="14352"/>
                    <a:pt x="663" y="14877"/>
                  </a:cubicBezTo>
                  <a:cubicBezTo>
                    <a:pt x="1663" y="16406"/>
                    <a:pt x="3588" y="17026"/>
                    <a:pt x="5471" y="17026"/>
                  </a:cubicBezTo>
                  <a:cubicBezTo>
                    <a:pt x="5781" y="17026"/>
                    <a:pt x="6089" y="17010"/>
                    <a:pt x="6392" y="16977"/>
                  </a:cubicBezTo>
                  <a:cubicBezTo>
                    <a:pt x="7351" y="16863"/>
                    <a:pt x="8355" y="16635"/>
                    <a:pt x="9177" y="16087"/>
                  </a:cubicBezTo>
                  <a:cubicBezTo>
                    <a:pt x="10021" y="15539"/>
                    <a:pt x="10637" y="14672"/>
                    <a:pt x="10729" y="13691"/>
                  </a:cubicBezTo>
                  <a:cubicBezTo>
                    <a:pt x="10729" y="13531"/>
                    <a:pt x="10729" y="13325"/>
                    <a:pt x="10843" y="13188"/>
                  </a:cubicBezTo>
                  <a:cubicBezTo>
                    <a:pt x="10957" y="12983"/>
                    <a:pt x="11208" y="12892"/>
                    <a:pt x="11459" y="12846"/>
                  </a:cubicBezTo>
                  <a:cubicBezTo>
                    <a:pt x="12578" y="12572"/>
                    <a:pt x="13742" y="12344"/>
                    <a:pt x="14769" y="11842"/>
                  </a:cubicBezTo>
                  <a:cubicBezTo>
                    <a:pt x="15796" y="11317"/>
                    <a:pt x="16709" y="10449"/>
                    <a:pt x="16983" y="9285"/>
                  </a:cubicBezTo>
                  <a:cubicBezTo>
                    <a:pt x="17097" y="8760"/>
                    <a:pt x="17051" y="8144"/>
                    <a:pt x="17348" y="7710"/>
                  </a:cubicBezTo>
                  <a:cubicBezTo>
                    <a:pt x="17622" y="7277"/>
                    <a:pt x="18147" y="7048"/>
                    <a:pt x="18649" y="6934"/>
                  </a:cubicBezTo>
                  <a:cubicBezTo>
                    <a:pt x="19214" y="6786"/>
                    <a:pt x="19789" y="6714"/>
                    <a:pt x="20355" y="6714"/>
                  </a:cubicBezTo>
                  <a:cubicBezTo>
                    <a:pt x="20657" y="6714"/>
                    <a:pt x="20957" y="6735"/>
                    <a:pt x="21251" y="6774"/>
                  </a:cubicBezTo>
                  <a:cubicBezTo>
                    <a:pt x="22370" y="6957"/>
                    <a:pt x="23397" y="7391"/>
                    <a:pt x="24447" y="7733"/>
                  </a:cubicBezTo>
                  <a:cubicBezTo>
                    <a:pt x="25122" y="7924"/>
                    <a:pt x="25854" y="8077"/>
                    <a:pt x="26569" y="8077"/>
                  </a:cubicBezTo>
                  <a:cubicBezTo>
                    <a:pt x="26967" y="8077"/>
                    <a:pt x="27359" y="8030"/>
                    <a:pt x="27734" y="7916"/>
                  </a:cubicBezTo>
                  <a:cubicBezTo>
                    <a:pt x="28784" y="7619"/>
                    <a:pt x="29719" y="6638"/>
                    <a:pt x="29697" y="5519"/>
                  </a:cubicBezTo>
                  <a:cubicBezTo>
                    <a:pt x="29674" y="4606"/>
                    <a:pt x="28989" y="3807"/>
                    <a:pt x="28167" y="3419"/>
                  </a:cubicBezTo>
                  <a:cubicBezTo>
                    <a:pt x="27323" y="3008"/>
                    <a:pt x="26387" y="2940"/>
                    <a:pt x="25474" y="2940"/>
                  </a:cubicBezTo>
                  <a:cubicBezTo>
                    <a:pt x="25346" y="2940"/>
                    <a:pt x="25217" y="2940"/>
                    <a:pt x="25088" y="2940"/>
                  </a:cubicBezTo>
                  <a:cubicBezTo>
                    <a:pt x="24083" y="2940"/>
                    <a:pt x="23047" y="2905"/>
                    <a:pt x="22278" y="2278"/>
                  </a:cubicBezTo>
                  <a:cubicBezTo>
                    <a:pt x="21890" y="1958"/>
                    <a:pt x="21616" y="1502"/>
                    <a:pt x="21274" y="1137"/>
                  </a:cubicBezTo>
                  <a:cubicBezTo>
                    <a:pt x="20582" y="377"/>
                    <a:pt x="19567" y="1"/>
                    <a:pt x="1855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52"/>
            <p:cNvSpPr/>
            <p:nvPr/>
          </p:nvSpPr>
          <p:spPr>
            <a:xfrm>
              <a:off x="4353968" y="2204085"/>
              <a:ext cx="1037639" cy="490967"/>
            </a:xfrm>
            <a:custGeom>
              <a:avLst/>
              <a:gdLst/>
              <a:ahLst/>
              <a:cxnLst/>
              <a:rect l="l" t="t" r="r" b="b"/>
              <a:pathLst>
                <a:path w="24607" h="11643" extrusionOk="0">
                  <a:moveTo>
                    <a:pt x="19471" y="0"/>
                  </a:moveTo>
                  <a:cubicBezTo>
                    <a:pt x="18127" y="0"/>
                    <a:pt x="16981" y="1153"/>
                    <a:pt x="15796" y="1894"/>
                  </a:cubicBezTo>
                  <a:cubicBezTo>
                    <a:pt x="14705" y="2582"/>
                    <a:pt x="13414" y="2931"/>
                    <a:pt x="12118" y="2931"/>
                  </a:cubicBezTo>
                  <a:cubicBezTo>
                    <a:pt x="11136" y="2931"/>
                    <a:pt x="10150" y="2731"/>
                    <a:pt x="9245" y="2327"/>
                  </a:cubicBezTo>
                  <a:cubicBezTo>
                    <a:pt x="8743" y="2099"/>
                    <a:pt x="8218" y="1780"/>
                    <a:pt x="7716" y="1529"/>
                  </a:cubicBezTo>
                  <a:cubicBezTo>
                    <a:pt x="6483" y="1620"/>
                    <a:pt x="5251" y="1757"/>
                    <a:pt x="4041" y="1962"/>
                  </a:cubicBezTo>
                  <a:cubicBezTo>
                    <a:pt x="3014" y="2122"/>
                    <a:pt x="1941" y="2327"/>
                    <a:pt x="1142" y="3012"/>
                  </a:cubicBezTo>
                  <a:cubicBezTo>
                    <a:pt x="343" y="3674"/>
                    <a:pt x="1" y="4952"/>
                    <a:pt x="640" y="5774"/>
                  </a:cubicBezTo>
                  <a:cubicBezTo>
                    <a:pt x="1097" y="6390"/>
                    <a:pt x="1918" y="6550"/>
                    <a:pt x="2672" y="6550"/>
                  </a:cubicBezTo>
                  <a:cubicBezTo>
                    <a:pt x="4178" y="6550"/>
                    <a:pt x="5639" y="5979"/>
                    <a:pt x="7145" y="5728"/>
                  </a:cubicBezTo>
                  <a:cubicBezTo>
                    <a:pt x="7362" y="5694"/>
                    <a:pt x="7573" y="5666"/>
                    <a:pt x="7782" y="5666"/>
                  </a:cubicBezTo>
                  <a:cubicBezTo>
                    <a:pt x="7990" y="5666"/>
                    <a:pt x="8195" y="5694"/>
                    <a:pt x="8401" y="5774"/>
                  </a:cubicBezTo>
                  <a:cubicBezTo>
                    <a:pt x="8994" y="6048"/>
                    <a:pt x="9314" y="6687"/>
                    <a:pt x="9747" y="7212"/>
                  </a:cubicBezTo>
                  <a:cubicBezTo>
                    <a:pt x="10774" y="8399"/>
                    <a:pt x="12486" y="8696"/>
                    <a:pt x="14039" y="8901"/>
                  </a:cubicBezTo>
                  <a:cubicBezTo>
                    <a:pt x="14236" y="8922"/>
                    <a:pt x="14439" y="8947"/>
                    <a:pt x="14640" y="8947"/>
                  </a:cubicBezTo>
                  <a:cubicBezTo>
                    <a:pt x="14879" y="8947"/>
                    <a:pt x="15116" y="8911"/>
                    <a:pt x="15340" y="8787"/>
                  </a:cubicBezTo>
                  <a:cubicBezTo>
                    <a:pt x="15956" y="8445"/>
                    <a:pt x="16070" y="7532"/>
                    <a:pt x="16618" y="7029"/>
                  </a:cubicBezTo>
                  <a:cubicBezTo>
                    <a:pt x="16843" y="6819"/>
                    <a:pt x="17141" y="6723"/>
                    <a:pt x="17445" y="6723"/>
                  </a:cubicBezTo>
                  <a:cubicBezTo>
                    <a:pt x="18032" y="6723"/>
                    <a:pt x="18644" y="7082"/>
                    <a:pt x="18809" y="7668"/>
                  </a:cubicBezTo>
                  <a:cubicBezTo>
                    <a:pt x="18946" y="8239"/>
                    <a:pt x="18718" y="8833"/>
                    <a:pt x="18786" y="9426"/>
                  </a:cubicBezTo>
                  <a:cubicBezTo>
                    <a:pt x="18877" y="10225"/>
                    <a:pt x="19517" y="10910"/>
                    <a:pt x="20270" y="11229"/>
                  </a:cubicBezTo>
                  <a:cubicBezTo>
                    <a:pt x="21000" y="11549"/>
                    <a:pt x="21868" y="11594"/>
                    <a:pt x="22666" y="11640"/>
                  </a:cubicBezTo>
                  <a:cubicBezTo>
                    <a:pt x="22712" y="11642"/>
                    <a:pt x="22758" y="11643"/>
                    <a:pt x="22805" y="11643"/>
                  </a:cubicBezTo>
                  <a:cubicBezTo>
                    <a:pt x="23378" y="11643"/>
                    <a:pt x="24068" y="11504"/>
                    <a:pt x="24173" y="10955"/>
                  </a:cubicBezTo>
                  <a:cubicBezTo>
                    <a:pt x="24241" y="10681"/>
                    <a:pt x="24127" y="10453"/>
                    <a:pt x="24059" y="10202"/>
                  </a:cubicBezTo>
                  <a:cubicBezTo>
                    <a:pt x="23831" y="9266"/>
                    <a:pt x="24287" y="8285"/>
                    <a:pt x="24401" y="7326"/>
                  </a:cubicBezTo>
                  <a:cubicBezTo>
                    <a:pt x="24607" y="5477"/>
                    <a:pt x="23557" y="3811"/>
                    <a:pt x="22552" y="2327"/>
                  </a:cubicBezTo>
                  <a:cubicBezTo>
                    <a:pt x="21868" y="1300"/>
                    <a:pt x="21000" y="159"/>
                    <a:pt x="19790" y="22"/>
                  </a:cubicBezTo>
                  <a:cubicBezTo>
                    <a:pt x="19683" y="7"/>
                    <a:pt x="19576" y="0"/>
                    <a:pt x="1947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14" name="Google Shape;1914;p52"/>
          <p:cNvCxnSpPr>
            <a:stCxn id="1884" idx="3"/>
          </p:cNvCxnSpPr>
          <p:nvPr/>
        </p:nvCxnSpPr>
        <p:spPr>
          <a:xfrm>
            <a:off x="3282725" y="1888300"/>
            <a:ext cx="1108200" cy="1329300"/>
          </a:xfrm>
          <a:prstGeom prst="curvedConnector2">
            <a:avLst/>
          </a:prstGeom>
          <a:noFill/>
          <a:ln w="19050" cap="flat" cmpd="sng">
            <a:solidFill>
              <a:schemeClr val="accent4"/>
            </a:solidFill>
            <a:prstDash val="solid"/>
            <a:round/>
            <a:headEnd type="none" w="med" len="med"/>
            <a:tailEnd type="oval" w="med" len="med"/>
          </a:ln>
        </p:spPr>
      </p:cxnSp>
      <p:cxnSp>
        <p:nvCxnSpPr>
          <p:cNvPr id="1915" name="Google Shape;1915;p52"/>
          <p:cNvCxnSpPr>
            <a:stCxn id="1882" idx="3"/>
          </p:cNvCxnSpPr>
          <p:nvPr/>
        </p:nvCxnSpPr>
        <p:spPr>
          <a:xfrm>
            <a:off x="3282725" y="3343000"/>
            <a:ext cx="1149600" cy="1026900"/>
          </a:xfrm>
          <a:prstGeom prst="curvedConnector3">
            <a:avLst>
              <a:gd name="adj1" fmla="val 50000"/>
            </a:avLst>
          </a:prstGeom>
          <a:noFill/>
          <a:ln w="19050" cap="flat" cmpd="sng">
            <a:solidFill>
              <a:schemeClr val="accent4"/>
            </a:solidFill>
            <a:prstDash val="solid"/>
            <a:round/>
            <a:headEnd type="none" w="med" len="med"/>
            <a:tailEnd type="oval" w="med" len="med"/>
          </a:ln>
        </p:spPr>
      </p:cxnSp>
      <p:cxnSp>
        <p:nvCxnSpPr>
          <p:cNvPr id="1916" name="Google Shape;1916;p52"/>
          <p:cNvCxnSpPr>
            <a:stCxn id="1879" idx="1"/>
          </p:cNvCxnSpPr>
          <p:nvPr/>
        </p:nvCxnSpPr>
        <p:spPr>
          <a:xfrm flipH="1">
            <a:off x="5154275" y="1888300"/>
            <a:ext cx="707100" cy="843300"/>
          </a:xfrm>
          <a:prstGeom prst="curvedConnector2">
            <a:avLst/>
          </a:prstGeom>
          <a:noFill/>
          <a:ln w="19050" cap="flat" cmpd="sng">
            <a:solidFill>
              <a:schemeClr val="accent4"/>
            </a:solidFill>
            <a:prstDash val="solid"/>
            <a:round/>
            <a:headEnd type="none" w="med" len="med"/>
            <a:tailEnd type="oval" w="med" len="med"/>
          </a:ln>
        </p:spPr>
      </p:cxnSp>
      <p:cxnSp>
        <p:nvCxnSpPr>
          <p:cNvPr id="1917" name="Google Shape;1917;p52"/>
          <p:cNvCxnSpPr>
            <a:stCxn id="1881" idx="1"/>
          </p:cNvCxnSpPr>
          <p:nvPr/>
        </p:nvCxnSpPr>
        <p:spPr>
          <a:xfrm flipH="1">
            <a:off x="4473875" y="3341175"/>
            <a:ext cx="1387500" cy="799500"/>
          </a:xfrm>
          <a:prstGeom prst="curvedConnector3">
            <a:avLst>
              <a:gd name="adj1" fmla="val 50000"/>
            </a:avLst>
          </a:prstGeom>
          <a:noFill/>
          <a:ln w="19050" cap="flat" cmpd="sng">
            <a:solidFill>
              <a:schemeClr val="accent4"/>
            </a:solidFill>
            <a:prstDash val="solid"/>
            <a:round/>
            <a:headEnd type="none" w="med" len="med"/>
            <a:tailEnd type="oval" w="med" len="med"/>
          </a:ln>
        </p:spPr>
      </p:cxnSp>
      <p:pic>
        <p:nvPicPr>
          <p:cNvPr id="43" name="Imagen 42"/>
          <p:cNvPicPr>
            <a:picLocks noChangeAspect="1"/>
          </p:cNvPicPr>
          <p:nvPr/>
        </p:nvPicPr>
        <p:blipFill>
          <a:blip r:embed="rId3"/>
          <a:stretch>
            <a:fillRect/>
          </a:stretch>
        </p:blipFill>
        <p:spPr>
          <a:xfrm>
            <a:off x="6227804" y="2589338"/>
            <a:ext cx="2916195" cy="2550738"/>
          </a:xfrm>
          <a:prstGeom prst="rect">
            <a:avLst/>
          </a:prstGeom>
        </p:spPr>
      </p:pic>
      <p:sp>
        <p:nvSpPr>
          <p:cNvPr id="45" name="Rectángulo 44"/>
          <p:cNvSpPr/>
          <p:nvPr/>
        </p:nvSpPr>
        <p:spPr>
          <a:xfrm>
            <a:off x="1" y="934595"/>
            <a:ext cx="9144000" cy="9389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46" name="Grupo 45"/>
          <p:cNvGrpSpPr/>
          <p:nvPr/>
        </p:nvGrpSpPr>
        <p:grpSpPr>
          <a:xfrm>
            <a:off x="7754880" y="273091"/>
            <a:ext cx="934790" cy="685910"/>
            <a:chOff x="7754880" y="507361"/>
            <a:chExt cx="598791" cy="439368"/>
          </a:xfrm>
        </p:grpSpPr>
        <p:pic>
          <p:nvPicPr>
            <p:cNvPr id="47" name="Imagen 46"/>
            <p:cNvPicPr>
              <a:picLocks noChangeAspect="1"/>
            </p:cNvPicPr>
            <p:nvPr/>
          </p:nvPicPr>
          <p:blipFill>
            <a:blip r:embed="rId4"/>
            <a:stretch>
              <a:fillRect/>
            </a:stretch>
          </p:blipFill>
          <p:spPr>
            <a:xfrm>
              <a:off x="8054275" y="625574"/>
              <a:ext cx="299396" cy="308202"/>
            </a:xfrm>
            <a:prstGeom prst="rect">
              <a:avLst/>
            </a:prstGeom>
          </p:spPr>
        </p:pic>
        <p:pic>
          <p:nvPicPr>
            <p:cNvPr id="48" name="Imagen 47"/>
            <p:cNvPicPr>
              <a:picLocks noChangeAspect="1"/>
            </p:cNvPicPr>
            <p:nvPr/>
          </p:nvPicPr>
          <p:blipFill>
            <a:blip r:embed="rId4"/>
            <a:stretch>
              <a:fillRect/>
            </a:stretch>
          </p:blipFill>
          <p:spPr>
            <a:xfrm>
              <a:off x="7754880" y="625574"/>
              <a:ext cx="299396" cy="308202"/>
            </a:xfrm>
            <a:prstGeom prst="rect">
              <a:avLst/>
            </a:prstGeom>
          </p:spPr>
        </p:pic>
        <p:pic>
          <p:nvPicPr>
            <p:cNvPr id="49" name="Imagen 48"/>
            <p:cNvPicPr>
              <a:picLocks noChangeAspect="1"/>
            </p:cNvPicPr>
            <p:nvPr/>
          </p:nvPicPr>
          <p:blipFill>
            <a:blip r:embed="rId4"/>
            <a:stretch>
              <a:fillRect/>
            </a:stretch>
          </p:blipFill>
          <p:spPr>
            <a:xfrm>
              <a:off x="7840868" y="507361"/>
              <a:ext cx="426815" cy="439368"/>
            </a:xfrm>
            <a:prstGeom prst="rect">
              <a:avLst/>
            </a:prstGeom>
          </p:spPr>
        </p:pic>
      </p:grpSp>
      <p:grpSp>
        <p:nvGrpSpPr>
          <p:cNvPr id="50" name="Grupo 49"/>
          <p:cNvGrpSpPr/>
          <p:nvPr/>
        </p:nvGrpSpPr>
        <p:grpSpPr>
          <a:xfrm>
            <a:off x="343603" y="279330"/>
            <a:ext cx="934790" cy="685910"/>
            <a:chOff x="7754880" y="507361"/>
            <a:chExt cx="598791" cy="439368"/>
          </a:xfrm>
        </p:grpSpPr>
        <p:pic>
          <p:nvPicPr>
            <p:cNvPr id="51" name="Imagen 50"/>
            <p:cNvPicPr>
              <a:picLocks noChangeAspect="1"/>
            </p:cNvPicPr>
            <p:nvPr/>
          </p:nvPicPr>
          <p:blipFill>
            <a:blip r:embed="rId4"/>
            <a:stretch>
              <a:fillRect/>
            </a:stretch>
          </p:blipFill>
          <p:spPr>
            <a:xfrm>
              <a:off x="8054275" y="625574"/>
              <a:ext cx="299396" cy="308202"/>
            </a:xfrm>
            <a:prstGeom prst="rect">
              <a:avLst/>
            </a:prstGeom>
          </p:spPr>
        </p:pic>
        <p:pic>
          <p:nvPicPr>
            <p:cNvPr id="52" name="Imagen 51"/>
            <p:cNvPicPr>
              <a:picLocks noChangeAspect="1"/>
            </p:cNvPicPr>
            <p:nvPr/>
          </p:nvPicPr>
          <p:blipFill>
            <a:blip r:embed="rId4"/>
            <a:stretch>
              <a:fillRect/>
            </a:stretch>
          </p:blipFill>
          <p:spPr>
            <a:xfrm>
              <a:off x="7754880" y="625574"/>
              <a:ext cx="299396" cy="308202"/>
            </a:xfrm>
            <a:prstGeom prst="rect">
              <a:avLst/>
            </a:prstGeom>
          </p:spPr>
        </p:pic>
        <p:pic>
          <p:nvPicPr>
            <p:cNvPr id="53" name="Imagen 52"/>
            <p:cNvPicPr>
              <a:picLocks noChangeAspect="1"/>
            </p:cNvPicPr>
            <p:nvPr/>
          </p:nvPicPr>
          <p:blipFill>
            <a:blip r:embed="rId4"/>
            <a:stretch>
              <a:fillRect/>
            </a:stretch>
          </p:blipFill>
          <p:spPr>
            <a:xfrm>
              <a:off x="7840868" y="507361"/>
              <a:ext cx="426815" cy="439368"/>
            </a:xfrm>
            <a:prstGeom prst="rect">
              <a:avLst/>
            </a:prstGeom>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21"/>
        <p:cNvGrpSpPr/>
        <p:nvPr/>
      </p:nvGrpSpPr>
      <p:grpSpPr>
        <a:xfrm>
          <a:off x="0" y="0"/>
          <a:ext cx="0" cy="0"/>
          <a:chOff x="0" y="0"/>
          <a:chExt cx="0" cy="0"/>
        </a:xfrm>
      </p:grpSpPr>
      <p:sp>
        <p:nvSpPr>
          <p:cNvPr id="1924" name="Google Shape;1924;p53"/>
          <p:cNvSpPr txBox="1">
            <a:spLocks noGrp="1"/>
          </p:cNvSpPr>
          <p:nvPr>
            <p:ph type="title"/>
          </p:nvPr>
        </p:nvSpPr>
        <p:spPr>
          <a:xfrm>
            <a:off x="4189650" y="1186498"/>
            <a:ext cx="4229400" cy="1710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A PICTURE ALWAYS REINFORCES THE CONCEPT</a:t>
            </a:r>
            <a:endParaRPr/>
          </a:p>
          <a:p>
            <a:pPr marL="0" lvl="0" indent="0" algn="r" rtl="0">
              <a:spcBef>
                <a:spcPts val="0"/>
              </a:spcBef>
              <a:spcAft>
                <a:spcPts val="0"/>
              </a:spcAft>
              <a:buNone/>
            </a:pPr>
            <a:endParaRPr/>
          </a:p>
        </p:txBody>
      </p:sp>
      <p:sp>
        <p:nvSpPr>
          <p:cNvPr id="1925" name="Google Shape;1925;p53"/>
          <p:cNvSpPr txBox="1">
            <a:spLocks noGrp="1"/>
          </p:cNvSpPr>
          <p:nvPr>
            <p:ph type="subTitle" idx="1"/>
          </p:nvPr>
        </p:nvSpPr>
        <p:spPr>
          <a:xfrm>
            <a:off x="5072850" y="3107402"/>
            <a:ext cx="3346200" cy="849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Images reveal large amounts of data, so remember: use an image instead of a long text. Your audience will appreciate it</a:t>
            </a:r>
            <a:endParaRPr/>
          </a:p>
          <a:p>
            <a:pPr marL="0" lvl="0" indent="0" algn="r" rtl="0">
              <a:spcBef>
                <a:spcPts val="0"/>
              </a:spcBef>
              <a:spcAft>
                <a:spcPts val="0"/>
              </a:spcAft>
              <a:buNone/>
            </a:pPr>
            <a:endParaRPr/>
          </a:p>
        </p:txBody>
      </p:sp>
      <p:pic>
        <p:nvPicPr>
          <p:cNvPr id="1926" name="Google Shape;1926;p53"/>
          <p:cNvPicPr preferRelativeResize="0"/>
          <p:nvPr/>
        </p:nvPicPr>
        <p:blipFill rotWithShape="1">
          <a:blip r:embed="rId3">
            <a:alphaModFix/>
          </a:blip>
          <a:srcRect l="24405" r="6101"/>
          <a:stretch/>
        </p:blipFill>
        <p:spPr>
          <a:xfrm>
            <a:off x="967675" y="1020075"/>
            <a:ext cx="3135600" cy="3088200"/>
          </a:xfrm>
          <a:prstGeom prst="ellipse">
            <a:avLst/>
          </a:prstGeom>
          <a:noFill/>
          <a:ln>
            <a:noFill/>
          </a:ln>
        </p:spPr>
      </p:pic>
      <p:pic>
        <p:nvPicPr>
          <p:cNvPr id="8" name="Imagen 7"/>
          <p:cNvPicPr>
            <a:picLocks noChangeAspect="1"/>
          </p:cNvPicPr>
          <p:nvPr/>
        </p:nvPicPr>
        <p:blipFill rotWithShape="1">
          <a:blip r:embed="rId4"/>
          <a:srcRect l="4332"/>
          <a:stretch/>
        </p:blipFill>
        <p:spPr>
          <a:xfrm>
            <a:off x="-7685" y="380108"/>
            <a:ext cx="3353048" cy="651429"/>
          </a:xfrm>
          <a:prstGeom prst="rect">
            <a:avLst/>
          </a:prstGeom>
        </p:spPr>
      </p:pic>
      <p:pic>
        <p:nvPicPr>
          <p:cNvPr id="9" name="Imagen 8"/>
          <p:cNvPicPr>
            <a:picLocks noChangeAspect="1"/>
          </p:cNvPicPr>
          <p:nvPr/>
        </p:nvPicPr>
        <p:blipFill rotWithShape="1">
          <a:blip r:embed="rId4"/>
          <a:srcRect l="4332"/>
          <a:stretch/>
        </p:blipFill>
        <p:spPr>
          <a:xfrm flipH="1">
            <a:off x="5750824" y="394634"/>
            <a:ext cx="3393176" cy="65922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31"/>
        <p:cNvGrpSpPr/>
        <p:nvPr/>
      </p:nvGrpSpPr>
      <p:grpSpPr>
        <a:xfrm>
          <a:off x="0" y="0"/>
          <a:ext cx="0" cy="0"/>
          <a:chOff x="0" y="0"/>
          <a:chExt cx="0" cy="0"/>
        </a:xfrm>
      </p:grpSpPr>
      <p:sp>
        <p:nvSpPr>
          <p:cNvPr id="1932" name="Google Shape;1932;p54"/>
          <p:cNvSpPr txBox="1">
            <a:spLocks noGrp="1"/>
          </p:cNvSpPr>
          <p:nvPr>
            <p:ph type="subTitle" idx="5"/>
          </p:nvPr>
        </p:nvSpPr>
        <p:spPr>
          <a:xfrm>
            <a:off x="1329505" y="4291746"/>
            <a:ext cx="23232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Jupiter is the biggest planet in the Solar System</a:t>
            </a:r>
            <a:endParaRPr/>
          </a:p>
        </p:txBody>
      </p:sp>
      <p:sp>
        <p:nvSpPr>
          <p:cNvPr id="1933" name="Google Shape;1933;p54"/>
          <p:cNvSpPr txBox="1">
            <a:spLocks noGrp="1"/>
          </p:cNvSpPr>
          <p:nvPr>
            <p:ph type="title" idx="8"/>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OTHER PARTS OF A TREE</a:t>
            </a:r>
            <a:endParaRPr/>
          </a:p>
        </p:txBody>
      </p:sp>
      <p:sp>
        <p:nvSpPr>
          <p:cNvPr id="1934" name="Google Shape;1934;p54"/>
          <p:cNvSpPr txBox="1">
            <a:spLocks noGrp="1"/>
          </p:cNvSpPr>
          <p:nvPr>
            <p:ph type="title"/>
          </p:nvPr>
        </p:nvSpPr>
        <p:spPr>
          <a:xfrm>
            <a:off x="1499230" y="2179204"/>
            <a:ext cx="19839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WOOD</a:t>
            </a:r>
            <a:endParaRPr/>
          </a:p>
        </p:txBody>
      </p:sp>
      <p:sp>
        <p:nvSpPr>
          <p:cNvPr id="1935" name="Google Shape;1935;p54"/>
          <p:cNvSpPr txBox="1">
            <a:spLocks noGrp="1"/>
          </p:cNvSpPr>
          <p:nvPr>
            <p:ph type="subTitle" idx="1"/>
          </p:nvPr>
        </p:nvSpPr>
        <p:spPr>
          <a:xfrm>
            <a:off x="1329505" y="2613329"/>
            <a:ext cx="23232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Mercury is the closest planet to the Sun</a:t>
            </a:r>
            <a:endParaRPr/>
          </a:p>
        </p:txBody>
      </p:sp>
      <p:sp>
        <p:nvSpPr>
          <p:cNvPr id="1936" name="Google Shape;1936;p54"/>
          <p:cNvSpPr txBox="1">
            <a:spLocks noGrp="1"/>
          </p:cNvSpPr>
          <p:nvPr>
            <p:ph type="title" idx="2"/>
          </p:nvPr>
        </p:nvSpPr>
        <p:spPr>
          <a:xfrm>
            <a:off x="5601305" y="2179204"/>
            <a:ext cx="19839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RINGS</a:t>
            </a:r>
            <a:endParaRPr/>
          </a:p>
        </p:txBody>
      </p:sp>
      <p:sp>
        <p:nvSpPr>
          <p:cNvPr id="1937" name="Google Shape;1937;p54"/>
          <p:cNvSpPr txBox="1">
            <a:spLocks noGrp="1"/>
          </p:cNvSpPr>
          <p:nvPr>
            <p:ph type="subTitle" idx="3"/>
          </p:nvPr>
        </p:nvSpPr>
        <p:spPr>
          <a:xfrm>
            <a:off x="5431680" y="2613329"/>
            <a:ext cx="23232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Venus is the second planet from the Sun</a:t>
            </a:r>
            <a:endParaRPr/>
          </a:p>
        </p:txBody>
      </p:sp>
      <p:sp>
        <p:nvSpPr>
          <p:cNvPr id="1938" name="Google Shape;1938;p54"/>
          <p:cNvSpPr txBox="1">
            <a:spLocks noGrp="1"/>
          </p:cNvSpPr>
          <p:nvPr>
            <p:ph type="title" idx="4"/>
          </p:nvPr>
        </p:nvSpPr>
        <p:spPr>
          <a:xfrm>
            <a:off x="1499230" y="3857622"/>
            <a:ext cx="19839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BARK</a:t>
            </a:r>
            <a:endParaRPr/>
          </a:p>
        </p:txBody>
      </p:sp>
      <p:sp>
        <p:nvSpPr>
          <p:cNvPr id="1939" name="Google Shape;1939;p54"/>
          <p:cNvSpPr txBox="1">
            <a:spLocks noGrp="1"/>
          </p:cNvSpPr>
          <p:nvPr>
            <p:ph type="title" idx="6"/>
          </p:nvPr>
        </p:nvSpPr>
        <p:spPr>
          <a:xfrm>
            <a:off x="5608303" y="3857620"/>
            <a:ext cx="19698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LEAF</a:t>
            </a:r>
            <a:endParaRPr/>
          </a:p>
        </p:txBody>
      </p:sp>
      <p:sp>
        <p:nvSpPr>
          <p:cNvPr id="1940" name="Google Shape;1940;p54"/>
          <p:cNvSpPr txBox="1">
            <a:spLocks noGrp="1"/>
          </p:cNvSpPr>
          <p:nvPr>
            <p:ph type="subTitle" idx="7"/>
          </p:nvPr>
        </p:nvSpPr>
        <p:spPr>
          <a:xfrm>
            <a:off x="5431680" y="4291746"/>
            <a:ext cx="23232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Saturn is composed of hydrogen and helium</a:t>
            </a:r>
            <a:endParaRPr dirty="0"/>
          </a:p>
        </p:txBody>
      </p:sp>
      <p:sp>
        <p:nvSpPr>
          <p:cNvPr id="15" name="Rectángulo 14"/>
          <p:cNvSpPr/>
          <p:nvPr/>
        </p:nvSpPr>
        <p:spPr>
          <a:xfrm>
            <a:off x="1" y="934595"/>
            <a:ext cx="9144000" cy="9389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16" name="Grupo 15"/>
          <p:cNvGrpSpPr/>
          <p:nvPr/>
        </p:nvGrpSpPr>
        <p:grpSpPr>
          <a:xfrm>
            <a:off x="7754880" y="273091"/>
            <a:ext cx="934790" cy="685910"/>
            <a:chOff x="7754880" y="507361"/>
            <a:chExt cx="598791" cy="439368"/>
          </a:xfrm>
        </p:grpSpPr>
        <p:pic>
          <p:nvPicPr>
            <p:cNvPr id="17" name="Imagen 16"/>
            <p:cNvPicPr>
              <a:picLocks noChangeAspect="1"/>
            </p:cNvPicPr>
            <p:nvPr/>
          </p:nvPicPr>
          <p:blipFill>
            <a:blip r:embed="rId3"/>
            <a:stretch>
              <a:fillRect/>
            </a:stretch>
          </p:blipFill>
          <p:spPr>
            <a:xfrm>
              <a:off x="8054275" y="625574"/>
              <a:ext cx="299396" cy="308202"/>
            </a:xfrm>
            <a:prstGeom prst="rect">
              <a:avLst/>
            </a:prstGeom>
          </p:spPr>
        </p:pic>
        <p:pic>
          <p:nvPicPr>
            <p:cNvPr id="18" name="Imagen 17"/>
            <p:cNvPicPr>
              <a:picLocks noChangeAspect="1"/>
            </p:cNvPicPr>
            <p:nvPr/>
          </p:nvPicPr>
          <p:blipFill>
            <a:blip r:embed="rId3"/>
            <a:stretch>
              <a:fillRect/>
            </a:stretch>
          </p:blipFill>
          <p:spPr>
            <a:xfrm>
              <a:off x="7754880" y="625574"/>
              <a:ext cx="299396" cy="308202"/>
            </a:xfrm>
            <a:prstGeom prst="rect">
              <a:avLst/>
            </a:prstGeom>
          </p:spPr>
        </p:pic>
        <p:pic>
          <p:nvPicPr>
            <p:cNvPr id="19" name="Imagen 18"/>
            <p:cNvPicPr>
              <a:picLocks noChangeAspect="1"/>
            </p:cNvPicPr>
            <p:nvPr/>
          </p:nvPicPr>
          <p:blipFill>
            <a:blip r:embed="rId3"/>
            <a:stretch>
              <a:fillRect/>
            </a:stretch>
          </p:blipFill>
          <p:spPr>
            <a:xfrm>
              <a:off x="7840868" y="507361"/>
              <a:ext cx="426815" cy="439368"/>
            </a:xfrm>
            <a:prstGeom prst="rect">
              <a:avLst/>
            </a:prstGeom>
          </p:spPr>
        </p:pic>
      </p:grpSp>
      <p:grpSp>
        <p:nvGrpSpPr>
          <p:cNvPr id="20" name="Grupo 19"/>
          <p:cNvGrpSpPr/>
          <p:nvPr/>
        </p:nvGrpSpPr>
        <p:grpSpPr>
          <a:xfrm>
            <a:off x="343603" y="279330"/>
            <a:ext cx="934790" cy="685910"/>
            <a:chOff x="7754880" y="507361"/>
            <a:chExt cx="598791" cy="439368"/>
          </a:xfrm>
        </p:grpSpPr>
        <p:pic>
          <p:nvPicPr>
            <p:cNvPr id="21" name="Imagen 20"/>
            <p:cNvPicPr>
              <a:picLocks noChangeAspect="1"/>
            </p:cNvPicPr>
            <p:nvPr/>
          </p:nvPicPr>
          <p:blipFill>
            <a:blip r:embed="rId3"/>
            <a:stretch>
              <a:fillRect/>
            </a:stretch>
          </p:blipFill>
          <p:spPr>
            <a:xfrm>
              <a:off x="8054275" y="625574"/>
              <a:ext cx="299396" cy="308202"/>
            </a:xfrm>
            <a:prstGeom prst="rect">
              <a:avLst/>
            </a:prstGeom>
          </p:spPr>
        </p:pic>
        <p:pic>
          <p:nvPicPr>
            <p:cNvPr id="22" name="Imagen 21"/>
            <p:cNvPicPr>
              <a:picLocks noChangeAspect="1"/>
            </p:cNvPicPr>
            <p:nvPr/>
          </p:nvPicPr>
          <p:blipFill>
            <a:blip r:embed="rId3"/>
            <a:stretch>
              <a:fillRect/>
            </a:stretch>
          </p:blipFill>
          <p:spPr>
            <a:xfrm>
              <a:off x="7754880" y="625574"/>
              <a:ext cx="299396" cy="308202"/>
            </a:xfrm>
            <a:prstGeom prst="rect">
              <a:avLst/>
            </a:prstGeom>
          </p:spPr>
        </p:pic>
        <p:pic>
          <p:nvPicPr>
            <p:cNvPr id="23" name="Imagen 22"/>
            <p:cNvPicPr>
              <a:picLocks noChangeAspect="1"/>
            </p:cNvPicPr>
            <p:nvPr/>
          </p:nvPicPr>
          <p:blipFill>
            <a:blip r:embed="rId3"/>
            <a:stretch>
              <a:fillRect/>
            </a:stretch>
          </p:blipFill>
          <p:spPr>
            <a:xfrm>
              <a:off x="7840868" y="507361"/>
              <a:ext cx="426815" cy="439368"/>
            </a:xfrm>
            <a:prstGeom prst="rect">
              <a:avLst/>
            </a:prstGeom>
          </p:spPr>
        </p:pic>
      </p:grpSp>
      <p:grpSp>
        <p:nvGrpSpPr>
          <p:cNvPr id="4" name="Grupo 3"/>
          <p:cNvGrpSpPr/>
          <p:nvPr/>
        </p:nvGrpSpPr>
        <p:grpSpPr>
          <a:xfrm>
            <a:off x="7737730" y="4273729"/>
            <a:ext cx="1372539" cy="869771"/>
            <a:chOff x="3034522" y="3266800"/>
            <a:chExt cx="3100657" cy="1964871"/>
          </a:xfrm>
        </p:grpSpPr>
        <p:grpSp>
          <p:nvGrpSpPr>
            <p:cNvPr id="24" name="Grupo 23"/>
            <p:cNvGrpSpPr/>
            <p:nvPr/>
          </p:nvGrpSpPr>
          <p:grpSpPr>
            <a:xfrm flipH="1">
              <a:off x="4534789" y="3613146"/>
              <a:ext cx="1600390" cy="1579258"/>
              <a:chOff x="3034522" y="3706545"/>
              <a:chExt cx="1500267" cy="1480457"/>
            </a:xfrm>
          </p:grpSpPr>
          <p:pic>
            <p:nvPicPr>
              <p:cNvPr id="25" name="Imagen 24"/>
              <p:cNvPicPr>
                <a:picLocks noChangeAspect="1"/>
              </p:cNvPicPr>
              <p:nvPr/>
            </p:nvPicPr>
            <p:blipFill>
              <a:blip r:embed="rId4"/>
              <a:stretch>
                <a:fillRect/>
              </a:stretch>
            </p:blipFill>
            <p:spPr>
              <a:xfrm>
                <a:off x="3034522" y="4135899"/>
                <a:ext cx="829871" cy="1032925"/>
              </a:xfrm>
              <a:prstGeom prst="rect">
                <a:avLst/>
              </a:prstGeom>
            </p:spPr>
          </p:pic>
          <p:pic>
            <p:nvPicPr>
              <p:cNvPr id="26" name="Imagen 25"/>
              <p:cNvPicPr>
                <a:picLocks noChangeAspect="1"/>
              </p:cNvPicPr>
              <p:nvPr/>
            </p:nvPicPr>
            <p:blipFill>
              <a:blip r:embed="rId4"/>
              <a:stretch>
                <a:fillRect/>
              </a:stretch>
            </p:blipFill>
            <p:spPr>
              <a:xfrm>
                <a:off x="3345362" y="3706545"/>
                <a:ext cx="1189427" cy="1480457"/>
              </a:xfrm>
              <a:prstGeom prst="rect">
                <a:avLst/>
              </a:prstGeom>
            </p:spPr>
          </p:pic>
        </p:grpSp>
        <p:grpSp>
          <p:nvGrpSpPr>
            <p:cNvPr id="27" name="Grupo 26"/>
            <p:cNvGrpSpPr/>
            <p:nvPr/>
          </p:nvGrpSpPr>
          <p:grpSpPr>
            <a:xfrm>
              <a:off x="3034522" y="3706545"/>
              <a:ext cx="1500267" cy="1480457"/>
              <a:chOff x="3034522" y="3706545"/>
              <a:chExt cx="1500267" cy="1480457"/>
            </a:xfrm>
          </p:grpSpPr>
          <p:pic>
            <p:nvPicPr>
              <p:cNvPr id="28" name="Imagen 27"/>
              <p:cNvPicPr>
                <a:picLocks noChangeAspect="1"/>
              </p:cNvPicPr>
              <p:nvPr/>
            </p:nvPicPr>
            <p:blipFill>
              <a:blip r:embed="rId4"/>
              <a:stretch>
                <a:fillRect/>
              </a:stretch>
            </p:blipFill>
            <p:spPr>
              <a:xfrm>
                <a:off x="3034522" y="4135899"/>
                <a:ext cx="829871" cy="1032925"/>
              </a:xfrm>
              <a:prstGeom prst="rect">
                <a:avLst/>
              </a:prstGeom>
            </p:spPr>
          </p:pic>
          <p:pic>
            <p:nvPicPr>
              <p:cNvPr id="29" name="Imagen 28"/>
              <p:cNvPicPr>
                <a:picLocks noChangeAspect="1"/>
              </p:cNvPicPr>
              <p:nvPr/>
            </p:nvPicPr>
            <p:blipFill>
              <a:blip r:embed="rId4"/>
              <a:stretch>
                <a:fillRect/>
              </a:stretch>
            </p:blipFill>
            <p:spPr>
              <a:xfrm>
                <a:off x="3345362" y="3706545"/>
                <a:ext cx="1189427" cy="1480457"/>
              </a:xfrm>
              <a:prstGeom prst="rect">
                <a:avLst/>
              </a:prstGeom>
            </p:spPr>
          </p:pic>
        </p:grpSp>
        <p:pic>
          <p:nvPicPr>
            <p:cNvPr id="30" name="Imagen 29"/>
            <p:cNvPicPr>
              <a:picLocks noChangeAspect="1"/>
            </p:cNvPicPr>
            <p:nvPr/>
          </p:nvPicPr>
          <p:blipFill>
            <a:blip r:embed="rId4"/>
            <a:stretch>
              <a:fillRect/>
            </a:stretch>
          </p:blipFill>
          <p:spPr>
            <a:xfrm>
              <a:off x="3802024" y="3266800"/>
              <a:ext cx="1578614" cy="1964871"/>
            </a:xfrm>
            <a:prstGeom prst="rect">
              <a:avLst/>
            </a:prstGeom>
          </p:spPr>
        </p:pic>
      </p:grpSp>
      <p:pic>
        <p:nvPicPr>
          <p:cNvPr id="5" name="Imagen 4"/>
          <p:cNvPicPr>
            <a:picLocks noChangeAspect="1"/>
          </p:cNvPicPr>
          <p:nvPr/>
        </p:nvPicPr>
        <p:blipFill>
          <a:blip r:embed="rId5"/>
          <a:stretch>
            <a:fillRect/>
          </a:stretch>
        </p:blipFill>
        <p:spPr>
          <a:xfrm>
            <a:off x="6331617" y="1497012"/>
            <a:ext cx="523172" cy="736571"/>
          </a:xfrm>
          <a:prstGeom prst="rect">
            <a:avLst/>
          </a:prstGeom>
        </p:spPr>
      </p:pic>
      <p:grpSp>
        <p:nvGrpSpPr>
          <p:cNvPr id="1929" name="Grupo 1928"/>
          <p:cNvGrpSpPr/>
          <p:nvPr/>
        </p:nvGrpSpPr>
        <p:grpSpPr>
          <a:xfrm>
            <a:off x="2194827" y="3162276"/>
            <a:ext cx="632749" cy="727863"/>
            <a:chOff x="-2511425" y="1981200"/>
            <a:chExt cx="1246188" cy="1433513"/>
          </a:xfrm>
        </p:grpSpPr>
        <p:sp>
          <p:nvSpPr>
            <p:cNvPr id="9" name="Freeform 5"/>
            <p:cNvSpPr>
              <a:spLocks/>
            </p:cNvSpPr>
            <p:nvPr/>
          </p:nvSpPr>
          <p:spPr bwMode="auto">
            <a:xfrm>
              <a:off x="-2511425" y="1981200"/>
              <a:ext cx="1246188" cy="819150"/>
            </a:xfrm>
            <a:custGeom>
              <a:avLst/>
              <a:gdLst>
                <a:gd name="T0" fmla="*/ 179 w 586"/>
                <a:gd name="T1" fmla="*/ 365 h 384"/>
                <a:gd name="T2" fmla="*/ 172 w 586"/>
                <a:gd name="T3" fmla="*/ 362 h 384"/>
                <a:gd name="T4" fmla="*/ 126 w 586"/>
                <a:gd name="T5" fmla="*/ 368 h 384"/>
                <a:gd name="T6" fmla="*/ 75 w 586"/>
                <a:gd name="T7" fmla="*/ 365 h 384"/>
                <a:gd name="T8" fmla="*/ 54 w 586"/>
                <a:gd name="T9" fmla="*/ 362 h 384"/>
                <a:gd name="T10" fmla="*/ 10 w 586"/>
                <a:gd name="T11" fmla="*/ 350 h 384"/>
                <a:gd name="T12" fmla="*/ 11 w 586"/>
                <a:gd name="T13" fmla="*/ 329 h 384"/>
                <a:gd name="T14" fmla="*/ 12 w 586"/>
                <a:gd name="T15" fmla="*/ 318 h 384"/>
                <a:gd name="T16" fmla="*/ 23 w 586"/>
                <a:gd name="T17" fmla="*/ 286 h 384"/>
                <a:gd name="T18" fmla="*/ 31 w 586"/>
                <a:gd name="T19" fmla="*/ 270 h 384"/>
                <a:gd name="T20" fmla="*/ 51 w 586"/>
                <a:gd name="T21" fmla="*/ 222 h 384"/>
                <a:gd name="T22" fmla="*/ 55 w 586"/>
                <a:gd name="T23" fmla="*/ 213 h 384"/>
                <a:gd name="T24" fmla="*/ 49 w 586"/>
                <a:gd name="T25" fmla="*/ 196 h 384"/>
                <a:gd name="T26" fmla="*/ 86 w 586"/>
                <a:gd name="T27" fmla="*/ 156 h 384"/>
                <a:gd name="T28" fmla="*/ 111 w 586"/>
                <a:gd name="T29" fmla="*/ 137 h 384"/>
                <a:gd name="T30" fmla="*/ 117 w 586"/>
                <a:gd name="T31" fmla="*/ 125 h 384"/>
                <a:gd name="T32" fmla="*/ 137 w 586"/>
                <a:gd name="T33" fmla="*/ 83 h 384"/>
                <a:gd name="T34" fmla="*/ 178 w 586"/>
                <a:gd name="T35" fmla="*/ 54 h 384"/>
                <a:gd name="T36" fmla="*/ 206 w 586"/>
                <a:gd name="T37" fmla="*/ 39 h 384"/>
                <a:gd name="T38" fmla="*/ 286 w 586"/>
                <a:gd name="T39" fmla="*/ 26 h 384"/>
                <a:gd name="T40" fmla="*/ 306 w 586"/>
                <a:gd name="T41" fmla="*/ 51 h 384"/>
                <a:gd name="T42" fmla="*/ 384 w 586"/>
                <a:gd name="T43" fmla="*/ 33 h 384"/>
                <a:gd name="T44" fmla="*/ 407 w 586"/>
                <a:gd name="T45" fmla="*/ 92 h 384"/>
                <a:gd name="T46" fmla="*/ 449 w 586"/>
                <a:gd name="T47" fmla="*/ 93 h 384"/>
                <a:gd name="T48" fmla="*/ 471 w 586"/>
                <a:gd name="T49" fmla="*/ 123 h 384"/>
                <a:gd name="T50" fmla="*/ 480 w 586"/>
                <a:gd name="T51" fmla="*/ 134 h 384"/>
                <a:gd name="T52" fmla="*/ 525 w 586"/>
                <a:gd name="T53" fmla="*/ 199 h 384"/>
                <a:gd name="T54" fmla="*/ 518 w 586"/>
                <a:gd name="T55" fmla="*/ 218 h 384"/>
                <a:gd name="T56" fmla="*/ 523 w 586"/>
                <a:gd name="T57" fmla="*/ 231 h 384"/>
                <a:gd name="T58" fmla="*/ 568 w 586"/>
                <a:gd name="T59" fmla="*/ 256 h 384"/>
                <a:gd name="T60" fmla="*/ 585 w 586"/>
                <a:gd name="T61" fmla="*/ 297 h 384"/>
                <a:gd name="T62" fmla="*/ 565 w 586"/>
                <a:gd name="T63" fmla="*/ 325 h 384"/>
                <a:gd name="T64" fmla="*/ 550 w 586"/>
                <a:gd name="T65" fmla="*/ 344 h 384"/>
                <a:gd name="T66" fmla="*/ 514 w 586"/>
                <a:gd name="T67" fmla="*/ 363 h 384"/>
                <a:gd name="T68" fmla="*/ 495 w 586"/>
                <a:gd name="T69" fmla="*/ 365 h 384"/>
                <a:gd name="T70" fmla="*/ 440 w 586"/>
                <a:gd name="T71" fmla="*/ 358 h 384"/>
                <a:gd name="T72" fmla="*/ 436 w 586"/>
                <a:gd name="T73" fmla="*/ 352 h 384"/>
                <a:gd name="T74" fmla="*/ 385 w 586"/>
                <a:gd name="T75" fmla="*/ 370 h 384"/>
                <a:gd name="T76" fmla="*/ 361 w 586"/>
                <a:gd name="T77" fmla="*/ 374 h 384"/>
                <a:gd name="T78" fmla="*/ 338 w 586"/>
                <a:gd name="T79" fmla="*/ 362 h 384"/>
                <a:gd name="T80" fmla="*/ 323 w 586"/>
                <a:gd name="T81" fmla="*/ 367 h 384"/>
                <a:gd name="T82" fmla="*/ 304 w 586"/>
                <a:gd name="T83" fmla="*/ 379 h 384"/>
                <a:gd name="T84" fmla="*/ 275 w 586"/>
                <a:gd name="T85" fmla="*/ 380 h 384"/>
                <a:gd name="T86" fmla="*/ 260 w 586"/>
                <a:gd name="T87" fmla="*/ 366 h 384"/>
                <a:gd name="T88" fmla="*/ 243 w 586"/>
                <a:gd name="T89" fmla="*/ 362 h 384"/>
                <a:gd name="T90" fmla="*/ 195 w 586"/>
                <a:gd name="T91" fmla="*/ 363 h 384"/>
                <a:gd name="T92" fmla="*/ 179 w 586"/>
                <a:gd name="T93" fmla="*/ 36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6" h="384">
                  <a:moveTo>
                    <a:pt x="179" y="365"/>
                  </a:moveTo>
                  <a:cubicBezTo>
                    <a:pt x="176" y="364"/>
                    <a:pt x="174" y="363"/>
                    <a:pt x="172" y="362"/>
                  </a:cubicBezTo>
                  <a:cubicBezTo>
                    <a:pt x="155" y="352"/>
                    <a:pt x="141" y="345"/>
                    <a:pt x="126" y="368"/>
                  </a:cubicBezTo>
                  <a:cubicBezTo>
                    <a:pt x="116" y="384"/>
                    <a:pt x="86" y="381"/>
                    <a:pt x="75" y="365"/>
                  </a:cubicBezTo>
                  <a:cubicBezTo>
                    <a:pt x="68" y="354"/>
                    <a:pt x="62" y="357"/>
                    <a:pt x="54" y="362"/>
                  </a:cubicBezTo>
                  <a:cubicBezTo>
                    <a:pt x="35" y="373"/>
                    <a:pt x="18" y="368"/>
                    <a:pt x="10" y="350"/>
                  </a:cubicBezTo>
                  <a:cubicBezTo>
                    <a:pt x="7" y="343"/>
                    <a:pt x="6" y="336"/>
                    <a:pt x="11" y="329"/>
                  </a:cubicBezTo>
                  <a:cubicBezTo>
                    <a:pt x="14" y="325"/>
                    <a:pt x="16" y="324"/>
                    <a:pt x="12" y="318"/>
                  </a:cubicBezTo>
                  <a:cubicBezTo>
                    <a:pt x="0" y="302"/>
                    <a:pt x="3" y="291"/>
                    <a:pt x="23" y="286"/>
                  </a:cubicBezTo>
                  <a:cubicBezTo>
                    <a:pt x="34" y="283"/>
                    <a:pt x="34" y="280"/>
                    <a:pt x="31" y="270"/>
                  </a:cubicBezTo>
                  <a:cubicBezTo>
                    <a:pt x="22" y="240"/>
                    <a:pt x="23" y="239"/>
                    <a:pt x="51" y="222"/>
                  </a:cubicBezTo>
                  <a:cubicBezTo>
                    <a:pt x="56" y="220"/>
                    <a:pt x="57" y="218"/>
                    <a:pt x="55" y="213"/>
                  </a:cubicBezTo>
                  <a:cubicBezTo>
                    <a:pt x="53" y="208"/>
                    <a:pt x="50" y="202"/>
                    <a:pt x="49" y="196"/>
                  </a:cubicBezTo>
                  <a:cubicBezTo>
                    <a:pt x="43" y="167"/>
                    <a:pt x="56" y="152"/>
                    <a:pt x="86" y="156"/>
                  </a:cubicBezTo>
                  <a:cubicBezTo>
                    <a:pt x="102" y="158"/>
                    <a:pt x="115" y="161"/>
                    <a:pt x="111" y="137"/>
                  </a:cubicBezTo>
                  <a:cubicBezTo>
                    <a:pt x="110" y="133"/>
                    <a:pt x="113" y="127"/>
                    <a:pt x="117" y="125"/>
                  </a:cubicBezTo>
                  <a:cubicBezTo>
                    <a:pt x="136" y="116"/>
                    <a:pt x="140" y="103"/>
                    <a:pt x="137" y="83"/>
                  </a:cubicBezTo>
                  <a:cubicBezTo>
                    <a:pt x="133" y="58"/>
                    <a:pt x="149" y="47"/>
                    <a:pt x="178" y="54"/>
                  </a:cubicBezTo>
                  <a:cubicBezTo>
                    <a:pt x="193" y="57"/>
                    <a:pt x="200" y="56"/>
                    <a:pt x="206" y="39"/>
                  </a:cubicBezTo>
                  <a:cubicBezTo>
                    <a:pt x="217" y="5"/>
                    <a:pt x="254" y="0"/>
                    <a:pt x="286" y="26"/>
                  </a:cubicBezTo>
                  <a:cubicBezTo>
                    <a:pt x="294" y="33"/>
                    <a:pt x="300" y="42"/>
                    <a:pt x="306" y="51"/>
                  </a:cubicBezTo>
                  <a:cubicBezTo>
                    <a:pt x="329" y="29"/>
                    <a:pt x="354" y="17"/>
                    <a:pt x="384" y="33"/>
                  </a:cubicBezTo>
                  <a:cubicBezTo>
                    <a:pt x="407" y="45"/>
                    <a:pt x="415" y="65"/>
                    <a:pt x="407" y="92"/>
                  </a:cubicBezTo>
                  <a:cubicBezTo>
                    <a:pt x="422" y="89"/>
                    <a:pt x="436" y="87"/>
                    <a:pt x="449" y="93"/>
                  </a:cubicBezTo>
                  <a:cubicBezTo>
                    <a:pt x="462" y="99"/>
                    <a:pt x="472" y="107"/>
                    <a:pt x="471" y="123"/>
                  </a:cubicBezTo>
                  <a:cubicBezTo>
                    <a:pt x="470" y="131"/>
                    <a:pt x="472" y="133"/>
                    <a:pt x="480" y="134"/>
                  </a:cubicBezTo>
                  <a:cubicBezTo>
                    <a:pt x="520" y="137"/>
                    <a:pt x="535" y="161"/>
                    <a:pt x="525" y="199"/>
                  </a:cubicBezTo>
                  <a:cubicBezTo>
                    <a:pt x="523" y="206"/>
                    <a:pt x="521" y="212"/>
                    <a:pt x="518" y="218"/>
                  </a:cubicBezTo>
                  <a:cubicBezTo>
                    <a:pt x="514" y="225"/>
                    <a:pt x="515" y="227"/>
                    <a:pt x="523" y="231"/>
                  </a:cubicBezTo>
                  <a:cubicBezTo>
                    <a:pt x="538" y="237"/>
                    <a:pt x="551" y="250"/>
                    <a:pt x="568" y="256"/>
                  </a:cubicBezTo>
                  <a:cubicBezTo>
                    <a:pt x="584" y="261"/>
                    <a:pt x="586" y="280"/>
                    <a:pt x="585" y="297"/>
                  </a:cubicBezTo>
                  <a:cubicBezTo>
                    <a:pt x="584" y="311"/>
                    <a:pt x="579" y="321"/>
                    <a:pt x="565" y="325"/>
                  </a:cubicBezTo>
                  <a:cubicBezTo>
                    <a:pt x="554" y="328"/>
                    <a:pt x="552" y="335"/>
                    <a:pt x="550" y="344"/>
                  </a:cubicBezTo>
                  <a:cubicBezTo>
                    <a:pt x="546" y="365"/>
                    <a:pt x="533" y="372"/>
                    <a:pt x="514" y="363"/>
                  </a:cubicBezTo>
                  <a:cubicBezTo>
                    <a:pt x="506" y="359"/>
                    <a:pt x="502" y="358"/>
                    <a:pt x="495" y="365"/>
                  </a:cubicBezTo>
                  <a:cubicBezTo>
                    <a:pt x="478" y="380"/>
                    <a:pt x="455" y="377"/>
                    <a:pt x="440" y="358"/>
                  </a:cubicBezTo>
                  <a:cubicBezTo>
                    <a:pt x="439" y="356"/>
                    <a:pt x="437" y="354"/>
                    <a:pt x="436" y="352"/>
                  </a:cubicBezTo>
                  <a:cubicBezTo>
                    <a:pt x="423" y="369"/>
                    <a:pt x="395" y="345"/>
                    <a:pt x="385" y="370"/>
                  </a:cubicBezTo>
                  <a:cubicBezTo>
                    <a:pt x="377" y="373"/>
                    <a:pt x="369" y="377"/>
                    <a:pt x="361" y="374"/>
                  </a:cubicBezTo>
                  <a:cubicBezTo>
                    <a:pt x="353" y="371"/>
                    <a:pt x="346" y="366"/>
                    <a:pt x="338" y="362"/>
                  </a:cubicBezTo>
                  <a:cubicBezTo>
                    <a:pt x="332" y="358"/>
                    <a:pt x="327" y="362"/>
                    <a:pt x="323" y="367"/>
                  </a:cubicBezTo>
                  <a:cubicBezTo>
                    <a:pt x="318" y="372"/>
                    <a:pt x="312" y="377"/>
                    <a:pt x="304" y="379"/>
                  </a:cubicBezTo>
                  <a:cubicBezTo>
                    <a:pt x="295" y="382"/>
                    <a:pt x="285" y="381"/>
                    <a:pt x="275" y="380"/>
                  </a:cubicBezTo>
                  <a:cubicBezTo>
                    <a:pt x="267" y="378"/>
                    <a:pt x="264" y="372"/>
                    <a:pt x="260" y="366"/>
                  </a:cubicBezTo>
                  <a:cubicBezTo>
                    <a:pt x="255" y="360"/>
                    <a:pt x="250" y="358"/>
                    <a:pt x="243" y="362"/>
                  </a:cubicBezTo>
                  <a:cubicBezTo>
                    <a:pt x="227" y="372"/>
                    <a:pt x="211" y="359"/>
                    <a:pt x="195" y="363"/>
                  </a:cubicBezTo>
                  <a:cubicBezTo>
                    <a:pt x="190" y="364"/>
                    <a:pt x="185" y="367"/>
                    <a:pt x="179" y="365"/>
                  </a:cubicBezTo>
                  <a:close/>
                </a:path>
              </a:pathLst>
            </a:custGeom>
            <a:solidFill>
              <a:srgbClr val="0092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4" name="Freeform 10"/>
            <p:cNvSpPr>
              <a:spLocks/>
            </p:cNvSpPr>
            <p:nvPr/>
          </p:nvSpPr>
          <p:spPr bwMode="auto">
            <a:xfrm>
              <a:off x="-2130425" y="2724150"/>
              <a:ext cx="438150" cy="690563"/>
            </a:xfrm>
            <a:custGeom>
              <a:avLst/>
              <a:gdLst>
                <a:gd name="T0" fmla="*/ 124 w 206"/>
                <a:gd name="T1" fmla="*/ 28 h 324"/>
                <a:gd name="T2" fmla="*/ 145 w 206"/>
                <a:gd name="T3" fmla="*/ 10 h 324"/>
                <a:gd name="T4" fmla="*/ 161 w 206"/>
                <a:gd name="T5" fmla="*/ 12 h 324"/>
                <a:gd name="T6" fmla="*/ 155 w 206"/>
                <a:gd name="T7" fmla="*/ 44 h 324"/>
                <a:gd name="T8" fmla="*/ 180 w 206"/>
                <a:gd name="T9" fmla="*/ 23 h 324"/>
                <a:gd name="T10" fmla="*/ 206 w 206"/>
                <a:gd name="T11" fmla="*/ 22 h 324"/>
                <a:gd name="T12" fmla="*/ 155 w 206"/>
                <a:gd name="T13" fmla="*/ 100 h 324"/>
                <a:gd name="T14" fmla="*/ 135 w 206"/>
                <a:gd name="T15" fmla="*/ 189 h 324"/>
                <a:gd name="T16" fmla="*/ 141 w 206"/>
                <a:gd name="T17" fmla="*/ 240 h 324"/>
                <a:gd name="T18" fmla="*/ 183 w 206"/>
                <a:gd name="T19" fmla="*/ 317 h 324"/>
                <a:gd name="T20" fmla="*/ 9 w 206"/>
                <a:gd name="T21" fmla="*/ 324 h 324"/>
                <a:gd name="T22" fmla="*/ 64 w 206"/>
                <a:gd name="T23" fmla="*/ 188 h 324"/>
                <a:gd name="T24" fmla="*/ 64 w 206"/>
                <a:gd name="T25" fmla="*/ 139 h 324"/>
                <a:gd name="T26" fmla="*/ 57 w 206"/>
                <a:gd name="T27" fmla="*/ 104 h 324"/>
                <a:gd name="T28" fmla="*/ 0 w 206"/>
                <a:gd name="T29" fmla="*/ 17 h 324"/>
                <a:gd name="T30" fmla="*/ 13 w 206"/>
                <a:gd name="T31" fmla="*/ 12 h 324"/>
                <a:gd name="T32" fmla="*/ 50 w 206"/>
                <a:gd name="T33" fmla="*/ 47 h 324"/>
                <a:gd name="T34" fmla="*/ 64 w 206"/>
                <a:gd name="T35" fmla="*/ 53 h 324"/>
                <a:gd name="T36" fmla="*/ 67 w 206"/>
                <a:gd name="T37" fmla="*/ 37 h 324"/>
                <a:gd name="T38" fmla="*/ 64 w 206"/>
                <a:gd name="T39" fmla="*/ 10 h 324"/>
                <a:gd name="T40" fmla="*/ 80 w 206"/>
                <a:gd name="T41" fmla="*/ 9 h 324"/>
                <a:gd name="T42" fmla="*/ 96 w 206"/>
                <a:gd name="T43" fmla="*/ 29 h 324"/>
                <a:gd name="T44" fmla="*/ 99 w 206"/>
                <a:gd name="T45" fmla="*/ 32 h 324"/>
                <a:gd name="T46" fmla="*/ 120 w 206"/>
                <a:gd name="T47" fmla="*/ 32 h 324"/>
                <a:gd name="T48" fmla="*/ 124 w 206"/>
                <a:gd name="T49" fmla="*/ 2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6" h="324">
                  <a:moveTo>
                    <a:pt x="124" y="28"/>
                  </a:moveTo>
                  <a:cubicBezTo>
                    <a:pt x="133" y="24"/>
                    <a:pt x="139" y="17"/>
                    <a:pt x="145" y="10"/>
                  </a:cubicBezTo>
                  <a:cubicBezTo>
                    <a:pt x="151" y="4"/>
                    <a:pt x="157" y="1"/>
                    <a:pt x="161" y="12"/>
                  </a:cubicBezTo>
                  <a:cubicBezTo>
                    <a:pt x="162" y="23"/>
                    <a:pt x="162" y="23"/>
                    <a:pt x="155" y="44"/>
                  </a:cubicBezTo>
                  <a:cubicBezTo>
                    <a:pt x="166" y="39"/>
                    <a:pt x="169" y="24"/>
                    <a:pt x="180" y="23"/>
                  </a:cubicBezTo>
                  <a:cubicBezTo>
                    <a:pt x="189" y="23"/>
                    <a:pt x="198" y="18"/>
                    <a:pt x="206" y="22"/>
                  </a:cubicBezTo>
                  <a:cubicBezTo>
                    <a:pt x="194" y="52"/>
                    <a:pt x="173" y="75"/>
                    <a:pt x="155" y="100"/>
                  </a:cubicBezTo>
                  <a:cubicBezTo>
                    <a:pt x="135" y="128"/>
                    <a:pt x="131" y="157"/>
                    <a:pt x="135" y="189"/>
                  </a:cubicBezTo>
                  <a:cubicBezTo>
                    <a:pt x="137" y="206"/>
                    <a:pt x="141" y="223"/>
                    <a:pt x="141" y="240"/>
                  </a:cubicBezTo>
                  <a:cubicBezTo>
                    <a:pt x="143" y="272"/>
                    <a:pt x="161" y="295"/>
                    <a:pt x="183" y="317"/>
                  </a:cubicBezTo>
                  <a:cubicBezTo>
                    <a:pt x="125" y="315"/>
                    <a:pt x="68" y="311"/>
                    <a:pt x="9" y="324"/>
                  </a:cubicBezTo>
                  <a:cubicBezTo>
                    <a:pt x="56" y="288"/>
                    <a:pt x="66" y="240"/>
                    <a:pt x="64" y="188"/>
                  </a:cubicBezTo>
                  <a:cubicBezTo>
                    <a:pt x="63" y="172"/>
                    <a:pt x="62" y="155"/>
                    <a:pt x="64" y="139"/>
                  </a:cubicBezTo>
                  <a:cubicBezTo>
                    <a:pt x="65" y="127"/>
                    <a:pt x="66" y="112"/>
                    <a:pt x="57" y="104"/>
                  </a:cubicBezTo>
                  <a:cubicBezTo>
                    <a:pt x="29" y="81"/>
                    <a:pt x="18" y="47"/>
                    <a:pt x="0" y="17"/>
                  </a:cubicBezTo>
                  <a:cubicBezTo>
                    <a:pt x="3" y="13"/>
                    <a:pt x="8" y="12"/>
                    <a:pt x="13" y="12"/>
                  </a:cubicBezTo>
                  <a:cubicBezTo>
                    <a:pt x="28" y="20"/>
                    <a:pt x="37" y="36"/>
                    <a:pt x="50" y="47"/>
                  </a:cubicBezTo>
                  <a:cubicBezTo>
                    <a:pt x="54" y="50"/>
                    <a:pt x="58" y="57"/>
                    <a:pt x="64" y="53"/>
                  </a:cubicBezTo>
                  <a:cubicBezTo>
                    <a:pt x="70" y="50"/>
                    <a:pt x="67" y="43"/>
                    <a:pt x="67" y="37"/>
                  </a:cubicBezTo>
                  <a:cubicBezTo>
                    <a:pt x="68" y="28"/>
                    <a:pt x="59" y="20"/>
                    <a:pt x="64" y="10"/>
                  </a:cubicBezTo>
                  <a:cubicBezTo>
                    <a:pt x="69" y="3"/>
                    <a:pt x="74" y="0"/>
                    <a:pt x="80" y="9"/>
                  </a:cubicBezTo>
                  <a:cubicBezTo>
                    <a:pt x="85" y="16"/>
                    <a:pt x="91" y="23"/>
                    <a:pt x="96" y="29"/>
                  </a:cubicBezTo>
                  <a:cubicBezTo>
                    <a:pt x="97" y="30"/>
                    <a:pt x="98" y="30"/>
                    <a:pt x="99" y="32"/>
                  </a:cubicBezTo>
                  <a:cubicBezTo>
                    <a:pt x="105" y="44"/>
                    <a:pt x="112" y="48"/>
                    <a:pt x="120" y="32"/>
                  </a:cubicBezTo>
                  <a:cubicBezTo>
                    <a:pt x="120" y="31"/>
                    <a:pt x="122" y="30"/>
                    <a:pt x="124" y="28"/>
                  </a:cubicBezTo>
                  <a:close/>
                </a:path>
              </a:pathLst>
            </a:custGeom>
            <a:solidFill>
              <a:srgbClr val="4023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grpSp>
        <p:nvGrpSpPr>
          <p:cNvPr id="1928" name="Grupo 1927"/>
          <p:cNvGrpSpPr/>
          <p:nvPr/>
        </p:nvGrpSpPr>
        <p:grpSpPr>
          <a:xfrm>
            <a:off x="2236385" y="1601685"/>
            <a:ext cx="525666" cy="660388"/>
            <a:chOff x="-3651251" y="2151063"/>
            <a:chExt cx="1009651" cy="1268413"/>
          </a:xfrm>
        </p:grpSpPr>
        <p:sp>
          <p:nvSpPr>
            <p:cNvPr id="10" name="Freeform 6"/>
            <p:cNvSpPr>
              <a:spLocks/>
            </p:cNvSpPr>
            <p:nvPr/>
          </p:nvSpPr>
          <p:spPr bwMode="auto">
            <a:xfrm>
              <a:off x="-3568700" y="2151063"/>
              <a:ext cx="890588" cy="704850"/>
            </a:xfrm>
            <a:custGeom>
              <a:avLst/>
              <a:gdLst>
                <a:gd name="T0" fmla="*/ 408 w 419"/>
                <a:gd name="T1" fmla="*/ 222 h 330"/>
                <a:gd name="T2" fmla="*/ 402 w 419"/>
                <a:gd name="T3" fmla="*/ 271 h 330"/>
                <a:gd name="T4" fmla="*/ 354 w 419"/>
                <a:gd name="T5" fmla="*/ 274 h 330"/>
                <a:gd name="T6" fmla="*/ 322 w 419"/>
                <a:gd name="T7" fmla="*/ 285 h 330"/>
                <a:gd name="T8" fmla="*/ 287 w 419"/>
                <a:gd name="T9" fmla="*/ 311 h 330"/>
                <a:gd name="T10" fmla="*/ 258 w 419"/>
                <a:gd name="T11" fmla="*/ 306 h 330"/>
                <a:gd name="T12" fmla="*/ 219 w 419"/>
                <a:gd name="T13" fmla="*/ 300 h 330"/>
                <a:gd name="T14" fmla="*/ 217 w 419"/>
                <a:gd name="T15" fmla="*/ 300 h 330"/>
                <a:gd name="T16" fmla="*/ 170 w 419"/>
                <a:gd name="T17" fmla="*/ 316 h 330"/>
                <a:gd name="T18" fmla="*/ 142 w 419"/>
                <a:gd name="T19" fmla="*/ 327 h 330"/>
                <a:gd name="T20" fmla="*/ 101 w 419"/>
                <a:gd name="T21" fmla="*/ 314 h 330"/>
                <a:gd name="T22" fmla="*/ 57 w 419"/>
                <a:gd name="T23" fmla="*/ 298 h 330"/>
                <a:gd name="T24" fmla="*/ 45 w 419"/>
                <a:gd name="T25" fmla="*/ 298 h 330"/>
                <a:gd name="T26" fmla="*/ 1 w 419"/>
                <a:gd name="T27" fmla="*/ 254 h 330"/>
                <a:gd name="T28" fmla="*/ 25 w 419"/>
                <a:gd name="T29" fmla="*/ 250 h 330"/>
                <a:gd name="T30" fmla="*/ 38 w 419"/>
                <a:gd name="T31" fmla="*/ 256 h 330"/>
                <a:gd name="T32" fmla="*/ 95 w 419"/>
                <a:gd name="T33" fmla="*/ 268 h 330"/>
                <a:gd name="T34" fmla="*/ 131 w 419"/>
                <a:gd name="T35" fmla="*/ 250 h 330"/>
                <a:gd name="T36" fmla="*/ 180 w 419"/>
                <a:gd name="T37" fmla="*/ 237 h 330"/>
                <a:gd name="T38" fmla="*/ 219 w 419"/>
                <a:gd name="T39" fmla="*/ 224 h 330"/>
                <a:gd name="T40" fmla="*/ 209 w 419"/>
                <a:gd name="T41" fmla="*/ 178 h 330"/>
                <a:gd name="T42" fmla="*/ 198 w 419"/>
                <a:gd name="T43" fmla="*/ 174 h 330"/>
                <a:gd name="T44" fmla="*/ 141 w 419"/>
                <a:gd name="T45" fmla="*/ 147 h 330"/>
                <a:gd name="T46" fmla="*/ 131 w 419"/>
                <a:gd name="T47" fmla="*/ 128 h 330"/>
                <a:gd name="T48" fmla="*/ 110 w 419"/>
                <a:gd name="T49" fmla="*/ 104 h 330"/>
                <a:gd name="T50" fmla="*/ 80 w 419"/>
                <a:gd name="T51" fmla="*/ 118 h 330"/>
                <a:gd name="T52" fmla="*/ 37 w 419"/>
                <a:gd name="T53" fmla="*/ 132 h 330"/>
                <a:gd name="T54" fmla="*/ 32 w 419"/>
                <a:gd name="T55" fmla="*/ 118 h 330"/>
                <a:gd name="T56" fmla="*/ 75 w 419"/>
                <a:gd name="T57" fmla="*/ 79 h 330"/>
                <a:gd name="T58" fmla="*/ 109 w 419"/>
                <a:gd name="T59" fmla="*/ 53 h 330"/>
                <a:gd name="T60" fmla="*/ 160 w 419"/>
                <a:gd name="T61" fmla="*/ 35 h 330"/>
                <a:gd name="T62" fmla="*/ 182 w 419"/>
                <a:gd name="T63" fmla="*/ 30 h 330"/>
                <a:gd name="T64" fmla="*/ 229 w 419"/>
                <a:gd name="T65" fmla="*/ 4 h 330"/>
                <a:gd name="T66" fmla="*/ 261 w 419"/>
                <a:gd name="T67" fmla="*/ 30 h 330"/>
                <a:gd name="T68" fmla="*/ 263 w 419"/>
                <a:gd name="T69" fmla="*/ 38 h 330"/>
                <a:gd name="T70" fmla="*/ 285 w 419"/>
                <a:gd name="T71" fmla="*/ 79 h 330"/>
                <a:gd name="T72" fmla="*/ 288 w 419"/>
                <a:gd name="T73" fmla="*/ 81 h 330"/>
                <a:gd name="T74" fmla="*/ 306 w 419"/>
                <a:gd name="T75" fmla="*/ 102 h 330"/>
                <a:gd name="T76" fmla="*/ 336 w 419"/>
                <a:gd name="T77" fmla="*/ 99 h 330"/>
                <a:gd name="T78" fmla="*/ 350 w 419"/>
                <a:gd name="T79" fmla="*/ 120 h 330"/>
                <a:gd name="T80" fmla="*/ 365 w 419"/>
                <a:gd name="T81" fmla="*/ 145 h 330"/>
                <a:gd name="T82" fmla="*/ 363 w 419"/>
                <a:gd name="T83" fmla="*/ 179 h 330"/>
                <a:gd name="T84" fmla="*/ 355 w 419"/>
                <a:gd name="T85" fmla="*/ 202 h 330"/>
                <a:gd name="T86" fmla="*/ 408 w 419"/>
                <a:gd name="T87" fmla="*/ 2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9" h="330">
                  <a:moveTo>
                    <a:pt x="408" y="222"/>
                  </a:moveTo>
                  <a:cubicBezTo>
                    <a:pt x="419" y="240"/>
                    <a:pt x="417" y="257"/>
                    <a:pt x="402" y="271"/>
                  </a:cubicBezTo>
                  <a:cubicBezTo>
                    <a:pt x="387" y="284"/>
                    <a:pt x="371" y="282"/>
                    <a:pt x="354" y="274"/>
                  </a:cubicBezTo>
                  <a:cubicBezTo>
                    <a:pt x="341" y="268"/>
                    <a:pt x="328" y="268"/>
                    <a:pt x="322" y="285"/>
                  </a:cubicBezTo>
                  <a:cubicBezTo>
                    <a:pt x="316" y="301"/>
                    <a:pt x="301" y="306"/>
                    <a:pt x="287" y="311"/>
                  </a:cubicBezTo>
                  <a:cubicBezTo>
                    <a:pt x="276" y="316"/>
                    <a:pt x="267" y="312"/>
                    <a:pt x="258" y="306"/>
                  </a:cubicBezTo>
                  <a:cubicBezTo>
                    <a:pt x="246" y="299"/>
                    <a:pt x="231" y="306"/>
                    <a:pt x="219" y="300"/>
                  </a:cubicBezTo>
                  <a:cubicBezTo>
                    <a:pt x="217" y="300"/>
                    <a:pt x="220" y="301"/>
                    <a:pt x="217" y="300"/>
                  </a:cubicBezTo>
                  <a:cubicBezTo>
                    <a:pt x="196" y="289"/>
                    <a:pt x="180" y="294"/>
                    <a:pt x="170" y="316"/>
                  </a:cubicBezTo>
                  <a:cubicBezTo>
                    <a:pt x="161" y="322"/>
                    <a:pt x="152" y="325"/>
                    <a:pt x="142" y="327"/>
                  </a:cubicBezTo>
                  <a:cubicBezTo>
                    <a:pt x="126" y="330"/>
                    <a:pt x="115" y="318"/>
                    <a:pt x="101" y="314"/>
                  </a:cubicBezTo>
                  <a:cubicBezTo>
                    <a:pt x="84" y="313"/>
                    <a:pt x="68" y="313"/>
                    <a:pt x="57" y="298"/>
                  </a:cubicBezTo>
                  <a:cubicBezTo>
                    <a:pt x="54" y="294"/>
                    <a:pt x="49" y="298"/>
                    <a:pt x="45" y="298"/>
                  </a:cubicBezTo>
                  <a:cubicBezTo>
                    <a:pt x="14" y="299"/>
                    <a:pt x="0" y="285"/>
                    <a:pt x="1" y="254"/>
                  </a:cubicBezTo>
                  <a:cubicBezTo>
                    <a:pt x="7" y="244"/>
                    <a:pt x="15" y="240"/>
                    <a:pt x="25" y="250"/>
                  </a:cubicBezTo>
                  <a:cubicBezTo>
                    <a:pt x="29" y="253"/>
                    <a:pt x="33" y="255"/>
                    <a:pt x="38" y="256"/>
                  </a:cubicBezTo>
                  <a:cubicBezTo>
                    <a:pt x="57" y="260"/>
                    <a:pt x="76" y="260"/>
                    <a:pt x="95" y="268"/>
                  </a:cubicBezTo>
                  <a:cubicBezTo>
                    <a:pt x="110" y="274"/>
                    <a:pt x="122" y="261"/>
                    <a:pt x="131" y="250"/>
                  </a:cubicBezTo>
                  <a:cubicBezTo>
                    <a:pt x="149" y="228"/>
                    <a:pt x="154" y="227"/>
                    <a:pt x="180" y="237"/>
                  </a:cubicBezTo>
                  <a:cubicBezTo>
                    <a:pt x="196" y="243"/>
                    <a:pt x="212" y="238"/>
                    <a:pt x="219" y="224"/>
                  </a:cubicBezTo>
                  <a:cubicBezTo>
                    <a:pt x="228" y="208"/>
                    <a:pt x="223" y="187"/>
                    <a:pt x="209" y="178"/>
                  </a:cubicBezTo>
                  <a:cubicBezTo>
                    <a:pt x="205" y="176"/>
                    <a:pt x="201" y="173"/>
                    <a:pt x="198" y="174"/>
                  </a:cubicBezTo>
                  <a:cubicBezTo>
                    <a:pt x="171" y="180"/>
                    <a:pt x="158" y="160"/>
                    <a:pt x="141" y="147"/>
                  </a:cubicBezTo>
                  <a:cubicBezTo>
                    <a:pt x="134" y="142"/>
                    <a:pt x="133" y="135"/>
                    <a:pt x="131" y="128"/>
                  </a:cubicBezTo>
                  <a:cubicBezTo>
                    <a:pt x="129" y="116"/>
                    <a:pt x="123" y="107"/>
                    <a:pt x="110" y="104"/>
                  </a:cubicBezTo>
                  <a:cubicBezTo>
                    <a:pt x="97" y="102"/>
                    <a:pt x="87" y="108"/>
                    <a:pt x="80" y="118"/>
                  </a:cubicBezTo>
                  <a:cubicBezTo>
                    <a:pt x="66" y="137"/>
                    <a:pt x="59" y="139"/>
                    <a:pt x="37" y="132"/>
                  </a:cubicBezTo>
                  <a:cubicBezTo>
                    <a:pt x="28" y="129"/>
                    <a:pt x="31" y="124"/>
                    <a:pt x="32" y="118"/>
                  </a:cubicBezTo>
                  <a:cubicBezTo>
                    <a:pt x="38" y="93"/>
                    <a:pt x="51" y="80"/>
                    <a:pt x="75" y="79"/>
                  </a:cubicBezTo>
                  <a:cubicBezTo>
                    <a:pt x="93" y="78"/>
                    <a:pt x="106" y="77"/>
                    <a:pt x="109" y="53"/>
                  </a:cubicBezTo>
                  <a:cubicBezTo>
                    <a:pt x="112" y="31"/>
                    <a:pt x="139" y="23"/>
                    <a:pt x="160" y="35"/>
                  </a:cubicBezTo>
                  <a:cubicBezTo>
                    <a:pt x="169" y="40"/>
                    <a:pt x="174" y="46"/>
                    <a:pt x="182" y="30"/>
                  </a:cubicBezTo>
                  <a:cubicBezTo>
                    <a:pt x="190" y="13"/>
                    <a:pt x="207" y="0"/>
                    <a:pt x="229" y="4"/>
                  </a:cubicBezTo>
                  <a:cubicBezTo>
                    <a:pt x="245" y="6"/>
                    <a:pt x="256" y="16"/>
                    <a:pt x="261" y="30"/>
                  </a:cubicBezTo>
                  <a:cubicBezTo>
                    <a:pt x="262" y="33"/>
                    <a:pt x="263" y="36"/>
                    <a:pt x="263" y="38"/>
                  </a:cubicBezTo>
                  <a:cubicBezTo>
                    <a:pt x="265" y="54"/>
                    <a:pt x="275" y="71"/>
                    <a:pt x="285" y="79"/>
                  </a:cubicBezTo>
                  <a:cubicBezTo>
                    <a:pt x="286" y="79"/>
                    <a:pt x="287" y="80"/>
                    <a:pt x="288" y="81"/>
                  </a:cubicBezTo>
                  <a:cubicBezTo>
                    <a:pt x="297" y="86"/>
                    <a:pt x="287" y="104"/>
                    <a:pt x="306" y="102"/>
                  </a:cubicBezTo>
                  <a:cubicBezTo>
                    <a:pt x="316" y="101"/>
                    <a:pt x="326" y="101"/>
                    <a:pt x="336" y="99"/>
                  </a:cubicBezTo>
                  <a:cubicBezTo>
                    <a:pt x="337" y="109"/>
                    <a:pt x="342" y="115"/>
                    <a:pt x="350" y="120"/>
                  </a:cubicBezTo>
                  <a:cubicBezTo>
                    <a:pt x="360" y="126"/>
                    <a:pt x="366" y="133"/>
                    <a:pt x="365" y="145"/>
                  </a:cubicBezTo>
                  <a:cubicBezTo>
                    <a:pt x="373" y="157"/>
                    <a:pt x="368" y="168"/>
                    <a:pt x="363" y="179"/>
                  </a:cubicBezTo>
                  <a:cubicBezTo>
                    <a:pt x="360" y="186"/>
                    <a:pt x="354" y="192"/>
                    <a:pt x="355" y="202"/>
                  </a:cubicBezTo>
                  <a:cubicBezTo>
                    <a:pt x="375" y="203"/>
                    <a:pt x="399" y="194"/>
                    <a:pt x="408" y="222"/>
                  </a:cubicBezTo>
                  <a:close/>
                </a:path>
              </a:pathLst>
            </a:custGeom>
            <a:solidFill>
              <a:srgbClr val="0092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3" name="Freeform 9"/>
            <p:cNvSpPr>
              <a:spLocks/>
            </p:cNvSpPr>
            <p:nvPr/>
          </p:nvSpPr>
          <p:spPr bwMode="auto">
            <a:xfrm>
              <a:off x="-3354388" y="2752725"/>
              <a:ext cx="396875" cy="660400"/>
            </a:xfrm>
            <a:custGeom>
              <a:avLst/>
              <a:gdLst>
                <a:gd name="T0" fmla="*/ 67 w 186"/>
                <a:gd name="T1" fmla="*/ 33 h 309"/>
                <a:gd name="T2" fmla="*/ 105 w 186"/>
                <a:gd name="T3" fmla="*/ 10 h 309"/>
                <a:gd name="T4" fmla="*/ 120 w 186"/>
                <a:gd name="T5" fmla="*/ 14 h 309"/>
                <a:gd name="T6" fmla="*/ 145 w 186"/>
                <a:gd name="T7" fmla="*/ 22 h 309"/>
                <a:gd name="T8" fmla="*/ 156 w 186"/>
                <a:gd name="T9" fmla="*/ 19 h 309"/>
                <a:gd name="T10" fmla="*/ 186 w 186"/>
                <a:gd name="T11" fmla="*/ 29 h 309"/>
                <a:gd name="T12" fmla="*/ 179 w 186"/>
                <a:gd name="T13" fmla="*/ 36 h 309"/>
                <a:gd name="T14" fmla="*/ 137 w 186"/>
                <a:gd name="T15" fmla="*/ 158 h 309"/>
                <a:gd name="T16" fmla="*/ 163 w 186"/>
                <a:gd name="T17" fmla="*/ 304 h 309"/>
                <a:gd name="T18" fmla="*/ 28 w 186"/>
                <a:gd name="T19" fmla="*/ 306 h 309"/>
                <a:gd name="T20" fmla="*/ 21 w 186"/>
                <a:gd name="T21" fmla="*/ 301 h 309"/>
                <a:gd name="T22" fmla="*/ 55 w 186"/>
                <a:gd name="T23" fmla="*/ 149 h 309"/>
                <a:gd name="T24" fmla="*/ 32 w 186"/>
                <a:gd name="T25" fmla="*/ 70 h 309"/>
                <a:gd name="T26" fmla="*/ 0 w 186"/>
                <a:gd name="T27" fmla="*/ 32 h 309"/>
                <a:gd name="T28" fmla="*/ 13 w 186"/>
                <a:gd name="T29" fmla="*/ 32 h 309"/>
                <a:gd name="T30" fmla="*/ 41 w 186"/>
                <a:gd name="T31" fmla="*/ 41 h 309"/>
                <a:gd name="T32" fmla="*/ 67 w 186"/>
                <a:gd name="T33" fmla="*/ 33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6" h="309">
                  <a:moveTo>
                    <a:pt x="67" y="33"/>
                  </a:moveTo>
                  <a:cubicBezTo>
                    <a:pt x="81" y="1"/>
                    <a:pt x="82" y="0"/>
                    <a:pt x="105" y="10"/>
                  </a:cubicBezTo>
                  <a:cubicBezTo>
                    <a:pt x="109" y="12"/>
                    <a:pt x="115" y="13"/>
                    <a:pt x="120" y="14"/>
                  </a:cubicBezTo>
                  <a:cubicBezTo>
                    <a:pt x="126" y="25"/>
                    <a:pt x="132" y="33"/>
                    <a:pt x="145" y="22"/>
                  </a:cubicBezTo>
                  <a:cubicBezTo>
                    <a:pt x="148" y="19"/>
                    <a:pt x="152" y="18"/>
                    <a:pt x="156" y="19"/>
                  </a:cubicBezTo>
                  <a:cubicBezTo>
                    <a:pt x="166" y="23"/>
                    <a:pt x="175" y="29"/>
                    <a:pt x="186" y="29"/>
                  </a:cubicBezTo>
                  <a:cubicBezTo>
                    <a:pt x="184" y="32"/>
                    <a:pt x="182" y="35"/>
                    <a:pt x="179" y="36"/>
                  </a:cubicBezTo>
                  <a:cubicBezTo>
                    <a:pt x="136" y="67"/>
                    <a:pt x="130" y="109"/>
                    <a:pt x="137" y="158"/>
                  </a:cubicBezTo>
                  <a:cubicBezTo>
                    <a:pt x="144" y="207"/>
                    <a:pt x="152" y="256"/>
                    <a:pt x="163" y="304"/>
                  </a:cubicBezTo>
                  <a:cubicBezTo>
                    <a:pt x="118" y="309"/>
                    <a:pt x="73" y="305"/>
                    <a:pt x="28" y="306"/>
                  </a:cubicBezTo>
                  <a:cubicBezTo>
                    <a:pt x="24" y="306"/>
                    <a:pt x="22" y="304"/>
                    <a:pt x="21" y="301"/>
                  </a:cubicBezTo>
                  <a:cubicBezTo>
                    <a:pt x="40" y="252"/>
                    <a:pt x="47" y="200"/>
                    <a:pt x="55" y="149"/>
                  </a:cubicBezTo>
                  <a:cubicBezTo>
                    <a:pt x="59" y="119"/>
                    <a:pt x="54" y="92"/>
                    <a:pt x="32" y="70"/>
                  </a:cubicBezTo>
                  <a:cubicBezTo>
                    <a:pt x="21" y="58"/>
                    <a:pt x="10" y="45"/>
                    <a:pt x="0" y="32"/>
                  </a:cubicBezTo>
                  <a:cubicBezTo>
                    <a:pt x="4" y="26"/>
                    <a:pt x="9" y="28"/>
                    <a:pt x="13" y="32"/>
                  </a:cubicBezTo>
                  <a:cubicBezTo>
                    <a:pt x="21" y="39"/>
                    <a:pt x="31" y="40"/>
                    <a:pt x="41" y="41"/>
                  </a:cubicBezTo>
                  <a:cubicBezTo>
                    <a:pt x="58" y="51"/>
                    <a:pt x="58" y="51"/>
                    <a:pt x="67" y="33"/>
                  </a:cubicBezTo>
                  <a:close/>
                </a:path>
              </a:pathLst>
            </a:custGeom>
            <a:solidFill>
              <a:srgbClr val="764D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1" name="Freeform 11"/>
            <p:cNvSpPr>
              <a:spLocks/>
            </p:cNvSpPr>
            <p:nvPr/>
          </p:nvSpPr>
          <p:spPr bwMode="auto">
            <a:xfrm>
              <a:off x="-3651251" y="2354263"/>
              <a:ext cx="574675" cy="392113"/>
            </a:xfrm>
            <a:custGeom>
              <a:avLst/>
              <a:gdLst>
                <a:gd name="T0" fmla="*/ 71 w 270"/>
                <a:gd name="T1" fmla="*/ 23 h 184"/>
                <a:gd name="T2" fmla="*/ 103 w 270"/>
                <a:gd name="T3" fmla="*/ 38 h 184"/>
                <a:gd name="T4" fmla="*/ 110 w 270"/>
                <a:gd name="T5" fmla="*/ 26 h 184"/>
                <a:gd name="T6" fmla="*/ 152 w 270"/>
                <a:gd name="T7" fmla="*/ 4 h 184"/>
                <a:gd name="T8" fmla="*/ 176 w 270"/>
                <a:gd name="T9" fmla="*/ 36 h 184"/>
                <a:gd name="T10" fmla="*/ 185 w 270"/>
                <a:gd name="T11" fmla="*/ 49 h 184"/>
                <a:gd name="T12" fmla="*/ 192 w 270"/>
                <a:gd name="T13" fmla="*/ 52 h 184"/>
                <a:gd name="T14" fmla="*/ 239 w 270"/>
                <a:gd name="T15" fmla="*/ 74 h 184"/>
                <a:gd name="T16" fmla="*/ 267 w 270"/>
                <a:gd name="T17" fmla="*/ 103 h 184"/>
                <a:gd name="T18" fmla="*/ 253 w 270"/>
                <a:gd name="T19" fmla="*/ 144 h 184"/>
                <a:gd name="T20" fmla="*/ 210 w 270"/>
                <a:gd name="T21" fmla="*/ 144 h 184"/>
                <a:gd name="T22" fmla="*/ 180 w 270"/>
                <a:gd name="T23" fmla="*/ 151 h 184"/>
                <a:gd name="T24" fmla="*/ 110 w 270"/>
                <a:gd name="T25" fmla="*/ 169 h 184"/>
                <a:gd name="T26" fmla="*/ 71 w 270"/>
                <a:gd name="T27" fmla="*/ 166 h 184"/>
                <a:gd name="T28" fmla="*/ 62 w 270"/>
                <a:gd name="T29" fmla="*/ 163 h 184"/>
                <a:gd name="T30" fmla="*/ 40 w 270"/>
                <a:gd name="T31" fmla="*/ 159 h 184"/>
                <a:gd name="T32" fmla="*/ 28 w 270"/>
                <a:gd name="T33" fmla="*/ 154 h 184"/>
                <a:gd name="T34" fmla="*/ 1 w 270"/>
                <a:gd name="T35" fmla="*/ 117 h 184"/>
                <a:gd name="T36" fmla="*/ 29 w 270"/>
                <a:gd name="T37" fmla="*/ 81 h 184"/>
                <a:gd name="T38" fmla="*/ 55 w 270"/>
                <a:gd name="T39" fmla="*/ 54 h 184"/>
                <a:gd name="T40" fmla="*/ 71 w 270"/>
                <a:gd name="T41" fmla="*/ 2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0" h="184">
                  <a:moveTo>
                    <a:pt x="71" y="23"/>
                  </a:moveTo>
                  <a:cubicBezTo>
                    <a:pt x="74" y="42"/>
                    <a:pt x="93" y="28"/>
                    <a:pt x="103" y="38"/>
                  </a:cubicBezTo>
                  <a:cubicBezTo>
                    <a:pt x="106" y="41"/>
                    <a:pt x="108" y="31"/>
                    <a:pt x="110" y="26"/>
                  </a:cubicBezTo>
                  <a:cubicBezTo>
                    <a:pt x="119" y="9"/>
                    <a:pt x="132" y="0"/>
                    <a:pt x="152" y="4"/>
                  </a:cubicBezTo>
                  <a:cubicBezTo>
                    <a:pt x="169" y="8"/>
                    <a:pt x="175" y="20"/>
                    <a:pt x="176" y="36"/>
                  </a:cubicBezTo>
                  <a:cubicBezTo>
                    <a:pt x="176" y="44"/>
                    <a:pt x="179" y="47"/>
                    <a:pt x="185" y="49"/>
                  </a:cubicBezTo>
                  <a:cubicBezTo>
                    <a:pt x="188" y="49"/>
                    <a:pt x="192" y="51"/>
                    <a:pt x="192" y="52"/>
                  </a:cubicBezTo>
                  <a:cubicBezTo>
                    <a:pt x="200" y="78"/>
                    <a:pt x="222" y="70"/>
                    <a:pt x="239" y="74"/>
                  </a:cubicBezTo>
                  <a:cubicBezTo>
                    <a:pt x="255" y="77"/>
                    <a:pt x="265" y="87"/>
                    <a:pt x="267" y="103"/>
                  </a:cubicBezTo>
                  <a:cubicBezTo>
                    <a:pt x="270" y="119"/>
                    <a:pt x="267" y="134"/>
                    <a:pt x="253" y="144"/>
                  </a:cubicBezTo>
                  <a:cubicBezTo>
                    <a:pt x="239" y="154"/>
                    <a:pt x="224" y="153"/>
                    <a:pt x="210" y="144"/>
                  </a:cubicBezTo>
                  <a:cubicBezTo>
                    <a:pt x="197" y="134"/>
                    <a:pt x="187" y="141"/>
                    <a:pt x="180" y="151"/>
                  </a:cubicBezTo>
                  <a:cubicBezTo>
                    <a:pt x="158" y="182"/>
                    <a:pt x="145" y="184"/>
                    <a:pt x="110" y="169"/>
                  </a:cubicBezTo>
                  <a:cubicBezTo>
                    <a:pt x="100" y="165"/>
                    <a:pt x="84" y="170"/>
                    <a:pt x="71" y="166"/>
                  </a:cubicBezTo>
                  <a:cubicBezTo>
                    <a:pt x="68" y="165"/>
                    <a:pt x="63" y="166"/>
                    <a:pt x="62" y="163"/>
                  </a:cubicBezTo>
                  <a:cubicBezTo>
                    <a:pt x="58" y="145"/>
                    <a:pt x="48" y="156"/>
                    <a:pt x="40" y="159"/>
                  </a:cubicBezTo>
                  <a:cubicBezTo>
                    <a:pt x="37" y="155"/>
                    <a:pt x="32" y="155"/>
                    <a:pt x="28" y="154"/>
                  </a:cubicBezTo>
                  <a:cubicBezTo>
                    <a:pt x="9" y="148"/>
                    <a:pt x="0" y="135"/>
                    <a:pt x="1" y="117"/>
                  </a:cubicBezTo>
                  <a:cubicBezTo>
                    <a:pt x="1" y="98"/>
                    <a:pt x="11" y="85"/>
                    <a:pt x="29" y="81"/>
                  </a:cubicBezTo>
                  <a:cubicBezTo>
                    <a:pt x="45" y="77"/>
                    <a:pt x="55" y="73"/>
                    <a:pt x="55" y="54"/>
                  </a:cubicBezTo>
                  <a:cubicBezTo>
                    <a:pt x="55" y="42"/>
                    <a:pt x="70" y="36"/>
                    <a:pt x="71" y="23"/>
                  </a:cubicBezTo>
                  <a:close/>
                </a:path>
              </a:pathLst>
            </a:custGeom>
            <a:solidFill>
              <a:srgbClr val="48AE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922" name="Freeform 14"/>
            <p:cNvSpPr>
              <a:spLocks/>
            </p:cNvSpPr>
            <p:nvPr/>
          </p:nvSpPr>
          <p:spPr bwMode="auto">
            <a:xfrm>
              <a:off x="-2830513" y="2454275"/>
              <a:ext cx="188913" cy="171450"/>
            </a:xfrm>
            <a:custGeom>
              <a:avLst/>
              <a:gdLst>
                <a:gd name="T0" fmla="*/ 61 w 89"/>
                <a:gd name="T1" fmla="*/ 80 h 80"/>
                <a:gd name="T2" fmla="*/ 17 w 89"/>
                <a:gd name="T3" fmla="*/ 64 h 80"/>
                <a:gd name="T4" fmla="*/ 3 w 89"/>
                <a:gd name="T5" fmla="*/ 63 h 80"/>
                <a:gd name="T6" fmla="*/ 5 w 89"/>
                <a:gd name="T7" fmla="*/ 44 h 80"/>
                <a:gd name="T8" fmla="*/ 18 w 89"/>
                <a:gd name="T9" fmla="*/ 3 h 80"/>
                <a:gd name="T10" fmla="*/ 38 w 89"/>
                <a:gd name="T11" fmla="*/ 1 h 80"/>
                <a:gd name="T12" fmla="*/ 81 w 89"/>
                <a:gd name="T13" fmla="*/ 25 h 80"/>
                <a:gd name="T14" fmla="*/ 69 w 89"/>
                <a:gd name="T15" fmla="*/ 72 h 80"/>
                <a:gd name="T16" fmla="*/ 61 w 89"/>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0">
                  <a:moveTo>
                    <a:pt x="61" y="80"/>
                  </a:moveTo>
                  <a:cubicBezTo>
                    <a:pt x="50" y="66"/>
                    <a:pt x="34" y="63"/>
                    <a:pt x="17" y="64"/>
                  </a:cubicBezTo>
                  <a:cubicBezTo>
                    <a:pt x="12" y="65"/>
                    <a:pt x="6" y="69"/>
                    <a:pt x="3" y="63"/>
                  </a:cubicBezTo>
                  <a:cubicBezTo>
                    <a:pt x="0" y="57"/>
                    <a:pt x="0" y="49"/>
                    <a:pt x="5" y="44"/>
                  </a:cubicBezTo>
                  <a:cubicBezTo>
                    <a:pt x="16" y="33"/>
                    <a:pt x="18" y="18"/>
                    <a:pt x="18" y="3"/>
                  </a:cubicBezTo>
                  <a:cubicBezTo>
                    <a:pt x="25" y="3"/>
                    <a:pt x="31" y="2"/>
                    <a:pt x="38" y="1"/>
                  </a:cubicBezTo>
                  <a:cubicBezTo>
                    <a:pt x="57" y="0"/>
                    <a:pt x="73" y="7"/>
                    <a:pt x="81" y="25"/>
                  </a:cubicBezTo>
                  <a:cubicBezTo>
                    <a:pt x="89" y="43"/>
                    <a:pt x="83" y="59"/>
                    <a:pt x="69" y="72"/>
                  </a:cubicBezTo>
                  <a:cubicBezTo>
                    <a:pt x="66" y="74"/>
                    <a:pt x="64" y="77"/>
                    <a:pt x="61" y="80"/>
                  </a:cubicBezTo>
                  <a:close/>
                </a:path>
              </a:pathLst>
            </a:custGeom>
            <a:solidFill>
              <a:srgbClr val="4AA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924" name="Freeform 16"/>
            <p:cNvSpPr>
              <a:spLocks/>
            </p:cNvSpPr>
            <p:nvPr/>
          </p:nvSpPr>
          <p:spPr bwMode="auto">
            <a:xfrm>
              <a:off x="-2962275" y="2293938"/>
              <a:ext cx="107950" cy="111125"/>
            </a:xfrm>
            <a:custGeom>
              <a:avLst/>
              <a:gdLst>
                <a:gd name="T0" fmla="*/ 51 w 51"/>
                <a:gd name="T1" fmla="*/ 32 h 52"/>
                <a:gd name="T2" fmla="*/ 8 w 51"/>
                <a:gd name="T3" fmla="*/ 40 h 52"/>
                <a:gd name="T4" fmla="*/ 4 w 51"/>
                <a:gd name="T5" fmla="*/ 23 h 52"/>
                <a:gd name="T6" fmla="*/ 0 w 51"/>
                <a:gd name="T7" fmla="*/ 12 h 52"/>
                <a:gd name="T8" fmla="*/ 51 w 51"/>
                <a:gd name="T9" fmla="*/ 32 h 52"/>
              </a:gdLst>
              <a:ahLst/>
              <a:cxnLst>
                <a:cxn ang="0">
                  <a:pos x="T0" y="T1"/>
                </a:cxn>
                <a:cxn ang="0">
                  <a:pos x="T2" y="T3"/>
                </a:cxn>
                <a:cxn ang="0">
                  <a:pos x="T4" y="T5"/>
                </a:cxn>
                <a:cxn ang="0">
                  <a:pos x="T6" y="T7"/>
                </a:cxn>
                <a:cxn ang="0">
                  <a:pos x="T8" y="T9"/>
                </a:cxn>
              </a:cxnLst>
              <a:rect l="0" t="0" r="r" b="b"/>
              <a:pathLst>
                <a:path w="51" h="52">
                  <a:moveTo>
                    <a:pt x="51" y="32"/>
                  </a:moveTo>
                  <a:cubicBezTo>
                    <a:pt x="41" y="52"/>
                    <a:pt x="22" y="35"/>
                    <a:pt x="8" y="40"/>
                  </a:cubicBezTo>
                  <a:cubicBezTo>
                    <a:pt x="1" y="42"/>
                    <a:pt x="6" y="29"/>
                    <a:pt x="4" y="23"/>
                  </a:cubicBezTo>
                  <a:cubicBezTo>
                    <a:pt x="2" y="20"/>
                    <a:pt x="1" y="16"/>
                    <a:pt x="0" y="12"/>
                  </a:cubicBezTo>
                  <a:cubicBezTo>
                    <a:pt x="28" y="0"/>
                    <a:pt x="44" y="6"/>
                    <a:pt x="51" y="32"/>
                  </a:cubicBezTo>
                  <a:close/>
                </a:path>
              </a:pathLst>
            </a:custGeom>
            <a:solidFill>
              <a:srgbClr val="4AAE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925" name="Freeform 17"/>
            <p:cNvSpPr>
              <a:spLocks/>
            </p:cNvSpPr>
            <p:nvPr/>
          </p:nvSpPr>
          <p:spPr bwMode="auto">
            <a:xfrm>
              <a:off x="-3325813" y="3395663"/>
              <a:ext cx="319088" cy="23813"/>
            </a:xfrm>
            <a:custGeom>
              <a:avLst/>
              <a:gdLst>
                <a:gd name="T0" fmla="*/ 8 w 150"/>
                <a:gd name="T1" fmla="*/ 0 h 11"/>
                <a:gd name="T2" fmla="*/ 33 w 150"/>
                <a:gd name="T3" fmla="*/ 3 h 11"/>
                <a:gd name="T4" fmla="*/ 150 w 150"/>
                <a:gd name="T5" fmla="*/ 3 h 11"/>
                <a:gd name="T6" fmla="*/ 141 w 150"/>
                <a:gd name="T7" fmla="*/ 8 h 11"/>
                <a:gd name="T8" fmla="*/ 15 w 150"/>
                <a:gd name="T9" fmla="*/ 8 h 11"/>
                <a:gd name="T10" fmla="*/ 8 w 150"/>
                <a:gd name="T11" fmla="*/ 0 h 11"/>
              </a:gdLst>
              <a:ahLst/>
              <a:cxnLst>
                <a:cxn ang="0">
                  <a:pos x="T0" y="T1"/>
                </a:cxn>
                <a:cxn ang="0">
                  <a:pos x="T2" y="T3"/>
                </a:cxn>
                <a:cxn ang="0">
                  <a:pos x="T4" y="T5"/>
                </a:cxn>
                <a:cxn ang="0">
                  <a:pos x="T6" y="T7"/>
                </a:cxn>
                <a:cxn ang="0">
                  <a:pos x="T8" y="T9"/>
                </a:cxn>
                <a:cxn ang="0">
                  <a:pos x="T10" y="T11"/>
                </a:cxn>
              </a:cxnLst>
              <a:rect l="0" t="0" r="r" b="b"/>
              <a:pathLst>
                <a:path w="150" h="11">
                  <a:moveTo>
                    <a:pt x="8" y="0"/>
                  </a:moveTo>
                  <a:cubicBezTo>
                    <a:pt x="15" y="5"/>
                    <a:pt x="24" y="3"/>
                    <a:pt x="33" y="3"/>
                  </a:cubicBezTo>
                  <a:cubicBezTo>
                    <a:pt x="72" y="3"/>
                    <a:pt x="111" y="3"/>
                    <a:pt x="150" y="3"/>
                  </a:cubicBezTo>
                  <a:cubicBezTo>
                    <a:pt x="150" y="10"/>
                    <a:pt x="145" y="8"/>
                    <a:pt x="141" y="8"/>
                  </a:cubicBezTo>
                  <a:cubicBezTo>
                    <a:pt x="99" y="8"/>
                    <a:pt x="57" y="8"/>
                    <a:pt x="15" y="8"/>
                  </a:cubicBezTo>
                  <a:cubicBezTo>
                    <a:pt x="10" y="8"/>
                    <a:pt x="0" y="11"/>
                    <a:pt x="8" y="0"/>
                  </a:cubicBezTo>
                  <a:close/>
                </a:path>
              </a:pathLst>
            </a:custGeom>
            <a:solidFill>
              <a:srgbClr val="502D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grpSp>
        <p:nvGrpSpPr>
          <p:cNvPr id="1930" name="Grupo 1929"/>
          <p:cNvGrpSpPr/>
          <p:nvPr/>
        </p:nvGrpSpPr>
        <p:grpSpPr>
          <a:xfrm>
            <a:off x="6335035" y="3199579"/>
            <a:ext cx="516336" cy="757238"/>
            <a:chOff x="-1063625" y="1985962"/>
            <a:chExt cx="973137" cy="1427163"/>
          </a:xfrm>
        </p:grpSpPr>
        <p:sp>
          <p:nvSpPr>
            <p:cNvPr id="11" name="Freeform 7"/>
            <p:cNvSpPr>
              <a:spLocks/>
            </p:cNvSpPr>
            <p:nvPr/>
          </p:nvSpPr>
          <p:spPr bwMode="auto">
            <a:xfrm>
              <a:off x="-1033463" y="2076450"/>
              <a:ext cx="838200" cy="544513"/>
            </a:xfrm>
            <a:custGeom>
              <a:avLst/>
              <a:gdLst>
                <a:gd name="T0" fmla="*/ 0 w 394"/>
                <a:gd name="T1" fmla="*/ 197 h 255"/>
                <a:gd name="T2" fmla="*/ 9 w 394"/>
                <a:gd name="T3" fmla="*/ 185 h 255"/>
                <a:gd name="T4" fmla="*/ 12 w 394"/>
                <a:gd name="T5" fmla="*/ 174 h 255"/>
                <a:gd name="T6" fmla="*/ 58 w 394"/>
                <a:gd name="T7" fmla="*/ 141 h 255"/>
                <a:gd name="T8" fmla="*/ 29 w 394"/>
                <a:gd name="T9" fmla="*/ 116 h 255"/>
                <a:gd name="T10" fmla="*/ 38 w 394"/>
                <a:gd name="T11" fmla="*/ 90 h 255"/>
                <a:gd name="T12" fmla="*/ 50 w 394"/>
                <a:gd name="T13" fmla="*/ 72 h 255"/>
                <a:gd name="T14" fmla="*/ 55 w 394"/>
                <a:gd name="T15" fmla="*/ 65 h 255"/>
                <a:gd name="T16" fmla="*/ 79 w 394"/>
                <a:gd name="T17" fmla="*/ 45 h 255"/>
                <a:gd name="T18" fmla="*/ 92 w 394"/>
                <a:gd name="T19" fmla="*/ 35 h 255"/>
                <a:gd name="T20" fmla="*/ 152 w 394"/>
                <a:gd name="T21" fmla="*/ 2 h 255"/>
                <a:gd name="T22" fmla="*/ 174 w 394"/>
                <a:gd name="T23" fmla="*/ 8 h 255"/>
                <a:gd name="T24" fmla="*/ 216 w 394"/>
                <a:gd name="T25" fmla="*/ 43 h 255"/>
                <a:gd name="T26" fmla="*/ 230 w 394"/>
                <a:gd name="T27" fmla="*/ 67 h 255"/>
                <a:gd name="T28" fmla="*/ 209 w 394"/>
                <a:gd name="T29" fmla="*/ 89 h 255"/>
                <a:gd name="T30" fmla="*/ 192 w 394"/>
                <a:gd name="T31" fmla="*/ 91 h 255"/>
                <a:gd name="T32" fmla="*/ 140 w 394"/>
                <a:gd name="T33" fmla="*/ 147 h 255"/>
                <a:gd name="T34" fmla="*/ 161 w 394"/>
                <a:gd name="T35" fmla="*/ 178 h 255"/>
                <a:gd name="T36" fmla="*/ 241 w 394"/>
                <a:gd name="T37" fmla="*/ 195 h 255"/>
                <a:gd name="T38" fmla="*/ 274 w 394"/>
                <a:gd name="T39" fmla="*/ 183 h 255"/>
                <a:gd name="T40" fmla="*/ 312 w 394"/>
                <a:gd name="T41" fmla="*/ 169 h 255"/>
                <a:gd name="T42" fmla="*/ 342 w 394"/>
                <a:gd name="T43" fmla="*/ 169 h 255"/>
                <a:gd name="T44" fmla="*/ 388 w 394"/>
                <a:gd name="T45" fmla="*/ 216 h 255"/>
                <a:gd name="T46" fmla="*/ 349 w 394"/>
                <a:gd name="T47" fmla="*/ 232 h 255"/>
                <a:gd name="T48" fmla="*/ 330 w 394"/>
                <a:gd name="T49" fmla="*/ 240 h 255"/>
                <a:gd name="T50" fmla="*/ 305 w 394"/>
                <a:gd name="T51" fmla="*/ 253 h 255"/>
                <a:gd name="T52" fmla="*/ 239 w 394"/>
                <a:gd name="T53" fmla="*/ 238 h 255"/>
                <a:gd name="T54" fmla="*/ 231 w 394"/>
                <a:gd name="T55" fmla="*/ 236 h 255"/>
                <a:gd name="T56" fmla="*/ 171 w 394"/>
                <a:gd name="T57" fmla="*/ 222 h 255"/>
                <a:gd name="T58" fmla="*/ 154 w 394"/>
                <a:gd name="T59" fmla="*/ 243 h 255"/>
                <a:gd name="T60" fmla="*/ 136 w 394"/>
                <a:gd name="T61" fmla="*/ 255 h 255"/>
                <a:gd name="T62" fmla="*/ 96 w 394"/>
                <a:gd name="T63" fmla="*/ 244 h 255"/>
                <a:gd name="T64" fmla="*/ 29 w 394"/>
                <a:gd name="T65" fmla="*/ 230 h 255"/>
                <a:gd name="T66" fmla="*/ 0 w 394"/>
                <a:gd name="T67" fmla="*/ 19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4" h="255">
                  <a:moveTo>
                    <a:pt x="0" y="197"/>
                  </a:moveTo>
                  <a:cubicBezTo>
                    <a:pt x="5" y="194"/>
                    <a:pt x="9" y="192"/>
                    <a:pt x="9" y="185"/>
                  </a:cubicBezTo>
                  <a:cubicBezTo>
                    <a:pt x="8" y="181"/>
                    <a:pt x="11" y="174"/>
                    <a:pt x="12" y="174"/>
                  </a:cubicBezTo>
                  <a:cubicBezTo>
                    <a:pt x="36" y="174"/>
                    <a:pt x="33" y="142"/>
                    <a:pt x="58" y="141"/>
                  </a:cubicBezTo>
                  <a:cubicBezTo>
                    <a:pt x="44" y="133"/>
                    <a:pt x="32" y="129"/>
                    <a:pt x="29" y="116"/>
                  </a:cubicBezTo>
                  <a:cubicBezTo>
                    <a:pt x="27" y="106"/>
                    <a:pt x="28" y="95"/>
                    <a:pt x="38" y="90"/>
                  </a:cubicBezTo>
                  <a:cubicBezTo>
                    <a:pt x="46" y="85"/>
                    <a:pt x="50" y="81"/>
                    <a:pt x="50" y="72"/>
                  </a:cubicBezTo>
                  <a:cubicBezTo>
                    <a:pt x="49" y="68"/>
                    <a:pt x="52" y="64"/>
                    <a:pt x="55" y="65"/>
                  </a:cubicBezTo>
                  <a:cubicBezTo>
                    <a:pt x="73" y="70"/>
                    <a:pt x="74" y="56"/>
                    <a:pt x="79" y="45"/>
                  </a:cubicBezTo>
                  <a:cubicBezTo>
                    <a:pt x="81" y="40"/>
                    <a:pt x="87" y="34"/>
                    <a:pt x="92" y="35"/>
                  </a:cubicBezTo>
                  <a:cubicBezTo>
                    <a:pt x="122" y="41"/>
                    <a:pt x="131" y="11"/>
                    <a:pt x="152" y="2"/>
                  </a:cubicBezTo>
                  <a:cubicBezTo>
                    <a:pt x="160" y="0"/>
                    <a:pt x="169" y="2"/>
                    <a:pt x="174" y="8"/>
                  </a:cubicBezTo>
                  <a:cubicBezTo>
                    <a:pt x="185" y="24"/>
                    <a:pt x="202" y="32"/>
                    <a:pt x="216" y="43"/>
                  </a:cubicBezTo>
                  <a:cubicBezTo>
                    <a:pt x="224" y="49"/>
                    <a:pt x="228" y="58"/>
                    <a:pt x="230" y="67"/>
                  </a:cubicBezTo>
                  <a:cubicBezTo>
                    <a:pt x="234" y="83"/>
                    <a:pt x="226" y="92"/>
                    <a:pt x="209" y="89"/>
                  </a:cubicBezTo>
                  <a:cubicBezTo>
                    <a:pt x="203" y="88"/>
                    <a:pt x="195" y="86"/>
                    <a:pt x="192" y="91"/>
                  </a:cubicBezTo>
                  <a:cubicBezTo>
                    <a:pt x="181" y="116"/>
                    <a:pt x="153" y="124"/>
                    <a:pt x="140" y="147"/>
                  </a:cubicBezTo>
                  <a:cubicBezTo>
                    <a:pt x="133" y="161"/>
                    <a:pt x="144" y="178"/>
                    <a:pt x="161" y="178"/>
                  </a:cubicBezTo>
                  <a:cubicBezTo>
                    <a:pt x="188" y="180"/>
                    <a:pt x="214" y="189"/>
                    <a:pt x="241" y="195"/>
                  </a:cubicBezTo>
                  <a:cubicBezTo>
                    <a:pt x="254" y="198"/>
                    <a:pt x="267" y="196"/>
                    <a:pt x="274" y="183"/>
                  </a:cubicBezTo>
                  <a:cubicBezTo>
                    <a:pt x="283" y="166"/>
                    <a:pt x="296" y="164"/>
                    <a:pt x="312" y="169"/>
                  </a:cubicBezTo>
                  <a:cubicBezTo>
                    <a:pt x="322" y="172"/>
                    <a:pt x="332" y="171"/>
                    <a:pt x="342" y="169"/>
                  </a:cubicBezTo>
                  <a:cubicBezTo>
                    <a:pt x="365" y="162"/>
                    <a:pt x="394" y="193"/>
                    <a:pt x="388" y="216"/>
                  </a:cubicBezTo>
                  <a:cubicBezTo>
                    <a:pt x="384" y="232"/>
                    <a:pt x="374" y="236"/>
                    <a:pt x="349" y="232"/>
                  </a:cubicBezTo>
                  <a:cubicBezTo>
                    <a:pt x="340" y="230"/>
                    <a:pt x="336" y="236"/>
                    <a:pt x="330" y="240"/>
                  </a:cubicBezTo>
                  <a:cubicBezTo>
                    <a:pt x="323" y="247"/>
                    <a:pt x="316" y="253"/>
                    <a:pt x="305" y="253"/>
                  </a:cubicBezTo>
                  <a:cubicBezTo>
                    <a:pt x="283" y="249"/>
                    <a:pt x="261" y="246"/>
                    <a:pt x="239" y="238"/>
                  </a:cubicBezTo>
                  <a:cubicBezTo>
                    <a:pt x="237" y="238"/>
                    <a:pt x="234" y="237"/>
                    <a:pt x="231" y="236"/>
                  </a:cubicBezTo>
                  <a:cubicBezTo>
                    <a:pt x="213" y="225"/>
                    <a:pt x="192" y="224"/>
                    <a:pt x="171" y="222"/>
                  </a:cubicBezTo>
                  <a:cubicBezTo>
                    <a:pt x="162" y="226"/>
                    <a:pt x="161" y="237"/>
                    <a:pt x="154" y="243"/>
                  </a:cubicBezTo>
                  <a:cubicBezTo>
                    <a:pt x="147" y="246"/>
                    <a:pt x="142" y="251"/>
                    <a:pt x="136" y="255"/>
                  </a:cubicBezTo>
                  <a:cubicBezTo>
                    <a:pt x="122" y="255"/>
                    <a:pt x="110" y="245"/>
                    <a:pt x="96" y="244"/>
                  </a:cubicBezTo>
                  <a:cubicBezTo>
                    <a:pt x="73" y="244"/>
                    <a:pt x="51" y="235"/>
                    <a:pt x="29" y="230"/>
                  </a:cubicBezTo>
                  <a:cubicBezTo>
                    <a:pt x="14" y="226"/>
                    <a:pt x="5" y="212"/>
                    <a:pt x="0" y="197"/>
                  </a:cubicBezTo>
                  <a:close/>
                </a:path>
              </a:pathLst>
            </a:custGeom>
            <a:solidFill>
              <a:srgbClr val="48AE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2" name="Freeform 8"/>
            <p:cNvSpPr>
              <a:spLocks/>
            </p:cNvSpPr>
            <p:nvPr/>
          </p:nvSpPr>
          <p:spPr bwMode="auto">
            <a:xfrm>
              <a:off x="-757238" y="1985962"/>
              <a:ext cx="666750" cy="671513"/>
            </a:xfrm>
            <a:custGeom>
              <a:avLst/>
              <a:gdLst>
                <a:gd name="T0" fmla="*/ 217 w 313"/>
                <a:gd name="T1" fmla="*/ 269 h 315"/>
                <a:gd name="T2" fmla="*/ 254 w 313"/>
                <a:gd name="T3" fmla="*/ 247 h 315"/>
                <a:gd name="T4" fmla="*/ 241 w 313"/>
                <a:gd name="T5" fmla="*/ 229 h 315"/>
                <a:gd name="T6" fmla="*/ 230 w 313"/>
                <a:gd name="T7" fmla="*/ 221 h 315"/>
                <a:gd name="T8" fmla="*/ 212 w 313"/>
                <a:gd name="T9" fmla="*/ 217 h 315"/>
                <a:gd name="T10" fmla="*/ 180 w 313"/>
                <a:gd name="T11" fmla="*/ 217 h 315"/>
                <a:gd name="T12" fmla="*/ 149 w 313"/>
                <a:gd name="T13" fmla="*/ 229 h 315"/>
                <a:gd name="T14" fmla="*/ 124 w 313"/>
                <a:gd name="T15" fmla="*/ 244 h 315"/>
                <a:gd name="T16" fmla="*/ 69 w 313"/>
                <a:gd name="T17" fmla="*/ 234 h 315"/>
                <a:gd name="T18" fmla="*/ 32 w 313"/>
                <a:gd name="T19" fmla="*/ 227 h 315"/>
                <a:gd name="T20" fmla="*/ 3 w 313"/>
                <a:gd name="T21" fmla="*/ 208 h 315"/>
                <a:gd name="T22" fmla="*/ 14 w 313"/>
                <a:gd name="T23" fmla="*/ 177 h 315"/>
                <a:gd name="T24" fmla="*/ 22 w 313"/>
                <a:gd name="T25" fmla="*/ 170 h 315"/>
                <a:gd name="T26" fmla="*/ 45 w 313"/>
                <a:gd name="T27" fmla="*/ 158 h 315"/>
                <a:gd name="T28" fmla="*/ 85 w 313"/>
                <a:gd name="T29" fmla="*/ 130 h 315"/>
                <a:gd name="T30" fmla="*/ 95 w 313"/>
                <a:gd name="T31" fmla="*/ 124 h 315"/>
                <a:gd name="T32" fmla="*/ 62 w 313"/>
                <a:gd name="T33" fmla="*/ 77 h 315"/>
                <a:gd name="T34" fmla="*/ 52 w 313"/>
                <a:gd name="T35" fmla="*/ 73 h 315"/>
                <a:gd name="T36" fmla="*/ 22 w 313"/>
                <a:gd name="T37" fmla="*/ 45 h 315"/>
                <a:gd name="T38" fmla="*/ 38 w 313"/>
                <a:gd name="T39" fmla="*/ 36 h 315"/>
                <a:gd name="T40" fmla="*/ 72 w 313"/>
                <a:gd name="T41" fmla="*/ 20 h 315"/>
                <a:gd name="T42" fmla="*/ 121 w 313"/>
                <a:gd name="T43" fmla="*/ 26 h 315"/>
                <a:gd name="T44" fmla="*/ 150 w 313"/>
                <a:gd name="T45" fmla="*/ 49 h 315"/>
                <a:gd name="T46" fmla="*/ 158 w 313"/>
                <a:gd name="T47" fmla="*/ 53 h 315"/>
                <a:gd name="T48" fmla="*/ 183 w 313"/>
                <a:gd name="T49" fmla="*/ 73 h 315"/>
                <a:gd name="T50" fmla="*/ 166 w 313"/>
                <a:gd name="T51" fmla="*/ 90 h 315"/>
                <a:gd name="T52" fmla="*/ 143 w 313"/>
                <a:gd name="T53" fmla="*/ 91 h 315"/>
                <a:gd name="T54" fmla="*/ 155 w 313"/>
                <a:gd name="T55" fmla="*/ 112 h 315"/>
                <a:gd name="T56" fmla="*/ 174 w 313"/>
                <a:gd name="T57" fmla="*/ 125 h 315"/>
                <a:gd name="T58" fmla="*/ 220 w 313"/>
                <a:gd name="T59" fmla="*/ 163 h 315"/>
                <a:gd name="T60" fmla="*/ 226 w 313"/>
                <a:gd name="T61" fmla="*/ 168 h 315"/>
                <a:gd name="T62" fmla="*/ 254 w 313"/>
                <a:gd name="T63" fmla="*/ 196 h 315"/>
                <a:gd name="T64" fmla="*/ 294 w 313"/>
                <a:gd name="T65" fmla="*/ 227 h 315"/>
                <a:gd name="T66" fmla="*/ 308 w 313"/>
                <a:gd name="T67" fmla="*/ 268 h 315"/>
                <a:gd name="T68" fmla="*/ 267 w 313"/>
                <a:gd name="T69" fmla="*/ 285 h 315"/>
                <a:gd name="T70" fmla="*/ 228 w 313"/>
                <a:gd name="T71" fmla="*/ 298 h 315"/>
                <a:gd name="T72" fmla="*/ 181 w 313"/>
                <a:gd name="T73" fmla="*/ 306 h 315"/>
                <a:gd name="T74" fmla="*/ 217 w 313"/>
                <a:gd name="T75" fmla="*/ 269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3" h="315">
                  <a:moveTo>
                    <a:pt x="217" y="269"/>
                  </a:moveTo>
                  <a:cubicBezTo>
                    <a:pt x="245" y="277"/>
                    <a:pt x="256" y="270"/>
                    <a:pt x="254" y="247"/>
                  </a:cubicBezTo>
                  <a:cubicBezTo>
                    <a:pt x="254" y="238"/>
                    <a:pt x="250" y="231"/>
                    <a:pt x="241" y="229"/>
                  </a:cubicBezTo>
                  <a:cubicBezTo>
                    <a:pt x="236" y="228"/>
                    <a:pt x="232" y="227"/>
                    <a:pt x="230" y="221"/>
                  </a:cubicBezTo>
                  <a:cubicBezTo>
                    <a:pt x="226" y="211"/>
                    <a:pt x="220" y="212"/>
                    <a:pt x="212" y="217"/>
                  </a:cubicBezTo>
                  <a:cubicBezTo>
                    <a:pt x="202" y="223"/>
                    <a:pt x="191" y="221"/>
                    <a:pt x="180" y="217"/>
                  </a:cubicBezTo>
                  <a:cubicBezTo>
                    <a:pt x="168" y="212"/>
                    <a:pt x="155" y="210"/>
                    <a:pt x="149" y="229"/>
                  </a:cubicBezTo>
                  <a:cubicBezTo>
                    <a:pt x="146" y="240"/>
                    <a:pt x="135" y="245"/>
                    <a:pt x="124" y="244"/>
                  </a:cubicBezTo>
                  <a:cubicBezTo>
                    <a:pt x="106" y="242"/>
                    <a:pt x="87" y="238"/>
                    <a:pt x="69" y="234"/>
                  </a:cubicBezTo>
                  <a:cubicBezTo>
                    <a:pt x="57" y="232"/>
                    <a:pt x="47" y="222"/>
                    <a:pt x="32" y="227"/>
                  </a:cubicBezTo>
                  <a:cubicBezTo>
                    <a:pt x="19" y="231"/>
                    <a:pt x="7" y="221"/>
                    <a:pt x="3" y="208"/>
                  </a:cubicBezTo>
                  <a:cubicBezTo>
                    <a:pt x="0" y="196"/>
                    <a:pt x="0" y="183"/>
                    <a:pt x="14" y="177"/>
                  </a:cubicBezTo>
                  <a:cubicBezTo>
                    <a:pt x="18" y="176"/>
                    <a:pt x="22" y="174"/>
                    <a:pt x="22" y="170"/>
                  </a:cubicBezTo>
                  <a:cubicBezTo>
                    <a:pt x="22" y="151"/>
                    <a:pt x="32" y="150"/>
                    <a:pt x="45" y="158"/>
                  </a:cubicBezTo>
                  <a:cubicBezTo>
                    <a:pt x="50" y="127"/>
                    <a:pt x="58" y="121"/>
                    <a:pt x="85" y="130"/>
                  </a:cubicBezTo>
                  <a:cubicBezTo>
                    <a:pt x="92" y="132"/>
                    <a:pt x="93" y="129"/>
                    <a:pt x="95" y="124"/>
                  </a:cubicBezTo>
                  <a:cubicBezTo>
                    <a:pt x="101" y="107"/>
                    <a:pt x="84" y="85"/>
                    <a:pt x="62" y="77"/>
                  </a:cubicBezTo>
                  <a:cubicBezTo>
                    <a:pt x="58" y="75"/>
                    <a:pt x="52" y="77"/>
                    <a:pt x="52" y="73"/>
                  </a:cubicBezTo>
                  <a:cubicBezTo>
                    <a:pt x="50" y="53"/>
                    <a:pt x="33" y="52"/>
                    <a:pt x="22" y="45"/>
                  </a:cubicBezTo>
                  <a:cubicBezTo>
                    <a:pt x="25" y="38"/>
                    <a:pt x="32" y="34"/>
                    <a:pt x="38" y="36"/>
                  </a:cubicBezTo>
                  <a:cubicBezTo>
                    <a:pt x="55" y="41"/>
                    <a:pt x="63" y="35"/>
                    <a:pt x="72" y="20"/>
                  </a:cubicBezTo>
                  <a:cubicBezTo>
                    <a:pt x="85" y="0"/>
                    <a:pt x="110" y="4"/>
                    <a:pt x="121" y="26"/>
                  </a:cubicBezTo>
                  <a:cubicBezTo>
                    <a:pt x="127" y="38"/>
                    <a:pt x="143" y="37"/>
                    <a:pt x="150" y="49"/>
                  </a:cubicBezTo>
                  <a:cubicBezTo>
                    <a:pt x="151" y="51"/>
                    <a:pt x="158" y="52"/>
                    <a:pt x="158" y="53"/>
                  </a:cubicBezTo>
                  <a:cubicBezTo>
                    <a:pt x="158" y="70"/>
                    <a:pt x="172" y="70"/>
                    <a:pt x="183" y="73"/>
                  </a:cubicBezTo>
                  <a:cubicBezTo>
                    <a:pt x="186" y="85"/>
                    <a:pt x="180" y="92"/>
                    <a:pt x="166" y="90"/>
                  </a:cubicBezTo>
                  <a:cubicBezTo>
                    <a:pt x="158" y="90"/>
                    <a:pt x="147" y="81"/>
                    <a:pt x="143" y="91"/>
                  </a:cubicBezTo>
                  <a:cubicBezTo>
                    <a:pt x="139" y="99"/>
                    <a:pt x="152" y="104"/>
                    <a:pt x="155" y="112"/>
                  </a:cubicBezTo>
                  <a:cubicBezTo>
                    <a:pt x="158" y="121"/>
                    <a:pt x="167" y="121"/>
                    <a:pt x="174" y="125"/>
                  </a:cubicBezTo>
                  <a:cubicBezTo>
                    <a:pt x="190" y="137"/>
                    <a:pt x="199" y="158"/>
                    <a:pt x="220" y="163"/>
                  </a:cubicBezTo>
                  <a:cubicBezTo>
                    <a:pt x="222" y="163"/>
                    <a:pt x="225" y="166"/>
                    <a:pt x="226" y="168"/>
                  </a:cubicBezTo>
                  <a:cubicBezTo>
                    <a:pt x="229" y="184"/>
                    <a:pt x="241" y="191"/>
                    <a:pt x="254" y="196"/>
                  </a:cubicBezTo>
                  <a:cubicBezTo>
                    <a:pt x="270" y="203"/>
                    <a:pt x="272" y="225"/>
                    <a:pt x="294" y="227"/>
                  </a:cubicBezTo>
                  <a:cubicBezTo>
                    <a:pt x="307" y="228"/>
                    <a:pt x="313" y="252"/>
                    <a:pt x="308" y="268"/>
                  </a:cubicBezTo>
                  <a:cubicBezTo>
                    <a:pt x="301" y="284"/>
                    <a:pt x="283" y="293"/>
                    <a:pt x="267" y="285"/>
                  </a:cubicBezTo>
                  <a:cubicBezTo>
                    <a:pt x="249" y="277"/>
                    <a:pt x="238" y="279"/>
                    <a:pt x="228" y="298"/>
                  </a:cubicBezTo>
                  <a:cubicBezTo>
                    <a:pt x="221" y="314"/>
                    <a:pt x="202" y="315"/>
                    <a:pt x="181" y="306"/>
                  </a:cubicBezTo>
                  <a:cubicBezTo>
                    <a:pt x="189" y="289"/>
                    <a:pt x="206" y="283"/>
                    <a:pt x="217" y="269"/>
                  </a:cubicBezTo>
                  <a:close/>
                </a:path>
              </a:pathLst>
            </a:custGeom>
            <a:solidFill>
              <a:srgbClr val="0093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920" name="Freeform 12"/>
            <p:cNvSpPr>
              <a:spLocks/>
            </p:cNvSpPr>
            <p:nvPr/>
          </p:nvSpPr>
          <p:spPr bwMode="auto">
            <a:xfrm>
              <a:off x="-838200" y="2540000"/>
              <a:ext cx="542925" cy="873125"/>
            </a:xfrm>
            <a:custGeom>
              <a:avLst/>
              <a:gdLst>
                <a:gd name="T0" fmla="*/ 255 w 255"/>
                <a:gd name="T1" fmla="*/ 9 h 409"/>
                <a:gd name="T2" fmla="*/ 219 w 255"/>
                <a:gd name="T3" fmla="*/ 46 h 409"/>
                <a:gd name="T4" fmla="*/ 157 w 255"/>
                <a:gd name="T5" fmla="*/ 136 h 409"/>
                <a:gd name="T6" fmla="*/ 152 w 255"/>
                <a:gd name="T7" fmla="*/ 223 h 409"/>
                <a:gd name="T8" fmla="*/ 154 w 255"/>
                <a:gd name="T9" fmla="*/ 325 h 409"/>
                <a:gd name="T10" fmla="*/ 190 w 255"/>
                <a:gd name="T11" fmla="*/ 405 h 409"/>
                <a:gd name="T12" fmla="*/ 76 w 255"/>
                <a:gd name="T13" fmla="*/ 409 h 409"/>
                <a:gd name="T14" fmla="*/ 112 w 255"/>
                <a:gd name="T15" fmla="*/ 302 h 409"/>
                <a:gd name="T16" fmla="*/ 108 w 255"/>
                <a:gd name="T17" fmla="*/ 192 h 409"/>
                <a:gd name="T18" fmla="*/ 94 w 255"/>
                <a:gd name="T19" fmla="*/ 151 h 409"/>
                <a:gd name="T20" fmla="*/ 62 w 255"/>
                <a:gd name="T21" fmla="*/ 81 h 409"/>
                <a:gd name="T22" fmla="*/ 34 w 255"/>
                <a:gd name="T23" fmla="*/ 43 h 409"/>
                <a:gd name="T24" fmla="*/ 7 w 255"/>
                <a:gd name="T25" fmla="*/ 32 h 409"/>
                <a:gd name="T26" fmla="*/ 5 w 255"/>
                <a:gd name="T27" fmla="*/ 21 h 409"/>
                <a:gd name="T28" fmla="*/ 43 w 255"/>
                <a:gd name="T29" fmla="*/ 35 h 409"/>
                <a:gd name="T30" fmla="*/ 59 w 255"/>
                <a:gd name="T31" fmla="*/ 42 h 409"/>
                <a:gd name="T32" fmla="*/ 59 w 255"/>
                <a:gd name="T33" fmla="*/ 42 h 409"/>
                <a:gd name="T34" fmla="*/ 59 w 255"/>
                <a:gd name="T35" fmla="*/ 24 h 409"/>
                <a:gd name="T36" fmla="*/ 76 w 255"/>
                <a:gd name="T37" fmla="*/ 0 h 409"/>
                <a:gd name="T38" fmla="*/ 89 w 255"/>
                <a:gd name="T39" fmla="*/ 24 h 409"/>
                <a:gd name="T40" fmla="*/ 110 w 255"/>
                <a:gd name="T41" fmla="*/ 103 h 409"/>
                <a:gd name="T42" fmla="*/ 125 w 255"/>
                <a:gd name="T43" fmla="*/ 121 h 409"/>
                <a:gd name="T44" fmla="*/ 137 w 255"/>
                <a:gd name="T45" fmla="*/ 33 h 409"/>
                <a:gd name="T46" fmla="*/ 141 w 255"/>
                <a:gd name="T47" fmla="*/ 16 h 409"/>
                <a:gd name="T48" fmla="*/ 148 w 255"/>
                <a:gd name="T49" fmla="*/ 17 h 409"/>
                <a:gd name="T50" fmla="*/ 163 w 255"/>
                <a:gd name="T51" fmla="*/ 32 h 409"/>
                <a:gd name="T52" fmla="*/ 190 w 255"/>
                <a:gd name="T53" fmla="*/ 42 h 409"/>
                <a:gd name="T54" fmla="*/ 213 w 255"/>
                <a:gd name="T55" fmla="*/ 33 h 409"/>
                <a:gd name="T56" fmla="*/ 237 w 255"/>
                <a:gd name="T57" fmla="*/ 18 h 409"/>
                <a:gd name="T58" fmla="*/ 255 w 255"/>
                <a:gd name="T59" fmla="*/ 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5" h="409">
                  <a:moveTo>
                    <a:pt x="255" y="9"/>
                  </a:moveTo>
                  <a:cubicBezTo>
                    <a:pt x="248" y="27"/>
                    <a:pt x="233" y="36"/>
                    <a:pt x="219" y="46"/>
                  </a:cubicBezTo>
                  <a:cubicBezTo>
                    <a:pt x="183" y="66"/>
                    <a:pt x="168" y="98"/>
                    <a:pt x="157" y="136"/>
                  </a:cubicBezTo>
                  <a:cubicBezTo>
                    <a:pt x="147" y="166"/>
                    <a:pt x="147" y="193"/>
                    <a:pt x="152" y="223"/>
                  </a:cubicBezTo>
                  <a:cubicBezTo>
                    <a:pt x="157" y="257"/>
                    <a:pt x="154" y="291"/>
                    <a:pt x="154" y="325"/>
                  </a:cubicBezTo>
                  <a:cubicBezTo>
                    <a:pt x="154" y="355"/>
                    <a:pt x="159" y="384"/>
                    <a:pt x="190" y="405"/>
                  </a:cubicBezTo>
                  <a:cubicBezTo>
                    <a:pt x="151" y="405"/>
                    <a:pt x="116" y="402"/>
                    <a:pt x="76" y="409"/>
                  </a:cubicBezTo>
                  <a:cubicBezTo>
                    <a:pt x="115" y="379"/>
                    <a:pt x="112" y="340"/>
                    <a:pt x="112" y="302"/>
                  </a:cubicBezTo>
                  <a:cubicBezTo>
                    <a:pt x="111" y="265"/>
                    <a:pt x="115" y="229"/>
                    <a:pt x="108" y="192"/>
                  </a:cubicBezTo>
                  <a:cubicBezTo>
                    <a:pt x="106" y="178"/>
                    <a:pt x="102" y="164"/>
                    <a:pt x="94" y="151"/>
                  </a:cubicBezTo>
                  <a:cubicBezTo>
                    <a:pt x="80" y="129"/>
                    <a:pt x="70" y="105"/>
                    <a:pt x="62" y="81"/>
                  </a:cubicBezTo>
                  <a:cubicBezTo>
                    <a:pt x="57" y="65"/>
                    <a:pt x="48" y="52"/>
                    <a:pt x="34" y="43"/>
                  </a:cubicBezTo>
                  <a:cubicBezTo>
                    <a:pt x="23" y="43"/>
                    <a:pt x="15" y="38"/>
                    <a:pt x="7" y="32"/>
                  </a:cubicBezTo>
                  <a:cubicBezTo>
                    <a:pt x="4" y="29"/>
                    <a:pt x="0" y="25"/>
                    <a:pt x="5" y="21"/>
                  </a:cubicBezTo>
                  <a:cubicBezTo>
                    <a:pt x="18" y="23"/>
                    <a:pt x="30" y="30"/>
                    <a:pt x="43" y="35"/>
                  </a:cubicBezTo>
                  <a:cubicBezTo>
                    <a:pt x="50" y="32"/>
                    <a:pt x="54" y="39"/>
                    <a:pt x="59" y="42"/>
                  </a:cubicBezTo>
                  <a:cubicBezTo>
                    <a:pt x="60" y="44"/>
                    <a:pt x="61" y="40"/>
                    <a:pt x="59" y="42"/>
                  </a:cubicBezTo>
                  <a:cubicBezTo>
                    <a:pt x="54" y="36"/>
                    <a:pt x="56" y="30"/>
                    <a:pt x="59" y="24"/>
                  </a:cubicBezTo>
                  <a:cubicBezTo>
                    <a:pt x="66" y="17"/>
                    <a:pt x="65" y="4"/>
                    <a:pt x="76" y="0"/>
                  </a:cubicBezTo>
                  <a:cubicBezTo>
                    <a:pt x="86" y="6"/>
                    <a:pt x="87" y="15"/>
                    <a:pt x="89" y="24"/>
                  </a:cubicBezTo>
                  <a:cubicBezTo>
                    <a:pt x="93" y="51"/>
                    <a:pt x="94" y="79"/>
                    <a:pt x="110" y="103"/>
                  </a:cubicBezTo>
                  <a:cubicBezTo>
                    <a:pt x="114" y="109"/>
                    <a:pt x="116" y="116"/>
                    <a:pt x="125" y="121"/>
                  </a:cubicBezTo>
                  <a:cubicBezTo>
                    <a:pt x="139" y="93"/>
                    <a:pt x="159" y="66"/>
                    <a:pt x="137" y="33"/>
                  </a:cubicBezTo>
                  <a:cubicBezTo>
                    <a:pt x="137" y="27"/>
                    <a:pt x="130" y="20"/>
                    <a:pt x="141" y="16"/>
                  </a:cubicBezTo>
                  <a:cubicBezTo>
                    <a:pt x="143" y="16"/>
                    <a:pt x="145" y="17"/>
                    <a:pt x="148" y="17"/>
                  </a:cubicBezTo>
                  <a:cubicBezTo>
                    <a:pt x="155" y="20"/>
                    <a:pt x="160" y="25"/>
                    <a:pt x="163" y="32"/>
                  </a:cubicBezTo>
                  <a:cubicBezTo>
                    <a:pt x="172" y="53"/>
                    <a:pt x="172" y="53"/>
                    <a:pt x="190" y="42"/>
                  </a:cubicBezTo>
                  <a:cubicBezTo>
                    <a:pt x="197" y="37"/>
                    <a:pt x="205" y="34"/>
                    <a:pt x="213" y="33"/>
                  </a:cubicBezTo>
                  <a:cubicBezTo>
                    <a:pt x="222" y="31"/>
                    <a:pt x="231" y="27"/>
                    <a:pt x="237" y="18"/>
                  </a:cubicBezTo>
                  <a:cubicBezTo>
                    <a:pt x="241" y="12"/>
                    <a:pt x="247" y="8"/>
                    <a:pt x="255" y="9"/>
                  </a:cubicBezTo>
                  <a:close/>
                </a:path>
              </a:pathLst>
            </a:custGeom>
            <a:solidFill>
              <a:srgbClr val="4025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921" name="Freeform 13"/>
            <p:cNvSpPr>
              <a:spLocks/>
            </p:cNvSpPr>
            <p:nvPr/>
          </p:nvSpPr>
          <p:spPr bwMode="auto">
            <a:xfrm>
              <a:off x="-481013" y="2125663"/>
              <a:ext cx="309563" cy="279400"/>
            </a:xfrm>
            <a:custGeom>
              <a:avLst/>
              <a:gdLst>
                <a:gd name="T0" fmla="*/ 124 w 145"/>
                <a:gd name="T1" fmla="*/ 130 h 131"/>
                <a:gd name="T2" fmla="*/ 95 w 145"/>
                <a:gd name="T3" fmla="*/ 109 h 131"/>
                <a:gd name="T4" fmla="*/ 89 w 145"/>
                <a:gd name="T5" fmla="*/ 101 h 131"/>
                <a:gd name="T6" fmla="*/ 26 w 145"/>
                <a:gd name="T7" fmla="*/ 56 h 131"/>
                <a:gd name="T8" fmla="*/ 2 w 145"/>
                <a:gd name="T9" fmla="*/ 27 h 131"/>
                <a:gd name="T10" fmla="*/ 6 w 145"/>
                <a:gd name="T11" fmla="*/ 19 h 131"/>
                <a:gd name="T12" fmla="*/ 30 w 145"/>
                <a:gd name="T13" fmla="*/ 18 h 131"/>
                <a:gd name="T14" fmla="*/ 53 w 145"/>
                <a:gd name="T15" fmla="*/ 7 h 131"/>
                <a:gd name="T16" fmla="*/ 86 w 145"/>
                <a:gd name="T17" fmla="*/ 12 h 131"/>
                <a:gd name="T18" fmla="*/ 118 w 145"/>
                <a:gd name="T19" fmla="*/ 67 h 131"/>
                <a:gd name="T20" fmla="*/ 122 w 145"/>
                <a:gd name="T21" fmla="*/ 77 h 131"/>
                <a:gd name="T22" fmla="*/ 129 w 145"/>
                <a:gd name="T23" fmla="*/ 124 h 131"/>
                <a:gd name="T24" fmla="*/ 124 w 145"/>
                <a:gd name="T25" fmla="*/ 1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31">
                  <a:moveTo>
                    <a:pt x="124" y="130"/>
                  </a:moveTo>
                  <a:cubicBezTo>
                    <a:pt x="108" y="131"/>
                    <a:pt x="94" y="131"/>
                    <a:pt x="95" y="109"/>
                  </a:cubicBezTo>
                  <a:cubicBezTo>
                    <a:pt x="95" y="106"/>
                    <a:pt x="91" y="101"/>
                    <a:pt x="89" y="101"/>
                  </a:cubicBezTo>
                  <a:cubicBezTo>
                    <a:pt x="59" y="99"/>
                    <a:pt x="55" y="62"/>
                    <a:pt x="26" y="56"/>
                  </a:cubicBezTo>
                  <a:cubicBezTo>
                    <a:pt x="18" y="55"/>
                    <a:pt x="13" y="35"/>
                    <a:pt x="2" y="27"/>
                  </a:cubicBezTo>
                  <a:cubicBezTo>
                    <a:pt x="0" y="26"/>
                    <a:pt x="4" y="21"/>
                    <a:pt x="6" y="19"/>
                  </a:cubicBezTo>
                  <a:cubicBezTo>
                    <a:pt x="14" y="13"/>
                    <a:pt x="22" y="14"/>
                    <a:pt x="30" y="18"/>
                  </a:cubicBezTo>
                  <a:cubicBezTo>
                    <a:pt x="42" y="24"/>
                    <a:pt x="51" y="23"/>
                    <a:pt x="53" y="7"/>
                  </a:cubicBezTo>
                  <a:cubicBezTo>
                    <a:pt x="64" y="9"/>
                    <a:pt x="81" y="0"/>
                    <a:pt x="86" y="12"/>
                  </a:cubicBezTo>
                  <a:cubicBezTo>
                    <a:pt x="95" y="32"/>
                    <a:pt x="112" y="47"/>
                    <a:pt x="118" y="67"/>
                  </a:cubicBezTo>
                  <a:cubicBezTo>
                    <a:pt x="119" y="71"/>
                    <a:pt x="118" y="74"/>
                    <a:pt x="122" y="77"/>
                  </a:cubicBezTo>
                  <a:cubicBezTo>
                    <a:pt x="144" y="93"/>
                    <a:pt x="145" y="104"/>
                    <a:pt x="129" y="124"/>
                  </a:cubicBezTo>
                  <a:cubicBezTo>
                    <a:pt x="127" y="126"/>
                    <a:pt x="126" y="128"/>
                    <a:pt x="124" y="130"/>
                  </a:cubicBezTo>
                  <a:close/>
                </a:path>
              </a:pathLst>
            </a:custGeom>
            <a:solidFill>
              <a:srgbClr val="48AE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923" name="Freeform 15"/>
            <p:cNvSpPr>
              <a:spLocks/>
            </p:cNvSpPr>
            <p:nvPr/>
          </p:nvSpPr>
          <p:spPr bwMode="auto">
            <a:xfrm>
              <a:off x="-1063625" y="2497138"/>
              <a:ext cx="298450" cy="149225"/>
            </a:xfrm>
            <a:custGeom>
              <a:avLst/>
              <a:gdLst>
                <a:gd name="T0" fmla="*/ 111 w 140"/>
                <a:gd name="T1" fmla="*/ 41 h 70"/>
                <a:gd name="T2" fmla="*/ 140 w 140"/>
                <a:gd name="T3" fmla="*/ 63 h 70"/>
                <a:gd name="T4" fmla="*/ 100 w 140"/>
                <a:gd name="T5" fmla="*/ 60 h 70"/>
                <a:gd name="T6" fmla="*/ 72 w 140"/>
                <a:gd name="T7" fmla="*/ 59 h 70"/>
                <a:gd name="T8" fmla="*/ 30 w 140"/>
                <a:gd name="T9" fmla="*/ 48 h 70"/>
                <a:gd name="T10" fmla="*/ 3 w 140"/>
                <a:gd name="T11" fmla="*/ 28 h 70"/>
                <a:gd name="T12" fmla="*/ 14 w 140"/>
                <a:gd name="T13" fmla="*/ 0 h 70"/>
                <a:gd name="T14" fmla="*/ 24 w 140"/>
                <a:gd name="T15" fmla="*/ 10 h 70"/>
                <a:gd name="T16" fmla="*/ 63 w 140"/>
                <a:gd name="T17" fmla="*/ 33 h 70"/>
                <a:gd name="T18" fmla="*/ 96 w 140"/>
                <a:gd name="T19" fmla="*/ 41 h 70"/>
                <a:gd name="T20" fmla="*/ 111 w 140"/>
                <a:gd name="T21" fmla="*/ 4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70">
                  <a:moveTo>
                    <a:pt x="111" y="41"/>
                  </a:moveTo>
                  <a:cubicBezTo>
                    <a:pt x="115" y="55"/>
                    <a:pt x="130" y="56"/>
                    <a:pt x="140" y="63"/>
                  </a:cubicBezTo>
                  <a:cubicBezTo>
                    <a:pt x="126" y="69"/>
                    <a:pt x="113" y="70"/>
                    <a:pt x="100" y="60"/>
                  </a:cubicBezTo>
                  <a:cubicBezTo>
                    <a:pt x="92" y="52"/>
                    <a:pt x="83" y="65"/>
                    <a:pt x="72" y="59"/>
                  </a:cubicBezTo>
                  <a:cubicBezTo>
                    <a:pt x="60" y="53"/>
                    <a:pt x="46" y="46"/>
                    <a:pt x="30" y="48"/>
                  </a:cubicBezTo>
                  <a:cubicBezTo>
                    <a:pt x="18" y="50"/>
                    <a:pt x="7" y="41"/>
                    <a:pt x="3" y="28"/>
                  </a:cubicBezTo>
                  <a:cubicBezTo>
                    <a:pt x="0" y="17"/>
                    <a:pt x="1" y="6"/>
                    <a:pt x="14" y="0"/>
                  </a:cubicBezTo>
                  <a:cubicBezTo>
                    <a:pt x="21" y="0"/>
                    <a:pt x="21" y="6"/>
                    <a:pt x="24" y="10"/>
                  </a:cubicBezTo>
                  <a:cubicBezTo>
                    <a:pt x="33" y="24"/>
                    <a:pt x="45" y="33"/>
                    <a:pt x="63" y="33"/>
                  </a:cubicBezTo>
                  <a:cubicBezTo>
                    <a:pt x="74" y="33"/>
                    <a:pt x="86" y="37"/>
                    <a:pt x="96" y="41"/>
                  </a:cubicBezTo>
                  <a:cubicBezTo>
                    <a:pt x="102" y="44"/>
                    <a:pt x="106" y="42"/>
                    <a:pt x="111" y="41"/>
                  </a:cubicBezTo>
                  <a:close/>
                </a:path>
              </a:pathLst>
            </a:custGeom>
            <a:solidFill>
              <a:srgbClr val="1A92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926" name="Freeform 18"/>
            <p:cNvSpPr>
              <a:spLocks/>
            </p:cNvSpPr>
            <p:nvPr/>
          </p:nvSpPr>
          <p:spPr bwMode="auto">
            <a:xfrm>
              <a:off x="-676275" y="2540000"/>
              <a:ext cx="138113" cy="66675"/>
            </a:xfrm>
            <a:custGeom>
              <a:avLst/>
              <a:gdLst>
                <a:gd name="T0" fmla="*/ 8 w 65"/>
                <a:gd name="T1" fmla="*/ 24 h 31"/>
                <a:gd name="T2" fmla="*/ 0 w 65"/>
                <a:gd name="T3" fmla="*/ 0 h 31"/>
                <a:gd name="T4" fmla="*/ 65 w 65"/>
                <a:gd name="T5" fmla="*/ 16 h 31"/>
                <a:gd name="T6" fmla="*/ 65 w 65"/>
                <a:gd name="T7" fmla="*/ 31 h 31"/>
                <a:gd name="T8" fmla="*/ 8 w 65"/>
                <a:gd name="T9" fmla="*/ 24 h 31"/>
              </a:gdLst>
              <a:ahLst/>
              <a:cxnLst>
                <a:cxn ang="0">
                  <a:pos x="T0" y="T1"/>
                </a:cxn>
                <a:cxn ang="0">
                  <a:pos x="T2" y="T3"/>
                </a:cxn>
                <a:cxn ang="0">
                  <a:pos x="T4" y="T5"/>
                </a:cxn>
                <a:cxn ang="0">
                  <a:pos x="T6" y="T7"/>
                </a:cxn>
                <a:cxn ang="0">
                  <a:pos x="T8" y="T9"/>
                </a:cxn>
              </a:cxnLst>
              <a:rect l="0" t="0" r="r" b="b"/>
              <a:pathLst>
                <a:path w="65" h="31">
                  <a:moveTo>
                    <a:pt x="8" y="24"/>
                  </a:moveTo>
                  <a:cubicBezTo>
                    <a:pt x="5" y="16"/>
                    <a:pt x="3" y="8"/>
                    <a:pt x="0" y="0"/>
                  </a:cubicBezTo>
                  <a:cubicBezTo>
                    <a:pt x="22" y="3"/>
                    <a:pt x="46" y="0"/>
                    <a:pt x="65" y="16"/>
                  </a:cubicBezTo>
                  <a:cubicBezTo>
                    <a:pt x="59" y="21"/>
                    <a:pt x="65" y="26"/>
                    <a:pt x="65" y="31"/>
                  </a:cubicBezTo>
                  <a:cubicBezTo>
                    <a:pt x="46" y="24"/>
                    <a:pt x="27" y="28"/>
                    <a:pt x="8" y="24"/>
                  </a:cubicBezTo>
                  <a:close/>
                </a:path>
              </a:pathLst>
            </a:custGeom>
            <a:solidFill>
              <a:srgbClr val="228C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927" name="Freeform 19"/>
            <p:cNvSpPr>
              <a:spLocks/>
            </p:cNvSpPr>
            <p:nvPr/>
          </p:nvSpPr>
          <p:spPr bwMode="auto">
            <a:xfrm>
              <a:off x="-522288" y="2576513"/>
              <a:ext cx="138113" cy="68263"/>
            </a:xfrm>
            <a:custGeom>
              <a:avLst/>
              <a:gdLst>
                <a:gd name="T0" fmla="*/ 65 w 65"/>
                <a:gd name="T1" fmla="*/ 16 h 32"/>
                <a:gd name="T2" fmla="*/ 44 w 65"/>
                <a:gd name="T3" fmla="*/ 28 h 32"/>
                <a:gd name="T4" fmla="*/ 12 w 65"/>
                <a:gd name="T5" fmla="*/ 16 h 32"/>
                <a:gd name="T6" fmla="*/ 0 w 65"/>
                <a:gd name="T7" fmla="*/ 0 h 32"/>
                <a:gd name="T8" fmla="*/ 65 w 65"/>
                <a:gd name="T9" fmla="*/ 16 h 32"/>
              </a:gdLst>
              <a:ahLst/>
              <a:cxnLst>
                <a:cxn ang="0">
                  <a:pos x="T0" y="T1"/>
                </a:cxn>
                <a:cxn ang="0">
                  <a:pos x="T2" y="T3"/>
                </a:cxn>
                <a:cxn ang="0">
                  <a:pos x="T4" y="T5"/>
                </a:cxn>
                <a:cxn ang="0">
                  <a:pos x="T6" y="T7"/>
                </a:cxn>
                <a:cxn ang="0">
                  <a:pos x="T8" y="T9"/>
                </a:cxn>
              </a:cxnLst>
              <a:rect l="0" t="0" r="r" b="b"/>
              <a:pathLst>
                <a:path w="65" h="32">
                  <a:moveTo>
                    <a:pt x="65" y="16"/>
                  </a:moveTo>
                  <a:cubicBezTo>
                    <a:pt x="59" y="22"/>
                    <a:pt x="51" y="23"/>
                    <a:pt x="44" y="28"/>
                  </a:cubicBezTo>
                  <a:cubicBezTo>
                    <a:pt x="31" y="32"/>
                    <a:pt x="23" y="19"/>
                    <a:pt x="12" y="16"/>
                  </a:cubicBezTo>
                  <a:cubicBezTo>
                    <a:pt x="8" y="11"/>
                    <a:pt x="4" y="5"/>
                    <a:pt x="0" y="0"/>
                  </a:cubicBezTo>
                  <a:cubicBezTo>
                    <a:pt x="21" y="5"/>
                    <a:pt x="43" y="11"/>
                    <a:pt x="65" y="16"/>
                  </a:cubicBezTo>
                  <a:close/>
                </a:path>
              </a:pathLst>
            </a:custGeom>
            <a:solidFill>
              <a:srgbClr val="268E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46"/>
        <p:cNvGrpSpPr/>
        <p:nvPr/>
      </p:nvGrpSpPr>
      <p:grpSpPr>
        <a:xfrm>
          <a:off x="0" y="0"/>
          <a:ext cx="0" cy="0"/>
          <a:chOff x="0" y="0"/>
          <a:chExt cx="0" cy="0"/>
        </a:xfrm>
      </p:grpSpPr>
      <p:sp>
        <p:nvSpPr>
          <p:cNvPr id="1947" name="Google Shape;1947;p55"/>
          <p:cNvSpPr txBox="1">
            <a:spLocks noGrp="1"/>
          </p:cNvSpPr>
          <p:nvPr>
            <p:ph type="title"/>
          </p:nvPr>
        </p:nvSpPr>
        <p:spPr>
          <a:xfrm>
            <a:off x="621146" y="24514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PARTS</a:t>
            </a:r>
            <a:endParaRPr b="1" dirty="0"/>
          </a:p>
        </p:txBody>
      </p:sp>
      <p:sp>
        <p:nvSpPr>
          <p:cNvPr id="1955" name="Google Shape;1955;p55"/>
          <p:cNvSpPr txBox="1"/>
          <p:nvPr/>
        </p:nvSpPr>
        <p:spPr>
          <a:xfrm>
            <a:off x="1233504" y="2686741"/>
            <a:ext cx="1799400" cy="572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accent2"/>
                </a:solidFill>
                <a:latin typeface="Catamaran"/>
                <a:ea typeface="Catamaran"/>
                <a:cs typeface="Catamaran"/>
                <a:sym typeface="Catamaran"/>
              </a:rPr>
              <a:t>It’s the closest planet to the Sun</a:t>
            </a:r>
            <a:endParaRPr>
              <a:solidFill>
                <a:schemeClr val="accent2"/>
              </a:solidFill>
              <a:latin typeface="Catamaran"/>
              <a:ea typeface="Catamaran"/>
              <a:cs typeface="Catamaran"/>
              <a:sym typeface="Catamaran"/>
            </a:endParaRPr>
          </a:p>
        </p:txBody>
      </p:sp>
      <p:sp>
        <p:nvSpPr>
          <p:cNvPr id="1956" name="Google Shape;1956;p55"/>
          <p:cNvSpPr txBox="1"/>
          <p:nvPr/>
        </p:nvSpPr>
        <p:spPr>
          <a:xfrm>
            <a:off x="1584504" y="2319575"/>
            <a:ext cx="1448400" cy="516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a:solidFill>
                  <a:schemeClr val="accent1"/>
                </a:solidFill>
                <a:latin typeface="Chau Philomene One"/>
                <a:ea typeface="Chau Philomene One"/>
                <a:cs typeface="Chau Philomene One"/>
                <a:sym typeface="Chau Philomene One"/>
              </a:rPr>
              <a:t>MERCURY</a:t>
            </a:r>
            <a:endParaRPr sz="2000">
              <a:solidFill>
                <a:schemeClr val="accent1"/>
              </a:solidFill>
              <a:latin typeface="Chau Philomene One"/>
              <a:ea typeface="Chau Philomene One"/>
              <a:cs typeface="Chau Philomene One"/>
              <a:sym typeface="Chau Philomene One"/>
            </a:endParaRPr>
          </a:p>
        </p:txBody>
      </p:sp>
      <p:sp>
        <p:nvSpPr>
          <p:cNvPr id="1957" name="Google Shape;1957;p55"/>
          <p:cNvSpPr txBox="1"/>
          <p:nvPr/>
        </p:nvSpPr>
        <p:spPr>
          <a:xfrm>
            <a:off x="1233504" y="3753279"/>
            <a:ext cx="1799400" cy="572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accent2"/>
                </a:solidFill>
                <a:latin typeface="Catamaran"/>
                <a:ea typeface="Catamaran"/>
                <a:cs typeface="Catamaran"/>
                <a:sym typeface="Catamaran"/>
              </a:rPr>
              <a:t>Venus is the second planet from the Sun</a:t>
            </a:r>
            <a:endParaRPr>
              <a:solidFill>
                <a:schemeClr val="accent2"/>
              </a:solidFill>
              <a:latin typeface="Catamaran"/>
              <a:ea typeface="Catamaran"/>
              <a:cs typeface="Catamaran"/>
              <a:sym typeface="Catamaran"/>
            </a:endParaRPr>
          </a:p>
        </p:txBody>
      </p:sp>
      <p:sp>
        <p:nvSpPr>
          <p:cNvPr id="1958" name="Google Shape;1958;p55"/>
          <p:cNvSpPr txBox="1"/>
          <p:nvPr/>
        </p:nvSpPr>
        <p:spPr>
          <a:xfrm>
            <a:off x="1584504" y="3386121"/>
            <a:ext cx="1448400" cy="516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a:solidFill>
                  <a:schemeClr val="accent1"/>
                </a:solidFill>
                <a:latin typeface="Chau Philomene One"/>
                <a:ea typeface="Chau Philomene One"/>
                <a:cs typeface="Chau Philomene One"/>
                <a:sym typeface="Chau Philomene One"/>
              </a:rPr>
              <a:t>VENUS</a:t>
            </a:r>
            <a:endParaRPr sz="2000">
              <a:solidFill>
                <a:schemeClr val="accent1"/>
              </a:solidFill>
              <a:latin typeface="Chau Philomene One"/>
              <a:ea typeface="Chau Philomene One"/>
              <a:cs typeface="Chau Philomene One"/>
              <a:sym typeface="Chau Philomene One"/>
            </a:endParaRPr>
          </a:p>
        </p:txBody>
      </p:sp>
      <p:sp>
        <p:nvSpPr>
          <p:cNvPr id="1959" name="Google Shape;1959;p55"/>
          <p:cNvSpPr txBox="1"/>
          <p:nvPr/>
        </p:nvSpPr>
        <p:spPr>
          <a:xfrm>
            <a:off x="1233504" y="1718279"/>
            <a:ext cx="1799400" cy="572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chemeClr val="accent2"/>
                </a:solidFill>
                <a:latin typeface="Catamaran"/>
                <a:ea typeface="Catamaran"/>
                <a:cs typeface="Catamaran"/>
                <a:sym typeface="Catamaran"/>
              </a:rPr>
              <a:t>Saturn is a gas giant and has rings</a:t>
            </a:r>
            <a:endParaRPr>
              <a:solidFill>
                <a:schemeClr val="accent2"/>
              </a:solidFill>
              <a:latin typeface="Catamaran"/>
              <a:ea typeface="Catamaran"/>
              <a:cs typeface="Catamaran"/>
              <a:sym typeface="Catamaran"/>
            </a:endParaRPr>
          </a:p>
        </p:txBody>
      </p:sp>
      <p:sp>
        <p:nvSpPr>
          <p:cNvPr id="1960" name="Google Shape;1960;p55"/>
          <p:cNvSpPr txBox="1"/>
          <p:nvPr/>
        </p:nvSpPr>
        <p:spPr>
          <a:xfrm>
            <a:off x="1584504" y="1351113"/>
            <a:ext cx="1448400" cy="516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a:solidFill>
                  <a:schemeClr val="accent1"/>
                </a:solidFill>
                <a:latin typeface="Chau Philomene One"/>
                <a:ea typeface="Chau Philomene One"/>
                <a:cs typeface="Chau Philomene One"/>
                <a:sym typeface="Chau Philomene One"/>
              </a:rPr>
              <a:t>SATURN</a:t>
            </a:r>
            <a:endParaRPr sz="2000">
              <a:solidFill>
                <a:schemeClr val="accent1"/>
              </a:solidFill>
              <a:latin typeface="Chau Philomene One"/>
              <a:ea typeface="Chau Philomene One"/>
              <a:cs typeface="Chau Philomene One"/>
              <a:sym typeface="Chau Philomene One"/>
            </a:endParaRPr>
          </a:p>
        </p:txBody>
      </p:sp>
      <p:pic>
        <p:nvPicPr>
          <p:cNvPr id="2" name="Imagen 1"/>
          <p:cNvPicPr>
            <a:picLocks noChangeAspect="1"/>
          </p:cNvPicPr>
          <p:nvPr/>
        </p:nvPicPr>
        <p:blipFill>
          <a:blip r:embed="rId3"/>
          <a:stretch>
            <a:fillRect/>
          </a:stretch>
        </p:blipFill>
        <p:spPr>
          <a:xfrm>
            <a:off x="3675064" y="1060790"/>
            <a:ext cx="4206194" cy="3549570"/>
          </a:xfrm>
          <a:prstGeom prst="rect">
            <a:avLst/>
          </a:prstGeom>
        </p:spPr>
      </p:pic>
      <p:sp>
        <p:nvSpPr>
          <p:cNvPr id="20" name="Rectángulo 19"/>
          <p:cNvSpPr/>
          <p:nvPr/>
        </p:nvSpPr>
        <p:spPr>
          <a:xfrm>
            <a:off x="1" y="934595"/>
            <a:ext cx="9144000" cy="9389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21" name="Grupo 20"/>
          <p:cNvGrpSpPr/>
          <p:nvPr/>
        </p:nvGrpSpPr>
        <p:grpSpPr>
          <a:xfrm>
            <a:off x="7754880" y="273091"/>
            <a:ext cx="934790" cy="685910"/>
            <a:chOff x="7754880" y="507361"/>
            <a:chExt cx="598791" cy="439368"/>
          </a:xfrm>
        </p:grpSpPr>
        <p:pic>
          <p:nvPicPr>
            <p:cNvPr id="22" name="Imagen 21"/>
            <p:cNvPicPr>
              <a:picLocks noChangeAspect="1"/>
            </p:cNvPicPr>
            <p:nvPr/>
          </p:nvPicPr>
          <p:blipFill>
            <a:blip r:embed="rId4"/>
            <a:stretch>
              <a:fillRect/>
            </a:stretch>
          </p:blipFill>
          <p:spPr>
            <a:xfrm>
              <a:off x="8054275" y="625574"/>
              <a:ext cx="299396" cy="308202"/>
            </a:xfrm>
            <a:prstGeom prst="rect">
              <a:avLst/>
            </a:prstGeom>
          </p:spPr>
        </p:pic>
        <p:pic>
          <p:nvPicPr>
            <p:cNvPr id="23" name="Imagen 22"/>
            <p:cNvPicPr>
              <a:picLocks noChangeAspect="1"/>
            </p:cNvPicPr>
            <p:nvPr/>
          </p:nvPicPr>
          <p:blipFill>
            <a:blip r:embed="rId4"/>
            <a:stretch>
              <a:fillRect/>
            </a:stretch>
          </p:blipFill>
          <p:spPr>
            <a:xfrm>
              <a:off x="7754880" y="625574"/>
              <a:ext cx="299396" cy="308202"/>
            </a:xfrm>
            <a:prstGeom prst="rect">
              <a:avLst/>
            </a:prstGeom>
          </p:spPr>
        </p:pic>
        <p:pic>
          <p:nvPicPr>
            <p:cNvPr id="24" name="Imagen 23"/>
            <p:cNvPicPr>
              <a:picLocks noChangeAspect="1"/>
            </p:cNvPicPr>
            <p:nvPr/>
          </p:nvPicPr>
          <p:blipFill>
            <a:blip r:embed="rId4"/>
            <a:stretch>
              <a:fillRect/>
            </a:stretch>
          </p:blipFill>
          <p:spPr>
            <a:xfrm>
              <a:off x="7840868" y="507361"/>
              <a:ext cx="426815" cy="439368"/>
            </a:xfrm>
            <a:prstGeom prst="rect">
              <a:avLst/>
            </a:prstGeom>
          </p:spPr>
        </p:pic>
      </p:grpSp>
      <p:grpSp>
        <p:nvGrpSpPr>
          <p:cNvPr id="25" name="Grupo 24"/>
          <p:cNvGrpSpPr/>
          <p:nvPr/>
        </p:nvGrpSpPr>
        <p:grpSpPr>
          <a:xfrm>
            <a:off x="343603" y="279330"/>
            <a:ext cx="934790" cy="685910"/>
            <a:chOff x="7754880" y="507361"/>
            <a:chExt cx="598791" cy="439368"/>
          </a:xfrm>
        </p:grpSpPr>
        <p:pic>
          <p:nvPicPr>
            <p:cNvPr id="26" name="Imagen 25"/>
            <p:cNvPicPr>
              <a:picLocks noChangeAspect="1"/>
            </p:cNvPicPr>
            <p:nvPr/>
          </p:nvPicPr>
          <p:blipFill>
            <a:blip r:embed="rId4"/>
            <a:stretch>
              <a:fillRect/>
            </a:stretch>
          </p:blipFill>
          <p:spPr>
            <a:xfrm>
              <a:off x="8054275" y="625574"/>
              <a:ext cx="299396" cy="308202"/>
            </a:xfrm>
            <a:prstGeom prst="rect">
              <a:avLst/>
            </a:prstGeom>
          </p:spPr>
        </p:pic>
        <p:pic>
          <p:nvPicPr>
            <p:cNvPr id="27" name="Imagen 26"/>
            <p:cNvPicPr>
              <a:picLocks noChangeAspect="1"/>
            </p:cNvPicPr>
            <p:nvPr/>
          </p:nvPicPr>
          <p:blipFill>
            <a:blip r:embed="rId4"/>
            <a:stretch>
              <a:fillRect/>
            </a:stretch>
          </p:blipFill>
          <p:spPr>
            <a:xfrm>
              <a:off x="7754880" y="625574"/>
              <a:ext cx="299396" cy="308202"/>
            </a:xfrm>
            <a:prstGeom prst="rect">
              <a:avLst/>
            </a:prstGeom>
          </p:spPr>
        </p:pic>
        <p:pic>
          <p:nvPicPr>
            <p:cNvPr id="28" name="Imagen 27"/>
            <p:cNvPicPr>
              <a:picLocks noChangeAspect="1"/>
            </p:cNvPicPr>
            <p:nvPr/>
          </p:nvPicPr>
          <p:blipFill>
            <a:blip r:embed="rId4"/>
            <a:stretch>
              <a:fillRect/>
            </a:stretch>
          </p:blipFill>
          <p:spPr>
            <a:xfrm>
              <a:off x="7840868" y="507361"/>
              <a:ext cx="426815" cy="439368"/>
            </a:xfrm>
            <a:prstGeom prst="rect">
              <a:avLst/>
            </a:prstGeom>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67"/>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18592" y="1838329"/>
            <a:ext cx="3226771" cy="3348713"/>
          </a:xfrm>
          <a:prstGeom prst="rect">
            <a:avLst/>
          </a:prstGeom>
        </p:spPr>
      </p:pic>
      <p:sp>
        <p:nvSpPr>
          <p:cNvPr id="1968" name="Google Shape;1968;p56"/>
          <p:cNvSpPr txBox="1">
            <a:spLocks noGrp="1"/>
          </p:cNvSpPr>
          <p:nvPr>
            <p:ph type="title"/>
          </p:nvPr>
        </p:nvSpPr>
        <p:spPr>
          <a:xfrm>
            <a:off x="2704875" y="1555275"/>
            <a:ext cx="5315700" cy="1208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3.04 TRILLIONS</a:t>
            </a:r>
            <a:endParaRPr dirty="0"/>
          </a:p>
        </p:txBody>
      </p:sp>
      <p:sp>
        <p:nvSpPr>
          <p:cNvPr id="1969" name="Google Shape;1969;p56"/>
          <p:cNvSpPr txBox="1">
            <a:spLocks noGrp="1"/>
          </p:cNvSpPr>
          <p:nvPr>
            <p:ph type="subTitle" idx="1"/>
          </p:nvPr>
        </p:nvSpPr>
        <p:spPr>
          <a:xfrm>
            <a:off x="4967750" y="2611250"/>
            <a:ext cx="3052800" cy="570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of trees in the world</a:t>
            </a:r>
            <a:endParaRPr dirty="0"/>
          </a:p>
        </p:txBody>
      </p:sp>
      <p:pic>
        <p:nvPicPr>
          <p:cNvPr id="26" name="Imagen 25"/>
          <p:cNvPicPr>
            <a:picLocks noChangeAspect="1"/>
          </p:cNvPicPr>
          <p:nvPr/>
        </p:nvPicPr>
        <p:blipFill rotWithShape="1">
          <a:blip r:embed="rId4"/>
          <a:srcRect l="4332"/>
          <a:stretch/>
        </p:blipFill>
        <p:spPr>
          <a:xfrm>
            <a:off x="-7685" y="380108"/>
            <a:ext cx="3353048" cy="651429"/>
          </a:xfrm>
          <a:prstGeom prst="rect">
            <a:avLst/>
          </a:prstGeom>
        </p:spPr>
      </p:pic>
      <p:pic>
        <p:nvPicPr>
          <p:cNvPr id="27" name="Imagen 26"/>
          <p:cNvPicPr>
            <a:picLocks noChangeAspect="1"/>
          </p:cNvPicPr>
          <p:nvPr/>
        </p:nvPicPr>
        <p:blipFill rotWithShape="1">
          <a:blip r:embed="rId4"/>
          <a:srcRect l="4332"/>
          <a:stretch/>
        </p:blipFill>
        <p:spPr>
          <a:xfrm flipH="1">
            <a:off x="5750824" y="394634"/>
            <a:ext cx="3393176" cy="659225"/>
          </a:xfrm>
          <a:prstGeom prst="rect">
            <a:avLst/>
          </a:prstGeom>
        </p:spPr>
      </p:pic>
      <p:sp>
        <p:nvSpPr>
          <p:cNvPr id="28" name="Google Shape;1940;p54"/>
          <p:cNvSpPr txBox="1">
            <a:spLocks/>
          </p:cNvSpPr>
          <p:nvPr/>
        </p:nvSpPr>
        <p:spPr>
          <a:xfrm>
            <a:off x="5750824" y="3045013"/>
            <a:ext cx="2323200" cy="484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smtClean="0">
                <a:solidFill>
                  <a:schemeClr val="tx1">
                    <a:lumMod val="50000"/>
                  </a:schemeClr>
                </a:solidFill>
              </a:rPr>
              <a:t>Saturn is composed of hydrogen and helium</a:t>
            </a:r>
            <a:endParaRPr lang="en-US" sz="1600" dirty="0">
              <a:solidFill>
                <a:schemeClr val="tx1">
                  <a:lumMod val="50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94"/>
        <p:cNvGrpSpPr/>
        <p:nvPr/>
      </p:nvGrpSpPr>
      <p:grpSpPr>
        <a:xfrm>
          <a:off x="0" y="0"/>
          <a:ext cx="0" cy="0"/>
          <a:chOff x="0" y="0"/>
          <a:chExt cx="0" cy="0"/>
        </a:xfrm>
      </p:grpSpPr>
      <p:sp>
        <p:nvSpPr>
          <p:cNvPr id="1995" name="Google Shape;1995;p57"/>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THIS IS A GRAPH</a:t>
            </a:r>
            <a:endParaRPr/>
          </a:p>
        </p:txBody>
      </p:sp>
      <p:sp>
        <p:nvSpPr>
          <p:cNvPr id="1996" name="Google Shape;1996;p57"/>
          <p:cNvSpPr txBox="1"/>
          <p:nvPr/>
        </p:nvSpPr>
        <p:spPr>
          <a:xfrm>
            <a:off x="5896819" y="3689563"/>
            <a:ext cx="2305500" cy="52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accent1"/>
                </a:solidFill>
                <a:latin typeface="Chau Philomene One"/>
                <a:ea typeface="Chau Philomene One"/>
                <a:cs typeface="Chau Philomene One"/>
                <a:sym typeface="Chau Philomene One"/>
              </a:rPr>
              <a:t>SATURN</a:t>
            </a:r>
            <a:endParaRPr sz="2000">
              <a:solidFill>
                <a:schemeClr val="accent1"/>
              </a:solidFill>
              <a:latin typeface="Chau Philomene One"/>
              <a:ea typeface="Chau Philomene One"/>
              <a:cs typeface="Chau Philomene One"/>
              <a:sym typeface="Chau Philomene One"/>
            </a:endParaRPr>
          </a:p>
        </p:txBody>
      </p:sp>
      <p:sp>
        <p:nvSpPr>
          <p:cNvPr id="1997" name="Google Shape;1997;p57"/>
          <p:cNvSpPr txBox="1"/>
          <p:nvPr/>
        </p:nvSpPr>
        <p:spPr>
          <a:xfrm>
            <a:off x="5896819" y="4047488"/>
            <a:ext cx="2305500" cy="4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latin typeface="Catamaran"/>
                <a:ea typeface="Catamaran"/>
                <a:cs typeface="Catamaran"/>
                <a:sym typeface="Catamaran"/>
              </a:rPr>
              <a:t>Saturn is composed of hydrogen and helium</a:t>
            </a:r>
            <a:endParaRPr>
              <a:solidFill>
                <a:schemeClr val="accent2"/>
              </a:solidFill>
              <a:latin typeface="Catamaran"/>
              <a:ea typeface="Catamaran"/>
              <a:cs typeface="Catamaran"/>
              <a:sym typeface="Catamaran"/>
            </a:endParaRPr>
          </a:p>
        </p:txBody>
      </p:sp>
      <p:sp>
        <p:nvSpPr>
          <p:cNvPr id="1998" name="Google Shape;1998;p57"/>
          <p:cNvSpPr txBox="1"/>
          <p:nvPr/>
        </p:nvSpPr>
        <p:spPr>
          <a:xfrm>
            <a:off x="5896819" y="1302750"/>
            <a:ext cx="2305500" cy="52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accent1"/>
                </a:solidFill>
                <a:latin typeface="Chau Philomene One"/>
                <a:ea typeface="Chau Philomene One"/>
                <a:cs typeface="Chau Philomene One"/>
                <a:sym typeface="Chau Philomene One"/>
              </a:rPr>
              <a:t>MARS</a:t>
            </a:r>
            <a:endParaRPr sz="2000">
              <a:solidFill>
                <a:schemeClr val="accent1"/>
              </a:solidFill>
              <a:latin typeface="Chau Philomene One"/>
              <a:ea typeface="Chau Philomene One"/>
              <a:cs typeface="Chau Philomene One"/>
              <a:sym typeface="Chau Philomene One"/>
            </a:endParaRPr>
          </a:p>
        </p:txBody>
      </p:sp>
      <p:sp>
        <p:nvSpPr>
          <p:cNvPr id="1999" name="Google Shape;1999;p57"/>
          <p:cNvSpPr txBox="1"/>
          <p:nvPr/>
        </p:nvSpPr>
        <p:spPr>
          <a:xfrm>
            <a:off x="5896819" y="1660675"/>
            <a:ext cx="2305500" cy="4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latin typeface="Catamaran"/>
                <a:ea typeface="Catamaran"/>
                <a:cs typeface="Catamaran"/>
                <a:sym typeface="Catamaran"/>
              </a:rPr>
              <a:t>Despite being red, Mars is actually a cold place</a:t>
            </a:r>
            <a:endParaRPr>
              <a:solidFill>
                <a:schemeClr val="accent2"/>
              </a:solidFill>
              <a:latin typeface="Catamaran"/>
              <a:ea typeface="Catamaran"/>
              <a:cs typeface="Catamaran"/>
              <a:sym typeface="Catamaran"/>
            </a:endParaRPr>
          </a:p>
        </p:txBody>
      </p:sp>
      <p:sp>
        <p:nvSpPr>
          <p:cNvPr id="2000" name="Google Shape;2000;p57"/>
          <p:cNvSpPr txBox="1"/>
          <p:nvPr/>
        </p:nvSpPr>
        <p:spPr>
          <a:xfrm>
            <a:off x="5896819" y="2517613"/>
            <a:ext cx="2305500" cy="52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accent1"/>
                </a:solidFill>
                <a:latin typeface="Chau Philomene One"/>
                <a:ea typeface="Chau Philomene One"/>
                <a:cs typeface="Chau Philomene One"/>
                <a:sym typeface="Chau Philomene One"/>
              </a:rPr>
              <a:t>NEPTUNE</a:t>
            </a:r>
            <a:endParaRPr sz="2000">
              <a:solidFill>
                <a:schemeClr val="accent1"/>
              </a:solidFill>
              <a:latin typeface="Chau Philomene One"/>
              <a:ea typeface="Chau Philomene One"/>
              <a:cs typeface="Chau Philomene One"/>
              <a:sym typeface="Chau Philomene One"/>
            </a:endParaRPr>
          </a:p>
        </p:txBody>
      </p:sp>
      <p:sp>
        <p:nvSpPr>
          <p:cNvPr id="2001" name="Google Shape;2001;p57"/>
          <p:cNvSpPr txBox="1"/>
          <p:nvPr/>
        </p:nvSpPr>
        <p:spPr>
          <a:xfrm>
            <a:off x="5896819" y="2875538"/>
            <a:ext cx="2305500" cy="4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latin typeface="Catamaran"/>
                <a:ea typeface="Catamaran"/>
                <a:cs typeface="Catamaran"/>
                <a:sym typeface="Catamaran"/>
              </a:rPr>
              <a:t>Neptune is the farthest planet from the Sun</a:t>
            </a:r>
            <a:endParaRPr>
              <a:solidFill>
                <a:schemeClr val="accent2"/>
              </a:solidFill>
              <a:latin typeface="Catamaran"/>
              <a:ea typeface="Catamaran"/>
              <a:cs typeface="Catamaran"/>
              <a:sym typeface="Catamaran"/>
            </a:endParaRPr>
          </a:p>
        </p:txBody>
      </p:sp>
      <p:sp>
        <p:nvSpPr>
          <p:cNvPr id="2002" name="Google Shape;2002;p57"/>
          <p:cNvSpPr txBox="1">
            <a:spLocks noGrp="1"/>
          </p:cNvSpPr>
          <p:nvPr>
            <p:ph type="subTitle" idx="4294967295"/>
          </p:nvPr>
        </p:nvSpPr>
        <p:spPr>
          <a:xfrm>
            <a:off x="972236" y="4201400"/>
            <a:ext cx="3799500" cy="3621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200"/>
              <a:t>Follow the link in the graph to modify its data and then paste the new one here. </a:t>
            </a:r>
            <a:r>
              <a:rPr lang="en" sz="1200" b="1">
                <a:uFill>
                  <a:noFill/>
                </a:uFill>
                <a:hlinkClick r:id="rId3"/>
              </a:rPr>
              <a:t>For more info, click here</a:t>
            </a:r>
            <a:endParaRPr sz="1200" b="1"/>
          </a:p>
        </p:txBody>
      </p:sp>
      <p:pic>
        <p:nvPicPr>
          <p:cNvPr id="2003" name="Google Shape;2003;p57" title="Gráfico">
            <a:hlinkClick r:id="rId4"/>
          </p:cNvPr>
          <p:cNvPicPr preferRelativeResize="0"/>
          <p:nvPr/>
        </p:nvPicPr>
        <p:blipFill rotWithShape="1">
          <a:blip r:embed="rId5">
            <a:alphaModFix/>
          </a:blip>
          <a:srcRect l="14952" r="14945"/>
          <a:stretch/>
        </p:blipFill>
        <p:spPr>
          <a:xfrm>
            <a:off x="1228325" y="1170125"/>
            <a:ext cx="3287325" cy="2899701"/>
          </a:xfrm>
          <a:prstGeom prst="rect">
            <a:avLst/>
          </a:prstGeom>
          <a:noFill/>
          <a:ln>
            <a:noFill/>
          </a:ln>
        </p:spPr>
      </p:pic>
      <p:sp>
        <p:nvSpPr>
          <p:cNvPr id="2004" name="Google Shape;2004;p57"/>
          <p:cNvSpPr txBox="1"/>
          <p:nvPr/>
        </p:nvSpPr>
        <p:spPr>
          <a:xfrm>
            <a:off x="5011175" y="3925250"/>
            <a:ext cx="851400" cy="52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chemeClr val="accent2"/>
                </a:solidFill>
                <a:latin typeface="Chau Philomene One"/>
                <a:ea typeface="Chau Philomene One"/>
                <a:cs typeface="Chau Philomene One"/>
                <a:sym typeface="Chau Philomene One"/>
              </a:rPr>
              <a:t>30%</a:t>
            </a:r>
            <a:endParaRPr sz="3000">
              <a:solidFill>
                <a:schemeClr val="accent2"/>
              </a:solidFill>
              <a:latin typeface="Chau Philomene One"/>
              <a:ea typeface="Chau Philomene One"/>
              <a:cs typeface="Chau Philomene One"/>
              <a:sym typeface="Chau Philomene One"/>
            </a:endParaRPr>
          </a:p>
        </p:txBody>
      </p:sp>
      <p:sp>
        <p:nvSpPr>
          <p:cNvPr id="2005" name="Google Shape;2005;p57"/>
          <p:cNvSpPr txBox="1"/>
          <p:nvPr/>
        </p:nvSpPr>
        <p:spPr>
          <a:xfrm>
            <a:off x="5011175" y="1538425"/>
            <a:ext cx="851400" cy="52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chemeClr val="lt2"/>
                </a:solidFill>
                <a:latin typeface="Chau Philomene One"/>
                <a:ea typeface="Chau Philomene One"/>
                <a:cs typeface="Chau Philomene One"/>
                <a:sym typeface="Chau Philomene One"/>
              </a:rPr>
              <a:t>50%</a:t>
            </a:r>
            <a:endParaRPr sz="3000">
              <a:solidFill>
                <a:schemeClr val="lt2"/>
              </a:solidFill>
              <a:latin typeface="Chau Philomene One"/>
              <a:ea typeface="Chau Philomene One"/>
              <a:cs typeface="Chau Philomene One"/>
              <a:sym typeface="Chau Philomene One"/>
            </a:endParaRPr>
          </a:p>
        </p:txBody>
      </p:sp>
      <p:sp>
        <p:nvSpPr>
          <p:cNvPr id="2006" name="Google Shape;2006;p57"/>
          <p:cNvSpPr txBox="1"/>
          <p:nvPr/>
        </p:nvSpPr>
        <p:spPr>
          <a:xfrm>
            <a:off x="5011175" y="2753294"/>
            <a:ext cx="851400" cy="52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chemeClr val="dk2"/>
                </a:solidFill>
                <a:latin typeface="Chau Philomene One"/>
                <a:ea typeface="Chau Philomene One"/>
                <a:cs typeface="Chau Philomene One"/>
                <a:sym typeface="Chau Philomene One"/>
              </a:rPr>
              <a:t>20%</a:t>
            </a:r>
            <a:endParaRPr sz="3000">
              <a:solidFill>
                <a:schemeClr val="dk2"/>
              </a:solidFill>
              <a:latin typeface="Chau Philomene One"/>
              <a:ea typeface="Chau Philomene One"/>
              <a:cs typeface="Chau Philomene One"/>
              <a:sym typeface="Chau Philomene One"/>
            </a:endParaRPr>
          </a:p>
        </p:txBody>
      </p:sp>
      <p:sp>
        <p:nvSpPr>
          <p:cNvPr id="14" name="Rectángulo 13"/>
          <p:cNvSpPr/>
          <p:nvPr/>
        </p:nvSpPr>
        <p:spPr>
          <a:xfrm>
            <a:off x="1" y="934595"/>
            <a:ext cx="9144000" cy="9389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15" name="Grupo 14"/>
          <p:cNvGrpSpPr/>
          <p:nvPr/>
        </p:nvGrpSpPr>
        <p:grpSpPr>
          <a:xfrm>
            <a:off x="7754880" y="273091"/>
            <a:ext cx="934790" cy="685910"/>
            <a:chOff x="7754880" y="507361"/>
            <a:chExt cx="598791" cy="439368"/>
          </a:xfrm>
        </p:grpSpPr>
        <p:pic>
          <p:nvPicPr>
            <p:cNvPr id="16" name="Imagen 15"/>
            <p:cNvPicPr>
              <a:picLocks noChangeAspect="1"/>
            </p:cNvPicPr>
            <p:nvPr/>
          </p:nvPicPr>
          <p:blipFill>
            <a:blip r:embed="rId6"/>
            <a:stretch>
              <a:fillRect/>
            </a:stretch>
          </p:blipFill>
          <p:spPr>
            <a:xfrm>
              <a:off x="8054275" y="625574"/>
              <a:ext cx="299396" cy="308202"/>
            </a:xfrm>
            <a:prstGeom prst="rect">
              <a:avLst/>
            </a:prstGeom>
          </p:spPr>
        </p:pic>
        <p:pic>
          <p:nvPicPr>
            <p:cNvPr id="17" name="Imagen 16"/>
            <p:cNvPicPr>
              <a:picLocks noChangeAspect="1"/>
            </p:cNvPicPr>
            <p:nvPr/>
          </p:nvPicPr>
          <p:blipFill>
            <a:blip r:embed="rId6"/>
            <a:stretch>
              <a:fillRect/>
            </a:stretch>
          </p:blipFill>
          <p:spPr>
            <a:xfrm>
              <a:off x="7754880" y="625574"/>
              <a:ext cx="299396" cy="308202"/>
            </a:xfrm>
            <a:prstGeom prst="rect">
              <a:avLst/>
            </a:prstGeom>
          </p:spPr>
        </p:pic>
        <p:pic>
          <p:nvPicPr>
            <p:cNvPr id="18" name="Imagen 17"/>
            <p:cNvPicPr>
              <a:picLocks noChangeAspect="1"/>
            </p:cNvPicPr>
            <p:nvPr/>
          </p:nvPicPr>
          <p:blipFill>
            <a:blip r:embed="rId6"/>
            <a:stretch>
              <a:fillRect/>
            </a:stretch>
          </p:blipFill>
          <p:spPr>
            <a:xfrm>
              <a:off x="7840868" y="507361"/>
              <a:ext cx="426815" cy="439368"/>
            </a:xfrm>
            <a:prstGeom prst="rect">
              <a:avLst/>
            </a:prstGeom>
          </p:spPr>
        </p:pic>
      </p:grpSp>
      <p:grpSp>
        <p:nvGrpSpPr>
          <p:cNvPr id="19" name="Grupo 18"/>
          <p:cNvGrpSpPr/>
          <p:nvPr/>
        </p:nvGrpSpPr>
        <p:grpSpPr>
          <a:xfrm>
            <a:off x="343603" y="279330"/>
            <a:ext cx="934790" cy="685910"/>
            <a:chOff x="7754880" y="507361"/>
            <a:chExt cx="598791" cy="439368"/>
          </a:xfrm>
        </p:grpSpPr>
        <p:pic>
          <p:nvPicPr>
            <p:cNvPr id="20" name="Imagen 19"/>
            <p:cNvPicPr>
              <a:picLocks noChangeAspect="1"/>
            </p:cNvPicPr>
            <p:nvPr/>
          </p:nvPicPr>
          <p:blipFill>
            <a:blip r:embed="rId6"/>
            <a:stretch>
              <a:fillRect/>
            </a:stretch>
          </p:blipFill>
          <p:spPr>
            <a:xfrm>
              <a:off x="8054275" y="625574"/>
              <a:ext cx="299396" cy="308202"/>
            </a:xfrm>
            <a:prstGeom prst="rect">
              <a:avLst/>
            </a:prstGeom>
          </p:spPr>
        </p:pic>
        <p:pic>
          <p:nvPicPr>
            <p:cNvPr id="21" name="Imagen 20"/>
            <p:cNvPicPr>
              <a:picLocks noChangeAspect="1"/>
            </p:cNvPicPr>
            <p:nvPr/>
          </p:nvPicPr>
          <p:blipFill>
            <a:blip r:embed="rId6"/>
            <a:stretch>
              <a:fillRect/>
            </a:stretch>
          </p:blipFill>
          <p:spPr>
            <a:xfrm>
              <a:off x="7754880" y="625574"/>
              <a:ext cx="299396" cy="308202"/>
            </a:xfrm>
            <a:prstGeom prst="rect">
              <a:avLst/>
            </a:prstGeom>
          </p:spPr>
        </p:pic>
        <p:pic>
          <p:nvPicPr>
            <p:cNvPr id="22" name="Imagen 21"/>
            <p:cNvPicPr>
              <a:picLocks noChangeAspect="1"/>
            </p:cNvPicPr>
            <p:nvPr/>
          </p:nvPicPr>
          <p:blipFill>
            <a:blip r:embed="rId6"/>
            <a:stretch>
              <a:fillRect/>
            </a:stretch>
          </p:blipFill>
          <p:spPr>
            <a:xfrm>
              <a:off x="7840868" y="507361"/>
              <a:ext cx="426815" cy="439368"/>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sp>
        <p:nvSpPr>
          <p:cNvPr id="1332" name="Google Shape;1332;p56"/>
          <p:cNvSpPr txBox="1">
            <a:spLocks noGrp="1"/>
          </p:cNvSpPr>
          <p:nvPr>
            <p:ph type="subTitle" idx="1"/>
          </p:nvPr>
        </p:nvSpPr>
        <p:spPr>
          <a:xfrm>
            <a:off x="3826775" y="3596075"/>
            <a:ext cx="1923600" cy="10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describe the topic of the section here</a:t>
            </a:r>
            <a:endParaRPr/>
          </a:p>
        </p:txBody>
      </p:sp>
      <p:sp>
        <p:nvSpPr>
          <p:cNvPr id="1333" name="Google Shape;1333;p56"/>
          <p:cNvSpPr txBox="1">
            <a:spLocks noGrp="1"/>
          </p:cNvSpPr>
          <p:nvPr>
            <p:ph type="subTitle" idx="2"/>
          </p:nvPr>
        </p:nvSpPr>
        <p:spPr>
          <a:xfrm>
            <a:off x="1312175" y="3596075"/>
            <a:ext cx="1923600" cy="10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describe the topic of the section here</a:t>
            </a:r>
            <a:endParaRPr/>
          </a:p>
        </p:txBody>
      </p:sp>
      <p:sp>
        <p:nvSpPr>
          <p:cNvPr id="1334" name="Google Shape;1334;p56"/>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Table of contents</a:t>
            </a:r>
            <a:endParaRPr/>
          </a:p>
        </p:txBody>
      </p:sp>
      <p:sp>
        <p:nvSpPr>
          <p:cNvPr id="1335" name="Google Shape;1335;p56">
            <a:hlinkClick r:id="rId3" action="ppaction://hlinksldjump"/>
          </p:cNvPr>
          <p:cNvSpPr txBox="1">
            <a:spLocks noGrp="1"/>
          </p:cNvSpPr>
          <p:nvPr>
            <p:ph type="subTitle" idx="3"/>
          </p:nvPr>
        </p:nvSpPr>
        <p:spPr>
          <a:xfrm>
            <a:off x="1312175" y="1650375"/>
            <a:ext cx="1923600" cy="454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Backgrounds</a:t>
            </a:r>
            <a:endParaRPr/>
          </a:p>
        </p:txBody>
      </p:sp>
      <p:sp>
        <p:nvSpPr>
          <p:cNvPr id="1336" name="Google Shape;1336;p56">
            <a:hlinkClick r:id="rId4" action="ppaction://hlinksldjump"/>
          </p:cNvPr>
          <p:cNvSpPr txBox="1">
            <a:spLocks noGrp="1"/>
          </p:cNvSpPr>
          <p:nvPr>
            <p:ph type="subTitle" idx="4"/>
          </p:nvPr>
        </p:nvSpPr>
        <p:spPr>
          <a:xfrm>
            <a:off x="3826775" y="1650375"/>
            <a:ext cx="1923600" cy="454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Reminder</a:t>
            </a:r>
            <a:endParaRPr/>
          </a:p>
        </p:txBody>
      </p:sp>
      <p:sp>
        <p:nvSpPr>
          <p:cNvPr id="1337" name="Google Shape;1337;p56">
            <a:hlinkClick r:id="rId5" action="ppaction://hlinksldjump"/>
          </p:cNvPr>
          <p:cNvSpPr txBox="1">
            <a:spLocks noGrp="1"/>
          </p:cNvSpPr>
          <p:nvPr>
            <p:ph type="subTitle" idx="5"/>
          </p:nvPr>
        </p:nvSpPr>
        <p:spPr>
          <a:xfrm>
            <a:off x="1312175" y="3208187"/>
            <a:ext cx="1923600" cy="454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Avatars</a:t>
            </a:r>
            <a:endParaRPr/>
          </a:p>
        </p:txBody>
      </p:sp>
      <p:sp>
        <p:nvSpPr>
          <p:cNvPr id="1338" name="Google Shape;1338;p56">
            <a:hlinkClick r:id="rId6" action="ppaction://hlinksldjump"/>
          </p:cNvPr>
          <p:cNvSpPr txBox="1">
            <a:spLocks noGrp="1"/>
          </p:cNvSpPr>
          <p:nvPr>
            <p:ph type="subTitle" idx="6"/>
          </p:nvPr>
        </p:nvSpPr>
        <p:spPr>
          <a:xfrm>
            <a:off x="3826775" y="3208187"/>
            <a:ext cx="1923600" cy="454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Planning</a:t>
            </a:r>
            <a:endParaRPr/>
          </a:p>
        </p:txBody>
      </p:sp>
      <p:sp>
        <p:nvSpPr>
          <p:cNvPr id="1339" name="Google Shape;1339;p56"/>
          <p:cNvSpPr txBox="1">
            <a:spLocks noGrp="1"/>
          </p:cNvSpPr>
          <p:nvPr>
            <p:ph type="subTitle" idx="7"/>
          </p:nvPr>
        </p:nvSpPr>
        <p:spPr>
          <a:xfrm>
            <a:off x="1312175" y="2041109"/>
            <a:ext cx="1923600" cy="10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describe the topic of the section here</a:t>
            </a:r>
            <a:endParaRPr/>
          </a:p>
        </p:txBody>
      </p:sp>
      <p:sp>
        <p:nvSpPr>
          <p:cNvPr id="1340" name="Google Shape;1340;p56"/>
          <p:cNvSpPr txBox="1">
            <a:spLocks noGrp="1"/>
          </p:cNvSpPr>
          <p:nvPr>
            <p:ph type="subTitle" idx="8"/>
          </p:nvPr>
        </p:nvSpPr>
        <p:spPr>
          <a:xfrm>
            <a:off x="3826775" y="2041109"/>
            <a:ext cx="1923600" cy="10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describe the topic of the section here</a:t>
            </a:r>
            <a:endParaRPr/>
          </a:p>
        </p:txBody>
      </p:sp>
      <p:sp>
        <p:nvSpPr>
          <p:cNvPr id="1341" name="Google Shape;1341;p56">
            <a:hlinkClick r:id="rId3" action="ppaction://hlinksldjump"/>
          </p:cNvPr>
          <p:cNvSpPr txBox="1">
            <a:spLocks noGrp="1"/>
          </p:cNvSpPr>
          <p:nvPr>
            <p:ph type="title" idx="9"/>
          </p:nvPr>
        </p:nvSpPr>
        <p:spPr>
          <a:xfrm>
            <a:off x="713250" y="1650375"/>
            <a:ext cx="596400" cy="411300"/>
          </a:xfrm>
          <a:prstGeom prst="rect">
            <a:avLst/>
          </a:prstGeom>
        </p:spPr>
        <p:txBody>
          <a:bodyPr spcFirstLastPara="1" wrap="square" lIns="91425" tIns="118850" rIns="91425" bIns="91425" anchor="ctr" anchorCtr="0">
            <a:noAutofit/>
          </a:bodyPr>
          <a:lstStyle/>
          <a:p>
            <a:pPr marL="0" lvl="0" indent="0" algn="ctr" rtl="0">
              <a:spcBef>
                <a:spcPts val="0"/>
              </a:spcBef>
              <a:spcAft>
                <a:spcPts val="0"/>
              </a:spcAft>
              <a:buNone/>
            </a:pPr>
            <a:r>
              <a:rPr lang="en"/>
              <a:t>01</a:t>
            </a:r>
            <a:endParaRPr/>
          </a:p>
        </p:txBody>
      </p:sp>
      <p:sp>
        <p:nvSpPr>
          <p:cNvPr id="1342" name="Google Shape;1342;p56">
            <a:hlinkClick r:id="rId4" action="ppaction://hlinksldjump"/>
          </p:cNvPr>
          <p:cNvSpPr txBox="1">
            <a:spLocks noGrp="1"/>
          </p:cNvSpPr>
          <p:nvPr>
            <p:ph type="title" idx="13"/>
          </p:nvPr>
        </p:nvSpPr>
        <p:spPr>
          <a:xfrm>
            <a:off x="3235775" y="1650375"/>
            <a:ext cx="596400" cy="411300"/>
          </a:xfrm>
          <a:prstGeom prst="rect">
            <a:avLst/>
          </a:prstGeom>
        </p:spPr>
        <p:txBody>
          <a:bodyPr spcFirstLastPara="1" wrap="square" lIns="91425" tIns="118850" rIns="91425" bIns="91425" anchor="ctr" anchorCtr="0">
            <a:noAutofit/>
          </a:bodyPr>
          <a:lstStyle/>
          <a:p>
            <a:pPr marL="0" lvl="0" indent="0" algn="ctr" rtl="0">
              <a:spcBef>
                <a:spcPts val="0"/>
              </a:spcBef>
              <a:spcAft>
                <a:spcPts val="0"/>
              </a:spcAft>
              <a:buNone/>
            </a:pPr>
            <a:r>
              <a:rPr lang="en"/>
              <a:t>03</a:t>
            </a:r>
            <a:endParaRPr/>
          </a:p>
        </p:txBody>
      </p:sp>
      <p:sp>
        <p:nvSpPr>
          <p:cNvPr id="1343" name="Google Shape;1343;p56">
            <a:hlinkClick r:id="rId5" action="ppaction://hlinksldjump"/>
          </p:cNvPr>
          <p:cNvSpPr txBox="1">
            <a:spLocks noGrp="1"/>
          </p:cNvSpPr>
          <p:nvPr>
            <p:ph type="title" idx="14"/>
          </p:nvPr>
        </p:nvSpPr>
        <p:spPr>
          <a:xfrm>
            <a:off x="713250" y="3208176"/>
            <a:ext cx="596400" cy="411300"/>
          </a:xfrm>
          <a:prstGeom prst="rect">
            <a:avLst/>
          </a:prstGeom>
        </p:spPr>
        <p:txBody>
          <a:bodyPr spcFirstLastPara="1" wrap="square" lIns="91425" tIns="118850" rIns="91425" bIns="91425" anchor="ctr" anchorCtr="0">
            <a:noAutofit/>
          </a:bodyPr>
          <a:lstStyle/>
          <a:p>
            <a:pPr marL="0" lvl="0" indent="0" algn="ctr" rtl="0">
              <a:spcBef>
                <a:spcPts val="0"/>
              </a:spcBef>
              <a:spcAft>
                <a:spcPts val="0"/>
              </a:spcAft>
              <a:buNone/>
            </a:pPr>
            <a:r>
              <a:rPr lang="en"/>
              <a:t>02</a:t>
            </a:r>
            <a:endParaRPr/>
          </a:p>
        </p:txBody>
      </p:sp>
      <p:sp>
        <p:nvSpPr>
          <p:cNvPr id="1344" name="Google Shape;1344;p56">
            <a:hlinkClick r:id="rId6" action="ppaction://hlinksldjump"/>
          </p:cNvPr>
          <p:cNvSpPr txBox="1">
            <a:spLocks noGrp="1"/>
          </p:cNvSpPr>
          <p:nvPr>
            <p:ph type="title" idx="15"/>
          </p:nvPr>
        </p:nvSpPr>
        <p:spPr>
          <a:xfrm>
            <a:off x="3235775" y="3208176"/>
            <a:ext cx="596400" cy="411300"/>
          </a:xfrm>
          <a:prstGeom prst="rect">
            <a:avLst/>
          </a:prstGeom>
        </p:spPr>
        <p:txBody>
          <a:bodyPr spcFirstLastPara="1" wrap="square" lIns="91425" tIns="118850" rIns="91425" bIns="91425" anchor="ctr" anchorCtr="0">
            <a:noAutofit/>
          </a:bodyPr>
          <a:lstStyle/>
          <a:p>
            <a:pPr marL="0" lvl="0" indent="0" algn="ctr" rtl="0">
              <a:spcBef>
                <a:spcPts val="0"/>
              </a:spcBef>
              <a:spcAft>
                <a:spcPts val="0"/>
              </a:spcAft>
              <a:buNone/>
            </a:pPr>
            <a:r>
              <a:rPr lang="en"/>
              <a:t>04</a:t>
            </a:r>
            <a:endParaRPr/>
          </a:p>
        </p:txBody>
      </p:sp>
      <p:pic>
        <p:nvPicPr>
          <p:cNvPr id="2" name="Imagen 1"/>
          <p:cNvPicPr>
            <a:picLocks noChangeAspect="1"/>
          </p:cNvPicPr>
          <p:nvPr/>
        </p:nvPicPr>
        <p:blipFill>
          <a:blip r:embed="rId7"/>
          <a:stretch>
            <a:fillRect/>
          </a:stretch>
        </p:blipFill>
        <p:spPr>
          <a:xfrm>
            <a:off x="6160751" y="1440058"/>
            <a:ext cx="2269999" cy="3558377"/>
          </a:xfrm>
          <a:prstGeom prst="rect">
            <a:avLst/>
          </a:prstGeom>
        </p:spPr>
      </p:pic>
      <p:sp>
        <p:nvSpPr>
          <p:cNvPr id="17" name="Rectángulo 16"/>
          <p:cNvSpPr/>
          <p:nvPr/>
        </p:nvSpPr>
        <p:spPr>
          <a:xfrm>
            <a:off x="1" y="934595"/>
            <a:ext cx="9144000" cy="9389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18" name="Grupo 17"/>
          <p:cNvGrpSpPr/>
          <p:nvPr/>
        </p:nvGrpSpPr>
        <p:grpSpPr>
          <a:xfrm>
            <a:off x="7754880" y="273091"/>
            <a:ext cx="934790" cy="685910"/>
            <a:chOff x="7754880" y="507361"/>
            <a:chExt cx="598791" cy="439368"/>
          </a:xfrm>
        </p:grpSpPr>
        <p:pic>
          <p:nvPicPr>
            <p:cNvPr id="19" name="Imagen 18"/>
            <p:cNvPicPr>
              <a:picLocks noChangeAspect="1"/>
            </p:cNvPicPr>
            <p:nvPr/>
          </p:nvPicPr>
          <p:blipFill>
            <a:blip r:embed="rId8"/>
            <a:stretch>
              <a:fillRect/>
            </a:stretch>
          </p:blipFill>
          <p:spPr>
            <a:xfrm>
              <a:off x="8054275" y="625574"/>
              <a:ext cx="299396" cy="308202"/>
            </a:xfrm>
            <a:prstGeom prst="rect">
              <a:avLst/>
            </a:prstGeom>
          </p:spPr>
        </p:pic>
        <p:pic>
          <p:nvPicPr>
            <p:cNvPr id="20" name="Imagen 19"/>
            <p:cNvPicPr>
              <a:picLocks noChangeAspect="1"/>
            </p:cNvPicPr>
            <p:nvPr/>
          </p:nvPicPr>
          <p:blipFill>
            <a:blip r:embed="rId8"/>
            <a:stretch>
              <a:fillRect/>
            </a:stretch>
          </p:blipFill>
          <p:spPr>
            <a:xfrm>
              <a:off x="7754880" y="625574"/>
              <a:ext cx="299396" cy="308202"/>
            </a:xfrm>
            <a:prstGeom prst="rect">
              <a:avLst/>
            </a:prstGeom>
          </p:spPr>
        </p:pic>
        <p:pic>
          <p:nvPicPr>
            <p:cNvPr id="21" name="Imagen 20"/>
            <p:cNvPicPr>
              <a:picLocks noChangeAspect="1"/>
            </p:cNvPicPr>
            <p:nvPr/>
          </p:nvPicPr>
          <p:blipFill>
            <a:blip r:embed="rId8"/>
            <a:stretch>
              <a:fillRect/>
            </a:stretch>
          </p:blipFill>
          <p:spPr>
            <a:xfrm>
              <a:off x="7840868" y="507361"/>
              <a:ext cx="426815" cy="439368"/>
            </a:xfrm>
            <a:prstGeom prst="rect">
              <a:avLst/>
            </a:prstGeom>
          </p:spPr>
        </p:pic>
      </p:grpSp>
      <p:grpSp>
        <p:nvGrpSpPr>
          <p:cNvPr id="22" name="Grupo 21"/>
          <p:cNvGrpSpPr/>
          <p:nvPr/>
        </p:nvGrpSpPr>
        <p:grpSpPr>
          <a:xfrm>
            <a:off x="343603" y="279330"/>
            <a:ext cx="934790" cy="685910"/>
            <a:chOff x="7754880" y="507361"/>
            <a:chExt cx="598791" cy="439368"/>
          </a:xfrm>
        </p:grpSpPr>
        <p:pic>
          <p:nvPicPr>
            <p:cNvPr id="23" name="Imagen 22"/>
            <p:cNvPicPr>
              <a:picLocks noChangeAspect="1"/>
            </p:cNvPicPr>
            <p:nvPr/>
          </p:nvPicPr>
          <p:blipFill>
            <a:blip r:embed="rId8"/>
            <a:stretch>
              <a:fillRect/>
            </a:stretch>
          </p:blipFill>
          <p:spPr>
            <a:xfrm>
              <a:off x="8054275" y="625574"/>
              <a:ext cx="299396" cy="308202"/>
            </a:xfrm>
            <a:prstGeom prst="rect">
              <a:avLst/>
            </a:prstGeom>
          </p:spPr>
        </p:pic>
        <p:pic>
          <p:nvPicPr>
            <p:cNvPr id="24" name="Imagen 23"/>
            <p:cNvPicPr>
              <a:picLocks noChangeAspect="1"/>
            </p:cNvPicPr>
            <p:nvPr/>
          </p:nvPicPr>
          <p:blipFill>
            <a:blip r:embed="rId8"/>
            <a:stretch>
              <a:fillRect/>
            </a:stretch>
          </p:blipFill>
          <p:spPr>
            <a:xfrm>
              <a:off x="7754880" y="625574"/>
              <a:ext cx="299396" cy="308202"/>
            </a:xfrm>
            <a:prstGeom prst="rect">
              <a:avLst/>
            </a:prstGeom>
          </p:spPr>
        </p:pic>
        <p:pic>
          <p:nvPicPr>
            <p:cNvPr id="25" name="Imagen 24"/>
            <p:cNvPicPr>
              <a:picLocks noChangeAspect="1"/>
            </p:cNvPicPr>
            <p:nvPr/>
          </p:nvPicPr>
          <p:blipFill>
            <a:blip r:embed="rId8"/>
            <a:stretch>
              <a:fillRect/>
            </a:stretch>
          </p:blipFill>
          <p:spPr>
            <a:xfrm>
              <a:off x="7840868" y="507361"/>
              <a:ext cx="426815" cy="439368"/>
            </a:xfrm>
            <a:prstGeom prst="rect">
              <a:avLst/>
            </a:prstGeom>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10"/>
        <p:cNvGrpSpPr/>
        <p:nvPr/>
      </p:nvGrpSpPr>
      <p:grpSpPr>
        <a:xfrm>
          <a:off x="0" y="0"/>
          <a:ext cx="0" cy="0"/>
          <a:chOff x="0" y="0"/>
          <a:chExt cx="0" cy="0"/>
        </a:xfrm>
      </p:grpSpPr>
      <p:pic>
        <p:nvPicPr>
          <p:cNvPr id="79" name="Imagen 78"/>
          <p:cNvPicPr>
            <a:picLocks noChangeAspect="1"/>
          </p:cNvPicPr>
          <p:nvPr/>
        </p:nvPicPr>
        <p:blipFill rotWithShape="1">
          <a:blip r:embed="rId3"/>
          <a:srcRect l="4332"/>
          <a:stretch/>
        </p:blipFill>
        <p:spPr>
          <a:xfrm>
            <a:off x="-7685" y="380108"/>
            <a:ext cx="3353048" cy="651429"/>
          </a:xfrm>
          <a:prstGeom prst="rect">
            <a:avLst/>
          </a:prstGeom>
        </p:spPr>
      </p:pic>
      <p:pic>
        <p:nvPicPr>
          <p:cNvPr id="80" name="Imagen 79"/>
          <p:cNvPicPr>
            <a:picLocks noChangeAspect="1"/>
          </p:cNvPicPr>
          <p:nvPr/>
        </p:nvPicPr>
        <p:blipFill rotWithShape="1">
          <a:blip r:embed="rId3"/>
          <a:srcRect l="4332"/>
          <a:stretch/>
        </p:blipFill>
        <p:spPr>
          <a:xfrm flipH="1">
            <a:off x="5750824" y="394634"/>
            <a:ext cx="3393176" cy="659225"/>
          </a:xfrm>
          <a:prstGeom prst="rect">
            <a:avLst/>
          </a:prstGeom>
        </p:spPr>
      </p:pic>
      <p:sp>
        <p:nvSpPr>
          <p:cNvPr id="2011" name="Google Shape;2011;p58"/>
          <p:cNvSpPr txBox="1">
            <a:spLocks noGrp="1"/>
          </p:cNvSpPr>
          <p:nvPr>
            <p:ph type="title"/>
          </p:nvPr>
        </p:nvSpPr>
        <p:spPr>
          <a:xfrm>
            <a:off x="2501775" y="1262750"/>
            <a:ext cx="4496400" cy="82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333,000.000</a:t>
            </a:r>
            <a:endParaRPr/>
          </a:p>
        </p:txBody>
      </p:sp>
      <p:sp>
        <p:nvSpPr>
          <p:cNvPr id="2012" name="Google Shape;2012;p58"/>
          <p:cNvSpPr txBox="1">
            <a:spLocks noGrp="1"/>
          </p:cNvSpPr>
          <p:nvPr>
            <p:ph type="subTitle" idx="1"/>
          </p:nvPr>
        </p:nvSpPr>
        <p:spPr>
          <a:xfrm>
            <a:off x="2626775" y="2014850"/>
            <a:ext cx="4246500" cy="54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Sun’s mass compared to Earth’s</a:t>
            </a:r>
            <a:endParaRPr/>
          </a:p>
        </p:txBody>
      </p:sp>
      <p:sp>
        <p:nvSpPr>
          <p:cNvPr id="2013" name="Google Shape;2013;p58"/>
          <p:cNvSpPr txBox="1">
            <a:spLocks noGrp="1"/>
          </p:cNvSpPr>
          <p:nvPr>
            <p:ph type="title" idx="2"/>
          </p:nvPr>
        </p:nvSpPr>
        <p:spPr>
          <a:xfrm>
            <a:off x="2501775" y="2427333"/>
            <a:ext cx="4496400" cy="82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386,000 km</a:t>
            </a:r>
            <a:endParaRPr dirty="0"/>
          </a:p>
        </p:txBody>
      </p:sp>
      <p:sp>
        <p:nvSpPr>
          <p:cNvPr id="2014" name="Google Shape;2014;p58"/>
          <p:cNvSpPr txBox="1">
            <a:spLocks noGrp="1"/>
          </p:cNvSpPr>
          <p:nvPr>
            <p:ph type="subTitle" idx="3"/>
          </p:nvPr>
        </p:nvSpPr>
        <p:spPr>
          <a:xfrm>
            <a:off x="2626775" y="3179425"/>
            <a:ext cx="4246500" cy="54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Distance between Earth and the Moon</a:t>
            </a:r>
            <a:endParaRPr/>
          </a:p>
        </p:txBody>
      </p:sp>
      <p:sp>
        <p:nvSpPr>
          <p:cNvPr id="2015" name="Google Shape;2015;p58"/>
          <p:cNvSpPr txBox="1">
            <a:spLocks noGrp="1"/>
          </p:cNvSpPr>
          <p:nvPr>
            <p:ph type="title" idx="4"/>
          </p:nvPr>
        </p:nvSpPr>
        <p:spPr>
          <a:xfrm>
            <a:off x="2501775" y="3590703"/>
            <a:ext cx="4496400" cy="82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9h 55m 23s</a:t>
            </a:r>
            <a:endParaRPr/>
          </a:p>
        </p:txBody>
      </p:sp>
      <p:sp>
        <p:nvSpPr>
          <p:cNvPr id="2016" name="Google Shape;2016;p58"/>
          <p:cNvSpPr txBox="1">
            <a:spLocks noGrp="1"/>
          </p:cNvSpPr>
          <p:nvPr>
            <p:ph type="subTitle" idx="5"/>
          </p:nvPr>
        </p:nvSpPr>
        <p:spPr>
          <a:xfrm>
            <a:off x="2626775" y="4342800"/>
            <a:ext cx="4246500" cy="54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Jupiter's rotation period</a:t>
            </a:r>
            <a:endParaRPr/>
          </a:p>
          <a:p>
            <a:pPr marL="0" lvl="0" indent="0" algn="ctr" rtl="0">
              <a:spcBef>
                <a:spcPts val="0"/>
              </a:spcBef>
              <a:spcAft>
                <a:spcPts val="0"/>
              </a:spcAft>
              <a:buNone/>
            </a:pPr>
            <a:endParaRPr/>
          </a:p>
        </p:txBody>
      </p:sp>
      <p:sp>
        <p:nvSpPr>
          <p:cNvPr id="5" name="Freeform 5"/>
          <p:cNvSpPr>
            <a:spLocks noEditPoints="1"/>
          </p:cNvSpPr>
          <p:nvPr/>
        </p:nvSpPr>
        <p:spPr bwMode="auto">
          <a:xfrm>
            <a:off x="576262" y="1584326"/>
            <a:ext cx="2103438" cy="3581399"/>
          </a:xfrm>
          <a:custGeom>
            <a:avLst/>
            <a:gdLst>
              <a:gd name="T0" fmla="*/ 516 w 558"/>
              <a:gd name="T1" fmla="*/ 190 h 952"/>
              <a:gd name="T2" fmla="*/ 517 w 558"/>
              <a:gd name="T3" fmla="*/ 247 h 952"/>
              <a:gd name="T4" fmla="*/ 423 w 558"/>
              <a:gd name="T5" fmla="*/ 253 h 952"/>
              <a:gd name="T6" fmla="*/ 476 w 558"/>
              <a:gd name="T7" fmla="*/ 303 h 952"/>
              <a:gd name="T8" fmla="*/ 511 w 558"/>
              <a:gd name="T9" fmla="*/ 319 h 952"/>
              <a:gd name="T10" fmla="*/ 556 w 558"/>
              <a:gd name="T11" fmla="*/ 405 h 952"/>
              <a:gd name="T12" fmla="*/ 520 w 558"/>
              <a:gd name="T13" fmla="*/ 495 h 952"/>
              <a:gd name="T14" fmla="*/ 477 w 558"/>
              <a:gd name="T15" fmla="*/ 541 h 952"/>
              <a:gd name="T16" fmla="*/ 375 w 558"/>
              <a:gd name="T17" fmla="*/ 531 h 952"/>
              <a:gd name="T18" fmla="*/ 387 w 558"/>
              <a:gd name="T19" fmla="*/ 570 h 952"/>
              <a:gd name="T20" fmla="*/ 367 w 558"/>
              <a:gd name="T21" fmla="*/ 572 h 952"/>
              <a:gd name="T22" fmla="*/ 398 w 558"/>
              <a:gd name="T23" fmla="*/ 632 h 952"/>
              <a:gd name="T24" fmla="*/ 306 w 558"/>
              <a:gd name="T25" fmla="*/ 681 h 952"/>
              <a:gd name="T26" fmla="*/ 360 w 558"/>
              <a:gd name="T27" fmla="*/ 722 h 952"/>
              <a:gd name="T28" fmla="*/ 380 w 558"/>
              <a:gd name="T29" fmla="*/ 838 h 952"/>
              <a:gd name="T30" fmla="*/ 328 w 558"/>
              <a:gd name="T31" fmla="*/ 842 h 952"/>
              <a:gd name="T32" fmla="*/ 305 w 558"/>
              <a:gd name="T33" fmla="*/ 866 h 952"/>
              <a:gd name="T34" fmla="*/ 314 w 558"/>
              <a:gd name="T35" fmla="*/ 944 h 952"/>
              <a:gd name="T36" fmla="*/ 128 w 558"/>
              <a:gd name="T37" fmla="*/ 952 h 952"/>
              <a:gd name="T38" fmla="*/ 227 w 558"/>
              <a:gd name="T39" fmla="*/ 946 h 952"/>
              <a:gd name="T40" fmla="*/ 246 w 558"/>
              <a:gd name="T41" fmla="*/ 878 h 952"/>
              <a:gd name="T42" fmla="*/ 199 w 558"/>
              <a:gd name="T43" fmla="*/ 854 h 952"/>
              <a:gd name="T44" fmla="*/ 143 w 558"/>
              <a:gd name="T45" fmla="*/ 851 h 952"/>
              <a:gd name="T46" fmla="*/ 172 w 558"/>
              <a:gd name="T47" fmla="*/ 780 h 952"/>
              <a:gd name="T48" fmla="*/ 231 w 558"/>
              <a:gd name="T49" fmla="*/ 794 h 952"/>
              <a:gd name="T50" fmla="*/ 225 w 558"/>
              <a:gd name="T51" fmla="*/ 771 h 952"/>
              <a:gd name="T52" fmla="*/ 234 w 558"/>
              <a:gd name="T53" fmla="*/ 748 h 952"/>
              <a:gd name="T54" fmla="*/ 254 w 558"/>
              <a:gd name="T55" fmla="*/ 733 h 952"/>
              <a:gd name="T56" fmla="*/ 200 w 558"/>
              <a:gd name="T57" fmla="*/ 743 h 952"/>
              <a:gd name="T58" fmla="*/ 164 w 558"/>
              <a:gd name="T59" fmla="*/ 760 h 952"/>
              <a:gd name="T60" fmla="*/ 133 w 558"/>
              <a:gd name="T61" fmla="*/ 731 h 952"/>
              <a:gd name="T62" fmla="*/ 108 w 558"/>
              <a:gd name="T63" fmla="*/ 646 h 952"/>
              <a:gd name="T64" fmla="*/ 77 w 558"/>
              <a:gd name="T65" fmla="*/ 562 h 952"/>
              <a:gd name="T66" fmla="*/ 81 w 558"/>
              <a:gd name="T67" fmla="*/ 489 h 952"/>
              <a:gd name="T68" fmla="*/ 141 w 558"/>
              <a:gd name="T69" fmla="*/ 439 h 952"/>
              <a:gd name="T70" fmla="*/ 99 w 558"/>
              <a:gd name="T71" fmla="*/ 401 h 952"/>
              <a:gd name="T72" fmla="*/ 119 w 558"/>
              <a:gd name="T73" fmla="*/ 343 h 952"/>
              <a:gd name="T74" fmla="*/ 70 w 558"/>
              <a:gd name="T75" fmla="*/ 369 h 952"/>
              <a:gd name="T76" fmla="*/ 18 w 558"/>
              <a:gd name="T77" fmla="*/ 364 h 952"/>
              <a:gd name="T78" fmla="*/ 8 w 558"/>
              <a:gd name="T79" fmla="*/ 335 h 952"/>
              <a:gd name="T80" fmla="*/ 48 w 558"/>
              <a:gd name="T81" fmla="*/ 267 h 952"/>
              <a:gd name="T82" fmla="*/ 159 w 558"/>
              <a:gd name="T83" fmla="*/ 199 h 952"/>
              <a:gd name="T84" fmla="*/ 55 w 558"/>
              <a:gd name="T85" fmla="*/ 178 h 952"/>
              <a:gd name="T86" fmla="*/ 114 w 558"/>
              <a:gd name="T87" fmla="*/ 96 h 952"/>
              <a:gd name="T88" fmla="*/ 240 w 558"/>
              <a:gd name="T89" fmla="*/ 21 h 952"/>
              <a:gd name="T90" fmla="*/ 301 w 558"/>
              <a:gd name="T91" fmla="*/ 10 h 952"/>
              <a:gd name="T92" fmla="*/ 398 w 558"/>
              <a:gd name="T93" fmla="*/ 60 h 952"/>
              <a:gd name="T94" fmla="*/ 373 w 558"/>
              <a:gd name="T95" fmla="*/ 105 h 952"/>
              <a:gd name="T96" fmla="*/ 447 w 558"/>
              <a:gd name="T97" fmla="*/ 169 h 952"/>
              <a:gd name="T98" fmla="*/ 302 w 558"/>
              <a:gd name="T99" fmla="*/ 592 h 952"/>
              <a:gd name="T100" fmla="*/ 313 w 558"/>
              <a:gd name="T101" fmla="*/ 557 h 952"/>
              <a:gd name="T102" fmla="*/ 297 w 558"/>
              <a:gd name="T103" fmla="*/ 544 h 952"/>
              <a:gd name="T104" fmla="*/ 341 w 558"/>
              <a:gd name="T105" fmla="*/ 289 h 952"/>
              <a:gd name="T106" fmla="*/ 336 w 558"/>
              <a:gd name="T107" fmla="*/ 264 h 952"/>
              <a:gd name="T108" fmla="*/ 302 w 558"/>
              <a:gd name="T109" fmla="*/ 288 h 952"/>
              <a:gd name="T110" fmla="*/ 323 w 558"/>
              <a:gd name="T111" fmla="*/ 501 h 952"/>
              <a:gd name="T112" fmla="*/ 325 w 558"/>
              <a:gd name="T113" fmla="*/ 467 h 952"/>
              <a:gd name="T114" fmla="*/ 352 w 558"/>
              <a:gd name="T115" fmla="*/ 412 h 952"/>
              <a:gd name="T116" fmla="*/ 129 w 558"/>
              <a:gd name="T117" fmla="*/ 565 h 952"/>
              <a:gd name="T118" fmla="*/ 93 w 558"/>
              <a:gd name="T119" fmla="*/ 556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8" h="952">
                <a:moveTo>
                  <a:pt x="447" y="169"/>
                </a:moveTo>
                <a:cubicBezTo>
                  <a:pt x="452" y="171"/>
                  <a:pt x="456" y="174"/>
                  <a:pt x="459" y="174"/>
                </a:cubicBezTo>
                <a:cubicBezTo>
                  <a:pt x="481" y="169"/>
                  <a:pt x="499" y="179"/>
                  <a:pt x="516" y="190"/>
                </a:cubicBezTo>
                <a:cubicBezTo>
                  <a:pt x="521" y="193"/>
                  <a:pt x="524" y="201"/>
                  <a:pt x="526" y="208"/>
                </a:cubicBezTo>
                <a:cubicBezTo>
                  <a:pt x="528" y="217"/>
                  <a:pt x="530" y="226"/>
                  <a:pt x="531" y="235"/>
                </a:cubicBezTo>
                <a:cubicBezTo>
                  <a:pt x="532" y="246"/>
                  <a:pt x="525" y="252"/>
                  <a:pt x="517" y="247"/>
                </a:cubicBezTo>
                <a:cubicBezTo>
                  <a:pt x="491" y="234"/>
                  <a:pt x="477" y="255"/>
                  <a:pt x="461" y="267"/>
                </a:cubicBezTo>
                <a:cubicBezTo>
                  <a:pt x="452" y="274"/>
                  <a:pt x="450" y="276"/>
                  <a:pt x="443" y="265"/>
                </a:cubicBezTo>
                <a:cubicBezTo>
                  <a:pt x="439" y="259"/>
                  <a:pt x="430" y="257"/>
                  <a:pt x="423" y="253"/>
                </a:cubicBezTo>
                <a:cubicBezTo>
                  <a:pt x="421" y="256"/>
                  <a:pt x="418" y="262"/>
                  <a:pt x="419" y="263"/>
                </a:cubicBezTo>
                <a:cubicBezTo>
                  <a:pt x="425" y="269"/>
                  <a:pt x="432" y="275"/>
                  <a:pt x="439" y="279"/>
                </a:cubicBezTo>
                <a:cubicBezTo>
                  <a:pt x="451" y="287"/>
                  <a:pt x="464" y="294"/>
                  <a:pt x="476" y="303"/>
                </a:cubicBezTo>
                <a:cubicBezTo>
                  <a:pt x="478" y="305"/>
                  <a:pt x="475" y="314"/>
                  <a:pt x="474" y="321"/>
                </a:cubicBezTo>
                <a:cubicBezTo>
                  <a:pt x="477" y="321"/>
                  <a:pt x="481" y="321"/>
                  <a:pt x="485" y="321"/>
                </a:cubicBezTo>
                <a:cubicBezTo>
                  <a:pt x="494" y="320"/>
                  <a:pt x="503" y="317"/>
                  <a:pt x="511" y="319"/>
                </a:cubicBezTo>
                <a:cubicBezTo>
                  <a:pt x="531" y="323"/>
                  <a:pt x="532" y="328"/>
                  <a:pt x="522" y="339"/>
                </a:cubicBezTo>
                <a:cubicBezTo>
                  <a:pt x="532" y="344"/>
                  <a:pt x="547" y="348"/>
                  <a:pt x="551" y="356"/>
                </a:cubicBezTo>
                <a:cubicBezTo>
                  <a:pt x="557" y="371"/>
                  <a:pt x="558" y="389"/>
                  <a:pt x="556" y="405"/>
                </a:cubicBezTo>
                <a:cubicBezTo>
                  <a:pt x="555" y="420"/>
                  <a:pt x="523" y="426"/>
                  <a:pt x="505" y="417"/>
                </a:cubicBezTo>
                <a:cubicBezTo>
                  <a:pt x="496" y="413"/>
                  <a:pt x="486" y="412"/>
                  <a:pt x="472" y="409"/>
                </a:cubicBezTo>
                <a:cubicBezTo>
                  <a:pt x="489" y="442"/>
                  <a:pt x="523" y="458"/>
                  <a:pt x="520" y="495"/>
                </a:cubicBezTo>
                <a:cubicBezTo>
                  <a:pt x="518" y="494"/>
                  <a:pt x="517" y="494"/>
                  <a:pt x="515" y="493"/>
                </a:cubicBezTo>
                <a:cubicBezTo>
                  <a:pt x="512" y="502"/>
                  <a:pt x="507" y="510"/>
                  <a:pt x="507" y="518"/>
                </a:cubicBezTo>
                <a:cubicBezTo>
                  <a:pt x="509" y="542"/>
                  <a:pt x="498" y="551"/>
                  <a:pt x="477" y="541"/>
                </a:cubicBezTo>
                <a:cubicBezTo>
                  <a:pt x="462" y="533"/>
                  <a:pt x="449" y="537"/>
                  <a:pt x="439" y="544"/>
                </a:cubicBezTo>
                <a:cubicBezTo>
                  <a:pt x="416" y="560"/>
                  <a:pt x="400" y="546"/>
                  <a:pt x="383" y="535"/>
                </a:cubicBezTo>
                <a:cubicBezTo>
                  <a:pt x="381" y="534"/>
                  <a:pt x="378" y="533"/>
                  <a:pt x="375" y="531"/>
                </a:cubicBezTo>
                <a:cubicBezTo>
                  <a:pt x="372" y="535"/>
                  <a:pt x="369" y="539"/>
                  <a:pt x="367" y="543"/>
                </a:cubicBezTo>
                <a:cubicBezTo>
                  <a:pt x="368" y="543"/>
                  <a:pt x="370" y="542"/>
                  <a:pt x="372" y="542"/>
                </a:cubicBezTo>
                <a:cubicBezTo>
                  <a:pt x="377" y="551"/>
                  <a:pt x="382" y="561"/>
                  <a:pt x="387" y="570"/>
                </a:cubicBezTo>
                <a:cubicBezTo>
                  <a:pt x="385" y="571"/>
                  <a:pt x="384" y="572"/>
                  <a:pt x="382" y="573"/>
                </a:cubicBezTo>
                <a:cubicBezTo>
                  <a:pt x="378" y="571"/>
                  <a:pt x="375" y="569"/>
                  <a:pt x="371" y="567"/>
                </a:cubicBezTo>
                <a:cubicBezTo>
                  <a:pt x="370" y="569"/>
                  <a:pt x="368" y="570"/>
                  <a:pt x="367" y="572"/>
                </a:cubicBezTo>
                <a:cubicBezTo>
                  <a:pt x="371" y="575"/>
                  <a:pt x="376" y="580"/>
                  <a:pt x="381" y="582"/>
                </a:cubicBezTo>
                <a:cubicBezTo>
                  <a:pt x="387" y="585"/>
                  <a:pt x="399" y="587"/>
                  <a:pt x="399" y="589"/>
                </a:cubicBezTo>
                <a:cubicBezTo>
                  <a:pt x="398" y="603"/>
                  <a:pt x="422" y="619"/>
                  <a:pt x="398" y="632"/>
                </a:cubicBezTo>
                <a:cubicBezTo>
                  <a:pt x="393" y="635"/>
                  <a:pt x="390" y="641"/>
                  <a:pt x="385" y="645"/>
                </a:cubicBezTo>
                <a:cubicBezTo>
                  <a:pt x="380" y="668"/>
                  <a:pt x="360" y="680"/>
                  <a:pt x="343" y="691"/>
                </a:cubicBezTo>
                <a:cubicBezTo>
                  <a:pt x="336" y="695"/>
                  <a:pt x="320" y="685"/>
                  <a:pt x="306" y="681"/>
                </a:cubicBezTo>
                <a:cubicBezTo>
                  <a:pt x="305" y="683"/>
                  <a:pt x="301" y="689"/>
                  <a:pt x="297" y="697"/>
                </a:cubicBezTo>
                <a:cubicBezTo>
                  <a:pt x="311" y="696"/>
                  <a:pt x="321" y="697"/>
                  <a:pt x="318" y="709"/>
                </a:cubicBezTo>
                <a:cubicBezTo>
                  <a:pt x="332" y="714"/>
                  <a:pt x="346" y="718"/>
                  <a:pt x="360" y="722"/>
                </a:cubicBezTo>
                <a:cubicBezTo>
                  <a:pt x="367" y="725"/>
                  <a:pt x="375" y="724"/>
                  <a:pt x="382" y="727"/>
                </a:cubicBezTo>
                <a:cubicBezTo>
                  <a:pt x="394" y="733"/>
                  <a:pt x="405" y="773"/>
                  <a:pt x="400" y="786"/>
                </a:cubicBezTo>
                <a:cubicBezTo>
                  <a:pt x="393" y="803"/>
                  <a:pt x="386" y="821"/>
                  <a:pt x="380" y="838"/>
                </a:cubicBezTo>
                <a:cubicBezTo>
                  <a:pt x="375" y="853"/>
                  <a:pt x="360" y="860"/>
                  <a:pt x="346" y="855"/>
                </a:cubicBezTo>
                <a:cubicBezTo>
                  <a:pt x="341" y="853"/>
                  <a:pt x="336" y="854"/>
                  <a:pt x="330" y="854"/>
                </a:cubicBezTo>
                <a:cubicBezTo>
                  <a:pt x="329" y="850"/>
                  <a:pt x="329" y="846"/>
                  <a:pt x="328" y="842"/>
                </a:cubicBezTo>
                <a:cubicBezTo>
                  <a:pt x="328" y="839"/>
                  <a:pt x="328" y="836"/>
                  <a:pt x="328" y="830"/>
                </a:cubicBezTo>
                <a:cubicBezTo>
                  <a:pt x="314" y="838"/>
                  <a:pt x="292" y="833"/>
                  <a:pt x="293" y="858"/>
                </a:cubicBezTo>
                <a:cubicBezTo>
                  <a:pt x="297" y="860"/>
                  <a:pt x="301" y="863"/>
                  <a:pt x="305" y="866"/>
                </a:cubicBezTo>
                <a:cubicBezTo>
                  <a:pt x="299" y="872"/>
                  <a:pt x="293" y="879"/>
                  <a:pt x="284" y="889"/>
                </a:cubicBezTo>
                <a:cubicBezTo>
                  <a:pt x="286" y="900"/>
                  <a:pt x="286" y="917"/>
                  <a:pt x="291" y="932"/>
                </a:cubicBezTo>
                <a:cubicBezTo>
                  <a:pt x="293" y="938"/>
                  <a:pt x="305" y="944"/>
                  <a:pt x="314" y="944"/>
                </a:cubicBezTo>
                <a:cubicBezTo>
                  <a:pt x="345" y="946"/>
                  <a:pt x="377" y="945"/>
                  <a:pt x="409" y="945"/>
                </a:cubicBezTo>
                <a:cubicBezTo>
                  <a:pt x="409" y="947"/>
                  <a:pt x="409" y="949"/>
                  <a:pt x="409" y="952"/>
                </a:cubicBezTo>
                <a:cubicBezTo>
                  <a:pt x="316" y="952"/>
                  <a:pt x="222" y="952"/>
                  <a:pt x="128" y="952"/>
                </a:cubicBezTo>
                <a:cubicBezTo>
                  <a:pt x="128" y="951"/>
                  <a:pt x="128" y="951"/>
                  <a:pt x="127" y="950"/>
                </a:cubicBezTo>
                <a:cubicBezTo>
                  <a:pt x="132" y="949"/>
                  <a:pt x="137" y="947"/>
                  <a:pt x="142" y="947"/>
                </a:cubicBezTo>
                <a:cubicBezTo>
                  <a:pt x="170" y="946"/>
                  <a:pt x="199" y="945"/>
                  <a:pt x="227" y="946"/>
                </a:cubicBezTo>
                <a:cubicBezTo>
                  <a:pt x="244" y="946"/>
                  <a:pt x="250" y="939"/>
                  <a:pt x="250" y="923"/>
                </a:cubicBezTo>
                <a:cubicBezTo>
                  <a:pt x="250" y="914"/>
                  <a:pt x="253" y="905"/>
                  <a:pt x="252" y="895"/>
                </a:cubicBezTo>
                <a:cubicBezTo>
                  <a:pt x="252" y="889"/>
                  <a:pt x="248" y="884"/>
                  <a:pt x="246" y="878"/>
                </a:cubicBezTo>
                <a:cubicBezTo>
                  <a:pt x="238" y="883"/>
                  <a:pt x="231" y="889"/>
                  <a:pt x="229" y="887"/>
                </a:cubicBezTo>
                <a:cubicBezTo>
                  <a:pt x="219" y="881"/>
                  <a:pt x="211" y="873"/>
                  <a:pt x="201" y="865"/>
                </a:cubicBezTo>
                <a:cubicBezTo>
                  <a:pt x="201" y="861"/>
                  <a:pt x="200" y="858"/>
                  <a:pt x="199" y="854"/>
                </a:cubicBezTo>
                <a:cubicBezTo>
                  <a:pt x="196" y="861"/>
                  <a:pt x="192" y="867"/>
                  <a:pt x="185" y="879"/>
                </a:cubicBezTo>
                <a:cubicBezTo>
                  <a:pt x="183" y="867"/>
                  <a:pt x="182" y="860"/>
                  <a:pt x="180" y="851"/>
                </a:cubicBezTo>
                <a:cubicBezTo>
                  <a:pt x="169" y="851"/>
                  <a:pt x="157" y="851"/>
                  <a:pt x="143" y="851"/>
                </a:cubicBezTo>
                <a:cubicBezTo>
                  <a:pt x="142" y="846"/>
                  <a:pt x="140" y="839"/>
                  <a:pt x="138" y="830"/>
                </a:cubicBezTo>
                <a:cubicBezTo>
                  <a:pt x="157" y="825"/>
                  <a:pt x="160" y="809"/>
                  <a:pt x="162" y="792"/>
                </a:cubicBezTo>
                <a:cubicBezTo>
                  <a:pt x="162" y="788"/>
                  <a:pt x="167" y="783"/>
                  <a:pt x="172" y="780"/>
                </a:cubicBezTo>
                <a:cubicBezTo>
                  <a:pt x="181" y="774"/>
                  <a:pt x="190" y="768"/>
                  <a:pt x="200" y="764"/>
                </a:cubicBezTo>
                <a:cubicBezTo>
                  <a:pt x="204" y="762"/>
                  <a:pt x="211" y="763"/>
                  <a:pt x="213" y="765"/>
                </a:cubicBezTo>
                <a:cubicBezTo>
                  <a:pt x="219" y="774"/>
                  <a:pt x="223" y="786"/>
                  <a:pt x="231" y="794"/>
                </a:cubicBezTo>
                <a:cubicBezTo>
                  <a:pt x="236" y="799"/>
                  <a:pt x="246" y="799"/>
                  <a:pt x="254" y="802"/>
                </a:cubicBezTo>
                <a:cubicBezTo>
                  <a:pt x="255" y="800"/>
                  <a:pt x="256" y="797"/>
                  <a:pt x="257" y="795"/>
                </a:cubicBezTo>
                <a:cubicBezTo>
                  <a:pt x="246" y="787"/>
                  <a:pt x="236" y="779"/>
                  <a:pt x="225" y="771"/>
                </a:cubicBezTo>
                <a:cubicBezTo>
                  <a:pt x="230" y="768"/>
                  <a:pt x="235" y="765"/>
                  <a:pt x="239" y="763"/>
                </a:cubicBezTo>
                <a:cubicBezTo>
                  <a:pt x="236" y="759"/>
                  <a:pt x="233" y="754"/>
                  <a:pt x="230" y="750"/>
                </a:cubicBezTo>
                <a:cubicBezTo>
                  <a:pt x="231" y="749"/>
                  <a:pt x="233" y="748"/>
                  <a:pt x="234" y="748"/>
                </a:cubicBezTo>
                <a:cubicBezTo>
                  <a:pt x="240" y="750"/>
                  <a:pt x="246" y="752"/>
                  <a:pt x="252" y="754"/>
                </a:cubicBezTo>
                <a:cubicBezTo>
                  <a:pt x="254" y="748"/>
                  <a:pt x="256" y="742"/>
                  <a:pt x="258" y="736"/>
                </a:cubicBezTo>
                <a:cubicBezTo>
                  <a:pt x="257" y="735"/>
                  <a:pt x="255" y="734"/>
                  <a:pt x="254" y="733"/>
                </a:cubicBezTo>
                <a:cubicBezTo>
                  <a:pt x="251" y="735"/>
                  <a:pt x="248" y="737"/>
                  <a:pt x="243" y="739"/>
                </a:cubicBezTo>
                <a:cubicBezTo>
                  <a:pt x="241" y="736"/>
                  <a:pt x="239" y="731"/>
                  <a:pt x="235" y="725"/>
                </a:cubicBezTo>
                <a:cubicBezTo>
                  <a:pt x="227" y="741"/>
                  <a:pt x="219" y="750"/>
                  <a:pt x="200" y="743"/>
                </a:cubicBezTo>
                <a:cubicBezTo>
                  <a:pt x="194" y="740"/>
                  <a:pt x="183" y="748"/>
                  <a:pt x="171" y="752"/>
                </a:cubicBezTo>
                <a:cubicBezTo>
                  <a:pt x="172" y="753"/>
                  <a:pt x="170" y="750"/>
                  <a:pt x="165" y="742"/>
                </a:cubicBezTo>
                <a:cubicBezTo>
                  <a:pt x="165" y="751"/>
                  <a:pt x="164" y="756"/>
                  <a:pt x="164" y="760"/>
                </a:cubicBezTo>
                <a:cubicBezTo>
                  <a:pt x="162" y="762"/>
                  <a:pt x="161" y="763"/>
                  <a:pt x="159" y="764"/>
                </a:cubicBezTo>
                <a:cubicBezTo>
                  <a:pt x="157" y="760"/>
                  <a:pt x="155" y="757"/>
                  <a:pt x="154" y="753"/>
                </a:cubicBezTo>
                <a:cubicBezTo>
                  <a:pt x="151" y="742"/>
                  <a:pt x="157" y="724"/>
                  <a:pt x="133" y="731"/>
                </a:cubicBezTo>
                <a:cubicBezTo>
                  <a:pt x="126" y="732"/>
                  <a:pt x="116" y="703"/>
                  <a:pt x="121" y="696"/>
                </a:cubicBezTo>
                <a:cubicBezTo>
                  <a:pt x="123" y="692"/>
                  <a:pt x="126" y="688"/>
                  <a:pt x="127" y="687"/>
                </a:cubicBezTo>
                <a:cubicBezTo>
                  <a:pt x="120" y="673"/>
                  <a:pt x="115" y="660"/>
                  <a:pt x="108" y="646"/>
                </a:cubicBezTo>
                <a:cubicBezTo>
                  <a:pt x="102" y="667"/>
                  <a:pt x="99" y="670"/>
                  <a:pt x="60" y="689"/>
                </a:cubicBezTo>
                <a:cubicBezTo>
                  <a:pt x="44" y="661"/>
                  <a:pt x="34" y="632"/>
                  <a:pt x="40" y="599"/>
                </a:cubicBezTo>
                <a:cubicBezTo>
                  <a:pt x="43" y="582"/>
                  <a:pt x="61" y="565"/>
                  <a:pt x="77" y="562"/>
                </a:cubicBezTo>
                <a:cubicBezTo>
                  <a:pt x="81" y="561"/>
                  <a:pt x="88" y="556"/>
                  <a:pt x="88" y="554"/>
                </a:cubicBezTo>
                <a:cubicBezTo>
                  <a:pt x="88" y="545"/>
                  <a:pt x="87" y="533"/>
                  <a:pt x="82" y="527"/>
                </a:cubicBezTo>
                <a:cubicBezTo>
                  <a:pt x="66" y="510"/>
                  <a:pt x="69" y="505"/>
                  <a:pt x="81" y="489"/>
                </a:cubicBezTo>
                <a:cubicBezTo>
                  <a:pt x="103" y="458"/>
                  <a:pt x="141" y="471"/>
                  <a:pt x="166" y="452"/>
                </a:cubicBezTo>
                <a:cubicBezTo>
                  <a:pt x="163" y="448"/>
                  <a:pt x="159" y="443"/>
                  <a:pt x="152" y="435"/>
                </a:cubicBezTo>
                <a:cubicBezTo>
                  <a:pt x="152" y="435"/>
                  <a:pt x="145" y="436"/>
                  <a:pt x="141" y="439"/>
                </a:cubicBezTo>
                <a:cubicBezTo>
                  <a:pt x="135" y="443"/>
                  <a:pt x="131" y="449"/>
                  <a:pt x="128" y="452"/>
                </a:cubicBezTo>
                <a:cubicBezTo>
                  <a:pt x="117" y="445"/>
                  <a:pt x="109" y="439"/>
                  <a:pt x="97" y="431"/>
                </a:cubicBezTo>
                <a:cubicBezTo>
                  <a:pt x="97" y="424"/>
                  <a:pt x="98" y="413"/>
                  <a:pt x="99" y="401"/>
                </a:cubicBezTo>
                <a:cubicBezTo>
                  <a:pt x="100" y="396"/>
                  <a:pt x="104" y="391"/>
                  <a:pt x="107" y="386"/>
                </a:cubicBezTo>
                <a:cubicBezTo>
                  <a:pt x="114" y="373"/>
                  <a:pt x="121" y="360"/>
                  <a:pt x="128" y="347"/>
                </a:cubicBezTo>
                <a:cubicBezTo>
                  <a:pt x="125" y="345"/>
                  <a:pt x="122" y="344"/>
                  <a:pt x="119" y="343"/>
                </a:cubicBezTo>
                <a:cubicBezTo>
                  <a:pt x="116" y="349"/>
                  <a:pt x="114" y="355"/>
                  <a:pt x="111" y="365"/>
                </a:cubicBezTo>
                <a:cubicBezTo>
                  <a:pt x="101" y="367"/>
                  <a:pt x="87" y="371"/>
                  <a:pt x="73" y="374"/>
                </a:cubicBezTo>
                <a:cubicBezTo>
                  <a:pt x="72" y="372"/>
                  <a:pt x="71" y="371"/>
                  <a:pt x="70" y="369"/>
                </a:cubicBezTo>
                <a:cubicBezTo>
                  <a:pt x="65" y="377"/>
                  <a:pt x="60" y="385"/>
                  <a:pt x="53" y="395"/>
                </a:cubicBezTo>
                <a:cubicBezTo>
                  <a:pt x="46" y="393"/>
                  <a:pt x="35" y="394"/>
                  <a:pt x="30" y="390"/>
                </a:cubicBezTo>
                <a:cubicBezTo>
                  <a:pt x="24" y="384"/>
                  <a:pt x="22" y="374"/>
                  <a:pt x="18" y="364"/>
                </a:cubicBezTo>
                <a:cubicBezTo>
                  <a:pt x="16" y="364"/>
                  <a:pt x="9" y="366"/>
                  <a:pt x="6" y="363"/>
                </a:cubicBezTo>
                <a:cubicBezTo>
                  <a:pt x="4" y="361"/>
                  <a:pt x="6" y="353"/>
                  <a:pt x="7" y="348"/>
                </a:cubicBezTo>
                <a:cubicBezTo>
                  <a:pt x="7" y="344"/>
                  <a:pt x="7" y="340"/>
                  <a:pt x="8" y="335"/>
                </a:cubicBezTo>
                <a:cubicBezTo>
                  <a:pt x="11" y="324"/>
                  <a:pt x="0" y="310"/>
                  <a:pt x="17" y="302"/>
                </a:cubicBezTo>
                <a:cubicBezTo>
                  <a:pt x="18" y="301"/>
                  <a:pt x="17" y="297"/>
                  <a:pt x="17" y="295"/>
                </a:cubicBezTo>
                <a:cubicBezTo>
                  <a:pt x="11" y="269"/>
                  <a:pt x="18" y="261"/>
                  <a:pt x="48" y="267"/>
                </a:cubicBezTo>
                <a:cubicBezTo>
                  <a:pt x="42" y="244"/>
                  <a:pt x="51" y="227"/>
                  <a:pt x="74" y="222"/>
                </a:cubicBezTo>
                <a:cubicBezTo>
                  <a:pt x="95" y="218"/>
                  <a:pt x="116" y="216"/>
                  <a:pt x="135" y="210"/>
                </a:cubicBezTo>
                <a:cubicBezTo>
                  <a:pt x="143" y="206"/>
                  <a:pt x="151" y="202"/>
                  <a:pt x="159" y="199"/>
                </a:cubicBezTo>
                <a:cubicBezTo>
                  <a:pt x="155" y="186"/>
                  <a:pt x="127" y="186"/>
                  <a:pt x="94" y="201"/>
                </a:cubicBezTo>
                <a:cubicBezTo>
                  <a:pt x="92" y="194"/>
                  <a:pt x="90" y="187"/>
                  <a:pt x="88" y="180"/>
                </a:cubicBezTo>
                <a:cubicBezTo>
                  <a:pt x="78" y="177"/>
                  <a:pt x="67" y="200"/>
                  <a:pt x="55" y="178"/>
                </a:cubicBezTo>
                <a:cubicBezTo>
                  <a:pt x="47" y="163"/>
                  <a:pt x="43" y="156"/>
                  <a:pt x="59" y="146"/>
                </a:cubicBezTo>
                <a:cubicBezTo>
                  <a:pt x="61" y="145"/>
                  <a:pt x="62" y="140"/>
                  <a:pt x="63" y="137"/>
                </a:cubicBezTo>
                <a:cubicBezTo>
                  <a:pt x="64" y="119"/>
                  <a:pt x="96" y="95"/>
                  <a:pt x="114" y="96"/>
                </a:cubicBezTo>
                <a:cubicBezTo>
                  <a:pt x="131" y="97"/>
                  <a:pt x="146" y="91"/>
                  <a:pt x="156" y="75"/>
                </a:cubicBezTo>
                <a:cubicBezTo>
                  <a:pt x="151" y="70"/>
                  <a:pt x="147" y="65"/>
                  <a:pt x="142" y="59"/>
                </a:cubicBezTo>
                <a:cubicBezTo>
                  <a:pt x="163" y="23"/>
                  <a:pt x="198" y="9"/>
                  <a:pt x="240" y="21"/>
                </a:cubicBezTo>
                <a:cubicBezTo>
                  <a:pt x="244" y="22"/>
                  <a:pt x="252" y="22"/>
                  <a:pt x="252" y="21"/>
                </a:cubicBezTo>
                <a:cubicBezTo>
                  <a:pt x="258" y="2"/>
                  <a:pt x="271" y="12"/>
                  <a:pt x="281" y="13"/>
                </a:cubicBezTo>
                <a:cubicBezTo>
                  <a:pt x="288" y="14"/>
                  <a:pt x="295" y="11"/>
                  <a:pt x="301" y="10"/>
                </a:cubicBezTo>
                <a:cubicBezTo>
                  <a:pt x="316" y="9"/>
                  <a:pt x="330" y="0"/>
                  <a:pt x="345" y="17"/>
                </a:cubicBezTo>
                <a:cubicBezTo>
                  <a:pt x="353" y="26"/>
                  <a:pt x="371" y="27"/>
                  <a:pt x="385" y="32"/>
                </a:cubicBezTo>
                <a:cubicBezTo>
                  <a:pt x="398" y="37"/>
                  <a:pt x="402" y="46"/>
                  <a:pt x="398" y="60"/>
                </a:cubicBezTo>
                <a:cubicBezTo>
                  <a:pt x="423" y="56"/>
                  <a:pt x="420" y="77"/>
                  <a:pt x="420" y="88"/>
                </a:cubicBezTo>
                <a:cubicBezTo>
                  <a:pt x="420" y="104"/>
                  <a:pt x="405" y="96"/>
                  <a:pt x="396" y="97"/>
                </a:cubicBezTo>
                <a:cubicBezTo>
                  <a:pt x="389" y="99"/>
                  <a:pt x="381" y="100"/>
                  <a:pt x="373" y="105"/>
                </a:cubicBezTo>
                <a:cubicBezTo>
                  <a:pt x="388" y="105"/>
                  <a:pt x="403" y="104"/>
                  <a:pt x="418" y="105"/>
                </a:cubicBezTo>
                <a:cubicBezTo>
                  <a:pt x="436" y="108"/>
                  <a:pt x="454" y="110"/>
                  <a:pt x="465" y="129"/>
                </a:cubicBezTo>
                <a:cubicBezTo>
                  <a:pt x="476" y="149"/>
                  <a:pt x="471" y="162"/>
                  <a:pt x="447" y="169"/>
                </a:cubicBezTo>
                <a:close/>
                <a:moveTo>
                  <a:pt x="283" y="595"/>
                </a:moveTo>
                <a:cubicBezTo>
                  <a:pt x="286" y="596"/>
                  <a:pt x="288" y="598"/>
                  <a:pt x="290" y="599"/>
                </a:cubicBezTo>
                <a:cubicBezTo>
                  <a:pt x="294" y="597"/>
                  <a:pt x="302" y="595"/>
                  <a:pt x="302" y="592"/>
                </a:cubicBezTo>
                <a:cubicBezTo>
                  <a:pt x="305" y="576"/>
                  <a:pt x="314" y="577"/>
                  <a:pt x="327" y="580"/>
                </a:cubicBezTo>
                <a:cubicBezTo>
                  <a:pt x="330" y="581"/>
                  <a:pt x="335" y="576"/>
                  <a:pt x="335" y="576"/>
                </a:cubicBezTo>
                <a:cubicBezTo>
                  <a:pt x="326" y="569"/>
                  <a:pt x="314" y="564"/>
                  <a:pt x="313" y="557"/>
                </a:cubicBezTo>
                <a:cubicBezTo>
                  <a:pt x="311" y="541"/>
                  <a:pt x="323" y="542"/>
                  <a:pt x="335" y="544"/>
                </a:cubicBezTo>
                <a:cubicBezTo>
                  <a:pt x="339" y="545"/>
                  <a:pt x="358" y="549"/>
                  <a:pt x="350" y="529"/>
                </a:cubicBezTo>
                <a:cubicBezTo>
                  <a:pt x="332" y="534"/>
                  <a:pt x="308" y="533"/>
                  <a:pt x="297" y="544"/>
                </a:cubicBezTo>
                <a:cubicBezTo>
                  <a:pt x="286" y="554"/>
                  <a:pt x="287" y="578"/>
                  <a:pt x="283" y="595"/>
                </a:cubicBezTo>
                <a:close/>
                <a:moveTo>
                  <a:pt x="340" y="295"/>
                </a:moveTo>
                <a:cubicBezTo>
                  <a:pt x="341" y="293"/>
                  <a:pt x="341" y="291"/>
                  <a:pt x="341" y="289"/>
                </a:cubicBezTo>
                <a:cubicBezTo>
                  <a:pt x="334" y="287"/>
                  <a:pt x="328" y="284"/>
                  <a:pt x="317" y="280"/>
                </a:cubicBezTo>
                <a:cubicBezTo>
                  <a:pt x="328" y="276"/>
                  <a:pt x="333" y="275"/>
                  <a:pt x="339" y="273"/>
                </a:cubicBezTo>
                <a:cubicBezTo>
                  <a:pt x="338" y="270"/>
                  <a:pt x="337" y="267"/>
                  <a:pt x="336" y="264"/>
                </a:cubicBezTo>
                <a:cubicBezTo>
                  <a:pt x="336" y="260"/>
                  <a:pt x="337" y="256"/>
                  <a:pt x="337" y="252"/>
                </a:cubicBezTo>
                <a:cubicBezTo>
                  <a:pt x="332" y="254"/>
                  <a:pt x="326" y="256"/>
                  <a:pt x="323" y="259"/>
                </a:cubicBezTo>
                <a:cubicBezTo>
                  <a:pt x="316" y="268"/>
                  <a:pt x="310" y="277"/>
                  <a:pt x="302" y="288"/>
                </a:cubicBezTo>
                <a:cubicBezTo>
                  <a:pt x="317" y="291"/>
                  <a:pt x="329" y="293"/>
                  <a:pt x="340" y="295"/>
                </a:cubicBezTo>
                <a:close/>
                <a:moveTo>
                  <a:pt x="312" y="522"/>
                </a:moveTo>
                <a:cubicBezTo>
                  <a:pt x="316" y="514"/>
                  <a:pt x="318" y="506"/>
                  <a:pt x="323" y="501"/>
                </a:cubicBezTo>
                <a:cubicBezTo>
                  <a:pt x="329" y="496"/>
                  <a:pt x="338" y="494"/>
                  <a:pt x="345" y="491"/>
                </a:cubicBezTo>
                <a:cubicBezTo>
                  <a:pt x="345" y="489"/>
                  <a:pt x="345" y="487"/>
                  <a:pt x="345" y="485"/>
                </a:cubicBezTo>
                <a:cubicBezTo>
                  <a:pt x="331" y="488"/>
                  <a:pt x="320" y="488"/>
                  <a:pt x="325" y="467"/>
                </a:cubicBezTo>
                <a:cubicBezTo>
                  <a:pt x="305" y="494"/>
                  <a:pt x="303" y="501"/>
                  <a:pt x="312" y="522"/>
                </a:cubicBezTo>
                <a:close/>
                <a:moveTo>
                  <a:pt x="367" y="432"/>
                </a:moveTo>
                <a:cubicBezTo>
                  <a:pt x="361" y="424"/>
                  <a:pt x="356" y="417"/>
                  <a:pt x="352" y="412"/>
                </a:cubicBezTo>
                <a:cubicBezTo>
                  <a:pt x="346" y="415"/>
                  <a:pt x="340" y="418"/>
                  <a:pt x="335" y="420"/>
                </a:cubicBezTo>
                <a:cubicBezTo>
                  <a:pt x="341" y="433"/>
                  <a:pt x="349" y="442"/>
                  <a:pt x="367" y="432"/>
                </a:cubicBezTo>
                <a:close/>
                <a:moveTo>
                  <a:pt x="129" y="565"/>
                </a:moveTo>
                <a:cubicBezTo>
                  <a:pt x="130" y="564"/>
                  <a:pt x="132" y="562"/>
                  <a:pt x="133" y="560"/>
                </a:cubicBezTo>
                <a:cubicBezTo>
                  <a:pt x="127" y="555"/>
                  <a:pt x="122" y="547"/>
                  <a:pt x="115" y="546"/>
                </a:cubicBezTo>
                <a:cubicBezTo>
                  <a:pt x="109" y="545"/>
                  <a:pt x="101" y="552"/>
                  <a:pt x="93" y="556"/>
                </a:cubicBezTo>
                <a:cubicBezTo>
                  <a:pt x="108" y="560"/>
                  <a:pt x="118" y="563"/>
                  <a:pt x="129" y="565"/>
                </a:cubicBez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es-AR"/>
          </a:p>
        </p:txBody>
      </p:sp>
      <p:sp>
        <p:nvSpPr>
          <p:cNvPr id="78" name="Freeform 5"/>
          <p:cNvSpPr>
            <a:spLocks noEditPoints="1"/>
          </p:cNvSpPr>
          <p:nvPr/>
        </p:nvSpPr>
        <p:spPr bwMode="auto">
          <a:xfrm>
            <a:off x="6820250" y="1542458"/>
            <a:ext cx="2103438" cy="3581399"/>
          </a:xfrm>
          <a:custGeom>
            <a:avLst/>
            <a:gdLst>
              <a:gd name="T0" fmla="*/ 516 w 558"/>
              <a:gd name="T1" fmla="*/ 190 h 952"/>
              <a:gd name="T2" fmla="*/ 517 w 558"/>
              <a:gd name="T3" fmla="*/ 247 h 952"/>
              <a:gd name="T4" fmla="*/ 423 w 558"/>
              <a:gd name="T5" fmla="*/ 253 h 952"/>
              <a:gd name="T6" fmla="*/ 476 w 558"/>
              <a:gd name="T7" fmla="*/ 303 h 952"/>
              <a:gd name="T8" fmla="*/ 511 w 558"/>
              <a:gd name="T9" fmla="*/ 319 h 952"/>
              <a:gd name="T10" fmla="*/ 556 w 558"/>
              <a:gd name="T11" fmla="*/ 405 h 952"/>
              <a:gd name="T12" fmla="*/ 520 w 558"/>
              <a:gd name="T13" fmla="*/ 495 h 952"/>
              <a:gd name="T14" fmla="*/ 477 w 558"/>
              <a:gd name="T15" fmla="*/ 541 h 952"/>
              <a:gd name="T16" fmla="*/ 375 w 558"/>
              <a:gd name="T17" fmla="*/ 531 h 952"/>
              <a:gd name="T18" fmla="*/ 387 w 558"/>
              <a:gd name="T19" fmla="*/ 570 h 952"/>
              <a:gd name="T20" fmla="*/ 367 w 558"/>
              <a:gd name="T21" fmla="*/ 572 h 952"/>
              <a:gd name="T22" fmla="*/ 398 w 558"/>
              <a:gd name="T23" fmla="*/ 632 h 952"/>
              <a:gd name="T24" fmla="*/ 306 w 558"/>
              <a:gd name="T25" fmla="*/ 681 h 952"/>
              <a:gd name="T26" fmla="*/ 360 w 558"/>
              <a:gd name="T27" fmla="*/ 722 h 952"/>
              <a:gd name="T28" fmla="*/ 380 w 558"/>
              <a:gd name="T29" fmla="*/ 838 h 952"/>
              <a:gd name="T30" fmla="*/ 328 w 558"/>
              <a:gd name="T31" fmla="*/ 842 h 952"/>
              <a:gd name="T32" fmla="*/ 305 w 558"/>
              <a:gd name="T33" fmla="*/ 866 h 952"/>
              <a:gd name="T34" fmla="*/ 314 w 558"/>
              <a:gd name="T35" fmla="*/ 944 h 952"/>
              <a:gd name="T36" fmla="*/ 128 w 558"/>
              <a:gd name="T37" fmla="*/ 952 h 952"/>
              <a:gd name="T38" fmla="*/ 227 w 558"/>
              <a:gd name="T39" fmla="*/ 946 h 952"/>
              <a:gd name="T40" fmla="*/ 246 w 558"/>
              <a:gd name="T41" fmla="*/ 878 h 952"/>
              <a:gd name="T42" fmla="*/ 199 w 558"/>
              <a:gd name="T43" fmla="*/ 854 h 952"/>
              <a:gd name="T44" fmla="*/ 143 w 558"/>
              <a:gd name="T45" fmla="*/ 851 h 952"/>
              <a:gd name="T46" fmla="*/ 172 w 558"/>
              <a:gd name="T47" fmla="*/ 780 h 952"/>
              <a:gd name="T48" fmla="*/ 231 w 558"/>
              <a:gd name="T49" fmla="*/ 794 h 952"/>
              <a:gd name="T50" fmla="*/ 225 w 558"/>
              <a:gd name="T51" fmla="*/ 771 h 952"/>
              <a:gd name="T52" fmla="*/ 234 w 558"/>
              <a:gd name="T53" fmla="*/ 748 h 952"/>
              <a:gd name="T54" fmla="*/ 254 w 558"/>
              <a:gd name="T55" fmla="*/ 733 h 952"/>
              <a:gd name="T56" fmla="*/ 200 w 558"/>
              <a:gd name="T57" fmla="*/ 743 h 952"/>
              <a:gd name="T58" fmla="*/ 164 w 558"/>
              <a:gd name="T59" fmla="*/ 760 h 952"/>
              <a:gd name="T60" fmla="*/ 133 w 558"/>
              <a:gd name="T61" fmla="*/ 731 h 952"/>
              <a:gd name="T62" fmla="*/ 108 w 558"/>
              <a:gd name="T63" fmla="*/ 646 h 952"/>
              <a:gd name="T64" fmla="*/ 77 w 558"/>
              <a:gd name="T65" fmla="*/ 562 h 952"/>
              <a:gd name="T66" fmla="*/ 81 w 558"/>
              <a:gd name="T67" fmla="*/ 489 h 952"/>
              <a:gd name="T68" fmla="*/ 141 w 558"/>
              <a:gd name="T69" fmla="*/ 439 h 952"/>
              <a:gd name="T70" fmla="*/ 99 w 558"/>
              <a:gd name="T71" fmla="*/ 401 h 952"/>
              <a:gd name="T72" fmla="*/ 119 w 558"/>
              <a:gd name="T73" fmla="*/ 343 h 952"/>
              <a:gd name="T74" fmla="*/ 70 w 558"/>
              <a:gd name="T75" fmla="*/ 369 h 952"/>
              <a:gd name="T76" fmla="*/ 18 w 558"/>
              <a:gd name="T77" fmla="*/ 364 h 952"/>
              <a:gd name="T78" fmla="*/ 8 w 558"/>
              <a:gd name="T79" fmla="*/ 335 h 952"/>
              <a:gd name="T80" fmla="*/ 48 w 558"/>
              <a:gd name="T81" fmla="*/ 267 h 952"/>
              <a:gd name="T82" fmla="*/ 159 w 558"/>
              <a:gd name="T83" fmla="*/ 199 h 952"/>
              <a:gd name="T84" fmla="*/ 55 w 558"/>
              <a:gd name="T85" fmla="*/ 178 h 952"/>
              <a:gd name="T86" fmla="*/ 114 w 558"/>
              <a:gd name="T87" fmla="*/ 96 h 952"/>
              <a:gd name="T88" fmla="*/ 240 w 558"/>
              <a:gd name="T89" fmla="*/ 21 h 952"/>
              <a:gd name="T90" fmla="*/ 301 w 558"/>
              <a:gd name="T91" fmla="*/ 10 h 952"/>
              <a:gd name="T92" fmla="*/ 398 w 558"/>
              <a:gd name="T93" fmla="*/ 60 h 952"/>
              <a:gd name="T94" fmla="*/ 373 w 558"/>
              <a:gd name="T95" fmla="*/ 105 h 952"/>
              <a:gd name="T96" fmla="*/ 447 w 558"/>
              <a:gd name="T97" fmla="*/ 169 h 952"/>
              <a:gd name="T98" fmla="*/ 302 w 558"/>
              <a:gd name="T99" fmla="*/ 592 h 952"/>
              <a:gd name="T100" fmla="*/ 313 w 558"/>
              <a:gd name="T101" fmla="*/ 557 h 952"/>
              <a:gd name="T102" fmla="*/ 297 w 558"/>
              <a:gd name="T103" fmla="*/ 544 h 952"/>
              <a:gd name="T104" fmla="*/ 341 w 558"/>
              <a:gd name="T105" fmla="*/ 289 h 952"/>
              <a:gd name="T106" fmla="*/ 336 w 558"/>
              <a:gd name="T107" fmla="*/ 264 h 952"/>
              <a:gd name="T108" fmla="*/ 302 w 558"/>
              <a:gd name="T109" fmla="*/ 288 h 952"/>
              <a:gd name="T110" fmla="*/ 323 w 558"/>
              <a:gd name="T111" fmla="*/ 501 h 952"/>
              <a:gd name="T112" fmla="*/ 325 w 558"/>
              <a:gd name="T113" fmla="*/ 467 h 952"/>
              <a:gd name="T114" fmla="*/ 352 w 558"/>
              <a:gd name="T115" fmla="*/ 412 h 952"/>
              <a:gd name="T116" fmla="*/ 129 w 558"/>
              <a:gd name="T117" fmla="*/ 565 h 952"/>
              <a:gd name="T118" fmla="*/ 93 w 558"/>
              <a:gd name="T119" fmla="*/ 556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8" h="952">
                <a:moveTo>
                  <a:pt x="447" y="169"/>
                </a:moveTo>
                <a:cubicBezTo>
                  <a:pt x="452" y="171"/>
                  <a:pt x="456" y="174"/>
                  <a:pt x="459" y="174"/>
                </a:cubicBezTo>
                <a:cubicBezTo>
                  <a:pt x="481" y="169"/>
                  <a:pt x="499" y="179"/>
                  <a:pt x="516" y="190"/>
                </a:cubicBezTo>
                <a:cubicBezTo>
                  <a:pt x="521" y="193"/>
                  <a:pt x="524" y="201"/>
                  <a:pt x="526" y="208"/>
                </a:cubicBezTo>
                <a:cubicBezTo>
                  <a:pt x="528" y="217"/>
                  <a:pt x="530" y="226"/>
                  <a:pt x="531" y="235"/>
                </a:cubicBezTo>
                <a:cubicBezTo>
                  <a:pt x="532" y="246"/>
                  <a:pt x="525" y="252"/>
                  <a:pt x="517" y="247"/>
                </a:cubicBezTo>
                <a:cubicBezTo>
                  <a:pt x="491" y="234"/>
                  <a:pt x="477" y="255"/>
                  <a:pt x="461" y="267"/>
                </a:cubicBezTo>
                <a:cubicBezTo>
                  <a:pt x="452" y="274"/>
                  <a:pt x="450" y="276"/>
                  <a:pt x="443" y="265"/>
                </a:cubicBezTo>
                <a:cubicBezTo>
                  <a:pt x="439" y="259"/>
                  <a:pt x="430" y="257"/>
                  <a:pt x="423" y="253"/>
                </a:cubicBezTo>
                <a:cubicBezTo>
                  <a:pt x="421" y="256"/>
                  <a:pt x="418" y="262"/>
                  <a:pt x="419" y="263"/>
                </a:cubicBezTo>
                <a:cubicBezTo>
                  <a:pt x="425" y="269"/>
                  <a:pt x="432" y="275"/>
                  <a:pt x="439" y="279"/>
                </a:cubicBezTo>
                <a:cubicBezTo>
                  <a:pt x="451" y="287"/>
                  <a:pt x="464" y="294"/>
                  <a:pt x="476" y="303"/>
                </a:cubicBezTo>
                <a:cubicBezTo>
                  <a:pt x="478" y="305"/>
                  <a:pt x="475" y="314"/>
                  <a:pt x="474" y="321"/>
                </a:cubicBezTo>
                <a:cubicBezTo>
                  <a:pt x="477" y="321"/>
                  <a:pt x="481" y="321"/>
                  <a:pt x="485" y="321"/>
                </a:cubicBezTo>
                <a:cubicBezTo>
                  <a:pt x="494" y="320"/>
                  <a:pt x="503" y="317"/>
                  <a:pt x="511" y="319"/>
                </a:cubicBezTo>
                <a:cubicBezTo>
                  <a:pt x="531" y="323"/>
                  <a:pt x="532" y="328"/>
                  <a:pt x="522" y="339"/>
                </a:cubicBezTo>
                <a:cubicBezTo>
                  <a:pt x="532" y="344"/>
                  <a:pt x="547" y="348"/>
                  <a:pt x="551" y="356"/>
                </a:cubicBezTo>
                <a:cubicBezTo>
                  <a:pt x="557" y="371"/>
                  <a:pt x="558" y="389"/>
                  <a:pt x="556" y="405"/>
                </a:cubicBezTo>
                <a:cubicBezTo>
                  <a:pt x="555" y="420"/>
                  <a:pt x="523" y="426"/>
                  <a:pt x="505" y="417"/>
                </a:cubicBezTo>
                <a:cubicBezTo>
                  <a:pt x="496" y="413"/>
                  <a:pt x="486" y="412"/>
                  <a:pt x="472" y="409"/>
                </a:cubicBezTo>
                <a:cubicBezTo>
                  <a:pt x="489" y="442"/>
                  <a:pt x="523" y="458"/>
                  <a:pt x="520" y="495"/>
                </a:cubicBezTo>
                <a:cubicBezTo>
                  <a:pt x="518" y="494"/>
                  <a:pt x="517" y="494"/>
                  <a:pt x="515" y="493"/>
                </a:cubicBezTo>
                <a:cubicBezTo>
                  <a:pt x="512" y="502"/>
                  <a:pt x="507" y="510"/>
                  <a:pt x="507" y="518"/>
                </a:cubicBezTo>
                <a:cubicBezTo>
                  <a:pt x="509" y="542"/>
                  <a:pt x="498" y="551"/>
                  <a:pt x="477" y="541"/>
                </a:cubicBezTo>
                <a:cubicBezTo>
                  <a:pt x="462" y="533"/>
                  <a:pt x="449" y="537"/>
                  <a:pt x="439" y="544"/>
                </a:cubicBezTo>
                <a:cubicBezTo>
                  <a:pt x="416" y="560"/>
                  <a:pt x="400" y="546"/>
                  <a:pt x="383" y="535"/>
                </a:cubicBezTo>
                <a:cubicBezTo>
                  <a:pt x="381" y="534"/>
                  <a:pt x="378" y="533"/>
                  <a:pt x="375" y="531"/>
                </a:cubicBezTo>
                <a:cubicBezTo>
                  <a:pt x="372" y="535"/>
                  <a:pt x="369" y="539"/>
                  <a:pt x="367" y="543"/>
                </a:cubicBezTo>
                <a:cubicBezTo>
                  <a:pt x="368" y="543"/>
                  <a:pt x="370" y="542"/>
                  <a:pt x="372" y="542"/>
                </a:cubicBezTo>
                <a:cubicBezTo>
                  <a:pt x="377" y="551"/>
                  <a:pt x="382" y="561"/>
                  <a:pt x="387" y="570"/>
                </a:cubicBezTo>
                <a:cubicBezTo>
                  <a:pt x="385" y="571"/>
                  <a:pt x="384" y="572"/>
                  <a:pt x="382" y="573"/>
                </a:cubicBezTo>
                <a:cubicBezTo>
                  <a:pt x="378" y="571"/>
                  <a:pt x="375" y="569"/>
                  <a:pt x="371" y="567"/>
                </a:cubicBezTo>
                <a:cubicBezTo>
                  <a:pt x="370" y="569"/>
                  <a:pt x="368" y="570"/>
                  <a:pt x="367" y="572"/>
                </a:cubicBezTo>
                <a:cubicBezTo>
                  <a:pt x="371" y="575"/>
                  <a:pt x="376" y="580"/>
                  <a:pt x="381" y="582"/>
                </a:cubicBezTo>
                <a:cubicBezTo>
                  <a:pt x="387" y="585"/>
                  <a:pt x="399" y="587"/>
                  <a:pt x="399" y="589"/>
                </a:cubicBezTo>
                <a:cubicBezTo>
                  <a:pt x="398" y="603"/>
                  <a:pt x="422" y="619"/>
                  <a:pt x="398" y="632"/>
                </a:cubicBezTo>
                <a:cubicBezTo>
                  <a:pt x="393" y="635"/>
                  <a:pt x="390" y="641"/>
                  <a:pt x="385" y="645"/>
                </a:cubicBezTo>
                <a:cubicBezTo>
                  <a:pt x="380" y="668"/>
                  <a:pt x="360" y="680"/>
                  <a:pt x="343" y="691"/>
                </a:cubicBezTo>
                <a:cubicBezTo>
                  <a:pt x="336" y="695"/>
                  <a:pt x="320" y="685"/>
                  <a:pt x="306" y="681"/>
                </a:cubicBezTo>
                <a:cubicBezTo>
                  <a:pt x="305" y="683"/>
                  <a:pt x="301" y="689"/>
                  <a:pt x="297" y="697"/>
                </a:cubicBezTo>
                <a:cubicBezTo>
                  <a:pt x="311" y="696"/>
                  <a:pt x="321" y="697"/>
                  <a:pt x="318" y="709"/>
                </a:cubicBezTo>
                <a:cubicBezTo>
                  <a:pt x="332" y="714"/>
                  <a:pt x="346" y="718"/>
                  <a:pt x="360" y="722"/>
                </a:cubicBezTo>
                <a:cubicBezTo>
                  <a:pt x="367" y="725"/>
                  <a:pt x="375" y="724"/>
                  <a:pt x="382" y="727"/>
                </a:cubicBezTo>
                <a:cubicBezTo>
                  <a:pt x="394" y="733"/>
                  <a:pt x="405" y="773"/>
                  <a:pt x="400" y="786"/>
                </a:cubicBezTo>
                <a:cubicBezTo>
                  <a:pt x="393" y="803"/>
                  <a:pt x="386" y="821"/>
                  <a:pt x="380" y="838"/>
                </a:cubicBezTo>
                <a:cubicBezTo>
                  <a:pt x="375" y="853"/>
                  <a:pt x="360" y="860"/>
                  <a:pt x="346" y="855"/>
                </a:cubicBezTo>
                <a:cubicBezTo>
                  <a:pt x="341" y="853"/>
                  <a:pt x="336" y="854"/>
                  <a:pt x="330" y="854"/>
                </a:cubicBezTo>
                <a:cubicBezTo>
                  <a:pt x="329" y="850"/>
                  <a:pt x="329" y="846"/>
                  <a:pt x="328" y="842"/>
                </a:cubicBezTo>
                <a:cubicBezTo>
                  <a:pt x="328" y="839"/>
                  <a:pt x="328" y="836"/>
                  <a:pt x="328" y="830"/>
                </a:cubicBezTo>
                <a:cubicBezTo>
                  <a:pt x="314" y="838"/>
                  <a:pt x="292" y="833"/>
                  <a:pt x="293" y="858"/>
                </a:cubicBezTo>
                <a:cubicBezTo>
                  <a:pt x="297" y="860"/>
                  <a:pt x="301" y="863"/>
                  <a:pt x="305" y="866"/>
                </a:cubicBezTo>
                <a:cubicBezTo>
                  <a:pt x="299" y="872"/>
                  <a:pt x="293" y="879"/>
                  <a:pt x="284" y="889"/>
                </a:cubicBezTo>
                <a:cubicBezTo>
                  <a:pt x="286" y="900"/>
                  <a:pt x="286" y="917"/>
                  <a:pt x="291" y="932"/>
                </a:cubicBezTo>
                <a:cubicBezTo>
                  <a:pt x="293" y="938"/>
                  <a:pt x="305" y="944"/>
                  <a:pt x="314" y="944"/>
                </a:cubicBezTo>
                <a:cubicBezTo>
                  <a:pt x="345" y="946"/>
                  <a:pt x="377" y="945"/>
                  <a:pt x="409" y="945"/>
                </a:cubicBezTo>
                <a:cubicBezTo>
                  <a:pt x="409" y="947"/>
                  <a:pt x="409" y="949"/>
                  <a:pt x="409" y="952"/>
                </a:cubicBezTo>
                <a:cubicBezTo>
                  <a:pt x="316" y="952"/>
                  <a:pt x="222" y="952"/>
                  <a:pt x="128" y="952"/>
                </a:cubicBezTo>
                <a:cubicBezTo>
                  <a:pt x="128" y="951"/>
                  <a:pt x="128" y="951"/>
                  <a:pt x="127" y="950"/>
                </a:cubicBezTo>
                <a:cubicBezTo>
                  <a:pt x="132" y="949"/>
                  <a:pt x="137" y="947"/>
                  <a:pt x="142" y="947"/>
                </a:cubicBezTo>
                <a:cubicBezTo>
                  <a:pt x="170" y="946"/>
                  <a:pt x="199" y="945"/>
                  <a:pt x="227" y="946"/>
                </a:cubicBezTo>
                <a:cubicBezTo>
                  <a:pt x="244" y="946"/>
                  <a:pt x="250" y="939"/>
                  <a:pt x="250" y="923"/>
                </a:cubicBezTo>
                <a:cubicBezTo>
                  <a:pt x="250" y="914"/>
                  <a:pt x="253" y="905"/>
                  <a:pt x="252" y="895"/>
                </a:cubicBezTo>
                <a:cubicBezTo>
                  <a:pt x="252" y="889"/>
                  <a:pt x="248" y="884"/>
                  <a:pt x="246" y="878"/>
                </a:cubicBezTo>
                <a:cubicBezTo>
                  <a:pt x="238" y="883"/>
                  <a:pt x="231" y="889"/>
                  <a:pt x="229" y="887"/>
                </a:cubicBezTo>
                <a:cubicBezTo>
                  <a:pt x="219" y="881"/>
                  <a:pt x="211" y="873"/>
                  <a:pt x="201" y="865"/>
                </a:cubicBezTo>
                <a:cubicBezTo>
                  <a:pt x="201" y="861"/>
                  <a:pt x="200" y="858"/>
                  <a:pt x="199" y="854"/>
                </a:cubicBezTo>
                <a:cubicBezTo>
                  <a:pt x="196" y="861"/>
                  <a:pt x="192" y="867"/>
                  <a:pt x="185" y="879"/>
                </a:cubicBezTo>
                <a:cubicBezTo>
                  <a:pt x="183" y="867"/>
                  <a:pt x="182" y="860"/>
                  <a:pt x="180" y="851"/>
                </a:cubicBezTo>
                <a:cubicBezTo>
                  <a:pt x="169" y="851"/>
                  <a:pt x="157" y="851"/>
                  <a:pt x="143" y="851"/>
                </a:cubicBezTo>
                <a:cubicBezTo>
                  <a:pt x="142" y="846"/>
                  <a:pt x="140" y="839"/>
                  <a:pt x="138" y="830"/>
                </a:cubicBezTo>
                <a:cubicBezTo>
                  <a:pt x="157" y="825"/>
                  <a:pt x="160" y="809"/>
                  <a:pt x="162" y="792"/>
                </a:cubicBezTo>
                <a:cubicBezTo>
                  <a:pt x="162" y="788"/>
                  <a:pt x="167" y="783"/>
                  <a:pt x="172" y="780"/>
                </a:cubicBezTo>
                <a:cubicBezTo>
                  <a:pt x="181" y="774"/>
                  <a:pt x="190" y="768"/>
                  <a:pt x="200" y="764"/>
                </a:cubicBezTo>
                <a:cubicBezTo>
                  <a:pt x="204" y="762"/>
                  <a:pt x="211" y="763"/>
                  <a:pt x="213" y="765"/>
                </a:cubicBezTo>
                <a:cubicBezTo>
                  <a:pt x="219" y="774"/>
                  <a:pt x="223" y="786"/>
                  <a:pt x="231" y="794"/>
                </a:cubicBezTo>
                <a:cubicBezTo>
                  <a:pt x="236" y="799"/>
                  <a:pt x="246" y="799"/>
                  <a:pt x="254" y="802"/>
                </a:cubicBezTo>
                <a:cubicBezTo>
                  <a:pt x="255" y="800"/>
                  <a:pt x="256" y="797"/>
                  <a:pt x="257" y="795"/>
                </a:cubicBezTo>
                <a:cubicBezTo>
                  <a:pt x="246" y="787"/>
                  <a:pt x="236" y="779"/>
                  <a:pt x="225" y="771"/>
                </a:cubicBezTo>
                <a:cubicBezTo>
                  <a:pt x="230" y="768"/>
                  <a:pt x="235" y="765"/>
                  <a:pt x="239" y="763"/>
                </a:cubicBezTo>
                <a:cubicBezTo>
                  <a:pt x="236" y="759"/>
                  <a:pt x="233" y="754"/>
                  <a:pt x="230" y="750"/>
                </a:cubicBezTo>
                <a:cubicBezTo>
                  <a:pt x="231" y="749"/>
                  <a:pt x="233" y="748"/>
                  <a:pt x="234" y="748"/>
                </a:cubicBezTo>
                <a:cubicBezTo>
                  <a:pt x="240" y="750"/>
                  <a:pt x="246" y="752"/>
                  <a:pt x="252" y="754"/>
                </a:cubicBezTo>
                <a:cubicBezTo>
                  <a:pt x="254" y="748"/>
                  <a:pt x="256" y="742"/>
                  <a:pt x="258" y="736"/>
                </a:cubicBezTo>
                <a:cubicBezTo>
                  <a:pt x="257" y="735"/>
                  <a:pt x="255" y="734"/>
                  <a:pt x="254" y="733"/>
                </a:cubicBezTo>
                <a:cubicBezTo>
                  <a:pt x="251" y="735"/>
                  <a:pt x="248" y="737"/>
                  <a:pt x="243" y="739"/>
                </a:cubicBezTo>
                <a:cubicBezTo>
                  <a:pt x="241" y="736"/>
                  <a:pt x="239" y="731"/>
                  <a:pt x="235" y="725"/>
                </a:cubicBezTo>
                <a:cubicBezTo>
                  <a:pt x="227" y="741"/>
                  <a:pt x="219" y="750"/>
                  <a:pt x="200" y="743"/>
                </a:cubicBezTo>
                <a:cubicBezTo>
                  <a:pt x="194" y="740"/>
                  <a:pt x="183" y="748"/>
                  <a:pt x="171" y="752"/>
                </a:cubicBezTo>
                <a:cubicBezTo>
                  <a:pt x="172" y="753"/>
                  <a:pt x="170" y="750"/>
                  <a:pt x="165" y="742"/>
                </a:cubicBezTo>
                <a:cubicBezTo>
                  <a:pt x="165" y="751"/>
                  <a:pt x="164" y="756"/>
                  <a:pt x="164" y="760"/>
                </a:cubicBezTo>
                <a:cubicBezTo>
                  <a:pt x="162" y="762"/>
                  <a:pt x="161" y="763"/>
                  <a:pt x="159" y="764"/>
                </a:cubicBezTo>
                <a:cubicBezTo>
                  <a:pt x="157" y="760"/>
                  <a:pt x="155" y="757"/>
                  <a:pt x="154" y="753"/>
                </a:cubicBezTo>
                <a:cubicBezTo>
                  <a:pt x="151" y="742"/>
                  <a:pt x="157" y="724"/>
                  <a:pt x="133" y="731"/>
                </a:cubicBezTo>
                <a:cubicBezTo>
                  <a:pt x="126" y="732"/>
                  <a:pt x="116" y="703"/>
                  <a:pt x="121" y="696"/>
                </a:cubicBezTo>
                <a:cubicBezTo>
                  <a:pt x="123" y="692"/>
                  <a:pt x="126" y="688"/>
                  <a:pt x="127" y="687"/>
                </a:cubicBezTo>
                <a:cubicBezTo>
                  <a:pt x="120" y="673"/>
                  <a:pt x="115" y="660"/>
                  <a:pt x="108" y="646"/>
                </a:cubicBezTo>
                <a:cubicBezTo>
                  <a:pt x="102" y="667"/>
                  <a:pt x="99" y="670"/>
                  <a:pt x="60" y="689"/>
                </a:cubicBezTo>
                <a:cubicBezTo>
                  <a:pt x="44" y="661"/>
                  <a:pt x="34" y="632"/>
                  <a:pt x="40" y="599"/>
                </a:cubicBezTo>
                <a:cubicBezTo>
                  <a:pt x="43" y="582"/>
                  <a:pt x="61" y="565"/>
                  <a:pt x="77" y="562"/>
                </a:cubicBezTo>
                <a:cubicBezTo>
                  <a:pt x="81" y="561"/>
                  <a:pt x="88" y="556"/>
                  <a:pt x="88" y="554"/>
                </a:cubicBezTo>
                <a:cubicBezTo>
                  <a:pt x="88" y="545"/>
                  <a:pt x="87" y="533"/>
                  <a:pt x="82" y="527"/>
                </a:cubicBezTo>
                <a:cubicBezTo>
                  <a:pt x="66" y="510"/>
                  <a:pt x="69" y="505"/>
                  <a:pt x="81" y="489"/>
                </a:cubicBezTo>
                <a:cubicBezTo>
                  <a:pt x="103" y="458"/>
                  <a:pt x="141" y="471"/>
                  <a:pt x="166" y="452"/>
                </a:cubicBezTo>
                <a:cubicBezTo>
                  <a:pt x="163" y="448"/>
                  <a:pt x="159" y="443"/>
                  <a:pt x="152" y="435"/>
                </a:cubicBezTo>
                <a:cubicBezTo>
                  <a:pt x="152" y="435"/>
                  <a:pt x="145" y="436"/>
                  <a:pt x="141" y="439"/>
                </a:cubicBezTo>
                <a:cubicBezTo>
                  <a:pt x="135" y="443"/>
                  <a:pt x="131" y="449"/>
                  <a:pt x="128" y="452"/>
                </a:cubicBezTo>
                <a:cubicBezTo>
                  <a:pt x="117" y="445"/>
                  <a:pt x="109" y="439"/>
                  <a:pt x="97" y="431"/>
                </a:cubicBezTo>
                <a:cubicBezTo>
                  <a:pt x="97" y="424"/>
                  <a:pt x="98" y="413"/>
                  <a:pt x="99" y="401"/>
                </a:cubicBezTo>
                <a:cubicBezTo>
                  <a:pt x="100" y="396"/>
                  <a:pt x="104" y="391"/>
                  <a:pt x="107" y="386"/>
                </a:cubicBezTo>
                <a:cubicBezTo>
                  <a:pt x="114" y="373"/>
                  <a:pt x="121" y="360"/>
                  <a:pt x="128" y="347"/>
                </a:cubicBezTo>
                <a:cubicBezTo>
                  <a:pt x="125" y="345"/>
                  <a:pt x="122" y="344"/>
                  <a:pt x="119" y="343"/>
                </a:cubicBezTo>
                <a:cubicBezTo>
                  <a:pt x="116" y="349"/>
                  <a:pt x="114" y="355"/>
                  <a:pt x="111" y="365"/>
                </a:cubicBezTo>
                <a:cubicBezTo>
                  <a:pt x="101" y="367"/>
                  <a:pt x="87" y="371"/>
                  <a:pt x="73" y="374"/>
                </a:cubicBezTo>
                <a:cubicBezTo>
                  <a:pt x="72" y="372"/>
                  <a:pt x="71" y="371"/>
                  <a:pt x="70" y="369"/>
                </a:cubicBezTo>
                <a:cubicBezTo>
                  <a:pt x="65" y="377"/>
                  <a:pt x="60" y="385"/>
                  <a:pt x="53" y="395"/>
                </a:cubicBezTo>
                <a:cubicBezTo>
                  <a:pt x="46" y="393"/>
                  <a:pt x="35" y="394"/>
                  <a:pt x="30" y="390"/>
                </a:cubicBezTo>
                <a:cubicBezTo>
                  <a:pt x="24" y="384"/>
                  <a:pt x="22" y="374"/>
                  <a:pt x="18" y="364"/>
                </a:cubicBezTo>
                <a:cubicBezTo>
                  <a:pt x="16" y="364"/>
                  <a:pt x="9" y="366"/>
                  <a:pt x="6" y="363"/>
                </a:cubicBezTo>
                <a:cubicBezTo>
                  <a:pt x="4" y="361"/>
                  <a:pt x="6" y="353"/>
                  <a:pt x="7" y="348"/>
                </a:cubicBezTo>
                <a:cubicBezTo>
                  <a:pt x="7" y="344"/>
                  <a:pt x="7" y="340"/>
                  <a:pt x="8" y="335"/>
                </a:cubicBezTo>
                <a:cubicBezTo>
                  <a:pt x="11" y="324"/>
                  <a:pt x="0" y="310"/>
                  <a:pt x="17" y="302"/>
                </a:cubicBezTo>
                <a:cubicBezTo>
                  <a:pt x="18" y="301"/>
                  <a:pt x="17" y="297"/>
                  <a:pt x="17" y="295"/>
                </a:cubicBezTo>
                <a:cubicBezTo>
                  <a:pt x="11" y="269"/>
                  <a:pt x="18" y="261"/>
                  <a:pt x="48" y="267"/>
                </a:cubicBezTo>
                <a:cubicBezTo>
                  <a:pt x="42" y="244"/>
                  <a:pt x="51" y="227"/>
                  <a:pt x="74" y="222"/>
                </a:cubicBezTo>
                <a:cubicBezTo>
                  <a:pt x="95" y="218"/>
                  <a:pt x="116" y="216"/>
                  <a:pt x="135" y="210"/>
                </a:cubicBezTo>
                <a:cubicBezTo>
                  <a:pt x="143" y="206"/>
                  <a:pt x="151" y="202"/>
                  <a:pt x="159" y="199"/>
                </a:cubicBezTo>
                <a:cubicBezTo>
                  <a:pt x="155" y="186"/>
                  <a:pt x="127" y="186"/>
                  <a:pt x="94" y="201"/>
                </a:cubicBezTo>
                <a:cubicBezTo>
                  <a:pt x="92" y="194"/>
                  <a:pt x="90" y="187"/>
                  <a:pt x="88" y="180"/>
                </a:cubicBezTo>
                <a:cubicBezTo>
                  <a:pt x="78" y="177"/>
                  <a:pt x="67" y="200"/>
                  <a:pt x="55" y="178"/>
                </a:cubicBezTo>
                <a:cubicBezTo>
                  <a:pt x="47" y="163"/>
                  <a:pt x="43" y="156"/>
                  <a:pt x="59" y="146"/>
                </a:cubicBezTo>
                <a:cubicBezTo>
                  <a:pt x="61" y="145"/>
                  <a:pt x="62" y="140"/>
                  <a:pt x="63" y="137"/>
                </a:cubicBezTo>
                <a:cubicBezTo>
                  <a:pt x="64" y="119"/>
                  <a:pt x="96" y="95"/>
                  <a:pt x="114" y="96"/>
                </a:cubicBezTo>
                <a:cubicBezTo>
                  <a:pt x="131" y="97"/>
                  <a:pt x="146" y="91"/>
                  <a:pt x="156" y="75"/>
                </a:cubicBezTo>
                <a:cubicBezTo>
                  <a:pt x="151" y="70"/>
                  <a:pt x="147" y="65"/>
                  <a:pt x="142" y="59"/>
                </a:cubicBezTo>
                <a:cubicBezTo>
                  <a:pt x="163" y="23"/>
                  <a:pt x="198" y="9"/>
                  <a:pt x="240" y="21"/>
                </a:cubicBezTo>
                <a:cubicBezTo>
                  <a:pt x="244" y="22"/>
                  <a:pt x="252" y="22"/>
                  <a:pt x="252" y="21"/>
                </a:cubicBezTo>
                <a:cubicBezTo>
                  <a:pt x="258" y="2"/>
                  <a:pt x="271" y="12"/>
                  <a:pt x="281" y="13"/>
                </a:cubicBezTo>
                <a:cubicBezTo>
                  <a:pt x="288" y="14"/>
                  <a:pt x="295" y="11"/>
                  <a:pt x="301" y="10"/>
                </a:cubicBezTo>
                <a:cubicBezTo>
                  <a:pt x="316" y="9"/>
                  <a:pt x="330" y="0"/>
                  <a:pt x="345" y="17"/>
                </a:cubicBezTo>
                <a:cubicBezTo>
                  <a:pt x="353" y="26"/>
                  <a:pt x="371" y="27"/>
                  <a:pt x="385" y="32"/>
                </a:cubicBezTo>
                <a:cubicBezTo>
                  <a:pt x="398" y="37"/>
                  <a:pt x="402" y="46"/>
                  <a:pt x="398" y="60"/>
                </a:cubicBezTo>
                <a:cubicBezTo>
                  <a:pt x="423" y="56"/>
                  <a:pt x="420" y="77"/>
                  <a:pt x="420" y="88"/>
                </a:cubicBezTo>
                <a:cubicBezTo>
                  <a:pt x="420" y="104"/>
                  <a:pt x="405" y="96"/>
                  <a:pt x="396" y="97"/>
                </a:cubicBezTo>
                <a:cubicBezTo>
                  <a:pt x="389" y="99"/>
                  <a:pt x="381" y="100"/>
                  <a:pt x="373" y="105"/>
                </a:cubicBezTo>
                <a:cubicBezTo>
                  <a:pt x="388" y="105"/>
                  <a:pt x="403" y="104"/>
                  <a:pt x="418" y="105"/>
                </a:cubicBezTo>
                <a:cubicBezTo>
                  <a:pt x="436" y="108"/>
                  <a:pt x="454" y="110"/>
                  <a:pt x="465" y="129"/>
                </a:cubicBezTo>
                <a:cubicBezTo>
                  <a:pt x="476" y="149"/>
                  <a:pt x="471" y="162"/>
                  <a:pt x="447" y="169"/>
                </a:cubicBezTo>
                <a:close/>
                <a:moveTo>
                  <a:pt x="283" y="595"/>
                </a:moveTo>
                <a:cubicBezTo>
                  <a:pt x="286" y="596"/>
                  <a:pt x="288" y="598"/>
                  <a:pt x="290" y="599"/>
                </a:cubicBezTo>
                <a:cubicBezTo>
                  <a:pt x="294" y="597"/>
                  <a:pt x="302" y="595"/>
                  <a:pt x="302" y="592"/>
                </a:cubicBezTo>
                <a:cubicBezTo>
                  <a:pt x="305" y="576"/>
                  <a:pt x="314" y="577"/>
                  <a:pt x="327" y="580"/>
                </a:cubicBezTo>
                <a:cubicBezTo>
                  <a:pt x="330" y="581"/>
                  <a:pt x="335" y="576"/>
                  <a:pt x="335" y="576"/>
                </a:cubicBezTo>
                <a:cubicBezTo>
                  <a:pt x="326" y="569"/>
                  <a:pt x="314" y="564"/>
                  <a:pt x="313" y="557"/>
                </a:cubicBezTo>
                <a:cubicBezTo>
                  <a:pt x="311" y="541"/>
                  <a:pt x="323" y="542"/>
                  <a:pt x="335" y="544"/>
                </a:cubicBezTo>
                <a:cubicBezTo>
                  <a:pt x="339" y="545"/>
                  <a:pt x="358" y="549"/>
                  <a:pt x="350" y="529"/>
                </a:cubicBezTo>
                <a:cubicBezTo>
                  <a:pt x="332" y="534"/>
                  <a:pt x="308" y="533"/>
                  <a:pt x="297" y="544"/>
                </a:cubicBezTo>
                <a:cubicBezTo>
                  <a:pt x="286" y="554"/>
                  <a:pt x="287" y="578"/>
                  <a:pt x="283" y="595"/>
                </a:cubicBezTo>
                <a:close/>
                <a:moveTo>
                  <a:pt x="340" y="295"/>
                </a:moveTo>
                <a:cubicBezTo>
                  <a:pt x="341" y="293"/>
                  <a:pt x="341" y="291"/>
                  <a:pt x="341" y="289"/>
                </a:cubicBezTo>
                <a:cubicBezTo>
                  <a:pt x="334" y="287"/>
                  <a:pt x="328" y="284"/>
                  <a:pt x="317" y="280"/>
                </a:cubicBezTo>
                <a:cubicBezTo>
                  <a:pt x="328" y="276"/>
                  <a:pt x="333" y="275"/>
                  <a:pt x="339" y="273"/>
                </a:cubicBezTo>
                <a:cubicBezTo>
                  <a:pt x="338" y="270"/>
                  <a:pt x="337" y="267"/>
                  <a:pt x="336" y="264"/>
                </a:cubicBezTo>
                <a:cubicBezTo>
                  <a:pt x="336" y="260"/>
                  <a:pt x="337" y="256"/>
                  <a:pt x="337" y="252"/>
                </a:cubicBezTo>
                <a:cubicBezTo>
                  <a:pt x="332" y="254"/>
                  <a:pt x="326" y="256"/>
                  <a:pt x="323" y="259"/>
                </a:cubicBezTo>
                <a:cubicBezTo>
                  <a:pt x="316" y="268"/>
                  <a:pt x="310" y="277"/>
                  <a:pt x="302" y="288"/>
                </a:cubicBezTo>
                <a:cubicBezTo>
                  <a:pt x="317" y="291"/>
                  <a:pt x="329" y="293"/>
                  <a:pt x="340" y="295"/>
                </a:cubicBezTo>
                <a:close/>
                <a:moveTo>
                  <a:pt x="312" y="522"/>
                </a:moveTo>
                <a:cubicBezTo>
                  <a:pt x="316" y="514"/>
                  <a:pt x="318" y="506"/>
                  <a:pt x="323" y="501"/>
                </a:cubicBezTo>
                <a:cubicBezTo>
                  <a:pt x="329" y="496"/>
                  <a:pt x="338" y="494"/>
                  <a:pt x="345" y="491"/>
                </a:cubicBezTo>
                <a:cubicBezTo>
                  <a:pt x="345" y="489"/>
                  <a:pt x="345" y="487"/>
                  <a:pt x="345" y="485"/>
                </a:cubicBezTo>
                <a:cubicBezTo>
                  <a:pt x="331" y="488"/>
                  <a:pt x="320" y="488"/>
                  <a:pt x="325" y="467"/>
                </a:cubicBezTo>
                <a:cubicBezTo>
                  <a:pt x="305" y="494"/>
                  <a:pt x="303" y="501"/>
                  <a:pt x="312" y="522"/>
                </a:cubicBezTo>
                <a:close/>
                <a:moveTo>
                  <a:pt x="367" y="432"/>
                </a:moveTo>
                <a:cubicBezTo>
                  <a:pt x="361" y="424"/>
                  <a:pt x="356" y="417"/>
                  <a:pt x="352" y="412"/>
                </a:cubicBezTo>
                <a:cubicBezTo>
                  <a:pt x="346" y="415"/>
                  <a:pt x="340" y="418"/>
                  <a:pt x="335" y="420"/>
                </a:cubicBezTo>
                <a:cubicBezTo>
                  <a:pt x="341" y="433"/>
                  <a:pt x="349" y="442"/>
                  <a:pt x="367" y="432"/>
                </a:cubicBezTo>
                <a:close/>
                <a:moveTo>
                  <a:pt x="129" y="565"/>
                </a:moveTo>
                <a:cubicBezTo>
                  <a:pt x="130" y="564"/>
                  <a:pt x="132" y="562"/>
                  <a:pt x="133" y="560"/>
                </a:cubicBezTo>
                <a:cubicBezTo>
                  <a:pt x="127" y="555"/>
                  <a:pt x="122" y="547"/>
                  <a:pt x="115" y="546"/>
                </a:cubicBezTo>
                <a:cubicBezTo>
                  <a:pt x="109" y="545"/>
                  <a:pt x="101" y="552"/>
                  <a:pt x="93" y="556"/>
                </a:cubicBezTo>
                <a:cubicBezTo>
                  <a:pt x="108" y="560"/>
                  <a:pt x="118" y="563"/>
                  <a:pt x="129" y="565"/>
                </a:cubicBez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es-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85"/>
        <p:cNvGrpSpPr/>
        <p:nvPr/>
      </p:nvGrpSpPr>
      <p:grpSpPr>
        <a:xfrm>
          <a:off x="0" y="0"/>
          <a:ext cx="0" cy="0"/>
          <a:chOff x="0" y="0"/>
          <a:chExt cx="0" cy="0"/>
        </a:xfrm>
      </p:grpSpPr>
      <p:sp>
        <p:nvSpPr>
          <p:cNvPr id="2086" name="Google Shape;2086;p59"/>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SEASONS AND TREES</a:t>
            </a:r>
            <a:endParaRPr/>
          </a:p>
        </p:txBody>
      </p:sp>
      <p:sp>
        <p:nvSpPr>
          <p:cNvPr id="2087" name="Google Shape;2087;p59"/>
          <p:cNvSpPr/>
          <p:nvPr/>
        </p:nvSpPr>
        <p:spPr>
          <a:xfrm>
            <a:off x="2019496" y="2412850"/>
            <a:ext cx="8757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dk1"/>
                </a:solidFill>
                <a:latin typeface="Chau Philomene One"/>
                <a:ea typeface="Chau Philomene One"/>
                <a:cs typeface="Chau Philomene One"/>
                <a:sym typeface="Chau Philomene One"/>
              </a:rPr>
              <a:t>01</a:t>
            </a:r>
            <a:endParaRPr sz="3000">
              <a:solidFill>
                <a:schemeClr val="dk1"/>
              </a:solidFill>
              <a:latin typeface="Chau Philomene One"/>
              <a:ea typeface="Chau Philomene One"/>
              <a:cs typeface="Chau Philomene One"/>
              <a:sym typeface="Chau Philomene One"/>
            </a:endParaRPr>
          </a:p>
        </p:txBody>
      </p:sp>
      <p:sp>
        <p:nvSpPr>
          <p:cNvPr id="2088" name="Google Shape;2088;p59"/>
          <p:cNvSpPr/>
          <p:nvPr/>
        </p:nvSpPr>
        <p:spPr>
          <a:xfrm>
            <a:off x="3429263" y="2412850"/>
            <a:ext cx="8757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dk1"/>
                </a:solidFill>
                <a:latin typeface="Chau Philomene One"/>
                <a:ea typeface="Chau Philomene One"/>
                <a:cs typeface="Chau Philomene One"/>
                <a:sym typeface="Chau Philomene One"/>
              </a:rPr>
              <a:t>02</a:t>
            </a:r>
            <a:endParaRPr sz="3000">
              <a:solidFill>
                <a:schemeClr val="dk1"/>
              </a:solidFill>
              <a:latin typeface="Chau Philomene One"/>
              <a:ea typeface="Chau Philomene One"/>
              <a:cs typeface="Chau Philomene One"/>
              <a:sym typeface="Chau Philomene One"/>
            </a:endParaRPr>
          </a:p>
        </p:txBody>
      </p:sp>
      <p:sp>
        <p:nvSpPr>
          <p:cNvPr id="2089" name="Google Shape;2089;p59"/>
          <p:cNvSpPr/>
          <p:nvPr/>
        </p:nvSpPr>
        <p:spPr>
          <a:xfrm>
            <a:off x="4839029" y="2412850"/>
            <a:ext cx="8757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dk1"/>
                </a:solidFill>
                <a:latin typeface="Chau Philomene One"/>
                <a:ea typeface="Chau Philomene One"/>
                <a:cs typeface="Chau Philomene One"/>
                <a:sym typeface="Chau Philomene One"/>
              </a:rPr>
              <a:t>03</a:t>
            </a:r>
            <a:endParaRPr sz="3000">
              <a:solidFill>
                <a:schemeClr val="dk1"/>
              </a:solidFill>
              <a:latin typeface="Chau Philomene One"/>
              <a:ea typeface="Chau Philomene One"/>
              <a:cs typeface="Chau Philomene One"/>
              <a:sym typeface="Chau Philomene One"/>
            </a:endParaRPr>
          </a:p>
        </p:txBody>
      </p:sp>
      <p:sp>
        <p:nvSpPr>
          <p:cNvPr id="2090" name="Google Shape;2090;p59"/>
          <p:cNvSpPr/>
          <p:nvPr/>
        </p:nvSpPr>
        <p:spPr>
          <a:xfrm>
            <a:off x="6248795" y="2412850"/>
            <a:ext cx="8757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dk1"/>
                </a:solidFill>
                <a:latin typeface="Chau Philomene One"/>
                <a:ea typeface="Chau Philomene One"/>
                <a:cs typeface="Chau Philomene One"/>
                <a:sym typeface="Chau Philomene One"/>
              </a:rPr>
              <a:t>04</a:t>
            </a:r>
            <a:endParaRPr sz="3000">
              <a:solidFill>
                <a:schemeClr val="dk1"/>
              </a:solidFill>
              <a:latin typeface="Chau Philomene One"/>
              <a:ea typeface="Chau Philomene One"/>
              <a:cs typeface="Chau Philomene One"/>
              <a:sym typeface="Chau Philomene One"/>
            </a:endParaRPr>
          </a:p>
        </p:txBody>
      </p:sp>
      <p:sp>
        <p:nvSpPr>
          <p:cNvPr id="2091" name="Google Shape;2091;p59"/>
          <p:cNvSpPr txBox="1"/>
          <p:nvPr/>
        </p:nvSpPr>
        <p:spPr>
          <a:xfrm>
            <a:off x="1304603" y="3271103"/>
            <a:ext cx="2305500" cy="52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accent1"/>
                </a:solidFill>
                <a:latin typeface="Chau Philomene One"/>
                <a:ea typeface="Chau Philomene One"/>
                <a:cs typeface="Chau Philomene One"/>
                <a:sym typeface="Chau Philomene One"/>
              </a:rPr>
              <a:t>SUMMER</a:t>
            </a:r>
            <a:endParaRPr sz="2200">
              <a:solidFill>
                <a:schemeClr val="accent1"/>
              </a:solidFill>
              <a:latin typeface="Chau Philomene One"/>
              <a:ea typeface="Chau Philomene One"/>
              <a:cs typeface="Chau Philomene One"/>
              <a:sym typeface="Chau Philomene One"/>
            </a:endParaRPr>
          </a:p>
        </p:txBody>
      </p:sp>
      <p:sp>
        <p:nvSpPr>
          <p:cNvPr id="2092" name="Google Shape;2092;p59"/>
          <p:cNvSpPr txBox="1"/>
          <p:nvPr/>
        </p:nvSpPr>
        <p:spPr>
          <a:xfrm>
            <a:off x="1304603" y="3663781"/>
            <a:ext cx="2305500" cy="4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2"/>
                </a:solidFill>
                <a:latin typeface="Catamaran"/>
                <a:ea typeface="Catamaran"/>
                <a:cs typeface="Catamaran"/>
                <a:sym typeface="Catamaran"/>
              </a:rPr>
              <a:t>Venus is the second planet from the Sun</a:t>
            </a:r>
            <a:endParaRPr>
              <a:solidFill>
                <a:schemeClr val="accent2"/>
              </a:solidFill>
              <a:latin typeface="Catamaran"/>
              <a:ea typeface="Catamaran"/>
              <a:cs typeface="Catamaran"/>
              <a:sym typeface="Catamaran"/>
            </a:endParaRPr>
          </a:p>
        </p:txBody>
      </p:sp>
      <p:sp>
        <p:nvSpPr>
          <p:cNvPr id="2093" name="Google Shape;2093;p59"/>
          <p:cNvSpPr txBox="1"/>
          <p:nvPr/>
        </p:nvSpPr>
        <p:spPr>
          <a:xfrm>
            <a:off x="2711318" y="1066794"/>
            <a:ext cx="2305500" cy="52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accent1"/>
                </a:solidFill>
                <a:latin typeface="Chau Philomene One"/>
                <a:ea typeface="Chau Philomene One"/>
                <a:cs typeface="Chau Philomene One"/>
                <a:sym typeface="Chau Philomene One"/>
              </a:rPr>
              <a:t>FALL</a:t>
            </a:r>
            <a:endParaRPr sz="2200">
              <a:solidFill>
                <a:schemeClr val="accent1"/>
              </a:solidFill>
              <a:latin typeface="Chau Philomene One"/>
              <a:ea typeface="Chau Philomene One"/>
              <a:cs typeface="Chau Philomene One"/>
              <a:sym typeface="Chau Philomene One"/>
            </a:endParaRPr>
          </a:p>
        </p:txBody>
      </p:sp>
      <p:sp>
        <p:nvSpPr>
          <p:cNvPr id="2094" name="Google Shape;2094;p59"/>
          <p:cNvSpPr txBox="1"/>
          <p:nvPr/>
        </p:nvSpPr>
        <p:spPr>
          <a:xfrm>
            <a:off x="2711318" y="1462819"/>
            <a:ext cx="2305500" cy="4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2"/>
                </a:solidFill>
                <a:latin typeface="Catamaran"/>
                <a:ea typeface="Catamaran"/>
                <a:cs typeface="Catamaran"/>
                <a:sym typeface="Catamaran"/>
              </a:rPr>
              <a:t>Saturn is composed of hydrogen and helium</a:t>
            </a:r>
            <a:endParaRPr>
              <a:solidFill>
                <a:schemeClr val="accent2"/>
              </a:solidFill>
              <a:latin typeface="Catamaran"/>
              <a:ea typeface="Catamaran"/>
              <a:cs typeface="Catamaran"/>
              <a:sym typeface="Catamaran"/>
            </a:endParaRPr>
          </a:p>
        </p:txBody>
      </p:sp>
      <p:sp>
        <p:nvSpPr>
          <p:cNvPr id="2095" name="Google Shape;2095;p59"/>
          <p:cNvSpPr txBox="1"/>
          <p:nvPr/>
        </p:nvSpPr>
        <p:spPr>
          <a:xfrm>
            <a:off x="4124154" y="3271103"/>
            <a:ext cx="2305500" cy="52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accent1"/>
                </a:solidFill>
                <a:latin typeface="Chau Philomene One"/>
                <a:ea typeface="Chau Philomene One"/>
                <a:cs typeface="Chau Philomene One"/>
                <a:sym typeface="Chau Philomene One"/>
              </a:rPr>
              <a:t>WINTER</a:t>
            </a:r>
            <a:endParaRPr sz="2200">
              <a:solidFill>
                <a:schemeClr val="accent1"/>
              </a:solidFill>
              <a:latin typeface="Chau Philomene One"/>
              <a:ea typeface="Chau Philomene One"/>
              <a:cs typeface="Chau Philomene One"/>
              <a:sym typeface="Chau Philomene One"/>
            </a:endParaRPr>
          </a:p>
        </p:txBody>
      </p:sp>
      <p:sp>
        <p:nvSpPr>
          <p:cNvPr id="2096" name="Google Shape;2096;p59"/>
          <p:cNvSpPr txBox="1"/>
          <p:nvPr/>
        </p:nvSpPr>
        <p:spPr>
          <a:xfrm>
            <a:off x="4124154" y="3663781"/>
            <a:ext cx="2305500" cy="4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2"/>
                </a:solidFill>
                <a:latin typeface="Catamaran"/>
                <a:ea typeface="Catamaran"/>
                <a:cs typeface="Catamaran"/>
                <a:sym typeface="Catamaran"/>
              </a:rPr>
              <a:t>Despite being red, Mars is actually a cold place</a:t>
            </a:r>
            <a:endParaRPr>
              <a:solidFill>
                <a:schemeClr val="accent2"/>
              </a:solidFill>
              <a:latin typeface="Catamaran"/>
              <a:ea typeface="Catamaran"/>
              <a:cs typeface="Catamaran"/>
              <a:sym typeface="Catamaran"/>
            </a:endParaRPr>
          </a:p>
        </p:txBody>
      </p:sp>
      <p:sp>
        <p:nvSpPr>
          <p:cNvPr id="2097" name="Google Shape;2097;p59"/>
          <p:cNvSpPr txBox="1"/>
          <p:nvPr/>
        </p:nvSpPr>
        <p:spPr>
          <a:xfrm>
            <a:off x="5533897" y="1066794"/>
            <a:ext cx="2305500" cy="52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accent1"/>
                </a:solidFill>
                <a:latin typeface="Chau Philomene One"/>
                <a:ea typeface="Chau Philomene One"/>
                <a:cs typeface="Chau Philomene One"/>
                <a:sym typeface="Chau Philomene One"/>
              </a:rPr>
              <a:t>SPRING</a:t>
            </a:r>
            <a:endParaRPr sz="2200">
              <a:solidFill>
                <a:schemeClr val="accent1"/>
              </a:solidFill>
              <a:latin typeface="Chau Philomene One"/>
              <a:ea typeface="Chau Philomene One"/>
              <a:cs typeface="Chau Philomene One"/>
              <a:sym typeface="Chau Philomene One"/>
            </a:endParaRPr>
          </a:p>
        </p:txBody>
      </p:sp>
      <p:sp>
        <p:nvSpPr>
          <p:cNvPr id="2098" name="Google Shape;2098;p59"/>
          <p:cNvSpPr txBox="1"/>
          <p:nvPr/>
        </p:nvSpPr>
        <p:spPr>
          <a:xfrm>
            <a:off x="5533897" y="1462819"/>
            <a:ext cx="2305500" cy="48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2"/>
                </a:solidFill>
                <a:latin typeface="Catamaran"/>
                <a:ea typeface="Catamaran"/>
                <a:cs typeface="Catamaran"/>
                <a:sym typeface="Catamaran"/>
              </a:rPr>
              <a:t>Neptune is the farthest planet from the Sun</a:t>
            </a:r>
            <a:endParaRPr>
              <a:solidFill>
                <a:schemeClr val="accent2"/>
              </a:solidFill>
              <a:latin typeface="Catamaran"/>
              <a:ea typeface="Catamaran"/>
              <a:cs typeface="Catamaran"/>
              <a:sym typeface="Catamaran"/>
            </a:endParaRPr>
          </a:p>
        </p:txBody>
      </p:sp>
      <p:cxnSp>
        <p:nvCxnSpPr>
          <p:cNvPr id="2099" name="Google Shape;2099;p59"/>
          <p:cNvCxnSpPr>
            <a:stCxn id="2087" idx="2"/>
            <a:endCxn id="2091" idx="0"/>
          </p:cNvCxnSpPr>
          <p:nvPr/>
        </p:nvCxnSpPr>
        <p:spPr>
          <a:xfrm>
            <a:off x="2457346" y="2985550"/>
            <a:ext cx="0" cy="285600"/>
          </a:xfrm>
          <a:prstGeom prst="straightConnector1">
            <a:avLst/>
          </a:prstGeom>
          <a:noFill/>
          <a:ln w="19050" cap="flat" cmpd="sng">
            <a:solidFill>
              <a:schemeClr val="accent3"/>
            </a:solidFill>
            <a:prstDash val="solid"/>
            <a:round/>
            <a:headEnd type="oval" w="med" len="med"/>
            <a:tailEnd type="none" w="med" len="med"/>
          </a:ln>
        </p:spPr>
      </p:cxnSp>
      <p:cxnSp>
        <p:nvCxnSpPr>
          <p:cNvPr id="2100" name="Google Shape;2100;p59"/>
          <p:cNvCxnSpPr>
            <a:stCxn id="2088" idx="0"/>
          </p:cNvCxnSpPr>
          <p:nvPr/>
        </p:nvCxnSpPr>
        <p:spPr>
          <a:xfrm rot="10800000">
            <a:off x="3862613" y="2127250"/>
            <a:ext cx="4500" cy="285600"/>
          </a:xfrm>
          <a:prstGeom prst="straightConnector1">
            <a:avLst/>
          </a:prstGeom>
          <a:noFill/>
          <a:ln w="19050" cap="flat" cmpd="sng">
            <a:solidFill>
              <a:schemeClr val="accent3"/>
            </a:solidFill>
            <a:prstDash val="solid"/>
            <a:round/>
            <a:headEnd type="oval" w="med" len="med"/>
            <a:tailEnd type="none" w="med" len="med"/>
          </a:ln>
        </p:spPr>
      </p:cxnSp>
      <p:cxnSp>
        <p:nvCxnSpPr>
          <p:cNvPr id="2101" name="Google Shape;2101;p59"/>
          <p:cNvCxnSpPr>
            <a:stCxn id="2089" idx="2"/>
            <a:endCxn id="2095" idx="0"/>
          </p:cNvCxnSpPr>
          <p:nvPr/>
        </p:nvCxnSpPr>
        <p:spPr>
          <a:xfrm>
            <a:off x="5276879" y="2985550"/>
            <a:ext cx="0" cy="285600"/>
          </a:xfrm>
          <a:prstGeom prst="straightConnector1">
            <a:avLst/>
          </a:prstGeom>
          <a:noFill/>
          <a:ln w="19050" cap="flat" cmpd="sng">
            <a:solidFill>
              <a:schemeClr val="accent3"/>
            </a:solidFill>
            <a:prstDash val="solid"/>
            <a:round/>
            <a:headEnd type="oval" w="med" len="med"/>
            <a:tailEnd type="none" w="med" len="med"/>
          </a:ln>
        </p:spPr>
      </p:cxnSp>
      <p:cxnSp>
        <p:nvCxnSpPr>
          <p:cNvPr id="2102" name="Google Shape;2102;p59"/>
          <p:cNvCxnSpPr>
            <a:stCxn id="2090" idx="0"/>
          </p:cNvCxnSpPr>
          <p:nvPr/>
        </p:nvCxnSpPr>
        <p:spPr>
          <a:xfrm rot="10800000">
            <a:off x="6686645" y="2127250"/>
            <a:ext cx="0" cy="285600"/>
          </a:xfrm>
          <a:prstGeom prst="straightConnector1">
            <a:avLst/>
          </a:prstGeom>
          <a:noFill/>
          <a:ln w="19050" cap="flat" cmpd="sng">
            <a:solidFill>
              <a:schemeClr val="accent3"/>
            </a:solidFill>
            <a:prstDash val="solid"/>
            <a:round/>
            <a:headEnd type="oval" w="med" len="med"/>
            <a:tailEnd type="none" w="med" len="med"/>
          </a:ln>
        </p:spPr>
      </p:cxnSp>
      <p:sp>
        <p:nvSpPr>
          <p:cNvPr id="5" name="Freeform 5"/>
          <p:cNvSpPr>
            <a:spLocks noEditPoints="1"/>
          </p:cNvSpPr>
          <p:nvPr/>
        </p:nvSpPr>
        <p:spPr bwMode="auto">
          <a:xfrm>
            <a:off x="7391400" y="1857375"/>
            <a:ext cx="1755775" cy="3295650"/>
          </a:xfrm>
          <a:custGeom>
            <a:avLst/>
            <a:gdLst>
              <a:gd name="T0" fmla="*/ 387 w 575"/>
              <a:gd name="T1" fmla="*/ 630 h 1081"/>
              <a:gd name="T2" fmla="*/ 453 w 575"/>
              <a:gd name="T3" fmla="*/ 611 h 1081"/>
              <a:gd name="T4" fmla="*/ 405 w 575"/>
              <a:gd name="T5" fmla="*/ 663 h 1081"/>
              <a:gd name="T6" fmla="*/ 320 w 575"/>
              <a:gd name="T7" fmla="*/ 801 h 1081"/>
              <a:gd name="T8" fmla="*/ 383 w 575"/>
              <a:gd name="T9" fmla="*/ 770 h 1081"/>
              <a:gd name="T10" fmla="*/ 299 w 575"/>
              <a:gd name="T11" fmla="*/ 943 h 1081"/>
              <a:gd name="T12" fmla="*/ 274 w 575"/>
              <a:gd name="T13" fmla="*/ 1073 h 1081"/>
              <a:gd name="T14" fmla="*/ 201 w 575"/>
              <a:gd name="T15" fmla="*/ 746 h 1081"/>
              <a:gd name="T16" fmla="*/ 195 w 575"/>
              <a:gd name="T17" fmla="*/ 591 h 1081"/>
              <a:gd name="T18" fmla="*/ 93 w 575"/>
              <a:gd name="T19" fmla="*/ 548 h 1081"/>
              <a:gd name="T20" fmla="*/ 66 w 575"/>
              <a:gd name="T21" fmla="*/ 500 h 1081"/>
              <a:gd name="T22" fmla="*/ 216 w 575"/>
              <a:gd name="T23" fmla="*/ 548 h 1081"/>
              <a:gd name="T24" fmla="*/ 181 w 575"/>
              <a:gd name="T25" fmla="*/ 488 h 1081"/>
              <a:gd name="T26" fmla="*/ 136 w 575"/>
              <a:gd name="T27" fmla="*/ 395 h 1081"/>
              <a:gd name="T28" fmla="*/ 152 w 575"/>
              <a:gd name="T29" fmla="*/ 386 h 1081"/>
              <a:gd name="T30" fmla="*/ 88 w 575"/>
              <a:gd name="T31" fmla="*/ 264 h 1081"/>
              <a:gd name="T32" fmla="*/ 71 w 575"/>
              <a:gd name="T33" fmla="*/ 274 h 1081"/>
              <a:gd name="T34" fmla="*/ 15 w 575"/>
              <a:gd name="T35" fmla="*/ 266 h 1081"/>
              <a:gd name="T36" fmla="*/ 111 w 575"/>
              <a:gd name="T37" fmla="*/ 209 h 1081"/>
              <a:gd name="T38" fmla="*/ 51 w 575"/>
              <a:gd name="T39" fmla="*/ 165 h 1081"/>
              <a:gd name="T40" fmla="*/ 37 w 575"/>
              <a:gd name="T41" fmla="*/ 131 h 1081"/>
              <a:gd name="T42" fmla="*/ 106 w 575"/>
              <a:gd name="T43" fmla="*/ 118 h 1081"/>
              <a:gd name="T44" fmla="*/ 50 w 575"/>
              <a:gd name="T45" fmla="*/ 95 h 1081"/>
              <a:gd name="T46" fmla="*/ 74 w 575"/>
              <a:gd name="T47" fmla="*/ 86 h 1081"/>
              <a:gd name="T48" fmla="*/ 95 w 575"/>
              <a:gd name="T49" fmla="*/ 48 h 1081"/>
              <a:gd name="T50" fmla="*/ 95 w 575"/>
              <a:gd name="T51" fmla="*/ 0 h 1081"/>
              <a:gd name="T52" fmla="*/ 144 w 575"/>
              <a:gd name="T53" fmla="*/ 94 h 1081"/>
              <a:gd name="T54" fmla="*/ 221 w 575"/>
              <a:gd name="T55" fmla="*/ 52 h 1081"/>
              <a:gd name="T56" fmla="*/ 170 w 575"/>
              <a:gd name="T57" fmla="*/ 135 h 1081"/>
              <a:gd name="T58" fmla="*/ 205 w 575"/>
              <a:gd name="T59" fmla="*/ 202 h 1081"/>
              <a:gd name="T60" fmla="*/ 273 w 575"/>
              <a:gd name="T61" fmla="*/ 155 h 1081"/>
              <a:gd name="T62" fmla="*/ 238 w 575"/>
              <a:gd name="T63" fmla="*/ 42 h 1081"/>
              <a:gd name="T64" fmla="*/ 273 w 575"/>
              <a:gd name="T65" fmla="*/ 136 h 1081"/>
              <a:gd name="T66" fmla="*/ 336 w 575"/>
              <a:gd name="T67" fmla="*/ 234 h 1081"/>
              <a:gd name="T68" fmla="*/ 343 w 575"/>
              <a:gd name="T69" fmla="*/ 252 h 1081"/>
              <a:gd name="T70" fmla="*/ 363 w 575"/>
              <a:gd name="T71" fmla="*/ 87 h 1081"/>
              <a:gd name="T72" fmla="*/ 407 w 575"/>
              <a:gd name="T73" fmla="*/ 83 h 1081"/>
              <a:gd name="T74" fmla="*/ 430 w 575"/>
              <a:gd name="T75" fmla="*/ 62 h 1081"/>
              <a:gd name="T76" fmla="*/ 452 w 575"/>
              <a:gd name="T77" fmla="*/ 164 h 1081"/>
              <a:gd name="T78" fmla="*/ 526 w 575"/>
              <a:gd name="T79" fmla="*/ 162 h 1081"/>
              <a:gd name="T80" fmla="*/ 458 w 575"/>
              <a:gd name="T81" fmla="*/ 177 h 1081"/>
              <a:gd name="T82" fmla="*/ 413 w 575"/>
              <a:gd name="T83" fmla="*/ 181 h 1081"/>
              <a:gd name="T84" fmla="*/ 358 w 575"/>
              <a:gd name="T85" fmla="*/ 290 h 1081"/>
              <a:gd name="T86" fmla="*/ 377 w 575"/>
              <a:gd name="T87" fmla="*/ 335 h 1081"/>
              <a:gd name="T88" fmla="*/ 431 w 575"/>
              <a:gd name="T89" fmla="*/ 344 h 1081"/>
              <a:gd name="T90" fmla="*/ 340 w 575"/>
              <a:gd name="T91" fmla="*/ 420 h 1081"/>
              <a:gd name="T92" fmla="*/ 480 w 575"/>
              <a:gd name="T93" fmla="*/ 442 h 1081"/>
              <a:gd name="T94" fmla="*/ 555 w 575"/>
              <a:gd name="T95" fmla="*/ 472 h 1081"/>
              <a:gd name="T96" fmla="*/ 441 w 575"/>
              <a:gd name="T97" fmla="*/ 477 h 1081"/>
              <a:gd name="T98" fmla="*/ 319 w 575"/>
              <a:gd name="T99" fmla="*/ 445 h 1081"/>
              <a:gd name="T100" fmla="*/ 279 w 575"/>
              <a:gd name="T101" fmla="*/ 764 h 1081"/>
              <a:gd name="T102" fmla="*/ 230 w 575"/>
              <a:gd name="T103" fmla="*/ 284 h 1081"/>
              <a:gd name="T104" fmla="*/ 293 w 575"/>
              <a:gd name="T105" fmla="*/ 416 h 1081"/>
              <a:gd name="T106" fmla="*/ 324 w 575"/>
              <a:gd name="T107" fmla="*/ 242 h 1081"/>
              <a:gd name="T108" fmla="*/ 227 w 575"/>
              <a:gd name="T109" fmla="*/ 187 h 1081"/>
              <a:gd name="T110" fmla="*/ 135 w 575"/>
              <a:gd name="T111" fmla="*/ 199 h 1081"/>
              <a:gd name="T112" fmla="*/ 176 w 575"/>
              <a:gd name="T113" fmla="*/ 285 h 1081"/>
              <a:gd name="T114" fmla="*/ 256 w 575"/>
              <a:gd name="T115" fmla="*/ 447 h 1081"/>
              <a:gd name="T116" fmla="*/ 194 w 575"/>
              <a:gd name="T117" fmla="*/ 265 h 1081"/>
              <a:gd name="T118" fmla="*/ 372 w 575"/>
              <a:gd name="T119" fmla="*/ 102 h 1081"/>
              <a:gd name="T120" fmla="*/ 383 w 575"/>
              <a:gd name="T121" fmla="*/ 176 h 1081"/>
              <a:gd name="T122" fmla="*/ 378 w 575"/>
              <a:gd name="T123" fmla="*/ 107 h 1081"/>
              <a:gd name="T124" fmla="*/ 129 w 575"/>
              <a:gd name="T125" fmla="*/ 183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5" h="1081">
                <a:moveTo>
                  <a:pt x="327" y="702"/>
                </a:moveTo>
                <a:cubicBezTo>
                  <a:pt x="343" y="709"/>
                  <a:pt x="350" y="698"/>
                  <a:pt x="352" y="685"/>
                </a:cubicBezTo>
                <a:cubicBezTo>
                  <a:pt x="356" y="661"/>
                  <a:pt x="366" y="642"/>
                  <a:pt x="387" y="630"/>
                </a:cubicBezTo>
                <a:cubicBezTo>
                  <a:pt x="409" y="617"/>
                  <a:pt x="402" y="599"/>
                  <a:pt x="395" y="582"/>
                </a:cubicBezTo>
                <a:cubicBezTo>
                  <a:pt x="393" y="575"/>
                  <a:pt x="391" y="569"/>
                  <a:pt x="391" y="561"/>
                </a:cubicBezTo>
                <a:cubicBezTo>
                  <a:pt x="410" y="580"/>
                  <a:pt x="406" y="625"/>
                  <a:pt x="453" y="611"/>
                </a:cubicBezTo>
                <a:cubicBezTo>
                  <a:pt x="453" y="613"/>
                  <a:pt x="453" y="615"/>
                  <a:pt x="453" y="618"/>
                </a:cubicBezTo>
                <a:cubicBezTo>
                  <a:pt x="443" y="625"/>
                  <a:pt x="433" y="634"/>
                  <a:pt x="422" y="640"/>
                </a:cubicBezTo>
                <a:cubicBezTo>
                  <a:pt x="412" y="646"/>
                  <a:pt x="409" y="653"/>
                  <a:pt x="405" y="663"/>
                </a:cubicBezTo>
                <a:cubicBezTo>
                  <a:pt x="395" y="685"/>
                  <a:pt x="381" y="707"/>
                  <a:pt x="364" y="724"/>
                </a:cubicBezTo>
                <a:cubicBezTo>
                  <a:pt x="347" y="741"/>
                  <a:pt x="322" y="751"/>
                  <a:pt x="320" y="779"/>
                </a:cubicBezTo>
                <a:cubicBezTo>
                  <a:pt x="320" y="788"/>
                  <a:pt x="320" y="797"/>
                  <a:pt x="320" y="801"/>
                </a:cubicBezTo>
                <a:cubicBezTo>
                  <a:pt x="315" y="813"/>
                  <a:pt x="312" y="822"/>
                  <a:pt x="308" y="831"/>
                </a:cubicBezTo>
                <a:cubicBezTo>
                  <a:pt x="310" y="832"/>
                  <a:pt x="311" y="833"/>
                  <a:pt x="313" y="834"/>
                </a:cubicBezTo>
                <a:cubicBezTo>
                  <a:pt x="343" y="822"/>
                  <a:pt x="366" y="801"/>
                  <a:pt x="383" y="770"/>
                </a:cubicBezTo>
                <a:cubicBezTo>
                  <a:pt x="396" y="787"/>
                  <a:pt x="408" y="803"/>
                  <a:pt x="422" y="821"/>
                </a:cubicBezTo>
                <a:cubicBezTo>
                  <a:pt x="408" y="833"/>
                  <a:pt x="388" y="855"/>
                  <a:pt x="364" y="867"/>
                </a:cubicBezTo>
                <a:cubicBezTo>
                  <a:pt x="332" y="885"/>
                  <a:pt x="307" y="905"/>
                  <a:pt x="299" y="943"/>
                </a:cubicBezTo>
                <a:cubicBezTo>
                  <a:pt x="304" y="946"/>
                  <a:pt x="309" y="950"/>
                  <a:pt x="314" y="953"/>
                </a:cubicBezTo>
                <a:cubicBezTo>
                  <a:pt x="296" y="978"/>
                  <a:pt x="288" y="1006"/>
                  <a:pt x="296" y="1037"/>
                </a:cubicBezTo>
                <a:cubicBezTo>
                  <a:pt x="302" y="1059"/>
                  <a:pt x="297" y="1068"/>
                  <a:pt x="274" y="1073"/>
                </a:cubicBezTo>
                <a:cubicBezTo>
                  <a:pt x="242" y="1081"/>
                  <a:pt x="210" y="1081"/>
                  <a:pt x="179" y="1064"/>
                </a:cubicBezTo>
                <a:cubicBezTo>
                  <a:pt x="188" y="1011"/>
                  <a:pt x="197" y="957"/>
                  <a:pt x="207" y="904"/>
                </a:cubicBezTo>
                <a:cubicBezTo>
                  <a:pt x="220" y="828"/>
                  <a:pt x="218" y="760"/>
                  <a:pt x="201" y="746"/>
                </a:cubicBezTo>
                <a:cubicBezTo>
                  <a:pt x="219" y="716"/>
                  <a:pt x="212" y="685"/>
                  <a:pt x="207" y="653"/>
                </a:cubicBezTo>
                <a:cubicBezTo>
                  <a:pt x="205" y="638"/>
                  <a:pt x="207" y="623"/>
                  <a:pt x="205" y="608"/>
                </a:cubicBezTo>
                <a:cubicBezTo>
                  <a:pt x="204" y="602"/>
                  <a:pt x="200" y="594"/>
                  <a:pt x="195" y="591"/>
                </a:cubicBezTo>
                <a:cubicBezTo>
                  <a:pt x="171" y="579"/>
                  <a:pt x="146" y="567"/>
                  <a:pt x="121" y="555"/>
                </a:cubicBezTo>
                <a:cubicBezTo>
                  <a:pt x="116" y="553"/>
                  <a:pt x="111" y="553"/>
                  <a:pt x="106" y="552"/>
                </a:cubicBezTo>
                <a:cubicBezTo>
                  <a:pt x="101" y="551"/>
                  <a:pt x="94" y="550"/>
                  <a:pt x="93" y="548"/>
                </a:cubicBezTo>
                <a:cubicBezTo>
                  <a:pt x="88" y="528"/>
                  <a:pt x="71" y="529"/>
                  <a:pt x="57" y="523"/>
                </a:cubicBezTo>
                <a:cubicBezTo>
                  <a:pt x="50" y="521"/>
                  <a:pt x="48" y="511"/>
                  <a:pt x="43" y="504"/>
                </a:cubicBezTo>
                <a:cubicBezTo>
                  <a:pt x="51" y="503"/>
                  <a:pt x="60" y="498"/>
                  <a:pt x="66" y="500"/>
                </a:cubicBezTo>
                <a:cubicBezTo>
                  <a:pt x="101" y="517"/>
                  <a:pt x="135" y="536"/>
                  <a:pt x="170" y="554"/>
                </a:cubicBezTo>
                <a:cubicBezTo>
                  <a:pt x="176" y="557"/>
                  <a:pt x="183" y="560"/>
                  <a:pt x="190" y="563"/>
                </a:cubicBezTo>
                <a:cubicBezTo>
                  <a:pt x="205" y="569"/>
                  <a:pt x="215" y="565"/>
                  <a:pt x="216" y="548"/>
                </a:cubicBezTo>
                <a:cubicBezTo>
                  <a:pt x="217" y="525"/>
                  <a:pt x="216" y="502"/>
                  <a:pt x="216" y="477"/>
                </a:cubicBezTo>
                <a:cubicBezTo>
                  <a:pt x="206" y="485"/>
                  <a:pt x="200" y="492"/>
                  <a:pt x="193" y="496"/>
                </a:cubicBezTo>
                <a:cubicBezTo>
                  <a:pt x="191" y="497"/>
                  <a:pt x="185" y="491"/>
                  <a:pt x="181" y="488"/>
                </a:cubicBezTo>
                <a:cubicBezTo>
                  <a:pt x="199" y="469"/>
                  <a:pt x="199" y="464"/>
                  <a:pt x="182" y="447"/>
                </a:cubicBezTo>
                <a:cubicBezTo>
                  <a:pt x="174" y="439"/>
                  <a:pt x="167" y="428"/>
                  <a:pt x="159" y="419"/>
                </a:cubicBezTo>
                <a:cubicBezTo>
                  <a:pt x="152" y="411"/>
                  <a:pt x="140" y="405"/>
                  <a:pt x="136" y="395"/>
                </a:cubicBezTo>
                <a:cubicBezTo>
                  <a:pt x="126" y="373"/>
                  <a:pt x="88" y="372"/>
                  <a:pt x="94" y="339"/>
                </a:cubicBezTo>
                <a:cubicBezTo>
                  <a:pt x="95" y="334"/>
                  <a:pt x="97" y="330"/>
                  <a:pt x="102" y="324"/>
                </a:cubicBezTo>
                <a:cubicBezTo>
                  <a:pt x="104" y="358"/>
                  <a:pt x="134" y="365"/>
                  <a:pt x="152" y="386"/>
                </a:cubicBezTo>
                <a:cubicBezTo>
                  <a:pt x="154" y="366"/>
                  <a:pt x="155" y="351"/>
                  <a:pt x="156" y="335"/>
                </a:cubicBezTo>
                <a:cubicBezTo>
                  <a:pt x="159" y="305"/>
                  <a:pt x="132" y="288"/>
                  <a:pt x="120" y="265"/>
                </a:cubicBezTo>
                <a:cubicBezTo>
                  <a:pt x="117" y="261"/>
                  <a:pt x="101" y="264"/>
                  <a:pt x="88" y="264"/>
                </a:cubicBezTo>
                <a:cubicBezTo>
                  <a:pt x="92" y="273"/>
                  <a:pt x="95" y="278"/>
                  <a:pt x="97" y="283"/>
                </a:cubicBezTo>
                <a:cubicBezTo>
                  <a:pt x="96" y="284"/>
                  <a:pt x="95" y="286"/>
                  <a:pt x="94" y="287"/>
                </a:cubicBezTo>
                <a:cubicBezTo>
                  <a:pt x="86" y="283"/>
                  <a:pt x="78" y="279"/>
                  <a:pt x="71" y="274"/>
                </a:cubicBezTo>
                <a:cubicBezTo>
                  <a:pt x="73" y="267"/>
                  <a:pt x="76" y="262"/>
                  <a:pt x="79" y="252"/>
                </a:cubicBezTo>
                <a:cubicBezTo>
                  <a:pt x="44" y="257"/>
                  <a:pt x="25" y="278"/>
                  <a:pt x="5" y="304"/>
                </a:cubicBezTo>
                <a:cubicBezTo>
                  <a:pt x="0" y="285"/>
                  <a:pt x="2" y="274"/>
                  <a:pt x="15" y="266"/>
                </a:cubicBezTo>
                <a:cubicBezTo>
                  <a:pt x="25" y="260"/>
                  <a:pt x="33" y="251"/>
                  <a:pt x="43" y="247"/>
                </a:cubicBezTo>
                <a:cubicBezTo>
                  <a:pt x="55" y="242"/>
                  <a:pt x="69" y="238"/>
                  <a:pt x="82" y="240"/>
                </a:cubicBezTo>
                <a:cubicBezTo>
                  <a:pt x="110" y="243"/>
                  <a:pt x="118" y="236"/>
                  <a:pt x="111" y="209"/>
                </a:cubicBezTo>
                <a:cubicBezTo>
                  <a:pt x="108" y="201"/>
                  <a:pt x="107" y="193"/>
                  <a:pt x="106" y="184"/>
                </a:cubicBezTo>
                <a:cubicBezTo>
                  <a:pt x="104" y="168"/>
                  <a:pt x="96" y="164"/>
                  <a:pt x="84" y="173"/>
                </a:cubicBezTo>
                <a:cubicBezTo>
                  <a:pt x="68" y="185"/>
                  <a:pt x="58" y="186"/>
                  <a:pt x="51" y="165"/>
                </a:cubicBezTo>
                <a:cubicBezTo>
                  <a:pt x="50" y="162"/>
                  <a:pt x="47" y="159"/>
                  <a:pt x="44" y="159"/>
                </a:cubicBezTo>
                <a:cubicBezTo>
                  <a:pt x="25" y="159"/>
                  <a:pt x="25" y="142"/>
                  <a:pt x="15" y="124"/>
                </a:cubicBezTo>
                <a:cubicBezTo>
                  <a:pt x="26" y="127"/>
                  <a:pt x="33" y="128"/>
                  <a:pt x="37" y="131"/>
                </a:cubicBezTo>
                <a:cubicBezTo>
                  <a:pt x="50" y="143"/>
                  <a:pt x="61" y="157"/>
                  <a:pt x="82" y="149"/>
                </a:cubicBezTo>
                <a:cubicBezTo>
                  <a:pt x="90" y="147"/>
                  <a:pt x="99" y="148"/>
                  <a:pt x="111" y="147"/>
                </a:cubicBezTo>
                <a:cubicBezTo>
                  <a:pt x="109" y="137"/>
                  <a:pt x="109" y="127"/>
                  <a:pt x="106" y="118"/>
                </a:cubicBezTo>
                <a:cubicBezTo>
                  <a:pt x="103" y="108"/>
                  <a:pt x="98" y="103"/>
                  <a:pt x="85" y="108"/>
                </a:cubicBezTo>
                <a:cubicBezTo>
                  <a:pt x="79" y="110"/>
                  <a:pt x="70" y="105"/>
                  <a:pt x="63" y="102"/>
                </a:cubicBezTo>
                <a:cubicBezTo>
                  <a:pt x="59" y="101"/>
                  <a:pt x="55" y="97"/>
                  <a:pt x="50" y="95"/>
                </a:cubicBezTo>
                <a:cubicBezTo>
                  <a:pt x="47" y="93"/>
                  <a:pt x="43" y="92"/>
                  <a:pt x="39" y="90"/>
                </a:cubicBezTo>
                <a:cubicBezTo>
                  <a:pt x="43" y="87"/>
                  <a:pt x="46" y="81"/>
                  <a:pt x="50" y="81"/>
                </a:cubicBezTo>
                <a:cubicBezTo>
                  <a:pt x="58" y="81"/>
                  <a:pt x="66" y="84"/>
                  <a:pt x="74" y="86"/>
                </a:cubicBezTo>
                <a:cubicBezTo>
                  <a:pt x="80" y="87"/>
                  <a:pt x="87" y="89"/>
                  <a:pt x="92" y="87"/>
                </a:cubicBezTo>
                <a:cubicBezTo>
                  <a:pt x="94" y="86"/>
                  <a:pt x="94" y="77"/>
                  <a:pt x="95" y="72"/>
                </a:cubicBezTo>
                <a:cubicBezTo>
                  <a:pt x="95" y="64"/>
                  <a:pt x="94" y="56"/>
                  <a:pt x="95" y="48"/>
                </a:cubicBezTo>
                <a:cubicBezTo>
                  <a:pt x="98" y="36"/>
                  <a:pt x="102" y="25"/>
                  <a:pt x="88" y="16"/>
                </a:cubicBezTo>
                <a:cubicBezTo>
                  <a:pt x="86" y="14"/>
                  <a:pt x="88" y="6"/>
                  <a:pt x="88" y="1"/>
                </a:cubicBezTo>
                <a:cubicBezTo>
                  <a:pt x="90" y="1"/>
                  <a:pt x="92" y="0"/>
                  <a:pt x="95" y="0"/>
                </a:cubicBezTo>
                <a:cubicBezTo>
                  <a:pt x="103" y="15"/>
                  <a:pt x="112" y="30"/>
                  <a:pt x="121" y="45"/>
                </a:cubicBezTo>
                <a:cubicBezTo>
                  <a:pt x="122" y="48"/>
                  <a:pt x="120" y="52"/>
                  <a:pt x="119" y="55"/>
                </a:cubicBezTo>
                <a:cubicBezTo>
                  <a:pt x="111" y="75"/>
                  <a:pt x="122" y="94"/>
                  <a:pt x="144" y="94"/>
                </a:cubicBezTo>
                <a:cubicBezTo>
                  <a:pt x="149" y="94"/>
                  <a:pt x="158" y="87"/>
                  <a:pt x="160" y="81"/>
                </a:cubicBezTo>
                <a:cubicBezTo>
                  <a:pt x="169" y="60"/>
                  <a:pt x="187" y="53"/>
                  <a:pt x="205" y="47"/>
                </a:cubicBezTo>
                <a:cubicBezTo>
                  <a:pt x="209" y="46"/>
                  <a:pt x="216" y="51"/>
                  <a:pt x="221" y="52"/>
                </a:cubicBezTo>
                <a:cubicBezTo>
                  <a:pt x="218" y="56"/>
                  <a:pt x="214" y="60"/>
                  <a:pt x="211" y="64"/>
                </a:cubicBezTo>
                <a:cubicBezTo>
                  <a:pt x="200" y="74"/>
                  <a:pt x="190" y="86"/>
                  <a:pt x="179" y="96"/>
                </a:cubicBezTo>
                <a:cubicBezTo>
                  <a:pt x="167" y="107"/>
                  <a:pt x="167" y="119"/>
                  <a:pt x="170" y="135"/>
                </a:cubicBezTo>
                <a:cubicBezTo>
                  <a:pt x="174" y="150"/>
                  <a:pt x="171" y="167"/>
                  <a:pt x="171" y="187"/>
                </a:cubicBezTo>
                <a:cubicBezTo>
                  <a:pt x="177" y="191"/>
                  <a:pt x="189" y="198"/>
                  <a:pt x="200" y="205"/>
                </a:cubicBezTo>
                <a:cubicBezTo>
                  <a:pt x="202" y="204"/>
                  <a:pt x="204" y="203"/>
                  <a:pt x="205" y="202"/>
                </a:cubicBezTo>
                <a:cubicBezTo>
                  <a:pt x="200" y="187"/>
                  <a:pt x="195" y="172"/>
                  <a:pt x="189" y="153"/>
                </a:cubicBezTo>
                <a:cubicBezTo>
                  <a:pt x="198" y="154"/>
                  <a:pt x="207" y="154"/>
                  <a:pt x="214" y="158"/>
                </a:cubicBezTo>
                <a:cubicBezTo>
                  <a:pt x="227" y="166"/>
                  <a:pt x="260" y="166"/>
                  <a:pt x="273" y="155"/>
                </a:cubicBezTo>
                <a:cubicBezTo>
                  <a:pt x="267" y="150"/>
                  <a:pt x="262" y="146"/>
                  <a:pt x="257" y="143"/>
                </a:cubicBezTo>
                <a:cubicBezTo>
                  <a:pt x="239" y="131"/>
                  <a:pt x="235" y="114"/>
                  <a:pt x="238" y="94"/>
                </a:cubicBezTo>
                <a:cubicBezTo>
                  <a:pt x="240" y="78"/>
                  <a:pt x="238" y="62"/>
                  <a:pt x="238" y="42"/>
                </a:cubicBezTo>
                <a:cubicBezTo>
                  <a:pt x="242" y="42"/>
                  <a:pt x="250" y="42"/>
                  <a:pt x="258" y="42"/>
                </a:cubicBezTo>
                <a:cubicBezTo>
                  <a:pt x="257" y="49"/>
                  <a:pt x="257" y="56"/>
                  <a:pt x="255" y="63"/>
                </a:cubicBezTo>
                <a:cubicBezTo>
                  <a:pt x="245" y="87"/>
                  <a:pt x="252" y="118"/>
                  <a:pt x="273" y="136"/>
                </a:cubicBezTo>
                <a:cubicBezTo>
                  <a:pt x="276" y="138"/>
                  <a:pt x="279" y="141"/>
                  <a:pt x="281" y="144"/>
                </a:cubicBezTo>
                <a:cubicBezTo>
                  <a:pt x="289" y="163"/>
                  <a:pt x="296" y="183"/>
                  <a:pt x="306" y="201"/>
                </a:cubicBezTo>
                <a:cubicBezTo>
                  <a:pt x="313" y="213"/>
                  <a:pt x="325" y="222"/>
                  <a:pt x="336" y="234"/>
                </a:cubicBezTo>
                <a:cubicBezTo>
                  <a:pt x="342" y="226"/>
                  <a:pt x="346" y="220"/>
                  <a:pt x="351" y="214"/>
                </a:cubicBezTo>
                <a:cubicBezTo>
                  <a:pt x="352" y="214"/>
                  <a:pt x="353" y="215"/>
                  <a:pt x="354" y="215"/>
                </a:cubicBezTo>
                <a:cubicBezTo>
                  <a:pt x="350" y="228"/>
                  <a:pt x="347" y="240"/>
                  <a:pt x="343" y="252"/>
                </a:cubicBezTo>
                <a:cubicBezTo>
                  <a:pt x="345" y="252"/>
                  <a:pt x="347" y="253"/>
                  <a:pt x="349" y="253"/>
                </a:cubicBezTo>
                <a:cubicBezTo>
                  <a:pt x="379" y="199"/>
                  <a:pt x="333" y="158"/>
                  <a:pt x="326" y="114"/>
                </a:cubicBezTo>
                <a:cubicBezTo>
                  <a:pt x="338" y="105"/>
                  <a:pt x="350" y="95"/>
                  <a:pt x="363" y="87"/>
                </a:cubicBezTo>
                <a:cubicBezTo>
                  <a:pt x="367" y="85"/>
                  <a:pt x="376" y="85"/>
                  <a:pt x="377" y="87"/>
                </a:cubicBezTo>
                <a:cubicBezTo>
                  <a:pt x="383" y="98"/>
                  <a:pt x="387" y="111"/>
                  <a:pt x="392" y="123"/>
                </a:cubicBezTo>
                <a:cubicBezTo>
                  <a:pt x="401" y="121"/>
                  <a:pt x="400" y="121"/>
                  <a:pt x="407" y="83"/>
                </a:cubicBezTo>
                <a:cubicBezTo>
                  <a:pt x="410" y="68"/>
                  <a:pt x="420" y="54"/>
                  <a:pt x="426" y="39"/>
                </a:cubicBezTo>
                <a:cubicBezTo>
                  <a:pt x="428" y="40"/>
                  <a:pt x="430" y="40"/>
                  <a:pt x="433" y="40"/>
                </a:cubicBezTo>
                <a:cubicBezTo>
                  <a:pt x="432" y="48"/>
                  <a:pt x="433" y="55"/>
                  <a:pt x="430" y="62"/>
                </a:cubicBezTo>
                <a:cubicBezTo>
                  <a:pt x="425" y="79"/>
                  <a:pt x="419" y="95"/>
                  <a:pt x="414" y="112"/>
                </a:cubicBezTo>
                <a:cubicBezTo>
                  <a:pt x="408" y="129"/>
                  <a:pt x="414" y="137"/>
                  <a:pt x="433" y="136"/>
                </a:cubicBezTo>
                <a:cubicBezTo>
                  <a:pt x="456" y="136"/>
                  <a:pt x="460" y="143"/>
                  <a:pt x="452" y="164"/>
                </a:cubicBezTo>
                <a:cubicBezTo>
                  <a:pt x="467" y="168"/>
                  <a:pt x="482" y="172"/>
                  <a:pt x="497" y="176"/>
                </a:cubicBezTo>
                <a:cubicBezTo>
                  <a:pt x="499" y="176"/>
                  <a:pt x="503" y="172"/>
                  <a:pt x="506" y="170"/>
                </a:cubicBezTo>
                <a:cubicBezTo>
                  <a:pt x="512" y="167"/>
                  <a:pt x="518" y="163"/>
                  <a:pt x="526" y="162"/>
                </a:cubicBezTo>
                <a:cubicBezTo>
                  <a:pt x="521" y="168"/>
                  <a:pt x="516" y="175"/>
                  <a:pt x="510" y="180"/>
                </a:cubicBezTo>
                <a:cubicBezTo>
                  <a:pt x="505" y="183"/>
                  <a:pt x="497" y="184"/>
                  <a:pt x="490" y="184"/>
                </a:cubicBezTo>
                <a:cubicBezTo>
                  <a:pt x="479" y="182"/>
                  <a:pt x="468" y="180"/>
                  <a:pt x="458" y="177"/>
                </a:cubicBezTo>
                <a:cubicBezTo>
                  <a:pt x="449" y="174"/>
                  <a:pt x="440" y="169"/>
                  <a:pt x="430" y="165"/>
                </a:cubicBezTo>
                <a:cubicBezTo>
                  <a:pt x="416" y="193"/>
                  <a:pt x="438" y="212"/>
                  <a:pt x="464" y="225"/>
                </a:cubicBezTo>
                <a:cubicBezTo>
                  <a:pt x="440" y="233"/>
                  <a:pt x="433" y="227"/>
                  <a:pt x="413" y="181"/>
                </a:cubicBezTo>
                <a:cubicBezTo>
                  <a:pt x="386" y="193"/>
                  <a:pt x="380" y="207"/>
                  <a:pt x="391" y="223"/>
                </a:cubicBezTo>
                <a:cubicBezTo>
                  <a:pt x="384" y="237"/>
                  <a:pt x="379" y="250"/>
                  <a:pt x="373" y="262"/>
                </a:cubicBezTo>
                <a:cubicBezTo>
                  <a:pt x="368" y="272"/>
                  <a:pt x="362" y="281"/>
                  <a:pt x="358" y="290"/>
                </a:cubicBezTo>
                <a:cubicBezTo>
                  <a:pt x="354" y="302"/>
                  <a:pt x="350" y="314"/>
                  <a:pt x="349" y="326"/>
                </a:cubicBezTo>
                <a:cubicBezTo>
                  <a:pt x="348" y="331"/>
                  <a:pt x="354" y="340"/>
                  <a:pt x="359" y="342"/>
                </a:cubicBezTo>
                <a:cubicBezTo>
                  <a:pt x="364" y="343"/>
                  <a:pt x="375" y="339"/>
                  <a:pt x="377" y="335"/>
                </a:cubicBezTo>
                <a:cubicBezTo>
                  <a:pt x="387" y="315"/>
                  <a:pt x="408" y="316"/>
                  <a:pt x="423" y="307"/>
                </a:cubicBezTo>
                <a:cubicBezTo>
                  <a:pt x="426" y="305"/>
                  <a:pt x="440" y="312"/>
                  <a:pt x="439" y="315"/>
                </a:cubicBezTo>
                <a:cubicBezTo>
                  <a:pt x="439" y="325"/>
                  <a:pt x="435" y="335"/>
                  <a:pt x="431" y="344"/>
                </a:cubicBezTo>
                <a:cubicBezTo>
                  <a:pt x="429" y="347"/>
                  <a:pt x="421" y="346"/>
                  <a:pt x="418" y="347"/>
                </a:cubicBezTo>
                <a:cubicBezTo>
                  <a:pt x="410" y="353"/>
                  <a:pt x="404" y="364"/>
                  <a:pt x="397" y="364"/>
                </a:cubicBezTo>
                <a:cubicBezTo>
                  <a:pt x="364" y="366"/>
                  <a:pt x="350" y="387"/>
                  <a:pt x="340" y="420"/>
                </a:cubicBezTo>
                <a:cubicBezTo>
                  <a:pt x="355" y="421"/>
                  <a:pt x="369" y="423"/>
                  <a:pt x="383" y="424"/>
                </a:cubicBezTo>
                <a:cubicBezTo>
                  <a:pt x="388" y="425"/>
                  <a:pt x="395" y="422"/>
                  <a:pt x="398" y="425"/>
                </a:cubicBezTo>
                <a:cubicBezTo>
                  <a:pt x="422" y="447"/>
                  <a:pt x="453" y="437"/>
                  <a:pt x="480" y="442"/>
                </a:cubicBezTo>
                <a:cubicBezTo>
                  <a:pt x="494" y="445"/>
                  <a:pt x="510" y="439"/>
                  <a:pt x="526" y="438"/>
                </a:cubicBezTo>
                <a:cubicBezTo>
                  <a:pt x="547" y="437"/>
                  <a:pt x="565" y="444"/>
                  <a:pt x="575" y="470"/>
                </a:cubicBezTo>
                <a:cubicBezTo>
                  <a:pt x="567" y="471"/>
                  <a:pt x="557" y="475"/>
                  <a:pt x="555" y="472"/>
                </a:cubicBezTo>
                <a:cubicBezTo>
                  <a:pt x="540" y="454"/>
                  <a:pt x="521" y="460"/>
                  <a:pt x="503" y="460"/>
                </a:cubicBezTo>
                <a:cubicBezTo>
                  <a:pt x="491" y="461"/>
                  <a:pt x="478" y="461"/>
                  <a:pt x="466" y="464"/>
                </a:cubicBezTo>
                <a:cubicBezTo>
                  <a:pt x="458" y="465"/>
                  <a:pt x="451" y="471"/>
                  <a:pt x="441" y="477"/>
                </a:cubicBezTo>
                <a:cubicBezTo>
                  <a:pt x="438" y="475"/>
                  <a:pt x="432" y="472"/>
                  <a:pt x="426" y="467"/>
                </a:cubicBezTo>
                <a:cubicBezTo>
                  <a:pt x="399" y="444"/>
                  <a:pt x="364" y="448"/>
                  <a:pt x="332" y="439"/>
                </a:cubicBezTo>
                <a:cubicBezTo>
                  <a:pt x="329" y="438"/>
                  <a:pt x="323" y="442"/>
                  <a:pt x="319" y="445"/>
                </a:cubicBezTo>
                <a:cubicBezTo>
                  <a:pt x="287" y="470"/>
                  <a:pt x="276" y="505"/>
                  <a:pt x="275" y="544"/>
                </a:cubicBezTo>
                <a:cubicBezTo>
                  <a:pt x="275" y="574"/>
                  <a:pt x="272" y="604"/>
                  <a:pt x="273" y="634"/>
                </a:cubicBezTo>
                <a:cubicBezTo>
                  <a:pt x="274" y="677"/>
                  <a:pt x="277" y="720"/>
                  <a:pt x="279" y="764"/>
                </a:cubicBezTo>
                <a:cubicBezTo>
                  <a:pt x="295" y="743"/>
                  <a:pt x="311" y="724"/>
                  <a:pt x="327" y="702"/>
                </a:cubicBezTo>
                <a:close/>
                <a:moveTo>
                  <a:pt x="236" y="282"/>
                </a:moveTo>
                <a:cubicBezTo>
                  <a:pt x="234" y="283"/>
                  <a:pt x="232" y="283"/>
                  <a:pt x="230" y="284"/>
                </a:cubicBezTo>
                <a:cubicBezTo>
                  <a:pt x="229" y="296"/>
                  <a:pt x="224" y="309"/>
                  <a:pt x="228" y="319"/>
                </a:cubicBezTo>
                <a:cubicBezTo>
                  <a:pt x="242" y="351"/>
                  <a:pt x="258" y="382"/>
                  <a:pt x="275" y="413"/>
                </a:cubicBezTo>
                <a:cubicBezTo>
                  <a:pt x="277" y="417"/>
                  <a:pt x="291" y="419"/>
                  <a:pt x="293" y="416"/>
                </a:cubicBezTo>
                <a:cubicBezTo>
                  <a:pt x="311" y="397"/>
                  <a:pt x="326" y="376"/>
                  <a:pt x="320" y="348"/>
                </a:cubicBezTo>
                <a:cubicBezTo>
                  <a:pt x="316" y="327"/>
                  <a:pt x="317" y="308"/>
                  <a:pt x="327" y="289"/>
                </a:cubicBezTo>
                <a:cubicBezTo>
                  <a:pt x="336" y="273"/>
                  <a:pt x="335" y="256"/>
                  <a:pt x="324" y="242"/>
                </a:cubicBezTo>
                <a:cubicBezTo>
                  <a:pt x="310" y="224"/>
                  <a:pt x="295" y="207"/>
                  <a:pt x="278" y="187"/>
                </a:cubicBezTo>
                <a:cubicBezTo>
                  <a:pt x="276" y="195"/>
                  <a:pt x="274" y="204"/>
                  <a:pt x="271" y="213"/>
                </a:cubicBezTo>
                <a:cubicBezTo>
                  <a:pt x="249" y="218"/>
                  <a:pt x="253" y="177"/>
                  <a:pt x="227" y="187"/>
                </a:cubicBezTo>
                <a:cubicBezTo>
                  <a:pt x="233" y="194"/>
                  <a:pt x="238" y="201"/>
                  <a:pt x="244" y="208"/>
                </a:cubicBezTo>
                <a:cubicBezTo>
                  <a:pt x="213" y="229"/>
                  <a:pt x="211" y="253"/>
                  <a:pt x="236" y="282"/>
                </a:cubicBezTo>
                <a:close/>
                <a:moveTo>
                  <a:pt x="135" y="199"/>
                </a:moveTo>
                <a:cubicBezTo>
                  <a:pt x="133" y="200"/>
                  <a:pt x="132" y="201"/>
                  <a:pt x="131" y="202"/>
                </a:cubicBezTo>
                <a:cubicBezTo>
                  <a:pt x="133" y="209"/>
                  <a:pt x="136" y="216"/>
                  <a:pt x="137" y="223"/>
                </a:cubicBezTo>
                <a:cubicBezTo>
                  <a:pt x="141" y="249"/>
                  <a:pt x="149" y="273"/>
                  <a:pt x="176" y="285"/>
                </a:cubicBezTo>
                <a:cubicBezTo>
                  <a:pt x="178" y="286"/>
                  <a:pt x="181" y="290"/>
                  <a:pt x="181" y="293"/>
                </a:cubicBezTo>
                <a:cubicBezTo>
                  <a:pt x="183" y="320"/>
                  <a:pt x="185" y="347"/>
                  <a:pt x="185" y="375"/>
                </a:cubicBezTo>
                <a:cubicBezTo>
                  <a:pt x="185" y="406"/>
                  <a:pt x="222" y="447"/>
                  <a:pt x="256" y="447"/>
                </a:cubicBezTo>
                <a:cubicBezTo>
                  <a:pt x="241" y="419"/>
                  <a:pt x="226" y="393"/>
                  <a:pt x="213" y="366"/>
                </a:cubicBezTo>
                <a:cubicBezTo>
                  <a:pt x="205" y="351"/>
                  <a:pt x="200" y="334"/>
                  <a:pt x="197" y="317"/>
                </a:cubicBezTo>
                <a:cubicBezTo>
                  <a:pt x="194" y="300"/>
                  <a:pt x="194" y="282"/>
                  <a:pt x="194" y="265"/>
                </a:cubicBezTo>
                <a:cubicBezTo>
                  <a:pt x="192" y="225"/>
                  <a:pt x="155" y="221"/>
                  <a:pt x="135" y="199"/>
                </a:cubicBezTo>
                <a:close/>
                <a:moveTo>
                  <a:pt x="378" y="107"/>
                </a:moveTo>
                <a:cubicBezTo>
                  <a:pt x="376" y="105"/>
                  <a:pt x="374" y="104"/>
                  <a:pt x="372" y="102"/>
                </a:cubicBezTo>
                <a:cubicBezTo>
                  <a:pt x="364" y="111"/>
                  <a:pt x="350" y="121"/>
                  <a:pt x="351" y="128"/>
                </a:cubicBezTo>
                <a:cubicBezTo>
                  <a:pt x="355" y="145"/>
                  <a:pt x="366" y="160"/>
                  <a:pt x="375" y="176"/>
                </a:cubicBezTo>
                <a:cubicBezTo>
                  <a:pt x="376" y="177"/>
                  <a:pt x="380" y="176"/>
                  <a:pt x="383" y="176"/>
                </a:cubicBezTo>
                <a:cubicBezTo>
                  <a:pt x="399" y="171"/>
                  <a:pt x="407" y="148"/>
                  <a:pt x="399" y="134"/>
                </a:cubicBezTo>
                <a:cubicBezTo>
                  <a:pt x="393" y="134"/>
                  <a:pt x="386" y="135"/>
                  <a:pt x="378" y="136"/>
                </a:cubicBezTo>
                <a:cubicBezTo>
                  <a:pt x="378" y="125"/>
                  <a:pt x="378" y="116"/>
                  <a:pt x="378" y="107"/>
                </a:cubicBezTo>
                <a:close/>
                <a:moveTo>
                  <a:pt x="129" y="183"/>
                </a:moveTo>
                <a:cubicBezTo>
                  <a:pt x="149" y="151"/>
                  <a:pt x="146" y="121"/>
                  <a:pt x="123" y="114"/>
                </a:cubicBezTo>
                <a:cubicBezTo>
                  <a:pt x="125" y="136"/>
                  <a:pt x="127" y="158"/>
                  <a:pt x="129" y="183"/>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23" name="Freeform 5"/>
          <p:cNvSpPr>
            <a:spLocks noEditPoints="1"/>
          </p:cNvSpPr>
          <p:nvPr/>
        </p:nvSpPr>
        <p:spPr bwMode="auto">
          <a:xfrm rot="10800000">
            <a:off x="2077" y="167"/>
            <a:ext cx="1755775" cy="3295650"/>
          </a:xfrm>
          <a:custGeom>
            <a:avLst/>
            <a:gdLst>
              <a:gd name="T0" fmla="*/ 387 w 575"/>
              <a:gd name="T1" fmla="*/ 630 h 1081"/>
              <a:gd name="T2" fmla="*/ 453 w 575"/>
              <a:gd name="T3" fmla="*/ 611 h 1081"/>
              <a:gd name="T4" fmla="*/ 405 w 575"/>
              <a:gd name="T5" fmla="*/ 663 h 1081"/>
              <a:gd name="T6" fmla="*/ 320 w 575"/>
              <a:gd name="T7" fmla="*/ 801 h 1081"/>
              <a:gd name="T8" fmla="*/ 383 w 575"/>
              <a:gd name="T9" fmla="*/ 770 h 1081"/>
              <a:gd name="T10" fmla="*/ 299 w 575"/>
              <a:gd name="T11" fmla="*/ 943 h 1081"/>
              <a:gd name="T12" fmla="*/ 274 w 575"/>
              <a:gd name="T13" fmla="*/ 1073 h 1081"/>
              <a:gd name="T14" fmla="*/ 201 w 575"/>
              <a:gd name="T15" fmla="*/ 746 h 1081"/>
              <a:gd name="T16" fmla="*/ 195 w 575"/>
              <a:gd name="T17" fmla="*/ 591 h 1081"/>
              <a:gd name="T18" fmla="*/ 93 w 575"/>
              <a:gd name="T19" fmla="*/ 548 h 1081"/>
              <a:gd name="T20" fmla="*/ 66 w 575"/>
              <a:gd name="T21" fmla="*/ 500 h 1081"/>
              <a:gd name="T22" fmla="*/ 216 w 575"/>
              <a:gd name="T23" fmla="*/ 548 h 1081"/>
              <a:gd name="T24" fmla="*/ 181 w 575"/>
              <a:gd name="T25" fmla="*/ 488 h 1081"/>
              <a:gd name="T26" fmla="*/ 136 w 575"/>
              <a:gd name="T27" fmla="*/ 395 h 1081"/>
              <a:gd name="T28" fmla="*/ 152 w 575"/>
              <a:gd name="T29" fmla="*/ 386 h 1081"/>
              <a:gd name="T30" fmla="*/ 88 w 575"/>
              <a:gd name="T31" fmla="*/ 264 h 1081"/>
              <a:gd name="T32" fmla="*/ 71 w 575"/>
              <a:gd name="T33" fmla="*/ 274 h 1081"/>
              <a:gd name="T34" fmla="*/ 15 w 575"/>
              <a:gd name="T35" fmla="*/ 266 h 1081"/>
              <a:gd name="T36" fmla="*/ 111 w 575"/>
              <a:gd name="T37" fmla="*/ 209 h 1081"/>
              <a:gd name="T38" fmla="*/ 51 w 575"/>
              <a:gd name="T39" fmla="*/ 165 h 1081"/>
              <a:gd name="T40" fmla="*/ 37 w 575"/>
              <a:gd name="T41" fmla="*/ 131 h 1081"/>
              <a:gd name="T42" fmla="*/ 106 w 575"/>
              <a:gd name="T43" fmla="*/ 118 h 1081"/>
              <a:gd name="T44" fmla="*/ 50 w 575"/>
              <a:gd name="T45" fmla="*/ 95 h 1081"/>
              <a:gd name="T46" fmla="*/ 74 w 575"/>
              <a:gd name="T47" fmla="*/ 86 h 1081"/>
              <a:gd name="T48" fmla="*/ 95 w 575"/>
              <a:gd name="T49" fmla="*/ 48 h 1081"/>
              <a:gd name="T50" fmla="*/ 95 w 575"/>
              <a:gd name="T51" fmla="*/ 0 h 1081"/>
              <a:gd name="T52" fmla="*/ 144 w 575"/>
              <a:gd name="T53" fmla="*/ 94 h 1081"/>
              <a:gd name="T54" fmla="*/ 221 w 575"/>
              <a:gd name="T55" fmla="*/ 52 h 1081"/>
              <a:gd name="T56" fmla="*/ 170 w 575"/>
              <a:gd name="T57" fmla="*/ 135 h 1081"/>
              <a:gd name="T58" fmla="*/ 205 w 575"/>
              <a:gd name="T59" fmla="*/ 202 h 1081"/>
              <a:gd name="T60" fmla="*/ 273 w 575"/>
              <a:gd name="T61" fmla="*/ 155 h 1081"/>
              <a:gd name="T62" fmla="*/ 238 w 575"/>
              <a:gd name="T63" fmla="*/ 42 h 1081"/>
              <a:gd name="T64" fmla="*/ 273 w 575"/>
              <a:gd name="T65" fmla="*/ 136 h 1081"/>
              <a:gd name="T66" fmla="*/ 336 w 575"/>
              <a:gd name="T67" fmla="*/ 234 h 1081"/>
              <a:gd name="T68" fmla="*/ 343 w 575"/>
              <a:gd name="T69" fmla="*/ 252 h 1081"/>
              <a:gd name="T70" fmla="*/ 363 w 575"/>
              <a:gd name="T71" fmla="*/ 87 h 1081"/>
              <a:gd name="T72" fmla="*/ 407 w 575"/>
              <a:gd name="T73" fmla="*/ 83 h 1081"/>
              <a:gd name="T74" fmla="*/ 430 w 575"/>
              <a:gd name="T75" fmla="*/ 62 h 1081"/>
              <a:gd name="T76" fmla="*/ 452 w 575"/>
              <a:gd name="T77" fmla="*/ 164 h 1081"/>
              <a:gd name="T78" fmla="*/ 526 w 575"/>
              <a:gd name="T79" fmla="*/ 162 h 1081"/>
              <a:gd name="T80" fmla="*/ 458 w 575"/>
              <a:gd name="T81" fmla="*/ 177 h 1081"/>
              <a:gd name="T82" fmla="*/ 413 w 575"/>
              <a:gd name="T83" fmla="*/ 181 h 1081"/>
              <a:gd name="T84" fmla="*/ 358 w 575"/>
              <a:gd name="T85" fmla="*/ 290 h 1081"/>
              <a:gd name="T86" fmla="*/ 377 w 575"/>
              <a:gd name="T87" fmla="*/ 335 h 1081"/>
              <a:gd name="T88" fmla="*/ 431 w 575"/>
              <a:gd name="T89" fmla="*/ 344 h 1081"/>
              <a:gd name="T90" fmla="*/ 340 w 575"/>
              <a:gd name="T91" fmla="*/ 420 h 1081"/>
              <a:gd name="T92" fmla="*/ 480 w 575"/>
              <a:gd name="T93" fmla="*/ 442 h 1081"/>
              <a:gd name="T94" fmla="*/ 555 w 575"/>
              <a:gd name="T95" fmla="*/ 472 h 1081"/>
              <a:gd name="T96" fmla="*/ 441 w 575"/>
              <a:gd name="T97" fmla="*/ 477 h 1081"/>
              <a:gd name="T98" fmla="*/ 319 w 575"/>
              <a:gd name="T99" fmla="*/ 445 h 1081"/>
              <a:gd name="T100" fmla="*/ 279 w 575"/>
              <a:gd name="T101" fmla="*/ 764 h 1081"/>
              <a:gd name="T102" fmla="*/ 230 w 575"/>
              <a:gd name="T103" fmla="*/ 284 h 1081"/>
              <a:gd name="T104" fmla="*/ 293 w 575"/>
              <a:gd name="T105" fmla="*/ 416 h 1081"/>
              <a:gd name="T106" fmla="*/ 324 w 575"/>
              <a:gd name="T107" fmla="*/ 242 h 1081"/>
              <a:gd name="T108" fmla="*/ 227 w 575"/>
              <a:gd name="T109" fmla="*/ 187 h 1081"/>
              <a:gd name="T110" fmla="*/ 135 w 575"/>
              <a:gd name="T111" fmla="*/ 199 h 1081"/>
              <a:gd name="T112" fmla="*/ 176 w 575"/>
              <a:gd name="T113" fmla="*/ 285 h 1081"/>
              <a:gd name="T114" fmla="*/ 256 w 575"/>
              <a:gd name="T115" fmla="*/ 447 h 1081"/>
              <a:gd name="T116" fmla="*/ 194 w 575"/>
              <a:gd name="T117" fmla="*/ 265 h 1081"/>
              <a:gd name="T118" fmla="*/ 372 w 575"/>
              <a:gd name="T119" fmla="*/ 102 h 1081"/>
              <a:gd name="T120" fmla="*/ 383 w 575"/>
              <a:gd name="T121" fmla="*/ 176 h 1081"/>
              <a:gd name="T122" fmla="*/ 378 w 575"/>
              <a:gd name="T123" fmla="*/ 107 h 1081"/>
              <a:gd name="T124" fmla="*/ 129 w 575"/>
              <a:gd name="T125" fmla="*/ 183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5" h="1081">
                <a:moveTo>
                  <a:pt x="327" y="702"/>
                </a:moveTo>
                <a:cubicBezTo>
                  <a:pt x="343" y="709"/>
                  <a:pt x="350" y="698"/>
                  <a:pt x="352" y="685"/>
                </a:cubicBezTo>
                <a:cubicBezTo>
                  <a:pt x="356" y="661"/>
                  <a:pt x="366" y="642"/>
                  <a:pt x="387" y="630"/>
                </a:cubicBezTo>
                <a:cubicBezTo>
                  <a:pt x="409" y="617"/>
                  <a:pt x="402" y="599"/>
                  <a:pt x="395" y="582"/>
                </a:cubicBezTo>
                <a:cubicBezTo>
                  <a:pt x="393" y="575"/>
                  <a:pt x="391" y="569"/>
                  <a:pt x="391" y="561"/>
                </a:cubicBezTo>
                <a:cubicBezTo>
                  <a:pt x="410" y="580"/>
                  <a:pt x="406" y="625"/>
                  <a:pt x="453" y="611"/>
                </a:cubicBezTo>
                <a:cubicBezTo>
                  <a:pt x="453" y="613"/>
                  <a:pt x="453" y="615"/>
                  <a:pt x="453" y="618"/>
                </a:cubicBezTo>
                <a:cubicBezTo>
                  <a:pt x="443" y="625"/>
                  <a:pt x="433" y="634"/>
                  <a:pt x="422" y="640"/>
                </a:cubicBezTo>
                <a:cubicBezTo>
                  <a:pt x="412" y="646"/>
                  <a:pt x="409" y="653"/>
                  <a:pt x="405" y="663"/>
                </a:cubicBezTo>
                <a:cubicBezTo>
                  <a:pt x="395" y="685"/>
                  <a:pt x="381" y="707"/>
                  <a:pt x="364" y="724"/>
                </a:cubicBezTo>
                <a:cubicBezTo>
                  <a:pt x="347" y="741"/>
                  <a:pt x="322" y="751"/>
                  <a:pt x="320" y="779"/>
                </a:cubicBezTo>
                <a:cubicBezTo>
                  <a:pt x="320" y="788"/>
                  <a:pt x="320" y="797"/>
                  <a:pt x="320" y="801"/>
                </a:cubicBezTo>
                <a:cubicBezTo>
                  <a:pt x="315" y="813"/>
                  <a:pt x="312" y="822"/>
                  <a:pt x="308" y="831"/>
                </a:cubicBezTo>
                <a:cubicBezTo>
                  <a:pt x="310" y="832"/>
                  <a:pt x="311" y="833"/>
                  <a:pt x="313" y="834"/>
                </a:cubicBezTo>
                <a:cubicBezTo>
                  <a:pt x="343" y="822"/>
                  <a:pt x="366" y="801"/>
                  <a:pt x="383" y="770"/>
                </a:cubicBezTo>
                <a:cubicBezTo>
                  <a:pt x="396" y="787"/>
                  <a:pt x="408" y="803"/>
                  <a:pt x="422" y="821"/>
                </a:cubicBezTo>
                <a:cubicBezTo>
                  <a:pt x="408" y="833"/>
                  <a:pt x="388" y="855"/>
                  <a:pt x="364" y="867"/>
                </a:cubicBezTo>
                <a:cubicBezTo>
                  <a:pt x="332" y="885"/>
                  <a:pt x="307" y="905"/>
                  <a:pt x="299" y="943"/>
                </a:cubicBezTo>
                <a:cubicBezTo>
                  <a:pt x="304" y="946"/>
                  <a:pt x="309" y="950"/>
                  <a:pt x="314" y="953"/>
                </a:cubicBezTo>
                <a:cubicBezTo>
                  <a:pt x="296" y="978"/>
                  <a:pt x="288" y="1006"/>
                  <a:pt x="296" y="1037"/>
                </a:cubicBezTo>
                <a:cubicBezTo>
                  <a:pt x="302" y="1059"/>
                  <a:pt x="297" y="1068"/>
                  <a:pt x="274" y="1073"/>
                </a:cubicBezTo>
                <a:cubicBezTo>
                  <a:pt x="242" y="1081"/>
                  <a:pt x="210" y="1081"/>
                  <a:pt x="179" y="1064"/>
                </a:cubicBezTo>
                <a:cubicBezTo>
                  <a:pt x="188" y="1011"/>
                  <a:pt x="197" y="957"/>
                  <a:pt x="207" y="904"/>
                </a:cubicBezTo>
                <a:cubicBezTo>
                  <a:pt x="220" y="828"/>
                  <a:pt x="218" y="760"/>
                  <a:pt x="201" y="746"/>
                </a:cubicBezTo>
                <a:cubicBezTo>
                  <a:pt x="219" y="716"/>
                  <a:pt x="212" y="685"/>
                  <a:pt x="207" y="653"/>
                </a:cubicBezTo>
                <a:cubicBezTo>
                  <a:pt x="205" y="638"/>
                  <a:pt x="207" y="623"/>
                  <a:pt x="205" y="608"/>
                </a:cubicBezTo>
                <a:cubicBezTo>
                  <a:pt x="204" y="602"/>
                  <a:pt x="200" y="594"/>
                  <a:pt x="195" y="591"/>
                </a:cubicBezTo>
                <a:cubicBezTo>
                  <a:pt x="171" y="579"/>
                  <a:pt x="146" y="567"/>
                  <a:pt x="121" y="555"/>
                </a:cubicBezTo>
                <a:cubicBezTo>
                  <a:pt x="116" y="553"/>
                  <a:pt x="111" y="553"/>
                  <a:pt x="106" y="552"/>
                </a:cubicBezTo>
                <a:cubicBezTo>
                  <a:pt x="101" y="551"/>
                  <a:pt x="94" y="550"/>
                  <a:pt x="93" y="548"/>
                </a:cubicBezTo>
                <a:cubicBezTo>
                  <a:pt x="88" y="528"/>
                  <a:pt x="71" y="529"/>
                  <a:pt x="57" y="523"/>
                </a:cubicBezTo>
                <a:cubicBezTo>
                  <a:pt x="50" y="521"/>
                  <a:pt x="48" y="511"/>
                  <a:pt x="43" y="504"/>
                </a:cubicBezTo>
                <a:cubicBezTo>
                  <a:pt x="51" y="503"/>
                  <a:pt x="60" y="498"/>
                  <a:pt x="66" y="500"/>
                </a:cubicBezTo>
                <a:cubicBezTo>
                  <a:pt x="101" y="517"/>
                  <a:pt x="135" y="536"/>
                  <a:pt x="170" y="554"/>
                </a:cubicBezTo>
                <a:cubicBezTo>
                  <a:pt x="176" y="557"/>
                  <a:pt x="183" y="560"/>
                  <a:pt x="190" y="563"/>
                </a:cubicBezTo>
                <a:cubicBezTo>
                  <a:pt x="205" y="569"/>
                  <a:pt x="215" y="565"/>
                  <a:pt x="216" y="548"/>
                </a:cubicBezTo>
                <a:cubicBezTo>
                  <a:pt x="217" y="525"/>
                  <a:pt x="216" y="502"/>
                  <a:pt x="216" y="477"/>
                </a:cubicBezTo>
                <a:cubicBezTo>
                  <a:pt x="206" y="485"/>
                  <a:pt x="200" y="492"/>
                  <a:pt x="193" y="496"/>
                </a:cubicBezTo>
                <a:cubicBezTo>
                  <a:pt x="191" y="497"/>
                  <a:pt x="185" y="491"/>
                  <a:pt x="181" y="488"/>
                </a:cubicBezTo>
                <a:cubicBezTo>
                  <a:pt x="199" y="469"/>
                  <a:pt x="199" y="464"/>
                  <a:pt x="182" y="447"/>
                </a:cubicBezTo>
                <a:cubicBezTo>
                  <a:pt x="174" y="439"/>
                  <a:pt x="167" y="428"/>
                  <a:pt x="159" y="419"/>
                </a:cubicBezTo>
                <a:cubicBezTo>
                  <a:pt x="152" y="411"/>
                  <a:pt x="140" y="405"/>
                  <a:pt x="136" y="395"/>
                </a:cubicBezTo>
                <a:cubicBezTo>
                  <a:pt x="126" y="373"/>
                  <a:pt x="88" y="372"/>
                  <a:pt x="94" y="339"/>
                </a:cubicBezTo>
                <a:cubicBezTo>
                  <a:pt x="95" y="334"/>
                  <a:pt x="97" y="330"/>
                  <a:pt x="102" y="324"/>
                </a:cubicBezTo>
                <a:cubicBezTo>
                  <a:pt x="104" y="358"/>
                  <a:pt x="134" y="365"/>
                  <a:pt x="152" y="386"/>
                </a:cubicBezTo>
                <a:cubicBezTo>
                  <a:pt x="154" y="366"/>
                  <a:pt x="155" y="351"/>
                  <a:pt x="156" y="335"/>
                </a:cubicBezTo>
                <a:cubicBezTo>
                  <a:pt x="159" y="305"/>
                  <a:pt x="132" y="288"/>
                  <a:pt x="120" y="265"/>
                </a:cubicBezTo>
                <a:cubicBezTo>
                  <a:pt x="117" y="261"/>
                  <a:pt x="101" y="264"/>
                  <a:pt x="88" y="264"/>
                </a:cubicBezTo>
                <a:cubicBezTo>
                  <a:pt x="92" y="273"/>
                  <a:pt x="95" y="278"/>
                  <a:pt x="97" y="283"/>
                </a:cubicBezTo>
                <a:cubicBezTo>
                  <a:pt x="96" y="284"/>
                  <a:pt x="95" y="286"/>
                  <a:pt x="94" y="287"/>
                </a:cubicBezTo>
                <a:cubicBezTo>
                  <a:pt x="86" y="283"/>
                  <a:pt x="78" y="279"/>
                  <a:pt x="71" y="274"/>
                </a:cubicBezTo>
                <a:cubicBezTo>
                  <a:pt x="73" y="267"/>
                  <a:pt x="76" y="262"/>
                  <a:pt x="79" y="252"/>
                </a:cubicBezTo>
                <a:cubicBezTo>
                  <a:pt x="44" y="257"/>
                  <a:pt x="25" y="278"/>
                  <a:pt x="5" y="304"/>
                </a:cubicBezTo>
                <a:cubicBezTo>
                  <a:pt x="0" y="285"/>
                  <a:pt x="2" y="274"/>
                  <a:pt x="15" y="266"/>
                </a:cubicBezTo>
                <a:cubicBezTo>
                  <a:pt x="25" y="260"/>
                  <a:pt x="33" y="251"/>
                  <a:pt x="43" y="247"/>
                </a:cubicBezTo>
                <a:cubicBezTo>
                  <a:pt x="55" y="242"/>
                  <a:pt x="69" y="238"/>
                  <a:pt x="82" y="240"/>
                </a:cubicBezTo>
                <a:cubicBezTo>
                  <a:pt x="110" y="243"/>
                  <a:pt x="118" y="236"/>
                  <a:pt x="111" y="209"/>
                </a:cubicBezTo>
                <a:cubicBezTo>
                  <a:pt x="108" y="201"/>
                  <a:pt x="107" y="193"/>
                  <a:pt x="106" y="184"/>
                </a:cubicBezTo>
                <a:cubicBezTo>
                  <a:pt x="104" y="168"/>
                  <a:pt x="96" y="164"/>
                  <a:pt x="84" y="173"/>
                </a:cubicBezTo>
                <a:cubicBezTo>
                  <a:pt x="68" y="185"/>
                  <a:pt x="58" y="186"/>
                  <a:pt x="51" y="165"/>
                </a:cubicBezTo>
                <a:cubicBezTo>
                  <a:pt x="50" y="162"/>
                  <a:pt x="47" y="159"/>
                  <a:pt x="44" y="159"/>
                </a:cubicBezTo>
                <a:cubicBezTo>
                  <a:pt x="25" y="159"/>
                  <a:pt x="25" y="142"/>
                  <a:pt x="15" y="124"/>
                </a:cubicBezTo>
                <a:cubicBezTo>
                  <a:pt x="26" y="127"/>
                  <a:pt x="33" y="128"/>
                  <a:pt x="37" y="131"/>
                </a:cubicBezTo>
                <a:cubicBezTo>
                  <a:pt x="50" y="143"/>
                  <a:pt x="61" y="157"/>
                  <a:pt x="82" y="149"/>
                </a:cubicBezTo>
                <a:cubicBezTo>
                  <a:pt x="90" y="147"/>
                  <a:pt x="99" y="148"/>
                  <a:pt x="111" y="147"/>
                </a:cubicBezTo>
                <a:cubicBezTo>
                  <a:pt x="109" y="137"/>
                  <a:pt x="109" y="127"/>
                  <a:pt x="106" y="118"/>
                </a:cubicBezTo>
                <a:cubicBezTo>
                  <a:pt x="103" y="108"/>
                  <a:pt x="98" y="103"/>
                  <a:pt x="85" y="108"/>
                </a:cubicBezTo>
                <a:cubicBezTo>
                  <a:pt x="79" y="110"/>
                  <a:pt x="70" y="105"/>
                  <a:pt x="63" y="102"/>
                </a:cubicBezTo>
                <a:cubicBezTo>
                  <a:pt x="59" y="101"/>
                  <a:pt x="55" y="97"/>
                  <a:pt x="50" y="95"/>
                </a:cubicBezTo>
                <a:cubicBezTo>
                  <a:pt x="47" y="93"/>
                  <a:pt x="43" y="92"/>
                  <a:pt x="39" y="90"/>
                </a:cubicBezTo>
                <a:cubicBezTo>
                  <a:pt x="43" y="87"/>
                  <a:pt x="46" y="81"/>
                  <a:pt x="50" y="81"/>
                </a:cubicBezTo>
                <a:cubicBezTo>
                  <a:pt x="58" y="81"/>
                  <a:pt x="66" y="84"/>
                  <a:pt x="74" y="86"/>
                </a:cubicBezTo>
                <a:cubicBezTo>
                  <a:pt x="80" y="87"/>
                  <a:pt x="87" y="89"/>
                  <a:pt x="92" y="87"/>
                </a:cubicBezTo>
                <a:cubicBezTo>
                  <a:pt x="94" y="86"/>
                  <a:pt x="94" y="77"/>
                  <a:pt x="95" y="72"/>
                </a:cubicBezTo>
                <a:cubicBezTo>
                  <a:pt x="95" y="64"/>
                  <a:pt x="94" y="56"/>
                  <a:pt x="95" y="48"/>
                </a:cubicBezTo>
                <a:cubicBezTo>
                  <a:pt x="98" y="36"/>
                  <a:pt x="102" y="25"/>
                  <a:pt x="88" y="16"/>
                </a:cubicBezTo>
                <a:cubicBezTo>
                  <a:pt x="86" y="14"/>
                  <a:pt x="88" y="6"/>
                  <a:pt x="88" y="1"/>
                </a:cubicBezTo>
                <a:cubicBezTo>
                  <a:pt x="90" y="1"/>
                  <a:pt x="92" y="0"/>
                  <a:pt x="95" y="0"/>
                </a:cubicBezTo>
                <a:cubicBezTo>
                  <a:pt x="103" y="15"/>
                  <a:pt x="112" y="30"/>
                  <a:pt x="121" y="45"/>
                </a:cubicBezTo>
                <a:cubicBezTo>
                  <a:pt x="122" y="48"/>
                  <a:pt x="120" y="52"/>
                  <a:pt x="119" y="55"/>
                </a:cubicBezTo>
                <a:cubicBezTo>
                  <a:pt x="111" y="75"/>
                  <a:pt x="122" y="94"/>
                  <a:pt x="144" y="94"/>
                </a:cubicBezTo>
                <a:cubicBezTo>
                  <a:pt x="149" y="94"/>
                  <a:pt x="158" y="87"/>
                  <a:pt x="160" y="81"/>
                </a:cubicBezTo>
                <a:cubicBezTo>
                  <a:pt x="169" y="60"/>
                  <a:pt x="187" y="53"/>
                  <a:pt x="205" y="47"/>
                </a:cubicBezTo>
                <a:cubicBezTo>
                  <a:pt x="209" y="46"/>
                  <a:pt x="216" y="51"/>
                  <a:pt x="221" y="52"/>
                </a:cubicBezTo>
                <a:cubicBezTo>
                  <a:pt x="218" y="56"/>
                  <a:pt x="214" y="60"/>
                  <a:pt x="211" y="64"/>
                </a:cubicBezTo>
                <a:cubicBezTo>
                  <a:pt x="200" y="74"/>
                  <a:pt x="190" y="86"/>
                  <a:pt x="179" y="96"/>
                </a:cubicBezTo>
                <a:cubicBezTo>
                  <a:pt x="167" y="107"/>
                  <a:pt x="167" y="119"/>
                  <a:pt x="170" y="135"/>
                </a:cubicBezTo>
                <a:cubicBezTo>
                  <a:pt x="174" y="150"/>
                  <a:pt x="171" y="167"/>
                  <a:pt x="171" y="187"/>
                </a:cubicBezTo>
                <a:cubicBezTo>
                  <a:pt x="177" y="191"/>
                  <a:pt x="189" y="198"/>
                  <a:pt x="200" y="205"/>
                </a:cubicBezTo>
                <a:cubicBezTo>
                  <a:pt x="202" y="204"/>
                  <a:pt x="204" y="203"/>
                  <a:pt x="205" y="202"/>
                </a:cubicBezTo>
                <a:cubicBezTo>
                  <a:pt x="200" y="187"/>
                  <a:pt x="195" y="172"/>
                  <a:pt x="189" y="153"/>
                </a:cubicBezTo>
                <a:cubicBezTo>
                  <a:pt x="198" y="154"/>
                  <a:pt x="207" y="154"/>
                  <a:pt x="214" y="158"/>
                </a:cubicBezTo>
                <a:cubicBezTo>
                  <a:pt x="227" y="166"/>
                  <a:pt x="260" y="166"/>
                  <a:pt x="273" y="155"/>
                </a:cubicBezTo>
                <a:cubicBezTo>
                  <a:pt x="267" y="150"/>
                  <a:pt x="262" y="146"/>
                  <a:pt x="257" y="143"/>
                </a:cubicBezTo>
                <a:cubicBezTo>
                  <a:pt x="239" y="131"/>
                  <a:pt x="235" y="114"/>
                  <a:pt x="238" y="94"/>
                </a:cubicBezTo>
                <a:cubicBezTo>
                  <a:pt x="240" y="78"/>
                  <a:pt x="238" y="62"/>
                  <a:pt x="238" y="42"/>
                </a:cubicBezTo>
                <a:cubicBezTo>
                  <a:pt x="242" y="42"/>
                  <a:pt x="250" y="42"/>
                  <a:pt x="258" y="42"/>
                </a:cubicBezTo>
                <a:cubicBezTo>
                  <a:pt x="257" y="49"/>
                  <a:pt x="257" y="56"/>
                  <a:pt x="255" y="63"/>
                </a:cubicBezTo>
                <a:cubicBezTo>
                  <a:pt x="245" y="87"/>
                  <a:pt x="252" y="118"/>
                  <a:pt x="273" y="136"/>
                </a:cubicBezTo>
                <a:cubicBezTo>
                  <a:pt x="276" y="138"/>
                  <a:pt x="279" y="141"/>
                  <a:pt x="281" y="144"/>
                </a:cubicBezTo>
                <a:cubicBezTo>
                  <a:pt x="289" y="163"/>
                  <a:pt x="296" y="183"/>
                  <a:pt x="306" y="201"/>
                </a:cubicBezTo>
                <a:cubicBezTo>
                  <a:pt x="313" y="213"/>
                  <a:pt x="325" y="222"/>
                  <a:pt x="336" y="234"/>
                </a:cubicBezTo>
                <a:cubicBezTo>
                  <a:pt x="342" y="226"/>
                  <a:pt x="346" y="220"/>
                  <a:pt x="351" y="214"/>
                </a:cubicBezTo>
                <a:cubicBezTo>
                  <a:pt x="352" y="214"/>
                  <a:pt x="353" y="215"/>
                  <a:pt x="354" y="215"/>
                </a:cubicBezTo>
                <a:cubicBezTo>
                  <a:pt x="350" y="228"/>
                  <a:pt x="347" y="240"/>
                  <a:pt x="343" y="252"/>
                </a:cubicBezTo>
                <a:cubicBezTo>
                  <a:pt x="345" y="252"/>
                  <a:pt x="347" y="253"/>
                  <a:pt x="349" y="253"/>
                </a:cubicBezTo>
                <a:cubicBezTo>
                  <a:pt x="379" y="199"/>
                  <a:pt x="333" y="158"/>
                  <a:pt x="326" y="114"/>
                </a:cubicBezTo>
                <a:cubicBezTo>
                  <a:pt x="338" y="105"/>
                  <a:pt x="350" y="95"/>
                  <a:pt x="363" y="87"/>
                </a:cubicBezTo>
                <a:cubicBezTo>
                  <a:pt x="367" y="85"/>
                  <a:pt x="376" y="85"/>
                  <a:pt x="377" y="87"/>
                </a:cubicBezTo>
                <a:cubicBezTo>
                  <a:pt x="383" y="98"/>
                  <a:pt x="387" y="111"/>
                  <a:pt x="392" y="123"/>
                </a:cubicBezTo>
                <a:cubicBezTo>
                  <a:pt x="401" y="121"/>
                  <a:pt x="400" y="121"/>
                  <a:pt x="407" y="83"/>
                </a:cubicBezTo>
                <a:cubicBezTo>
                  <a:pt x="410" y="68"/>
                  <a:pt x="420" y="54"/>
                  <a:pt x="426" y="39"/>
                </a:cubicBezTo>
                <a:cubicBezTo>
                  <a:pt x="428" y="40"/>
                  <a:pt x="430" y="40"/>
                  <a:pt x="433" y="40"/>
                </a:cubicBezTo>
                <a:cubicBezTo>
                  <a:pt x="432" y="48"/>
                  <a:pt x="433" y="55"/>
                  <a:pt x="430" y="62"/>
                </a:cubicBezTo>
                <a:cubicBezTo>
                  <a:pt x="425" y="79"/>
                  <a:pt x="419" y="95"/>
                  <a:pt x="414" y="112"/>
                </a:cubicBezTo>
                <a:cubicBezTo>
                  <a:pt x="408" y="129"/>
                  <a:pt x="414" y="137"/>
                  <a:pt x="433" y="136"/>
                </a:cubicBezTo>
                <a:cubicBezTo>
                  <a:pt x="456" y="136"/>
                  <a:pt x="460" y="143"/>
                  <a:pt x="452" y="164"/>
                </a:cubicBezTo>
                <a:cubicBezTo>
                  <a:pt x="467" y="168"/>
                  <a:pt x="482" y="172"/>
                  <a:pt x="497" y="176"/>
                </a:cubicBezTo>
                <a:cubicBezTo>
                  <a:pt x="499" y="176"/>
                  <a:pt x="503" y="172"/>
                  <a:pt x="506" y="170"/>
                </a:cubicBezTo>
                <a:cubicBezTo>
                  <a:pt x="512" y="167"/>
                  <a:pt x="518" y="163"/>
                  <a:pt x="526" y="162"/>
                </a:cubicBezTo>
                <a:cubicBezTo>
                  <a:pt x="521" y="168"/>
                  <a:pt x="516" y="175"/>
                  <a:pt x="510" y="180"/>
                </a:cubicBezTo>
                <a:cubicBezTo>
                  <a:pt x="505" y="183"/>
                  <a:pt x="497" y="184"/>
                  <a:pt x="490" y="184"/>
                </a:cubicBezTo>
                <a:cubicBezTo>
                  <a:pt x="479" y="182"/>
                  <a:pt x="468" y="180"/>
                  <a:pt x="458" y="177"/>
                </a:cubicBezTo>
                <a:cubicBezTo>
                  <a:pt x="449" y="174"/>
                  <a:pt x="440" y="169"/>
                  <a:pt x="430" y="165"/>
                </a:cubicBezTo>
                <a:cubicBezTo>
                  <a:pt x="416" y="193"/>
                  <a:pt x="438" y="212"/>
                  <a:pt x="464" y="225"/>
                </a:cubicBezTo>
                <a:cubicBezTo>
                  <a:pt x="440" y="233"/>
                  <a:pt x="433" y="227"/>
                  <a:pt x="413" y="181"/>
                </a:cubicBezTo>
                <a:cubicBezTo>
                  <a:pt x="386" y="193"/>
                  <a:pt x="380" y="207"/>
                  <a:pt x="391" y="223"/>
                </a:cubicBezTo>
                <a:cubicBezTo>
                  <a:pt x="384" y="237"/>
                  <a:pt x="379" y="250"/>
                  <a:pt x="373" y="262"/>
                </a:cubicBezTo>
                <a:cubicBezTo>
                  <a:pt x="368" y="272"/>
                  <a:pt x="362" y="281"/>
                  <a:pt x="358" y="290"/>
                </a:cubicBezTo>
                <a:cubicBezTo>
                  <a:pt x="354" y="302"/>
                  <a:pt x="350" y="314"/>
                  <a:pt x="349" y="326"/>
                </a:cubicBezTo>
                <a:cubicBezTo>
                  <a:pt x="348" y="331"/>
                  <a:pt x="354" y="340"/>
                  <a:pt x="359" y="342"/>
                </a:cubicBezTo>
                <a:cubicBezTo>
                  <a:pt x="364" y="343"/>
                  <a:pt x="375" y="339"/>
                  <a:pt x="377" y="335"/>
                </a:cubicBezTo>
                <a:cubicBezTo>
                  <a:pt x="387" y="315"/>
                  <a:pt x="408" y="316"/>
                  <a:pt x="423" y="307"/>
                </a:cubicBezTo>
                <a:cubicBezTo>
                  <a:pt x="426" y="305"/>
                  <a:pt x="440" y="312"/>
                  <a:pt x="439" y="315"/>
                </a:cubicBezTo>
                <a:cubicBezTo>
                  <a:pt x="439" y="325"/>
                  <a:pt x="435" y="335"/>
                  <a:pt x="431" y="344"/>
                </a:cubicBezTo>
                <a:cubicBezTo>
                  <a:pt x="429" y="347"/>
                  <a:pt x="421" y="346"/>
                  <a:pt x="418" y="347"/>
                </a:cubicBezTo>
                <a:cubicBezTo>
                  <a:pt x="410" y="353"/>
                  <a:pt x="404" y="364"/>
                  <a:pt x="397" y="364"/>
                </a:cubicBezTo>
                <a:cubicBezTo>
                  <a:pt x="364" y="366"/>
                  <a:pt x="350" y="387"/>
                  <a:pt x="340" y="420"/>
                </a:cubicBezTo>
                <a:cubicBezTo>
                  <a:pt x="355" y="421"/>
                  <a:pt x="369" y="423"/>
                  <a:pt x="383" y="424"/>
                </a:cubicBezTo>
                <a:cubicBezTo>
                  <a:pt x="388" y="425"/>
                  <a:pt x="395" y="422"/>
                  <a:pt x="398" y="425"/>
                </a:cubicBezTo>
                <a:cubicBezTo>
                  <a:pt x="422" y="447"/>
                  <a:pt x="453" y="437"/>
                  <a:pt x="480" y="442"/>
                </a:cubicBezTo>
                <a:cubicBezTo>
                  <a:pt x="494" y="445"/>
                  <a:pt x="510" y="439"/>
                  <a:pt x="526" y="438"/>
                </a:cubicBezTo>
                <a:cubicBezTo>
                  <a:pt x="547" y="437"/>
                  <a:pt x="565" y="444"/>
                  <a:pt x="575" y="470"/>
                </a:cubicBezTo>
                <a:cubicBezTo>
                  <a:pt x="567" y="471"/>
                  <a:pt x="557" y="475"/>
                  <a:pt x="555" y="472"/>
                </a:cubicBezTo>
                <a:cubicBezTo>
                  <a:pt x="540" y="454"/>
                  <a:pt x="521" y="460"/>
                  <a:pt x="503" y="460"/>
                </a:cubicBezTo>
                <a:cubicBezTo>
                  <a:pt x="491" y="461"/>
                  <a:pt x="478" y="461"/>
                  <a:pt x="466" y="464"/>
                </a:cubicBezTo>
                <a:cubicBezTo>
                  <a:pt x="458" y="465"/>
                  <a:pt x="451" y="471"/>
                  <a:pt x="441" y="477"/>
                </a:cubicBezTo>
                <a:cubicBezTo>
                  <a:pt x="438" y="475"/>
                  <a:pt x="432" y="472"/>
                  <a:pt x="426" y="467"/>
                </a:cubicBezTo>
                <a:cubicBezTo>
                  <a:pt x="399" y="444"/>
                  <a:pt x="364" y="448"/>
                  <a:pt x="332" y="439"/>
                </a:cubicBezTo>
                <a:cubicBezTo>
                  <a:pt x="329" y="438"/>
                  <a:pt x="323" y="442"/>
                  <a:pt x="319" y="445"/>
                </a:cubicBezTo>
                <a:cubicBezTo>
                  <a:pt x="287" y="470"/>
                  <a:pt x="276" y="505"/>
                  <a:pt x="275" y="544"/>
                </a:cubicBezTo>
                <a:cubicBezTo>
                  <a:pt x="275" y="574"/>
                  <a:pt x="272" y="604"/>
                  <a:pt x="273" y="634"/>
                </a:cubicBezTo>
                <a:cubicBezTo>
                  <a:pt x="274" y="677"/>
                  <a:pt x="277" y="720"/>
                  <a:pt x="279" y="764"/>
                </a:cubicBezTo>
                <a:cubicBezTo>
                  <a:pt x="295" y="743"/>
                  <a:pt x="311" y="724"/>
                  <a:pt x="327" y="702"/>
                </a:cubicBezTo>
                <a:close/>
                <a:moveTo>
                  <a:pt x="236" y="282"/>
                </a:moveTo>
                <a:cubicBezTo>
                  <a:pt x="234" y="283"/>
                  <a:pt x="232" y="283"/>
                  <a:pt x="230" y="284"/>
                </a:cubicBezTo>
                <a:cubicBezTo>
                  <a:pt x="229" y="296"/>
                  <a:pt x="224" y="309"/>
                  <a:pt x="228" y="319"/>
                </a:cubicBezTo>
                <a:cubicBezTo>
                  <a:pt x="242" y="351"/>
                  <a:pt x="258" y="382"/>
                  <a:pt x="275" y="413"/>
                </a:cubicBezTo>
                <a:cubicBezTo>
                  <a:pt x="277" y="417"/>
                  <a:pt x="291" y="419"/>
                  <a:pt x="293" y="416"/>
                </a:cubicBezTo>
                <a:cubicBezTo>
                  <a:pt x="311" y="397"/>
                  <a:pt x="326" y="376"/>
                  <a:pt x="320" y="348"/>
                </a:cubicBezTo>
                <a:cubicBezTo>
                  <a:pt x="316" y="327"/>
                  <a:pt x="317" y="308"/>
                  <a:pt x="327" y="289"/>
                </a:cubicBezTo>
                <a:cubicBezTo>
                  <a:pt x="336" y="273"/>
                  <a:pt x="335" y="256"/>
                  <a:pt x="324" y="242"/>
                </a:cubicBezTo>
                <a:cubicBezTo>
                  <a:pt x="310" y="224"/>
                  <a:pt x="295" y="207"/>
                  <a:pt x="278" y="187"/>
                </a:cubicBezTo>
                <a:cubicBezTo>
                  <a:pt x="276" y="195"/>
                  <a:pt x="274" y="204"/>
                  <a:pt x="271" y="213"/>
                </a:cubicBezTo>
                <a:cubicBezTo>
                  <a:pt x="249" y="218"/>
                  <a:pt x="253" y="177"/>
                  <a:pt x="227" y="187"/>
                </a:cubicBezTo>
                <a:cubicBezTo>
                  <a:pt x="233" y="194"/>
                  <a:pt x="238" y="201"/>
                  <a:pt x="244" y="208"/>
                </a:cubicBezTo>
                <a:cubicBezTo>
                  <a:pt x="213" y="229"/>
                  <a:pt x="211" y="253"/>
                  <a:pt x="236" y="282"/>
                </a:cubicBezTo>
                <a:close/>
                <a:moveTo>
                  <a:pt x="135" y="199"/>
                </a:moveTo>
                <a:cubicBezTo>
                  <a:pt x="133" y="200"/>
                  <a:pt x="132" y="201"/>
                  <a:pt x="131" y="202"/>
                </a:cubicBezTo>
                <a:cubicBezTo>
                  <a:pt x="133" y="209"/>
                  <a:pt x="136" y="216"/>
                  <a:pt x="137" y="223"/>
                </a:cubicBezTo>
                <a:cubicBezTo>
                  <a:pt x="141" y="249"/>
                  <a:pt x="149" y="273"/>
                  <a:pt x="176" y="285"/>
                </a:cubicBezTo>
                <a:cubicBezTo>
                  <a:pt x="178" y="286"/>
                  <a:pt x="181" y="290"/>
                  <a:pt x="181" y="293"/>
                </a:cubicBezTo>
                <a:cubicBezTo>
                  <a:pt x="183" y="320"/>
                  <a:pt x="185" y="347"/>
                  <a:pt x="185" y="375"/>
                </a:cubicBezTo>
                <a:cubicBezTo>
                  <a:pt x="185" y="406"/>
                  <a:pt x="222" y="447"/>
                  <a:pt x="256" y="447"/>
                </a:cubicBezTo>
                <a:cubicBezTo>
                  <a:pt x="241" y="419"/>
                  <a:pt x="226" y="393"/>
                  <a:pt x="213" y="366"/>
                </a:cubicBezTo>
                <a:cubicBezTo>
                  <a:pt x="205" y="351"/>
                  <a:pt x="200" y="334"/>
                  <a:pt x="197" y="317"/>
                </a:cubicBezTo>
                <a:cubicBezTo>
                  <a:pt x="194" y="300"/>
                  <a:pt x="194" y="282"/>
                  <a:pt x="194" y="265"/>
                </a:cubicBezTo>
                <a:cubicBezTo>
                  <a:pt x="192" y="225"/>
                  <a:pt x="155" y="221"/>
                  <a:pt x="135" y="199"/>
                </a:cubicBezTo>
                <a:close/>
                <a:moveTo>
                  <a:pt x="378" y="107"/>
                </a:moveTo>
                <a:cubicBezTo>
                  <a:pt x="376" y="105"/>
                  <a:pt x="374" y="104"/>
                  <a:pt x="372" y="102"/>
                </a:cubicBezTo>
                <a:cubicBezTo>
                  <a:pt x="364" y="111"/>
                  <a:pt x="350" y="121"/>
                  <a:pt x="351" y="128"/>
                </a:cubicBezTo>
                <a:cubicBezTo>
                  <a:pt x="355" y="145"/>
                  <a:pt x="366" y="160"/>
                  <a:pt x="375" y="176"/>
                </a:cubicBezTo>
                <a:cubicBezTo>
                  <a:pt x="376" y="177"/>
                  <a:pt x="380" y="176"/>
                  <a:pt x="383" y="176"/>
                </a:cubicBezTo>
                <a:cubicBezTo>
                  <a:pt x="399" y="171"/>
                  <a:pt x="407" y="148"/>
                  <a:pt x="399" y="134"/>
                </a:cubicBezTo>
                <a:cubicBezTo>
                  <a:pt x="393" y="134"/>
                  <a:pt x="386" y="135"/>
                  <a:pt x="378" y="136"/>
                </a:cubicBezTo>
                <a:cubicBezTo>
                  <a:pt x="378" y="125"/>
                  <a:pt x="378" y="116"/>
                  <a:pt x="378" y="107"/>
                </a:cubicBezTo>
                <a:close/>
                <a:moveTo>
                  <a:pt x="129" y="183"/>
                </a:moveTo>
                <a:cubicBezTo>
                  <a:pt x="149" y="151"/>
                  <a:pt x="146" y="121"/>
                  <a:pt x="123" y="114"/>
                </a:cubicBezTo>
                <a:cubicBezTo>
                  <a:pt x="125" y="136"/>
                  <a:pt x="127" y="158"/>
                  <a:pt x="129" y="183"/>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s-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11"/>
        <p:cNvGrpSpPr/>
        <p:nvPr/>
      </p:nvGrpSpPr>
      <p:grpSpPr>
        <a:xfrm>
          <a:off x="0" y="0"/>
          <a:ext cx="0" cy="0"/>
          <a:chOff x="0" y="0"/>
          <a:chExt cx="0" cy="0"/>
        </a:xfrm>
      </p:grpSpPr>
      <p:sp>
        <p:nvSpPr>
          <p:cNvPr id="2112" name="Google Shape;2112;p61"/>
          <p:cNvSpPr txBox="1">
            <a:spLocks noGrp="1"/>
          </p:cNvSpPr>
          <p:nvPr>
            <p:ph type="title"/>
          </p:nvPr>
        </p:nvSpPr>
        <p:spPr>
          <a:xfrm>
            <a:off x="720000" y="1211425"/>
            <a:ext cx="3150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CONCLUSIONS</a:t>
            </a:r>
            <a:endParaRPr/>
          </a:p>
        </p:txBody>
      </p:sp>
      <p:sp>
        <p:nvSpPr>
          <p:cNvPr id="2113" name="Google Shape;2113;p61"/>
          <p:cNvSpPr txBox="1">
            <a:spLocks noGrp="1"/>
          </p:cNvSpPr>
          <p:nvPr>
            <p:ph type="body" idx="1"/>
          </p:nvPr>
        </p:nvSpPr>
        <p:spPr>
          <a:xfrm>
            <a:off x="720000" y="1814300"/>
            <a:ext cx="3212700" cy="1519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Write here your conclusions</a:t>
            </a:r>
            <a:endParaRPr/>
          </a:p>
          <a:p>
            <a:pPr marL="457200" lvl="0" indent="-317500" algn="l" rtl="0">
              <a:spcBef>
                <a:spcPts val="0"/>
              </a:spcBef>
              <a:spcAft>
                <a:spcPts val="0"/>
              </a:spcAft>
              <a:buSzPts val="1400"/>
              <a:buChar char="●"/>
            </a:pPr>
            <a:r>
              <a:rPr lang="en"/>
              <a:t>Write here your conclusions</a:t>
            </a:r>
            <a:endParaRPr/>
          </a:p>
          <a:p>
            <a:pPr marL="457200" lvl="0" indent="-317500" algn="l" rtl="0">
              <a:spcBef>
                <a:spcPts val="0"/>
              </a:spcBef>
              <a:spcAft>
                <a:spcPts val="0"/>
              </a:spcAft>
              <a:buSzPts val="1400"/>
              <a:buChar char="●"/>
            </a:pPr>
            <a:r>
              <a:rPr lang="en"/>
              <a:t>Write here your conclusions</a:t>
            </a:r>
            <a:endParaRPr/>
          </a:p>
          <a:p>
            <a:pPr marL="457200" lvl="0" indent="-317500" algn="l" rtl="0">
              <a:spcBef>
                <a:spcPts val="0"/>
              </a:spcBef>
              <a:spcAft>
                <a:spcPts val="0"/>
              </a:spcAft>
              <a:buSzPts val="1400"/>
              <a:buChar char="●"/>
            </a:pPr>
            <a:r>
              <a:rPr lang="en"/>
              <a:t>Write here your conclusions</a:t>
            </a:r>
            <a:endParaRPr/>
          </a:p>
          <a:p>
            <a:pPr marL="457200" lvl="0" indent="-317500" algn="l" rtl="0">
              <a:spcBef>
                <a:spcPts val="0"/>
              </a:spcBef>
              <a:spcAft>
                <a:spcPts val="0"/>
              </a:spcAft>
              <a:buSzPts val="1400"/>
              <a:buChar char="●"/>
            </a:pPr>
            <a:r>
              <a:rPr lang="en"/>
              <a:t>Write here your conclusions</a:t>
            </a:r>
            <a:endParaRPr/>
          </a:p>
          <a:p>
            <a:pPr marL="457200" lvl="0" indent="-317500" algn="l" rtl="0">
              <a:spcBef>
                <a:spcPts val="0"/>
              </a:spcBef>
              <a:spcAft>
                <a:spcPts val="0"/>
              </a:spcAft>
              <a:buSzPts val="1400"/>
              <a:buChar char="●"/>
            </a:pPr>
            <a:r>
              <a:rPr lang="en"/>
              <a:t>Write here your conclusions</a:t>
            </a:r>
            <a:endParaRPr/>
          </a:p>
        </p:txBody>
      </p:sp>
      <p:grpSp>
        <p:nvGrpSpPr>
          <p:cNvPr id="2" name="Grupo 1"/>
          <p:cNvGrpSpPr/>
          <p:nvPr/>
        </p:nvGrpSpPr>
        <p:grpSpPr>
          <a:xfrm>
            <a:off x="5315575" y="1126720"/>
            <a:ext cx="1946821" cy="3806515"/>
            <a:chOff x="5315575" y="1126720"/>
            <a:chExt cx="1946821" cy="3806515"/>
          </a:xfrm>
        </p:grpSpPr>
        <p:grpSp>
          <p:nvGrpSpPr>
            <p:cNvPr id="2114" name="Google Shape;2114;p61"/>
            <p:cNvGrpSpPr/>
            <p:nvPr/>
          </p:nvGrpSpPr>
          <p:grpSpPr>
            <a:xfrm>
              <a:off x="5746532" y="2412930"/>
              <a:ext cx="806483" cy="2520305"/>
              <a:chOff x="96303" y="343149"/>
              <a:chExt cx="1484095" cy="4637881"/>
            </a:xfrm>
          </p:grpSpPr>
          <p:sp>
            <p:nvSpPr>
              <p:cNvPr id="2115" name="Google Shape;2115;p61"/>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61"/>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61"/>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8" name="Google Shape;2118;p61"/>
            <p:cNvGrpSpPr/>
            <p:nvPr/>
          </p:nvGrpSpPr>
          <p:grpSpPr>
            <a:xfrm>
              <a:off x="6112110" y="1126720"/>
              <a:ext cx="1150286" cy="3806515"/>
              <a:chOff x="8157803" y="14"/>
              <a:chExt cx="1682964" cy="5569252"/>
            </a:xfrm>
          </p:grpSpPr>
          <p:grpSp>
            <p:nvGrpSpPr>
              <p:cNvPr id="2119" name="Google Shape;2119;p61"/>
              <p:cNvGrpSpPr/>
              <p:nvPr/>
            </p:nvGrpSpPr>
            <p:grpSpPr>
              <a:xfrm>
                <a:off x="8157803" y="14"/>
                <a:ext cx="1682964" cy="5569252"/>
                <a:chOff x="96303" y="343149"/>
                <a:chExt cx="1484095" cy="4911157"/>
              </a:xfrm>
            </p:grpSpPr>
            <p:sp>
              <p:nvSpPr>
                <p:cNvPr id="2120" name="Google Shape;2120;p61"/>
                <p:cNvSpPr/>
                <p:nvPr/>
              </p:nvSpPr>
              <p:spPr>
                <a:xfrm>
                  <a:off x="757565" y="4186013"/>
                  <a:ext cx="184367" cy="1068294"/>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61"/>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61"/>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3" name="Google Shape;2123;p61"/>
              <p:cNvSpPr/>
              <p:nvPr/>
            </p:nvSpPr>
            <p:spPr>
              <a:xfrm>
                <a:off x="8576125" y="1379404"/>
                <a:ext cx="534643" cy="2721645"/>
              </a:xfrm>
              <a:custGeom>
                <a:avLst/>
                <a:gdLst/>
                <a:ahLst/>
                <a:cxnLst/>
                <a:rect l="l" t="t" r="r" b="b"/>
                <a:pathLst>
                  <a:path w="15819" h="80528" extrusionOk="0">
                    <a:moveTo>
                      <a:pt x="8789" y="0"/>
                    </a:moveTo>
                    <a:cubicBezTo>
                      <a:pt x="8743" y="343"/>
                      <a:pt x="8675" y="731"/>
                      <a:pt x="8629" y="1096"/>
                    </a:cubicBezTo>
                    <a:cubicBezTo>
                      <a:pt x="8492" y="1872"/>
                      <a:pt x="8218" y="2602"/>
                      <a:pt x="7921" y="3287"/>
                    </a:cubicBezTo>
                    <a:lnTo>
                      <a:pt x="7921" y="4109"/>
                    </a:lnTo>
                    <a:cubicBezTo>
                      <a:pt x="8538" y="6072"/>
                      <a:pt x="8538" y="8377"/>
                      <a:pt x="7830" y="10682"/>
                    </a:cubicBezTo>
                    <a:cubicBezTo>
                      <a:pt x="7259" y="12531"/>
                      <a:pt x="6232" y="14380"/>
                      <a:pt x="4886" y="15704"/>
                    </a:cubicBezTo>
                    <a:cubicBezTo>
                      <a:pt x="5091" y="16800"/>
                      <a:pt x="5022" y="17986"/>
                      <a:pt x="4749" y="19128"/>
                    </a:cubicBezTo>
                    <a:lnTo>
                      <a:pt x="4749" y="19151"/>
                    </a:lnTo>
                    <a:cubicBezTo>
                      <a:pt x="5411" y="23213"/>
                      <a:pt x="4406" y="25884"/>
                      <a:pt x="3151" y="27550"/>
                    </a:cubicBezTo>
                    <a:lnTo>
                      <a:pt x="3151" y="27915"/>
                    </a:lnTo>
                    <a:cubicBezTo>
                      <a:pt x="3151" y="29125"/>
                      <a:pt x="3196" y="31796"/>
                      <a:pt x="1918" y="33964"/>
                    </a:cubicBezTo>
                    <a:cubicBezTo>
                      <a:pt x="1918" y="34261"/>
                      <a:pt x="1941" y="34626"/>
                      <a:pt x="1941" y="35083"/>
                    </a:cubicBezTo>
                    <a:cubicBezTo>
                      <a:pt x="3014" y="38620"/>
                      <a:pt x="1987" y="41519"/>
                      <a:pt x="1530" y="42866"/>
                    </a:cubicBezTo>
                    <a:cubicBezTo>
                      <a:pt x="1302" y="43459"/>
                      <a:pt x="1211" y="43779"/>
                      <a:pt x="1142" y="44190"/>
                    </a:cubicBezTo>
                    <a:cubicBezTo>
                      <a:pt x="1051" y="45126"/>
                      <a:pt x="754" y="46016"/>
                      <a:pt x="366" y="46746"/>
                    </a:cubicBezTo>
                    <a:cubicBezTo>
                      <a:pt x="480" y="47226"/>
                      <a:pt x="549" y="47751"/>
                      <a:pt x="617" y="48298"/>
                    </a:cubicBezTo>
                    <a:cubicBezTo>
                      <a:pt x="731" y="49234"/>
                      <a:pt x="663" y="50193"/>
                      <a:pt x="480" y="51083"/>
                    </a:cubicBezTo>
                    <a:cubicBezTo>
                      <a:pt x="184" y="52338"/>
                      <a:pt x="115" y="52886"/>
                      <a:pt x="115" y="53046"/>
                    </a:cubicBezTo>
                    <a:cubicBezTo>
                      <a:pt x="161" y="53160"/>
                      <a:pt x="206" y="53366"/>
                      <a:pt x="229" y="53503"/>
                    </a:cubicBezTo>
                    <a:cubicBezTo>
                      <a:pt x="229" y="53571"/>
                      <a:pt x="275" y="53594"/>
                      <a:pt x="275" y="53617"/>
                    </a:cubicBezTo>
                    <a:cubicBezTo>
                      <a:pt x="617" y="55169"/>
                      <a:pt x="503" y="56767"/>
                      <a:pt x="1" y="58090"/>
                    </a:cubicBezTo>
                    <a:cubicBezTo>
                      <a:pt x="503" y="59095"/>
                      <a:pt x="754" y="60282"/>
                      <a:pt x="777" y="61469"/>
                    </a:cubicBezTo>
                    <a:cubicBezTo>
                      <a:pt x="800" y="62199"/>
                      <a:pt x="777" y="62861"/>
                      <a:pt x="731" y="63431"/>
                    </a:cubicBezTo>
                    <a:cubicBezTo>
                      <a:pt x="1325" y="64413"/>
                      <a:pt x="1690" y="65577"/>
                      <a:pt x="1827" y="66741"/>
                    </a:cubicBezTo>
                    <a:cubicBezTo>
                      <a:pt x="2398" y="67723"/>
                      <a:pt x="3676" y="69914"/>
                      <a:pt x="3904" y="72516"/>
                    </a:cubicBezTo>
                    <a:cubicBezTo>
                      <a:pt x="4429" y="73863"/>
                      <a:pt x="4863" y="74776"/>
                      <a:pt x="5456" y="75826"/>
                    </a:cubicBezTo>
                    <a:cubicBezTo>
                      <a:pt x="5639" y="76077"/>
                      <a:pt x="5776" y="76396"/>
                      <a:pt x="5958" y="76670"/>
                    </a:cubicBezTo>
                    <a:cubicBezTo>
                      <a:pt x="6415" y="77515"/>
                      <a:pt x="7465" y="79386"/>
                      <a:pt x="8287" y="80528"/>
                    </a:cubicBezTo>
                    <a:cubicBezTo>
                      <a:pt x="10911" y="78565"/>
                      <a:pt x="13103" y="75620"/>
                      <a:pt x="14449" y="72516"/>
                    </a:cubicBezTo>
                    <a:cubicBezTo>
                      <a:pt x="14906" y="71329"/>
                      <a:pt x="15225" y="70142"/>
                      <a:pt x="15385" y="68978"/>
                    </a:cubicBezTo>
                    <a:cubicBezTo>
                      <a:pt x="15454" y="68613"/>
                      <a:pt x="15522" y="68225"/>
                      <a:pt x="15636" y="67860"/>
                    </a:cubicBezTo>
                    <a:lnTo>
                      <a:pt x="15819" y="67335"/>
                    </a:lnTo>
                    <a:cubicBezTo>
                      <a:pt x="15613" y="66718"/>
                      <a:pt x="15476" y="66056"/>
                      <a:pt x="15454" y="65440"/>
                    </a:cubicBezTo>
                    <a:cubicBezTo>
                      <a:pt x="15271" y="64915"/>
                      <a:pt x="15111" y="64322"/>
                      <a:pt x="14997" y="63660"/>
                    </a:cubicBezTo>
                    <a:cubicBezTo>
                      <a:pt x="13742" y="62062"/>
                      <a:pt x="12509" y="59779"/>
                      <a:pt x="12600" y="56858"/>
                    </a:cubicBezTo>
                    <a:cubicBezTo>
                      <a:pt x="12623" y="56242"/>
                      <a:pt x="12715" y="55260"/>
                      <a:pt x="13103" y="54164"/>
                    </a:cubicBezTo>
                    <a:cubicBezTo>
                      <a:pt x="12966" y="53822"/>
                      <a:pt x="12852" y="53457"/>
                      <a:pt x="12760" y="53092"/>
                    </a:cubicBezTo>
                    <a:cubicBezTo>
                      <a:pt x="11961" y="51562"/>
                      <a:pt x="11163" y="49462"/>
                      <a:pt x="11505" y="46997"/>
                    </a:cubicBezTo>
                    <a:cubicBezTo>
                      <a:pt x="10706" y="45742"/>
                      <a:pt x="10364" y="44464"/>
                      <a:pt x="10249" y="43574"/>
                    </a:cubicBezTo>
                    <a:cubicBezTo>
                      <a:pt x="9884" y="40949"/>
                      <a:pt x="10683" y="38894"/>
                      <a:pt x="11573" y="37434"/>
                    </a:cubicBezTo>
                    <a:cubicBezTo>
                      <a:pt x="9998" y="33941"/>
                      <a:pt x="10478" y="29285"/>
                      <a:pt x="11117" y="27025"/>
                    </a:cubicBezTo>
                    <a:cubicBezTo>
                      <a:pt x="11026" y="26751"/>
                      <a:pt x="10934" y="26455"/>
                      <a:pt x="10843" y="26135"/>
                    </a:cubicBezTo>
                    <a:cubicBezTo>
                      <a:pt x="10090" y="24035"/>
                      <a:pt x="10135" y="22072"/>
                      <a:pt x="10386" y="20566"/>
                    </a:cubicBezTo>
                    <a:cubicBezTo>
                      <a:pt x="9633" y="19128"/>
                      <a:pt x="8652" y="16868"/>
                      <a:pt x="9405" y="13878"/>
                    </a:cubicBezTo>
                    <a:cubicBezTo>
                      <a:pt x="9473" y="13467"/>
                      <a:pt x="9633" y="13011"/>
                      <a:pt x="9816" y="12554"/>
                    </a:cubicBezTo>
                    <a:cubicBezTo>
                      <a:pt x="9633" y="12029"/>
                      <a:pt x="9451" y="11573"/>
                      <a:pt x="9314" y="11162"/>
                    </a:cubicBezTo>
                    <a:cubicBezTo>
                      <a:pt x="8789" y="9678"/>
                      <a:pt x="7944" y="7350"/>
                      <a:pt x="8880" y="4657"/>
                    </a:cubicBezTo>
                    <a:cubicBezTo>
                      <a:pt x="8903" y="4223"/>
                      <a:pt x="8971" y="3744"/>
                      <a:pt x="9063" y="3264"/>
                    </a:cubicBezTo>
                    <a:cubicBezTo>
                      <a:pt x="8743" y="2283"/>
                      <a:pt x="8652" y="1210"/>
                      <a:pt x="8789" y="91"/>
                    </a:cubicBezTo>
                    <a:lnTo>
                      <a:pt x="8789" y="0"/>
                    </a:ln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4" name="Google Shape;2124;p61"/>
            <p:cNvGrpSpPr/>
            <p:nvPr/>
          </p:nvGrpSpPr>
          <p:grpSpPr>
            <a:xfrm>
              <a:off x="5315575" y="2101992"/>
              <a:ext cx="905982" cy="2831243"/>
              <a:chOff x="8157803" y="14"/>
              <a:chExt cx="1682964" cy="5259357"/>
            </a:xfrm>
          </p:grpSpPr>
          <p:grpSp>
            <p:nvGrpSpPr>
              <p:cNvPr id="2125" name="Google Shape;2125;p61"/>
              <p:cNvGrpSpPr/>
              <p:nvPr/>
            </p:nvGrpSpPr>
            <p:grpSpPr>
              <a:xfrm>
                <a:off x="8157803" y="14"/>
                <a:ext cx="1682964" cy="5259357"/>
                <a:chOff x="96303" y="343149"/>
                <a:chExt cx="1484095" cy="4637881"/>
              </a:xfrm>
            </p:grpSpPr>
            <p:sp>
              <p:nvSpPr>
                <p:cNvPr id="2126" name="Google Shape;2126;p61"/>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61"/>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61"/>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9" name="Google Shape;2129;p61"/>
              <p:cNvSpPr/>
              <p:nvPr/>
            </p:nvSpPr>
            <p:spPr>
              <a:xfrm>
                <a:off x="8576125" y="1379404"/>
                <a:ext cx="534643" cy="2721645"/>
              </a:xfrm>
              <a:custGeom>
                <a:avLst/>
                <a:gdLst/>
                <a:ahLst/>
                <a:cxnLst/>
                <a:rect l="l" t="t" r="r" b="b"/>
                <a:pathLst>
                  <a:path w="15819" h="80528" extrusionOk="0">
                    <a:moveTo>
                      <a:pt x="8789" y="0"/>
                    </a:moveTo>
                    <a:cubicBezTo>
                      <a:pt x="8743" y="343"/>
                      <a:pt x="8675" y="731"/>
                      <a:pt x="8629" y="1096"/>
                    </a:cubicBezTo>
                    <a:cubicBezTo>
                      <a:pt x="8492" y="1872"/>
                      <a:pt x="8218" y="2602"/>
                      <a:pt x="7921" y="3287"/>
                    </a:cubicBezTo>
                    <a:lnTo>
                      <a:pt x="7921" y="4109"/>
                    </a:lnTo>
                    <a:cubicBezTo>
                      <a:pt x="8538" y="6072"/>
                      <a:pt x="8538" y="8377"/>
                      <a:pt x="7830" y="10682"/>
                    </a:cubicBezTo>
                    <a:cubicBezTo>
                      <a:pt x="7259" y="12531"/>
                      <a:pt x="6232" y="14380"/>
                      <a:pt x="4886" y="15704"/>
                    </a:cubicBezTo>
                    <a:cubicBezTo>
                      <a:pt x="5091" y="16800"/>
                      <a:pt x="5022" y="17986"/>
                      <a:pt x="4749" y="19128"/>
                    </a:cubicBezTo>
                    <a:lnTo>
                      <a:pt x="4749" y="19151"/>
                    </a:lnTo>
                    <a:cubicBezTo>
                      <a:pt x="5411" y="23213"/>
                      <a:pt x="4406" y="25884"/>
                      <a:pt x="3151" y="27550"/>
                    </a:cubicBezTo>
                    <a:lnTo>
                      <a:pt x="3151" y="27915"/>
                    </a:lnTo>
                    <a:cubicBezTo>
                      <a:pt x="3151" y="29125"/>
                      <a:pt x="3196" y="31796"/>
                      <a:pt x="1918" y="33964"/>
                    </a:cubicBezTo>
                    <a:cubicBezTo>
                      <a:pt x="1918" y="34261"/>
                      <a:pt x="1941" y="34626"/>
                      <a:pt x="1941" y="35083"/>
                    </a:cubicBezTo>
                    <a:cubicBezTo>
                      <a:pt x="3014" y="38620"/>
                      <a:pt x="1987" y="41519"/>
                      <a:pt x="1530" y="42866"/>
                    </a:cubicBezTo>
                    <a:cubicBezTo>
                      <a:pt x="1302" y="43459"/>
                      <a:pt x="1211" y="43779"/>
                      <a:pt x="1142" y="44190"/>
                    </a:cubicBezTo>
                    <a:cubicBezTo>
                      <a:pt x="1051" y="45126"/>
                      <a:pt x="754" y="46016"/>
                      <a:pt x="366" y="46746"/>
                    </a:cubicBezTo>
                    <a:cubicBezTo>
                      <a:pt x="480" y="47226"/>
                      <a:pt x="549" y="47751"/>
                      <a:pt x="617" y="48298"/>
                    </a:cubicBezTo>
                    <a:cubicBezTo>
                      <a:pt x="731" y="49234"/>
                      <a:pt x="663" y="50193"/>
                      <a:pt x="480" y="51083"/>
                    </a:cubicBezTo>
                    <a:cubicBezTo>
                      <a:pt x="184" y="52338"/>
                      <a:pt x="115" y="52886"/>
                      <a:pt x="115" y="53046"/>
                    </a:cubicBezTo>
                    <a:cubicBezTo>
                      <a:pt x="161" y="53160"/>
                      <a:pt x="206" y="53366"/>
                      <a:pt x="229" y="53503"/>
                    </a:cubicBezTo>
                    <a:cubicBezTo>
                      <a:pt x="229" y="53571"/>
                      <a:pt x="275" y="53594"/>
                      <a:pt x="275" y="53617"/>
                    </a:cubicBezTo>
                    <a:cubicBezTo>
                      <a:pt x="617" y="55169"/>
                      <a:pt x="503" y="56767"/>
                      <a:pt x="1" y="58090"/>
                    </a:cubicBezTo>
                    <a:cubicBezTo>
                      <a:pt x="503" y="59095"/>
                      <a:pt x="754" y="60282"/>
                      <a:pt x="777" y="61469"/>
                    </a:cubicBezTo>
                    <a:cubicBezTo>
                      <a:pt x="800" y="62199"/>
                      <a:pt x="777" y="62861"/>
                      <a:pt x="731" y="63431"/>
                    </a:cubicBezTo>
                    <a:cubicBezTo>
                      <a:pt x="1325" y="64413"/>
                      <a:pt x="1690" y="65577"/>
                      <a:pt x="1827" y="66741"/>
                    </a:cubicBezTo>
                    <a:cubicBezTo>
                      <a:pt x="2398" y="67723"/>
                      <a:pt x="3676" y="69914"/>
                      <a:pt x="3904" y="72516"/>
                    </a:cubicBezTo>
                    <a:cubicBezTo>
                      <a:pt x="4429" y="73863"/>
                      <a:pt x="4863" y="74776"/>
                      <a:pt x="5456" y="75826"/>
                    </a:cubicBezTo>
                    <a:cubicBezTo>
                      <a:pt x="5639" y="76077"/>
                      <a:pt x="5776" y="76396"/>
                      <a:pt x="5958" y="76670"/>
                    </a:cubicBezTo>
                    <a:cubicBezTo>
                      <a:pt x="6415" y="77515"/>
                      <a:pt x="7465" y="79386"/>
                      <a:pt x="8287" y="80528"/>
                    </a:cubicBezTo>
                    <a:cubicBezTo>
                      <a:pt x="10911" y="78565"/>
                      <a:pt x="13103" y="75620"/>
                      <a:pt x="14449" y="72516"/>
                    </a:cubicBezTo>
                    <a:cubicBezTo>
                      <a:pt x="14906" y="71329"/>
                      <a:pt x="15225" y="70142"/>
                      <a:pt x="15385" y="68978"/>
                    </a:cubicBezTo>
                    <a:cubicBezTo>
                      <a:pt x="15454" y="68613"/>
                      <a:pt x="15522" y="68225"/>
                      <a:pt x="15636" y="67860"/>
                    </a:cubicBezTo>
                    <a:lnTo>
                      <a:pt x="15819" y="67335"/>
                    </a:lnTo>
                    <a:cubicBezTo>
                      <a:pt x="15613" y="66718"/>
                      <a:pt x="15476" y="66056"/>
                      <a:pt x="15454" y="65440"/>
                    </a:cubicBezTo>
                    <a:cubicBezTo>
                      <a:pt x="15271" y="64915"/>
                      <a:pt x="15111" y="64322"/>
                      <a:pt x="14997" y="63660"/>
                    </a:cubicBezTo>
                    <a:cubicBezTo>
                      <a:pt x="13742" y="62062"/>
                      <a:pt x="12509" y="59779"/>
                      <a:pt x="12600" y="56858"/>
                    </a:cubicBezTo>
                    <a:cubicBezTo>
                      <a:pt x="12623" y="56242"/>
                      <a:pt x="12715" y="55260"/>
                      <a:pt x="13103" y="54164"/>
                    </a:cubicBezTo>
                    <a:cubicBezTo>
                      <a:pt x="12966" y="53822"/>
                      <a:pt x="12852" y="53457"/>
                      <a:pt x="12760" y="53092"/>
                    </a:cubicBezTo>
                    <a:cubicBezTo>
                      <a:pt x="11961" y="51562"/>
                      <a:pt x="11163" y="49462"/>
                      <a:pt x="11505" y="46997"/>
                    </a:cubicBezTo>
                    <a:cubicBezTo>
                      <a:pt x="10706" y="45742"/>
                      <a:pt x="10364" y="44464"/>
                      <a:pt x="10249" y="43574"/>
                    </a:cubicBezTo>
                    <a:cubicBezTo>
                      <a:pt x="9884" y="40949"/>
                      <a:pt x="10683" y="38894"/>
                      <a:pt x="11573" y="37434"/>
                    </a:cubicBezTo>
                    <a:cubicBezTo>
                      <a:pt x="9998" y="33941"/>
                      <a:pt x="10478" y="29285"/>
                      <a:pt x="11117" y="27025"/>
                    </a:cubicBezTo>
                    <a:cubicBezTo>
                      <a:pt x="11026" y="26751"/>
                      <a:pt x="10934" y="26455"/>
                      <a:pt x="10843" y="26135"/>
                    </a:cubicBezTo>
                    <a:cubicBezTo>
                      <a:pt x="10090" y="24035"/>
                      <a:pt x="10135" y="22072"/>
                      <a:pt x="10386" y="20566"/>
                    </a:cubicBezTo>
                    <a:cubicBezTo>
                      <a:pt x="9633" y="19128"/>
                      <a:pt x="8652" y="16868"/>
                      <a:pt x="9405" y="13878"/>
                    </a:cubicBezTo>
                    <a:cubicBezTo>
                      <a:pt x="9473" y="13467"/>
                      <a:pt x="9633" y="13011"/>
                      <a:pt x="9816" y="12554"/>
                    </a:cubicBezTo>
                    <a:cubicBezTo>
                      <a:pt x="9633" y="12029"/>
                      <a:pt x="9451" y="11573"/>
                      <a:pt x="9314" y="11162"/>
                    </a:cubicBezTo>
                    <a:cubicBezTo>
                      <a:pt x="8789" y="9678"/>
                      <a:pt x="7944" y="7350"/>
                      <a:pt x="8880" y="4657"/>
                    </a:cubicBezTo>
                    <a:cubicBezTo>
                      <a:pt x="8903" y="4223"/>
                      <a:pt x="8971" y="3744"/>
                      <a:pt x="9063" y="3264"/>
                    </a:cubicBezTo>
                    <a:cubicBezTo>
                      <a:pt x="8743" y="2283"/>
                      <a:pt x="8652" y="1210"/>
                      <a:pt x="8789" y="91"/>
                    </a:cubicBezTo>
                    <a:lnTo>
                      <a:pt x="8789" y="0"/>
                    </a:ln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0" name="Imagen 19"/>
          <p:cNvPicPr>
            <a:picLocks noChangeAspect="1"/>
          </p:cNvPicPr>
          <p:nvPr/>
        </p:nvPicPr>
        <p:blipFill rotWithShape="1">
          <a:blip r:embed="rId3"/>
          <a:srcRect l="3873"/>
          <a:stretch/>
        </p:blipFill>
        <p:spPr>
          <a:xfrm>
            <a:off x="0" y="171841"/>
            <a:ext cx="2692637" cy="520630"/>
          </a:xfrm>
          <a:prstGeom prst="rect">
            <a:avLst/>
          </a:prstGeom>
        </p:spPr>
      </p:pic>
      <p:sp>
        <p:nvSpPr>
          <p:cNvPr id="21" name="Rectángulo 20"/>
          <p:cNvSpPr/>
          <p:nvPr/>
        </p:nvSpPr>
        <p:spPr>
          <a:xfrm>
            <a:off x="0" y="4886289"/>
            <a:ext cx="9144000" cy="9389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22" name="Grupo 21"/>
          <p:cNvGrpSpPr/>
          <p:nvPr/>
        </p:nvGrpSpPr>
        <p:grpSpPr>
          <a:xfrm>
            <a:off x="7754879" y="4224785"/>
            <a:ext cx="934790" cy="685910"/>
            <a:chOff x="7754880" y="507361"/>
            <a:chExt cx="598791" cy="439368"/>
          </a:xfrm>
        </p:grpSpPr>
        <p:pic>
          <p:nvPicPr>
            <p:cNvPr id="23" name="Imagen 22"/>
            <p:cNvPicPr>
              <a:picLocks noChangeAspect="1"/>
            </p:cNvPicPr>
            <p:nvPr/>
          </p:nvPicPr>
          <p:blipFill>
            <a:blip r:embed="rId4"/>
            <a:stretch>
              <a:fillRect/>
            </a:stretch>
          </p:blipFill>
          <p:spPr>
            <a:xfrm>
              <a:off x="8054275" y="625574"/>
              <a:ext cx="299396" cy="308202"/>
            </a:xfrm>
            <a:prstGeom prst="rect">
              <a:avLst/>
            </a:prstGeom>
          </p:spPr>
        </p:pic>
        <p:pic>
          <p:nvPicPr>
            <p:cNvPr id="24" name="Imagen 23"/>
            <p:cNvPicPr>
              <a:picLocks noChangeAspect="1"/>
            </p:cNvPicPr>
            <p:nvPr/>
          </p:nvPicPr>
          <p:blipFill>
            <a:blip r:embed="rId4"/>
            <a:stretch>
              <a:fillRect/>
            </a:stretch>
          </p:blipFill>
          <p:spPr>
            <a:xfrm>
              <a:off x="7754880" y="625574"/>
              <a:ext cx="299396" cy="308202"/>
            </a:xfrm>
            <a:prstGeom prst="rect">
              <a:avLst/>
            </a:prstGeom>
          </p:spPr>
        </p:pic>
        <p:pic>
          <p:nvPicPr>
            <p:cNvPr id="25" name="Imagen 24"/>
            <p:cNvPicPr>
              <a:picLocks noChangeAspect="1"/>
            </p:cNvPicPr>
            <p:nvPr/>
          </p:nvPicPr>
          <p:blipFill>
            <a:blip r:embed="rId4"/>
            <a:stretch>
              <a:fillRect/>
            </a:stretch>
          </p:blipFill>
          <p:spPr>
            <a:xfrm>
              <a:off x="7840868" y="507361"/>
              <a:ext cx="426815" cy="439368"/>
            </a:xfrm>
            <a:prstGeom prst="rect">
              <a:avLst/>
            </a:prstGeom>
          </p:spPr>
        </p:pic>
      </p:grpSp>
      <p:grpSp>
        <p:nvGrpSpPr>
          <p:cNvPr id="26" name="Grupo 25"/>
          <p:cNvGrpSpPr/>
          <p:nvPr/>
        </p:nvGrpSpPr>
        <p:grpSpPr>
          <a:xfrm>
            <a:off x="343602" y="4231024"/>
            <a:ext cx="934790" cy="685910"/>
            <a:chOff x="7754880" y="507361"/>
            <a:chExt cx="598791" cy="439368"/>
          </a:xfrm>
        </p:grpSpPr>
        <p:pic>
          <p:nvPicPr>
            <p:cNvPr id="27" name="Imagen 26"/>
            <p:cNvPicPr>
              <a:picLocks noChangeAspect="1"/>
            </p:cNvPicPr>
            <p:nvPr/>
          </p:nvPicPr>
          <p:blipFill>
            <a:blip r:embed="rId4"/>
            <a:stretch>
              <a:fillRect/>
            </a:stretch>
          </p:blipFill>
          <p:spPr>
            <a:xfrm>
              <a:off x="8054275" y="625574"/>
              <a:ext cx="299396" cy="308202"/>
            </a:xfrm>
            <a:prstGeom prst="rect">
              <a:avLst/>
            </a:prstGeom>
          </p:spPr>
        </p:pic>
        <p:pic>
          <p:nvPicPr>
            <p:cNvPr id="28" name="Imagen 27"/>
            <p:cNvPicPr>
              <a:picLocks noChangeAspect="1"/>
            </p:cNvPicPr>
            <p:nvPr/>
          </p:nvPicPr>
          <p:blipFill>
            <a:blip r:embed="rId4"/>
            <a:stretch>
              <a:fillRect/>
            </a:stretch>
          </p:blipFill>
          <p:spPr>
            <a:xfrm>
              <a:off x="7754880" y="625574"/>
              <a:ext cx="299396" cy="308202"/>
            </a:xfrm>
            <a:prstGeom prst="rect">
              <a:avLst/>
            </a:prstGeom>
          </p:spPr>
        </p:pic>
        <p:pic>
          <p:nvPicPr>
            <p:cNvPr id="29" name="Imagen 28"/>
            <p:cNvPicPr>
              <a:picLocks noChangeAspect="1"/>
            </p:cNvPicPr>
            <p:nvPr/>
          </p:nvPicPr>
          <p:blipFill>
            <a:blip r:embed="rId4"/>
            <a:stretch>
              <a:fillRect/>
            </a:stretch>
          </p:blipFill>
          <p:spPr>
            <a:xfrm>
              <a:off x="7840868" y="507361"/>
              <a:ext cx="426815" cy="439368"/>
            </a:xfrm>
            <a:prstGeom prst="rect">
              <a:avLst/>
            </a:prstGeom>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06"/>
        <p:cNvGrpSpPr/>
        <p:nvPr/>
      </p:nvGrpSpPr>
      <p:grpSpPr>
        <a:xfrm>
          <a:off x="0" y="0"/>
          <a:ext cx="0" cy="0"/>
          <a:chOff x="0" y="0"/>
          <a:chExt cx="0" cy="0"/>
        </a:xfrm>
      </p:grpSpPr>
      <p:pic>
        <p:nvPicPr>
          <p:cNvPr id="5122" name="Picture 2" descr="Crean mexicanos 'Torre' que limpia el aire como 268 árbo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141291" cy="5143500"/>
          </a:xfrm>
          <a:prstGeom prst="rect">
            <a:avLst/>
          </a:prstGeom>
          <a:noFill/>
          <a:extLst>
            <a:ext uri="{909E8E84-426E-40DD-AFC4-6F175D3DCCD1}">
              <a14:hiddenFill xmlns:a14="http://schemas.microsoft.com/office/drawing/2010/main">
                <a:solidFill>
                  <a:srgbClr val="FFFFFF"/>
                </a:solidFill>
              </a14:hiddenFill>
            </a:ext>
          </a:extLst>
        </p:spPr>
      </p:pic>
      <p:sp>
        <p:nvSpPr>
          <p:cNvPr id="2107" name="Google Shape;2107;p60"/>
          <p:cNvSpPr txBox="1">
            <a:spLocks noGrp="1"/>
          </p:cNvSpPr>
          <p:nvPr>
            <p:ph type="title"/>
          </p:nvPr>
        </p:nvSpPr>
        <p:spPr>
          <a:xfrm>
            <a:off x="319920" y="363466"/>
            <a:ext cx="4119600" cy="130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a:solidFill>
                  <a:schemeClr val="accent6"/>
                </a:solidFill>
              </a:rPr>
              <a:t>A PICTURE IS WORTH A THOUSAND WORDS</a:t>
            </a:r>
            <a:endParaRPr sz="4000" dirty="0">
              <a:solidFill>
                <a:schemeClr val="accent6"/>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33"/>
        <p:cNvGrpSpPr/>
        <p:nvPr/>
      </p:nvGrpSpPr>
      <p:grpSpPr>
        <a:xfrm>
          <a:off x="0" y="0"/>
          <a:ext cx="0" cy="0"/>
          <a:chOff x="0" y="0"/>
          <a:chExt cx="0" cy="0"/>
        </a:xfrm>
      </p:grpSpPr>
      <p:sp>
        <p:nvSpPr>
          <p:cNvPr id="2134" name="Google Shape;2134;p62"/>
          <p:cNvSpPr txBox="1">
            <a:spLocks noGrp="1"/>
          </p:cNvSpPr>
          <p:nvPr>
            <p:ph type="subTitle" idx="1"/>
          </p:nvPr>
        </p:nvSpPr>
        <p:spPr>
          <a:xfrm>
            <a:off x="922825" y="2770600"/>
            <a:ext cx="4839300" cy="49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enter a subtitle here if you need it</a:t>
            </a:r>
            <a:endParaRPr/>
          </a:p>
        </p:txBody>
      </p:sp>
      <p:sp>
        <p:nvSpPr>
          <p:cNvPr id="2135" name="Google Shape;2135;p62"/>
          <p:cNvSpPr txBox="1">
            <a:spLocks noGrp="1"/>
          </p:cNvSpPr>
          <p:nvPr>
            <p:ph type="title"/>
          </p:nvPr>
        </p:nvSpPr>
        <p:spPr>
          <a:xfrm>
            <a:off x="922825" y="1984650"/>
            <a:ext cx="4839300" cy="84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ACTIVITIES</a:t>
            </a:r>
            <a:endParaRPr/>
          </a:p>
        </p:txBody>
      </p:sp>
      <p:sp>
        <p:nvSpPr>
          <p:cNvPr id="2136" name="Google Shape;2136;p62"/>
          <p:cNvSpPr txBox="1">
            <a:spLocks noGrp="1"/>
          </p:cNvSpPr>
          <p:nvPr>
            <p:ph type="title" idx="2"/>
          </p:nvPr>
        </p:nvSpPr>
        <p:spPr>
          <a:xfrm>
            <a:off x="922825" y="955900"/>
            <a:ext cx="1232700" cy="84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04</a:t>
            </a:r>
            <a:endParaRPr>
              <a:solidFill>
                <a:schemeClr val="dk1"/>
              </a:solidFill>
            </a:endParaRPr>
          </a:p>
        </p:txBody>
      </p:sp>
      <p:sp>
        <p:nvSpPr>
          <p:cNvPr id="2137" name="Google Shape;2137;p62"/>
          <p:cNvSpPr/>
          <p:nvPr/>
        </p:nvSpPr>
        <p:spPr>
          <a:xfrm>
            <a:off x="4510034" y="3266800"/>
            <a:ext cx="4633966" cy="1899763"/>
          </a:xfrm>
          <a:custGeom>
            <a:avLst/>
            <a:gdLst/>
            <a:ahLst/>
            <a:cxnLst/>
            <a:rect l="l" t="t" r="r" b="b"/>
            <a:pathLst>
              <a:path w="40984" h="16802" extrusionOk="0">
                <a:moveTo>
                  <a:pt x="24500" y="3467"/>
                </a:moveTo>
                <a:cubicBezTo>
                  <a:pt x="24504" y="3469"/>
                  <a:pt x="24509" y="3469"/>
                  <a:pt x="24509" y="3469"/>
                </a:cubicBezTo>
                <a:cubicBezTo>
                  <a:pt x="24521" y="3494"/>
                  <a:pt x="24527" y="3518"/>
                  <a:pt x="24521" y="3524"/>
                </a:cubicBezTo>
                <a:cubicBezTo>
                  <a:pt x="24509" y="3518"/>
                  <a:pt x="24491" y="3506"/>
                  <a:pt x="24467" y="3500"/>
                </a:cubicBezTo>
                <a:lnTo>
                  <a:pt x="24467" y="3494"/>
                </a:lnTo>
                <a:cubicBezTo>
                  <a:pt x="24470" y="3495"/>
                  <a:pt x="24473" y="3495"/>
                  <a:pt x="24475" y="3495"/>
                </a:cubicBezTo>
                <a:cubicBezTo>
                  <a:pt x="24485" y="3495"/>
                  <a:pt x="24485" y="3485"/>
                  <a:pt x="24485" y="3475"/>
                </a:cubicBezTo>
                <a:cubicBezTo>
                  <a:pt x="24487" y="3479"/>
                  <a:pt x="24490" y="3480"/>
                  <a:pt x="24492" y="3480"/>
                </a:cubicBezTo>
                <a:cubicBezTo>
                  <a:pt x="24498" y="3480"/>
                  <a:pt x="24503" y="3474"/>
                  <a:pt x="24500" y="3467"/>
                </a:cubicBezTo>
                <a:close/>
                <a:moveTo>
                  <a:pt x="24848" y="3475"/>
                </a:moveTo>
                <a:cubicBezTo>
                  <a:pt x="24848" y="3489"/>
                  <a:pt x="24852" y="3496"/>
                  <a:pt x="24856" y="3496"/>
                </a:cubicBezTo>
                <a:cubicBezTo>
                  <a:pt x="24857" y="3496"/>
                  <a:pt x="24859" y="3495"/>
                  <a:pt x="24860" y="3494"/>
                </a:cubicBezTo>
                <a:lnTo>
                  <a:pt x="24860" y="3494"/>
                </a:lnTo>
                <a:cubicBezTo>
                  <a:pt x="24854" y="3530"/>
                  <a:pt x="24854" y="3566"/>
                  <a:pt x="24854" y="3578"/>
                </a:cubicBezTo>
                <a:cubicBezTo>
                  <a:pt x="24824" y="3554"/>
                  <a:pt x="24800" y="3530"/>
                  <a:pt x="24794" y="3494"/>
                </a:cubicBezTo>
                <a:lnTo>
                  <a:pt x="24794" y="3494"/>
                </a:lnTo>
                <a:cubicBezTo>
                  <a:pt x="24796" y="3495"/>
                  <a:pt x="24798" y="3496"/>
                  <a:pt x="24800" y="3496"/>
                </a:cubicBezTo>
                <a:cubicBezTo>
                  <a:pt x="24806" y="3496"/>
                  <a:pt x="24812" y="3492"/>
                  <a:pt x="24812" y="3487"/>
                </a:cubicBezTo>
                <a:cubicBezTo>
                  <a:pt x="24814" y="3489"/>
                  <a:pt x="24815" y="3490"/>
                  <a:pt x="24817" y="3490"/>
                </a:cubicBezTo>
                <a:cubicBezTo>
                  <a:pt x="24821" y="3490"/>
                  <a:pt x="24826" y="3484"/>
                  <a:pt x="24830" y="3475"/>
                </a:cubicBezTo>
                <a:cubicBezTo>
                  <a:pt x="24830" y="3481"/>
                  <a:pt x="24832" y="3484"/>
                  <a:pt x="24835" y="3484"/>
                </a:cubicBezTo>
                <a:cubicBezTo>
                  <a:pt x="24838" y="3484"/>
                  <a:pt x="24842" y="3481"/>
                  <a:pt x="24848" y="3475"/>
                </a:cubicBezTo>
                <a:close/>
                <a:moveTo>
                  <a:pt x="24546" y="3451"/>
                </a:moveTo>
                <a:cubicBezTo>
                  <a:pt x="24546" y="3463"/>
                  <a:pt x="24558" y="3463"/>
                  <a:pt x="24558" y="3463"/>
                </a:cubicBezTo>
                <a:cubicBezTo>
                  <a:pt x="24558" y="3468"/>
                  <a:pt x="24561" y="3470"/>
                  <a:pt x="24565" y="3470"/>
                </a:cubicBezTo>
                <a:cubicBezTo>
                  <a:pt x="24570" y="3470"/>
                  <a:pt x="24576" y="3467"/>
                  <a:pt x="24576" y="3463"/>
                </a:cubicBezTo>
                <a:cubicBezTo>
                  <a:pt x="24576" y="3471"/>
                  <a:pt x="24580" y="3476"/>
                  <a:pt x="24584" y="3476"/>
                </a:cubicBezTo>
                <a:cubicBezTo>
                  <a:pt x="24586" y="3476"/>
                  <a:pt x="24588" y="3474"/>
                  <a:pt x="24588" y="3469"/>
                </a:cubicBezTo>
                <a:cubicBezTo>
                  <a:pt x="24588" y="3473"/>
                  <a:pt x="24595" y="3479"/>
                  <a:pt x="24600" y="3479"/>
                </a:cubicBezTo>
                <a:cubicBezTo>
                  <a:pt x="24603" y="3479"/>
                  <a:pt x="24606" y="3476"/>
                  <a:pt x="24606" y="3469"/>
                </a:cubicBezTo>
                <a:lnTo>
                  <a:pt x="24606" y="3469"/>
                </a:lnTo>
                <a:cubicBezTo>
                  <a:pt x="24606" y="3506"/>
                  <a:pt x="24612" y="3554"/>
                  <a:pt x="24588" y="3590"/>
                </a:cubicBezTo>
                <a:cubicBezTo>
                  <a:pt x="24558" y="3554"/>
                  <a:pt x="24552" y="3506"/>
                  <a:pt x="24539" y="3463"/>
                </a:cubicBezTo>
                <a:lnTo>
                  <a:pt x="24546" y="3451"/>
                </a:lnTo>
                <a:close/>
                <a:moveTo>
                  <a:pt x="24642" y="3463"/>
                </a:moveTo>
                <a:cubicBezTo>
                  <a:pt x="24642" y="3469"/>
                  <a:pt x="24642" y="3487"/>
                  <a:pt x="24661" y="3487"/>
                </a:cubicBezTo>
                <a:cubicBezTo>
                  <a:pt x="24661" y="3500"/>
                  <a:pt x="24667" y="3500"/>
                  <a:pt x="24679" y="3500"/>
                </a:cubicBezTo>
                <a:cubicBezTo>
                  <a:pt x="24679" y="3510"/>
                  <a:pt x="24684" y="3514"/>
                  <a:pt x="24690" y="3514"/>
                </a:cubicBezTo>
                <a:cubicBezTo>
                  <a:pt x="24695" y="3514"/>
                  <a:pt x="24700" y="3511"/>
                  <a:pt x="24703" y="3506"/>
                </a:cubicBezTo>
                <a:cubicBezTo>
                  <a:pt x="24703" y="3517"/>
                  <a:pt x="24708" y="3521"/>
                  <a:pt x="24714" y="3521"/>
                </a:cubicBezTo>
                <a:cubicBezTo>
                  <a:pt x="24718" y="3521"/>
                  <a:pt x="24723" y="3520"/>
                  <a:pt x="24727" y="3518"/>
                </a:cubicBezTo>
                <a:cubicBezTo>
                  <a:pt x="24727" y="3526"/>
                  <a:pt x="24730" y="3529"/>
                  <a:pt x="24733" y="3529"/>
                </a:cubicBezTo>
                <a:cubicBezTo>
                  <a:pt x="24737" y="3529"/>
                  <a:pt x="24742" y="3524"/>
                  <a:pt x="24745" y="3518"/>
                </a:cubicBezTo>
                <a:cubicBezTo>
                  <a:pt x="24749" y="3521"/>
                  <a:pt x="24752" y="3523"/>
                  <a:pt x="24755" y="3523"/>
                </a:cubicBezTo>
                <a:cubicBezTo>
                  <a:pt x="24761" y="3523"/>
                  <a:pt x="24765" y="3514"/>
                  <a:pt x="24770" y="3506"/>
                </a:cubicBezTo>
                <a:cubicBezTo>
                  <a:pt x="24770" y="3518"/>
                  <a:pt x="24776" y="3524"/>
                  <a:pt x="24776" y="3530"/>
                </a:cubicBezTo>
                <a:cubicBezTo>
                  <a:pt x="24788" y="3554"/>
                  <a:pt x="24806" y="3560"/>
                  <a:pt x="24824" y="3584"/>
                </a:cubicBezTo>
                <a:cubicBezTo>
                  <a:pt x="24836" y="3609"/>
                  <a:pt x="24830" y="3621"/>
                  <a:pt x="24830" y="3651"/>
                </a:cubicBezTo>
                <a:cubicBezTo>
                  <a:pt x="24830" y="3675"/>
                  <a:pt x="24830" y="3699"/>
                  <a:pt x="24824" y="3718"/>
                </a:cubicBezTo>
                <a:cubicBezTo>
                  <a:pt x="24820" y="3710"/>
                  <a:pt x="24810" y="3705"/>
                  <a:pt x="24798" y="3705"/>
                </a:cubicBezTo>
                <a:cubicBezTo>
                  <a:pt x="24790" y="3705"/>
                  <a:pt x="24783" y="3707"/>
                  <a:pt x="24776" y="3711"/>
                </a:cubicBezTo>
                <a:cubicBezTo>
                  <a:pt x="24771" y="3703"/>
                  <a:pt x="24764" y="3689"/>
                  <a:pt x="24754" y="3689"/>
                </a:cubicBezTo>
                <a:cubicBezTo>
                  <a:pt x="24750" y="3689"/>
                  <a:pt x="24745" y="3692"/>
                  <a:pt x="24739" y="3699"/>
                </a:cubicBezTo>
                <a:cubicBezTo>
                  <a:pt x="24736" y="3693"/>
                  <a:pt x="24730" y="3690"/>
                  <a:pt x="24725" y="3690"/>
                </a:cubicBezTo>
                <a:cubicBezTo>
                  <a:pt x="24720" y="3690"/>
                  <a:pt x="24715" y="3693"/>
                  <a:pt x="24715" y="3699"/>
                </a:cubicBezTo>
                <a:lnTo>
                  <a:pt x="24673" y="3675"/>
                </a:lnTo>
                <a:cubicBezTo>
                  <a:pt x="24655" y="3669"/>
                  <a:pt x="24624" y="3645"/>
                  <a:pt x="24624" y="3627"/>
                </a:cubicBezTo>
                <a:cubicBezTo>
                  <a:pt x="24618" y="3596"/>
                  <a:pt x="24630" y="3566"/>
                  <a:pt x="24630" y="3548"/>
                </a:cubicBezTo>
                <a:lnTo>
                  <a:pt x="24630" y="3469"/>
                </a:lnTo>
                <a:lnTo>
                  <a:pt x="24636" y="3469"/>
                </a:lnTo>
                <a:cubicBezTo>
                  <a:pt x="24636" y="3469"/>
                  <a:pt x="24642" y="3469"/>
                  <a:pt x="24642" y="3463"/>
                </a:cubicBezTo>
                <a:close/>
                <a:moveTo>
                  <a:pt x="28270" y="4310"/>
                </a:moveTo>
                <a:lnTo>
                  <a:pt x="28270" y="4310"/>
                </a:lnTo>
                <a:cubicBezTo>
                  <a:pt x="28270" y="4312"/>
                  <a:pt x="28269" y="4315"/>
                  <a:pt x="28269" y="4317"/>
                </a:cubicBezTo>
                <a:cubicBezTo>
                  <a:pt x="28270" y="4315"/>
                  <a:pt x="28270" y="4312"/>
                  <a:pt x="28270" y="4310"/>
                </a:cubicBezTo>
                <a:close/>
                <a:moveTo>
                  <a:pt x="24455" y="4262"/>
                </a:moveTo>
                <a:cubicBezTo>
                  <a:pt x="24459" y="4276"/>
                  <a:pt x="24471" y="4301"/>
                  <a:pt x="24482" y="4301"/>
                </a:cubicBezTo>
                <a:cubicBezTo>
                  <a:pt x="24485" y="4301"/>
                  <a:pt x="24488" y="4298"/>
                  <a:pt x="24491" y="4293"/>
                </a:cubicBezTo>
                <a:cubicBezTo>
                  <a:pt x="24491" y="4317"/>
                  <a:pt x="24491" y="4335"/>
                  <a:pt x="24515" y="4335"/>
                </a:cubicBezTo>
                <a:lnTo>
                  <a:pt x="24515" y="4347"/>
                </a:lnTo>
                <a:cubicBezTo>
                  <a:pt x="24485" y="4384"/>
                  <a:pt x="24455" y="4414"/>
                  <a:pt x="24418" y="4438"/>
                </a:cubicBezTo>
                <a:cubicBezTo>
                  <a:pt x="24412" y="4432"/>
                  <a:pt x="24408" y="4429"/>
                  <a:pt x="24403" y="4429"/>
                </a:cubicBezTo>
                <a:cubicBezTo>
                  <a:pt x="24399" y="4429"/>
                  <a:pt x="24394" y="4432"/>
                  <a:pt x="24388" y="4438"/>
                </a:cubicBezTo>
                <a:cubicBezTo>
                  <a:pt x="24388" y="4430"/>
                  <a:pt x="24379" y="4416"/>
                  <a:pt x="24370" y="4416"/>
                </a:cubicBezTo>
                <a:cubicBezTo>
                  <a:pt x="24366" y="4416"/>
                  <a:pt x="24362" y="4418"/>
                  <a:pt x="24358" y="4426"/>
                </a:cubicBezTo>
                <a:cubicBezTo>
                  <a:pt x="24358" y="4414"/>
                  <a:pt x="24346" y="4402"/>
                  <a:pt x="24340" y="4402"/>
                </a:cubicBezTo>
                <a:cubicBezTo>
                  <a:pt x="24358" y="4371"/>
                  <a:pt x="24364" y="4335"/>
                  <a:pt x="24370" y="4293"/>
                </a:cubicBezTo>
                <a:cubicBezTo>
                  <a:pt x="24379" y="4300"/>
                  <a:pt x="24386" y="4303"/>
                  <a:pt x="24392" y="4303"/>
                </a:cubicBezTo>
                <a:cubicBezTo>
                  <a:pt x="24407" y="4303"/>
                  <a:pt x="24416" y="4284"/>
                  <a:pt x="24424" y="4262"/>
                </a:cubicBezTo>
                <a:cubicBezTo>
                  <a:pt x="24427" y="4272"/>
                  <a:pt x="24434" y="4276"/>
                  <a:pt x="24440" y="4276"/>
                </a:cubicBezTo>
                <a:cubicBezTo>
                  <a:pt x="24446" y="4276"/>
                  <a:pt x="24452" y="4272"/>
                  <a:pt x="24455" y="4262"/>
                </a:cubicBezTo>
                <a:close/>
                <a:moveTo>
                  <a:pt x="25242" y="4486"/>
                </a:moveTo>
                <a:lnTo>
                  <a:pt x="25242" y="4486"/>
                </a:lnTo>
                <a:cubicBezTo>
                  <a:pt x="25227" y="4502"/>
                  <a:pt x="25237" y="4533"/>
                  <a:pt x="25258" y="4533"/>
                </a:cubicBezTo>
                <a:cubicBezTo>
                  <a:pt x="25262" y="4533"/>
                  <a:pt x="25267" y="4532"/>
                  <a:pt x="25272" y="4529"/>
                </a:cubicBezTo>
                <a:lnTo>
                  <a:pt x="25272" y="4529"/>
                </a:lnTo>
                <a:cubicBezTo>
                  <a:pt x="25266" y="4551"/>
                  <a:pt x="25266" y="4584"/>
                  <a:pt x="25290" y="4584"/>
                </a:cubicBezTo>
                <a:cubicBezTo>
                  <a:pt x="25292" y="4584"/>
                  <a:pt x="25294" y="4584"/>
                  <a:pt x="25296" y="4583"/>
                </a:cubicBezTo>
                <a:lnTo>
                  <a:pt x="25296" y="4583"/>
                </a:lnTo>
                <a:cubicBezTo>
                  <a:pt x="25284" y="4589"/>
                  <a:pt x="25284" y="4589"/>
                  <a:pt x="25284" y="4595"/>
                </a:cubicBezTo>
                <a:cubicBezTo>
                  <a:pt x="25236" y="4608"/>
                  <a:pt x="25181" y="4614"/>
                  <a:pt x="25145" y="4620"/>
                </a:cubicBezTo>
                <a:cubicBezTo>
                  <a:pt x="25145" y="4589"/>
                  <a:pt x="25169" y="4547"/>
                  <a:pt x="25218" y="4493"/>
                </a:cubicBezTo>
                <a:cubicBezTo>
                  <a:pt x="25224" y="4493"/>
                  <a:pt x="25236" y="4493"/>
                  <a:pt x="25242" y="4486"/>
                </a:cubicBezTo>
                <a:close/>
                <a:moveTo>
                  <a:pt x="11700" y="4643"/>
                </a:moveTo>
                <a:lnTo>
                  <a:pt x="11700" y="4643"/>
                </a:lnTo>
                <a:cubicBezTo>
                  <a:pt x="11697" y="4643"/>
                  <a:pt x="11694" y="4643"/>
                  <a:pt x="11692" y="4644"/>
                </a:cubicBezTo>
                <a:lnTo>
                  <a:pt x="11693" y="4645"/>
                </a:lnTo>
                <a:lnTo>
                  <a:pt x="11693" y="4645"/>
                </a:lnTo>
                <a:cubicBezTo>
                  <a:pt x="11695" y="4644"/>
                  <a:pt x="11698" y="4643"/>
                  <a:pt x="11700" y="4643"/>
                </a:cubicBezTo>
                <a:close/>
                <a:moveTo>
                  <a:pt x="20023" y="4608"/>
                </a:moveTo>
                <a:cubicBezTo>
                  <a:pt x="20047" y="4614"/>
                  <a:pt x="20035" y="4638"/>
                  <a:pt x="20047" y="4650"/>
                </a:cubicBezTo>
                <a:lnTo>
                  <a:pt x="20035" y="4638"/>
                </a:lnTo>
                <a:cubicBezTo>
                  <a:pt x="20035" y="4620"/>
                  <a:pt x="20035" y="4614"/>
                  <a:pt x="20023" y="4608"/>
                </a:cubicBezTo>
                <a:close/>
                <a:moveTo>
                  <a:pt x="11693" y="4645"/>
                </a:moveTo>
                <a:cubicBezTo>
                  <a:pt x="11670" y="4651"/>
                  <a:pt x="11656" y="4656"/>
                  <a:pt x="11656" y="4656"/>
                </a:cubicBezTo>
                <a:cubicBezTo>
                  <a:pt x="11656" y="4656"/>
                  <a:pt x="11678" y="4652"/>
                  <a:pt x="11703" y="4651"/>
                </a:cubicBezTo>
                <a:lnTo>
                  <a:pt x="11703" y="4651"/>
                </a:lnTo>
                <a:lnTo>
                  <a:pt x="11693" y="4645"/>
                </a:lnTo>
                <a:close/>
                <a:moveTo>
                  <a:pt x="19920" y="4632"/>
                </a:moveTo>
                <a:lnTo>
                  <a:pt x="19926" y="4644"/>
                </a:lnTo>
                <a:lnTo>
                  <a:pt x="19966" y="4681"/>
                </a:lnTo>
                <a:lnTo>
                  <a:pt x="19966" y="4681"/>
                </a:lnTo>
                <a:cubicBezTo>
                  <a:pt x="19958" y="4677"/>
                  <a:pt x="19947" y="4676"/>
                  <a:pt x="19934" y="4676"/>
                </a:cubicBezTo>
                <a:cubicBezTo>
                  <a:pt x="19923" y="4676"/>
                  <a:pt x="19911" y="4677"/>
                  <a:pt x="19901" y="4677"/>
                </a:cubicBezTo>
                <a:cubicBezTo>
                  <a:pt x="19878" y="4677"/>
                  <a:pt x="19861" y="4674"/>
                  <a:pt x="19865" y="4656"/>
                </a:cubicBezTo>
                <a:cubicBezTo>
                  <a:pt x="19890" y="4656"/>
                  <a:pt x="19920" y="4656"/>
                  <a:pt x="19920" y="4632"/>
                </a:cubicBezTo>
                <a:close/>
                <a:moveTo>
                  <a:pt x="11716" y="4668"/>
                </a:moveTo>
                <a:cubicBezTo>
                  <a:pt x="11732" y="4668"/>
                  <a:pt x="11754" y="4671"/>
                  <a:pt x="11774" y="4671"/>
                </a:cubicBezTo>
                <a:cubicBezTo>
                  <a:pt x="11784" y="4671"/>
                  <a:pt x="11793" y="4670"/>
                  <a:pt x="11801" y="4668"/>
                </a:cubicBezTo>
                <a:lnTo>
                  <a:pt x="11801" y="4668"/>
                </a:lnTo>
                <a:lnTo>
                  <a:pt x="11734" y="4686"/>
                </a:lnTo>
                <a:cubicBezTo>
                  <a:pt x="11722" y="4680"/>
                  <a:pt x="11716" y="4674"/>
                  <a:pt x="11716" y="4668"/>
                </a:cubicBezTo>
                <a:close/>
                <a:moveTo>
                  <a:pt x="11783" y="4686"/>
                </a:moveTo>
                <a:cubicBezTo>
                  <a:pt x="11781" y="4691"/>
                  <a:pt x="11776" y="4693"/>
                  <a:pt x="11771" y="4695"/>
                </a:cubicBezTo>
                <a:lnTo>
                  <a:pt x="11771" y="4695"/>
                </a:lnTo>
                <a:cubicBezTo>
                  <a:pt x="11775" y="4693"/>
                  <a:pt x="11779" y="4690"/>
                  <a:pt x="11783" y="4686"/>
                </a:cubicBezTo>
                <a:close/>
                <a:moveTo>
                  <a:pt x="24981" y="4408"/>
                </a:moveTo>
                <a:cubicBezTo>
                  <a:pt x="24981" y="4424"/>
                  <a:pt x="24990" y="4431"/>
                  <a:pt x="25001" y="4431"/>
                </a:cubicBezTo>
                <a:cubicBezTo>
                  <a:pt x="25010" y="4431"/>
                  <a:pt x="25021" y="4425"/>
                  <a:pt x="25030" y="4414"/>
                </a:cubicBezTo>
                <a:lnTo>
                  <a:pt x="25030" y="4414"/>
                </a:lnTo>
                <a:cubicBezTo>
                  <a:pt x="25021" y="4429"/>
                  <a:pt x="25028" y="4437"/>
                  <a:pt x="25040" y="4437"/>
                </a:cubicBezTo>
                <a:cubicBezTo>
                  <a:pt x="25051" y="4437"/>
                  <a:pt x="25066" y="4429"/>
                  <a:pt x="25072" y="4414"/>
                </a:cubicBezTo>
                <a:cubicBezTo>
                  <a:pt x="25072" y="4430"/>
                  <a:pt x="25083" y="4446"/>
                  <a:pt x="25094" y="4446"/>
                </a:cubicBezTo>
                <a:cubicBezTo>
                  <a:pt x="25099" y="4446"/>
                  <a:pt x="25105" y="4442"/>
                  <a:pt x="25109" y="4432"/>
                </a:cubicBezTo>
                <a:cubicBezTo>
                  <a:pt x="25119" y="4439"/>
                  <a:pt x="25128" y="4446"/>
                  <a:pt x="25136" y="4446"/>
                </a:cubicBezTo>
                <a:cubicBezTo>
                  <a:pt x="25143" y="4446"/>
                  <a:pt x="25149" y="4442"/>
                  <a:pt x="25157" y="4432"/>
                </a:cubicBezTo>
                <a:cubicBezTo>
                  <a:pt x="25157" y="4438"/>
                  <a:pt x="25157" y="4444"/>
                  <a:pt x="25163" y="4444"/>
                </a:cubicBezTo>
                <a:cubicBezTo>
                  <a:pt x="25078" y="4547"/>
                  <a:pt x="25030" y="4650"/>
                  <a:pt x="24927" y="4717"/>
                </a:cubicBezTo>
                <a:cubicBezTo>
                  <a:pt x="24903" y="4620"/>
                  <a:pt x="24969" y="4517"/>
                  <a:pt x="24981" y="4408"/>
                </a:cubicBezTo>
                <a:close/>
                <a:moveTo>
                  <a:pt x="11520" y="4695"/>
                </a:moveTo>
                <a:cubicBezTo>
                  <a:pt x="11509" y="4705"/>
                  <a:pt x="11501" y="4714"/>
                  <a:pt x="11498" y="4717"/>
                </a:cubicBezTo>
                <a:cubicBezTo>
                  <a:pt x="11499" y="4717"/>
                  <a:pt x="11499" y="4717"/>
                  <a:pt x="11499" y="4717"/>
                </a:cubicBezTo>
                <a:lnTo>
                  <a:pt x="11499" y="4717"/>
                </a:lnTo>
                <a:cubicBezTo>
                  <a:pt x="11506" y="4710"/>
                  <a:pt x="11513" y="4702"/>
                  <a:pt x="11520" y="4695"/>
                </a:cubicBezTo>
                <a:close/>
                <a:moveTo>
                  <a:pt x="11795" y="4710"/>
                </a:moveTo>
                <a:lnTo>
                  <a:pt x="11795" y="4710"/>
                </a:lnTo>
                <a:cubicBezTo>
                  <a:pt x="11783" y="4717"/>
                  <a:pt x="11771" y="4729"/>
                  <a:pt x="11753" y="4729"/>
                </a:cubicBezTo>
                <a:cubicBezTo>
                  <a:pt x="11765" y="4717"/>
                  <a:pt x="11783" y="4717"/>
                  <a:pt x="11795" y="4710"/>
                </a:cubicBezTo>
                <a:close/>
                <a:moveTo>
                  <a:pt x="11577" y="4680"/>
                </a:moveTo>
                <a:cubicBezTo>
                  <a:pt x="11577" y="4680"/>
                  <a:pt x="11559" y="4710"/>
                  <a:pt x="11535" y="4735"/>
                </a:cubicBezTo>
                <a:cubicBezTo>
                  <a:pt x="11529" y="4735"/>
                  <a:pt x="11522" y="4729"/>
                  <a:pt x="11522" y="4729"/>
                </a:cubicBezTo>
                <a:cubicBezTo>
                  <a:pt x="11541" y="4704"/>
                  <a:pt x="11577" y="4680"/>
                  <a:pt x="11577" y="4680"/>
                </a:cubicBezTo>
                <a:close/>
                <a:moveTo>
                  <a:pt x="11074" y="4735"/>
                </a:moveTo>
                <a:cubicBezTo>
                  <a:pt x="11075" y="4735"/>
                  <a:pt x="11076" y="4736"/>
                  <a:pt x="11078" y="4736"/>
                </a:cubicBezTo>
                <a:lnTo>
                  <a:pt x="11078" y="4736"/>
                </a:lnTo>
                <a:cubicBezTo>
                  <a:pt x="11076" y="4736"/>
                  <a:pt x="11075" y="4735"/>
                  <a:pt x="11074" y="4735"/>
                </a:cubicBezTo>
                <a:close/>
                <a:moveTo>
                  <a:pt x="11801" y="4729"/>
                </a:moveTo>
                <a:lnTo>
                  <a:pt x="11801" y="4729"/>
                </a:lnTo>
                <a:cubicBezTo>
                  <a:pt x="11783" y="4735"/>
                  <a:pt x="11777" y="4741"/>
                  <a:pt x="11771" y="4741"/>
                </a:cubicBezTo>
                <a:cubicBezTo>
                  <a:pt x="11777" y="4735"/>
                  <a:pt x="11783" y="4735"/>
                  <a:pt x="11801" y="4729"/>
                </a:cubicBezTo>
                <a:close/>
                <a:moveTo>
                  <a:pt x="11595" y="4704"/>
                </a:moveTo>
                <a:cubicBezTo>
                  <a:pt x="11589" y="4717"/>
                  <a:pt x="11571" y="4735"/>
                  <a:pt x="11565" y="4747"/>
                </a:cubicBezTo>
                <a:cubicBezTo>
                  <a:pt x="11559" y="4747"/>
                  <a:pt x="11559" y="4741"/>
                  <a:pt x="11553" y="4741"/>
                </a:cubicBezTo>
                <a:cubicBezTo>
                  <a:pt x="11565" y="4735"/>
                  <a:pt x="11589" y="4710"/>
                  <a:pt x="11595" y="4704"/>
                </a:cubicBezTo>
                <a:close/>
                <a:moveTo>
                  <a:pt x="11601" y="4729"/>
                </a:moveTo>
                <a:cubicBezTo>
                  <a:pt x="11595" y="4741"/>
                  <a:pt x="11589" y="4747"/>
                  <a:pt x="11583" y="4759"/>
                </a:cubicBezTo>
                <a:cubicBezTo>
                  <a:pt x="11589" y="4747"/>
                  <a:pt x="11595" y="4735"/>
                  <a:pt x="11601" y="4729"/>
                </a:cubicBezTo>
                <a:close/>
                <a:moveTo>
                  <a:pt x="11631" y="4759"/>
                </a:moveTo>
                <a:cubicBezTo>
                  <a:pt x="11631" y="4765"/>
                  <a:pt x="11625" y="4771"/>
                  <a:pt x="11619" y="4777"/>
                </a:cubicBezTo>
                <a:cubicBezTo>
                  <a:pt x="11619" y="4771"/>
                  <a:pt x="11625" y="4765"/>
                  <a:pt x="11631" y="4759"/>
                </a:cubicBezTo>
                <a:close/>
                <a:moveTo>
                  <a:pt x="12019" y="4735"/>
                </a:moveTo>
                <a:cubicBezTo>
                  <a:pt x="12019" y="4735"/>
                  <a:pt x="12049" y="4777"/>
                  <a:pt x="12079" y="4795"/>
                </a:cubicBezTo>
                <a:cubicBezTo>
                  <a:pt x="12086" y="4795"/>
                  <a:pt x="12098" y="4789"/>
                  <a:pt x="12104" y="4789"/>
                </a:cubicBezTo>
                <a:cubicBezTo>
                  <a:pt x="12080" y="4771"/>
                  <a:pt x="12019" y="4735"/>
                  <a:pt x="12019" y="4735"/>
                </a:cubicBezTo>
                <a:close/>
                <a:moveTo>
                  <a:pt x="11991" y="4749"/>
                </a:moveTo>
                <a:lnTo>
                  <a:pt x="12043" y="4801"/>
                </a:lnTo>
                <a:cubicBezTo>
                  <a:pt x="12055" y="4801"/>
                  <a:pt x="12067" y="4795"/>
                  <a:pt x="12073" y="4795"/>
                </a:cubicBezTo>
                <a:cubicBezTo>
                  <a:pt x="12050" y="4789"/>
                  <a:pt x="12015" y="4772"/>
                  <a:pt x="11991" y="4749"/>
                </a:cubicBezTo>
                <a:lnTo>
                  <a:pt x="11991" y="4749"/>
                </a:lnTo>
                <a:cubicBezTo>
                  <a:pt x="11991" y="4749"/>
                  <a:pt x="11991" y="4749"/>
                  <a:pt x="11991" y="4749"/>
                </a:cubicBezTo>
                <a:close/>
                <a:moveTo>
                  <a:pt x="11983" y="4795"/>
                </a:moveTo>
                <a:lnTo>
                  <a:pt x="11983" y="4795"/>
                </a:lnTo>
                <a:cubicBezTo>
                  <a:pt x="11986" y="4802"/>
                  <a:pt x="11989" y="4809"/>
                  <a:pt x="11995" y="4814"/>
                </a:cubicBezTo>
                <a:lnTo>
                  <a:pt x="11995" y="4814"/>
                </a:lnTo>
                <a:cubicBezTo>
                  <a:pt x="11987" y="4807"/>
                  <a:pt x="11983" y="4799"/>
                  <a:pt x="11983" y="4795"/>
                </a:cubicBezTo>
                <a:close/>
                <a:moveTo>
                  <a:pt x="11995" y="4777"/>
                </a:moveTo>
                <a:cubicBezTo>
                  <a:pt x="12007" y="4795"/>
                  <a:pt x="12019" y="4807"/>
                  <a:pt x="12037" y="4819"/>
                </a:cubicBezTo>
                <a:cubicBezTo>
                  <a:pt x="12019" y="4801"/>
                  <a:pt x="12007" y="4795"/>
                  <a:pt x="11995" y="4777"/>
                </a:cubicBezTo>
                <a:close/>
                <a:moveTo>
                  <a:pt x="20064" y="4655"/>
                </a:moveTo>
                <a:cubicBezTo>
                  <a:pt x="20070" y="4659"/>
                  <a:pt x="20077" y="4660"/>
                  <a:pt x="20086" y="4660"/>
                </a:cubicBezTo>
                <a:cubicBezTo>
                  <a:pt x="20101" y="4660"/>
                  <a:pt x="20121" y="4656"/>
                  <a:pt x="20138" y="4656"/>
                </a:cubicBezTo>
                <a:cubicBezTo>
                  <a:pt x="20134" y="4672"/>
                  <a:pt x="20146" y="4688"/>
                  <a:pt x="20156" y="4688"/>
                </a:cubicBezTo>
                <a:cubicBezTo>
                  <a:pt x="20161" y="4688"/>
                  <a:pt x="20166" y="4684"/>
                  <a:pt x="20168" y="4674"/>
                </a:cubicBezTo>
                <a:cubicBezTo>
                  <a:pt x="20173" y="4695"/>
                  <a:pt x="20174" y="4712"/>
                  <a:pt x="20206" y="4712"/>
                </a:cubicBezTo>
                <a:cubicBezTo>
                  <a:pt x="20211" y="4712"/>
                  <a:pt x="20216" y="4711"/>
                  <a:pt x="20223" y="4710"/>
                </a:cubicBezTo>
                <a:cubicBezTo>
                  <a:pt x="20223" y="4704"/>
                  <a:pt x="20241" y="4698"/>
                  <a:pt x="20247" y="4686"/>
                </a:cubicBezTo>
                <a:cubicBezTo>
                  <a:pt x="20247" y="4704"/>
                  <a:pt x="20253" y="4710"/>
                  <a:pt x="20259" y="4717"/>
                </a:cubicBezTo>
                <a:cubicBezTo>
                  <a:pt x="20259" y="4729"/>
                  <a:pt x="20253" y="4729"/>
                  <a:pt x="20253" y="4735"/>
                </a:cubicBezTo>
                <a:cubicBezTo>
                  <a:pt x="20241" y="4771"/>
                  <a:pt x="20223" y="4801"/>
                  <a:pt x="20211" y="4838"/>
                </a:cubicBezTo>
                <a:cubicBezTo>
                  <a:pt x="20168" y="4807"/>
                  <a:pt x="20150" y="4747"/>
                  <a:pt x="20120" y="4710"/>
                </a:cubicBezTo>
                <a:lnTo>
                  <a:pt x="20064" y="4655"/>
                </a:lnTo>
                <a:close/>
                <a:moveTo>
                  <a:pt x="11765" y="4886"/>
                </a:moveTo>
                <a:cubicBezTo>
                  <a:pt x="11771" y="4886"/>
                  <a:pt x="11765" y="4886"/>
                  <a:pt x="11753" y="4892"/>
                </a:cubicBezTo>
                <a:lnTo>
                  <a:pt x="11765" y="4886"/>
                </a:lnTo>
                <a:close/>
                <a:moveTo>
                  <a:pt x="11765" y="4892"/>
                </a:moveTo>
                <a:lnTo>
                  <a:pt x="11765" y="4898"/>
                </a:lnTo>
                <a:lnTo>
                  <a:pt x="11753" y="4898"/>
                </a:lnTo>
                <a:lnTo>
                  <a:pt x="11765" y="4892"/>
                </a:lnTo>
                <a:lnTo>
                  <a:pt x="11765" y="4892"/>
                </a:lnTo>
                <a:cubicBezTo>
                  <a:pt x="11759" y="4895"/>
                  <a:pt x="11759" y="4897"/>
                  <a:pt x="11760" y="4897"/>
                </a:cubicBezTo>
                <a:cubicBezTo>
                  <a:pt x="11762" y="4897"/>
                  <a:pt x="11765" y="4895"/>
                  <a:pt x="11765" y="4892"/>
                </a:cubicBezTo>
                <a:lnTo>
                  <a:pt x="11765" y="4892"/>
                </a:lnTo>
                <a:lnTo>
                  <a:pt x="11765" y="4892"/>
                </a:lnTo>
                <a:close/>
                <a:moveTo>
                  <a:pt x="12195" y="4868"/>
                </a:moveTo>
                <a:lnTo>
                  <a:pt x="12195" y="4868"/>
                </a:lnTo>
                <a:cubicBezTo>
                  <a:pt x="12205" y="4874"/>
                  <a:pt x="12213" y="4886"/>
                  <a:pt x="12218" y="4899"/>
                </a:cubicBezTo>
                <a:lnTo>
                  <a:pt x="12218" y="4899"/>
                </a:lnTo>
                <a:cubicBezTo>
                  <a:pt x="12212" y="4895"/>
                  <a:pt x="12206" y="4892"/>
                  <a:pt x="12201" y="4890"/>
                </a:cubicBezTo>
                <a:lnTo>
                  <a:pt x="12201" y="4890"/>
                </a:lnTo>
                <a:cubicBezTo>
                  <a:pt x="12202" y="4892"/>
                  <a:pt x="12203" y="4893"/>
                  <a:pt x="12203" y="4895"/>
                </a:cubicBezTo>
                <a:lnTo>
                  <a:pt x="12203" y="4895"/>
                </a:lnTo>
                <a:cubicBezTo>
                  <a:pt x="12198" y="4890"/>
                  <a:pt x="12195" y="4886"/>
                  <a:pt x="12195" y="4886"/>
                </a:cubicBezTo>
                <a:lnTo>
                  <a:pt x="12195" y="4886"/>
                </a:lnTo>
                <a:cubicBezTo>
                  <a:pt x="12195" y="4886"/>
                  <a:pt x="12197" y="4887"/>
                  <a:pt x="12201" y="4890"/>
                </a:cubicBezTo>
                <a:lnTo>
                  <a:pt x="12201" y="4890"/>
                </a:lnTo>
                <a:cubicBezTo>
                  <a:pt x="12199" y="4883"/>
                  <a:pt x="12197" y="4876"/>
                  <a:pt x="12195" y="4868"/>
                </a:cubicBezTo>
                <a:close/>
                <a:moveTo>
                  <a:pt x="24860" y="4365"/>
                </a:moveTo>
                <a:cubicBezTo>
                  <a:pt x="24860" y="4377"/>
                  <a:pt x="24879" y="4377"/>
                  <a:pt x="24879" y="4384"/>
                </a:cubicBezTo>
                <a:cubicBezTo>
                  <a:pt x="24885" y="4396"/>
                  <a:pt x="24891" y="4396"/>
                  <a:pt x="24903" y="4396"/>
                </a:cubicBezTo>
                <a:cubicBezTo>
                  <a:pt x="24885" y="4456"/>
                  <a:pt x="24860" y="4505"/>
                  <a:pt x="24848" y="4565"/>
                </a:cubicBezTo>
                <a:cubicBezTo>
                  <a:pt x="24830" y="4620"/>
                  <a:pt x="24842" y="4698"/>
                  <a:pt x="24818" y="4735"/>
                </a:cubicBezTo>
                <a:cubicBezTo>
                  <a:pt x="24788" y="4771"/>
                  <a:pt x="24709" y="4795"/>
                  <a:pt x="24667" y="4801"/>
                </a:cubicBezTo>
                <a:cubicBezTo>
                  <a:pt x="24606" y="4819"/>
                  <a:pt x="24533" y="4819"/>
                  <a:pt x="24473" y="4838"/>
                </a:cubicBezTo>
                <a:cubicBezTo>
                  <a:pt x="24424" y="4856"/>
                  <a:pt x="24382" y="4892"/>
                  <a:pt x="24340" y="4910"/>
                </a:cubicBezTo>
                <a:cubicBezTo>
                  <a:pt x="24328" y="4913"/>
                  <a:pt x="24318" y="4915"/>
                  <a:pt x="24310" y="4915"/>
                </a:cubicBezTo>
                <a:cubicBezTo>
                  <a:pt x="24269" y="4915"/>
                  <a:pt x="24260" y="4880"/>
                  <a:pt x="24255" y="4819"/>
                </a:cubicBezTo>
                <a:lnTo>
                  <a:pt x="24255" y="4819"/>
                </a:lnTo>
                <a:cubicBezTo>
                  <a:pt x="24258" y="4822"/>
                  <a:pt x="24261" y="4823"/>
                  <a:pt x="24264" y="4823"/>
                </a:cubicBezTo>
                <a:cubicBezTo>
                  <a:pt x="24273" y="4823"/>
                  <a:pt x="24274" y="4805"/>
                  <a:pt x="24279" y="4795"/>
                </a:cubicBezTo>
                <a:cubicBezTo>
                  <a:pt x="24285" y="4789"/>
                  <a:pt x="24285" y="4777"/>
                  <a:pt x="24285" y="4771"/>
                </a:cubicBezTo>
                <a:lnTo>
                  <a:pt x="24303" y="4789"/>
                </a:lnTo>
                <a:cubicBezTo>
                  <a:pt x="24303" y="4777"/>
                  <a:pt x="24309" y="4771"/>
                  <a:pt x="24309" y="4765"/>
                </a:cubicBezTo>
                <a:cubicBezTo>
                  <a:pt x="24312" y="4766"/>
                  <a:pt x="24314" y="4767"/>
                  <a:pt x="24316" y="4767"/>
                </a:cubicBezTo>
                <a:cubicBezTo>
                  <a:pt x="24326" y="4767"/>
                  <a:pt x="24335" y="4756"/>
                  <a:pt x="24340" y="4741"/>
                </a:cubicBezTo>
                <a:cubicBezTo>
                  <a:pt x="24343" y="4742"/>
                  <a:pt x="24346" y="4742"/>
                  <a:pt x="24348" y="4742"/>
                </a:cubicBezTo>
                <a:cubicBezTo>
                  <a:pt x="24360" y="4742"/>
                  <a:pt x="24364" y="4731"/>
                  <a:pt x="24364" y="4717"/>
                </a:cubicBezTo>
                <a:cubicBezTo>
                  <a:pt x="24367" y="4721"/>
                  <a:pt x="24371" y="4723"/>
                  <a:pt x="24374" y="4723"/>
                </a:cubicBezTo>
                <a:cubicBezTo>
                  <a:pt x="24384" y="4723"/>
                  <a:pt x="24394" y="4707"/>
                  <a:pt x="24394" y="4698"/>
                </a:cubicBezTo>
                <a:cubicBezTo>
                  <a:pt x="24406" y="4698"/>
                  <a:pt x="24412" y="4680"/>
                  <a:pt x="24412" y="4668"/>
                </a:cubicBezTo>
                <a:cubicBezTo>
                  <a:pt x="24414" y="4669"/>
                  <a:pt x="24417" y="4669"/>
                  <a:pt x="24418" y="4669"/>
                </a:cubicBezTo>
                <a:cubicBezTo>
                  <a:pt x="24439" y="4669"/>
                  <a:pt x="24449" y="4642"/>
                  <a:pt x="24449" y="4626"/>
                </a:cubicBezTo>
                <a:cubicBezTo>
                  <a:pt x="24452" y="4628"/>
                  <a:pt x="24455" y="4629"/>
                  <a:pt x="24458" y="4629"/>
                </a:cubicBezTo>
                <a:cubicBezTo>
                  <a:pt x="24471" y="4629"/>
                  <a:pt x="24479" y="4609"/>
                  <a:pt x="24479" y="4589"/>
                </a:cubicBezTo>
                <a:cubicBezTo>
                  <a:pt x="24483" y="4591"/>
                  <a:pt x="24486" y="4592"/>
                  <a:pt x="24488" y="4592"/>
                </a:cubicBezTo>
                <a:cubicBezTo>
                  <a:pt x="24510" y="4592"/>
                  <a:pt x="24490" y="4528"/>
                  <a:pt x="24485" y="4517"/>
                </a:cubicBezTo>
                <a:cubicBezTo>
                  <a:pt x="24485" y="4517"/>
                  <a:pt x="24479" y="4517"/>
                  <a:pt x="24479" y="4523"/>
                </a:cubicBezTo>
                <a:lnTo>
                  <a:pt x="24479" y="4517"/>
                </a:lnTo>
                <a:lnTo>
                  <a:pt x="24461" y="4517"/>
                </a:lnTo>
                <a:cubicBezTo>
                  <a:pt x="24466" y="4502"/>
                  <a:pt x="24458" y="4491"/>
                  <a:pt x="24446" y="4491"/>
                </a:cubicBezTo>
                <a:cubicBezTo>
                  <a:pt x="24443" y="4491"/>
                  <a:pt x="24440" y="4491"/>
                  <a:pt x="24437" y="4493"/>
                </a:cubicBezTo>
                <a:lnTo>
                  <a:pt x="24437" y="4486"/>
                </a:lnTo>
                <a:cubicBezTo>
                  <a:pt x="24467" y="4468"/>
                  <a:pt x="24491" y="4456"/>
                  <a:pt x="24515" y="4426"/>
                </a:cubicBezTo>
                <a:cubicBezTo>
                  <a:pt x="24521" y="4408"/>
                  <a:pt x="24539" y="4396"/>
                  <a:pt x="24552" y="4371"/>
                </a:cubicBezTo>
                <a:cubicBezTo>
                  <a:pt x="24552" y="4389"/>
                  <a:pt x="24562" y="4421"/>
                  <a:pt x="24574" y="4421"/>
                </a:cubicBezTo>
                <a:cubicBezTo>
                  <a:pt x="24579" y="4421"/>
                  <a:pt x="24583" y="4417"/>
                  <a:pt x="24588" y="4408"/>
                </a:cubicBezTo>
                <a:cubicBezTo>
                  <a:pt x="24588" y="4430"/>
                  <a:pt x="24604" y="4448"/>
                  <a:pt x="24620" y="4448"/>
                </a:cubicBezTo>
                <a:cubicBezTo>
                  <a:pt x="24629" y="4448"/>
                  <a:pt x="24638" y="4442"/>
                  <a:pt x="24642" y="4426"/>
                </a:cubicBezTo>
                <a:cubicBezTo>
                  <a:pt x="24645" y="4441"/>
                  <a:pt x="24658" y="4449"/>
                  <a:pt x="24670" y="4449"/>
                </a:cubicBezTo>
                <a:cubicBezTo>
                  <a:pt x="24682" y="4449"/>
                  <a:pt x="24694" y="4441"/>
                  <a:pt x="24697" y="4426"/>
                </a:cubicBezTo>
                <a:cubicBezTo>
                  <a:pt x="24702" y="4434"/>
                  <a:pt x="24713" y="4438"/>
                  <a:pt x="24725" y="4438"/>
                </a:cubicBezTo>
                <a:cubicBezTo>
                  <a:pt x="24739" y="4438"/>
                  <a:pt x="24754" y="4431"/>
                  <a:pt x="24757" y="4414"/>
                </a:cubicBezTo>
                <a:cubicBezTo>
                  <a:pt x="24762" y="4424"/>
                  <a:pt x="24773" y="4429"/>
                  <a:pt x="24784" y="4429"/>
                </a:cubicBezTo>
                <a:cubicBezTo>
                  <a:pt x="24799" y="4429"/>
                  <a:pt x="24814" y="4419"/>
                  <a:pt x="24818" y="4402"/>
                </a:cubicBezTo>
                <a:cubicBezTo>
                  <a:pt x="24821" y="4402"/>
                  <a:pt x="24823" y="4403"/>
                  <a:pt x="24825" y="4403"/>
                </a:cubicBezTo>
                <a:cubicBezTo>
                  <a:pt x="24845" y="4403"/>
                  <a:pt x="24855" y="4382"/>
                  <a:pt x="24860" y="4365"/>
                </a:cubicBezTo>
                <a:close/>
                <a:moveTo>
                  <a:pt x="11503" y="4865"/>
                </a:moveTo>
                <a:cubicBezTo>
                  <a:pt x="11501" y="4882"/>
                  <a:pt x="11497" y="4903"/>
                  <a:pt x="11492" y="4916"/>
                </a:cubicBezTo>
                <a:lnTo>
                  <a:pt x="11474" y="4916"/>
                </a:lnTo>
                <a:cubicBezTo>
                  <a:pt x="11489" y="4911"/>
                  <a:pt x="11500" y="4890"/>
                  <a:pt x="11503" y="4865"/>
                </a:cubicBezTo>
                <a:close/>
                <a:moveTo>
                  <a:pt x="11474" y="4880"/>
                </a:moveTo>
                <a:cubicBezTo>
                  <a:pt x="11474" y="4892"/>
                  <a:pt x="11468" y="4916"/>
                  <a:pt x="11462" y="4922"/>
                </a:cubicBezTo>
                <a:lnTo>
                  <a:pt x="11450" y="4922"/>
                </a:lnTo>
                <a:cubicBezTo>
                  <a:pt x="11468" y="4910"/>
                  <a:pt x="11474" y="4892"/>
                  <a:pt x="11474" y="4880"/>
                </a:cubicBezTo>
                <a:close/>
                <a:moveTo>
                  <a:pt x="11529" y="4862"/>
                </a:moveTo>
                <a:cubicBezTo>
                  <a:pt x="11529" y="4880"/>
                  <a:pt x="11529" y="4898"/>
                  <a:pt x="11522" y="4922"/>
                </a:cubicBezTo>
                <a:lnTo>
                  <a:pt x="11504" y="4922"/>
                </a:lnTo>
                <a:cubicBezTo>
                  <a:pt x="11510" y="4910"/>
                  <a:pt x="11522" y="4892"/>
                  <a:pt x="11529" y="4862"/>
                </a:cubicBezTo>
                <a:close/>
                <a:moveTo>
                  <a:pt x="11583" y="4910"/>
                </a:moveTo>
                <a:cubicBezTo>
                  <a:pt x="11583" y="4916"/>
                  <a:pt x="11571" y="4922"/>
                  <a:pt x="11571" y="4922"/>
                </a:cubicBezTo>
                <a:cubicBezTo>
                  <a:pt x="11571" y="4916"/>
                  <a:pt x="11583" y="4916"/>
                  <a:pt x="11583" y="4910"/>
                </a:cubicBezTo>
                <a:close/>
                <a:moveTo>
                  <a:pt x="11535" y="4898"/>
                </a:moveTo>
                <a:lnTo>
                  <a:pt x="11535" y="4928"/>
                </a:lnTo>
                <a:cubicBezTo>
                  <a:pt x="11535" y="4922"/>
                  <a:pt x="11529" y="4922"/>
                  <a:pt x="11529" y="4922"/>
                </a:cubicBezTo>
                <a:cubicBezTo>
                  <a:pt x="11535" y="4910"/>
                  <a:pt x="11535" y="4898"/>
                  <a:pt x="11535" y="4898"/>
                </a:cubicBezTo>
                <a:close/>
                <a:moveTo>
                  <a:pt x="11595" y="4916"/>
                </a:moveTo>
                <a:cubicBezTo>
                  <a:pt x="11595" y="4916"/>
                  <a:pt x="11595" y="4922"/>
                  <a:pt x="11589" y="4928"/>
                </a:cubicBezTo>
                <a:cubicBezTo>
                  <a:pt x="11589" y="4922"/>
                  <a:pt x="11595" y="4916"/>
                  <a:pt x="11595" y="4916"/>
                </a:cubicBezTo>
                <a:close/>
                <a:moveTo>
                  <a:pt x="11613" y="4916"/>
                </a:moveTo>
                <a:cubicBezTo>
                  <a:pt x="11613" y="4922"/>
                  <a:pt x="11619" y="4928"/>
                  <a:pt x="11613" y="4928"/>
                </a:cubicBezTo>
                <a:lnTo>
                  <a:pt x="11613" y="4916"/>
                </a:lnTo>
                <a:close/>
                <a:moveTo>
                  <a:pt x="11801" y="4910"/>
                </a:moveTo>
                <a:cubicBezTo>
                  <a:pt x="11801" y="4916"/>
                  <a:pt x="11801" y="4916"/>
                  <a:pt x="11807" y="4916"/>
                </a:cubicBezTo>
                <a:lnTo>
                  <a:pt x="11807" y="4922"/>
                </a:lnTo>
                <a:cubicBezTo>
                  <a:pt x="11801" y="4928"/>
                  <a:pt x="11795" y="4928"/>
                  <a:pt x="11783" y="4928"/>
                </a:cubicBezTo>
                <a:lnTo>
                  <a:pt x="11801" y="4910"/>
                </a:lnTo>
                <a:close/>
                <a:moveTo>
                  <a:pt x="11783" y="4916"/>
                </a:moveTo>
                <a:cubicBezTo>
                  <a:pt x="11783" y="4922"/>
                  <a:pt x="11777" y="4928"/>
                  <a:pt x="11777" y="4934"/>
                </a:cubicBezTo>
                <a:cubicBezTo>
                  <a:pt x="11777" y="4928"/>
                  <a:pt x="11771" y="4928"/>
                  <a:pt x="11771" y="4922"/>
                </a:cubicBezTo>
                <a:lnTo>
                  <a:pt x="11777" y="4916"/>
                </a:lnTo>
                <a:close/>
                <a:moveTo>
                  <a:pt x="11644" y="4922"/>
                </a:moveTo>
                <a:lnTo>
                  <a:pt x="11644" y="4941"/>
                </a:lnTo>
                <a:cubicBezTo>
                  <a:pt x="11631" y="4928"/>
                  <a:pt x="11644" y="4922"/>
                  <a:pt x="11644" y="4922"/>
                </a:cubicBezTo>
                <a:close/>
                <a:moveTo>
                  <a:pt x="11692" y="4922"/>
                </a:moveTo>
                <a:cubicBezTo>
                  <a:pt x="11704" y="4922"/>
                  <a:pt x="11704" y="4928"/>
                  <a:pt x="11704" y="4928"/>
                </a:cubicBezTo>
                <a:lnTo>
                  <a:pt x="11692" y="4941"/>
                </a:lnTo>
                <a:lnTo>
                  <a:pt x="11692" y="4922"/>
                </a:lnTo>
                <a:close/>
                <a:moveTo>
                  <a:pt x="12183" y="4937"/>
                </a:moveTo>
                <a:lnTo>
                  <a:pt x="12183" y="4937"/>
                </a:lnTo>
                <a:cubicBezTo>
                  <a:pt x="12184" y="4938"/>
                  <a:pt x="12184" y="4940"/>
                  <a:pt x="12184" y="4941"/>
                </a:cubicBezTo>
                <a:lnTo>
                  <a:pt x="12184" y="4941"/>
                </a:lnTo>
                <a:cubicBezTo>
                  <a:pt x="12184" y="4940"/>
                  <a:pt x="12184" y="4938"/>
                  <a:pt x="12183" y="4937"/>
                </a:cubicBezTo>
                <a:close/>
                <a:moveTo>
                  <a:pt x="11650" y="4928"/>
                </a:moveTo>
                <a:lnTo>
                  <a:pt x="11650" y="4947"/>
                </a:lnTo>
                <a:lnTo>
                  <a:pt x="11644" y="4947"/>
                </a:lnTo>
                <a:cubicBezTo>
                  <a:pt x="11650" y="4941"/>
                  <a:pt x="11650" y="4941"/>
                  <a:pt x="11650" y="4928"/>
                </a:cubicBezTo>
                <a:close/>
                <a:moveTo>
                  <a:pt x="11740" y="4922"/>
                </a:moveTo>
                <a:cubicBezTo>
                  <a:pt x="11740" y="4922"/>
                  <a:pt x="11740" y="4928"/>
                  <a:pt x="11747" y="4928"/>
                </a:cubicBezTo>
                <a:cubicBezTo>
                  <a:pt x="11740" y="4941"/>
                  <a:pt x="11740" y="4947"/>
                  <a:pt x="11734" y="4947"/>
                </a:cubicBezTo>
                <a:lnTo>
                  <a:pt x="11740" y="4922"/>
                </a:lnTo>
                <a:close/>
                <a:moveTo>
                  <a:pt x="12098" y="4922"/>
                </a:moveTo>
                <a:cubicBezTo>
                  <a:pt x="12098" y="4928"/>
                  <a:pt x="12098" y="4941"/>
                  <a:pt x="12104" y="4947"/>
                </a:cubicBezTo>
                <a:lnTo>
                  <a:pt x="12098" y="4947"/>
                </a:lnTo>
                <a:lnTo>
                  <a:pt x="12098" y="4922"/>
                </a:lnTo>
                <a:close/>
                <a:moveTo>
                  <a:pt x="12134" y="4910"/>
                </a:moveTo>
                <a:lnTo>
                  <a:pt x="12134" y="4910"/>
                </a:lnTo>
                <a:cubicBezTo>
                  <a:pt x="12134" y="4922"/>
                  <a:pt x="12140" y="4928"/>
                  <a:pt x="12140" y="4947"/>
                </a:cubicBezTo>
                <a:cubicBezTo>
                  <a:pt x="12134" y="4928"/>
                  <a:pt x="12134" y="4922"/>
                  <a:pt x="12134" y="4910"/>
                </a:cubicBezTo>
                <a:close/>
                <a:moveTo>
                  <a:pt x="12176" y="4892"/>
                </a:moveTo>
                <a:lnTo>
                  <a:pt x="12176" y="4892"/>
                </a:lnTo>
                <a:cubicBezTo>
                  <a:pt x="12176" y="4892"/>
                  <a:pt x="12199" y="4920"/>
                  <a:pt x="12206" y="4949"/>
                </a:cubicBezTo>
                <a:lnTo>
                  <a:pt x="12206" y="4949"/>
                </a:lnTo>
                <a:cubicBezTo>
                  <a:pt x="12196" y="4935"/>
                  <a:pt x="12185" y="4922"/>
                  <a:pt x="12178" y="4914"/>
                </a:cubicBezTo>
                <a:lnTo>
                  <a:pt x="12178" y="4914"/>
                </a:lnTo>
                <a:cubicBezTo>
                  <a:pt x="12179" y="4920"/>
                  <a:pt x="12181" y="4928"/>
                  <a:pt x="12183" y="4937"/>
                </a:cubicBezTo>
                <a:lnTo>
                  <a:pt x="12183" y="4937"/>
                </a:lnTo>
                <a:cubicBezTo>
                  <a:pt x="12178" y="4919"/>
                  <a:pt x="12170" y="4904"/>
                  <a:pt x="12170" y="4904"/>
                </a:cubicBezTo>
                <a:lnTo>
                  <a:pt x="12170" y="4904"/>
                </a:lnTo>
                <a:cubicBezTo>
                  <a:pt x="12170" y="4904"/>
                  <a:pt x="12173" y="4908"/>
                  <a:pt x="12178" y="4914"/>
                </a:cubicBezTo>
                <a:lnTo>
                  <a:pt x="12178" y="4914"/>
                </a:lnTo>
                <a:cubicBezTo>
                  <a:pt x="12176" y="4901"/>
                  <a:pt x="12176" y="4892"/>
                  <a:pt x="12176" y="4892"/>
                </a:cubicBezTo>
                <a:close/>
                <a:moveTo>
                  <a:pt x="11662" y="4941"/>
                </a:moveTo>
                <a:lnTo>
                  <a:pt x="11662" y="4953"/>
                </a:lnTo>
                <a:lnTo>
                  <a:pt x="11656" y="4953"/>
                </a:lnTo>
                <a:cubicBezTo>
                  <a:pt x="11662" y="4947"/>
                  <a:pt x="11662" y="4941"/>
                  <a:pt x="11662" y="4941"/>
                </a:cubicBezTo>
                <a:close/>
                <a:moveTo>
                  <a:pt x="12280" y="4952"/>
                </a:moveTo>
                <a:lnTo>
                  <a:pt x="12280" y="4952"/>
                </a:lnTo>
                <a:cubicBezTo>
                  <a:pt x="12282" y="4952"/>
                  <a:pt x="12284" y="4953"/>
                  <a:pt x="12285" y="4953"/>
                </a:cubicBezTo>
                <a:cubicBezTo>
                  <a:pt x="12284" y="4953"/>
                  <a:pt x="12282" y="4952"/>
                  <a:pt x="12280" y="4952"/>
                </a:cubicBezTo>
                <a:close/>
                <a:moveTo>
                  <a:pt x="11704" y="4941"/>
                </a:moveTo>
                <a:lnTo>
                  <a:pt x="11704" y="4959"/>
                </a:lnTo>
                <a:cubicBezTo>
                  <a:pt x="11692" y="4959"/>
                  <a:pt x="11686" y="4953"/>
                  <a:pt x="11686" y="4953"/>
                </a:cubicBezTo>
                <a:lnTo>
                  <a:pt x="11686" y="4947"/>
                </a:lnTo>
                <a:cubicBezTo>
                  <a:pt x="11686" y="4947"/>
                  <a:pt x="11692" y="4947"/>
                  <a:pt x="11704" y="4941"/>
                </a:cubicBezTo>
                <a:close/>
                <a:moveTo>
                  <a:pt x="11831" y="4971"/>
                </a:moveTo>
                <a:cubicBezTo>
                  <a:pt x="11831" y="4971"/>
                  <a:pt x="11837" y="4971"/>
                  <a:pt x="11837" y="4977"/>
                </a:cubicBezTo>
                <a:cubicBezTo>
                  <a:pt x="11831" y="4977"/>
                  <a:pt x="11831" y="4971"/>
                  <a:pt x="11831" y="4971"/>
                </a:cubicBezTo>
                <a:close/>
                <a:moveTo>
                  <a:pt x="11801" y="4947"/>
                </a:moveTo>
                <a:lnTo>
                  <a:pt x="11801" y="4959"/>
                </a:lnTo>
                <a:cubicBezTo>
                  <a:pt x="11795" y="4959"/>
                  <a:pt x="11795" y="4971"/>
                  <a:pt x="11795" y="4971"/>
                </a:cubicBezTo>
                <a:lnTo>
                  <a:pt x="11801" y="4971"/>
                </a:lnTo>
                <a:lnTo>
                  <a:pt x="11801" y="4983"/>
                </a:lnTo>
                <a:cubicBezTo>
                  <a:pt x="11801" y="4977"/>
                  <a:pt x="11795" y="4977"/>
                  <a:pt x="11795" y="4971"/>
                </a:cubicBezTo>
                <a:cubicBezTo>
                  <a:pt x="11783" y="4959"/>
                  <a:pt x="11783" y="4953"/>
                  <a:pt x="11777" y="4947"/>
                </a:cubicBezTo>
                <a:close/>
                <a:moveTo>
                  <a:pt x="11922" y="4959"/>
                </a:moveTo>
                <a:lnTo>
                  <a:pt x="11922" y="4977"/>
                </a:lnTo>
                <a:lnTo>
                  <a:pt x="11922" y="4983"/>
                </a:lnTo>
                <a:lnTo>
                  <a:pt x="11916" y="4983"/>
                </a:lnTo>
                <a:lnTo>
                  <a:pt x="11904" y="4977"/>
                </a:lnTo>
                <a:cubicBezTo>
                  <a:pt x="11916" y="4977"/>
                  <a:pt x="11916" y="4977"/>
                  <a:pt x="11916" y="4971"/>
                </a:cubicBezTo>
                <a:cubicBezTo>
                  <a:pt x="11916" y="4971"/>
                  <a:pt x="11922" y="4971"/>
                  <a:pt x="11922" y="4977"/>
                </a:cubicBezTo>
                <a:lnTo>
                  <a:pt x="11922" y="4977"/>
                </a:lnTo>
                <a:cubicBezTo>
                  <a:pt x="11922" y="4971"/>
                  <a:pt x="11916" y="4971"/>
                  <a:pt x="11922" y="4959"/>
                </a:cubicBezTo>
                <a:lnTo>
                  <a:pt x="11922" y="4959"/>
                </a:lnTo>
                <a:cubicBezTo>
                  <a:pt x="11920" y="4963"/>
                  <a:pt x="11919" y="4964"/>
                  <a:pt x="11918" y="4964"/>
                </a:cubicBezTo>
                <a:cubicBezTo>
                  <a:pt x="11917" y="4964"/>
                  <a:pt x="11918" y="4959"/>
                  <a:pt x="11922" y="4959"/>
                </a:cubicBezTo>
                <a:close/>
                <a:moveTo>
                  <a:pt x="11868" y="4971"/>
                </a:moveTo>
                <a:lnTo>
                  <a:pt x="11874" y="5001"/>
                </a:lnTo>
                <a:cubicBezTo>
                  <a:pt x="11868" y="4989"/>
                  <a:pt x="11862" y="4983"/>
                  <a:pt x="11862" y="4977"/>
                </a:cubicBezTo>
                <a:cubicBezTo>
                  <a:pt x="11862" y="4971"/>
                  <a:pt x="11868" y="4971"/>
                  <a:pt x="11868" y="4971"/>
                </a:cubicBezTo>
                <a:close/>
                <a:moveTo>
                  <a:pt x="11722" y="4928"/>
                </a:moveTo>
                <a:cubicBezTo>
                  <a:pt x="11722" y="4940"/>
                  <a:pt x="11722" y="4946"/>
                  <a:pt x="11732" y="4951"/>
                </a:cubicBezTo>
                <a:lnTo>
                  <a:pt x="11732" y="4951"/>
                </a:lnTo>
                <a:cubicBezTo>
                  <a:pt x="11738" y="4949"/>
                  <a:pt x="11742" y="4945"/>
                  <a:pt x="11747" y="4941"/>
                </a:cubicBezTo>
                <a:lnTo>
                  <a:pt x="11747" y="4947"/>
                </a:lnTo>
                <a:cubicBezTo>
                  <a:pt x="11747" y="4947"/>
                  <a:pt x="11747" y="4953"/>
                  <a:pt x="11753" y="4953"/>
                </a:cubicBezTo>
                <a:cubicBezTo>
                  <a:pt x="11771" y="4971"/>
                  <a:pt x="11777" y="4989"/>
                  <a:pt x="11783" y="5007"/>
                </a:cubicBezTo>
                <a:lnTo>
                  <a:pt x="11722" y="4977"/>
                </a:lnTo>
                <a:lnTo>
                  <a:pt x="11722" y="4972"/>
                </a:lnTo>
                <a:lnTo>
                  <a:pt x="11722" y="4972"/>
                </a:lnTo>
                <a:cubicBezTo>
                  <a:pt x="11725" y="4975"/>
                  <a:pt x="11729" y="4977"/>
                  <a:pt x="11734" y="4977"/>
                </a:cubicBezTo>
                <a:lnTo>
                  <a:pt x="11734" y="4953"/>
                </a:lnTo>
                <a:cubicBezTo>
                  <a:pt x="11733" y="4952"/>
                  <a:pt x="11733" y="4952"/>
                  <a:pt x="11732" y="4951"/>
                </a:cubicBezTo>
                <a:lnTo>
                  <a:pt x="11732" y="4951"/>
                </a:lnTo>
                <a:cubicBezTo>
                  <a:pt x="11729" y="4952"/>
                  <a:pt x="11726" y="4953"/>
                  <a:pt x="11722" y="4953"/>
                </a:cubicBezTo>
                <a:lnTo>
                  <a:pt x="11722" y="4972"/>
                </a:lnTo>
                <a:lnTo>
                  <a:pt x="11722" y="4972"/>
                </a:lnTo>
                <a:cubicBezTo>
                  <a:pt x="11718" y="4969"/>
                  <a:pt x="11716" y="4965"/>
                  <a:pt x="11716" y="4965"/>
                </a:cubicBezTo>
                <a:cubicBezTo>
                  <a:pt x="11722" y="4953"/>
                  <a:pt x="11722" y="4934"/>
                  <a:pt x="11722" y="4928"/>
                </a:cubicBezTo>
                <a:close/>
                <a:moveTo>
                  <a:pt x="11886" y="4983"/>
                </a:moveTo>
                <a:cubicBezTo>
                  <a:pt x="11886" y="4983"/>
                  <a:pt x="11892" y="4983"/>
                  <a:pt x="11892" y="4989"/>
                </a:cubicBezTo>
                <a:lnTo>
                  <a:pt x="11892" y="5007"/>
                </a:lnTo>
                <a:cubicBezTo>
                  <a:pt x="11886" y="5007"/>
                  <a:pt x="11886" y="5013"/>
                  <a:pt x="11874" y="5013"/>
                </a:cubicBezTo>
                <a:cubicBezTo>
                  <a:pt x="11886" y="5001"/>
                  <a:pt x="11886" y="4989"/>
                  <a:pt x="11886" y="4983"/>
                </a:cubicBezTo>
                <a:close/>
                <a:moveTo>
                  <a:pt x="20313" y="4717"/>
                </a:moveTo>
                <a:cubicBezTo>
                  <a:pt x="20313" y="4747"/>
                  <a:pt x="20350" y="4759"/>
                  <a:pt x="20380" y="4759"/>
                </a:cubicBezTo>
                <a:cubicBezTo>
                  <a:pt x="20374" y="4771"/>
                  <a:pt x="20368" y="4777"/>
                  <a:pt x="20374" y="4795"/>
                </a:cubicBezTo>
                <a:cubicBezTo>
                  <a:pt x="20380" y="4850"/>
                  <a:pt x="20441" y="4838"/>
                  <a:pt x="20429" y="4892"/>
                </a:cubicBezTo>
                <a:cubicBezTo>
                  <a:pt x="20453" y="4892"/>
                  <a:pt x="20465" y="4910"/>
                  <a:pt x="20459" y="4922"/>
                </a:cubicBezTo>
                <a:cubicBezTo>
                  <a:pt x="20422" y="4922"/>
                  <a:pt x="20422" y="4953"/>
                  <a:pt x="20422" y="4977"/>
                </a:cubicBezTo>
                <a:cubicBezTo>
                  <a:pt x="20418" y="4976"/>
                  <a:pt x="20415" y="4976"/>
                  <a:pt x="20411" y="4976"/>
                </a:cubicBezTo>
                <a:cubicBezTo>
                  <a:pt x="20385" y="4976"/>
                  <a:pt x="20360" y="4992"/>
                  <a:pt x="20350" y="5013"/>
                </a:cubicBezTo>
                <a:cubicBezTo>
                  <a:pt x="20343" y="5009"/>
                  <a:pt x="20333" y="5008"/>
                  <a:pt x="20321" y="5008"/>
                </a:cubicBezTo>
                <a:cubicBezTo>
                  <a:pt x="20308" y="5008"/>
                  <a:pt x="20293" y="5009"/>
                  <a:pt x="20278" y="5009"/>
                </a:cubicBezTo>
                <a:cubicBezTo>
                  <a:pt x="20270" y="5009"/>
                  <a:pt x="20261" y="5009"/>
                  <a:pt x="20253" y="5007"/>
                </a:cubicBezTo>
                <a:lnTo>
                  <a:pt x="20247" y="5007"/>
                </a:lnTo>
                <a:lnTo>
                  <a:pt x="20247" y="4953"/>
                </a:lnTo>
                <a:cubicBezTo>
                  <a:pt x="20247" y="4922"/>
                  <a:pt x="20241" y="4886"/>
                  <a:pt x="20241" y="4856"/>
                </a:cubicBezTo>
                <a:cubicBezTo>
                  <a:pt x="20241" y="4807"/>
                  <a:pt x="20259" y="4765"/>
                  <a:pt x="20283" y="4717"/>
                </a:cubicBezTo>
                <a:cubicBezTo>
                  <a:pt x="20292" y="4723"/>
                  <a:pt x="20297" y="4726"/>
                  <a:pt x="20299" y="4726"/>
                </a:cubicBezTo>
                <a:cubicBezTo>
                  <a:pt x="20301" y="4726"/>
                  <a:pt x="20301" y="4723"/>
                  <a:pt x="20301" y="4717"/>
                </a:cubicBezTo>
                <a:close/>
                <a:moveTo>
                  <a:pt x="11696" y="5004"/>
                </a:moveTo>
                <a:lnTo>
                  <a:pt x="11716" y="5019"/>
                </a:lnTo>
                <a:lnTo>
                  <a:pt x="11698" y="5019"/>
                </a:lnTo>
                <a:cubicBezTo>
                  <a:pt x="11698" y="5015"/>
                  <a:pt x="11697" y="5009"/>
                  <a:pt x="11696" y="5004"/>
                </a:cubicBezTo>
                <a:close/>
                <a:moveTo>
                  <a:pt x="11698" y="4983"/>
                </a:moveTo>
                <a:cubicBezTo>
                  <a:pt x="11710" y="4983"/>
                  <a:pt x="11716" y="4983"/>
                  <a:pt x="11728" y="5001"/>
                </a:cubicBezTo>
                <a:cubicBezTo>
                  <a:pt x="11740" y="5007"/>
                  <a:pt x="11747" y="5007"/>
                  <a:pt x="11753" y="5013"/>
                </a:cubicBezTo>
                <a:cubicBezTo>
                  <a:pt x="11740" y="5013"/>
                  <a:pt x="11734" y="5013"/>
                  <a:pt x="11716" y="5019"/>
                </a:cubicBezTo>
                <a:lnTo>
                  <a:pt x="11698" y="4989"/>
                </a:lnTo>
                <a:lnTo>
                  <a:pt x="11698" y="4983"/>
                </a:lnTo>
                <a:close/>
                <a:moveTo>
                  <a:pt x="11656" y="5001"/>
                </a:moveTo>
                <a:cubicBezTo>
                  <a:pt x="11662" y="5007"/>
                  <a:pt x="11674" y="5013"/>
                  <a:pt x="11680" y="5031"/>
                </a:cubicBezTo>
                <a:lnTo>
                  <a:pt x="11662" y="5031"/>
                </a:lnTo>
                <a:cubicBezTo>
                  <a:pt x="11662" y="5019"/>
                  <a:pt x="11662" y="5013"/>
                  <a:pt x="11656" y="5001"/>
                </a:cubicBezTo>
                <a:close/>
                <a:moveTo>
                  <a:pt x="11843" y="4989"/>
                </a:moveTo>
                <a:cubicBezTo>
                  <a:pt x="11855" y="5001"/>
                  <a:pt x="11868" y="5001"/>
                  <a:pt x="11874" y="5007"/>
                </a:cubicBezTo>
                <a:cubicBezTo>
                  <a:pt x="11868" y="5012"/>
                  <a:pt x="11863" y="5013"/>
                  <a:pt x="11858" y="5017"/>
                </a:cubicBezTo>
                <a:lnTo>
                  <a:pt x="11858" y="5017"/>
                </a:lnTo>
                <a:lnTo>
                  <a:pt x="11843" y="5007"/>
                </a:lnTo>
                <a:lnTo>
                  <a:pt x="11843" y="5007"/>
                </a:lnTo>
                <a:cubicBezTo>
                  <a:pt x="11843" y="5013"/>
                  <a:pt x="11855" y="5019"/>
                  <a:pt x="11855" y="5019"/>
                </a:cubicBezTo>
                <a:cubicBezTo>
                  <a:pt x="11856" y="5018"/>
                  <a:pt x="11857" y="5018"/>
                  <a:pt x="11858" y="5017"/>
                </a:cubicBezTo>
                <a:lnTo>
                  <a:pt x="11858" y="5017"/>
                </a:lnTo>
                <a:lnTo>
                  <a:pt x="11862" y="5019"/>
                </a:lnTo>
                <a:cubicBezTo>
                  <a:pt x="11855" y="5031"/>
                  <a:pt x="11843" y="5031"/>
                  <a:pt x="11837" y="5031"/>
                </a:cubicBezTo>
                <a:cubicBezTo>
                  <a:pt x="11837" y="5031"/>
                  <a:pt x="11837" y="5019"/>
                  <a:pt x="11831" y="5019"/>
                </a:cubicBezTo>
                <a:cubicBezTo>
                  <a:pt x="11837" y="5019"/>
                  <a:pt x="11837" y="5013"/>
                  <a:pt x="11843" y="5007"/>
                </a:cubicBezTo>
                <a:lnTo>
                  <a:pt x="11843" y="4989"/>
                </a:lnTo>
                <a:close/>
                <a:moveTo>
                  <a:pt x="11922" y="5007"/>
                </a:moveTo>
                <a:lnTo>
                  <a:pt x="11916" y="5031"/>
                </a:lnTo>
                <a:lnTo>
                  <a:pt x="11916" y="5007"/>
                </a:lnTo>
                <a:close/>
                <a:moveTo>
                  <a:pt x="11591" y="5047"/>
                </a:moveTo>
                <a:cubicBezTo>
                  <a:pt x="11592" y="5047"/>
                  <a:pt x="11593" y="5047"/>
                  <a:pt x="11595" y="5050"/>
                </a:cubicBezTo>
                <a:cubicBezTo>
                  <a:pt x="11591" y="5050"/>
                  <a:pt x="11590" y="5047"/>
                  <a:pt x="11591" y="5047"/>
                </a:cubicBezTo>
                <a:close/>
                <a:moveTo>
                  <a:pt x="11571" y="5044"/>
                </a:moveTo>
                <a:cubicBezTo>
                  <a:pt x="11571" y="5050"/>
                  <a:pt x="11571" y="5050"/>
                  <a:pt x="11583" y="5062"/>
                </a:cubicBezTo>
                <a:cubicBezTo>
                  <a:pt x="11571" y="5062"/>
                  <a:pt x="11571" y="5050"/>
                  <a:pt x="11571" y="5044"/>
                </a:cubicBezTo>
                <a:close/>
                <a:moveTo>
                  <a:pt x="11904" y="5007"/>
                </a:moveTo>
                <a:cubicBezTo>
                  <a:pt x="11904" y="5019"/>
                  <a:pt x="11904" y="5031"/>
                  <a:pt x="11916" y="5037"/>
                </a:cubicBezTo>
                <a:lnTo>
                  <a:pt x="11904" y="5062"/>
                </a:lnTo>
                <a:cubicBezTo>
                  <a:pt x="11886" y="5062"/>
                  <a:pt x="11862" y="5062"/>
                  <a:pt x="11843" y="5050"/>
                </a:cubicBezTo>
                <a:lnTo>
                  <a:pt x="11843" y="5043"/>
                </a:lnTo>
                <a:cubicBezTo>
                  <a:pt x="11862" y="5037"/>
                  <a:pt x="11874" y="5025"/>
                  <a:pt x="11892" y="5013"/>
                </a:cubicBezTo>
                <a:lnTo>
                  <a:pt x="11898" y="5007"/>
                </a:lnTo>
                <a:close/>
                <a:moveTo>
                  <a:pt x="11934" y="5019"/>
                </a:moveTo>
                <a:cubicBezTo>
                  <a:pt x="11928" y="5031"/>
                  <a:pt x="11928" y="5043"/>
                  <a:pt x="11928" y="5062"/>
                </a:cubicBezTo>
                <a:lnTo>
                  <a:pt x="11904" y="5062"/>
                </a:lnTo>
                <a:cubicBezTo>
                  <a:pt x="11904" y="5062"/>
                  <a:pt x="11916" y="5050"/>
                  <a:pt x="11916" y="5043"/>
                </a:cubicBezTo>
                <a:cubicBezTo>
                  <a:pt x="11922" y="5031"/>
                  <a:pt x="11928" y="5031"/>
                  <a:pt x="11934" y="5019"/>
                </a:cubicBezTo>
                <a:close/>
                <a:moveTo>
                  <a:pt x="11553" y="5062"/>
                </a:moveTo>
                <a:cubicBezTo>
                  <a:pt x="11559" y="5062"/>
                  <a:pt x="11559" y="5062"/>
                  <a:pt x="11559" y="5068"/>
                </a:cubicBezTo>
                <a:cubicBezTo>
                  <a:pt x="11553" y="5068"/>
                  <a:pt x="11553" y="5062"/>
                  <a:pt x="11553" y="5062"/>
                </a:cubicBezTo>
                <a:close/>
                <a:moveTo>
                  <a:pt x="11958" y="5031"/>
                </a:moveTo>
                <a:lnTo>
                  <a:pt x="11958" y="5050"/>
                </a:lnTo>
                <a:lnTo>
                  <a:pt x="11958" y="5068"/>
                </a:lnTo>
                <a:lnTo>
                  <a:pt x="11946" y="5068"/>
                </a:lnTo>
                <a:cubicBezTo>
                  <a:pt x="11946" y="5063"/>
                  <a:pt x="11950" y="5054"/>
                  <a:pt x="11955" y="5048"/>
                </a:cubicBezTo>
                <a:lnTo>
                  <a:pt x="11955" y="5048"/>
                </a:lnTo>
                <a:cubicBezTo>
                  <a:pt x="11955" y="5049"/>
                  <a:pt x="11957" y="5050"/>
                  <a:pt x="11958" y="5050"/>
                </a:cubicBezTo>
                <a:cubicBezTo>
                  <a:pt x="11958" y="5050"/>
                  <a:pt x="11957" y="5048"/>
                  <a:pt x="11956" y="5046"/>
                </a:cubicBezTo>
                <a:lnTo>
                  <a:pt x="11956" y="5046"/>
                </a:lnTo>
                <a:cubicBezTo>
                  <a:pt x="11957" y="5045"/>
                  <a:pt x="11958" y="5044"/>
                  <a:pt x="11958" y="5043"/>
                </a:cubicBezTo>
                <a:cubicBezTo>
                  <a:pt x="11957" y="5043"/>
                  <a:pt x="11955" y="5044"/>
                  <a:pt x="11955" y="5045"/>
                </a:cubicBezTo>
                <a:lnTo>
                  <a:pt x="11955" y="5045"/>
                </a:lnTo>
                <a:cubicBezTo>
                  <a:pt x="11953" y="5043"/>
                  <a:pt x="11952" y="5040"/>
                  <a:pt x="11952" y="5037"/>
                </a:cubicBezTo>
                <a:cubicBezTo>
                  <a:pt x="11952" y="5031"/>
                  <a:pt x="11958" y="5031"/>
                  <a:pt x="11958" y="5031"/>
                </a:cubicBezTo>
                <a:close/>
                <a:moveTo>
                  <a:pt x="11983" y="5062"/>
                </a:moveTo>
                <a:cubicBezTo>
                  <a:pt x="11983" y="5062"/>
                  <a:pt x="11983" y="5068"/>
                  <a:pt x="11977" y="5074"/>
                </a:cubicBezTo>
                <a:lnTo>
                  <a:pt x="11964" y="5074"/>
                </a:lnTo>
                <a:cubicBezTo>
                  <a:pt x="11977" y="5062"/>
                  <a:pt x="11977" y="5062"/>
                  <a:pt x="11983" y="5062"/>
                </a:cubicBezTo>
                <a:close/>
                <a:moveTo>
                  <a:pt x="11989" y="5068"/>
                </a:moveTo>
                <a:lnTo>
                  <a:pt x="11983" y="5074"/>
                </a:lnTo>
                <a:cubicBezTo>
                  <a:pt x="11983" y="5068"/>
                  <a:pt x="11989" y="5068"/>
                  <a:pt x="11989" y="5068"/>
                </a:cubicBezTo>
                <a:close/>
                <a:moveTo>
                  <a:pt x="12007" y="5068"/>
                </a:moveTo>
                <a:cubicBezTo>
                  <a:pt x="12007" y="5068"/>
                  <a:pt x="12007" y="5074"/>
                  <a:pt x="11995" y="5074"/>
                </a:cubicBezTo>
                <a:cubicBezTo>
                  <a:pt x="11995" y="5068"/>
                  <a:pt x="12007" y="5068"/>
                  <a:pt x="12007" y="5068"/>
                </a:cubicBezTo>
                <a:close/>
                <a:moveTo>
                  <a:pt x="12025" y="5068"/>
                </a:moveTo>
                <a:cubicBezTo>
                  <a:pt x="12025" y="5074"/>
                  <a:pt x="12025" y="5074"/>
                  <a:pt x="12019" y="5080"/>
                </a:cubicBezTo>
                <a:cubicBezTo>
                  <a:pt x="12019" y="5074"/>
                  <a:pt x="12025" y="5074"/>
                  <a:pt x="12025" y="5068"/>
                </a:cubicBezTo>
                <a:close/>
                <a:moveTo>
                  <a:pt x="12049" y="5068"/>
                </a:moveTo>
                <a:cubicBezTo>
                  <a:pt x="12049" y="5074"/>
                  <a:pt x="12049" y="5080"/>
                  <a:pt x="12043" y="5080"/>
                </a:cubicBezTo>
                <a:cubicBezTo>
                  <a:pt x="12043" y="5074"/>
                  <a:pt x="12049" y="5068"/>
                  <a:pt x="12049" y="5068"/>
                </a:cubicBezTo>
                <a:close/>
                <a:moveTo>
                  <a:pt x="11504" y="5062"/>
                </a:moveTo>
                <a:cubicBezTo>
                  <a:pt x="11510" y="5068"/>
                  <a:pt x="11522" y="5074"/>
                  <a:pt x="11522" y="5080"/>
                </a:cubicBezTo>
                <a:cubicBezTo>
                  <a:pt x="11522" y="5080"/>
                  <a:pt x="11510" y="5080"/>
                  <a:pt x="11510" y="5092"/>
                </a:cubicBezTo>
                <a:cubicBezTo>
                  <a:pt x="11510" y="5074"/>
                  <a:pt x="11510" y="5068"/>
                  <a:pt x="11504" y="5062"/>
                </a:cubicBezTo>
                <a:close/>
                <a:moveTo>
                  <a:pt x="11740" y="5037"/>
                </a:moveTo>
                <a:lnTo>
                  <a:pt x="11728" y="5043"/>
                </a:lnTo>
                <a:lnTo>
                  <a:pt x="11728" y="5063"/>
                </a:lnTo>
                <a:lnTo>
                  <a:pt x="11728" y="5063"/>
                </a:lnTo>
                <a:cubicBezTo>
                  <a:pt x="11726" y="5063"/>
                  <a:pt x="11724" y="5062"/>
                  <a:pt x="11721" y="5062"/>
                </a:cubicBezTo>
                <a:lnTo>
                  <a:pt x="11721" y="5062"/>
                </a:lnTo>
                <a:lnTo>
                  <a:pt x="11728" y="5068"/>
                </a:lnTo>
                <a:lnTo>
                  <a:pt x="11728" y="5063"/>
                </a:lnTo>
                <a:lnTo>
                  <a:pt x="11728" y="5063"/>
                </a:lnTo>
                <a:cubicBezTo>
                  <a:pt x="11734" y="5064"/>
                  <a:pt x="11738" y="5065"/>
                  <a:pt x="11740" y="5068"/>
                </a:cubicBezTo>
                <a:cubicBezTo>
                  <a:pt x="11740" y="5074"/>
                  <a:pt x="11740" y="5074"/>
                  <a:pt x="11747" y="5080"/>
                </a:cubicBezTo>
                <a:cubicBezTo>
                  <a:pt x="11747" y="5080"/>
                  <a:pt x="11740" y="5080"/>
                  <a:pt x="11740" y="5092"/>
                </a:cubicBezTo>
                <a:cubicBezTo>
                  <a:pt x="11722" y="5074"/>
                  <a:pt x="11710" y="5068"/>
                  <a:pt x="11704" y="5062"/>
                </a:cubicBezTo>
                <a:cubicBezTo>
                  <a:pt x="11709" y="5062"/>
                  <a:pt x="11715" y="5062"/>
                  <a:pt x="11721" y="5062"/>
                </a:cubicBezTo>
                <a:lnTo>
                  <a:pt x="11721" y="5062"/>
                </a:lnTo>
                <a:lnTo>
                  <a:pt x="11698" y="5043"/>
                </a:lnTo>
                <a:cubicBezTo>
                  <a:pt x="11704" y="5043"/>
                  <a:pt x="11710" y="5037"/>
                  <a:pt x="11716" y="5037"/>
                </a:cubicBezTo>
                <a:close/>
                <a:moveTo>
                  <a:pt x="12073" y="5074"/>
                </a:moveTo>
                <a:lnTo>
                  <a:pt x="12073" y="5074"/>
                </a:lnTo>
                <a:cubicBezTo>
                  <a:pt x="12067" y="5080"/>
                  <a:pt x="12067" y="5092"/>
                  <a:pt x="12067" y="5092"/>
                </a:cubicBezTo>
                <a:cubicBezTo>
                  <a:pt x="12067" y="5080"/>
                  <a:pt x="12067" y="5080"/>
                  <a:pt x="12073" y="5074"/>
                </a:cubicBezTo>
                <a:close/>
                <a:moveTo>
                  <a:pt x="12079" y="5098"/>
                </a:moveTo>
                <a:cubicBezTo>
                  <a:pt x="12083" y="5101"/>
                  <a:pt x="12083" y="5102"/>
                  <a:pt x="12082" y="5102"/>
                </a:cubicBezTo>
                <a:cubicBezTo>
                  <a:pt x="12081" y="5102"/>
                  <a:pt x="12079" y="5101"/>
                  <a:pt x="12079" y="5098"/>
                </a:cubicBezTo>
                <a:close/>
                <a:moveTo>
                  <a:pt x="11480" y="5043"/>
                </a:moveTo>
                <a:lnTo>
                  <a:pt x="11480" y="5043"/>
                </a:lnTo>
                <a:cubicBezTo>
                  <a:pt x="11492" y="5062"/>
                  <a:pt x="11498" y="5080"/>
                  <a:pt x="11504" y="5098"/>
                </a:cubicBezTo>
                <a:cubicBezTo>
                  <a:pt x="11498" y="5098"/>
                  <a:pt x="11498" y="5104"/>
                  <a:pt x="11492" y="5104"/>
                </a:cubicBezTo>
                <a:cubicBezTo>
                  <a:pt x="11492" y="5092"/>
                  <a:pt x="11492" y="5068"/>
                  <a:pt x="11480" y="5043"/>
                </a:cubicBezTo>
                <a:close/>
                <a:moveTo>
                  <a:pt x="11680" y="5074"/>
                </a:moveTo>
                <a:cubicBezTo>
                  <a:pt x="11692" y="5074"/>
                  <a:pt x="11710" y="5080"/>
                  <a:pt x="11722" y="5092"/>
                </a:cubicBezTo>
                <a:cubicBezTo>
                  <a:pt x="11716" y="5098"/>
                  <a:pt x="11716" y="5098"/>
                  <a:pt x="11716" y="5104"/>
                </a:cubicBezTo>
                <a:cubicBezTo>
                  <a:pt x="11704" y="5098"/>
                  <a:pt x="11692" y="5092"/>
                  <a:pt x="11680" y="5074"/>
                </a:cubicBezTo>
                <a:close/>
                <a:moveTo>
                  <a:pt x="11904" y="5103"/>
                </a:moveTo>
                <a:lnTo>
                  <a:pt x="11904" y="5103"/>
                </a:lnTo>
                <a:cubicBezTo>
                  <a:pt x="11901" y="5104"/>
                  <a:pt x="11899" y="5104"/>
                  <a:pt x="11898" y="5104"/>
                </a:cubicBezTo>
                <a:cubicBezTo>
                  <a:pt x="11898" y="5105"/>
                  <a:pt x="11898" y="5106"/>
                  <a:pt x="11898" y="5106"/>
                </a:cubicBezTo>
                <a:lnTo>
                  <a:pt x="11898" y="5106"/>
                </a:lnTo>
                <a:lnTo>
                  <a:pt x="11904" y="5103"/>
                </a:lnTo>
                <a:close/>
                <a:moveTo>
                  <a:pt x="11892" y="5074"/>
                </a:moveTo>
                <a:cubicBezTo>
                  <a:pt x="11904" y="5074"/>
                  <a:pt x="11922" y="5074"/>
                  <a:pt x="11922" y="5080"/>
                </a:cubicBezTo>
                <a:lnTo>
                  <a:pt x="11922" y="5092"/>
                </a:lnTo>
                <a:lnTo>
                  <a:pt x="11904" y="5103"/>
                </a:lnTo>
                <a:lnTo>
                  <a:pt x="11904" y="5103"/>
                </a:lnTo>
                <a:cubicBezTo>
                  <a:pt x="11910" y="5101"/>
                  <a:pt x="11919" y="5098"/>
                  <a:pt x="11928" y="5098"/>
                </a:cubicBezTo>
                <a:lnTo>
                  <a:pt x="11946" y="5098"/>
                </a:lnTo>
                <a:cubicBezTo>
                  <a:pt x="11934" y="5098"/>
                  <a:pt x="11922" y="5110"/>
                  <a:pt x="11916" y="5116"/>
                </a:cubicBezTo>
                <a:cubicBezTo>
                  <a:pt x="11906" y="5111"/>
                  <a:pt x="11900" y="5110"/>
                  <a:pt x="11898" y="5106"/>
                </a:cubicBezTo>
                <a:lnTo>
                  <a:pt x="11898" y="5106"/>
                </a:lnTo>
                <a:lnTo>
                  <a:pt x="11892" y="5110"/>
                </a:lnTo>
                <a:cubicBezTo>
                  <a:pt x="11886" y="5092"/>
                  <a:pt x="11868" y="5080"/>
                  <a:pt x="11862" y="5074"/>
                </a:cubicBezTo>
                <a:close/>
                <a:moveTo>
                  <a:pt x="11462" y="5044"/>
                </a:moveTo>
                <a:cubicBezTo>
                  <a:pt x="11474" y="5068"/>
                  <a:pt x="11480" y="5098"/>
                  <a:pt x="11480" y="5110"/>
                </a:cubicBezTo>
                <a:cubicBezTo>
                  <a:pt x="11474" y="5110"/>
                  <a:pt x="11474" y="5122"/>
                  <a:pt x="11468" y="5122"/>
                </a:cubicBezTo>
                <a:cubicBezTo>
                  <a:pt x="11474" y="5098"/>
                  <a:pt x="11474" y="5068"/>
                  <a:pt x="11462" y="5044"/>
                </a:cubicBezTo>
                <a:close/>
                <a:moveTo>
                  <a:pt x="12110" y="5092"/>
                </a:moveTo>
                <a:lnTo>
                  <a:pt x="12110" y="5122"/>
                </a:lnTo>
                <a:cubicBezTo>
                  <a:pt x="12110" y="5122"/>
                  <a:pt x="12104" y="5122"/>
                  <a:pt x="12104" y="5110"/>
                </a:cubicBezTo>
                <a:cubicBezTo>
                  <a:pt x="12104" y="5098"/>
                  <a:pt x="12104" y="5092"/>
                  <a:pt x="12110" y="5092"/>
                </a:cubicBezTo>
                <a:close/>
                <a:moveTo>
                  <a:pt x="11874" y="5104"/>
                </a:moveTo>
                <a:lnTo>
                  <a:pt x="11886" y="5110"/>
                </a:lnTo>
                <a:cubicBezTo>
                  <a:pt x="11892" y="5122"/>
                  <a:pt x="11892" y="5128"/>
                  <a:pt x="11892" y="5128"/>
                </a:cubicBezTo>
                <a:lnTo>
                  <a:pt x="11874" y="5128"/>
                </a:lnTo>
                <a:lnTo>
                  <a:pt x="11874" y="5104"/>
                </a:lnTo>
                <a:close/>
                <a:moveTo>
                  <a:pt x="12140" y="5068"/>
                </a:moveTo>
                <a:cubicBezTo>
                  <a:pt x="12134" y="5086"/>
                  <a:pt x="12134" y="5110"/>
                  <a:pt x="12134" y="5128"/>
                </a:cubicBezTo>
                <a:cubicBezTo>
                  <a:pt x="12134" y="5128"/>
                  <a:pt x="12128" y="5128"/>
                  <a:pt x="12128" y="5116"/>
                </a:cubicBezTo>
                <a:cubicBezTo>
                  <a:pt x="12128" y="5104"/>
                  <a:pt x="12134" y="5080"/>
                  <a:pt x="12140" y="5068"/>
                </a:cubicBezTo>
                <a:close/>
                <a:moveTo>
                  <a:pt x="11455" y="5109"/>
                </a:moveTo>
                <a:cubicBezTo>
                  <a:pt x="11457" y="5116"/>
                  <a:pt x="11459" y="5122"/>
                  <a:pt x="11462" y="5128"/>
                </a:cubicBezTo>
                <a:cubicBezTo>
                  <a:pt x="11462" y="5128"/>
                  <a:pt x="11454" y="5128"/>
                  <a:pt x="11451" y="5131"/>
                </a:cubicBezTo>
                <a:lnTo>
                  <a:pt x="11451" y="5131"/>
                </a:lnTo>
                <a:cubicBezTo>
                  <a:pt x="11454" y="5125"/>
                  <a:pt x="11455" y="5117"/>
                  <a:pt x="11455" y="5109"/>
                </a:cubicBezTo>
                <a:close/>
                <a:moveTo>
                  <a:pt x="11946" y="5110"/>
                </a:moveTo>
                <a:cubicBezTo>
                  <a:pt x="11946" y="5122"/>
                  <a:pt x="11934" y="5128"/>
                  <a:pt x="11928" y="5134"/>
                </a:cubicBezTo>
                <a:cubicBezTo>
                  <a:pt x="11922" y="5134"/>
                  <a:pt x="11922" y="5128"/>
                  <a:pt x="11916" y="5128"/>
                </a:cubicBezTo>
                <a:cubicBezTo>
                  <a:pt x="11922" y="5122"/>
                  <a:pt x="11934" y="5122"/>
                  <a:pt x="11946" y="5110"/>
                </a:cubicBezTo>
                <a:close/>
                <a:moveTo>
                  <a:pt x="11868" y="5134"/>
                </a:moveTo>
                <a:cubicBezTo>
                  <a:pt x="11874" y="5134"/>
                  <a:pt x="11886" y="5140"/>
                  <a:pt x="11886" y="5140"/>
                </a:cubicBezTo>
                <a:lnTo>
                  <a:pt x="11868" y="5140"/>
                </a:lnTo>
                <a:lnTo>
                  <a:pt x="11868" y="5134"/>
                </a:lnTo>
                <a:close/>
                <a:moveTo>
                  <a:pt x="12522" y="5176"/>
                </a:moveTo>
                <a:lnTo>
                  <a:pt x="12522" y="5176"/>
                </a:lnTo>
                <a:cubicBezTo>
                  <a:pt x="12524" y="5176"/>
                  <a:pt x="12526" y="5177"/>
                  <a:pt x="12528" y="5177"/>
                </a:cubicBezTo>
                <a:cubicBezTo>
                  <a:pt x="12527" y="5177"/>
                  <a:pt x="12525" y="5176"/>
                  <a:pt x="12522" y="5176"/>
                </a:cubicBezTo>
                <a:close/>
                <a:moveTo>
                  <a:pt x="11985" y="5190"/>
                </a:moveTo>
                <a:cubicBezTo>
                  <a:pt x="11986" y="5190"/>
                  <a:pt x="11986" y="5192"/>
                  <a:pt x="11983" y="5195"/>
                </a:cubicBezTo>
                <a:cubicBezTo>
                  <a:pt x="11983" y="5192"/>
                  <a:pt x="11984" y="5190"/>
                  <a:pt x="11985" y="5190"/>
                </a:cubicBezTo>
                <a:close/>
                <a:moveTo>
                  <a:pt x="11987" y="5192"/>
                </a:moveTo>
                <a:cubicBezTo>
                  <a:pt x="11988" y="5192"/>
                  <a:pt x="11987" y="5195"/>
                  <a:pt x="11983" y="5195"/>
                </a:cubicBezTo>
                <a:cubicBezTo>
                  <a:pt x="11985" y="5193"/>
                  <a:pt x="11986" y="5192"/>
                  <a:pt x="11987" y="5192"/>
                </a:cubicBezTo>
                <a:close/>
                <a:moveTo>
                  <a:pt x="10705" y="5219"/>
                </a:moveTo>
                <a:cubicBezTo>
                  <a:pt x="10705" y="5220"/>
                  <a:pt x="10705" y="5220"/>
                  <a:pt x="10705" y="5221"/>
                </a:cubicBezTo>
                <a:lnTo>
                  <a:pt x="10705" y="5221"/>
                </a:lnTo>
                <a:cubicBezTo>
                  <a:pt x="10705" y="5220"/>
                  <a:pt x="10705" y="5220"/>
                  <a:pt x="10705" y="5219"/>
                </a:cubicBezTo>
                <a:close/>
                <a:moveTo>
                  <a:pt x="11831" y="5201"/>
                </a:moveTo>
                <a:cubicBezTo>
                  <a:pt x="11843" y="5201"/>
                  <a:pt x="11855" y="5201"/>
                  <a:pt x="11862" y="5207"/>
                </a:cubicBezTo>
                <a:cubicBezTo>
                  <a:pt x="11841" y="5211"/>
                  <a:pt x="11823" y="5216"/>
                  <a:pt x="11808" y="5221"/>
                </a:cubicBezTo>
                <a:lnTo>
                  <a:pt x="11808" y="5221"/>
                </a:lnTo>
                <a:cubicBezTo>
                  <a:pt x="11815" y="5217"/>
                  <a:pt x="11823" y="5209"/>
                  <a:pt x="11831" y="5201"/>
                </a:cubicBezTo>
                <a:close/>
                <a:moveTo>
                  <a:pt x="12013" y="5219"/>
                </a:moveTo>
                <a:cubicBezTo>
                  <a:pt x="12013" y="5219"/>
                  <a:pt x="12013" y="5225"/>
                  <a:pt x="12007" y="5225"/>
                </a:cubicBezTo>
                <a:cubicBezTo>
                  <a:pt x="12007" y="5219"/>
                  <a:pt x="12013" y="5219"/>
                  <a:pt x="12013" y="5219"/>
                </a:cubicBezTo>
                <a:close/>
                <a:moveTo>
                  <a:pt x="25320" y="4626"/>
                </a:moveTo>
                <a:cubicBezTo>
                  <a:pt x="25314" y="4650"/>
                  <a:pt x="25308" y="4680"/>
                  <a:pt x="25333" y="4680"/>
                </a:cubicBezTo>
                <a:cubicBezTo>
                  <a:pt x="25302" y="4686"/>
                  <a:pt x="25302" y="4741"/>
                  <a:pt x="25339" y="4747"/>
                </a:cubicBezTo>
                <a:cubicBezTo>
                  <a:pt x="25333" y="4763"/>
                  <a:pt x="25319" y="4811"/>
                  <a:pt x="25335" y="4811"/>
                </a:cubicBezTo>
                <a:cubicBezTo>
                  <a:pt x="25338" y="4811"/>
                  <a:pt x="25341" y="4810"/>
                  <a:pt x="25345" y="4807"/>
                </a:cubicBezTo>
                <a:cubicBezTo>
                  <a:pt x="25345" y="4833"/>
                  <a:pt x="25360" y="4856"/>
                  <a:pt x="25380" y="4856"/>
                </a:cubicBezTo>
                <a:cubicBezTo>
                  <a:pt x="25388" y="4856"/>
                  <a:pt x="25397" y="4852"/>
                  <a:pt x="25405" y="4844"/>
                </a:cubicBezTo>
                <a:cubicBezTo>
                  <a:pt x="25409" y="4860"/>
                  <a:pt x="25429" y="4876"/>
                  <a:pt x="25446" y="4876"/>
                </a:cubicBezTo>
                <a:cubicBezTo>
                  <a:pt x="25454" y="4876"/>
                  <a:pt x="25462" y="4872"/>
                  <a:pt x="25466" y="4862"/>
                </a:cubicBezTo>
                <a:cubicBezTo>
                  <a:pt x="25477" y="4873"/>
                  <a:pt x="25496" y="4889"/>
                  <a:pt x="25511" y="4889"/>
                </a:cubicBezTo>
                <a:cubicBezTo>
                  <a:pt x="25520" y="4889"/>
                  <a:pt x="25528" y="4884"/>
                  <a:pt x="25532" y="4868"/>
                </a:cubicBezTo>
                <a:cubicBezTo>
                  <a:pt x="25540" y="4884"/>
                  <a:pt x="25551" y="4900"/>
                  <a:pt x="25563" y="4900"/>
                </a:cubicBezTo>
                <a:cubicBezTo>
                  <a:pt x="25569" y="4900"/>
                  <a:pt x="25575" y="4896"/>
                  <a:pt x="25581" y="4886"/>
                </a:cubicBezTo>
                <a:cubicBezTo>
                  <a:pt x="25581" y="4898"/>
                  <a:pt x="25587" y="4910"/>
                  <a:pt x="25605" y="4910"/>
                </a:cubicBezTo>
                <a:cubicBezTo>
                  <a:pt x="25611" y="4898"/>
                  <a:pt x="25611" y="4898"/>
                  <a:pt x="25611" y="4892"/>
                </a:cubicBezTo>
                <a:cubicBezTo>
                  <a:pt x="25617" y="4892"/>
                  <a:pt x="25617" y="4898"/>
                  <a:pt x="25623" y="4898"/>
                </a:cubicBezTo>
                <a:cubicBezTo>
                  <a:pt x="25617" y="4898"/>
                  <a:pt x="25611" y="4898"/>
                  <a:pt x="25605" y="4910"/>
                </a:cubicBezTo>
                <a:cubicBezTo>
                  <a:pt x="25587" y="4916"/>
                  <a:pt x="25581" y="4922"/>
                  <a:pt x="25575" y="4922"/>
                </a:cubicBezTo>
                <a:cubicBezTo>
                  <a:pt x="25599" y="4959"/>
                  <a:pt x="25605" y="5007"/>
                  <a:pt x="25581" y="5037"/>
                </a:cubicBezTo>
                <a:cubicBezTo>
                  <a:pt x="25574" y="5036"/>
                  <a:pt x="25568" y="5035"/>
                  <a:pt x="25562" y="5035"/>
                </a:cubicBezTo>
                <a:cubicBezTo>
                  <a:pt x="25485" y="5035"/>
                  <a:pt x="25450" y="5137"/>
                  <a:pt x="25405" y="5171"/>
                </a:cubicBezTo>
                <a:cubicBezTo>
                  <a:pt x="25387" y="5189"/>
                  <a:pt x="25345" y="5213"/>
                  <a:pt x="25327" y="5231"/>
                </a:cubicBezTo>
                <a:cubicBezTo>
                  <a:pt x="25150" y="5211"/>
                  <a:pt x="24970" y="5197"/>
                  <a:pt x="24792" y="5197"/>
                </a:cubicBezTo>
                <a:cubicBezTo>
                  <a:pt x="24605" y="5197"/>
                  <a:pt x="24420" y="5212"/>
                  <a:pt x="24243" y="5249"/>
                </a:cubicBezTo>
                <a:cubicBezTo>
                  <a:pt x="24267" y="5219"/>
                  <a:pt x="24285" y="5195"/>
                  <a:pt x="24303" y="5165"/>
                </a:cubicBezTo>
                <a:cubicBezTo>
                  <a:pt x="24370" y="5031"/>
                  <a:pt x="24418" y="5007"/>
                  <a:pt x="24576" y="4995"/>
                </a:cubicBezTo>
                <a:cubicBezTo>
                  <a:pt x="24679" y="4989"/>
                  <a:pt x="24763" y="4965"/>
                  <a:pt x="24848" y="4904"/>
                </a:cubicBezTo>
                <a:cubicBezTo>
                  <a:pt x="24927" y="4844"/>
                  <a:pt x="24975" y="4801"/>
                  <a:pt x="25042" y="4735"/>
                </a:cubicBezTo>
                <a:cubicBezTo>
                  <a:pt x="25115" y="4662"/>
                  <a:pt x="25224" y="4644"/>
                  <a:pt x="25320" y="4626"/>
                </a:cubicBezTo>
                <a:close/>
                <a:moveTo>
                  <a:pt x="12043" y="5237"/>
                </a:moveTo>
                <a:cubicBezTo>
                  <a:pt x="12043" y="5249"/>
                  <a:pt x="12037" y="5255"/>
                  <a:pt x="12025" y="5261"/>
                </a:cubicBezTo>
                <a:cubicBezTo>
                  <a:pt x="12025" y="5261"/>
                  <a:pt x="12025" y="5255"/>
                  <a:pt x="12019" y="5255"/>
                </a:cubicBezTo>
                <a:cubicBezTo>
                  <a:pt x="12025" y="5249"/>
                  <a:pt x="12037" y="5237"/>
                  <a:pt x="12043" y="5237"/>
                </a:cubicBezTo>
                <a:close/>
                <a:moveTo>
                  <a:pt x="12063" y="5256"/>
                </a:moveTo>
                <a:cubicBezTo>
                  <a:pt x="12052" y="5268"/>
                  <a:pt x="12047" y="5283"/>
                  <a:pt x="12043" y="5292"/>
                </a:cubicBezTo>
                <a:cubicBezTo>
                  <a:pt x="12043" y="5286"/>
                  <a:pt x="12037" y="5280"/>
                  <a:pt x="12037" y="5280"/>
                </a:cubicBezTo>
                <a:cubicBezTo>
                  <a:pt x="12044" y="5269"/>
                  <a:pt x="12054" y="5262"/>
                  <a:pt x="12063" y="5256"/>
                </a:cubicBezTo>
                <a:close/>
                <a:moveTo>
                  <a:pt x="12098" y="5255"/>
                </a:moveTo>
                <a:lnTo>
                  <a:pt x="12098" y="5255"/>
                </a:lnTo>
                <a:cubicBezTo>
                  <a:pt x="12077" y="5270"/>
                  <a:pt x="12057" y="5294"/>
                  <a:pt x="12048" y="5308"/>
                </a:cubicBezTo>
                <a:lnTo>
                  <a:pt x="12048" y="5308"/>
                </a:lnTo>
                <a:cubicBezTo>
                  <a:pt x="12048" y="5306"/>
                  <a:pt x="12047" y="5304"/>
                  <a:pt x="12043" y="5304"/>
                </a:cubicBezTo>
                <a:cubicBezTo>
                  <a:pt x="12055" y="5286"/>
                  <a:pt x="12079" y="5261"/>
                  <a:pt x="12098" y="5255"/>
                </a:cubicBezTo>
                <a:close/>
                <a:moveTo>
                  <a:pt x="12116" y="5267"/>
                </a:moveTo>
                <a:lnTo>
                  <a:pt x="12116" y="5267"/>
                </a:lnTo>
                <a:cubicBezTo>
                  <a:pt x="12098" y="5286"/>
                  <a:pt x="12073" y="5310"/>
                  <a:pt x="12055" y="5334"/>
                </a:cubicBezTo>
                <a:lnTo>
                  <a:pt x="12055" y="5322"/>
                </a:lnTo>
                <a:cubicBezTo>
                  <a:pt x="12073" y="5310"/>
                  <a:pt x="12098" y="5280"/>
                  <a:pt x="12116" y="5267"/>
                </a:cubicBezTo>
                <a:close/>
                <a:moveTo>
                  <a:pt x="11044" y="5322"/>
                </a:moveTo>
                <a:cubicBezTo>
                  <a:pt x="11042" y="5324"/>
                  <a:pt x="11035" y="5330"/>
                  <a:pt x="11027" y="5335"/>
                </a:cubicBezTo>
                <a:lnTo>
                  <a:pt x="11027" y="5335"/>
                </a:lnTo>
                <a:cubicBezTo>
                  <a:pt x="11036" y="5331"/>
                  <a:pt x="11043" y="5326"/>
                  <a:pt x="11044" y="5322"/>
                </a:cubicBezTo>
                <a:close/>
                <a:moveTo>
                  <a:pt x="10735" y="5370"/>
                </a:moveTo>
                <a:cubicBezTo>
                  <a:pt x="10734" y="5371"/>
                  <a:pt x="10732" y="5371"/>
                  <a:pt x="10730" y="5372"/>
                </a:cubicBezTo>
                <a:lnTo>
                  <a:pt x="10730" y="5372"/>
                </a:lnTo>
                <a:cubicBezTo>
                  <a:pt x="10734" y="5371"/>
                  <a:pt x="10735" y="5370"/>
                  <a:pt x="10735" y="5370"/>
                </a:cubicBezTo>
                <a:close/>
                <a:moveTo>
                  <a:pt x="10915" y="5456"/>
                </a:moveTo>
                <a:cubicBezTo>
                  <a:pt x="10917" y="5457"/>
                  <a:pt x="10919" y="5457"/>
                  <a:pt x="10920" y="5458"/>
                </a:cubicBezTo>
                <a:lnTo>
                  <a:pt x="10920" y="5458"/>
                </a:lnTo>
                <a:cubicBezTo>
                  <a:pt x="10919" y="5457"/>
                  <a:pt x="10917" y="5457"/>
                  <a:pt x="10915" y="5456"/>
                </a:cubicBezTo>
                <a:close/>
                <a:moveTo>
                  <a:pt x="11165" y="5461"/>
                </a:moveTo>
                <a:cubicBezTo>
                  <a:pt x="11169" y="5461"/>
                  <a:pt x="11184" y="5464"/>
                  <a:pt x="11200" y="5466"/>
                </a:cubicBezTo>
                <a:lnTo>
                  <a:pt x="11200" y="5466"/>
                </a:lnTo>
                <a:cubicBezTo>
                  <a:pt x="11200" y="5464"/>
                  <a:pt x="11201" y="5463"/>
                  <a:pt x="11201" y="5461"/>
                </a:cubicBezTo>
                <a:close/>
                <a:moveTo>
                  <a:pt x="11268" y="5376"/>
                </a:moveTo>
                <a:lnTo>
                  <a:pt x="11268" y="5376"/>
                </a:lnTo>
                <a:cubicBezTo>
                  <a:pt x="11262" y="5395"/>
                  <a:pt x="11256" y="5431"/>
                  <a:pt x="11238" y="5461"/>
                </a:cubicBezTo>
                <a:lnTo>
                  <a:pt x="11238" y="5467"/>
                </a:lnTo>
                <a:lnTo>
                  <a:pt x="11232" y="5467"/>
                </a:lnTo>
                <a:lnTo>
                  <a:pt x="11232" y="5461"/>
                </a:lnTo>
                <a:lnTo>
                  <a:pt x="11238" y="5461"/>
                </a:lnTo>
                <a:cubicBezTo>
                  <a:pt x="11238" y="5461"/>
                  <a:pt x="11232" y="5461"/>
                  <a:pt x="11232" y="5455"/>
                </a:cubicBezTo>
                <a:cubicBezTo>
                  <a:pt x="11250" y="5425"/>
                  <a:pt x="11262" y="5383"/>
                  <a:pt x="11268" y="5376"/>
                </a:cubicBezTo>
                <a:close/>
                <a:moveTo>
                  <a:pt x="10920" y="5458"/>
                </a:moveTo>
                <a:cubicBezTo>
                  <a:pt x="10931" y="5462"/>
                  <a:pt x="10941" y="5468"/>
                  <a:pt x="10948" y="5475"/>
                </a:cubicBezTo>
                <a:lnTo>
                  <a:pt x="10948" y="5475"/>
                </a:lnTo>
                <a:cubicBezTo>
                  <a:pt x="10962" y="5474"/>
                  <a:pt x="10976" y="5472"/>
                  <a:pt x="10984" y="5467"/>
                </a:cubicBezTo>
                <a:lnTo>
                  <a:pt x="10984" y="5467"/>
                </a:lnTo>
                <a:cubicBezTo>
                  <a:pt x="10981" y="5468"/>
                  <a:pt x="10978" y="5468"/>
                  <a:pt x="10974" y="5468"/>
                </a:cubicBezTo>
                <a:cubicBezTo>
                  <a:pt x="10959" y="5468"/>
                  <a:pt x="10937" y="5463"/>
                  <a:pt x="10920" y="5458"/>
                </a:cubicBezTo>
                <a:close/>
                <a:moveTo>
                  <a:pt x="11232" y="5473"/>
                </a:moveTo>
                <a:cubicBezTo>
                  <a:pt x="11235" y="5479"/>
                  <a:pt x="11235" y="5482"/>
                  <a:pt x="11233" y="5482"/>
                </a:cubicBezTo>
                <a:cubicBezTo>
                  <a:pt x="11232" y="5482"/>
                  <a:pt x="11229" y="5479"/>
                  <a:pt x="11226" y="5473"/>
                </a:cubicBezTo>
                <a:close/>
                <a:moveTo>
                  <a:pt x="10905" y="5467"/>
                </a:moveTo>
                <a:lnTo>
                  <a:pt x="10916" y="5474"/>
                </a:lnTo>
                <a:lnTo>
                  <a:pt x="10916" y="5474"/>
                </a:lnTo>
                <a:cubicBezTo>
                  <a:pt x="10914" y="5474"/>
                  <a:pt x="10912" y="5474"/>
                  <a:pt x="10910" y="5474"/>
                </a:cubicBezTo>
                <a:lnTo>
                  <a:pt x="10910" y="5474"/>
                </a:lnTo>
                <a:cubicBezTo>
                  <a:pt x="10913" y="5478"/>
                  <a:pt x="10918" y="5484"/>
                  <a:pt x="10923" y="5490"/>
                </a:cubicBezTo>
                <a:lnTo>
                  <a:pt x="10923" y="5490"/>
                </a:lnTo>
                <a:cubicBezTo>
                  <a:pt x="10916" y="5485"/>
                  <a:pt x="10907" y="5480"/>
                  <a:pt x="10899" y="5473"/>
                </a:cubicBezTo>
                <a:cubicBezTo>
                  <a:pt x="10902" y="5473"/>
                  <a:pt x="10906" y="5473"/>
                  <a:pt x="10910" y="5474"/>
                </a:cubicBezTo>
                <a:lnTo>
                  <a:pt x="10910" y="5474"/>
                </a:lnTo>
                <a:cubicBezTo>
                  <a:pt x="10907" y="5470"/>
                  <a:pt x="10905" y="5467"/>
                  <a:pt x="10905" y="5467"/>
                </a:cubicBezTo>
                <a:close/>
                <a:moveTo>
                  <a:pt x="10887" y="5485"/>
                </a:moveTo>
                <a:cubicBezTo>
                  <a:pt x="10889" y="5488"/>
                  <a:pt x="10893" y="5490"/>
                  <a:pt x="10899" y="5494"/>
                </a:cubicBezTo>
                <a:lnTo>
                  <a:pt x="10899" y="5494"/>
                </a:lnTo>
                <a:cubicBezTo>
                  <a:pt x="10896" y="5493"/>
                  <a:pt x="10893" y="5493"/>
                  <a:pt x="10891" y="5492"/>
                </a:cubicBezTo>
                <a:lnTo>
                  <a:pt x="10891" y="5492"/>
                </a:lnTo>
                <a:cubicBezTo>
                  <a:pt x="10892" y="5493"/>
                  <a:pt x="10893" y="5495"/>
                  <a:pt x="10894" y="5496"/>
                </a:cubicBezTo>
                <a:lnTo>
                  <a:pt x="10894" y="5496"/>
                </a:lnTo>
                <a:cubicBezTo>
                  <a:pt x="10890" y="5493"/>
                  <a:pt x="10887" y="5491"/>
                  <a:pt x="10887" y="5491"/>
                </a:cubicBezTo>
                <a:lnTo>
                  <a:pt x="10887" y="5491"/>
                </a:lnTo>
                <a:cubicBezTo>
                  <a:pt x="10887" y="5491"/>
                  <a:pt x="10888" y="5492"/>
                  <a:pt x="10891" y="5492"/>
                </a:cubicBezTo>
                <a:lnTo>
                  <a:pt x="10891" y="5492"/>
                </a:lnTo>
                <a:cubicBezTo>
                  <a:pt x="10890" y="5490"/>
                  <a:pt x="10888" y="5488"/>
                  <a:pt x="10887" y="5485"/>
                </a:cubicBezTo>
                <a:close/>
                <a:moveTo>
                  <a:pt x="11193" y="5488"/>
                </a:moveTo>
                <a:lnTo>
                  <a:pt x="11193" y="5488"/>
                </a:lnTo>
                <a:cubicBezTo>
                  <a:pt x="11186" y="5488"/>
                  <a:pt x="11179" y="5490"/>
                  <a:pt x="11171" y="5491"/>
                </a:cubicBezTo>
                <a:cubicBezTo>
                  <a:pt x="11179" y="5493"/>
                  <a:pt x="11185" y="5495"/>
                  <a:pt x="11191" y="5497"/>
                </a:cubicBezTo>
                <a:lnTo>
                  <a:pt x="11191" y="5497"/>
                </a:lnTo>
                <a:cubicBezTo>
                  <a:pt x="11192" y="5494"/>
                  <a:pt x="11193" y="5491"/>
                  <a:pt x="11193" y="5488"/>
                </a:cubicBezTo>
                <a:close/>
                <a:moveTo>
                  <a:pt x="10932" y="5475"/>
                </a:moveTo>
                <a:cubicBezTo>
                  <a:pt x="10940" y="5483"/>
                  <a:pt x="10947" y="5491"/>
                  <a:pt x="10953" y="5498"/>
                </a:cubicBezTo>
                <a:cubicBezTo>
                  <a:pt x="10959" y="5491"/>
                  <a:pt x="10959" y="5491"/>
                  <a:pt x="10965" y="5491"/>
                </a:cubicBezTo>
                <a:cubicBezTo>
                  <a:pt x="10965" y="5491"/>
                  <a:pt x="10959" y="5483"/>
                  <a:pt x="10948" y="5475"/>
                </a:cubicBezTo>
                <a:lnTo>
                  <a:pt x="10948" y="5475"/>
                </a:lnTo>
                <a:cubicBezTo>
                  <a:pt x="10946" y="5475"/>
                  <a:pt x="10944" y="5475"/>
                  <a:pt x="10941" y="5475"/>
                </a:cubicBezTo>
                <a:cubicBezTo>
                  <a:pt x="10938" y="5475"/>
                  <a:pt x="10935" y="5475"/>
                  <a:pt x="10932" y="5475"/>
                </a:cubicBezTo>
                <a:close/>
                <a:moveTo>
                  <a:pt x="11262" y="5455"/>
                </a:moveTo>
                <a:lnTo>
                  <a:pt x="11262" y="5473"/>
                </a:lnTo>
                <a:cubicBezTo>
                  <a:pt x="11262" y="5491"/>
                  <a:pt x="11262" y="5498"/>
                  <a:pt x="11268" y="5516"/>
                </a:cubicBezTo>
                <a:cubicBezTo>
                  <a:pt x="11262" y="5504"/>
                  <a:pt x="11256" y="5498"/>
                  <a:pt x="11238" y="5491"/>
                </a:cubicBezTo>
                <a:lnTo>
                  <a:pt x="11250" y="5485"/>
                </a:lnTo>
                <a:cubicBezTo>
                  <a:pt x="11256" y="5473"/>
                  <a:pt x="11256" y="5473"/>
                  <a:pt x="11262" y="5473"/>
                </a:cubicBezTo>
                <a:cubicBezTo>
                  <a:pt x="11262" y="5473"/>
                  <a:pt x="11256" y="5473"/>
                  <a:pt x="11256" y="5467"/>
                </a:cubicBezTo>
                <a:cubicBezTo>
                  <a:pt x="11256" y="5461"/>
                  <a:pt x="11262" y="5455"/>
                  <a:pt x="11262" y="5455"/>
                </a:cubicBezTo>
                <a:close/>
                <a:moveTo>
                  <a:pt x="10572" y="5522"/>
                </a:moveTo>
                <a:lnTo>
                  <a:pt x="10572" y="5522"/>
                </a:lnTo>
                <a:cubicBezTo>
                  <a:pt x="10570" y="5523"/>
                  <a:pt x="10569" y="5525"/>
                  <a:pt x="10567" y="5526"/>
                </a:cubicBezTo>
                <a:lnTo>
                  <a:pt x="10567" y="5526"/>
                </a:lnTo>
                <a:cubicBezTo>
                  <a:pt x="10567" y="5526"/>
                  <a:pt x="10567" y="5527"/>
                  <a:pt x="10567" y="5527"/>
                </a:cubicBezTo>
                <a:lnTo>
                  <a:pt x="10567" y="5527"/>
                </a:lnTo>
                <a:cubicBezTo>
                  <a:pt x="10569" y="5525"/>
                  <a:pt x="10570" y="5523"/>
                  <a:pt x="10572" y="5522"/>
                </a:cubicBezTo>
                <a:close/>
                <a:moveTo>
                  <a:pt x="10866" y="5533"/>
                </a:moveTo>
                <a:lnTo>
                  <a:pt x="10875" y="5546"/>
                </a:lnTo>
                <a:cubicBezTo>
                  <a:pt x="10870" y="5546"/>
                  <a:pt x="10869" y="5539"/>
                  <a:pt x="10866" y="5533"/>
                </a:cubicBezTo>
                <a:close/>
                <a:moveTo>
                  <a:pt x="10419" y="5546"/>
                </a:moveTo>
                <a:cubicBezTo>
                  <a:pt x="10416" y="5548"/>
                  <a:pt x="10412" y="5550"/>
                  <a:pt x="10408" y="5552"/>
                </a:cubicBezTo>
                <a:cubicBezTo>
                  <a:pt x="10411" y="5552"/>
                  <a:pt x="10414" y="5550"/>
                  <a:pt x="10419" y="5546"/>
                </a:cubicBezTo>
                <a:close/>
                <a:moveTo>
                  <a:pt x="20150" y="5453"/>
                </a:moveTo>
                <a:lnTo>
                  <a:pt x="20150" y="5555"/>
                </a:lnTo>
                <a:lnTo>
                  <a:pt x="20150" y="5555"/>
                </a:lnTo>
                <a:cubicBezTo>
                  <a:pt x="20122" y="5539"/>
                  <a:pt x="20096" y="5532"/>
                  <a:pt x="20102" y="5504"/>
                </a:cubicBezTo>
                <a:cubicBezTo>
                  <a:pt x="20132" y="5498"/>
                  <a:pt x="20102" y="5485"/>
                  <a:pt x="20120" y="5467"/>
                </a:cubicBezTo>
                <a:cubicBezTo>
                  <a:pt x="20125" y="5462"/>
                  <a:pt x="20135" y="5461"/>
                  <a:pt x="20150" y="5453"/>
                </a:cubicBezTo>
                <a:close/>
                <a:moveTo>
                  <a:pt x="20150" y="5555"/>
                </a:moveTo>
                <a:cubicBezTo>
                  <a:pt x="20152" y="5556"/>
                  <a:pt x="20154" y="5557"/>
                  <a:pt x="20155" y="5558"/>
                </a:cubicBezTo>
                <a:lnTo>
                  <a:pt x="20155" y="5558"/>
                </a:lnTo>
                <a:cubicBezTo>
                  <a:pt x="20156" y="5558"/>
                  <a:pt x="20156" y="5558"/>
                  <a:pt x="20156" y="5558"/>
                </a:cubicBezTo>
                <a:lnTo>
                  <a:pt x="20156" y="5558"/>
                </a:lnTo>
                <a:cubicBezTo>
                  <a:pt x="20156" y="5558"/>
                  <a:pt x="20156" y="5558"/>
                  <a:pt x="20156" y="5558"/>
                </a:cubicBezTo>
                <a:cubicBezTo>
                  <a:pt x="20156" y="5558"/>
                  <a:pt x="20156" y="5558"/>
                  <a:pt x="20155" y="5558"/>
                </a:cubicBezTo>
                <a:lnTo>
                  <a:pt x="20155" y="5558"/>
                </a:lnTo>
                <a:cubicBezTo>
                  <a:pt x="20154" y="5558"/>
                  <a:pt x="20152" y="5558"/>
                  <a:pt x="20150" y="5558"/>
                </a:cubicBezTo>
                <a:lnTo>
                  <a:pt x="20150" y="5555"/>
                </a:lnTo>
                <a:close/>
                <a:moveTo>
                  <a:pt x="10566" y="5534"/>
                </a:moveTo>
                <a:cubicBezTo>
                  <a:pt x="10566" y="5552"/>
                  <a:pt x="10560" y="5558"/>
                  <a:pt x="10542" y="5564"/>
                </a:cubicBezTo>
                <a:cubicBezTo>
                  <a:pt x="10554" y="5558"/>
                  <a:pt x="10566" y="5552"/>
                  <a:pt x="10566" y="5534"/>
                </a:cubicBezTo>
                <a:close/>
                <a:moveTo>
                  <a:pt x="10766" y="5637"/>
                </a:moveTo>
                <a:cubicBezTo>
                  <a:pt x="10772" y="5643"/>
                  <a:pt x="10772" y="5643"/>
                  <a:pt x="10766" y="5643"/>
                </a:cubicBezTo>
                <a:lnTo>
                  <a:pt x="10754" y="5643"/>
                </a:lnTo>
                <a:cubicBezTo>
                  <a:pt x="10754" y="5643"/>
                  <a:pt x="10754" y="5637"/>
                  <a:pt x="10766" y="5637"/>
                </a:cubicBezTo>
                <a:close/>
                <a:moveTo>
                  <a:pt x="10935" y="5637"/>
                </a:moveTo>
                <a:cubicBezTo>
                  <a:pt x="10935" y="5637"/>
                  <a:pt x="10947" y="5643"/>
                  <a:pt x="10935" y="5655"/>
                </a:cubicBezTo>
                <a:lnTo>
                  <a:pt x="10935" y="5637"/>
                </a:lnTo>
                <a:close/>
                <a:moveTo>
                  <a:pt x="10952" y="5644"/>
                </a:moveTo>
                <a:cubicBezTo>
                  <a:pt x="10954" y="5648"/>
                  <a:pt x="10956" y="5651"/>
                  <a:pt x="10958" y="5653"/>
                </a:cubicBezTo>
                <a:lnTo>
                  <a:pt x="10958" y="5653"/>
                </a:lnTo>
                <a:cubicBezTo>
                  <a:pt x="10957" y="5654"/>
                  <a:pt x="10956" y="5655"/>
                  <a:pt x="10953" y="5655"/>
                </a:cubicBezTo>
                <a:cubicBezTo>
                  <a:pt x="10953" y="5652"/>
                  <a:pt x="10953" y="5648"/>
                  <a:pt x="10952" y="5644"/>
                </a:cubicBezTo>
                <a:close/>
                <a:moveTo>
                  <a:pt x="10959" y="5607"/>
                </a:moveTo>
                <a:cubicBezTo>
                  <a:pt x="10959" y="5619"/>
                  <a:pt x="10978" y="5643"/>
                  <a:pt x="10984" y="5655"/>
                </a:cubicBezTo>
                <a:lnTo>
                  <a:pt x="10978" y="5655"/>
                </a:lnTo>
                <a:cubicBezTo>
                  <a:pt x="10965" y="5643"/>
                  <a:pt x="10959" y="5619"/>
                  <a:pt x="10959" y="5607"/>
                </a:cubicBezTo>
                <a:close/>
                <a:moveTo>
                  <a:pt x="10745" y="5653"/>
                </a:moveTo>
                <a:cubicBezTo>
                  <a:pt x="10745" y="5655"/>
                  <a:pt x="10745" y="5657"/>
                  <a:pt x="10745" y="5659"/>
                </a:cubicBezTo>
                <a:lnTo>
                  <a:pt x="10745" y="5659"/>
                </a:lnTo>
                <a:cubicBezTo>
                  <a:pt x="10746" y="5658"/>
                  <a:pt x="10747" y="5657"/>
                  <a:pt x="10748" y="5655"/>
                </a:cubicBezTo>
                <a:lnTo>
                  <a:pt x="10745" y="5653"/>
                </a:lnTo>
                <a:close/>
                <a:moveTo>
                  <a:pt x="10735" y="5643"/>
                </a:moveTo>
                <a:lnTo>
                  <a:pt x="10745" y="5653"/>
                </a:lnTo>
                <a:lnTo>
                  <a:pt x="10745" y="5653"/>
                </a:lnTo>
                <a:cubicBezTo>
                  <a:pt x="10746" y="5651"/>
                  <a:pt x="10746" y="5650"/>
                  <a:pt x="10748" y="5649"/>
                </a:cubicBezTo>
                <a:lnTo>
                  <a:pt x="10754" y="5655"/>
                </a:lnTo>
                <a:lnTo>
                  <a:pt x="10748" y="5667"/>
                </a:lnTo>
                <a:cubicBezTo>
                  <a:pt x="10748" y="5667"/>
                  <a:pt x="10746" y="5663"/>
                  <a:pt x="10745" y="5659"/>
                </a:cubicBezTo>
                <a:lnTo>
                  <a:pt x="10745" y="5659"/>
                </a:lnTo>
                <a:cubicBezTo>
                  <a:pt x="10743" y="5662"/>
                  <a:pt x="10740" y="5664"/>
                  <a:pt x="10738" y="5664"/>
                </a:cubicBezTo>
                <a:cubicBezTo>
                  <a:pt x="10734" y="5664"/>
                  <a:pt x="10729" y="5661"/>
                  <a:pt x="10723" y="5655"/>
                </a:cubicBezTo>
                <a:lnTo>
                  <a:pt x="10723" y="5643"/>
                </a:lnTo>
                <a:close/>
                <a:moveTo>
                  <a:pt x="10808" y="5649"/>
                </a:moveTo>
                <a:cubicBezTo>
                  <a:pt x="10814" y="5655"/>
                  <a:pt x="10814" y="5667"/>
                  <a:pt x="10814" y="5667"/>
                </a:cubicBezTo>
                <a:cubicBezTo>
                  <a:pt x="10814" y="5667"/>
                  <a:pt x="10808" y="5667"/>
                  <a:pt x="10808" y="5655"/>
                </a:cubicBezTo>
                <a:lnTo>
                  <a:pt x="10808" y="5649"/>
                </a:lnTo>
                <a:close/>
                <a:moveTo>
                  <a:pt x="10863" y="5655"/>
                </a:moveTo>
                <a:lnTo>
                  <a:pt x="10863" y="5667"/>
                </a:lnTo>
                <a:lnTo>
                  <a:pt x="10857" y="5667"/>
                </a:lnTo>
                <a:cubicBezTo>
                  <a:pt x="10857" y="5667"/>
                  <a:pt x="10857" y="5655"/>
                  <a:pt x="10863" y="5655"/>
                </a:cubicBezTo>
                <a:close/>
                <a:moveTo>
                  <a:pt x="10481" y="5643"/>
                </a:moveTo>
                <a:cubicBezTo>
                  <a:pt x="10481" y="5649"/>
                  <a:pt x="10481" y="5667"/>
                  <a:pt x="10475" y="5673"/>
                </a:cubicBezTo>
                <a:cubicBezTo>
                  <a:pt x="10475" y="5667"/>
                  <a:pt x="10481" y="5655"/>
                  <a:pt x="10481" y="5643"/>
                </a:cubicBezTo>
                <a:close/>
                <a:moveTo>
                  <a:pt x="10499" y="5649"/>
                </a:moveTo>
                <a:lnTo>
                  <a:pt x="10499" y="5673"/>
                </a:lnTo>
                <a:cubicBezTo>
                  <a:pt x="10493" y="5667"/>
                  <a:pt x="10499" y="5655"/>
                  <a:pt x="10499" y="5649"/>
                </a:cubicBezTo>
                <a:close/>
                <a:moveTo>
                  <a:pt x="10778" y="5655"/>
                </a:moveTo>
                <a:lnTo>
                  <a:pt x="10778" y="5673"/>
                </a:lnTo>
                <a:cubicBezTo>
                  <a:pt x="10778" y="5673"/>
                  <a:pt x="10772" y="5667"/>
                  <a:pt x="10772" y="5655"/>
                </a:cubicBezTo>
                <a:close/>
                <a:moveTo>
                  <a:pt x="10838" y="5667"/>
                </a:moveTo>
                <a:lnTo>
                  <a:pt x="10838" y="5673"/>
                </a:lnTo>
                <a:cubicBezTo>
                  <a:pt x="10832" y="5673"/>
                  <a:pt x="10838" y="5667"/>
                  <a:pt x="10838" y="5667"/>
                </a:cubicBezTo>
                <a:close/>
                <a:moveTo>
                  <a:pt x="10142" y="5668"/>
                </a:moveTo>
                <a:lnTo>
                  <a:pt x="10142" y="5668"/>
                </a:lnTo>
                <a:cubicBezTo>
                  <a:pt x="10136" y="5672"/>
                  <a:pt x="10132" y="5676"/>
                  <a:pt x="10130" y="5679"/>
                </a:cubicBezTo>
                <a:cubicBezTo>
                  <a:pt x="10132" y="5679"/>
                  <a:pt x="10135" y="5675"/>
                  <a:pt x="10142" y="5668"/>
                </a:cubicBezTo>
                <a:close/>
                <a:moveTo>
                  <a:pt x="10814" y="5673"/>
                </a:moveTo>
                <a:cubicBezTo>
                  <a:pt x="10814" y="5673"/>
                  <a:pt x="10814" y="5679"/>
                  <a:pt x="10826" y="5679"/>
                </a:cubicBezTo>
                <a:cubicBezTo>
                  <a:pt x="10814" y="5679"/>
                  <a:pt x="10814" y="5679"/>
                  <a:pt x="10808" y="5685"/>
                </a:cubicBezTo>
                <a:lnTo>
                  <a:pt x="10808" y="5673"/>
                </a:lnTo>
                <a:close/>
                <a:moveTo>
                  <a:pt x="10796" y="5655"/>
                </a:moveTo>
                <a:cubicBezTo>
                  <a:pt x="10796" y="5667"/>
                  <a:pt x="10796" y="5679"/>
                  <a:pt x="10802" y="5685"/>
                </a:cubicBezTo>
                <a:cubicBezTo>
                  <a:pt x="10796" y="5685"/>
                  <a:pt x="10796" y="5697"/>
                  <a:pt x="10784" y="5697"/>
                </a:cubicBezTo>
                <a:lnTo>
                  <a:pt x="10784" y="5679"/>
                </a:lnTo>
                <a:cubicBezTo>
                  <a:pt x="10784" y="5673"/>
                  <a:pt x="10784" y="5667"/>
                  <a:pt x="10796" y="5655"/>
                </a:cubicBezTo>
                <a:close/>
                <a:moveTo>
                  <a:pt x="10748" y="5673"/>
                </a:moveTo>
                <a:cubicBezTo>
                  <a:pt x="10741" y="5679"/>
                  <a:pt x="10741" y="5679"/>
                  <a:pt x="10741" y="5685"/>
                </a:cubicBezTo>
                <a:cubicBezTo>
                  <a:pt x="10735" y="5697"/>
                  <a:pt x="10735" y="5697"/>
                  <a:pt x="10735" y="5703"/>
                </a:cubicBezTo>
                <a:lnTo>
                  <a:pt x="10735" y="5685"/>
                </a:lnTo>
                <a:lnTo>
                  <a:pt x="10741" y="5685"/>
                </a:lnTo>
                <a:lnTo>
                  <a:pt x="10735" y="5679"/>
                </a:lnTo>
                <a:cubicBezTo>
                  <a:pt x="10723" y="5679"/>
                  <a:pt x="10723" y="5679"/>
                  <a:pt x="10723" y="5673"/>
                </a:cubicBezTo>
                <a:close/>
                <a:moveTo>
                  <a:pt x="10632" y="5697"/>
                </a:moveTo>
                <a:cubicBezTo>
                  <a:pt x="10645" y="5697"/>
                  <a:pt x="10645" y="5697"/>
                  <a:pt x="10645" y="5703"/>
                </a:cubicBezTo>
                <a:cubicBezTo>
                  <a:pt x="10645" y="5703"/>
                  <a:pt x="10632" y="5703"/>
                  <a:pt x="10632" y="5709"/>
                </a:cubicBezTo>
                <a:lnTo>
                  <a:pt x="10632" y="5697"/>
                </a:lnTo>
                <a:close/>
                <a:moveTo>
                  <a:pt x="10687" y="5709"/>
                </a:moveTo>
                <a:cubicBezTo>
                  <a:pt x="10691" y="5709"/>
                  <a:pt x="10692" y="5712"/>
                  <a:pt x="10691" y="5712"/>
                </a:cubicBezTo>
                <a:cubicBezTo>
                  <a:pt x="10690" y="5712"/>
                  <a:pt x="10689" y="5711"/>
                  <a:pt x="10687" y="5709"/>
                </a:cubicBezTo>
                <a:close/>
                <a:moveTo>
                  <a:pt x="10657" y="5703"/>
                </a:moveTo>
                <a:cubicBezTo>
                  <a:pt x="10663" y="5703"/>
                  <a:pt x="10663" y="5709"/>
                  <a:pt x="10663" y="5715"/>
                </a:cubicBezTo>
                <a:cubicBezTo>
                  <a:pt x="10663" y="5715"/>
                  <a:pt x="10657" y="5715"/>
                  <a:pt x="10657" y="5709"/>
                </a:cubicBezTo>
                <a:lnTo>
                  <a:pt x="10657" y="5703"/>
                </a:lnTo>
                <a:close/>
                <a:moveTo>
                  <a:pt x="10754" y="5673"/>
                </a:moveTo>
                <a:cubicBezTo>
                  <a:pt x="10766" y="5679"/>
                  <a:pt x="10772" y="5679"/>
                  <a:pt x="10772" y="5685"/>
                </a:cubicBezTo>
                <a:lnTo>
                  <a:pt x="10772" y="5703"/>
                </a:lnTo>
                <a:cubicBezTo>
                  <a:pt x="10766" y="5703"/>
                  <a:pt x="10748" y="5715"/>
                  <a:pt x="10735" y="5715"/>
                </a:cubicBezTo>
                <a:cubicBezTo>
                  <a:pt x="10741" y="5703"/>
                  <a:pt x="10748" y="5685"/>
                  <a:pt x="10754" y="5679"/>
                </a:cubicBezTo>
                <a:lnTo>
                  <a:pt x="10754" y="5673"/>
                </a:lnTo>
                <a:close/>
                <a:moveTo>
                  <a:pt x="10687" y="5697"/>
                </a:moveTo>
                <a:cubicBezTo>
                  <a:pt x="10682" y="5703"/>
                  <a:pt x="10681" y="5708"/>
                  <a:pt x="10677" y="5714"/>
                </a:cubicBezTo>
                <a:lnTo>
                  <a:pt x="10677" y="5714"/>
                </a:lnTo>
                <a:cubicBezTo>
                  <a:pt x="10681" y="5711"/>
                  <a:pt x="10684" y="5709"/>
                  <a:pt x="10687" y="5709"/>
                </a:cubicBezTo>
                <a:cubicBezTo>
                  <a:pt x="10687" y="5728"/>
                  <a:pt x="10681" y="5734"/>
                  <a:pt x="10681" y="5734"/>
                </a:cubicBezTo>
                <a:cubicBezTo>
                  <a:pt x="10675" y="5734"/>
                  <a:pt x="10675" y="5722"/>
                  <a:pt x="10663" y="5722"/>
                </a:cubicBezTo>
                <a:cubicBezTo>
                  <a:pt x="10668" y="5719"/>
                  <a:pt x="10672" y="5717"/>
                  <a:pt x="10675" y="5715"/>
                </a:cubicBezTo>
                <a:lnTo>
                  <a:pt x="10675" y="5715"/>
                </a:lnTo>
                <a:lnTo>
                  <a:pt x="10675" y="5715"/>
                </a:lnTo>
                <a:cubicBezTo>
                  <a:pt x="10676" y="5715"/>
                  <a:pt x="10676" y="5714"/>
                  <a:pt x="10677" y="5714"/>
                </a:cubicBezTo>
                <a:lnTo>
                  <a:pt x="10677" y="5714"/>
                </a:lnTo>
                <a:cubicBezTo>
                  <a:pt x="10676" y="5714"/>
                  <a:pt x="10675" y="5714"/>
                  <a:pt x="10675" y="5715"/>
                </a:cubicBezTo>
                <a:lnTo>
                  <a:pt x="10675" y="5715"/>
                </a:lnTo>
                <a:lnTo>
                  <a:pt x="10675" y="5697"/>
                </a:lnTo>
                <a:close/>
                <a:moveTo>
                  <a:pt x="10802" y="5703"/>
                </a:moveTo>
                <a:lnTo>
                  <a:pt x="10802" y="5709"/>
                </a:lnTo>
                <a:lnTo>
                  <a:pt x="10790" y="5734"/>
                </a:lnTo>
                <a:cubicBezTo>
                  <a:pt x="10778" y="5734"/>
                  <a:pt x="10772" y="5734"/>
                  <a:pt x="10766" y="5722"/>
                </a:cubicBezTo>
                <a:cubicBezTo>
                  <a:pt x="10772" y="5715"/>
                  <a:pt x="10778" y="5715"/>
                  <a:pt x="10778" y="5709"/>
                </a:cubicBezTo>
                <a:cubicBezTo>
                  <a:pt x="10784" y="5703"/>
                  <a:pt x="10802" y="5703"/>
                  <a:pt x="10802" y="5703"/>
                </a:cubicBezTo>
                <a:close/>
                <a:moveTo>
                  <a:pt x="10818" y="5713"/>
                </a:moveTo>
                <a:cubicBezTo>
                  <a:pt x="10814" y="5719"/>
                  <a:pt x="10814" y="5729"/>
                  <a:pt x="10814" y="5734"/>
                </a:cubicBezTo>
                <a:lnTo>
                  <a:pt x="10802" y="5734"/>
                </a:lnTo>
                <a:cubicBezTo>
                  <a:pt x="10802" y="5728"/>
                  <a:pt x="10808" y="5715"/>
                  <a:pt x="10814" y="5715"/>
                </a:cubicBezTo>
                <a:lnTo>
                  <a:pt x="10818" y="5713"/>
                </a:lnTo>
                <a:close/>
                <a:moveTo>
                  <a:pt x="10645" y="5728"/>
                </a:moveTo>
                <a:lnTo>
                  <a:pt x="10645" y="5740"/>
                </a:lnTo>
                <a:lnTo>
                  <a:pt x="10632" y="5728"/>
                </a:lnTo>
                <a:close/>
                <a:moveTo>
                  <a:pt x="10693" y="5715"/>
                </a:moveTo>
                <a:cubicBezTo>
                  <a:pt x="10705" y="5728"/>
                  <a:pt x="10705" y="5734"/>
                  <a:pt x="10705" y="5740"/>
                </a:cubicBezTo>
                <a:cubicBezTo>
                  <a:pt x="10693" y="5740"/>
                  <a:pt x="10693" y="5734"/>
                  <a:pt x="10687" y="5734"/>
                </a:cubicBezTo>
                <a:lnTo>
                  <a:pt x="10693" y="5715"/>
                </a:lnTo>
                <a:close/>
                <a:moveTo>
                  <a:pt x="10838" y="5715"/>
                </a:moveTo>
                <a:cubicBezTo>
                  <a:pt x="10838" y="5728"/>
                  <a:pt x="10832" y="5734"/>
                  <a:pt x="10832" y="5740"/>
                </a:cubicBezTo>
                <a:lnTo>
                  <a:pt x="10814" y="5740"/>
                </a:lnTo>
                <a:cubicBezTo>
                  <a:pt x="10832" y="5728"/>
                  <a:pt x="10832" y="5715"/>
                  <a:pt x="10838" y="5715"/>
                </a:cubicBezTo>
                <a:close/>
                <a:moveTo>
                  <a:pt x="10602" y="5734"/>
                </a:moveTo>
                <a:cubicBezTo>
                  <a:pt x="10614" y="5740"/>
                  <a:pt x="10614" y="5746"/>
                  <a:pt x="10602" y="5746"/>
                </a:cubicBezTo>
                <a:lnTo>
                  <a:pt x="10602" y="5734"/>
                </a:lnTo>
                <a:close/>
                <a:moveTo>
                  <a:pt x="10614" y="5746"/>
                </a:moveTo>
                <a:cubicBezTo>
                  <a:pt x="10614" y="5758"/>
                  <a:pt x="10620" y="5758"/>
                  <a:pt x="10620" y="5764"/>
                </a:cubicBezTo>
                <a:lnTo>
                  <a:pt x="10602" y="5764"/>
                </a:lnTo>
                <a:lnTo>
                  <a:pt x="10602" y="5758"/>
                </a:lnTo>
                <a:cubicBezTo>
                  <a:pt x="10614" y="5758"/>
                  <a:pt x="10614" y="5758"/>
                  <a:pt x="10614" y="5746"/>
                </a:cubicBezTo>
                <a:close/>
                <a:moveTo>
                  <a:pt x="10651" y="5728"/>
                </a:moveTo>
                <a:cubicBezTo>
                  <a:pt x="10651" y="5728"/>
                  <a:pt x="10657" y="5728"/>
                  <a:pt x="10657" y="5734"/>
                </a:cubicBezTo>
                <a:cubicBezTo>
                  <a:pt x="10663" y="5740"/>
                  <a:pt x="10681" y="5746"/>
                  <a:pt x="10693" y="5758"/>
                </a:cubicBezTo>
                <a:cubicBezTo>
                  <a:pt x="10687" y="5758"/>
                  <a:pt x="10663" y="5764"/>
                  <a:pt x="10651" y="5764"/>
                </a:cubicBezTo>
                <a:cubicBezTo>
                  <a:pt x="10651" y="5758"/>
                  <a:pt x="10651" y="5758"/>
                  <a:pt x="10645" y="5746"/>
                </a:cubicBezTo>
                <a:lnTo>
                  <a:pt x="10645" y="5746"/>
                </a:lnTo>
                <a:lnTo>
                  <a:pt x="10651" y="5764"/>
                </a:lnTo>
                <a:lnTo>
                  <a:pt x="10632" y="5764"/>
                </a:lnTo>
                <a:cubicBezTo>
                  <a:pt x="10626" y="5758"/>
                  <a:pt x="10626" y="5740"/>
                  <a:pt x="10626" y="5734"/>
                </a:cubicBezTo>
                <a:lnTo>
                  <a:pt x="10626" y="5734"/>
                </a:lnTo>
                <a:lnTo>
                  <a:pt x="10645" y="5746"/>
                </a:lnTo>
                <a:cubicBezTo>
                  <a:pt x="10645" y="5740"/>
                  <a:pt x="10651" y="5740"/>
                  <a:pt x="10651" y="5728"/>
                </a:cubicBezTo>
                <a:close/>
                <a:moveTo>
                  <a:pt x="10796" y="5740"/>
                </a:moveTo>
                <a:cubicBezTo>
                  <a:pt x="10802" y="5740"/>
                  <a:pt x="10808" y="5746"/>
                  <a:pt x="10808" y="5746"/>
                </a:cubicBezTo>
                <a:lnTo>
                  <a:pt x="10784" y="5764"/>
                </a:lnTo>
                <a:lnTo>
                  <a:pt x="10784" y="5746"/>
                </a:lnTo>
                <a:cubicBezTo>
                  <a:pt x="10784" y="5746"/>
                  <a:pt x="10784" y="5740"/>
                  <a:pt x="10778" y="5740"/>
                </a:cubicBezTo>
                <a:close/>
                <a:moveTo>
                  <a:pt x="10572" y="5764"/>
                </a:moveTo>
                <a:cubicBezTo>
                  <a:pt x="10584" y="5764"/>
                  <a:pt x="10584" y="5770"/>
                  <a:pt x="10584" y="5770"/>
                </a:cubicBezTo>
                <a:cubicBezTo>
                  <a:pt x="10572" y="5770"/>
                  <a:pt x="10572" y="5764"/>
                  <a:pt x="10572" y="5764"/>
                </a:cubicBezTo>
                <a:close/>
                <a:moveTo>
                  <a:pt x="10542" y="5770"/>
                </a:moveTo>
                <a:cubicBezTo>
                  <a:pt x="10554" y="5770"/>
                  <a:pt x="10554" y="5776"/>
                  <a:pt x="10554" y="5776"/>
                </a:cubicBezTo>
                <a:cubicBezTo>
                  <a:pt x="10542" y="5776"/>
                  <a:pt x="10542" y="5770"/>
                  <a:pt x="10542" y="5770"/>
                </a:cubicBezTo>
                <a:close/>
                <a:moveTo>
                  <a:pt x="10566" y="5767"/>
                </a:moveTo>
                <a:cubicBezTo>
                  <a:pt x="10566" y="5767"/>
                  <a:pt x="10568" y="5772"/>
                  <a:pt x="10572" y="5776"/>
                </a:cubicBezTo>
                <a:cubicBezTo>
                  <a:pt x="10566" y="5776"/>
                  <a:pt x="10566" y="5770"/>
                  <a:pt x="10566" y="5770"/>
                </a:cubicBezTo>
                <a:cubicBezTo>
                  <a:pt x="10566" y="5768"/>
                  <a:pt x="10566" y="5767"/>
                  <a:pt x="10566" y="5767"/>
                </a:cubicBezTo>
                <a:close/>
                <a:moveTo>
                  <a:pt x="10935" y="5764"/>
                </a:moveTo>
                <a:lnTo>
                  <a:pt x="10935" y="5776"/>
                </a:lnTo>
                <a:lnTo>
                  <a:pt x="10929" y="5776"/>
                </a:lnTo>
                <a:cubicBezTo>
                  <a:pt x="10935" y="5770"/>
                  <a:pt x="10935" y="5764"/>
                  <a:pt x="10935" y="5764"/>
                </a:cubicBezTo>
                <a:close/>
                <a:moveTo>
                  <a:pt x="10536" y="5770"/>
                </a:moveTo>
                <a:cubicBezTo>
                  <a:pt x="10536" y="5770"/>
                  <a:pt x="10536" y="5776"/>
                  <a:pt x="10542" y="5788"/>
                </a:cubicBezTo>
                <a:cubicBezTo>
                  <a:pt x="10536" y="5788"/>
                  <a:pt x="10536" y="5776"/>
                  <a:pt x="10536" y="5770"/>
                </a:cubicBezTo>
                <a:close/>
                <a:moveTo>
                  <a:pt x="10959" y="5764"/>
                </a:moveTo>
                <a:lnTo>
                  <a:pt x="10959" y="5788"/>
                </a:lnTo>
                <a:cubicBezTo>
                  <a:pt x="10959" y="5788"/>
                  <a:pt x="10953" y="5788"/>
                  <a:pt x="10953" y="5776"/>
                </a:cubicBezTo>
                <a:cubicBezTo>
                  <a:pt x="10953" y="5776"/>
                  <a:pt x="10953" y="5770"/>
                  <a:pt x="10959" y="5764"/>
                </a:cubicBezTo>
                <a:close/>
                <a:moveTo>
                  <a:pt x="10499" y="5776"/>
                </a:moveTo>
                <a:cubicBezTo>
                  <a:pt x="10499" y="5776"/>
                  <a:pt x="10505" y="5788"/>
                  <a:pt x="10505" y="5794"/>
                </a:cubicBezTo>
                <a:cubicBezTo>
                  <a:pt x="10499" y="5788"/>
                  <a:pt x="10499" y="5776"/>
                  <a:pt x="10499" y="5776"/>
                </a:cubicBezTo>
                <a:close/>
                <a:moveTo>
                  <a:pt x="10511" y="5788"/>
                </a:moveTo>
                <a:cubicBezTo>
                  <a:pt x="10524" y="5788"/>
                  <a:pt x="10524" y="5788"/>
                  <a:pt x="10524" y="5794"/>
                </a:cubicBezTo>
                <a:cubicBezTo>
                  <a:pt x="10524" y="5794"/>
                  <a:pt x="10524" y="5788"/>
                  <a:pt x="10511" y="5788"/>
                </a:cubicBezTo>
                <a:close/>
                <a:moveTo>
                  <a:pt x="10481" y="5788"/>
                </a:moveTo>
                <a:cubicBezTo>
                  <a:pt x="10493" y="5788"/>
                  <a:pt x="10493" y="5794"/>
                  <a:pt x="10493" y="5800"/>
                </a:cubicBezTo>
                <a:cubicBezTo>
                  <a:pt x="10481" y="5794"/>
                  <a:pt x="10481" y="5788"/>
                  <a:pt x="10481" y="5788"/>
                </a:cubicBezTo>
                <a:close/>
                <a:moveTo>
                  <a:pt x="10650" y="5773"/>
                </a:moveTo>
                <a:cubicBezTo>
                  <a:pt x="10653" y="5773"/>
                  <a:pt x="10655" y="5774"/>
                  <a:pt x="10657" y="5776"/>
                </a:cubicBezTo>
                <a:lnTo>
                  <a:pt x="10681" y="5776"/>
                </a:lnTo>
                <a:cubicBezTo>
                  <a:pt x="10675" y="5776"/>
                  <a:pt x="10663" y="5788"/>
                  <a:pt x="10657" y="5800"/>
                </a:cubicBezTo>
                <a:lnTo>
                  <a:pt x="10632" y="5788"/>
                </a:lnTo>
                <a:lnTo>
                  <a:pt x="10632" y="5776"/>
                </a:lnTo>
                <a:cubicBezTo>
                  <a:pt x="10641" y="5776"/>
                  <a:pt x="10646" y="5773"/>
                  <a:pt x="10650" y="5773"/>
                </a:cubicBezTo>
                <a:close/>
                <a:moveTo>
                  <a:pt x="10808" y="5764"/>
                </a:moveTo>
                <a:lnTo>
                  <a:pt x="10784" y="5788"/>
                </a:lnTo>
                <a:cubicBezTo>
                  <a:pt x="10802" y="5776"/>
                  <a:pt x="10808" y="5770"/>
                  <a:pt x="10826" y="5770"/>
                </a:cubicBezTo>
                <a:cubicBezTo>
                  <a:pt x="10814" y="5788"/>
                  <a:pt x="10802" y="5794"/>
                  <a:pt x="10796" y="5800"/>
                </a:cubicBezTo>
                <a:cubicBezTo>
                  <a:pt x="10796" y="5794"/>
                  <a:pt x="10784" y="5794"/>
                  <a:pt x="10784" y="5788"/>
                </a:cubicBezTo>
                <a:cubicBezTo>
                  <a:pt x="10784" y="5788"/>
                  <a:pt x="10778" y="5788"/>
                  <a:pt x="10778" y="5776"/>
                </a:cubicBezTo>
                <a:lnTo>
                  <a:pt x="10778" y="5770"/>
                </a:lnTo>
                <a:cubicBezTo>
                  <a:pt x="10784" y="5770"/>
                  <a:pt x="10796" y="5764"/>
                  <a:pt x="10808" y="5764"/>
                </a:cubicBezTo>
                <a:close/>
                <a:moveTo>
                  <a:pt x="10984" y="5746"/>
                </a:moveTo>
                <a:lnTo>
                  <a:pt x="10984" y="5746"/>
                </a:lnTo>
                <a:cubicBezTo>
                  <a:pt x="10978" y="5770"/>
                  <a:pt x="10978" y="5788"/>
                  <a:pt x="10978" y="5800"/>
                </a:cubicBezTo>
                <a:lnTo>
                  <a:pt x="10965" y="5794"/>
                </a:lnTo>
                <a:cubicBezTo>
                  <a:pt x="10965" y="5776"/>
                  <a:pt x="10978" y="5764"/>
                  <a:pt x="10984" y="5746"/>
                </a:cubicBezTo>
                <a:close/>
                <a:moveTo>
                  <a:pt x="10626" y="5794"/>
                </a:moveTo>
                <a:cubicBezTo>
                  <a:pt x="10632" y="5794"/>
                  <a:pt x="10645" y="5800"/>
                  <a:pt x="10651" y="5800"/>
                </a:cubicBezTo>
                <a:cubicBezTo>
                  <a:pt x="10651" y="5800"/>
                  <a:pt x="10651" y="5806"/>
                  <a:pt x="10645" y="5806"/>
                </a:cubicBezTo>
                <a:cubicBezTo>
                  <a:pt x="10632" y="5800"/>
                  <a:pt x="10626" y="5794"/>
                  <a:pt x="10620" y="5794"/>
                </a:cubicBezTo>
                <a:close/>
                <a:moveTo>
                  <a:pt x="10988" y="5777"/>
                </a:moveTo>
                <a:cubicBezTo>
                  <a:pt x="10985" y="5789"/>
                  <a:pt x="10986" y="5800"/>
                  <a:pt x="10990" y="5806"/>
                </a:cubicBezTo>
                <a:lnTo>
                  <a:pt x="10984" y="5800"/>
                </a:lnTo>
                <a:cubicBezTo>
                  <a:pt x="10984" y="5794"/>
                  <a:pt x="10985" y="5786"/>
                  <a:pt x="10988" y="5777"/>
                </a:cubicBezTo>
                <a:close/>
                <a:moveTo>
                  <a:pt x="10463" y="5770"/>
                </a:moveTo>
                <a:lnTo>
                  <a:pt x="10463" y="5770"/>
                </a:lnTo>
                <a:cubicBezTo>
                  <a:pt x="10469" y="5788"/>
                  <a:pt x="10475" y="5800"/>
                  <a:pt x="10475" y="5818"/>
                </a:cubicBezTo>
                <a:lnTo>
                  <a:pt x="10469" y="5818"/>
                </a:lnTo>
                <a:cubicBezTo>
                  <a:pt x="10469" y="5806"/>
                  <a:pt x="10469" y="5788"/>
                  <a:pt x="10463" y="5770"/>
                </a:cubicBezTo>
                <a:close/>
                <a:moveTo>
                  <a:pt x="10445" y="5764"/>
                </a:moveTo>
                <a:cubicBezTo>
                  <a:pt x="10451" y="5776"/>
                  <a:pt x="10463" y="5800"/>
                  <a:pt x="10463" y="5818"/>
                </a:cubicBezTo>
                <a:cubicBezTo>
                  <a:pt x="10463" y="5824"/>
                  <a:pt x="10463" y="5824"/>
                  <a:pt x="10451" y="5824"/>
                </a:cubicBezTo>
                <a:cubicBezTo>
                  <a:pt x="10451" y="5806"/>
                  <a:pt x="10451" y="5788"/>
                  <a:pt x="10445" y="5764"/>
                </a:cubicBezTo>
                <a:close/>
                <a:moveTo>
                  <a:pt x="10614" y="5806"/>
                </a:moveTo>
                <a:cubicBezTo>
                  <a:pt x="10620" y="5806"/>
                  <a:pt x="10626" y="5818"/>
                  <a:pt x="10632" y="5818"/>
                </a:cubicBezTo>
                <a:lnTo>
                  <a:pt x="10626" y="5824"/>
                </a:lnTo>
                <a:lnTo>
                  <a:pt x="10614" y="5806"/>
                </a:lnTo>
                <a:close/>
                <a:moveTo>
                  <a:pt x="11014" y="5758"/>
                </a:moveTo>
                <a:cubicBezTo>
                  <a:pt x="11008" y="5771"/>
                  <a:pt x="10996" y="5800"/>
                  <a:pt x="10996" y="5824"/>
                </a:cubicBezTo>
                <a:lnTo>
                  <a:pt x="10990" y="5818"/>
                </a:lnTo>
                <a:cubicBezTo>
                  <a:pt x="10996" y="5800"/>
                  <a:pt x="11008" y="5771"/>
                  <a:pt x="11014" y="5758"/>
                </a:cubicBezTo>
                <a:close/>
                <a:moveTo>
                  <a:pt x="10663" y="5806"/>
                </a:moveTo>
                <a:cubicBezTo>
                  <a:pt x="10675" y="5806"/>
                  <a:pt x="10675" y="5818"/>
                  <a:pt x="10675" y="5824"/>
                </a:cubicBezTo>
                <a:lnTo>
                  <a:pt x="10663" y="5824"/>
                </a:lnTo>
                <a:lnTo>
                  <a:pt x="10663" y="5831"/>
                </a:lnTo>
                <a:lnTo>
                  <a:pt x="10657" y="5831"/>
                </a:lnTo>
                <a:lnTo>
                  <a:pt x="10663" y="5824"/>
                </a:lnTo>
                <a:lnTo>
                  <a:pt x="10657" y="5824"/>
                </a:lnTo>
                <a:cubicBezTo>
                  <a:pt x="10657" y="5818"/>
                  <a:pt x="10657" y="5806"/>
                  <a:pt x="10663" y="5806"/>
                </a:cubicBezTo>
                <a:close/>
                <a:moveTo>
                  <a:pt x="10826" y="5806"/>
                </a:moveTo>
                <a:cubicBezTo>
                  <a:pt x="10814" y="5806"/>
                  <a:pt x="10808" y="5824"/>
                  <a:pt x="10802" y="5831"/>
                </a:cubicBezTo>
                <a:lnTo>
                  <a:pt x="10802" y="5818"/>
                </a:lnTo>
                <a:cubicBezTo>
                  <a:pt x="10808" y="5806"/>
                  <a:pt x="10814" y="5806"/>
                  <a:pt x="10826" y="5806"/>
                </a:cubicBezTo>
                <a:close/>
                <a:moveTo>
                  <a:pt x="11079" y="5819"/>
                </a:moveTo>
                <a:lnTo>
                  <a:pt x="11079" y="5819"/>
                </a:lnTo>
                <a:cubicBezTo>
                  <a:pt x="11076" y="5826"/>
                  <a:pt x="11074" y="5831"/>
                  <a:pt x="11074" y="5831"/>
                </a:cubicBezTo>
                <a:cubicBezTo>
                  <a:pt x="11074" y="5831"/>
                  <a:pt x="11077" y="5826"/>
                  <a:pt x="11079" y="5819"/>
                </a:cubicBezTo>
                <a:close/>
                <a:moveTo>
                  <a:pt x="10433" y="5776"/>
                </a:moveTo>
                <a:cubicBezTo>
                  <a:pt x="10439" y="5794"/>
                  <a:pt x="10445" y="5818"/>
                  <a:pt x="10439" y="5837"/>
                </a:cubicBezTo>
                <a:cubicBezTo>
                  <a:pt x="10439" y="5818"/>
                  <a:pt x="10439" y="5794"/>
                  <a:pt x="10433" y="5776"/>
                </a:cubicBezTo>
                <a:close/>
                <a:moveTo>
                  <a:pt x="10566" y="5879"/>
                </a:moveTo>
                <a:cubicBezTo>
                  <a:pt x="10572" y="5879"/>
                  <a:pt x="10572" y="5879"/>
                  <a:pt x="10572" y="5885"/>
                </a:cubicBezTo>
                <a:lnTo>
                  <a:pt x="10566" y="5879"/>
                </a:lnTo>
                <a:close/>
                <a:moveTo>
                  <a:pt x="10530" y="5909"/>
                </a:moveTo>
                <a:cubicBezTo>
                  <a:pt x="10536" y="5909"/>
                  <a:pt x="10542" y="5915"/>
                  <a:pt x="10542" y="5921"/>
                </a:cubicBezTo>
                <a:cubicBezTo>
                  <a:pt x="10536" y="5915"/>
                  <a:pt x="10536" y="5909"/>
                  <a:pt x="10530" y="5909"/>
                </a:cubicBezTo>
                <a:close/>
                <a:moveTo>
                  <a:pt x="10614" y="5921"/>
                </a:moveTo>
                <a:cubicBezTo>
                  <a:pt x="10617" y="5927"/>
                  <a:pt x="10621" y="5933"/>
                  <a:pt x="10627" y="5936"/>
                </a:cubicBezTo>
                <a:lnTo>
                  <a:pt x="10627" y="5936"/>
                </a:lnTo>
                <a:cubicBezTo>
                  <a:pt x="10615" y="5931"/>
                  <a:pt x="10600" y="5927"/>
                  <a:pt x="10584" y="5927"/>
                </a:cubicBezTo>
                <a:cubicBezTo>
                  <a:pt x="10590" y="5921"/>
                  <a:pt x="10596" y="5921"/>
                  <a:pt x="10614" y="5921"/>
                </a:cubicBezTo>
                <a:close/>
                <a:moveTo>
                  <a:pt x="10493" y="5909"/>
                </a:moveTo>
                <a:cubicBezTo>
                  <a:pt x="10505" y="5915"/>
                  <a:pt x="10530" y="5940"/>
                  <a:pt x="10536" y="5946"/>
                </a:cubicBezTo>
                <a:cubicBezTo>
                  <a:pt x="10530" y="5927"/>
                  <a:pt x="10524" y="5915"/>
                  <a:pt x="10505" y="5909"/>
                </a:cubicBezTo>
                <a:lnTo>
                  <a:pt x="10505" y="5909"/>
                </a:lnTo>
                <a:cubicBezTo>
                  <a:pt x="10524" y="5915"/>
                  <a:pt x="10530" y="5921"/>
                  <a:pt x="10542" y="5940"/>
                </a:cubicBezTo>
                <a:lnTo>
                  <a:pt x="10536" y="5946"/>
                </a:lnTo>
                <a:cubicBezTo>
                  <a:pt x="10536" y="5952"/>
                  <a:pt x="10536" y="5958"/>
                  <a:pt x="10530" y="5958"/>
                </a:cubicBezTo>
                <a:cubicBezTo>
                  <a:pt x="10524" y="5946"/>
                  <a:pt x="10505" y="5921"/>
                  <a:pt x="10493" y="5909"/>
                </a:cubicBezTo>
                <a:close/>
                <a:moveTo>
                  <a:pt x="10493" y="5946"/>
                </a:moveTo>
                <a:cubicBezTo>
                  <a:pt x="10505" y="5952"/>
                  <a:pt x="10524" y="5958"/>
                  <a:pt x="10524" y="5982"/>
                </a:cubicBezTo>
                <a:cubicBezTo>
                  <a:pt x="10511" y="5970"/>
                  <a:pt x="10505" y="5958"/>
                  <a:pt x="10493" y="5946"/>
                </a:cubicBezTo>
                <a:close/>
                <a:moveTo>
                  <a:pt x="19684" y="5891"/>
                </a:moveTo>
                <a:cubicBezTo>
                  <a:pt x="19678" y="5909"/>
                  <a:pt x="19666" y="5921"/>
                  <a:pt x="19654" y="5940"/>
                </a:cubicBezTo>
                <a:cubicBezTo>
                  <a:pt x="19641" y="5958"/>
                  <a:pt x="19617" y="5982"/>
                  <a:pt x="19611" y="6006"/>
                </a:cubicBezTo>
                <a:cubicBezTo>
                  <a:pt x="19605" y="5982"/>
                  <a:pt x="19593" y="5958"/>
                  <a:pt x="19593" y="5940"/>
                </a:cubicBezTo>
                <a:cubicBezTo>
                  <a:pt x="19623" y="5915"/>
                  <a:pt x="19641" y="5897"/>
                  <a:pt x="19666" y="5891"/>
                </a:cubicBezTo>
                <a:close/>
                <a:moveTo>
                  <a:pt x="10615" y="6029"/>
                </a:moveTo>
                <a:cubicBezTo>
                  <a:pt x="10623" y="6034"/>
                  <a:pt x="10630" y="6040"/>
                  <a:pt x="10632" y="6042"/>
                </a:cubicBezTo>
                <a:cubicBezTo>
                  <a:pt x="10630" y="6036"/>
                  <a:pt x="10623" y="6032"/>
                  <a:pt x="10615" y="6029"/>
                </a:cubicBezTo>
                <a:close/>
                <a:moveTo>
                  <a:pt x="19442" y="6067"/>
                </a:moveTo>
                <a:cubicBezTo>
                  <a:pt x="19454" y="6067"/>
                  <a:pt x="19460" y="6073"/>
                  <a:pt x="19466" y="6073"/>
                </a:cubicBezTo>
                <a:cubicBezTo>
                  <a:pt x="19453" y="6083"/>
                  <a:pt x="19417" y="6087"/>
                  <a:pt x="19377" y="6087"/>
                </a:cubicBezTo>
                <a:cubicBezTo>
                  <a:pt x="19344" y="6087"/>
                  <a:pt x="19308" y="6084"/>
                  <a:pt x="19278" y="6079"/>
                </a:cubicBezTo>
                <a:cubicBezTo>
                  <a:pt x="19339" y="6079"/>
                  <a:pt x="19393" y="6073"/>
                  <a:pt x="19442" y="6067"/>
                </a:cubicBezTo>
                <a:close/>
                <a:moveTo>
                  <a:pt x="11172" y="6109"/>
                </a:moveTo>
                <a:cubicBezTo>
                  <a:pt x="11174" y="6112"/>
                  <a:pt x="11176" y="6114"/>
                  <a:pt x="11177" y="6115"/>
                </a:cubicBezTo>
                <a:cubicBezTo>
                  <a:pt x="11176" y="6114"/>
                  <a:pt x="11174" y="6112"/>
                  <a:pt x="11172" y="6109"/>
                </a:cubicBezTo>
                <a:close/>
                <a:moveTo>
                  <a:pt x="19439" y="5858"/>
                </a:moveTo>
                <a:cubicBezTo>
                  <a:pt x="19446" y="5858"/>
                  <a:pt x="19454" y="5859"/>
                  <a:pt x="19460" y="5861"/>
                </a:cubicBezTo>
                <a:cubicBezTo>
                  <a:pt x="19456" y="5881"/>
                  <a:pt x="19469" y="5891"/>
                  <a:pt x="19483" y="5891"/>
                </a:cubicBezTo>
                <a:cubicBezTo>
                  <a:pt x="19489" y="5891"/>
                  <a:pt x="19496" y="5889"/>
                  <a:pt x="19502" y="5885"/>
                </a:cubicBezTo>
                <a:lnTo>
                  <a:pt x="19502" y="5897"/>
                </a:lnTo>
                <a:cubicBezTo>
                  <a:pt x="19553" y="5907"/>
                  <a:pt x="19514" y="5944"/>
                  <a:pt x="19551" y="5944"/>
                </a:cubicBezTo>
                <a:cubicBezTo>
                  <a:pt x="19558" y="5944"/>
                  <a:pt x="19568" y="5942"/>
                  <a:pt x="19581" y="5940"/>
                </a:cubicBezTo>
                <a:cubicBezTo>
                  <a:pt x="19581" y="5952"/>
                  <a:pt x="19581" y="5958"/>
                  <a:pt x="19587" y="5976"/>
                </a:cubicBezTo>
                <a:cubicBezTo>
                  <a:pt x="19605" y="6030"/>
                  <a:pt x="19641" y="6103"/>
                  <a:pt x="19654" y="6157"/>
                </a:cubicBezTo>
                <a:cubicBezTo>
                  <a:pt x="19587" y="6127"/>
                  <a:pt x="19526" y="6091"/>
                  <a:pt x="19484" y="6042"/>
                </a:cubicBezTo>
                <a:cubicBezTo>
                  <a:pt x="19472" y="6006"/>
                  <a:pt x="19593" y="5976"/>
                  <a:pt x="19496" y="5946"/>
                </a:cubicBezTo>
                <a:cubicBezTo>
                  <a:pt x="19491" y="5945"/>
                  <a:pt x="19486" y="5944"/>
                  <a:pt x="19482" y="5944"/>
                </a:cubicBezTo>
                <a:cubicBezTo>
                  <a:pt x="19472" y="5944"/>
                  <a:pt x="19463" y="5946"/>
                  <a:pt x="19455" y="5946"/>
                </a:cubicBezTo>
                <a:cubicBezTo>
                  <a:pt x="19443" y="5946"/>
                  <a:pt x="19433" y="5943"/>
                  <a:pt x="19423" y="5927"/>
                </a:cubicBezTo>
                <a:cubicBezTo>
                  <a:pt x="19399" y="5897"/>
                  <a:pt x="19442" y="5879"/>
                  <a:pt x="19399" y="5861"/>
                </a:cubicBezTo>
                <a:cubicBezTo>
                  <a:pt x="19407" y="5861"/>
                  <a:pt x="19423" y="5858"/>
                  <a:pt x="19439" y="5858"/>
                </a:cubicBezTo>
                <a:close/>
                <a:moveTo>
                  <a:pt x="11680" y="5110"/>
                </a:moveTo>
                <a:cubicBezTo>
                  <a:pt x="11686" y="5110"/>
                  <a:pt x="11704" y="5122"/>
                  <a:pt x="11710" y="5128"/>
                </a:cubicBezTo>
                <a:lnTo>
                  <a:pt x="11710" y="5136"/>
                </a:lnTo>
                <a:lnTo>
                  <a:pt x="11710" y="5136"/>
                </a:lnTo>
                <a:cubicBezTo>
                  <a:pt x="11709" y="5135"/>
                  <a:pt x="11707" y="5134"/>
                  <a:pt x="11706" y="5133"/>
                </a:cubicBezTo>
                <a:lnTo>
                  <a:pt x="11706" y="5133"/>
                </a:lnTo>
                <a:cubicBezTo>
                  <a:pt x="11707" y="5136"/>
                  <a:pt x="11709" y="5138"/>
                  <a:pt x="11710" y="5140"/>
                </a:cubicBezTo>
                <a:lnTo>
                  <a:pt x="11710" y="5136"/>
                </a:lnTo>
                <a:lnTo>
                  <a:pt x="11710" y="5136"/>
                </a:lnTo>
                <a:cubicBezTo>
                  <a:pt x="11713" y="5137"/>
                  <a:pt x="11715" y="5139"/>
                  <a:pt x="11716" y="5140"/>
                </a:cubicBezTo>
                <a:cubicBezTo>
                  <a:pt x="11716" y="5158"/>
                  <a:pt x="11722" y="5165"/>
                  <a:pt x="11740" y="5165"/>
                </a:cubicBezTo>
                <a:cubicBezTo>
                  <a:pt x="11747" y="5165"/>
                  <a:pt x="11753" y="5165"/>
                  <a:pt x="11765" y="5158"/>
                </a:cubicBezTo>
                <a:lnTo>
                  <a:pt x="11765" y="5158"/>
                </a:lnTo>
                <a:cubicBezTo>
                  <a:pt x="11625" y="5619"/>
                  <a:pt x="11553" y="5994"/>
                  <a:pt x="11510" y="6297"/>
                </a:cubicBezTo>
                <a:cubicBezTo>
                  <a:pt x="11401" y="6279"/>
                  <a:pt x="11280" y="6254"/>
                  <a:pt x="11159" y="6248"/>
                </a:cubicBezTo>
                <a:cubicBezTo>
                  <a:pt x="11151" y="6248"/>
                  <a:pt x="11144" y="6248"/>
                  <a:pt x="11136" y="6248"/>
                </a:cubicBezTo>
                <a:cubicBezTo>
                  <a:pt x="11053" y="6248"/>
                  <a:pt x="10970" y="6276"/>
                  <a:pt x="10887" y="6309"/>
                </a:cubicBezTo>
                <a:cubicBezTo>
                  <a:pt x="10857" y="6164"/>
                  <a:pt x="10814" y="6012"/>
                  <a:pt x="10766" y="5843"/>
                </a:cubicBezTo>
                <a:lnTo>
                  <a:pt x="10766" y="5843"/>
                </a:lnTo>
                <a:cubicBezTo>
                  <a:pt x="10772" y="5855"/>
                  <a:pt x="10778" y="5855"/>
                  <a:pt x="10778" y="5855"/>
                </a:cubicBezTo>
                <a:cubicBezTo>
                  <a:pt x="10784" y="5855"/>
                  <a:pt x="10796" y="5843"/>
                  <a:pt x="10796" y="5837"/>
                </a:cubicBezTo>
                <a:cubicBezTo>
                  <a:pt x="10801" y="5832"/>
                  <a:pt x="10810" y="5823"/>
                  <a:pt x="10819" y="5823"/>
                </a:cubicBezTo>
                <a:cubicBezTo>
                  <a:pt x="10822" y="5823"/>
                  <a:pt x="10824" y="5823"/>
                  <a:pt x="10826" y="5824"/>
                </a:cubicBezTo>
                <a:cubicBezTo>
                  <a:pt x="10808" y="5824"/>
                  <a:pt x="10796" y="5855"/>
                  <a:pt x="10796" y="5855"/>
                </a:cubicBezTo>
                <a:cubicBezTo>
                  <a:pt x="10796" y="5855"/>
                  <a:pt x="10826" y="5831"/>
                  <a:pt x="10832" y="5831"/>
                </a:cubicBezTo>
                <a:lnTo>
                  <a:pt x="10832" y="5831"/>
                </a:lnTo>
                <a:cubicBezTo>
                  <a:pt x="10814" y="5837"/>
                  <a:pt x="10796" y="5867"/>
                  <a:pt x="10796" y="5873"/>
                </a:cubicBezTo>
                <a:cubicBezTo>
                  <a:pt x="10802" y="5861"/>
                  <a:pt x="10826" y="5843"/>
                  <a:pt x="10838" y="5843"/>
                </a:cubicBezTo>
                <a:cubicBezTo>
                  <a:pt x="10814" y="5861"/>
                  <a:pt x="10802" y="5885"/>
                  <a:pt x="10802" y="5885"/>
                </a:cubicBezTo>
                <a:cubicBezTo>
                  <a:pt x="10802" y="5885"/>
                  <a:pt x="10814" y="5861"/>
                  <a:pt x="10844" y="5855"/>
                </a:cubicBezTo>
                <a:lnTo>
                  <a:pt x="10844" y="5855"/>
                </a:lnTo>
                <a:cubicBezTo>
                  <a:pt x="10814" y="5873"/>
                  <a:pt x="10808" y="5915"/>
                  <a:pt x="10808" y="5915"/>
                </a:cubicBezTo>
                <a:cubicBezTo>
                  <a:pt x="10808" y="5915"/>
                  <a:pt x="10826" y="5885"/>
                  <a:pt x="10844" y="5867"/>
                </a:cubicBezTo>
                <a:lnTo>
                  <a:pt x="10844" y="5867"/>
                </a:lnTo>
                <a:cubicBezTo>
                  <a:pt x="10832" y="5885"/>
                  <a:pt x="10814" y="5903"/>
                  <a:pt x="10814" y="5915"/>
                </a:cubicBezTo>
                <a:cubicBezTo>
                  <a:pt x="10826" y="5897"/>
                  <a:pt x="10863" y="5873"/>
                  <a:pt x="10863" y="5873"/>
                </a:cubicBezTo>
                <a:lnTo>
                  <a:pt x="10863" y="5873"/>
                </a:lnTo>
                <a:cubicBezTo>
                  <a:pt x="10863" y="5873"/>
                  <a:pt x="10826" y="5915"/>
                  <a:pt x="10832" y="5921"/>
                </a:cubicBezTo>
                <a:cubicBezTo>
                  <a:pt x="10832" y="5921"/>
                  <a:pt x="10863" y="5891"/>
                  <a:pt x="10875" y="5885"/>
                </a:cubicBezTo>
                <a:lnTo>
                  <a:pt x="10875" y="5885"/>
                </a:lnTo>
                <a:cubicBezTo>
                  <a:pt x="10869" y="5891"/>
                  <a:pt x="10838" y="5927"/>
                  <a:pt x="10838" y="5946"/>
                </a:cubicBezTo>
                <a:cubicBezTo>
                  <a:pt x="10838" y="5927"/>
                  <a:pt x="10875" y="5897"/>
                  <a:pt x="10905" y="5885"/>
                </a:cubicBezTo>
                <a:lnTo>
                  <a:pt x="10905" y="5885"/>
                </a:lnTo>
                <a:cubicBezTo>
                  <a:pt x="10875" y="5903"/>
                  <a:pt x="10869" y="5940"/>
                  <a:pt x="10869" y="5940"/>
                </a:cubicBezTo>
                <a:cubicBezTo>
                  <a:pt x="10869" y="5940"/>
                  <a:pt x="10899" y="5897"/>
                  <a:pt x="10923" y="5891"/>
                </a:cubicBezTo>
                <a:lnTo>
                  <a:pt x="10923" y="5891"/>
                </a:lnTo>
                <a:cubicBezTo>
                  <a:pt x="10887" y="5915"/>
                  <a:pt x="10869" y="5970"/>
                  <a:pt x="10869" y="5970"/>
                </a:cubicBezTo>
                <a:cubicBezTo>
                  <a:pt x="10869" y="5970"/>
                  <a:pt x="10905" y="5921"/>
                  <a:pt x="10929" y="5915"/>
                </a:cubicBezTo>
                <a:lnTo>
                  <a:pt x="10929" y="5915"/>
                </a:lnTo>
                <a:cubicBezTo>
                  <a:pt x="10899" y="5927"/>
                  <a:pt x="10869" y="5976"/>
                  <a:pt x="10875" y="5982"/>
                </a:cubicBezTo>
                <a:cubicBezTo>
                  <a:pt x="10886" y="5965"/>
                  <a:pt x="10919" y="5937"/>
                  <a:pt x="10948" y="5919"/>
                </a:cubicBezTo>
                <a:lnTo>
                  <a:pt x="10948" y="5919"/>
                </a:lnTo>
                <a:cubicBezTo>
                  <a:pt x="10925" y="5935"/>
                  <a:pt x="10899" y="5982"/>
                  <a:pt x="10905" y="5982"/>
                </a:cubicBezTo>
                <a:cubicBezTo>
                  <a:pt x="10923" y="5958"/>
                  <a:pt x="10965" y="5927"/>
                  <a:pt x="10965" y="5927"/>
                </a:cubicBezTo>
                <a:lnTo>
                  <a:pt x="10965" y="5927"/>
                </a:lnTo>
                <a:cubicBezTo>
                  <a:pt x="10965" y="5927"/>
                  <a:pt x="10929" y="5982"/>
                  <a:pt x="10917" y="5988"/>
                </a:cubicBezTo>
                <a:cubicBezTo>
                  <a:pt x="10923" y="5988"/>
                  <a:pt x="10953" y="5976"/>
                  <a:pt x="10984" y="5927"/>
                </a:cubicBezTo>
                <a:lnTo>
                  <a:pt x="10984" y="5927"/>
                </a:lnTo>
                <a:cubicBezTo>
                  <a:pt x="10984" y="5952"/>
                  <a:pt x="10935" y="5988"/>
                  <a:pt x="10935" y="5988"/>
                </a:cubicBezTo>
                <a:cubicBezTo>
                  <a:pt x="10935" y="5988"/>
                  <a:pt x="10965" y="5976"/>
                  <a:pt x="10990" y="5946"/>
                </a:cubicBezTo>
                <a:lnTo>
                  <a:pt x="10990" y="5946"/>
                </a:lnTo>
                <a:cubicBezTo>
                  <a:pt x="10989" y="5946"/>
                  <a:pt x="10965" y="5976"/>
                  <a:pt x="10953" y="5994"/>
                </a:cubicBezTo>
                <a:cubicBezTo>
                  <a:pt x="10972" y="5988"/>
                  <a:pt x="10996" y="5958"/>
                  <a:pt x="10996" y="5958"/>
                </a:cubicBezTo>
                <a:lnTo>
                  <a:pt x="10996" y="5958"/>
                </a:lnTo>
                <a:cubicBezTo>
                  <a:pt x="10996" y="5958"/>
                  <a:pt x="10990" y="5994"/>
                  <a:pt x="10978" y="6018"/>
                </a:cubicBezTo>
                <a:cubicBezTo>
                  <a:pt x="10984" y="6018"/>
                  <a:pt x="10996" y="5994"/>
                  <a:pt x="11014" y="5976"/>
                </a:cubicBezTo>
                <a:lnTo>
                  <a:pt x="11014" y="5976"/>
                </a:lnTo>
                <a:cubicBezTo>
                  <a:pt x="11014" y="5988"/>
                  <a:pt x="11008" y="6042"/>
                  <a:pt x="11020" y="6055"/>
                </a:cubicBezTo>
                <a:cubicBezTo>
                  <a:pt x="11014" y="6036"/>
                  <a:pt x="11038" y="5964"/>
                  <a:pt x="11038" y="5964"/>
                </a:cubicBezTo>
                <a:lnTo>
                  <a:pt x="11038" y="6048"/>
                </a:lnTo>
                <a:cubicBezTo>
                  <a:pt x="11038" y="6048"/>
                  <a:pt x="11050" y="6012"/>
                  <a:pt x="11050" y="5964"/>
                </a:cubicBezTo>
                <a:cubicBezTo>
                  <a:pt x="11068" y="6006"/>
                  <a:pt x="11068" y="6103"/>
                  <a:pt x="11068" y="6103"/>
                </a:cubicBezTo>
                <a:cubicBezTo>
                  <a:pt x="11068" y="6103"/>
                  <a:pt x="11074" y="6055"/>
                  <a:pt x="11074" y="6006"/>
                </a:cubicBezTo>
                <a:cubicBezTo>
                  <a:pt x="11087" y="6036"/>
                  <a:pt x="11087" y="6103"/>
                  <a:pt x="11087" y="6103"/>
                </a:cubicBezTo>
                <a:cubicBezTo>
                  <a:pt x="11087" y="6103"/>
                  <a:pt x="11099" y="6067"/>
                  <a:pt x="11087" y="6006"/>
                </a:cubicBezTo>
                <a:lnTo>
                  <a:pt x="11087" y="6006"/>
                </a:lnTo>
                <a:cubicBezTo>
                  <a:pt x="11111" y="6036"/>
                  <a:pt x="11111" y="6115"/>
                  <a:pt x="11111" y="6133"/>
                </a:cubicBezTo>
                <a:cubicBezTo>
                  <a:pt x="11117" y="6127"/>
                  <a:pt x="11135" y="6097"/>
                  <a:pt x="11129" y="6024"/>
                </a:cubicBezTo>
                <a:lnTo>
                  <a:pt x="11129" y="6024"/>
                </a:lnTo>
                <a:cubicBezTo>
                  <a:pt x="11147" y="6067"/>
                  <a:pt x="11141" y="6115"/>
                  <a:pt x="11135" y="6139"/>
                </a:cubicBezTo>
                <a:cubicBezTo>
                  <a:pt x="11146" y="6128"/>
                  <a:pt x="11158" y="6111"/>
                  <a:pt x="11149" y="6075"/>
                </a:cubicBezTo>
                <a:lnTo>
                  <a:pt x="11149" y="6075"/>
                </a:lnTo>
                <a:cubicBezTo>
                  <a:pt x="11154" y="6086"/>
                  <a:pt x="11165" y="6101"/>
                  <a:pt x="11172" y="6109"/>
                </a:cubicBezTo>
                <a:lnTo>
                  <a:pt x="11172" y="6109"/>
                </a:lnTo>
                <a:cubicBezTo>
                  <a:pt x="11160" y="6089"/>
                  <a:pt x="11141" y="6023"/>
                  <a:pt x="11141" y="6012"/>
                </a:cubicBezTo>
                <a:lnTo>
                  <a:pt x="11141" y="6012"/>
                </a:lnTo>
                <a:cubicBezTo>
                  <a:pt x="11147" y="6018"/>
                  <a:pt x="11171" y="6073"/>
                  <a:pt x="11177" y="6097"/>
                </a:cubicBezTo>
                <a:cubicBezTo>
                  <a:pt x="11177" y="6097"/>
                  <a:pt x="11190" y="6048"/>
                  <a:pt x="11147" y="5994"/>
                </a:cubicBezTo>
                <a:lnTo>
                  <a:pt x="11147" y="5994"/>
                </a:lnTo>
                <a:cubicBezTo>
                  <a:pt x="11165" y="6006"/>
                  <a:pt x="11171" y="6018"/>
                  <a:pt x="11190" y="6036"/>
                </a:cubicBezTo>
                <a:cubicBezTo>
                  <a:pt x="11165" y="5988"/>
                  <a:pt x="11081" y="5891"/>
                  <a:pt x="11008" y="5824"/>
                </a:cubicBezTo>
                <a:cubicBezTo>
                  <a:pt x="11014" y="5800"/>
                  <a:pt x="11020" y="5770"/>
                  <a:pt x="11038" y="5746"/>
                </a:cubicBezTo>
                <a:lnTo>
                  <a:pt x="11038" y="5746"/>
                </a:lnTo>
                <a:cubicBezTo>
                  <a:pt x="11026" y="5770"/>
                  <a:pt x="11026" y="5831"/>
                  <a:pt x="11038" y="5831"/>
                </a:cubicBezTo>
                <a:cubicBezTo>
                  <a:pt x="11026" y="5800"/>
                  <a:pt x="11056" y="5758"/>
                  <a:pt x="11056" y="5758"/>
                </a:cubicBezTo>
                <a:lnTo>
                  <a:pt x="11056" y="5758"/>
                </a:lnTo>
                <a:cubicBezTo>
                  <a:pt x="11056" y="5758"/>
                  <a:pt x="11056" y="5824"/>
                  <a:pt x="11050" y="5837"/>
                </a:cubicBezTo>
                <a:cubicBezTo>
                  <a:pt x="11056" y="5837"/>
                  <a:pt x="11074" y="5800"/>
                  <a:pt x="11081" y="5758"/>
                </a:cubicBezTo>
                <a:lnTo>
                  <a:pt x="11081" y="5758"/>
                </a:lnTo>
                <a:cubicBezTo>
                  <a:pt x="11093" y="5771"/>
                  <a:pt x="11085" y="5802"/>
                  <a:pt x="11079" y="5819"/>
                </a:cubicBezTo>
                <a:lnTo>
                  <a:pt x="11079" y="5819"/>
                </a:lnTo>
                <a:cubicBezTo>
                  <a:pt x="11084" y="5807"/>
                  <a:pt x="11091" y="5787"/>
                  <a:pt x="11099" y="5764"/>
                </a:cubicBezTo>
                <a:lnTo>
                  <a:pt x="11099" y="5824"/>
                </a:lnTo>
                <a:cubicBezTo>
                  <a:pt x="11111" y="5800"/>
                  <a:pt x="11111" y="5764"/>
                  <a:pt x="11111" y="5764"/>
                </a:cubicBezTo>
                <a:cubicBezTo>
                  <a:pt x="11111" y="5764"/>
                  <a:pt x="11129" y="5800"/>
                  <a:pt x="11129" y="5831"/>
                </a:cubicBezTo>
                <a:cubicBezTo>
                  <a:pt x="11129" y="5831"/>
                  <a:pt x="11135" y="5800"/>
                  <a:pt x="11135" y="5770"/>
                </a:cubicBezTo>
                <a:cubicBezTo>
                  <a:pt x="11141" y="5788"/>
                  <a:pt x="11165" y="5831"/>
                  <a:pt x="11190" y="5831"/>
                </a:cubicBezTo>
                <a:cubicBezTo>
                  <a:pt x="11165" y="5818"/>
                  <a:pt x="11147" y="5746"/>
                  <a:pt x="11147" y="5746"/>
                </a:cubicBezTo>
                <a:lnTo>
                  <a:pt x="11147" y="5746"/>
                </a:lnTo>
                <a:cubicBezTo>
                  <a:pt x="11147" y="5746"/>
                  <a:pt x="11177" y="5800"/>
                  <a:pt x="11196" y="5818"/>
                </a:cubicBezTo>
                <a:cubicBezTo>
                  <a:pt x="11196" y="5818"/>
                  <a:pt x="11190" y="5776"/>
                  <a:pt x="11165" y="5740"/>
                </a:cubicBezTo>
                <a:lnTo>
                  <a:pt x="11165" y="5740"/>
                </a:lnTo>
                <a:cubicBezTo>
                  <a:pt x="11202" y="5764"/>
                  <a:pt x="11256" y="5843"/>
                  <a:pt x="11256" y="5843"/>
                </a:cubicBezTo>
                <a:cubicBezTo>
                  <a:pt x="11256" y="5843"/>
                  <a:pt x="11238" y="5800"/>
                  <a:pt x="11202" y="5764"/>
                </a:cubicBezTo>
                <a:lnTo>
                  <a:pt x="11202" y="5764"/>
                </a:lnTo>
                <a:cubicBezTo>
                  <a:pt x="11232" y="5776"/>
                  <a:pt x="11268" y="5837"/>
                  <a:pt x="11268" y="5837"/>
                </a:cubicBezTo>
                <a:cubicBezTo>
                  <a:pt x="11268" y="5837"/>
                  <a:pt x="11256" y="5800"/>
                  <a:pt x="11220" y="5752"/>
                </a:cubicBezTo>
                <a:lnTo>
                  <a:pt x="11220" y="5752"/>
                </a:lnTo>
                <a:cubicBezTo>
                  <a:pt x="11256" y="5770"/>
                  <a:pt x="11298" y="5831"/>
                  <a:pt x="11311" y="5855"/>
                </a:cubicBezTo>
                <a:cubicBezTo>
                  <a:pt x="11311" y="5843"/>
                  <a:pt x="11298" y="5806"/>
                  <a:pt x="11256" y="5752"/>
                </a:cubicBezTo>
                <a:lnTo>
                  <a:pt x="11256" y="5752"/>
                </a:lnTo>
                <a:cubicBezTo>
                  <a:pt x="11292" y="5776"/>
                  <a:pt x="11317" y="5824"/>
                  <a:pt x="11323" y="5843"/>
                </a:cubicBezTo>
                <a:cubicBezTo>
                  <a:pt x="11323" y="5831"/>
                  <a:pt x="11323" y="5818"/>
                  <a:pt x="11298" y="5776"/>
                </a:cubicBezTo>
                <a:lnTo>
                  <a:pt x="11298" y="5776"/>
                </a:lnTo>
                <a:cubicBezTo>
                  <a:pt x="11309" y="5786"/>
                  <a:pt x="11337" y="5801"/>
                  <a:pt x="11349" y="5801"/>
                </a:cubicBezTo>
                <a:cubicBezTo>
                  <a:pt x="11351" y="5801"/>
                  <a:pt x="11352" y="5801"/>
                  <a:pt x="11353" y="5800"/>
                </a:cubicBezTo>
                <a:cubicBezTo>
                  <a:pt x="11341" y="5800"/>
                  <a:pt x="11280" y="5746"/>
                  <a:pt x="11262" y="5734"/>
                </a:cubicBezTo>
                <a:lnTo>
                  <a:pt x="11262" y="5734"/>
                </a:lnTo>
                <a:cubicBezTo>
                  <a:pt x="11268" y="5734"/>
                  <a:pt x="11323" y="5764"/>
                  <a:pt x="11341" y="5788"/>
                </a:cubicBezTo>
                <a:cubicBezTo>
                  <a:pt x="11341" y="5788"/>
                  <a:pt x="11317" y="5740"/>
                  <a:pt x="11262" y="5715"/>
                </a:cubicBezTo>
                <a:cubicBezTo>
                  <a:pt x="11280" y="5715"/>
                  <a:pt x="11292" y="5728"/>
                  <a:pt x="11311" y="5728"/>
                </a:cubicBezTo>
                <a:cubicBezTo>
                  <a:pt x="11262" y="5697"/>
                  <a:pt x="11135" y="5667"/>
                  <a:pt x="11026" y="5649"/>
                </a:cubicBezTo>
                <a:cubicBezTo>
                  <a:pt x="11020" y="5625"/>
                  <a:pt x="11014" y="5594"/>
                  <a:pt x="11014" y="5576"/>
                </a:cubicBezTo>
                <a:lnTo>
                  <a:pt x="11014" y="5576"/>
                </a:lnTo>
                <a:cubicBezTo>
                  <a:pt x="11020" y="5594"/>
                  <a:pt x="11050" y="5649"/>
                  <a:pt x="11056" y="5649"/>
                </a:cubicBezTo>
                <a:cubicBezTo>
                  <a:pt x="11044" y="5625"/>
                  <a:pt x="11038" y="5576"/>
                  <a:pt x="11038" y="5576"/>
                </a:cubicBezTo>
                <a:lnTo>
                  <a:pt x="11038" y="5576"/>
                </a:lnTo>
                <a:cubicBezTo>
                  <a:pt x="11038" y="5576"/>
                  <a:pt x="11068" y="5625"/>
                  <a:pt x="11068" y="5649"/>
                </a:cubicBezTo>
                <a:cubicBezTo>
                  <a:pt x="11068" y="5643"/>
                  <a:pt x="11068" y="5613"/>
                  <a:pt x="11044" y="5558"/>
                </a:cubicBezTo>
                <a:lnTo>
                  <a:pt x="11044" y="5558"/>
                </a:lnTo>
                <a:cubicBezTo>
                  <a:pt x="11068" y="5576"/>
                  <a:pt x="11081" y="5625"/>
                  <a:pt x="11081" y="5625"/>
                </a:cubicBezTo>
                <a:cubicBezTo>
                  <a:pt x="11081" y="5625"/>
                  <a:pt x="11081" y="5588"/>
                  <a:pt x="11068" y="5558"/>
                </a:cubicBezTo>
                <a:lnTo>
                  <a:pt x="11068" y="5558"/>
                </a:lnTo>
                <a:cubicBezTo>
                  <a:pt x="11068" y="5558"/>
                  <a:pt x="11087" y="5594"/>
                  <a:pt x="11099" y="5613"/>
                </a:cubicBezTo>
                <a:cubicBezTo>
                  <a:pt x="11099" y="5588"/>
                  <a:pt x="11081" y="5552"/>
                  <a:pt x="11081" y="5552"/>
                </a:cubicBezTo>
                <a:lnTo>
                  <a:pt x="11081" y="5552"/>
                </a:lnTo>
                <a:cubicBezTo>
                  <a:pt x="11081" y="5552"/>
                  <a:pt x="11111" y="5576"/>
                  <a:pt x="11129" y="5607"/>
                </a:cubicBezTo>
                <a:cubicBezTo>
                  <a:pt x="11129" y="5594"/>
                  <a:pt x="11117" y="5576"/>
                  <a:pt x="11105" y="5552"/>
                </a:cubicBezTo>
                <a:lnTo>
                  <a:pt x="11105" y="5552"/>
                </a:lnTo>
                <a:cubicBezTo>
                  <a:pt x="11117" y="5558"/>
                  <a:pt x="11165" y="5582"/>
                  <a:pt x="11177" y="5582"/>
                </a:cubicBezTo>
                <a:cubicBezTo>
                  <a:pt x="11159" y="5582"/>
                  <a:pt x="11105" y="5528"/>
                  <a:pt x="11105" y="5528"/>
                </a:cubicBezTo>
                <a:lnTo>
                  <a:pt x="11105" y="5528"/>
                </a:lnTo>
                <a:cubicBezTo>
                  <a:pt x="11105" y="5528"/>
                  <a:pt x="11159" y="5552"/>
                  <a:pt x="11177" y="5564"/>
                </a:cubicBezTo>
                <a:cubicBezTo>
                  <a:pt x="11177" y="5564"/>
                  <a:pt x="11147" y="5534"/>
                  <a:pt x="11111" y="5522"/>
                </a:cubicBezTo>
                <a:cubicBezTo>
                  <a:pt x="11147" y="5522"/>
                  <a:pt x="11238" y="5564"/>
                  <a:pt x="11238" y="5564"/>
                </a:cubicBezTo>
                <a:cubicBezTo>
                  <a:pt x="11238" y="5564"/>
                  <a:pt x="11202" y="5534"/>
                  <a:pt x="11147" y="5522"/>
                </a:cubicBezTo>
                <a:cubicBezTo>
                  <a:pt x="11177" y="5522"/>
                  <a:pt x="11250" y="5552"/>
                  <a:pt x="11250" y="5552"/>
                </a:cubicBezTo>
                <a:lnTo>
                  <a:pt x="11250" y="5552"/>
                </a:lnTo>
                <a:cubicBezTo>
                  <a:pt x="11250" y="5552"/>
                  <a:pt x="11220" y="5522"/>
                  <a:pt x="11159" y="5516"/>
                </a:cubicBezTo>
                <a:cubicBezTo>
                  <a:pt x="11165" y="5514"/>
                  <a:pt x="11172" y="5513"/>
                  <a:pt x="11179" y="5513"/>
                </a:cubicBezTo>
                <a:cubicBezTo>
                  <a:pt x="11217" y="5513"/>
                  <a:pt x="11271" y="5537"/>
                  <a:pt x="11286" y="5552"/>
                </a:cubicBezTo>
                <a:cubicBezTo>
                  <a:pt x="11286" y="5540"/>
                  <a:pt x="11268" y="5534"/>
                  <a:pt x="11250" y="5522"/>
                </a:cubicBezTo>
                <a:lnTo>
                  <a:pt x="11256" y="5516"/>
                </a:lnTo>
                <a:cubicBezTo>
                  <a:pt x="11268" y="5522"/>
                  <a:pt x="11286" y="5528"/>
                  <a:pt x="11292" y="5534"/>
                </a:cubicBezTo>
                <a:cubicBezTo>
                  <a:pt x="11292" y="5540"/>
                  <a:pt x="11298" y="5552"/>
                  <a:pt x="11311" y="5552"/>
                </a:cubicBezTo>
                <a:cubicBezTo>
                  <a:pt x="11298" y="5534"/>
                  <a:pt x="11298" y="5516"/>
                  <a:pt x="11298" y="5485"/>
                </a:cubicBezTo>
                <a:cubicBezTo>
                  <a:pt x="11298" y="5461"/>
                  <a:pt x="11311" y="5431"/>
                  <a:pt x="11317" y="5407"/>
                </a:cubicBezTo>
                <a:lnTo>
                  <a:pt x="11317" y="5407"/>
                </a:lnTo>
                <a:cubicBezTo>
                  <a:pt x="11311" y="5498"/>
                  <a:pt x="11323" y="5534"/>
                  <a:pt x="11329" y="5540"/>
                </a:cubicBezTo>
                <a:cubicBezTo>
                  <a:pt x="11323" y="5516"/>
                  <a:pt x="11323" y="5413"/>
                  <a:pt x="11353" y="5376"/>
                </a:cubicBezTo>
                <a:lnTo>
                  <a:pt x="11353" y="5376"/>
                </a:lnTo>
                <a:cubicBezTo>
                  <a:pt x="11341" y="5449"/>
                  <a:pt x="11353" y="5498"/>
                  <a:pt x="11353" y="5498"/>
                </a:cubicBezTo>
                <a:cubicBezTo>
                  <a:pt x="11353" y="5498"/>
                  <a:pt x="11353" y="5407"/>
                  <a:pt x="11377" y="5376"/>
                </a:cubicBezTo>
                <a:lnTo>
                  <a:pt x="11377" y="5376"/>
                </a:lnTo>
                <a:cubicBezTo>
                  <a:pt x="11371" y="5443"/>
                  <a:pt x="11383" y="5504"/>
                  <a:pt x="11383" y="5504"/>
                </a:cubicBezTo>
                <a:cubicBezTo>
                  <a:pt x="11383" y="5504"/>
                  <a:pt x="11383" y="5376"/>
                  <a:pt x="11407" y="5334"/>
                </a:cubicBezTo>
                <a:cubicBezTo>
                  <a:pt x="11407" y="5383"/>
                  <a:pt x="11420" y="5431"/>
                  <a:pt x="11420" y="5431"/>
                </a:cubicBezTo>
                <a:lnTo>
                  <a:pt x="11420" y="5322"/>
                </a:lnTo>
                <a:cubicBezTo>
                  <a:pt x="11420" y="5322"/>
                  <a:pt x="11450" y="5407"/>
                  <a:pt x="11438" y="5437"/>
                </a:cubicBezTo>
                <a:cubicBezTo>
                  <a:pt x="11450" y="5419"/>
                  <a:pt x="11450" y="5352"/>
                  <a:pt x="11444" y="5334"/>
                </a:cubicBezTo>
                <a:lnTo>
                  <a:pt x="11444" y="5334"/>
                </a:lnTo>
                <a:cubicBezTo>
                  <a:pt x="11468" y="5364"/>
                  <a:pt x="11480" y="5389"/>
                  <a:pt x="11492" y="5389"/>
                </a:cubicBezTo>
                <a:cubicBezTo>
                  <a:pt x="11474" y="5364"/>
                  <a:pt x="11462" y="5310"/>
                  <a:pt x="11462" y="5310"/>
                </a:cubicBezTo>
                <a:lnTo>
                  <a:pt x="11462" y="5310"/>
                </a:lnTo>
                <a:cubicBezTo>
                  <a:pt x="11462" y="5310"/>
                  <a:pt x="11492" y="5352"/>
                  <a:pt x="11522" y="5364"/>
                </a:cubicBezTo>
                <a:cubicBezTo>
                  <a:pt x="11498" y="5340"/>
                  <a:pt x="11468" y="5304"/>
                  <a:pt x="11474" y="5292"/>
                </a:cubicBezTo>
                <a:lnTo>
                  <a:pt x="11474" y="5292"/>
                </a:lnTo>
                <a:cubicBezTo>
                  <a:pt x="11504" y="5322"/>
                  <a:pt x="11541" y="5346"/>
                  <a:pt x="11541" y="5346"/>
                </a:cubicBezTo>
                <a:cubicBezTo>
                  <a:pt x="11541" y="5346"/>
                  <a:pt x="11492" y="5304"/>
                  <a:pt x="11480" y="5274"/>
                </a:cubicBezTo>
                <a:lnTo>
                  <a:pt x="11480" y="5274"/>
                </a:lnTo>
                <a:cubicBezTo>
                  <a:pt x="11522" y="5322"/>
                  <a:pt x="11565" y="5346"/>
                  <a:pt x="11571" y="5346"/>
                </a:cubicBezTo>
                <a:cubicBezTo>
                  <a:pt x="11553" y="5334"/>
                  <a:pt x="11504" y="5274"/>
                  <a:pt x="11504" y="5274"/>
                </a:cubicBezTo>
                <a:lnTo>
                  <a:pt x="11504" y="5274"/>
                </a:lnTo>
                <a:cubicBezTo>
                  <a:pt x="11504" y="5274"/>
                  <a:pt x="11565" y="5310"/>
                  <a:pt x="11583" y="5340"/>
                </a:cubicBezTo>
                <a:cubicBezTo>
                  <a:pt x="11583" y="5334"/>
                  <a:pt x="11541" y="5261"/>
                  <a:pt x="11522" y="5249"/>
                </a:cubicBezTo>
                <a:lnTo>
                  <a:pt x="11522" y="5249"/>
                </a:lnTo>
                <a:cubicBezTo>
                  <a:pt x="11565" y="5267"/>
                  <a:pt x="11613" y="5310"/>
                  <a:pt x="11619" y="5334"/>
                </a:cubicBezTo>
                <a:cubicBezTo>
                  <a:pt x="11619" y="5316"/>
                  <a:pt x="11583" y="5255"/>
                  <a:pt x="11553" y="5237"/>
                </a:cubicBezTo>
                <a:lnTo>
                  <a:pt x="11553" y="5237"/>
                </a:lnTo>
                <a:cubicBezTo>
                  <a:pt x="11583" y="5255"/>
                  <a:pt x="11625" y="5310"/>
                  <a:pt x="11625" y="5310"/>
                </a:cubicBezTo>
                <a:cubicBezTo>
                  <a:pt x="11625" y="5310"/>
                  <a:pt x="11617" y="5261"/>
                  <a:pt x="11584" y="5234"/>
                </a:cubicBezTo>
                <a:lnTo>
                  <a:pt x="11584" y="5234"/>
                </a:lnTo>
                <a:cubicBezTo>
                  <a:pt x="11608" y="5252"/>
                  <a:pt x="11625" y="5280"/>
                  <a:pt x="11625" y="5280"/>
                </a:cubicBezTo>
                <a:cubicBezTo>
                  <a:pt x="11625" y="5280"/>
                  <a:pt x="11613" y="5237"/>
                  <a:pt x="11571" y="5207"/>
                </a:cubicBezTo>
                <a:lnTo>
                  <a:pt x="11571" y="5207"/>
                </a:lnTo>
                <a:cubicBezTo>
                  <a:pt x="11613" y="5231"/>
                  <a:pt x="11656" y="5267"/>
                  <a:pt x="11656" y="5286"/>
                </a:cubicBezTo>
                <a:cubicBezTo>
                  <a:pt x="11656" y="5261"/>
                  <a:pt x="11613" y="5219"/>
                  <a:pt x="11601" y="5207"/>
                </a:cubicBezTo>
                <a:cubicBezTo>
                  <a:pt x="11619" y="5207"/>
                  <a:pt x="11656" y="5249"/>
                  <a:pt x="11662" y="5255"/>
                </a:cubicBezTo>
                <a:cubicBezTo>
                  <a:pt x="11662" y="5237"/>
                  <a:pt x="11619" y="5195"/>
                  <a:pt x="11619" y="5195"/>
                </a:cubicBezTo>
                <a:lnTo>
                  <a:pt x="11619" y="5195"/>
                </a:lnTo>
                <a:cubicBezTo>
                  <a:pt x="11619" y="5195"/>
                  <a:pt x="11662" y="5225"/>
                  <a:pt x="11674" y="5237"/>
                </a:cubicBezTo>
                <a:cubicBezTo>
                  <a:pt x="11674" y="5231"/>
                  <a:pt x="11656" y="5195"/>
                  <a:pt x="11631" y="5183"/>
                </a:cubicBezTo>
                <a:lnTo>
                  <a:pt x="11631" y="5183"/>
                </a:lnTo>
                <a:cubicBezTo>
                  <a:pt x="11662" y="5195"/>
                  <a:pt x="11686" y="5231"/>
                  <a:pt x="11686" y="5231"/>
                </a:cubicBezTo>
                <a:cubicBezTo>
                  <a:pt x="11686" y="5231"/>
                  <a:pt x="11680" y="5189"/>
                  <a:pt x="11644" y="5158"/>
                </a:cubicBezTo>
                <a:lnTo>
                  <a:pt x="11644" y="5158"/>
                </a:lnTo>
                <a:cubicBezTo>
                  <a:pt x="11680" y="5165"/>
                  <a:pt x="11704" y="5201"/>
                  <a:pt x="11704" y="5201"/>
                </a:cubicBezTo>
                <a:cubicBezTo>
                  <a:pt x="11704" y="5201"/>
                  <a:pt x="11686" y="5165"/>
                  <a:pt x="11656" y="5152"/>
                </a:cubicBezTo>
                <a:cubicBezTo>
                  <a:pt x="11680" y="5152"/>
                  <a:pt x="11710" y="5183"/>
                  <a:pt x="11716" y="5195"/>
                </a:cubicBezTo>
                <a:cubicBezTo>
                  <a:pt x="11716" y="5189"/>
                  <a:pt x="11686" y="5140"/>
                  <a:pt x="11674" y="5134"/>
                </a:cubicBezTo>
                <a:cubicBezTo>
                  <a:pt x="11686" y="5134"/>
                  <a:pt x="11716" y="5158"/>
                  <a:pt x="11716" y="5158"/>
                </a:cubicBezTo>
                <a:cubicBezTo>
                  <a:pt x="11716" y="5158"/>
                  <a:pt x="11692" y="5128"/>
                  <a:pt x="11680" y="5122"/>
                </a:cubicBezTo>
                <a:cubicBezTo>
                  <a:pt x="11684" y="5122"/>
                  <a:pt x="11696" y="5128"/>
                  <a:pt x="11706" y="5133"/>
                </a:cubicBezTo>
                <a:lnTo>
                  <a:pt x="11706" y="5133"/>
                </a:lnTo>
                <a:cubicBezTo>
                  <a:pt x="11698" y="5122"/>
                  <a:pt x="11685" y="5110"/>
                  <a:pt x="11680" y="5110"/>
                </a:cubicBezTo>
                <a:close/>
                <a:moveTo>
                  <a:pt x="21222" y="6208"/>
                </a:moveTo>
                <a:cubicBezTo>
                  <a:pt x="21242" y="6208"/>
                  <a:pt x="21264" y="6219"/>
                  <a:pt x="21282" y="6224"/>
                </a:cubicBezTo>
                <a:lnTo>
                  <a:pt x="21306" y="6224"/>
                </a:lnTo>
                <a:cubicBezTo>
                  <a:pt x="21306" y="6248"/>
                  <a:pt x="21306" y="6260"/>
                  <a:pt x="21294" y="6285"/>
                </a:cubicBezTo>
                <a:cubicBezTo>
                  <a:pt x="21288" y="6333"/>
                  <a:pt x="21264" y="6363"/>
                  <a:pt x="21246" y="6400"/>
                </a:cubicBezTo>
                <a:cubicBezTo>
                  <a:pt x="21246" y="6369"/>
                  <a:pt x="21222" y="6333"/>
                  <a:pt x="21216" y="6303"/>
                </a:cubicBezTo>
                <a:cubicBezTo>
                  <a:pt x="21216" y="6285"/>
                  <a:pt x="21210" y="6279"/>
                  <a:pt x="21197" y="6260"/>
                </a:cubicBezTo>
                <a:cubicBezTo>
                  <a:pt x="21197" y="6248"/>
                  <a:pt x="21203" y="6248"/>
                  <a:pt x="21203" y="6230"/>
                </a:cubicBezTo>
                <a:cubicBezTo>
                  <a:pt x="21203" y="6218"/>
                  <a:pt x="21185" y="6224"/>
                  <a:pt x="21203" y="6212"/>
                </a:cubicBezTo>
                <a:cubicBezTo>
                  <a:pt x="21209" y="6209"/>
                  <a:pt x="21215" y="6208"/>
                  <a:pt x="21222" y="6208"/>
                </a:cubicBezTo>
                <a:close/>
                <a:moveTo>
                  <a:pt x="20067" y="5818"/>
                </a:moveTo>
                <a:cubicBezTo>
                  <a:pt x="20082" y="5818"/>
                  <a:pt x="20100" y="5825"/>
                  <a:pt x="20120" y="5831"/>
                </a:cubicBezTo>
                <a:cubicBezTo>
                  <a:pt x="20102" y="5946"/>
                  <a:pt x="20096" y="6079"/>
                  <a:pt x="20083" y="6200"/>
                </a:cubicBezTo>
                <a:cubicBezTo>
                  <a:pt x="20089" y="6291"/>
                  <a:pt x="20096" y="6381"/>
                  <a:pt x="20120" y="6466"/>
                </a:cubicBezTo>
                <a:cubicBezTo>
                  <a:pt x="20077" y="6442"/>
                  <a:pt x="20035" y="6412"/>
                  <a:pt x="20017" y="6375"/>
                </a:cubicBezTo>
                <a:cubicBezTo>
                  <a:pt x="19999" y="6321"/>
                  <a:pt x="19974" y="6291"/>
                  <a:pt x="19938" y="6248"/>
                </a:cubicBezTo>
                <a:cubicBezTo>
                  <a:pt x="19899" y="6210"/>
                  <a:pt x="19876" y="6182"/>
                  <a:pt x="19834" y="6182"/>
                </a:cubicBezTo>
                <a:cubicBezTo>
                  <a:pt x="19824" y="6182"/>
                  <a:pt x="19812" y="6184"/>
                  <a:pt x="19799" y="6188"/>
                </a:cubicBezTo>
                <a:cubicBezTo>
                  <a:pt x="19794" y="6188"/>
                  <a:pt x="19789" y="6189"/>
                  <a:pt x="19784" y="6189"/>
                </a:cubicBezTo>
                <a:cubicBezTo>
                  <a:pt x="19733" y="6189"/>
                  <a:pt x="19705" y="6160"/>
                  <a:pt x="19678" y="6127"/>
                </a:cubicBezTo>
                <a:cubicBezTo>
                  <a:pt x="19648" y="6091"/>
                  <a:pt x="19611" y="6036"/>
                  <a:pt x="19641" y="5982"/>
                </a:cubicBezTo>
                <a:cubicBezTo>
                  <a:pt x="19648" y="5970"/>
                  <a:pt x="19666" y="5952"/>
                  <a:pt x="19678" y="5940"/>
                </a:cubicBezTo>
                <a:cubicBezTo>
                  <a:pt x="19696" y="5915"/>
                  <a:pt x="19702" y="5909"/>
                  <a:pt x="19702" y="5885"/>
                </a:cubicBezTo>
                <a:lnTo>
                  <a:pt x="19738" y="5885"/>
                </a:lnTo>
                <a:cubicBezTo>
                  <a:pt x="19738" y="5867"/>
                  <a:pt x="19744" y="5867"/>
                  <a:pt x="19744" y="5855"/>
                </a:cubicBezTo>
                <a:cubicBezTo>
                  <a:pt x="19755" y="5847"/>
                  <a:pt x="19770" y="5844"/>
                  <a:pt x="19786" y="5844"/>
                </a:cubicBezTo>
                <a:cubicBezTo>
                  <a:pt x="19816" y="5844"/>
                  <a:pt x="19852" y="5854"/>
                  <a:pt x="19877" y="5854"/>
                </a:cubicBezTo>
                <a:cubicBezTo>
                  <a:pt x="19897" y="5854"/>
                  <a:pt x="19910" y="5847"/>
                  <a:pt x="19908" y="5824"/>
                </a:cubicBezTo>
                <a:lnTo>
                  <a:pt x="19908" y="5824"/>
                </a:lnTo>
                <a:cubicBezTo>
                  <a:pt x="19920" y="5831"/>
                  <a:pt x="19938" y="5837"/>
                  <a:pt x="19944" y="5855"/>
                </a:cubicBezTo>
                <a:cubicBezTo>
                  <a:pt x="19962" y="5848"/>
                  <a:pt x="19980" y="5838"/>
                  <a:pt x="19996" y="5838"/>
                </a:cubicBezTo>
                <a:cubicBezTo>
                  <a:pt x="20006" y="5838"/>
                  <a:pt x="20016" y="5843"/>
                  <a:pt x="20023" y="5855"/>
                </a:cubicBezTo>
                <a:cubicBezTo>
                  <a:pt x="20036" y="5826"/>
                  <a:pt x="20050" y="5818"/>
                  <a:pt x="20067" y="5818"/>
                </a:cubicBezTo>
                <a:close/>
                <a:moveTo>
                  <a:pt x="21585" y="6345"/>
                </a:moveTo>
                <a:lnTo>
                  <a:pt x="21585" y="6345"/>
                </a:lnTo>
                <a:cubicBezTo>
                  <a:pt x="21579" y="6369"/>
                  <a:pt x="21573" y="6381"/>
                  <a:pt x="21585" y="6394"/>
                </a:cubicBezTo>
                <a:cubicBezTo>
                  <a:pt x="21586" y="6394"/>
                  <a:pt x="21588" y="6394"/>
                  <a:pt x="21589" y="6394"/>
                </a:cubicBezTo>
                <a:cubicBezTo>
                  <a:pt x="21605" y="6394"/>
                  <a:pt x="21609" y="6369"/>
                  <a:pt x="21624" y="6369"/>
                </a:cubicBezTo>
                <a:cubicBezTo>
                  <a:pt x="21628" y="6369"/>
                  <a:pt x="21633" y="6371"/>
                  <a:pt x="21639" y="6375"/>
                </a:cubicBezTo>
                <a:cubicBezTo>
                  <a:pt x="21639" y="6375"/>
                  <a:pt x="21645" y="6400"/>
                  <a:pt x="21652" y="6412"/>
                </a:cubicBezTo>
                <a:cubicBezTo>
                  <a:pt x="21652" y="6394"/>
                  <a:pt x="21670" y="6369"/>
                  <a:pt x="21694" y="6357"/>
                </a:cubicBezTo>
                <a:cubicBezTo>
                  <a:pt x="21699" y="6356"/>
                  <a:pt x="21703" y="6355"/>
                  <a:pt x="21706" y="6355"/>
                </a:cubicBezTo>
                <a:cubicBezTo>
                  <a:pt x="21726" y="6355"/>
                  <a:pt x="21714" y="6385"/>
                  <a:pt x="21724" y="6406"/>
                </a:cubicBezTo>
                <a:cubicBezTo>
                  <a:pt x="21730" y="6406"/>
                  <a:pt x="21761" y="6400"/>
                  <a:pt x="21767" y="6400"/>
                </a:cubicBezTo>
                <a:cubicBezTo>
                  <a:pt x="21719" y="6484"/>
                  <a:pt x="21568" y="6504"/>
                  <a:pt x="21489" y="6504"/>
                </a:cubicBezTo>
                <a:cubicBezTo>
                  <a:pt x="21476" y="6504"/>
                  <a:pt x="21466" y="6503"/>
                  <a:pt x="21458" y="6503"/>
                </a:cubicBezTo>
                <a:cubicBezTo>
                  <a:pt x="21482" y="6490"/>
                  <a:pt x="21549" y="6406"/>
                  <a:pt x="21585" y="6345"/>
                </a:cubicBezTo>
                <a:close/>
                <a:moveTo>
                  <a:pt x="21343" y="6248"/>
                </a:moveTo>
                <a:cubicBezTo>
                  <a:pt x="21349" y="6248"/>
                  <a:pt x="21361" y="6248"/>
                  <a:pt x="21367" y="6254"/>
                </a:cubicBezTo>
                <a:cubicBezTo>
                  <a:pt x="21373" y="6254"/>
                  <a:pt x="21379" y="6254"/>
                  <a:pt x="21385" y="6260"/>
                </a:cubicBezTo>
                <a:cubicBezTo>
                  <a:pt x="21397" y="6260"/>
                  <a:pt x="21385" y="6273"/>
                  <a:pt x="21397" y="6279"/>
                </a:cubicBezTo>
                <a:cubicBezTo>
                  <a:pt x="21400" y="6282"/>
                  <a:pt x="21403" y="6282"/>
                  <a:pt x="21408" y="6282"/>
                </a:cubicBezTo>
                <a:cubicBezTo>
                  <a:pt x="21412" y="6282"/>
                  <a:pt x="21418" y="6282"/>
                  <a:pt x="21428" y="6285"/>
                </a:cubicBezTo>
                <a:cubicBezTo>
                  <a:pt x="21446" y="6291"/>
                  <a:pt x="21434" y="6291"/>
                  <a:pt x="21446" y="6309"/>
                </a:cubicBezTo>
                <a:cubicBezTo>
                  <a:pt x="21456" y="6316"/>
                  <a:pt x="21463" y="6319"/>
                  <a:pt x="21471" y="6319"/>
                </a:cubicBezTo>
                <a:cubicBezTo>
                  <a:pt x="21477" y="6319"/>
                  <a:pt x="21484" y="6317"/>
                  <a:pt x="21494" y="6315"/>
                </a:cubicBezTo>
                <a:cubicBezTo>
                  <a:pt x="21494" y="6309"/>
                  <a:pt x="21494" y="6303"/>
                  <a:pt x="21506" y="6291"/>
                </a:cubicBezTo>
                <a:cubicBezTo>
                  <a:pt x="21518" y="6303"/>
                  <a:pt x="21518" y="6315"/>
                  <a:pt x="21524" y="6321"/>
                </a:cubicBezTo>
                <a:cubicBezTo>
                  <a:pt x="21524" y="6309"/>
                  <a:pt x="21555" y="6309"/>
                  <a:pt x="21567" y="6309"/>
                </a:cubicBezTo>
                <a:cubicBezTo>
                  <a:pt x="21567" y="6333"/>
                  <a:pt x="21579" y="6333"/>
                  <a:pt x="21585" y="6333"/>
                </a:cubicBezTo>
                <a:cubicBezTo>
                  <a:pt x="21518" y="6484"/>
                  <a:pt x="21337" y="6575"/>
                  <a:pt x="21155" y="6605"/>
                </a:cubicBezTo>
                <a:cubicBezTo>
                  <a:pt x="21191" y="6533"/>
                  <a:pt x="21270" y="6442"/>
                  <a:pt x="21306" y="6375"/>
                </a:cubicBezTo>
                <a:cubicBezTo>
                  <a:pt x="21331" y="6339"/>
                  <a:pt x="21337" y="6291"/>
                  <a:pt x="21343" y="6248"/>
                </a:cubicBezTo>
                <a:close/>
                <a:moveTo>
                  <a:pt x="21785" y="6412"/>
                </a:moveTo>
                <a:lnTo>
                  <a:pt x="21785" y="6442"/>
                </a:lnTo>
                <a:cubicBezTo>
                  <a:pt x="21791" y="6442"/>
                  <a:pt x="21803" y="6442"/>
                  <a:pt x="21815" y="6436"/>
                </a:cubicBezTo>
                <a:lnTo>
                  <a:pt x="21815" y="6436"/>
                </a:lnTo>
                <a:cubicBezTo>
                  <a:pt x="21773" y="6490"/>
                  <a:pt x="21742" y="6551"/>
                  <a:pt x="21724" y="6612"/>
                </a:cubicBezTo>
                <a:cubicBezTo>
                  <a:pt x="21633" y="6605"/>
                  <a:pt x="21452" y="6581"/>
                  <a:pt x="21421" y="6545"/>
                </a:cubicBezTo>
                <a:cubicBezTo>
                  <a:pt x="21561" y="6521"/>
                  <a:pt x="21712" y="6515"/>
                  <a:pt x="21785" y="6412"/>
                </a:cubicBezTo>
                <a:close/>
                <a:moveTo>
                  <a:pt x="21371" y="6573"/>
                </a:moveTo>
                <a:cubicBezTo>
                  <a:pt x="21422" y="6573"/>
                  <a:pt x="21475" y="6586"/>
                  <a:pt x="21518" y="6593"/>
                </a:cubicBezTo>
                <a:cubicBezTo>
                  <a:pt x="21579" y="6612"/>
                  <a:pt x="21639" y="6612"/>
                  <a:pt x="21700" y="6612"/>
                </a:cubicBezTo>
                <a:cubicBezTo>
                  <a:pt x="21664" y="6739"/>
                  <a:pt x="21615" y="6866"/>
                  <a:pt x="21573" y="6999"/>
                </a:cubicBezTo>
                <a:cubicBezTo>
                  <a:pt x="21331" y="7011"/>
                  <a:pt x="21107" y="7041"/>
                  <a:pt x="20889" y="7078"/>
                </a:cubicBezTo>
                <a:cubicBezTo>
                  <a:pt x="20895" y="7072"/>
                  <a:pt x="20895" y="7066"/>
                  <a:pt x="20907" y="7060"/>
                </a:cubicBezTo>
                <a:cubicBezTo>
                  <a:pt x="20913" y="7047"/>
                  <a:pt x="20913" y="7041"/>
                  <a:pt x="20919" y="7035"/>
                </a:cubicBezTo>
                <a:cubicBezTo>
                  <a:pt x="20925" y="7029"/>
                  <a:pt x="20925" y="7017"/>
                  <a:pt x="20937" y="7011"/>
                </a:cubicBezTo>
                <a:cubicBezTo>
                  <a:pt x="20943" y="6999"/>
                  <a:pt x="20949" y="6987"/>
                  <a:pt x="20949" y="6975"/>
                </a:cubicBezTo>
                <a:cubicBezTo>
                  <a:pt x="20955" y="6969"/>
                  <a:pt x="20955" y="6957"/>
                  <a:pt x="20955" y="6951"/>
                </a:cubicBezTo>
                <a:lnTo>
                  <a:pt x="20955" y="6945"/>
                </a:lnTo>
                <a:lnTo>
                  <a:pt x="20943" y="6945"/>
                </a:lnTo>
                <a:lnTo>
                  <a:pt x="20943" y="6951"/>
                </a:lnTo>
                <a:cubicBezTo>
                  <a:pt x="20943" y="6957"/>
                  <a:pt x="20937" y="6969"/>
                  <a:pt x="20937" y="6975"/>
                </a:cubicBezTo>
                <a:cubicBezTo>
                  <a:pt x="20925" y="6981"/>
                  <a:pt x="20925" y="6999"/>
                  <a:pt x="20919" y="7005"/>
                </a:cubicBezTo>
                <a:cubicBezTo>
                  <a:pt x="20913" y="7011"/>
                  <a:pt x="20913" y="7017"/>
                  <a:pt x="20907" y="7029"/>
                </a:cubicBezTo>
                <a:cubicBezTo>
                  <a:pt x="20895" y="7035"/>
                  <a:pt x="20895" y="7041"/>
                  <a:pt x="20889" y="7047"/>
                </a:cubicBezTo>
                <a:lnTo>
                  <a:pt x="20883" y="7060"/>
                </a:lnTo>
                <a:cubicBezTo>
                  <a:pt x="20877" y="7041"/>
                  <a:pt x="20858" y="6987"/>
                  <a:pt x="20877" y="6945"/>
                </a:cubicBezTo>
                <a:lnTo>
                  <a:pt x="20864" y="6945"/>
                </a:lnTo>
                <a:cubicBezTo>
                  <a:pt x="20852" y="6999"/>
                  <a:pt x="20877" y="7066"/>
                  <a:pt x="20883" y="7066"/>
                </a:cubicBezTo>
                <a:lnTo>
                  <a:pt x="20877" y="7072"/>
                </a:lnTo>
                <a:lnTo>
                  <a:pt x="20864" y="7078"/>
                </a:lnTo>
                <a:cubicBezTo>
                  <a:pt x="20768" y="7096"/>
                  <a:pt x="20671" y="7120"/>
                  <a:pt x="20580" y="7132"/>
                </a:cubicBezTo>
                <a:lnTo>
                  <a:pt x="20580" y="7120"/>
                </a:lnTo>
                <a:lnTo>
                  <a:pt x="20574" y="7120"/>
                </a:lnTo>
                <a:lnTo>
                  <a:pt x="20574" y="7132"/>
                </a:lnTo>
                <a:cubicBezTo>
                  <a:pt x="20501" y="7150"/>
                  <a:pt x="20435" y="7162"/>
                  <a:pt x="20368" y="7169"/>
                </a:cubicBezTo>
                <a:lnTo>
                  <a:pt x="20368" y="7156"/>
                </a:lnTo>
                <a:cubicBezTo>
                  <a:pt x="20380" y="7078"/>
                  <a:pt x="20422" y="6969"/>
                  <a:pt x="20453" y="6951"/>
                </a:cubicBezTo>
                <a:cubicBezTo>
                  <a:pt x="20495" y="6926"/>
                  <a:pt x="20556" y="6896"/>
                  <a:pt x="20592" y="6866"/>
                </a:cubicBezTo>
                <a:cubicBezTo>
                  <a:pt x="20634" y="6836"/>
                  <a:pt x="20634" y="6799"/>
                  <a:pt x="20653" y="6769"/>
                </a:cubicBezTo>
                <a:cubicBezTo>
                  <a:pt x="20677" y="6739"/>
                  <a:pt x="20713" y="6727"/>
                  <a:pt x="20743" y="6702"/>
                </a:cubicBezTo>
                <a:cubicBezTo>
                  <a:pt x="20786" y="6672"/>
                  <a:pt x="20798" y="6642"/>
                  <a:pt x="20858" y="6636"/>
                </a:cubicBezTo>
                <a:cubicBezTo>
                  <a:pt x="20907" y="6636"/>
                  <a:pt x="20949" y="6654"/>
                  <a:pt x="21004" y="6654"/>
                </a:cubicBezTo>
                <a:cubicBezTo>
                  <a:pt x="21107" y="6654"/>
                  <a:pt x="21191" y="6624"/>
                  <a:pt x="21288" y="6587"/>
                </a:cubicBezTo>
                <a:cubicBezTo>
                  <a:pt x="21314" y="6577"/>
                  <a:pt x="21342" y="6573"/>
                  <a:pt x="21371" y="6573"/>
                </a:cubicBezTo>
                <a:close/>
                <a:moveTo>
                  <a:pt x="19623" y="7271"/>
                </a:moveTo>
                <a:lnTo>
                  <a:pt x="19623" y="7284"/>
                </a:lnTo>
                <a:lnTo>
                  <a:pt x="19623" y="7290"/>
                </a:lnTo>
                <a:lnTo>
                  <a:pt x="19611" y="7290"/>
                </a:lnTo>
                <a:cubicBezTo>
                  <a:pt x="19617" y="7284"/>
                  <a:pt x="19617" y="7278"/>
                  <a:pt x="19623" y="7271"/>
                </a:cubicBezTo>
                <a:close/>
                <a:moveTo>
                  <a:pt x="18924" y="7272"/>
                </a:moveTo>
                <a:cubicBezTo>
                  <a:pt x="18931" y="7272"/>
                  <a:pt x="18939" y="7286"/>
                  <a:pt x="18939" y="7302"/>
                </a:cubicBezTo>
                <a:lnTo>
                  <a:pt x="18879" y="7302"/>
                </a:lnTo>
                <a:cubicBezTo>
                  <a:pt x="18883" y="7288"/>
                  <a:pt x="18891" y="7281"/>
                  <a:pt x="18902" y="7281"/>
                </a:cubicBezTo>
                <a:cubicBezTo>
                  <a:pt x="18906" y="7281"/>
                  <a:pt x="18910" y="7282"/>
                  <a:pt x="18915" y="7284"/>
                </a:cubicBezTo>
                <a:cubicBezTo>
                  <a:pt x="18917" y="7276"/>
                  <a:pt x="18920" y="7272"/>
                  <a:pt x="18924" y="7272"/>
                </a:cubicBezTo>
                <a:close/>
                <a:moveTo>
                  <a:pt x="19545" y="7162"/>
                </a:moveTo>
                <a:cubicBezTo>
                  <a:pt x="19551" y="7162"/>
                  <a:pt x="19557" y="7169"/>
                  <a:pt x="19563" y="7169"/>
                </a:cubicBezTo>
                <a:cubicBezTo>
                  <a:pt x="19579" y="7169"/>
                  <a:pt x="19598" y="7163"/>
                  <a:pt x="19616" y="7163"/>
                </a:cubicBezTo>
                <a:cubicBezTo>
                  <a:pt x="19625" y="7163"/>
                  <a:pt x="19633" y="7165"/>
                  <a:pt x="19641" y="7169"/>
                </a:cubicBezTo>
                <a:cubicBezTo>
                  <a:pt x="19654" y="7187"/>
                  <a:pt x="19635" y="7187"/>
                  <a:pt x="19635" y="7193"/>
                </a:cubicBezTo>
                <a:lnTo>
                  <a:pt x="19635" y="7223"/>
                </a:lnTo>
                <a:cubicBezTo>
                  <a:pt x="19623" y="7241"/>
                  <a:pt x="19617" y="7247"/>
                  <a:pt x="19611" y="7259"/>
                </a:cubicBezTo>
                <a:cubicBezTo>
                  <a:pt x="19605" y="7278"/>
                  <a:pt x="19587" y="7290"/>
                  <a:pt x="19581" y="7302"/>
                </a:cubicBezTo>
                <a:lnTo>
                  <a:pt x="19532" y="7302"/>
                </a:lnTo>
                <a:cubicBezTo>
                  <a:pt x="19526" y="7278"/>
                  <a:pt x="19520" y="7253"/>
                  <a:pt x="19526" y="7223"/>
                </a:cubicBezTo>
                <a:cubicBezTo>
                  <a:pt x="19526" y="7199"/>
                  <a:pt x="19532" y="7187"/>
                  <a:pt x="19545" y="7162"/>
                </a:cubicBezTo>
                <a:close/>
                <a:moveTo>
                  <a:pt x="19024" y="7271"/>
                </a:moveTo>
                <a:cubicBezTo>
                  <a:pt x="19036" y="7284"/>
                  <a:pt x="19036" y="7290"/>
                  <a:pt x="19042" y="7308"/>
                </a:cubicBezTo>
                <a:cubicBezTo>
                  <a:pt x="19012" y="7302"/>
                  <a:pt x="18982" y="7302"/>
                  <a:pt x="18951" y="7302"/>
                </a:cubicBezTo>
                <a:cubicBezTo>
                  <a:pt x="18951" y="7290"/>
                  <a:pt x="18957" y="7284"/>
                  <a:pt x="18975" y="7284"/>
                </a:cubicBezTo>
                <a:cubicBezTo>
                  <a:pt x="18988" y="7284"/>
                  <a:pt x="19006" y="7290"/>
                  <a:pt x="19018" y="7302"/>
                </a:cubicBezTo>
                <a:cubicBezTo>
                  <a:pt x="19018" y="7290"/>
                  <a:pt x="19024" y="7278"/>
                  <a:pt x="19024" y="7271"/>
                </a:cubicBezTo>
                <a:close/>
                <a:moveTo>
                  <a:pt x="19496" y="7193"/>
                </a:moveTo>
                <a:cubicBezTo>
                  <a:pt x="19490" y="7223"/>
                  <a:pt x="19490" y="7271"/>
                  <a:pt x="19496" y="7308"/>
                </a:cubicBezTo>
                <a:lnTo>
                  <a:pt x="19278" y="7308"/>
                </a:lnTo>
                <a:cubicBezTo>
                  <a:pt x="19260" y="7278"/>
                  <a:pt x="19254" y="7247"/>
                  <a:pt x="19248" y="7217"/>
                </a:cubicBezTo>
                <a:cubicBezTo>
                  <a:pt x="19254" y="7217"/>
                  <a:pt x="19266" y="7217"/>
                  <a:pt x="19266" y="7193"/>
                </a:cubicBezTo>
                <a:cubicBezTo>
                  <a:pt x="19284" y="7193"/>
                  <a:pt x="19315" y="7193"/>
                  <a:pt x="19308" y="7217"/>
                </a:cubicBezTo>
                <a:cubicBezTo>
                  <a:pt x="19321" y="7205"/>
                  <a:pt x="19321" y="7193"/>
                  <a:pt x="19327" y="7193"/>
                </a:cubicBezTo>
                <a:cubicBezTo>
                  <a:pt x="19339" y="7199"/>
                  <a:pt x="19339" y="7211"/>
                  <a:pt x="19339" y="7217"/>
                </a:cubicBezTo>
                <a:cubicBezTo>
                  <a:pt x="19348" y="7220"/>
                  <a:pt x="19355" y="7222"/>
                  <a:pt x="19362" y="7222"/>
                </a:cubicBezTo>
                <a:cubicBezTo>
                  <a:pt x="19369" y="7222"/>
                  <a:pt x="19375" y="7220"/>
                  <a:pt x="19381" y="7217"/>
                </a:cubicBezTo>
                <a:cubicBezTo>
                  <a:pt x="19399" y="7205"/>
                  <a:pt x="19387" y="7199"/>
                  <a:pt x="19411" y="7199"/>
                </a:cubicBezTo>
                <a:lnTo>
                  <a:pt x="19442" y="7199"/>
                </a:lnTo>
                <a:cubicBezTo>
                  <a:pt x="19442" y="7199"/>
                  <a:pt x="19442" y="7193"/>
                  <a:pt x="19448" y="7193"/>
                </a:cubicBezTo>
                <a:close/>
                <a:moveTo>
                  <a:pt x="19105" y="7233"/>
                </a:moveTo>
                <a:cubicBezTo>
                  <a:pt x="19110" y="7233"/>
                  <a:pt x="19117" y="7236"/>
                  <a:pt x="19127" y="7241"/>
                </a:cubicBezTo>
                <a:cubicBezTo>
                  <a:pt x="19145" y="7253"/>
                  <a:pt x="19157" y="7278"/>
                  <a:pt x="19145" y="7302"/>
                </a:cubicBezTo>
                <a:cubicBezTo>
                  <a:pt x="19157" y="7290"/>
                  <a:pt x="19163" y="7271"/>
                  <a:pt x="19169" y="7271"/>
                </a:cubicBezTo>
                <a:cubicBezTo>
                  <a:pt x="19174" y="7269"/>
                  <a:pt x="19178" y="7267"/>
                  <a:pt x="19181" y="7267"/>
                </a:cubicBezTo>
                <a:cubicBezTo>
                  <a:pt x="19198" y="7267"/>
                  <a:pt x="19197" y="7302"/>
                  <a:pt x="19218" y="7302"/>
                </a:cubicBezTo>
                <a:cubicBezTo>
                  <a:pt x="19230" y="7302"/>
                  <a:pt x="19230" y="7278"/>
                  <a:pt x="19230" y="7259"/>
                </a:cubicBezTo>
                <a:lnTo>
                  <a:pt x="19254" y="7332"/>
                </a:lnTo>
                <a:cubicBezTo>
                  <a:pt x="19187" y="7308"/>
                  <a:pt x="19127" y="7308"/>
                  <a:pt x="19066" y="7308"/>
                </a:cubicBezTo>
                <a:cubicBezTo>
                  <a:pt x="19048" y="7290"/>
                  <a:pt x="19042" y="7278"/>
                  <a:pt x="19036" y="7259"/>
                </a:cubicBezTo>
                <a:cubicBezTo>
                  <a:pt x="19048" y="7259"/>
                  <a:pt x="19072" y="7271"/>
                  <a:pt x="19078" y="7278"/>
                </a:cubicBezTo>
                <a:cubicBezTo>
                  <a:pt x="19092" y="7259"/>
                  <a:pt x="19088" y="7233"/>
                  <a:pt x="19105" y="7233"/>
                </a:cubicBezTo>
                <a:close/>
                <a:moveTo>
                  <a:pt x="35451" y="0"/>
                </a:moveTo>
                <a:cubicBezTo>
                  <a:pt x="35415" y="0"/>
                  <a:pt x="35388" y="22"/>
                  <a:pt x="35365" y="55"/>
                </a:cubicBezTo>
                <a:cubicBezTo>
                  <a:pt x="35346" y="37"/>
                  <a:pt x="35332" y="30"/>
                  <a:pt x="35321" y="30"/>
                </a:cubicBezTo>
                <a:cubicBezTo>
                  <a:pt x="35278" y="30"/>
                  <a:pt x="35280" y="141"/>
                  <a:pt x="35219" y="141"/>
                </a:cubicBezTo>
                <a:cubicBezTo>
                  <a:pt x="35215" y="141"/>
                  <a:pt x="35211" y="140"/>
                  <a:pt x="35207" y="139"/>
                </a:cubicBezTo>
                <a:cubicBezTo>
                  <a:pt x="35207" y="97"/>
                  <a:pt x="35183" y="103"/>
                  <a:pt x="35171" y="67"/>
                </a:cubicBezTo>
                <a:cubicBezTo>
                  <a:pt x="35165" y="79"/>
                  <a:pt x="35153" y="85"/>
                  <a:pt x="35141" y="103"/>
                </a:cubicBezTo>
                <a:cubicBezTo>
                  <a:pt x="35131" y="101"/>
                  <a:pt x="35123" y="100"/>
                  <a:pt x="35115" y="100"/>
                </a:cubicBezTo>
                <a:cubicBezTo>
                  <a:pt x="35030" y="100"/>
                  <a:pt x="35020" y="212"/>
                  <a:pt x="35020" y="279"/>
                </a:cubicBezTo>
                <a:cubicBezTo>
                  <a:pt x="35032" y="277"/>
                  <a:pt x="35043" y="276"/>
                  <a:pt x="35053" y="276"/>
                </a:cubicBezTo>
                <a:cubicBezTo>
                  <a:pt x="35160" y="276"/>
                  <a:pt x="35138" y="390"/>
                  <a:pt x="35171" y="478"/>
                </a:cubicBezTo>
                <a:cubicBezTo>
                  <a:pt x="35164" y="477"/>
                  <a:pt x="35157" y="477"/>
                  <a:pt x="35150" y="477"/>
                </a:cubicBezTo>
                <a:cubicBezTo>
                  <a:pt x="35080" y="477"/>
                  <a:pt x="35053" y="533"/>
                  <a:pt x="35080" y="593"/>
                </a:cubicBezTo>
                <a:cubicBezTo>
                  <a:pt x="35069" y="593"/>
                  <a:pt x="35059" y="592"/>
                  <a:pt x="35050" y="592"/>
                </a:cubicBezTo>
                <a:cubicBezTo>
                  <a:pt x="34939" y="592"/>
                  <a:pt x="34997" y="659"/>
                  <a:pt x="34935" y="715"/>
                </a:cubicBezTo>
                <a:cubicBezTo>
                  <a:pt x="34915" y="730"/>
                  <a:pt x="34897" y="735"/>
                  <a:pt x="34880" y="735"/>
                </a:cubicBezTo>
                <a:cubicBezTo>
                  <a:pt x="34851" y="735"/>
                  <a:pt x="34826" y="720"/>
                  <a:pt x="34800" y="720"/>
                </a:cubicBezTo>
                <a:cubicBezTo>
                  <a:pt x="34783" y="720"/>
                  <a:pt x="34766" y="727"/>
                  <a:pt x="34747" y="751"/>
                </a:cubicBezTo>
                <a:cubicBezTo>
                  <a:pt x="34759" y="775"/>
                  <a:pt x="34765" y="824"/>
                  <a:pt x="34790" y="836"/>
                </a:cubicBezTo>
                <a:cubicBezTo>
                  <a:pt x="34786" y="835"/>
                  <a:pt x="34782" y="835"/>
                  <a:pt x="34778" y="835"/>
                </a:cubicBezTo>
                <a:cubicBezTo>
                  <a:pt x="34747" y="835"/>
                  <a:pt x="34720" y="854"/>
                  <a:pt x="34693" y="854"/>
                </a:cubicBezTo>
                <a:cubicBezTo>
                  <a:pt x="34693" y="866"/>
                  <a:pt x="34687" y="890"/>
                  <a:pt x="34687" y="914"/>
                </a:cubicBezTo>
                <a:cubicBezTo>
                  <a:pt x="34681" y="911"/>
                  <a:pt x="34674" y="910"/>
                  <a:pt x="34667" y="910"/>
                </a:cubicBezTo>
                <a:cubicBezTo>
                  <a:pt x="34645" y="910"/>
                  <a:pt x="34620" y="920"/>
                  <a:pt x="34602" y="920"/>
                </a:cubicBezTo>
                <a:cubicBezTo>
                  <a:pt x="34632" y="1072"/>
                  <a:pt x="34420" y="993"/>
                  <a:pt x="34366" y="1078"/>
                </a:cubicBezTo>
                <a:cubicBezTo>
                  <a:pt x="34360" y="1078"/>
                  <a:pt x="34336" y="1072"/>
                  <a:pt x="34329" y="1072"/>
                </a:cubicBezTo>
                <a:cubicBezTo>
                  <a:pt x="34305" y="1217"/>
                  <a:pt x="34118" y="1108"/>
                  <a:pt x="34142" y="1229"/>
                </a:cubicBezTo>
                <a:lnTo>
                  <a:pt x="34105" y="1229"/>
                </a:lnTo>
                <a:cubicBezTo>
                  <a:pt x="34093" y="1278"/>
                  <a:pt x="34057" y="1381"/>
                  <a:pt x="34021" y="1417"/>
                </a:cubicBezTo>
                <a:cubicBezTo>
                  <a:pt x="33972" y="1465"/>
                  <a:pt x="33875" y="1429"/>
                  <a:pt x="33894" y="1538"/>
                </a:cubicBezTo>
                <a:cubicBezTo>
                  <a:pt x="33863" y="1568"/>
                  <a:pt x="33839" y="1599"/>
                  <a:pt x="33809" y="1629"/>
                </a:cubicBezTo>
                <a:cubicBezTo>
                  <a:pt x="33791" y="1653"/>
                  <a:pt x="33754" y="1647"/>
                  <a:pt x="33742" y="1659"/>
                </a:cubicBezTo>
                <a:cubicBezTo>
                  <a:pt x="33718" y="1683"/>
                  <a:pt x="33742" y="1732"/>
                  <a:pt x="33718" y="1750"/>
                </a:cubicBezTo>
                <a:cubicBezTo>
                  <a:pt x="33651" y="1823"/>
                  <a:pt x="33536" y="1780"/>
                  <a:pt x="33500" y="1889"/>
                </a:cubicBezTo>
                <a:cubicBezTo>
                  <a:pt x="33506" y="1889"/>
                  <a:pt x="33512" y="1889"/>
                  <a:pt x="33518" y="1895"/>
                </a:cubicBezTo>
                <a:cubicBezTo>
                  <a:pt x="33518" y="1974"/>
                  <a:pt x="33470" y="1974"/>
                  <a:pt x="33409" y="1980"/>
                </a:cubicBezTo>
                <a:cubicBezTo>
                  <a:pt x="33408" y="1980"/>
                  <a:pt x="33406" y="1980"/>
                  <a:pt x="33405" y="1980"/>
                </a:cubicBezTo>
                <a:cubicBezTo>
                  <a:pt x="33380" y="1980"/>
                  <a:pt x="33369" y="1942"/>
                  <a:pt x="33354" y="1942"/>
                </a:cubicBezTo>
                <a:cubicBezTo>
                  <a:pt x="33352" y="1942"/>
                  <a:pt x="33350" y="1942"/>
                  <a:pt x="33349" y="1944"/>
                </a:cubicBezTo>
                <a:cubicBezTo>
                  <a:pt x="33330" y="1950"/>
                  <a:pt x="33306" y="1980"/>
                  <a:pt x="33306" y="1980"/>
                </a:cubicBezTo>
                <a:cubicBezTo>
                  <a:pt x="33307" y="1980"/>
                  <a:pt x="33308" y="1980"/>
                  <a:pt x="33309" y="1980"/>
                </a:cubicBezTo>
                <a:cubicBezTo>
                  <a:pt x="33323" y="1980"/>
                  <a:pt x="33267" y="2032"/>
                  <a:pt x="33259" y="2040"/>
                </a:cubicBezTo>
                <a:lnTo>
                  <a:pt x="33259" y="2040"/>
                </a:lnTo>
                <a:cubicBezTo>
                  <a:pt x="33259" y="2039"/>
                  <a:pt x="33257" y="2039"/>
                  <a:pt x="33254" y="2039"/>
                </a:cubicBezTo>
                <a:cubicBezTo>
                  <a:pt x="33235" y="2039"/>
                  <a:pt x="33174" y="2047"/>
                  <a:pt x="33179" y="2047"/>
                </a:cubicBezTo>
                <a:cubicBezTo>
                  <a:pt x="33158" y="2047"/>
                  <a:pt x="33140" y="2050"/>
                  <a:pt x="33124" y="2050"/>
                </a:cubicBezTo>
                <a:cubicBezTo>
                  <a:pt x="33098" y="2050"/>
                  <a:pt x="33077" y="2041"/>
                  <a:pt x="33058" y="1992"/>
                </a:cubicBezTo>
                <a:cubicBezTo>
                  <a:pt x="33039" y="2009"/>
                  <a:pt x="33021" y="2017"/>
                  <a:pt x="33005" y="2017"/>
                </a:cubicBezTo>
                <a:cubicBezTo>
                  <a:pt x="32969" y="2017"/>
                  <a:pt x="32943" y="1980"/>
                  <a:pt x="32943" y="1925"/>
                </a:cubicBezTo>
                <a:cubicBezTo>
                  <a:pt x="32901" y="1956"/>
                  <a:pt x="32834" y="1950"/>
                  <a:pt x="32773" y="1962"/>
                </a:cubicBezTo>
                <a:cubicBezTo>
                  <a:pt x="32749" y="1925"/>
                  <a:pt x="32749" y="1944"/>
                  <a:pt x="32719" y="1913"/>
                </a:cubicBezTo>
                <a:cubicBezTo>
                  <a:pt x="32719" y="1883"/>
                  <a:pt x="32701" y="1865"/>
                  <a:pt x="32701" y="1835"/>
                </a:cubicBezTo>
                <a:cubicBezTo>
                  <a:pt x="32671" y="1859"/>
                  <a:pt x="32634" y="1853"/>
                  <a:pt x="32604" y="1859"/>
                </a:cubicBezTo>
                <a:cubicBezTo>
                  <a:pt x="32634" y="1780"/>
                  <a:pt x="32580" y="1762"/>
                  <a:pt x="32549" y="1701"/>
                </a:cubicBezTo>
                <a:cubicBezTo>
                  <a:pt x="32508" y="1701"/>
                  <a:pt x="32481" y="1707"/>
                  <a:pt x="32458" y="1707"/>
                </a:cubicBezTo>
                <a:cubicBezTo>
                  <a:pt x="32424" y="1707"/>
                  <a:pt x="32402" y="1694"/>
                  <a:pt x="32362" y="1629"/>
                </a:cubicBezTo>
                <a:cubicBezTo>
                  <a:pt x="32307" y="1653"/>
                  <a:pt x="32289" y="1701"/>
                  <a:pt x="32289" y="1762"/>
                </a:cubicBezTo>
                <a:cubicBezTo>
                  <a:pt x="32274" y="1764"/>
                  <a:pt x="32261" y="1765"/>
                  <a:pt x="32249" y="1765"/>
                </a:cubicBezTo>
                <a:cubicBezTo>
                  <a:pt x="32221" y="1765"/>
                  <a:pt x="32199" y="1759"/>
                  <a:pt x="32174" y="1738"/>
                </a:cubicBezTo>
                <a:cubicBezTo>
                  <a:pt x="32126" y="1774"/>
                  <a:pt x="31902" y="1853"/>
                  <a:pt x="32083" y="1913"/>
                </a:cubicBezTo>
                <a:cubicBezTo>
                  <a:pt x="32035" y="1925"/>
                  <a:pt x="31986" y="1950"/>
                  <a:pt x="31986" y="2010"/>
                </a:cubicBezTo>
                <a:cubicBezTo>
                  <a:pt x="32023" y="2034"/>
                  <a:pt x="32005" y="2040"/>
                  <a:pt x="32017" y="2083"/>
                </a:cubicBezTo>
                <a:cubicBezTo>
                  <a:pt x="31994" y="2071"/>
                  <a:pt x="31977" y="2066"/>
                  <a:pt x="31965" y="2066"/>
                </a:cubicBezTo>
                <a:cubicBezTo>
                  <a:pt x="31930" y="2066"/>
                  <a:pt x="31929" y="2107"/>
                  <a:pt x="31883" y="2125"/>
                </a:cubicBezTo>
                <a:cubicBezTo>
                  <a:pt x="31853" y="2137"/>
                  <a:pt x="31750" y="2143"/>
                  <a:pt x="31732" y="2156"/>
                </a:cubicBezTo>
                <a:cubicBezTo>
                  <a:pt x="31635" y="2204"/>
                  <a:pt x="31732" y="2222"/>
                  <a:pt x="31696" y="2283"/>
                </a:cubicBezTo>
                <a:cubicBezTo>
                  <a:pt x="31659" y="2337"/>
                  <a:pt x="31599" y="2307"/>
                  <a:pt x="31550" y="2343"/>
                </a:cubicBezTo>
                <a:cubicBezTo>
                  <a:pt x="31569" y="2380"/>
                  <a:pt x="31581" y="2410"/>
                  <a:pt x="31611" y="2434"/>
                </a:cubicBezTo>
                <a:lnTo>
                  <a:pt x="31611" y="2495"/>
                </a:lnTo>
                <a:cubicBezTo>
                  <a:pt x="31550" y="2549"/>
                  <a:pt x="31563" y="2585"/>
                  <a:pt x="31460" y="2616"/>
                </a:cubicBezTo>
                <a:cubicBezTo>
                  <a:pt x="31575" y="2743"/>
                  <a:pt x="31187" y="2688"/>
                  <a:pt x="31211" y="2864"/>
                </a:cubicBezTo>
                <a:cubicBezTo>
                  <a:pt x="31221" y="2848"/>
                  <a:pt x="31237" y="2839"/>
                  <a:pt x="31255" y="2839"/>
                </a:cubicBezTo>
                <a:cubicBezTo>
                  <a:pt x="31272" y="2839"/>
                  <a:pt x="31291" y="2847"/>
                  <a:pt x="31308" y="2864"/>
                </a:cubicBezTo>
                <a:cubicBezTo>
                  <a:pt x="31302" y="2900"/>
                  <a:pt x="31290" y="2943"/>
                  <a:pt x="31278" y="2979"/>
                </a:cubicBezTo>
                <a:cubicBezTo>
                  <a:pt x="31278" y="2979"/>
                  <a:pt x="31302" y="2949"/>
                  <a:pt x="31302" y="2943"/>
                </a:cubicBezTo>
                <a:cubicBezTo>
                  <a:pt x="31333" y="2943"/>
                  <a:pt x="31369" y="2949"/>
                  <a:pt x="31399" y="2961"/>
                </a:cubicBezTo>
                <a:cubicBezTo>
                  <a:pt x="31399" y="3009"/>
                  <a:pt x="31369" y="3039"/>
                  <a:pt x="31333" y="3052"/>
                </a:cubicBezTo>
                <a:cubicBezTo>
                  <a:pt x="31333" y="3094"/>
                  <a:pt x="31308" y="3112"/>
                  <a:pt x="31278" y="3136"/>
                </a:cubicBezTo>
                <a:cubicBezTo>
                  <a:pt x="31060" y="3263"/>
                  <a:pt x="30993" y="3403"/>
                  <a:pt x="30769" y="3827"/>
                </a:cubicBezTo>
                <a:cubicBezTo>
                  <a:pt x="30697" y="3972"/>
                  <a:pt x="30618" y="4099"/>
                  <a:pt x="30545" y="4220"/>
                </a:cubicBezTo>
                <a:cubicBezTo>
                  <a:pt x="30509" y="4250"/>
                  <a:pt x="30467" y="4287"/>
                  <a:pt x="30436" y="4305"/>
                </a:cubicBezTo>
                <a:cubicBezTo>
                  <a:pt x="30394" y="4323"/>
                  <a:pt x="30358" y="4323"/>
                  <a:pt x="30309" y="4353"/>
                </a:cubicBezTo>
                <a:cubicBezTo>
                  <a:pt x="30273" y="4384"/>
                  <a:pt x="30255" y="4438"/>
                  <a:pt x="30194" y="4468"/>
                </a:cubicBezTo>
                <a:cubicBezTo>
                  <a:pt x="30176" y="4453"/>
                  <a:pt x="30157" y="4443"/>
                  <a:pt x="30135" y="4443"/>
                </a:cubicBezTo>
                <a:cubicBezTo>
                  <a:pt x="30122" y="4443"/>
                  <a:pt x="30108" y="4447"/>
                  <a:pt x="30091" y="4456"/>
                </a:cubicBezTo>
                <a:cubicBezTo>
                  <a:pt x="30082" y="4368"/>
                  <a:pt x="30051" y="4341"/>
                  <a:pt x="30010" y="4341"/>
                </a:cubicBezTo>
                <a:cubicBezTo>
                  <a:pt x="29975" y="4341"/>
                  <a:pt x="29933" y="4361"/>
                  <a:pt x="29892" y="4377"/>
                </a:cubicBezTo>
                <a:cubicBezTo>
                  <a:pt x="29899" y="4330"/>
                  <a:pt x="29878" y="4319"/>
                  <a:pt x="29848" y="4319"/>
                </a:cubicBezTo>
                <a:cubicBezTo>
                  <a:pt x="29820" y="4319"/>
                  <a:pt x="29784" y="4328"/>
                  <a:pt x="29753" y="4328"/>
                </a:cubicBezTo>
                <a:cubicBezTo>
                  <a:pt x="29705" y="4328"/>
                  <a:pt x="29669" y="4306"/>
                  <a:pt x="29698" y="4190"/>
                </a:cubicBezTo>
                <a:cubicBezTo>
                  <a:pt x="29637" y="4184"/>
                  <a:pt x="29631" y="4123"/>
                  <a:pt x="29637" y="4063"/>
                </a:cubicBezTo>
                <a:cubicBezTo>
                  <a:pt x="29634" y="4062"/>
                  <a:pt x="29630" y="4062"/>
                  <a:pt x="29626" y="4062"/>
                </a:cubicBezTo>
                <a:cubicBezTo>
                  <a:pt x="29586" y="4062"/>
                  <a:pt x="29527" y="4089"/>
                  <a:pt x="29488" y="4089"/>
                </a:cubicBezTo>
                <a:cubicBezTo>
                  <a:pt x="29456" y="4089"/>
                  <a:pt x="29437" y="4072"/>
                  <a:pt x="29450" y="4008"/>
                </a:cubicBezTo>
                <a:cubicBezTo>
                  <a:pt x="29434" y="4004"/>
                  <a:pt x="29420" y="4002"/>
                  <a:pt x="29407" y="4002"/>
                </a:cubicBezTo>
                <a:cubicBezTo>
                  <a:pt x="29333" y="4002"/>
                  <a:pt x="29308" y="4069"/>
                  <a:pt x="29256" y="4105"/>
                </a:cubicBezTo>
                <a:cubicBezTo>
                  <a:pt x="29220" y="4132"/>
                  <a:pt x="29231" y="4146"/>
                  <a:pt x="29203" y="4146"/>
                </a:cubicBezTo>
                <a:cubicBezTo>
                  <a:pt x="29194" y="4146"/>
                  <a:pt x="29180" y="4144"/>
                  <a:pt x="29159" y="4141"/>
                </a:cubicBezTo>
                <a:cubicBezTo>
                  <a:pt x="29117" y="4135"/>
                  <a:pt x="29129" y="4093"/>
                  <a:pt x="29068" y="4093"/>
                </a:cubicBezTo>
                <a:cubicBezTo>
                  <a:pt x="29056" y="4081"/>
                  <a:pt x="29038" y="4069"/>
                  <a:pt x="29014" y="4051"/>
                </a:cubicBezTo>
                <a:cubicBezTo>
                  <a:pt x="29008" y="4063"/>
                  <a:pt x="29002" y="4075"/>
                  <a:pt x="28996" y="4075"/>
                </a:cubicBezTo>
                <a:cubicBezTo>
                  <a:pt x="28947" y="4038"/>
                  <a:pt x="28923" y="4008"/>
                  <a:pt x="28923" y="3954"/>
                </a:cubicBezTo>
                <a:cubicBezTo>
                  <a:pt x="28921" y="3952"/>
                  <a:pt x="28918" y="3951"/>
                  <a:pt x="28915" y="3951"/>
                </a:cubicBezTo>
                <a:cubicBezTo>
                  <a:pt x="28909" y="3951"/>
                  <a:pt x="28901" y="3954"/>
                  <a:pt x="28893" y="3954"/>
                </a:cubicBezTo>
                <a:cubicBezTo>
                  <a:pt x="28862" y="3923"/>
                  <a:pt x="28887" y="3923"/>
                  <a:pt x="28844" y="3923"/>
                </a:cubicBezTo>
                <a:cubicBezTo>
                  <a:pt x="28826" y="3917"/>
                  <a:pt x="28796" y="3887"/>
                  <a:pt x="28784" y="3881"/>
                </a:cubicBezTo>
                <a:cubicBezTo>
                  <a:pt x="28826" y="3863"/>
                  <a:pt x="28850" y="3833"/>
                  <a:pt x="28880" y="3802"/>
                </a:cubicBezTo>
                <a:cubicBezTo>
                  <a:pt x="28735" y="3718"/>
                  <a:pt x="28977" y="3699"/>
                  <a:pt x="28850" y="3627"/>
                </a:cubicBezTo>
                <a:cubicBezTo>
                  <a:pt x="28772" y="3584"/>
                  <a:pt x="28669" y="3615"/>
                  <a:pt x="28578" y="3560"/>
                </a:cubicBezTo>
                <a:cubicBezTo>
                  <a:pt x="28572" y="3475"/>
                  <a:pt x="28487" y="3506"/>
                  <a:pt x="28426" y="3475"/>
                </a:cubicBezTo>
                <a:cubicBezTo>
                  <a:pt x="28372" y="3548"/>
                  <a:pt x="28275" y="3584"/>
                  <a:pt x="28196" y="3615"/>
                </a:cubicBezTo>
                <a:cubicBezTo>
                  <a:pt x="28191" y="3616"/>
                  <a:pt x="28185" y="3617"/>
                  <a:pt x="28180" y="3617"/>
                </a:cubicBezTo>
                <a:cubicBezTo>
                  <a:pt x="28162" y="3617"/>
                  <a:pt x="28146" y="3610"/>
                  <a:pt x="28131" y="3610"/>
                </a:cubicBezTo>
                <a:cubicBezTo>
                  <a:pt x="28117" y="3610"/>
                  <a:pt x="28103" y="3616"/>
                  <a:pt x="28087" y="3639"/>
                </a:cubicBezTo>
                <a:cubicBezTo>
                  <a:pt x="28063" y="3669"/>
                  <a:pt x="28069" y="3736"/>
                  <a:pt x="28075" y="3766"/>
                </a:cubicBezTo>
                <a:cubicBezTo>
                  <a:pt x="28033" y="3802"/>
                  <a:pt x="27978" y="3802"/>
                  <a:pt x="27942" y="3839"/>
                </a:cubicBezTo>
                <a:cubicBezTo>
                  <a:pt x="27954" y="3851"/>
                  <a:pt x="27972" y="3863"/>
                  <a:pt x="27997" y="3869"/>
                </a:cubicBezTo>
                <a:cubicBezTo>
                  <a:pt x="27978" y="3948"/>
                  <a:pt x="28106" y="4063"/>
                  <a:pt x="28003" y="4081"/>
                </a:cubicBezTo>
                <a:cubicBezTo>
                  <a:pt x="27984" y="4105"/>
                  <a:pt x="27984" y="4129"/>
                  <a:pt x="27984" y="4153"/>
                </a:cubicBezTo>
                <a:cubicBezTo>
                  <a:pt x="27998" y="4150"/>
                  <a:pt x="28009" y="4149"/>
                  <a:pt x="28018" y="4149"/>
                </a:cubicBezTo>
                <a:cubicBezTo>
                  <a:pt x="28080" y="4149"/>
                  <a:pt x="28040" y="4216"/>
                  <a:pt x="28087" y="4232"/>
                </a:cubicBezTo>
                <a:cubicBezTo>
                  <a:pt x="28124" y="4256"/>
                  <a:pt x="28215" y="4250"/>
                  <a:pt x="28269" y="4256"/>
                </a:cubicBezTo>
                <a:cubicBezTo>
                  <a:pt x="28269" y="4273"/>
                  <a:pt x="28274" y="4289"/>
                  <a:pt x="28270" y="4310"/>
                </a:cubicBezTo>
                <a:lnTo>
                  <a:pt x="28270" y="4310"/>
                </a:lnTo>
                <a:cubicBezTo>
                  <a:pt x="28280" y="4268"/>
                  <a:pt x="28303" y="4253"/>
                  <a:pt x="28326" y="4253"/>
                </a:cubicBezTo>
                <a:cubicBezTo>
                  <a:pt x="28353" y="4253"/>
                  <a:pt x="28381" y="4271"/>
                  <a:pt x="28396" y="4293"/>
                </a:cubicBezTo>
                <a:cubicBezTo>
                  <a:pt x="28408" y="4323"/>
                  <a:pt x="28372" y="4365"/>
                  <a:pt x="28390" y="4396"/>
                </a:cubicBezTo>
                <a:cubicBezTo>
                  <a:pt x="28390" y="4402"/>
                  <a:pt x="28469" y="4456"/>
                  <a:pt x="28481" y="4462"/>
                </a:cubicBezTo>
                <a:cubicBezTo>
                  <a:pt x="28463" y="4480"/>
                  <a:pt x="28439" y="4517"/>
                  <a:pt x="28426" y="4535"/>
                </a:cubicBezTo>
                <a:cubicBezTo>
                  <a:pt x="28406" y="4521"/>
                  <a:pt x="28385" y="4514"/>
                  <a:pt x="28368" y="4514"/>
                </a:cubicBezTo>
                <a:cubicBezTo>
                  <a:pt x="28339" y="4514"/>
                  <a:pt x="28320" y="4536"/>
                  <a:pt x="28336" y="4589"/>
                </a:cubicBezTo>
                <a:cubicBezTo>
                  <a:pt x="28308" y="4572"/>
                  <a:pt x="28267" y="4545"/>
                  <a:pt x="28236" y="4545"/>
                </a:cubicBezTo>
                <a:cubicBezTo>
                  <a:pt x="28213" y="4545"/>
                  <a:pt x="28196" y="4561"/>
                  <a:pt x="28196" y="4608"/>
                </a:cubicBezTo>
                <a:cubicBezTo>
                  <a:pt x="28193" y="4608"/>
                  <a:pt x="28189" y="4608"/>
                  <a:pt x="28186" y="4608"/>
                </a:cubicBezTo>
                <a:cubicBezTo>
                  <a:pt x="28144" y="4608"/>
                  <a:pt x="28117" y="4573"/>
                  <a:pt x="28106" y="4523"/>
                </a:cubicBezTo>
                <a:cubicBezTo>
                  <a:pt x="28095" y="4521"/>
                  <a:pt x="28086" y="4520"/>
                  <a:pt x="28078" y="4520"/>
                </a:cubicBezTo>
                <a:cubicBezTo>
                  <a:pt x="27995" y="4520"/>
                  <a:pt x="28047" y="4630"/>
                  <a:pt x="28069" y="4680"/>
                </a:cubicBezTo>
                <a:cubicBezTo>
                  <a:pt x="28015" y="4680"/>
                  <a:pt x="27972" y="4698"/>
                  <a:pt x="27972" y="4759"/>
                </a:cubicBezTo>
                <a:cubicBezTo>
                  <a:pt x="27918" y="4765"/>
                  <a:pt x="27888" y="4807"/>
                  <a:pt x="27845" y="4832"/>
                </a:cubicBezTo>
                <a:cubicBezTo>
                  <a:pt x="27844" y="4832"/>
                  <a:pt x="27843" y="4832"/>
                  <a:pt x="27842" y="4832"/>
                </a:cubicBezTo>
                <a:cubicBezTo>
                  <a:pt x="27831" y="4832"/>
                  <a:pt x="27805" y="4819"/>
                  <a:pt x="27784" y="4819"/>
                </a:cubicBezTo>
                <a:cubicBezTo>
                  <a:pt x="27763" y="4819"/>
                  <a:pt x="27746" y="4833"/>
                  <a:pt x="27754" y="4892"/>
                </a:cubicBezTo>
                <a:cubicBezTo>
                  <a:pt x="27741" y="4895"/>
                  <a:pt x="27729" y="4896"/>
                  <a:pt x="27718" y="4896"/>
                </a:cubicBezTo>
                <a:cubicBezTo>
                  <a:pt x="27633" y="4896"/>
                  <a:pt x="27614" y="4825"/>
                  <a:pt x="27549" y="4825"/>
                </a:cubicBezTo>
                <a:cubicBezTo>
                  <a:pt x="27547" y="4825"/>
                  <a:pt x="27545" y="4825"/>
                  <a:pt x="27542" y="4826"/>
                </a:cubicBezTo>
                <a:cubicBezTo>
                  <a:pt x="27528" y="4848"/>
                  <a:pt x="27511" y="4857"/>
                  <a:pt x="27497" y="4857"/>
                </a:cubicBezTo>
                <a:cubicBezTo>
                  <a:pt x="27464" y="4857"/>
                  <a:pt x="27439" y="4811"/>
                  <a:pt x="27452" y="4765"/>
                </a:cubicBezTo>
                <a:cubicBezTo>
                  <a:pt x="27409" y="4759"/>
                  <a:pt x="27403" y="4735"/>
                  <a:pt x="27367" y="4735"/>
                </a:cubicBezTo>
                <a:lnTo>
                  <a:pt x="27367" y="4674"/>
                </a:lnTo>
                <a:lnTo>
                  <a:pt x="27403" y="4674"/>
                </a:lnTo>
                <a:lnTo>
                  <a:pt x="27403" y="4626"/>
                </a:lnTo>
                <a:cubicBezTo>
                  <a:pt x="27373" y="4614"/>
                  <a:pt x="27373" y="4595"/>
                  <a:pt x="27343" y="4583"/>
                </a:cubicBezTo>
                <a:cubicBezTo>
                  <a:pt x="27371" y="4526"/>
                  <a:pt x="27357" y="4508"/>
                  <a:pt x="27324" y="4508"/>
                </a:cubicBezTo>
                <a:cubicBezTo>
                  <a:pt x="27260" y="4508"/>
                  <a:pt x="27124" y="4577"/>
                  <a:pt x="27080" y="4577"/>
                </a:cubicBezTo>
                <a:cubicBezTo>
                  <a:pt x="27078" y="4577"/>
                  <a:pt x="27077" y="4577"/>
                  <a:pt x="27076" y="4577"/>
                </a:cubicBezTo>
                <a:lnTo>
                  <a:pt x="27076" y="4577"/>
                </a:lnTo>
                <a:cubicBezTo>
                  <a:pt x="27088" y="4623"/>
                  <a:pt x="27067" y="4675"/>
                  <a:pt x="27013" y="4675"/>
                </a:cubicBezTo>
                <a:cubicBezTo>
                  <a:pt x="27010" y="4675"/>
                  <a:pt x="27007" y="4674"/>
                  <a:pt x="27004" y="4674"/>
                </a:cubicBezTo>
                <a:cubicBezTo>
                  <a:pt x="27004" y="4698"/>
                  <a:pt x="26979" y="4717"/>
                  <a:pt x="26973" y="4741"/>
                </a:cubicBezTo>
                <a:cubicBezTo>
                  <a:pt x="26953" y="4741"/>
                  <a:pt x="26917" y="4738"/>
                  <a:pt x="26888" y="4738"/>
                </a:cubicBezTo>
                <a:cubicBezTo>
                  <a:pt x="26873" y="4738"/>
                  <a:pt x="26860" y="4739"/>
                  <a:pt x="26852" y="4741"/>
                </a:cubicBezTo>
                <a:cubicBezTo>
                  <a:pt x="26816" y="4765"/>
                  <a:pt x="26828" y="4807"/>
                  <a:pt x="26804" y="4819"/>
                </a:cubicBezTo>
                <a:cubicBezTo>
                  <a:pt x="26795" y="4826"/>
                  <a:pt x="26769" y="4827"/>
                  <a:pt x="26746" y="4827"/>
                </a:cubicBezTo>
                <a:cubicBezTo>
                  <a:pt x="26722" y="4827"/>
                  <a:pt x="26701" y="4826"/>
                  <a:pt x="26701" y="4826"/>
                </a:cubicBezTo>
                <a:cubicBezTo>
                  <a:pt x="26671" y="4850"/>
                  <a:pt x="26652" y="4886"/>
                  <a:pt x="26640" y="4898"/>
                </a:cubicBezTo>
                <a:cubicBezTo>
                  <a:pt x="26604" y="4941"/>
                  <a:pt x="26652" y="4941"/>
                  <a:pt x="26580" y="4959"/>
                </a:cubicBezTo>
                <a:cubicBezTo>
                  <a:pt x="26570" y="4962"/>
                  <a:pt x="26561" y="4964"/>
                  <a:pt x="26553" y="4964"/>
                </a:cubicBezTo>
                <a:cubicBezTo>
                  <a:pt x="26519" y="4964"/>
                  <a:pt x="26494" y="4941"/>
                  <a:pt x="26465" y="4941"/>
                </a:cubicBezTo>
                <a:cubicBezTo>
                  <a:pt x="26460" y="4939"/>
                  <a:pt x="26456" y="4939"/>
                  <a:pt x="26452" y="4939"/>
                </a:cubicBezTo>
                <a:cubicBezTo>
                  <a:pt x="26433" y="4939"/>
                  <a:pt x="26428" y="4954"/>
                  <a:pt x="26409" y="4954"/>
                </a:cubicBezTo>
                <a:cubicBezTo>
                  <a:pt x="26399" y="4954"/>
                  <a:pt x="26387" y="4951"/>
                  <a:pt x="26368" y="4941"/>
                </a:cubicBezTo>
                <a:cubicBezTo>
                  <a:pt x="26350" y="4928"/>
                  <a:pt x="26338" y="4862"/>
                  <a:pt x="26289" y="4838"/>
                </a:cubicBezTo>
                <a:cubicBezTo>
                  <a:pt x="26277" y="4850"/>
                  <a:pt x="26241" y="4856"/>
                  <a:pt x="26229" y="4862"/>
                </a:cubicBezTo>
                <a:cubicBezTo>
                  <a:pt x="26241" y="4856"/>
                  <a:pt x="26247" y="4826"/>
                  <a:pt x="26253" y="4819"/>
                </a:cubicBezTo>
                <a:cubicBezTo>
                  <a:pt x="26217" y="4801"/>
                  <a:pt x="26174" y="4765"/>
                  <a:pt x="26162" y="4717"/>
                </a:cubicBezTo>
                <a:cubicBezTo>
                  <a:pt x="26198" y="4704"/>
                  <a:pt x="26198" y="4680"/>
                  <a:pt x="26229" y="4650"/>
                </a:cubicBezTo>
                <a:cubicBezTo>
                  <a:pt x="26180" y="4638"/>
                  <a:pt x="26162" y="4608"/>
                  <a:pt x="26186" y="4559"/>
                </a:cubicBezTo>
                <a:cubicBezTo>
                  <a:pt x="26156" y="4547"/>
                  <a:pt x="26114" y="4529"/>
                  <a:pt x="26077" y="4523"/>
                </a:cubicBezTo>
                <a:cubicBezTo>
                  <a:pt x="26077" y="4529"/>
                  <a:pt x="26077" y="4535"/>
                  <a:pt x="26071" y="4547"/>
                </a:cubicBezTo>
                <a:cubicBezTo>
                  <a:pt x="26059" y="4547"/>
                  <a:pt x="26011" y="4535"/>
                  <a:pt x="25993" y="4529"/>
                </a:cubicBezTo>
                <a:cubicBezTo>
                  <a:pt x="25993" y="4523"/>
                  <a:pt x="25993" y="4523"/>
                  <a:pt x="25980" y="4511"/>
                </a:cubicBezTo>
                <a:cubicBezTo>
                  <a:pt x="25999" y="4493"/>
                  <a:pt x="26011" y="4468"/>
                  <a:pt x="26011" y="4444"/>
                </a:cubicBezTo>
                <a:cubicBezTo>
                  <a:pt x="26035" y="4444"/>
                  <a:pt x="26041" y="4414"/>
                  <a:pt x="26035" y="4402"/>
                </a:cubicBezTo>
                <a:cubicBezTo>
                  <a:pt x="26053" y="4402"/>
                  <a:pt x="26095" y="4341"/>
                  <a:pt x="26089" y="4317"/>
                </a:cubicBezTo>
                <a:cubicBezTo>
                  <a:pt x="26089" y="4293"/>
                  <a:pt x="26089" y="4262"/>
                  <a:pt x="26065" y="4262"/>
                </a:cubicBezTo>
                <a:cubicBezTo>
                  <a:pt x="26071" y="4250"/>
                  <a:pt x="26065" y="4232"/>
                  <a:pt x="26053" y="4232"/>
                </a:cubicBezTo>
                <a:cubicBezTo>
                  <a:pt x="26053" y="4220"/>
                  <a:pt x="26053" y="4196"/>
                  <a:pt x="26035" y="4196"/>
                </a:cubicBezTo>
                <a:cubicBezTo>
                  <a:pt x="26040" y="4176"/>
                  <a:pt x="26041" y="4156"/>
                  <a:pt x="26024" y="4156"/>
                </a:cubicBezTo>
                <a:cubicBezTo>
                  <a:pt x="26021" y="4156"/>
                  <a:pt x="26016" y="4157"/>
                  <a:pt x="26011" y="4160"/>
                </a:cubicBezTo>
                <a:cubicBezTo>
                  <a:pt x="26023" y="4141"/>
                  <a:pt x="26011" y="4135"/>
                  <a:pt x="25999" y="4129"/>
                </a:cubicBezTo>
                <a:cubicBezTo>
                  <a:pt x="25999" y="4107"/>
                  <a:pt x="26004" y="4074"/>
                  <a:pt x="25981" y="4074"/>
                </a:cubicBezTo>
                <a:cubicBezTo>
                  <a:pt x="25979" y="4074"/>
                  <a:pt x="25977" y="4074"/>
                  <a:pt x="25974" y="4075"/>
                </a:cubicBezTo>
                <a:cubicBezTo>
                  <a:pt x="25974" y="4053"/>
                  <a:pt x="25969" y="4026"/>
                  <a:pt x="25945" y="4026"/>
                </a:cubicBezTo>
                <a:cubicBezTo>
                  <a:pt x="25943" y="4026"/>
                  <a:pt x="25941" y="4026"/>
                  <a:pt x="25938" y="4026"/>
                </a:cubicBezTo>
                <a:cubicBezTo>
                  <a:pt x="25949" y="4021"/>
                  <a:pt x="25965" y="3976"/>
                  <a:pt x="25941" y="3976"/>
                </a:cubicBezTo>
                <a:cubicBezTo>
                  <a:pt x="25939" y="3976"/>
                  <a:pt x="25936" y="3977"/>
                  <a:pt x="25932" y="3978"/>
                </a:cubicBezTo>
                <a:cubicBezTo>
                  <a:pt x="25932" y="3954"/>
                  <a:pt x="25920" y="3936"/>
                  <a:pt x="25908" y="3936"/>
                </a:cubicBezTo>
                <a:cubicBezTo>
                  <a:pt x="25913" y="3919"/>
                  <a:pt x="25904" y="3892"/>
                  <a:pt x="25879" y="3892"/>
                </a:cubicBezTo>
                <a:cubicBezTo>
                  <a:pt x="25877" y="3892"/>
                  <a:pt x="25874" y="3893"/>
                  <a:pt x="25871" y="3893"/>
                </a:cubicBezTo>
                <a:cubicBezTo>
                  <a:pt x="25871" y="3877"/>
                  <a:pt x="25863" y="3872"/>
                  <a:pt x="25854" y="3872"/>
                </a:cubicBezTo>
                <a:cubicBezTo>
                  <a:pt x="25850" y="3872"/>
                  <a:pt x="25845" y="3873"/>
                  <a:pt x="25841" y="3875"/>
                </a:cubicBezTo>
                <a:cubicBezTo>
                  <a:pt x="25829" y="3899"/>
                  <a:pt x="25811" y="3887"/>
                  <a:pt x="25787" y="3899"/>
                </a:cubicBezTo>
                <a:cubicBezTo>
                  <a:pt x="25769" y="3887"/>
                  <a:pt x="25762" y="3833"/>
                  <a:pt x="25738" y="3833"/>
                </a:cubicBezTo>
                <a:cubicBezTo>
                  <a:pt x="25738" y="3814"/>
                  <a:pt x="25731" y="3791"/>
                  <a:pt x="25716" y="3791"/>
                </a:cubicBezTo>
                <a:cubicBezTo>
                  <a:pt x="25712" y="3791"/>
                  <a:pt x="25707" y="3792"/>
                  <a:pt x="25702" y="3796"/>
                </a:cubicBezTo>
                <a:cubicBezTo>
                  <a:pt x="25702" y="3781"/>
                  <a:pt x="25698" y="3770"/>
                  <a:pt x="25686" y="3770"/>
                </a:cubicBezTo>
                <a:cubicBezTo>
                  <a:pt x="25684" y="3770"/>
                  <a:pt x="25681" y="3771"/>
                  <a:pt x="25678" y="3772"/>
                </a:cubicBezTo>
                <a:cubicBezTo>
                  <a:pt x="25674" y="3762"/>
                  <a:pt x="25669" y="3756"/>
                  <a:pt x="25663" y="3756"/>
                </a:cubicBezTo>
                <a:cubicBezTo>
                  <a:pt x="25657" y="3756"/>
                  <a:pt x="25650" y="3761"/>
                  <a:pt x="25641" y="3772"/>
                </a:cubicBezTo>
                <a:cubicBezTo>
                  <a:pt x="25641" y="3756"/>
                  <a:pt x="25631" y="3745"/>
                  <a:pt x="25620" y="3745"/>
                </a:cubicBezTo>
                <a:cubicBezTo>
                  <a:pt x="25614" y="3745"/>
                  <a:pt x="25609" y="3748"/>
                  <a:pt x="25605" y="3754"/>
                </a:cubicBezTo>
                <a:cubicBezTo>
                  <a:pt x="25602" y="3738"/>
                  <a:pt x="25592" y="3730"/>
                  <a:pt x="25580" y="3730"/>
                </a:cubicBezTo>
                <a:cubicBezTo>
                  <a:pt x="25569" y="3730"/>
                  <a:pt x="25556" y="3736"/>
                  <a:pt x="25545" y="3748"/>
                </a:cubicBezTo>
                <a:cubicBezTo>
                  <a:pt x="25542" y="3734"/>
                  <a:pt x="25531" y="3727"/>
                  <a:pt x="25519" y="3727"/>
                </a:cubicBezTo>
                <a:cubicBezTo>
                  <a:pt x="25505" y="3727"/>
                  <a:pt x="25490" y="3735"/>
                  <a:pt x="25484" y="3748"/>
                </a:cubicBezTo>
                <a:cubicBezTo>
                  <a:pt x="25480" y="3733"/>
                  <a:pt x="25470" y="3725"/>
                  <a:pt x="25458" y="3725"/>
                </a:cubicBezTo>
                <a:cubicBezTo>
                  <a:pt x="25451" y="3725"/>
                  <a:pt x="25443" y="3729"/>
                  <a:pt x="25436" y="3736"/>
                </a:cubicBezTo>
                <a:cubicBezTo>
                  <a:pt x="25433" y="3727"/>
                  <a:pt x="25428" y="3722"/>
                  <a:pt x="25422" y="3722"/>
                </a:cubicBezTo>
                <a:cubicBezTo>
                  <a:pt x="25416" y="3722"/>
                  <a:pt x="25408" y="3727"/>
                  <a:pt x="25399" y="3736"/>
                </a:cubicBezTo>
                <a:cubicBezTo>
                  <a:pt x="25395" y="3724"/>
                  <a:pt x="25384" y="3717"/>
                  <a:pt x="25375" y="3717"/>
                </a:cubicBezTo>
                <a:cubicBezTo>
                  <a:pt x="25369" y="3717"/>
                  <a:pt x="25365" y="3719"/>
                  <a:pt x="25363" y="3724"/>
                </a:cubicBezTo>
                <a:cubicBezTo>
                  <a:pt x="25358" y="3709"/>
                  <a:pt x="25329" y="3690"/>
                  <a:pt x="25309" y="3690"/>
                </a:cubicBezTo>
                <a:cubicBezTo>
                  <a:pt x="25304" y="3690"/>
                  <a:pt x="25300" y="3691"/>
                  <a:pt x="25296" y="3693"/>
                </a:cubicBezTo>
                <a:cubicBezTo>
                  <a:pt x="25290" y="3689"/>
                  <a:pt x="25283" y="3687"/>
                  <a:pt x="25277" y="3687"/>
                </a:cubicBezTo>
                <a:cubicBezTo>
                  <a:pt x="25265" y="3687"/>
                  <a:pt x="25254" y="3695"/>
                  <a:pt x="25254" y="3711"/>
                </a:cubicBezTo>
                <a:cubicBezTo>
                  <a:pt x="25249" y="3701"/>
                  <a:pt x="25240" y="3696"/>
                  <a:pt x="25231" y="3696"/>
                </a:cubicBezTo>
                <a:cubicBezTo>
                  <a:pt x="25220" y="3696"/>
                  <a:pt x="25209" y="3704"/>
                  <a:pt x="25205" y="3718"/>
                </a:cubicBezTo>
                <a:cubicBezTo>
                  <a:pt x="25196" y="3711"/>
                  <a:pt x="25186" y="3708"/>
                  <a:pt x="25176" y="3708"/>
                </a:cubicBezTo>
                <a:cubicBezTo>
                  <a:pt x="25166" y="3708"/>
                  <a:pt x="25157" y="3711"/>
                  <a:pt x="25151" y="3718"/>
                </a:cubicBezTo>
                <a:cubicBezTo>
                  <a:pt x="25147" y="3711"/>
                  <a:pt x="25138" y="3704"/>
                  <a:pt x="25129" y="3704"/>
                </a:cubicBezTo>
                <a:cubicBezTo>
                  <a:pt x="25123" y="3704"/>
                  <a:pt x="25117" y="3707"/>
                  <a:pt x="25115" y="3718"/>
                </a:cubicBezTo>
                <a:cubicBezTo>
                  <a:pt x="25105" y="3714"/>
                  <a:pt x="25097" y="3712"/>
                  <a:pt x="25089" y="3712"/>
                </a:cubicBezTo>
                <a:cubicBezTo>
                  <a:pt x="25073" y="3712"/>
                  <a:pt x="25059" y="3719"/>
                  <a:pt x="25042" y="3724"/>
                </a:cubicBezTo>
                <a:cubicBezTo>
                  <a:pt x="25035" y="3724"/>
                  <a:pt x="25026" y="3722"/>
                  <a:pt x="25016" y="3722"/>
                </a:cubicBezTo>
                <a:cubicBezTo>
                  <a:pt x="25003" y="3722"/>
                  <a:pt x="24989" y="3726"/>
                  <a:pt x="24981" y="3748"/>
                </a:cubicBezTo>
                <a:cubicBezTo>
                  <a:pt x="24979" y="3746"/>
                  <a:pt x="24975" y="3746"/>
                  <a:pt x="24972" y="3746"/>
                </a:cubicBezTo>
                <a:cubicBezTo>
                  <a:pt x="24962" y="3746"/>
                  <a:pt x="24951" y="3754"/>
                  <a:pt x="24951" y="3772"/>
                </a:cubicBezTo>
                <a:cubicBezTo>
                  <a:pt x="24947" y="3765"/>
                  <a:pt x="24941" y="3763"/>
                  <a:pt x="24934" y="3763"/>
                </a:cubicBezTo>
                <a:cubicBezTo>
                  <a:pt x="24924" y="3763"/>
                  <a:pt x="24913" y="3770"/>
                  <a:pt x="24909" y="3778"/>
                </a:cubicBezTo>
                <a:lnTo>
                  <a:pt x="24903" y="3778"/>
                </a:lnTo>
                <a:cubicBezTo>
                  <a:pt x="24891" y="3766"/>
                  <a:pt x="24879" y="3724"/>
                  <a:pt x="24860" y="3724"/>
                </a:cubicBezTo>
                <a:cubicBezTo>
                  <a:pt x="24860" y="3718"/>
                  <a:pt x="24860" y="3711"/>
                  <a:pt x="24854" y="3705"/>
                </a:cubicBezTo>
                <a:cubicBezTo>
                  <a:pt x="24860" y="3687"/>
                  <a:pt x="24860" y="3675"/>
                  <a:pt x="24860" y="3657"/>
                </a:cubicBezTo>
                <a:lnTo>
                  <a:pt x="24860" y="3512"/>
                </a:lnTo>
                <a:lnTo>
                  <a:pt x="24860" y="3475"/>
                </a:lnTo>
                <a:cubicBezTo>
                  <a:pt x="24860" y="3479"/>
                  <a:pt x="24867" y="3485"/>
                  <a:pt x="24872" y="3485"/>
                </a:cubicBezTo>
                <a:cubicBezTo>
                  <a:pt x="24876" y="3485"/>
                  <a:pt x="24879" y="3482"/>
                  <a:pt x="24879" y="3475"/>
                </a:cubicBezTo>
                <a:cubicBezTo>
                  <a:pt x="24879" y="3485"/>
                  <a:pt x="24882" y="3490"/>
                  <a:pt x="24888" y="3490"/>
                </a:cubicBezTo>
                <a:cubicBezTo>
                  <a:pt x="24892" y="3490"/>
                  <a:pt x="24897" y="3487"/>
                  <a:pt x="24903" y="3481"/>
                </a:cubicBezTo>
                <a:cubicBezTo>
                  <a:pt x="24903" y="3491"/>
                  <a:pt x="24903" y="3501"/>
                  <a:pt x="24909" y="3501"/>
                </a:cubicBezTo>
                <a:cubicBezTo>
                  <a:pt x="24911" y="3501"/>
                  <a:pt x="24913" y="3501"/>
                  <a:pt x="24915" y="3500"/>
                </a:cubicBezTo>
                <a:cubicBezTo>
                  <a:pt x="24915" y="3504"/>
                  <a:pt x="24915" y="3508"/>
                  <a:pt x="24917" y="3508"/>
                </a:cubicBezTo>
                <a:cubicBezTo>
                  <a:pt x="24918" y="3508"/>
                  <a:pt x="24919" y="3507"/>
                  <a:pt x="24921" y="3506"/>
                </a:cubicBezTo>
                <a:cubicBezTo>
                  <a:pt x="24921" y="3516"/>
                  <a:pt x="24925" y="3523"/>
                  <a:pt x="24930" y="3523"/>
                </a:cubicBezTo>
                <a:cubicBezTo>
                  <a:pt x="24933" y="3523"/>
                  <a:pt x="24937" y="3519"/>
                  <a:pt x="24939" y="3512"/>
                </a:cubicBezTo>
                <a:cubicBezTo>
                  <a:pt x="24939" y="3518"/>
                  <a:pt x="24942" y="3521"/>
                  <a:pt x="24945" y="3521"/>
                </a:cubicBezTo>
                <a:cubicBezTo>
                  <a:pt x="24948" y="3521"/>
                  <a:pt x="24951" y="3518"/>
                  <a:pt x="24951" y="3512"/>
                </a:cubicBezTo>
                <a:cubicBezTo>
                  <a:pt x="24951" y="3518"/>
                  <a:pt x="24954" y="3521"/>
                  <a:pt x="24957" y="3521"/>
                </a:cubicBezTo>
                <a:cubicBezTo>
                  <a:pt x="24960" y="3521"/>
                  <a:pt x="24963" y="3518"/>
                  <a:pt x="24963" y="3512"/>
                </a:cubicBezTo>
                <a:cubicBezTo>
                  <a:pt x="24963" y="3518"/>
                  <a:pt x="24967" y="3523"/>
                  <a:pt x="24970" y="3523"/>
                </a:cubicBezTo>
                <a:cubicBezTo>
                  <a:pt x="24973" y="3523"/>
                  <a:pt x="24975" y="3520"/>
                  <a:pt x="24975" y="3512"/>
                </a:cubicBezTo>
                <a:cubicBezTo>
                  <a:pt x="24981" y="3512"/>
                  <a:pt x="24994" y="3506"/>
                  <a:pt x="24994" y="3500"/>
                </a:cubicBezTo>
                <a:cubicBezTo>
                  <a:pt x="24996" y="3502"/>
                  <a:pt x="24997" y="3502"/>
                  <a:pt x="24998" y="3502"/>
                </a:cubicBezTo>
                <a:cubicBezTo>
                  <a:pt x="25000" y="3502"/>
                  <a:pt x="25002" y="3500"/>
                  <a:pt x="25006" y="3500"/>
                </a:cubicBezTo>
                <a:cubicBezTo>
                  <a:pt x="25007" y="3501"/>
                  <a:pt x="25010" y="3502"/>
                  <a:pt x="25012" y="3502"/>
                </a:cubicBezTo>
                <a:cubicBezTo>
                  <a:pt x="25018" y="3502"/>
                  <a:pt x="25026" y="3498"/>
                  <a:pt x="25030" y="3494"/>
                </a:cubicBezTo>
                <a:cubicBezTo>
                  <a:pt x="25036" y="3481"/>
                  <a:pt x="25054" y="3481"/>
                  <a:pt x="25036" y="3475"/>
                </a:cubicBezTo>
                <a:cubicBezTo>
                  <a:pt x="25042" y="3469"/>
                  <a:pt x="25054" y="3445"/>
                  <a:pt x="25036" y="3445"/>
                </a:cubicBezTo>
                <a:cubicBezTo>
                  <a:pt x="25042" y="3439"/>
                  <a:pt x="25042" y="3415"/>
                  <a:pt x="25030" y="3415"/>
                </a:cubicBezTo>
                <a:cubicBezTo>
                  <a:pt x="25035" y="3404"/>
                  <a:pt x="25027" y="3389"/>
                  <a:pt x="25013" y="3389"/>
                </a:cubicBezTo>
                <a:cubicBezTo>
                  <a:pt x="25011" y="3389"/>
                  <a:pt x="25008" y="3390"/>
                  <a:pt x="25006" y="3391"/>
                </a:cubicBezTo>
                <a:cubicBezTo>
                  <a:pt x="25006" y="3379"/>
                  <a:pt x="25000" y="3379"/>
                  <a:pt x="25000" y="3360"/>
                </a:cubicBezTo>
                <a:lnTo>
                  <a:pt x="24994" y="3354"/>
                </a:lnTo>
                <a:lnTo>
                  <a:pt x="24994" y="3342"/>
                </a:lnTo>
                <a:lnTo>
                  <a:pt x="24975" y="3324"/>
                </a:lnTo>
                <a:cubicBezTo>
                  <a:pt x="24971" y="3324"/>
                  <a:pt x="24967" y="3321"/>
                  <a:pt x="24965" y="3321"/>
                </a:cubicBezTo>
                <a:cubicBezTo>
                  <a:pt x="24964" y="3321"/>
                  <a:pt x="24963" y="3322"/>
                  <a:pt x="24963" y="3324"/>
                </a:cubicBezTo>
                <a:cubicBezTo>
                  <a:pt x="24963" y="3322"/>
                  <a:pt x="24961" y="3321"/>
                  <a:pt x="24958" y="3321"/>
                </a:cubicBezTo>
                <a:cubicBezTo>
                  <a:pt x="24953" y="3321"/>
                  <a:pt x="24943" y="3324"/>
                  <a:pt x="24939" y="3324"/>
                </a:cubicBezTo>
                <a:lnTo>
                  <a:pt x="24933" y="3324"/>
                </a:lnTo>
                <a:lnTo>
                  <a:pt x="24933" y="3312"/>
                </a:lnTo>
                <a:cubicBezTo>
                  <a:pt x="24939" y="3300"/>
                  <a:pt x="24933" y="3294"/>
                  <a:pt x="24915" y="3294"/>
                </a:cubicBezTo>
                <a:cubicBezTo>
                  <a:pt x="24915" y="3288"/>
                  <a:pt x="24909" y="3270"/>
                  <a:pt x="24891" y="3270"/>
                </a:cubicBezTo>
                <a:cubicBezTo>
                  <a:pt x="24891" y="3265"/>
                  <a:pt x="24887" y="3256"/>
                  <a:pt x="24879" y="3256"/>
                </a:cubicBezTo>
                <a:cubicBezTo>
                  <a:pt x="24877" y="3256"/>
                  <a:pt x="24875" y="3256"/>
                  <a:pt x="24872" y="3257"/>
                </a:cubicBezTo>
                <a:cubicBezTo>
                  <a:pt x="24872" y="3252"/>
                  <a:pt x="24864" y="3238"/>
                  <a:pt x="24857" y="3238"/>
                </a:cubicBezTo>
                <a:cubicBezTo>
                  <a:pt x="24856" y="3238"/>
                  <a:pt x="24855" y="3238"/>
                  <a:pt x="24854" y="3239"/>
                </a:cubicBezTo>
                <a:cubicBezTo>
                  <a:pt x="24859" y="3234"/>
                  <a:pt x="24856" y="3225"/>
                  <a:pt x="24848" y="3225"/>
                </a:cubicBezTo>
                <a:cubicBezTo>
                  <a:pt x="24847" y="3225"/>
                  <a:pt x="24845" y="3226"/>
                  <a:pt x="24842" y="3227"/>
                </a:cubicBezTo>
                <a:cubicBezTo>
                  <a:pt x="24842" y="3223"/>
                  <a:pt x="24834" y="3216"/>
                  <a:pt x="24826" y="3216"/>
                </a:cubicBezTo>
                <a:cubicBezTo>
                  <a:pt x="24823" y="3216"/>
                  <a:pt x="24820" y="3217"/>
                  <a:pt x="24818" y="3221"/>
                </a:cubicBezTo>
                <a:cubicBezTo>
                  <a:pt x="24818" y="3213"/>
                  <a:pt x="24814" y="3210"/>
                  <a:pt x="24810" y="3210"/>
                </a:cubicBezTo>
                <a:cubicBezTo>
                  <a:pt x="24804" y="3210"/>
                  <a:pt x="24797" y="3214"/>
                  <a:pt x="24794" y="3221"/>
                </a:cubicBezTo>
                <a:cubicBezTo>
                  <a:pt x="24794" y="3209"/>
                  <a:pt x="24788" y="3209"/>
                  <a:pt x="24782" y="3209"/>
                </a:cubicBezTo>
                <a:cubicBezTo>
                  <a:pt x="24782" y="3203"/>
                  <a:pt x="24770" y="3203"/>
                  <a:pt x="24763" y="3203"/>
                </a:cubicBezTo>
                <a:cubicBezTo>
                  <a:pt x="24763" y="3197"/>
                  <a:pt x="24763" y="3197"/>
                  <a:pt x="24757" y="3197"/>
                </a:cubicBezTo>
                <a:cubicBezTo>
                  <a:pt x="24754" y="3194"/>
                  <a:pt x="24750" y="3192"/>
                  <a:pt x="24746" y="3192"/>
                </a:cubicBezTo>
                <a:cubicBezTo>
                  <a:pt x="24742" y="3192"/>
                  <a:pt x="24739" y="3194"/>
                  <a:pt x="24739" y="3197"/>
                </a:cubicBezTo>
                <a:cubicBezTo>
                  <a:pt x="24736" y="3194"/>
                  <a:pt x="24733" y="3192"/>
                  <a:pt x="24731" y="3192"/>
                </a:cubicBezTo>
                <a:cubicBezTo>
                  <a:pt x="24729" y="3192"/>
                  <a:pt x="24727" y="3194"/>
                  <a:pt x="24727" y="3197"/>
                </a:cubicBezTo>
                <a:cubicBezTo>
                  <a:pt x="24727" y="3190"/>
                  <a:pt x="24724" y="3187"/>
                  <a:pt x="24721" y="3187"/>
                </a:cubicBezTo>
                <a:cubicBezTo>
                  <a:pt x="24716" y="3187"/>
                  <a:pt x="24709" y="3193"/>
                  <a:pt x="24709" y="3197"/>
                </a:cubicBezTo>
                <a:cubicBezTo>
                  <a:pt x="24703" y="3197"/>
                  <a:pt x="24697" y="3209"/>
                  <a:pt x="24691" y="3209"/>
                </a:cubicBezTo>
                <a:cubicBezTo>
                  <a:pt x="24691" y="3205"/>
                  <a:pt x="24685" y="3200"/>
                  <a:pt x="24679" y="3200"/>
                </a:cubicBezTo>
                <a:cubicBezTo>
                  <a:pt x="24677" y="3200"/>
                  <a:pt x="24674" y="3201"/>
                  <a:pt x="24673" y="3203"/>
                </a:cubicBezTo>
                <a:cubicBezTo>
                  <a:pt x="24673" y="3197"/>
                  <a:pt x="24673" y="3197"/>
                  <a:pt x="24667" y="3197"/>
                </a:cubicBezTo>
                <a:cubicBezTo>
                  <a:pt x="24673" y="3179"/>
                  <a:pt x="24648" y="3179"/>
                  <a:pt x="24642" y="3179"/>
                </a:cubicBezTo>
                <a:cubicBezTo>
                  <a:pt x="24638" y="3174"/>
                  <a:pt x="24634" y="3170"/>
                  <a:pt x="24627" y="3170"/>
                </a:cubicBezTo>
                <a:cubicBezTo>
                  <a:pt x="24625" y="3170"/>
                  <a:pt x="24622" y="3171"/>
                  <a:pt x="24618" y="3173"/>
                </a:cubicBezTo>
                <a:cubicBezTo>
                  <a:pt x="24618" y="3167"/>
                  <a:pt x="24612" y="3167"/>
                  <a:pt x="24606" y="3167"/>
                </a:cubicBezTo>
                <a:cubicBezTo>
                  <a:pt x="24606" y="3161"/>
                  <a:pt x="24588" y="3161"/>
                  <a:pt x="24582" y="3161"/>
                </a:cubicBezTo>
                <a:cubicBezTo>
                  <a:pt x="24582" y="3152"/>
                  <a:pt x="24579" y="3146"/>
                  <a:pt x="24574" y="3146"/>
                </a:cubicBezTo>
                <a:cubicBezTo>
                  <a:pt x="24573" y="3146"/>
                  <a:pt x="24571" y="3147"/>
                  <a:pt x="24570" y="3148"/>
                </a:cubicBezTo>
                <a:cubicBezTo>
                  <a:pt x="24570" y="3144"/>
                  <a:pt x="24564" y="3140"/>
                  <a:pt x="24558" y="3140"/>
                </a:cubicBezTo>
                <a:cubicBezTo>
                  <a:pt x="24556" y="3140"/>
                  <a:pt x="24553" y="3141"/>
                  <a:pt x="24552" y="3142"/>
                </a:cubicBezTo>
                <a:cubicBezTo>
                  <a:pt x="24549" y="3139"/>
                  <a:pt x="24543" y="3138"/>
                  <a:pt x="24536" y="3138"/>
                </a:cubicBezTo>
                <a:cubicBezTo>
                  <a:pt x="24530" y="3138"/>
                  <a:pt x="24524" y="3139"/>
                  <a:pt x="24521" y="3142"/>
                </a:cubicBezTo>
                <a:cubicBezTo>
                  <a:pt x="24521" y="3139"/>
                  <a:pt x="24520" y="3138"/>
                  <a:pt x="24518" y="3138"/>
                </a:cubicBezTo>
                <a:cubicBezTo>
                  <a:pt x="24515" y="3138"/>
                  <a:pt x="24512" y="3139"/>
                  <a:pt x="24509" y="3142"/>
                </a:cubicBezTo>
                <a:cubicBezTo>
                  <a:pt x="24509" y="3139"/>
                  <a:pt x="24506" y="3138"/>
                  <a:pt x="24502" y="3138"/>
                </a:cubicBezTo>
                <a:cubicBezTo>
                  <a:pt x="24499" y="3138"/>
                  <a:pt x="24494" y="3139"/>
                  <a:pt x="24491" y="3142"/>
                </a:cubicBezTo>
                <a:cubicBezTo>
                  <a:pt x="24488" y="3139"/>
                  <a:pt x="24485" y="3138"/>
                  <a:pt x="24483" y="3138"/>
                </a:cubicBezTo>
                <a:cubicBezTo>
                  <a:pt x="24480" y="3138"/>
                  <a:pt x="24479" y="3139"/>
                  <a:pt x="24479" y="3142"/>
                </a:cubicBezTo>
                <a:cubicBezTo>
                  <a:pt x="24479" y="3138"/>
                  <a:pt x="24470" y="3134"/>
                  <a:pt x="24462" y="3134"/>
                </a:cubicBezTo>
                <a:cubicBezTo>
                  <a:pt x="24459" y="3134"/>
                  <a:pt x="24456" y="3135"/>
                  <a:pt x="24455" y="3136"/>
                </a:cubicBezTo>
                <a:cubicBezTo>
                  <a:pt x="24451" y="3133"/>
                  <a:pt x="24445" y="3127"/>
                  <a:pt x="24440" y="3127"/>
                </a:cubicBezTo>
                <a:cubicBezTo>
                  <a:pt x="24436" y="3127"/>
                  <a:pt x="24433" y="3129"/>
                  <a:pt x="24430" y="3136"/>
                </a:cubicBezTo>
                <a:cubicBezTo>
                  <a:pt x="24427" y="3133"/>
                  <a:pt x="24424" y="3132"/>
                  <a:pt x="24422" y="3132"/>
                </a:cubicBezTo>
                <a:cubicBezTo>
                  <a:pt x="24420" y="3132"/>
                  <a:pt x="24418" y="3133"/>
                  <a:pt x="24418" y="3136"/>
                </a:cubicBezTo>
                <a:cubicBezTo>
                  <a:pt x="24418" y="3133"/>
                  <a:pt x="24415" y="3132"/>
                  <a:pt x="24412" y="3132"/>
                </a:cubicBezTo>
                <a:cubicBezTo>
                  <a:pt x="24408" y="3132"/>
                  <a:pt x="24403" y="3133"/>
                  <a:pt x="24400" y="3136"/>
                </a:cubicBezTo>
                <a:cubicBezTo>
                  <a:pt x="24394" y="3136"/>
                  <a:pt x="24394" y="3136"/>
                  <a:pt x="24388" y="3142"/>
                </a:cubicBezTo>
                <a:cubicBezTo>
                  <a:pt x="24385" y="3141"/>
                  <a:pt x="24382" y="3140"/>
                  <a:pt x="24379" y="3140"/>
                </a:cubicBezTo>
                <a:cubicBezTo>
                  <a:pt x="24373" y="3140"/>
                  <a:pt x="24370" y="3144"/>
                  <a:pt x="24370" y="3148"/>
                </a:cubicBezTo>
                <a:cubicBezTo>
                  <a:pt x="24369" y="3148"/>
                  <a:pt x="24369" y="3147"/>
                  <a:pt x="24368" y="3147"/>
                </a:cubicBezTo>
                <a:cubicBezTo>
                  <a:pt x="24362" y="3147"/>
                  <a:pt x="24356" y="3167"/>
                  <a:pt x="24346" y="3167"/>
                </a:cubicBezTo>
                <a:cubicBezTo>
                  <a:pt x="24340" y="3161"/>
                  <a:pt x="24334" y="3161"/>
                  <a:pt x="24334" y="3148"/>
                </a:cubicBezTo>
                <a:cubicBezTo>
                  <a:pt x="24331" y="3145"/>
                  <a:pt x="24326" y="3144"/>
                  <a:pt x="24322" y="3144"/>
                </a:cubicBezTo>
                <a:cubicBezTo>
                  <a:pt x="24318" y="3144"/>
                  <a:pt x="24315" y="3145"/>
                  <a:pt x="24315" y="3148"/>
                </a:cubicBezTo>
                <a:cubicBezTo>
                  <a:pt x="24314" y="3147"/>
                  <a:pt x="24312" y="3146"/>
                  <a:pt x="24311" y="3146"/>
                </a:cubicBezTo>
                <a:cubicBezTo>
                  <a:pt x="24307" y="3146"/>
                  <a:pt x="24303" y="3153"/>
                  <a:pt x="24303" y="3167"/>
                </a:cubicBezTo>
                <a:cubicBezTo>
                  <a:pt x="24297" y="3167"/>
                  <a:pt x="24285" y="3167"/>
                  <a:pt x="24285" y="3173"/>
                </a:cubicBezTo>
                <a:cubicBezTo>
                  <a:pt x="24284" y="3172"/>
                  <a:pt x="24283" y="3172"/>
                  <a:pt x="24282" y="3172"/>
                </a:cubicBezTo>
                <a:cubicBezTo>
                  <a:pt x="24273" y="3172"/>
                  <a:pt x="24274" y="3191"/>
                  <a:pt x="24279" y="3197"/>
                </a:cubicBezTo>
                <a:cubicBezTo>
                  <a:pt x="24278" y="3195"/>
                  <a:pt x="24276" y="3194"/>
                  <a:pt x="24274" y="3194"/>
                </a:cubicBezTo>
                <a:cubicBezTo>
                  <a:pt x="24269" y="3194"/>
                  <a:pt x="24264" y="3200"/>
                  <a:pt x="24255" y="3209"/>
                </a:cubicBezTo>
                <a:cubicBezTo>
                  <a:pt x="24254" y="3208"/>
                  <a:pt x="24253" y="3208"/>
                  <a:pt x="24252" y="3208"/>
                </a:cubicBezTo>
                <a:cubicBezTo>
                  <a:pt x="24247" y="3208"/>
                  <a:pt x="24243" y="3222"/>
                  <a:pt x="24243" y="3227"/>
                </a:cubicBezTo>
                <a:cubicBezTo>
                  <a:pt x="24237" y="3227"/>
                  <a:pt x="24237" y="3227"/>
                  <a:pt x="24237" y="3233"/>
                </a:cubicBezTo>
                <a:cubicBezTo>
                  <a:pt x="24234" y="3232"/>
                  <a:pt x="24231" y="3231"/>
                  <a:pt x="24229" y="3231"/>
                </a:cubicBezTo>
                <a:cubicBezTo>
                  <a:pt x="24222" y="3231"/>
                  <a:pt x="24219" y="3238"/>
                  <a:pt x="24219" y="3251"/>
                </a:cubicBezTo>
                <a:cubicBezTo>
                  <a:pt x="24213" y="3251"/>
                  <a:pt x="24213" y="3257"/>
                  <a:pt x="24213" y="3263"/>
                </a:cubicBezTo>
                <a:cubicBezTo>
                  <a:pt x="24206" y="3263"/>
                  <a:pt x="24206" y="3263"/>
                  <a:pt x="24206" y="3270"/>
                </a:cubicBezTo>
                <a:cubicBezTo>
                  <a:pt x="24205" y="3269"/>
                  <a:pt x="24203" y="3268"/>
                  <a:pt x="24202" y="3268"/>
                </a:cubicBezTo>
                <a:cubicBezTo>
                  <a:pt x="24193" y="3268"/>
                  <a:pt x="24188" y="3282"/>
                  <a:pt x="24188" y="3288"/>
                </a:cubicBezTo>
                <a:cubicBezTo>
                  <a:pt x="24182" y="3294"/>
                  <a:pt x="24194" y="3324"/>
                  <a:pt x="24194" y="3324"/>
                </a:cubicBezTo>
                <a:cubicBezTo>
                  <a:pt x="24188" y="3330"/>
                  <a:pt x="24188" y="3342"/>
                  <a:pt x="24194" y="3342"/>
                </a:cubicBezTo>
                <a:cubicBezTo>
                  <a:pt x="24188" y="3354"/>
                  <a:pt x="24194" y="3379"/>
                  <a:pt x="24213" y="3385"/>
                </a:cubicBezTo>
                <a:lnTo>
                  <a:pt x="24213" y="3403"/>
                </a:lnTo>
                <a:cubicBezTo>
                  <a:pt x="24206" y="3403"/>
                  <a:pt x="24206" y="3409"/>
                  <a:pt x="24206" y="3415"/>
                </a:cubicBezTo>
                <a:cubicBezTo>
                  <a:pt x="24194" y="3421"/>
                  <a:pt x="24206" y="3421"/>
                  <a:pt x="24206" y="3433"/>
                </a:cubicBezTo>
                <a:lnTo>
                  <a:pt x="24206" y="3439"/>
                </a:lnTo>
                <a:cubicBezTo>
                  <a:pt x="24194" y="3445"/>
                  <a:pt x="24213" y="3475"/>
                  <a:pt x="24219" y="3475"/>
                </a:cubicBezTo>
                <a:cubicBezTo>
                  <a:pt x="24219" y="3481"/>
                  <a:pt x="24219" y="3500"/>
                  <a:pt x="24225" y="3500"/>
                </a:cubicBezTo>
                <a:cubicBezTo>
                  <a:pt x="24225" y="3504"/>
                  <a:pt x="24232" y="3516"/>
                  <a:pt x="24238" y="3516"/>
                </a:cubicBezTo>
                <a:cubicBezTo>
                  <a:pt x="24240" y="3516"/>
                  <a:pt x="24241" y="3515"/>
                  <a:pt x="24243" y="3512"/>
                </a:cubicBezTo>
                <a:cubicBezTo>
                  <a:pt x="24243" y="3525"/>
                  <a:pt x="24246" y="3532"/>
                  <a:pt x="24256" y="3532"/>
                </a:cubicBezTo>
                <a:cubicBezTo>
                  <a:pt x="24259" y="3532"/>
                  <a:pt x="24262" y="3531"/>
                  <a:pt x="24267" y="3530"/>
                </a:cubicBezTo>
                <a:cubicBezTo>
                  <a:pt x="24267" y="3534"/>
                  <a:pt x="24270" y="3538"/>
                  <a:pt x="24274" y="3538"/>
                </a:cubicBezTo>
                <a:cubicBezTo>
                  <a:pt x="24276" y="3538"/>
                  <a:pt x="24277" y="3538"/>
                  <a:pt x="24279" y="3536"/>
                </a:cubicBezTo>
                <a:lnTo>
                  <a:pt x="24279" y="3536"/>
                </a:lnTo>
                <a:cubicBezTo>
                  <a:pt x="24275" y="3550"/>
                  <a:pt x="24280" y="3556"/>
                  <a:pt x="24291" y="3556"/>
                </a:cubicBezTo>
                <a:cubicBezTo>
                  <a:pt x="24295" y="3556"/>
                  <a:pt x="24299" y="3556"/>
                  <a:pt x="24303" y="3554"/>
                </a:cubicBezTo>
                <a:cubicBezTo>
                  <a:pt x="24303" y="3561"/>
                  <a:pt x="24308" y="3564"/>
                  <a:pt x="24311" y="3564"/>
                </a:cubicBezTo>
                <a:cubicBezTo>
                  <a:pt x="24313" y="3564"/>
                  <a:pt x="24315" y="3563"/>
                  <a:pt x="24315" y="3560"/>
                </a:cubicBezTo>
                <a:cubicBezTo>
                  <a:pt x="24315" y="3565"/>
                  <a:pt x="24319" y="3567"/>
                  <a:pt x="24322" y="3567"/>
                </a:cubicBezTo>
                <a:cubicBezTo>
                  <a:pt x="24328" y="3567"/>
                  <a:pt x="24334" y="3564"/>
                  <a:pt x="24334" y="3560"/>
                </a:cubicBezTo>
                <a:cubicBezTo>
                  <a:pt x="24334" y="3566"/>
                  <a:pt x="24337" y="3568"/>
                  <a:pt x="24341" y="3568"/>
                </a:cubicBezTo>
                <a:cubicBezTo>
                  <a:pt x="24346" y="3568"/>
                  <a:pt x="24352" y="3566"/>
                  <a:pt x="24358" y="3566"/>
                </a:cubicBezTo>
                <a:cubicBezTo>
                  <a:pt x="24358" y="3573"/>
                  <a:pt x="24360" y="3576"/>
                  <a:pt x="24362" y="3576"/>
                </a:cubicBezTo>
                <a:cubicBezTo>
                  <a:pt x="24366" y="3576"/>
                  <a:pt x="24372" y="3570"/>
                  <a:pt x="24376" y="3566"/>
                </a:cubicBezTo>
                <a:cubicBezTo>
                  <a:pt x="24380" y="3573"/>
                  <a:pt x="24385" y="3575"/>
                  <a:pt x="24389" y="3575"/>
                </a:cubicBezTo>
                <a:cubicBezTo>
                  <a:pt x="24395" y="3575"/>
                  <a:pt x="24400" y="3568"/>
                  <a:pt x="24400" y="3560"/>
                </a:cubicBezTo>
                <a:cubicBezTo>
                  <a:pt x="24401" y="3561"/>
                  <a:pt x="24402" y="3561"/>
                  <a:pt x="24402" y="3561"/>
                </a:cubicBezTo>
                <a:cubicBezTo>
                  <a:pt x="24409" y="3561"/>
                  <a:pt x="24417" y="3541"/>
                  <a:pt x="24406" y="3536"/>
                </a:cubicBezTo>
                <a:cubicBezTo>
                  <a:pt x="24423" y="3536"/>
                  <a:pt x="24430" y="3525"/>
                  <a:pt x="24420" y="3519"/>
                </a:cubicBezTo>
                <a:lnTo>
                  <a:pt x="24420" y="3519"/>
                </a:lnTo>
                <a:cubicBezTo>
                  <a:pt x="24421" y="3519"/>
                  <a:pt x="24421" y="3519"/>
                  <a:pt x="24421" y="3519"/>
                </a:cubicBezTo>
                <a:cubicBezTo>
                  <a:pt x="24426" y="3519"/>
                  <a:pt x="24430" y="3505"/>
                  <a:pt x="24424" y="3500"/>
                </a:cubicBezTo>
                <a:lnTo>
                  <a:pt x="24424" y="3500"/>
                </a:lnTo>
                <a:cubicBezTo>
                  <a:pt x="24455" y="3518"/>
                  <a:pt x="24497" y="3536"/>
                  <a:pt x="24515" y="3572"/>
                </a:cubicBezTo>
                <a:cubicBezTo>
                  <a:pt x="24539" y="3615"/>
                  <a:pt x="24546" y="3627"/>
                  <a:pt x="24570" y="3669"/>
                </a:cubicBezTo>
                <a:cubicBezTo>
                  <a:pt x="24570" y="3675"/>
                  <a:pt x="24576" y="3675"/>
                  <a:pt x="24576" y="3681"/>
                </a:cubicBezTo>
                <a:cubicBezTo>
                  <a:pt x="24570" y="3681"/>
                  <a:pt x="24558" y="3687"/>
                  <a:pt x="24552" y="3699"/>
                </a:cubicBezTo>
                <a:cubicBezTo>
                  <a:pt x="24546" y="3691"/>
                  <a:pt x="24536" y="3686"/>
                  <a:pt x="24526" y="3686"/>
                </a:cubicBezTo>
                <a:cubicBezTo>
                  <a:pt x="24514" y="3686"/>
                  <a:pt x="24501" y="3692"/>
                  <a:pt x="24491" y="3705"/>
                </a:cubicBezTo>
                <a:cubicBezTo>
                  <a:pt x="24484" y="3698"/>
                  <a:pt x="24477" y="3695"/>
                  <a:pt x="24472" y="3695"/>
                </a:cubicBezTo>
                <a:cubicBezTo>
                  <a:pt x="24458" y="3695"/>
                  <a:pt x="24450" y="3713"/>
                  <a:pt x="24455" y="3730"/>
                </a:cubicBezTo>
                <a:cubicBezTo>
                  <a:pt x="24448" y="3718"/>
                  <a:pt x="24439" y="3714"/>
                  <a:pt x="24431" y="3714"/>
                </a:cubicBezTo>
                <a:cubicBezTo>
                  <a:pt x="24418" y="3714"/>
                  <a:pt x="24406" y="3727"/>
                  <a:pt x="24406" y="3742"/>
                </a:cubicBezTo>
                <a:cubicBezTo>
                  <a:pt x="24401" y="3733"/>
                  <a:pt x="24395" y="3729"/>
                  <a:pt x="24389" y="3729"/>
                </a:cubicBezTo>
                <a:cubicBezTo>
                  <a:pt x="24374" y="3729"/>
                  <a:pt x="24358" y="3749"/>
                  <a:pt x="24346" y="3766"/>
                </a:cubicBezTo>
                <a:cubicBezTo>
                  <a:pt x="24338" y="3762"/>
                  <a:pt x="24332" y="3760"/>
                  <a:pt x="24326" y="3760"/>
                </a:cubicBezTo>
                <a:cubicBezTo>
                  <a:pt x="24307" y="3760"/>
                  <a:pt x="24294" y="3778"/>
                  <a:pt x="24285" y="3796"/>
                </a:cubicBezTo>
                <a:cubicBezTo>
                  <a:pt x="24281" y="3795"/>
                  <a:pt x="24276" y="3794"/>
                  <a:pt x="24272" y="3794"/>
                </a:cubicBezTo>
                <a:cubicBezTo>
                  <a:pt x="24256" y="3794"/>
                  <a:pt x="24239" y="3803"/>
                  <a:pt x="24249" y="3827"/>
                </a:cubicBezTo>
                <a:cubicBezTo>
                  <a:pt x="24237" y="3827"/>
                  <a:pt x="24225" y="3839"/>
                  <a:pt x="24237" y="3857"/>
                </a:cubicBezTo>
                <a:lnTo>
                  <a:pt x="24213" y="3857"/>
                </a:lnTo>
                <a:cubicBezTo>
                  <a:pt x="24208" y="3842"/>
                  <a:pt x="24174" y="3831"/>
                  <a:pt x="24159" y="3831"/>
                </a:cubicBezTo>
                <a:cubicBezTo>
                  <a:pt x="24155" y="3831"/>
                  <a:pt x="24153" y="3832"/>
                  <a:pt x="24152" y="3833"/>
                </a:cubicBezTo>
                <a:cubicBezTo>
                  <a:pt x="24134" y="3820"/>
                  <a:pt x="24122" y="3820"/>
                  <a:pt x="24104" y="3820"/>
                </a:cubicBezTo>
                <a:lnTo>
                  <a:pt x="24061" y="3839"/>
                </a:lnTo>
                <a:cubicBezTo>
                  <a:pt x="24055" y="3851"/>
                  <a:pt x="24043" y="3863"/>
                  <a:pt x="24037" y="3869"/>
                </a:cubicBezTo>
                <a:cubicBezTo>
                  <a:pt x="24031" y="3875"/>
                  <a:pt x="24025" y="3875"/>
                  <a:pt x="24013" y="3875"/>
                </a:cubicBezTo>
                <a:cubicBezTo>
                  <a:pt x="23995" y="3893"/>
                  <a:pt x="23976" y="3899"/>
                  <a:pt x="23970" y="3929"/>
                </a:cubicBezTo>
                <a:cubicBezTo>
                  <a:pt x="23964" y="3926"/>
                  <a:pt x="23958" y="3924"/>
                  <a:pt x="23951" y="3924"/>
                </a:cubicBezTo>
                <a:cubicBezTo>
                  <a:pt x="23927" y="3924"/>
                  <a:pt x="23904" y="3949"/>
                  <a:pt x="23904" y="3978"/>
                </a:cubicBezTo>
                <a:cubicBezTo>
                  <a:pt x="23873" y="3978"/>
                  <a:pt x="23843" y="4038"/>
                  <a:pt x="23861" y="4051"/>
                </a:cubicBezTo>
                <a:cubicBezTo>
                  <a:pt x="23825" y="4051"/>
                  <a:pt x="23831" y="4105"/>
                  <a:pt x="23843" y="4129"/>
                </a:cubicBezTo>
                <a:cubicBezTo>
                  <a:pt x="23813" y="4153"/>
                  <a:pt x="23843" y="4166"/>
                  <a:pt x="23855" y="4184"/>
                </a:cubicBezTo>
                <a:cubicBezTo>
                  <a:pt x="23861" y="4190"/>
                  <a:pt x="23880" y="4214"/>
                  <a:pt x="23904" y="4214"/>
                </a:cubicBezTo>
                <a:cubicBezTo>
                  <a:pt x="23908" y="4223"/>
                  <a:pt x="23913" y="4228"/>
                  <a:pt x="23922" y="4228"/>
                </a:cubicBezTo>
                <a:cubicBezTo>
                  <a:pt x="23925" y="4228"/>
                  <a:pt x="23929" y="4228"/>
                  <a:pt x="23934" y="4226"/>
                </a:cubicBezTo>
                <a:lnTo>
                  <a:pt x="23934" y="4226"/>
                </a:lnTo>
                <a:cubicBezTo>
                  <a:pt x="23922" y="4244"/>
                  <a:pt x="23934" y="4262"/>
                  <a:pt x="23952" y="4275"/>
                </a:cubicBezTo>
                <a:cubicBezTo>
                  <a:pt x="23952" y="4288"/>
                  <a:pt x="23958" y="4293"/>
                  <a:pt x="23966" y="4293"/>
                </a:cubicBezTo>
                <a:cubicBezTo>
                  <a:pt x="23975" y="4293"/>
                  <a:pt x="23988" y="4285"/>
                  <a:pt x="23995" y="4275"/>
                </a:cubicBezTo>
                <a:cubicBezTo>
                  <a:pt x="23997" y="4283"/>
                  <a:pt x="24000" y="4286"/>
                  <a:pt x="24004" y="4286"/>
                </a:cubicBezTo>
                <a:cubicBezTo>
                  <a:pt x="24009" y="4286"/>
                  <a:pt x="24015" y="4281"/>
                  <a:pt x="24025" y="4275"/>
                </a:cubicBezTo>
                <a:cubicBezTo>
                  <a:pt x="24028" y="4285"/>
                  <a:pt x="24039" y="4294"/>
                  <a:pt x="24048" y="4294"/>
                </a:cubicBezTo>
                <a:cubicBezTo>
                  <a:pt x="24053" y="4294"/>
                  <a:pt x="24059" y="4290"/>
                  <a:pt x="24061" y="4281"/>
                </a:cubicBezTo>
                <a:cubicBezTo>
                  <a:pt x="24067" y="4295"/>
                  <a:pt x="24077" y="4303"/>
                  <a:pt x="24087" y="4303"/>
                </a:cubicBezTo>
                <a:cubicBezTo>
                  <a:pt x="24098" y="4303"/>
                  <a:pt x="24109" y="4294"/>
                  <a:pt x="24116" y="4275"/>
                </a:cubicBezTo>
                <a:cubicBezTo>
                  <a:pt x="24119" y="4276"/>
                  <a:pt x="24121" y="4277"/>
                  <a:pt x="24123" y="4277"/>
                </a:cubicBezTo>
                <a:cubicBezTo>
                  <a:pt x="24131" y="4277"/>
                  <a:pt x="24137" y="4269"/>
                  <a:pt x="24146" y="4250"/>
                </a:cubicBezTo>
                <a:cubicBezTo>
                  <a:pt x="24151" y="4259"/>
                  <a:pt x="24156" y="4262"/>
                  <a:pt x="24161" y="4262"/>
                </a:cubicBezTo>
                <a:cubicBezTo>
                  <a:pt x="24173" y="4262"/>
                  <a:pt x="24184" y="4239"/>
                  <a:pt x="24188" y="4226"/>
                </a:cubicBezTo>
                <a:cubicBezTo>
                  <a:pt x="24199" y="4240"/>
                  <a:pt x="24209" y="4250"/>
                  <a:pt x="24220" y="4250"/>
                </a:cubicBezTo>
                <a:cubicBezTo>
                  <a:pt x="24228" y="4250"/>
                  <a:pt x="24235" y="4245"/>
                  <a:pt x="24243" y="4232"/>
                </a:cubicBezTo>
                <a:cubicBezTo>
                  <a:pt x="24243" y="4248"/>
                  <a:pt x="24252" y="4254"/>
                  <a:pt x="24261" y="4254"/>
                </a:cubicBezTo>
                <a:cubicBezTo>
                  <a:pt x="24268" y="4254"/>
                  <a:pt x="24276" y="4250"/>
                  <a:pt x="24279" y="4244"/>
                </a:cubicBezTo>
                <a:lnTo>
                  <a:pt x="24279" y="4244"/>
                </a:lnTo>
                <a:cubicBezTo>
                  <a:pt x="24273" y="4275"/>
                  <a:pt x="24267" y="4305"/>
                  <a:pt x="24255" y="4323"/>
                </a:cubicBezTo>
                <a:cubicBezTo>
                  <a:pt x="24255" y="4341"/>
                  <a:pt x="24249" y="4347"/>
                  <a:pt x="24249" y="4353"/>
                </a:cubicBezTo>
                <a:cubicBezTo>
                  <a:pt x="24249" y="4353"/>
                  <a:pt x="24243" y="4353"/>
                  <a:pt x="24243" y="4365"/>
                </a:cubicBezTo>
                <a:lnTo>
                  <a:pt x="24243" y="4384"/>
                </a:lnTo>
                <a:cubicBezTo>
                  <a:pt x="24243" y="4377"/>
                  <a:pt x="24237" y="4371"/>
                  <a:pt x="24225" y="4365"/>
                </a:cubicBezTo>
                <a:lnTo>
                  <a:pt x="24206" y="4365"/>
                </a:lnTo>
                <a:cubicBezTo>
                  <a:pt x="24194" y="4353"/>
                  <a:pt x="24194" y="4353"/>
                  <a:pt x="24188" y="4353"/>
                </a:cubicBezTo>
                <a:cubicBezTo>
                  <a:pt x="24182" y="4347"/>
                  <a:pt x="24164" y="4323"/>
                  <a:pt x="24158" y="4323"/>
                </a:cubicBezTo>
                <a:cubicBezTo>
                  <a:pt x="24158" y="4315"/>
                  <a:pt x="24148" y="4305"/>
                  <a:pt x="24139" y="4305"/>
                </a:cubicBezTo>
                <a:cubicBezTo>
                  <a:pt x="24134" y="4305"/>
                  <a:pt x="24130" y="4308"/>
                  <a:pt x="24128" y="4317"/>
                </a:cubicBezTo>
                <a:cubicBezTo>
                  <a:pt x="24125" y="4314"/>
                  <a:pt x="24119" y="4312"/>
                  <a:pt x="24113" y="4312"/>
                </a:cubicBezTo>
                <a:cubicBezTo>
                  <a:pt x="24107" y="4312"/>
                  <a:pt x="24101" y="4314"/>
                  <a:pt x="24098" y="4317"/>
                </a:cubicBezTo>
                <a:cubicBezTo>
                  <a:pt x="24093" y="4313"/>
                  <a:pt x="24083" y="4308"/>
                  <a:pt x="24075" y="4308"/>
                </a:cubicBezTo>
                <a:cubicBezTo>
                  <a:pt x="24072" y="4308"/>
                  <a:pt x="24069" y="4309"/>
                  <a:pt x="24067" y="4311"/>
                </a:cubicBezTo>
                <a:cubicBezTo>
                  <a:pt x="24061" y="4311"/>
                  <a:pt x="24043" y="4311"/>
                  <a:pt x="24055" y="4323"/>
                </a:cubicBezTo>
                <a:cubicBezTo>
                  <a:pt x="24051" y="4321"/>
                  <a:pt x="24046" y="4319"/>
                  <a:pt x="24042" y="4319"/>
                </a:cubicBezTo>
                <a:cubicBezTo>
                  <a:pt x="24036" y="4319"/>
                  <a:pt x="24031" y="4324"/>
                  <a:pt x="24031" y="4335"/>
                </a:cubicBezTo>
                <a:cubicBezTo>
                  <a:pt x="24029" y="4331"/>
                  <a:pt x="24027" y="4330"/>
                  <a:pt x="24024" y="4330"/>
                </a:cubicBezTo>
                <a:cubicBezTo>
                  <a:pt x="24018" y="4330"/>
                  <a:pt x="24011" y="4337"/>
                  <a:pt x="24007" y="4341"/>
                </a:cubicBezTo>
                <a:cubicBezTo>
                  <a:pt x="24003" y="4331"/>
                  <a:pt x="23995" y="4325"/>
                  <a:pt x="23988" y="4325"/>
                </a:cubicBezTo>
                <a:cubicBezTo>
                  <a:pt x="23982" y="4325"/>
                  <a:pt x="23976" y="4330"/>
                  <a:pt x="23976" y="4341"/>
                </a:cubicBezTo>
                <a:cubicBezTo>
                  <a:pt x="23973" y="4340"/>
                  <a:pt x="23969" y="4339"/>
                  <a:pt x="23966" y="4339"/>
                </a:cubicBezTo>
                <a:cubicBezTo>
                  <a:pt x="23955" y="4339"/>
                  <a:pt x="23945" y="4344"/>
                  <a:pt x="23940" y="4353"/>
                </a:cubicBezTo>
                <a:cubicBezTo>
                  <a:pt x="23938" y="4352"/>
                  <a:pt x="23935" y="4352"/>
                  <a:pt x="23933" y="4352"/>
                </a:cubicBezTo>
                <a:cubicBezTo>
                  <a:pt x="23919" y="4352"/>
                  <a:pt x="23911" y="4367"/>
                  <a:pt x="23916" y="4377"/>
                </a:cubicBezTo>
                <a:cubicBezTo>
                  <a:pt x="23912" y="4374"/>
                  <a:pt x="23909" y="4373"/>
                  <a:pt x="23905" y="4373"/>
                </a:cubicBezTo>
                <a:cubicBezTo>
                  <a:pt x="23896" y="4373"/>
                  <a:pt x="23887" y="4383"/>
                  <a:pt x="23892" y="4396"/>
                </a:cubicBezTo>
                <a:cubicBezTo>
                  <a:pt x="23889" y="4391"/>
                  <a:pt x="23885" y="4389"/>
                  <a:pt x="23881" y="4389"/>
                </a:cubicBezTo>
                <a:cubicBezTo>
                  <a:pt x="23871" y="4389"/>
                  <a:pt x="23860" y="4405"/>
                  <a:pt x="23855" y="4414"/>
                </a:cubicBezTo>
                <a:cubicBezTo>
                  <a:pt x="23854" y="4413"/>
                  <a:pt x="23853" y="4413"/>
                  <a:pt x="23851" y="4413"/>
                </a:cubicBezTo>
                <a:cubicBezTo>
                  <a:pt x="23839" y="4413"/>
                  <a:pt x="23824" y="4433"/>
                  <a:pt x="23819" y="4444"/>
                </a:cubicBezTo>
                <a:cubicBezTo>
                  <a:pt x="23817" y="4443"/>
                  <a:pt x="23814" y="4443"/>
                  <a:pt x="23812" y="4443"/>
                </a:cubicBezTo>
                <a:cubicBezTo>
                  <a:pt x="23796" y="4443"/>
                  <a:pt x="23784" y="4458"/>
                  <a:pt x="23795" y="4468"/>
                </a:cubicBezTo>
                <a:cubicBezTo>
                  <a:pt x="23789" y="4474"/>
                  <a:pt x="23789" y="4486"/>
                  <a:pt x="23789" y="4493"/>
                </a:cubicBezTo>
                <a:cubicBezTo>
                  <a:pt x="23783" y="4493"/>
                  <a:pt x="23783" y="4493"/>
                  <a:pt x="23771" y="4499"/>
                </a:cubicBezTo>
                <a:cubicBezTo>
                  <a:pt x="23766" y="4494"/>
                  <a:pt x="23750" y="4490"/>
                  <a:pt x="23741" y="4490"/>
                </a:cubicBezTo>
                <a:cubicBezTo>
                  <a:pt x="23737" y="4490"/>
                  <a:pt x="23734" y="4491"/>
                  <a:pt x="23734" y="4493"/>
                </a:cubicBezTo>
                <a:cubicBezTo>
                  <a:pt x="23731" y="4489"/>
                  <a:pt x="23725" y="4488"/>
                  <a:pt x="23719" y="4488"/>
                </a:cubicBezTo>
                <a:cubicBezTo>
                  <a:pt x="23713" y="4488"/>
                  <a:pt x="23707" y="4489"/>
                  <a:pt x="23704" y="4493"/>
                </a:cubicBezTo>
                <a:cubicBezTo>
                  <a:pt x="23704" y="4493"/>
                  <a:pt x="23680" y="4517"/>
                  <a:pt x="23674" y="4517"/>
                </a:cubicBezTo>
                <a:cubicBezTo>
                  <a:pt x="23668" y="4523"/>
                  <a:pt x="23668" y="4529"/>
                  <a:pt x="23668" y="4535"/>
                </a:cubicBezTo>
                <a:cubicBezTo>
                  <a:pt x="23668" y="4547"/>
                  <a:pt x="23662" y="4547"/>
                  <a:pt x="23649" y="4547"/>
                </a:cubicBezTo>
                <a:cubicBezTo>
                  <a:pt x="23643" y="4559"/>
                  <a:pt x="23631" y="4565"/>
                  <a:pt x="23631" y="4583"/>
                </a:cubicBezTo>
                <a:cubicBezTo>
                  <a:pt x="23628" y="4583"/>
                  <a:pt x="23625" y="4582"/>
                  <a:pt x="23622" y="4582"/>
                </a:cubicBezTo>
                <a:cubicBezTo>
                  <a:pt x="23603" y="4582"/>
                  <a:pt x="23589" y="4599"/>
                  <a:pt x="23589" y="4620"/>
                </a:cubicBezTo>
                <a:cubicBezTo>
                  <a:pt x="23571" y="4626"/>
                  <a:pt x="23559" y="4668"/>
                  <a:pt x="23577" y="4674"/>
                </a:cubicBezTo>
                <a:cubicBezTo>
                  <a:pt x="23553" y="4674"/>
                  <a:pt x="23559" y="4710"/>
                  <a:pt x="23577" y="4729"/>
                </a:cubicBezTo>
                <a:cubicBezTo>
                  <a:pt x="23559" y="4747"/>
                  <a:pt x="23577" y="4747"/>
                  <a:pt x="23589" y="4759"/>
                </a:cubicBezTo>
                <a:cubicBezTo>
                  <a:pt x="23601" y="4765"/>
                  <a:pt x="23613" y="4771"/>
                  <a:pt x="23619" y="4771"/>
                </a:cubicBezTo>
                <a:cubicBezTo>
                  <a:pt x="23628" y="4775"/>
                  <a:pt x="23630" y="4782"/>
                  <a:pt x="23635" y="4782"/>
                </a:cubicBezTo>
                <a:cubicBezTo>
                  <a:pt x="23637" y="4782"/>
                  <a:pt x="23640" y="4781"/>
                  <a:pt x="23643" y="4777"/>
                </a:cubicBezTo>
                <a:cubicBezTo>
                  <a:pt x="23643" y="4795"/>
                  <a:pt x="23649" y="4801"/>
                  <a:pt x="23662" y="4801"/>
                </a:cubicBezTo>
                <a:cubicBezTo>
                  <a:pt x="23662" y="4813"/>
                  <a:pt x="23666" y="4817"/>
                  <a:pt x="23670" y="4817"/>
                </a:cubicBezTo>
                <a:cubicBezTo>
                  <a:pt x="23675" y="4817"/>
                  <a:pt x="23680" y="4811"/>
                  <a:pt x="23680" y="4801"/>
                </a:cubicBezTo>
                <a:cubicBezTo>
                  <a:pt x="23686" y="4804"/>
                  <a:pt x="23690" y="4806"/>
                  <a:pt x="23693" y="4806"/>
                </a:cubicBezTo>
                <a:cubicBezTo>
                  <a:pt x="23696" y="4806"/>
                  <a:pt x="23698" y="4804"/>
                  <a:pt x="23698" y="4801"/>
                </a:cubicBezTo>
                <a:cubicBezTo>
                  <a:pt x="23701" y="4810"/>
                  <a:pt x="23707" y="4815"/>
                  <a:pt x="23713" y="4815"/>
                </a:cubicBezTo>
                <a:cubicBezTo>
                  <a:pt x="23719" y="4815"/>
                  <a:pt x="23725" y="4810"/>
                  <a:pt x="23728" y="4801"/>
                </a:cubicBezTo>
                <a:cubicBezTo>
                  <a:pt x="23734" y="4810"/>
                  <a:pt x="23742" y="4814"/>
                  <a:pt x="23749" y="4814"/>
                </a:cubicBezTo>
                <a:cubicBezTo>
                  <a:pt x="23756" y="4814"/>
                  <a:pt x="23762" y="4808"/>
                  <a:pt x="23758" y="4795"/>
                </a:cubicBezTo>
                <a:cubicBezTo>
                  <a:pt x="23771" y="4795"/>
                  <a:pt x="23771" y="4795"/>
                  <a:pt x="23771" y="4777"/>
                </a:cubicBezTo>
                <a:cubicBezTo>
                  <a:pt x="23775" y="4782"/>
                  <a:pt x="23779" y="4784"/>
                  <a:pt x="23782" y="4784"/>
                </a:cubicBezTo>
                <a:cubicBezTo>
                  <a:pt x="23791" y="4784"/>
                  <a:pt x="23795" y="4768"/>
                  <a:pt x="23795" y="4759"/>
                </a:cubicBezTo>
                <a:cubicBezTo>
                  <a:pt x="23798" y="4766"/>
                  <a:pt x="23807" y="4770"/>
                  <a:pt x="23814" y="4770"/>
                </a:cubicBezTo>
                <a:cubicBezTo>
                  <a:pt x="23820" y="4770"/>
                  <a:pt x="23825" y="4767"/>
                  <a:pt x="23825" y="4759"/>
                </a:cubicBezTo>
                <a:cubicBezTo>
                  <a:pt x="23828" y="4764"/>
                  <a:pt x="23832" y="4766"/>
                  <a:pt x="23837" y="4766"/>
                </a:cubicBezTo>
                <a:cubicBezTo>
                  <a:pt x="23844" y="4766"/>
                  <a:pt x="23852" y="4762"/>
                  <a:pt x="23855" y="4759"/>
                </a:cubicBezTo>
                <a:cubicBezTo>
                  <a:pt x="23855" y="4770"/>
                  <a:pt x="23866" y="4779"/>
                  <a:pt x="23876" y="4779"/>
                </a:cubicBezTo>
                <a:cubicBezTo>
                  <a:pt x="23883" y="4779"/>
                  <a:pt x="23889" y="4775"/>
                  <a:pt x="23892" y="4765"/>
                </a:cubicBezTo>
                <a:cubicBezTo>
                  <a:pt x="23898" y="4768"/>
                  <a:pt x="23903" y="4770"/>
                  <a:pt x="23907" y="4770"/>
                </a:cubicBezTo>
                <a:cubicBezTo>
                  <a:pt x="23919" y="4770"/>
                  <a:pt x="23922" y="4758"/>
                  <a:pt x="23922" y="4741"/>
                </a:cubicBezTo>
                <a:cubicBezTo>
                  <a:pt x="23927" y="4743"/>
                  <a:pt x="23931" y="4745"/>
                  <a:pt x="23934" y="4745"/>
                </a:cubicBezTo>
                <a:cubicBezTo>
                  <a:pt x="23939" y="4745"/>
                  <a:pt x="23943" y="4742"/>
                  <a:pt x="23946" y="4735"/>
                </a:cubicBezTo>
                <a:cubicBezTo>
                  <a:pt x="23951" y="4739"/>
                  <a:pt x="23962" y="4753"/>
                  <a:pt x="23970" y="4753"/>
                </a:cubicBezTo>
                <a:cubicBezTo>
                  <a:pt x="23972" y="4753"/>
                  <a:pt x="23975" y="4752"/>
                  <a:pt x="23976" y="4747"/>
                </a:cubicBezTo>
                <a:cubicBezTo>
                  <a:pt x="23976" y="4765"/>
                  <a:pt x="23982" y="4771"/>
                  <a:pt x="24001" y="4771"/>
                </a:cubicBezTo>
                <a:cubicBezTo>
                  <a:pt x="24001" y="4785"/>
                  <a:pt x="24015" y="4799"/>
                  <a:pt x="24025" y="4799"/>
                </a:cubicBezTo>
                <a:cubicBezTo>
                  <a:pt x="24027" y="4799"/>
                  <a:pt x="24030" y="4798"/>
                  <a:pt x="24031" y="4795"/>
                </a:cubicBezTo>
                <a:cubicBezTo>
                  <a:pt x="24031" y="4805"/>
                  <a:pt x="24038" y="4825"/>
                  <a:pt x="24050" y="4825"/>
                </a:cubicBezTo>
                <a:cubicBezTo>
                  <a:pt x="24053" y="4825"/>
                  <a:pt x="24057" y="4823"/>
                  <a:pt x="24061" y="4819"/>
                </a:cubicBezTo>
                <a:cubicBezTo>
                  <a:pt x="24065" y="4831"/>
                  <a:pt x="24075" y="4842"/>
                  <a:pt x="24084" y="4842"/>
                </a:cubicBezTo>
                <a:cubicBezTo>
                  <a:pt x="24090" y="4842"/>
                  <a:pt x="24095" y="4837"/>
                  <a:pt x="24098" y="4826"/>
                </a:cubicBezTo>
                <a:cubicBezTo>
                  <a:pt x="24101" y="4833"/>
                  <a:pt x="24109" y="4836"/>
                  <a:pt x="24116" y="4836"/>
                </a:cubicBezTo>
                <a:cubicBezTo>
                  <a:pt x="24121" y="4836"/>
                  <a:pt x="24125" y="4834"/>
                  <a:pt x="24128" y="4832"/>
                </a:cubicBezTo>
                <a:lnTo>
                  <a:pt x="24128" y="4832"/>
                </a:lnTo>
                <a:cubicBezTo>
                  <a:pt x="24128" y="4916"/>
                  <a:pt x="24146" y="4989"/>
                  <a:pt x="24104" y="5062"/>
                </a:cubicBezTo>
                <a:cubicBezTo>
                  <a:pt x="24055" y="5152"/>
                  <a:pt x="23976" y="5183"/>
                  <a:pt x="23946" y="5292"/>
                </a:cubicBezTo>
                <a:cubicBezTo>
                  <a:pt x="23946" y="5304"/>
                  <a:pt x="23946" y="5304"/>
                  <a:pt x="23940" y="5310"/>
                </a:cubicBezTo>
                <a:cubicBezTo>
                  <a:pt x="23649" y="5407"/>
                  <a:pt x="23395" y="5576"/>
                  <a:pt x="23189" y="5849"/>
                </a:cubicBezTo>
                <a:cubicBezTo>
                  <a:pt x="23020" y="5793"/>
                  <a:pt x="22865" y="5768"/>
                  <a:pt x="22723" y="5768"/>
                </a:cubicBezTo>
                <a:cubicBezTo>
                  <a:pt x="22324" y="5768"/>
                  <a:pt x="22033" y="5972"/>
                  <a:pt x="21827" y="6285"/>
                </a:cubicBezTo>
                <a:lnTo>
                  <a:pt x="21821" y="6285"/>
                </a:lnTo>
                <a:cubicBezTo>
                  <a:pt x="21814" y="6283"/>
                  <a:pt x="21809" y="6282"/>
                  <a:pt x="21806" y="6282"/>
                </a:cubicBezTo>
                <a:cubicBezTo>
                  <a:pt x="21795" y="6282"/>
                  <a:pt x="21799" y="6290"/>
                  <a:pt x="21785" y="6309"/>
                </a:cubicBezTo>
                <a:cubicBezTo>
                  <a:pt x="21754" y="6291"/>
                  <a:pt x="21730" y="6260"/>
                  <a:pt x="21694" y="6254"/>
                </a:cubicBezTo>
                <a:cubicBezTo>
                  <a:pt x="21700" y="6242"/>
                  <a:pt x="21700" y="6224"/>
                  <a:pt x="21724" y="6224"/>
                </a:cubicBezTo>
                <a:cubicBezTo>
                  <a:pt x="21728" y="6224"/>
                  <a:pt x="21754" y="6235"/>
                  <a:pt x="21772" y="6235"/>
                </a:cubicBezTo>
                <a:cubicBezTo>
                  <a:pt x="21781" y="6235"/>
                  <a:pt x="21789" y="6232"/>
                  <a:pt x="21791" y="6224"/>
                </a:cubicBezTo>
                <a:cubicBezTo>
                  <a:pt x="21797" y="6218"/>
                  <a:pt x="21785" y="6212"/>
                  <a:pt x="21773" y="6200"/>
                </a:cubicBezTo>
                <a:lnTo>
                  <a:pt x="21773" y="6182"/>
                </a:lnTo>
                <a:cubicBezTo>
                  <a:pt x="21773" y="6157"/>
                  <a:pt x="21773" y="6151"/>
                  <a:pt x="21742" y="6139"/>
                </a:cubicBezTo>
                <a:cubicBezTo>
                  <a:pt x="21754" y="6127"/>
                  <a:pt x="21706" y="6109"/>
                  <a:pt x="21694" y="6109"/>
                </a:cubicBezTo>
                <a:cubicBezTo>
                  <a:pt x="21670" y="6109"/>
                  <a:pt x="21645" y="6097"/>
                  <a:pt x="21621" y="6097"/>
                </a:cubicBezTo>
                <a:cubicBezTo>
                  <a:pt x="21603" y="6097"/>
                  <a:pt x="21585" y="6109"/>
                  <a:pt x="21555" y="6109"/>
                </a:cubicBezTo>
                <a:cubicBezTo>
                  <a:pt x="21547" y="6109"/>
                  <a:pt x="21533" y="6114"/>
                  <a:pt x="21518" y="6114"/>
                </a:cubicBezTo>
                <a:cubicBezTo>
                  <a:pt x="21510" y="6114"/>
                  <a:pt x="21502" y="6113"/>
                  <a:pt x="21494" y="6109"/>
                </a:cubicBezTo>
                <a:cubicBezTo>
                  <a:pt x="21494" y="6103"/>
                  <a:pt x="21500" y="6103"/>
                  <a:pt x="21500" y="6097"/>
                </a:cubicBezTo>
                <a:cubicBezTo>
                  <a:pt x="21506" y="6094"/>
                  <a:pt x="21512" y="6094"/>
                  <a:pt x="21518" y="6094"/>
                </a:cubicBezTo>
                <a:cubicBezTo>
                  <a:pt x="21523" y="6094"/>
                  <a:pt x="21527" y="6094"/>
                  <a:pt x="21530" y="6091"/>
                </a:cubicBezTo>
                <a:cubicBezTo>
                  <a:pt x="21543" y="6079"/>
                  <a:pt x="21543" y="6073"/>
                  <a:pt x="21549" y="6067"/>
                </a:cubicBezTo>
                <a:cubicBezTo>
                  <a:pt x="21555" y="6064"/>
                  <a:pt x="21558" y="6064"/>
                  <a:pt x="21561" y="6064"/>
                </a:cubicBezTo>
                <a:cubicBezTo>
                  <a:pt x="21565" y="6064"/>
                  <a:pt x="21570" y="6064"/>
                  <a:pt x="21579" y="6061"/>
                </a:cubicBezTo>
                <a:cubicBezTo>
                  <a:pt x="21599" y="6051"/>
                  <a:pt x="21622" y="6041"/>
                  <a:pt x="21650" y="6041"/>
                </a:cubicBezTo>
                <a:cubicBezTo>
                  <a:pt x="21657" y="6041"/>
                  <a:pt x="21663" y="6041"/>
                  <a:pt x="21670" y="6042"/>
                </a:cubicBezTo>
                <a:cubicBezTo>
                  <a:pt x="21682" y="6042"/>
                  <a:pt x="21700" y="6048"/>
                  <a:pt x="21706" y="6061"/>
                </a:cubicBezTo>
                <a:cubicBezTo>
                  <a:pt x="21724" y="6067"/>
                  <a:pt x="21724" y="6079"/>
                  <a:pt x="21736" y="6091"/>
                </a:cubicBezTo>
                <a:cubicBezTo>
                  <a:pt x="21754" y="6097"/>
                  <a:pt x="21815" y="6097"/>
                  <a:pt x="21833" y="6097"/>
                </a:cubicBezTo>
                <a:cubicBezTo>
                  <a:pt x="21833" y="6079"/>
                  <a:pt x="21827" y="6067"/>
                  <a:pt x="21821" y="6048"/>
                </a:cubicBezTo>
                <a:cubicBezTo>
                  <a:pt x="21797" y="6030"/>
                  <a:pt x="21791" y="6030"/>
                  <a:pt x="21821" y="6012"/>
                </a:cubicBezTo>
                <a:cubicBezTo>
                  <a:pt x="21833" y="6010"/>
                  <a:pt x="21845" y="6007"/>
                  <a:pt x="21855" y="6007"/>
                </a:cubicBezTo>
                <a:cubicBezTo>
                  <a:pt x="21870" y="6007"/>
                  <a:pt x="21883" y="6012"/>
                  <a:pt x="21894" y="6030"/>
                </a:cubicBezTo>
                <a:cubicBezTo>
                  <a:pt x="21906" y="6042"/>
                  <a:pt x="21912" y="6067"/>
                  <a:pt x="21936" y="6073"/>
                </a:cubicBezTo>
                <a:cubicBezTo>
                  <a:pt x="21918" y="6061"/>
                  <a:pt x="21924" y="6042"/>
                  <a:pt x="21924" y="6030"/>
                </a:cubicBezTo>
                <a:cubicBezTo>
                  <a:pt x="21924" y="6006"/>
                  <a:pt x="21918" y="5988"/>
                  <a:pt x="21912" y="5976"/>
                </a:cubicBezTo>
                <a:cubicBezTo>
                  <a:pt x="21906" y="5952"/>
                  <a:pt x="21894" y="5946"/>
                  <a:pt x="21888" y="5921"/>
                </a:cubicBezTo>
                <a:cubicBezTo>
                  <a:pt x="21882" y="5909"/>
                  <a:pt x="21888" y="5885"/>
                  <a:pt x="21882" y="5879"/>
                </a:cubicBezTo>
                <a:lnTo>
                  <a:pt x="21857" y="5879"/>
                </a:lnTo>
                <a:cubicBezTo>
                  <a:pt x="21851" y="5879"/>
                  <a:pt x="21845" y="5867"/>
                  <a:pt x="21833" y="5867"/>
                </a:cubicBezTo>
                <a:cubicBezTo>
                  <a:pt x="21829" y="5866"/>
                  <a:pt x="21825" y="5866"/>
                  <a:pt x="21821" y="5866"/>
                </a:cubicBezTo>
                <a:cubicBezTo>
                  <a:pt x="21797" y="5866"/>
                  <a:pt x="21780" y="5879"/>
                  <a:pt x="21754" y="5879"/>
                </a:cubicBezTo>
                <a:cubicBezTo>
                  <a:pt x="21746" y="5863"/>
                  <a:pt x="21725" y="5857"/>
                  <a:pt x="21704" y="5857"/>
                </a:cubicBezTo>
                <a:cubicBezTo>
                  <a:pt x="21694" y="5857"/>
                  <a:pt x="21684" y="5859"/>
                  <a:pt x="21676" y="5861"/>
                </a:cubicBezTo>
                <a:cubicBezTo>
                  <a:pt x="21645" y="5879"/>
                  <a:pt x="21652" y="5897"/>
                  <a:pt x="21633" y="5915"/>
                </a:cubicBezTo>
                <a:cubicBezTo>
                  <a:pt x="21619" y="5930"/>
                  <a:pt x="21602" y="5938"/>
                  <a:pt x="21584" y="5938"/>
                </a:cubicBezTo>
                <a:cubicBezTo>
                  <a:pt x="21572" y="5938"/>
                  <a:pt x="21561" y="5935"/>
                  <a:pt x="21549" y="5927"/>
                </a:cubicBezTo>
                <a:cubicBezTo>
                  <a:pt x="21543" y="5927"/>
                  <a:pt x="21549" y="5915"/>
                  <a:pt x="21543" y="5915"/>
                </a:cubicBezTo>
                <a:lnTo>
                  <a:pt x="21518" y="5915"/>
                </a:lnTo>
                <a:cubicBezTo>
                  <a:pt x="21500" y="5909"/>
                  <a:pt x="21494" y="5897"/>
                  <a:pt x="21482" y="5891"/>
                </a:cubicBezTo>
                <a:cubicBezTo>
                  <a:pt x="21473" y="5888"/>
                  <a:pt x="21467" y="5888"/>
                  <a:pt x="21461" y="5888"/>
                </a:cubicBezTo>
                <a:cubicBezTo>
                  <a:pt x="21455" y="5888"/>
                  <a:pt x="21449" y="5888"/>
                  <a:pt x="21440" y="5885"/>
                </a:cubicBezTo>
                <a:cubicBezTo>
                  <a:pt x="21428" y="5885"/>
                  <a:pt x="21428" y="5879"/>
                  <a:pt x="21403" y="5879"/>
                </a:cubicBezTo>
                <a:cubicBezTo>
                  <a:pt x="21391" y="5879"/>
                  <a:pt x="21373" y="5885"/>
                  <a:pt x="21361" y="5891"/>
                </a:cubicBezTo>
                <a:cubicBezTo>
                  <a:pt x="21337" y="5897"/>
                  <a:pt x="21319" y="5897"/>
                  <a:pt x="21300" y="5909"/>
                </a:cubicBezTo>
                <a:cubicBezTo>
                  <a:pt x="21270" y="5915"/>
                  <a:pt x="21282" y="5909"/>
                  <a:pt x="21270" y="5927"/>
                </a:cubicBezTo>
                <a:cubicBezTo>
                  <a:pt x="21258" y="5940"/>
                  <a:pt x="21258" y="5946"/>
                  <a:pt x="21252" y="5946"/>
                </a:cubicBezTo>
                <a:lnTo>
                  <a:pt x="21240" y="5946"/>
                </a:lnTo>
                <a:cubicBezTo>
                  <a:pt x="21222" y="5958"/>
                  <a:pt x="21228" y="5958"/>
                  <a:pt x="21216" y="5976"/>
                </a:cubicBezTo>
                <a:cubicBezTo>
                  <a:pt x="21207" y="5979"/>
                  <a:pt x="21194" y="5979"/>
                  <a:pt x="21183" y="5979"/>
                </a:cubicBezTo>
                <a:cubicBezTo>
                  <a:pt x="21172" y="5979"/>
                  <a:pt x="21161" y="5979"/>
                  <a:pt x="21155" y="5982"/>
                </a:cubicBezTo>
                <a:cubicBezTo>
                  <a:pt x="21149" y="5988"/>
                  <a:pt x="21149" y="6000"/>
                  <a:pt x="21137" y="6000"/>
                </a:cubicBezTo>
                <a:cubicBezTo>
                  <a:pt x="21137" y="6000"/>
                  <a:pt x="21125" y="6006"/>
                  <a:pt x="21119" y="6006"/>
                </a:cubicBezTo>
                <a:cubicBezTo>
                  <a:pt x="21107" y="6012"/>
                  <a:pt x="21107" y="6018"/>
                  <a:pt x="21107" y="6030"/>
                </a:cubicBezTo>
                <a:cubicBezTo>
                  <a:pt x="21101" y="6061"/>
                  <a:pt x="21095" y="6061"/>
                  <a:pt x="21058" y="6061"/>
                </a:cubicBezTo>
                <a:cubicBezTo>
                  <a:pt x="21028" y="6061"/>
                  <a:pt x="21004" y="6048"/>
                  <a:pt x="20979" y="6048"/>
                </a:cubicBezTo>
                <a:cubicBezTo>
                  <a:pt x="20970" y="6047"/>
                  <a:pt x="20963" y="6046"/>
                  <a:pt x="20957" y="6046"/>
                </a:cubicBezTo>
                <a:cubicBezTo>
                  <a:pt x="20936" y="6046"/>
                  <a:pt x="20933" y="6055"/>
                  <a:pt x="20919" y="6079"/>
                </a:cubicBezTo>
                <a:cubicBezTo>
                  <a:pt x="20913" y="6103"/>
                  <a:pt x="20907" y="6091"/>
                  <a:pt x="20889" y="6103"/>
                </a:cubicBezTo>
                <a:cubicBezTo>
                  <a:pt x="20889" y="6103"/>
                  <a:pt x="20889" y="6121"/>
                  <a:pt x="20883" y="6121"/>
                </a:cubicBezTo>
                <a:lnTo>
                  <a:pt x="20858" y="6121"/>
                </a:lnTo>
                <a:cubicBezTo>
                  <a:pt x="20846" y="6127"/>
                  <a:pt x="20768" y="6139"/>
                  <a:pt x="20816" y="6164"/>
                </a:cubicBezTo>
                <a:lnTo>
                  <a:pt x="20846" y="6164"/>
                </a:lnTo>
                <a:cubicBezTo>
                  <a:pt x="20852" y="6164"/>
                  <a:pt x="20846" y="6182"/>
                  <a:pt x="20852" y="6182"/>
                </a:cubicBezTo>
                <a:cubicBezTo>
                  <a:pt x="20858" y="6188"/>
                  <a:pt x="20852" y="6188"/>
                  <a:pt x="20864" y="6188"/>
                </a:cubicBezTo>
                <a:cubicBezTo>
                  <a:pt x="20877" y="6188"/>
                  <a:pt x="20895" y="6182"/>
                  <a:pt x="20907" y="6182"/>
                </a:cubicBezTo>
                <a:cubicBezTo>
                  <a:pt x="20915" y="6182"/>
                  <a:pt x="20934" y="6174"/>
                  <a:pt x="20949" y="6174"/>
                </a:cubicBezTo>
                <a:cubicBezTo>
                  <a:pt x="20957" y="6174"/>
                  <a:pt x="20963" y="6176"/>
                  <a:pt x="20967" y="6182"/>
                </a:cubicBezTo>
                <a:cubicBezTo>
                  <a:pt x="20973" y="6188"/>
                  <a:pt x="20967" y="6200"/>
                  <a:pt x="20949" y="6200"/>
                </a:cubicBezTo>
                <a:cubicBezTo>
                  <a:pt x="20943" y="6218"/>
                  <a:pt x="20967" y="6224"/>
                  <a:pt x="20986" y="6224"/>
                </a:cubicBezTo>
                <a:cubicBezTo>
                  <a:pt x="20998" y="6242"/>
                  <a:pt x="20973" y="6242"/>
                  <a:pt x="20973" y="6254"/>
                </a:cubicBezTo>
                <a:cubicBezTo>
                  <a:pt x="20973" y="6273"/>
                  <a:pt x="20979" y="6260"/>
                  <a:pt x="20979" y="6279"/>
                </a:cubicBezTo>
                <a:cubicBezTo>
                  <a:pt x="20979" y="6291"/>
                  <a:pt x="20973" y="6321"/>
                  <a:pt x="20986" y="6321"/>
                </a:cubicBezTo>
                <a:cubicBezTo>
                  <a:pt x="20986" y="6339"/>
                  <a:pt x="20973" y="6351"/>
                  <a:pt x="20979" y="6369"/>
                </a:cubicBezTo>
                <a:cubicBezTo>
                  <a:pt x="20990" y="6369"/>
                  <a:pt x="21000" y="6370"/>
                  <a:pt x="21009" y="6370"/>
                </a:cubicBezTo>
                <a:cubicBezTo>
                  <a:pt x="21029" y="6370"/>
                  <a:pt x="21046" y="6367"/>
                  <a:pt x="21058" y="6351"/>
                </a:cubicBezTo>
                <a:cubicBezTo>
                  <a:pt x="21064" y="6345"/>
                  <a:pt x="21064" y="6339"/>
                  <a:pt x="21070" y="6333"/>
                </a:cubicBezTo>
                <a:cubicBezTo>
                  <a:pt x="21073" y="6327"/>
                  <a:pt x="21078" y="6327"/>
                  <a:pt x="21082" y="6327"/>
                </a:cubicBezTo>
                <a:cubicBezTo>
                  <a:pt x="21087" y="6327"/>
                  <a:pt x="21091" y="6327"/>
                  <a:pt x="21095" y="6321"/>
                </a:cubicBezTo>
                <a:cubicBezTo>
                  <a:pt x="21119" y="6309"/>
                  <a:pt x="21119" y="6315"/>
                  <a:pt x="21119" y="6291"/>
                </a:cubicBezTo>
                <a:lnTo>
                  <a:pt x="21119" y="6285"/>
                </a:lnTo>
                <a:cubicBezTo>
                  <a:pt x="21125" y="6309"/>
                  <a:pt x="21137" y="6333"/>
                  <a:pt x="21149" y="6351"/>
                </a:cubicBezTo>
                <a:cubicBezTo>
                  <a:pt x="21167" y="6430"/>
                  <a:pt x="21095" y="6484"/>
                  <a:pt x="21040" y="6527"/>
                </a:cubicBezTo>
                <a:cubicBezTo>
                  <a:pt x="20999" y="6564"/>
                  <a:pt x="20961" y="6590"/>
                  <a:pt x="20911" y="6590"/>
                </a:cubicBezTo>
                <a:cubicBezTo>
                  <a:pt x="20895" y="6590"/>
                  <a:pt x="20877" y="6587"/>
                  <a:pt x="20858" y="6581"/>
                </a:cubicBezTo>
                <a:cubicBezTo>
                  <a:pt x="20833" y="6573"/>
                  <a:pt x="20812" y="6569"/>
                  <a:pt x="20792" y="6569"/>
                </a:cubicBezTo>
                <a:cubicBezTo>
                  <a:pt x="20744" y="6569"/>
                  <a:pt x="20709" y="6593"/>
                  <a:pt x="20653" y="6624"/>
                </a:cubicBezTo>
                <a:cubicBezTo>
                  <a:pt x="20586" y="6672"/>
                  <a:pt x="20544" y="6708"/>
                  <a:pt x="20495" y="6769"/>
                </a:cubicBezTo>
                <a:cubicBezTo>
                  <a:pt x="20453" y="6823"/>
                  <a:pt x="20374" y="6854"/>
                  <a:pt x="20289" y="6878"/>
                </a:cubicBezTo>
                <a:cubicBezTo>
                  <a:pt x="20271" y="6696"/>
                  <a:pt x="20162" y="6460"/>
                  <a:pt x="20132" y="6285"/>
                </a:cubicBezTo>
                <a:cubicBezTo>
                  <a:pt x="20108" y="6139"/>
                  <a:pt x="20108" y="5976"/>
                  <a:pt x="20132" y="5831"/>
                </a:cubicBezTo>
                <a:cubicBezTo>
                  <a:pt x="20150" y="5837"/>
                  <a:pt x="20156" y="5849"/>
                  <a:pt x="20162" y="5861"/>
                </a:cubicBezTo>
                <a:cubicBezTo>
                  <a:pt x="20184" y="5888"/>
                  <a:pt x="20171" y="5916"/>
                  <a:pt x="20210" y="5916"/>
                </a:cubicBezTo>
                <a:cubicBezTo>
                  <a:pt x="20214" y="5916"/>
                  <a:pt x="20218" y="5916"/>
                  <a:pt x="20223" y="5915"/>
                </a:cubicBezTo>
                <a:cubicBezTo>
                  <a:pt x="20247" y="5915"/>
                  <a:pt x="20259" y="5891"/>
                  <a:pt x="20283" y="5891"/>
                </a:cubicBezTo>
                <a:cubicBezTo>
                  <a:pt x="20307" y="5891"/>
                  <a:pt x="20344" y="5915"/>
                  <a:pt x="20374" y="5915"/>
                </a:cubicBezTo>
                <a:cubicBezTo>
                  <a:pt x="20404" y="5915"/>
                  <a:pt x="20422" y="5915"/>
                  <a:pt x="20453" y="5897"/>
                </a:cubicBezTo>
                <a:cubicBezTo>
                  <a:pt x="20453" y="5915"/>
                  <a:pt x="20459" y="5927"/>
                  <a:pt x="20453" y="5946"/>
                </a:cubicBezTo>
                <a:cubicBezTo>
                  <a:pt x="20471" y="5952"/>
                  <a:pt x="20501" y="5952"/>
                  <a:pt x="20525" y="5958"/>
                </a:cubicBezTo>
                <a:cubicBezTo>
                  <a:pt x="20515" y="6007"/>
                  <a:pt x="20572" y="6031"/>
                  <a:pt x="20624" y="6031"/>
                </a:cubicBezTo>
                <a:cubicBezTo>
                  <a:pt x="20629" y="6031"/>
                  <a:pt x="20635" y="6031"/>
                  <a:pt x="20640" y="6030"/>
                </a:cubicBezTo>
                <a:lnTo>
                  <a:pt x="20640" y="6030"/>
                </a:lnTo>
                <a:cubicBezTo>
                  <a:pt x="20634" y="6042"/>
                  <a:pt x="20634" y="6061"/>
                  <a:pt x="20634" y="6073"/>
                </a:cubicBezTo>
                <a:cubicBezTo>
                  <a:pt x="20638" y="6069"/>
                  <a:pt x="20642" y="6068"/>
                  <a:pt x="20646" y="6066"/>
                </a:cubicBezTo>
                <a:lnTo>
                  <a:pt x="20646" y="6066"/>
                </a:lnTo>
                <a:cubicBezTo>
                  <a:pt x="20630" y="6078"/>
                  <a:pt x="20616" y="6095"/>
                  <a:pt x="20616" y="6121"/>
                </a:cubicBezTo>
                <a:cubicBezTo>
                  <a:pt x="20622" y="6122"/>
                  <a:pt x="20628" y="6122"/>
                  <a:pt x="20634" y="6122"/>
                </a:cubicBezTo>
                <a:cubicBezTo>
                  <a:pt x="20689" y="6122"/>
                  <a:pt x="20764" y="6100"/>
                  <a:pt x="20786" y="6073"/>
                </a:cubicBezTo>
                <a:cubicBezTo>
                  <a:pt x="20792" y="6061"/>
                  <a:pt x="20798" y="6030"/>
                  <a:pt x="20816" y="6018"/>
                </a:cubicBezTo>
                <a:cubicBezTo>
                  <a:pt x="20821" y="6016"/>
                  <a:pt x="20826" y="6015"/>
                  <a:pt x="20832" y="6015"/>
                </a:cubicBezTo>
                <a:cubicBezTo>
                  <a:pt x="20855" y="6015"/>
                  <a:pt x="20880" y="6031"/>
                  <a:pt x="20900" y="6031"/>
                </a:cubicBezTo>
                <a:cubicBezTo>
                  <a:pt x="20902" y="6031"/>
                  <a:pt x="20905" y="6031"/>
                  <a:pt x="20907" y="6030"/>
                </a:cubicBezTo>
                <a:cubicBezTo>
                  <a:pt x="20937" y="6018"/>
                  <a:pt x="20919" y="6000"/>
                  <a:pt x="20967" y="5988"/>
                </a:cubicBezTo>
                <a:cubicBezTo>
                  <a:pt x="20976" y="5987"/>
                  <a:pt x="20983" y="5986"/>
                  <a:pt x="20990" y="5986"/>
                </a:cubicBezTo>
                <a:cubicBezTo>
                  <a:pt x="21010" y="5986"/>
                  <a:pt x="21022" y="5994"/>
                  <a:pt x="21040" y="6012"/>
                </a:cubicBezTo>
                <a:cubicBezTo>
                  <a:pt x="21064" y="6030"/>
                  <a:pt x="21028" y="6048"/>
                  <a:pt x="21070" y="6048"/>
                </a:cubicBezTo>
                <a:cubicBezTo>
                  <a:pt x="21101" y="6048"/>
                  <a:pt x="21107" y="6018"/>
                  <a:pt x="21088" y="6006"/>
                </a:cubicBezTo>
                <a:cubicBezTo>
                  <a:pt x="21101" y="5988"/>
                  <a:pt x="21131" y="5970"/>
                  <a:pt x="21119" y="5946"/>
                </a:cubicBezTo>
                <a:cubicBezTo>
                  <a:pt x="21112" y="5939"/>
                  <a:pt x="21105" y="5937"/>
                  <a:pt x="21098" y="5937"/>
                </a:cubicBezTo>
                <a:cubicBezTo>
                  <a:pt x="21089" y="5937"/>
                  <a:pt x="21080" y="5941"/>
                  <a:pt x="21074" y="5941"/>
                </a:cubicBezTo>
                <a:cubicBezTo>
                  <a:pt x="21073" y="5941"/>
                  <a:pt x="21071" y="5940"/>
                  <a:pt x="21070" y="5940"/>
                </a:cubicBezTo>
                <a:cubicBezTo>
                  <a:pt x="21058" y="5921"/>
                  <a:pt x="21058" y="5915"/>
                  <a:pt x="21040" y="5897"/>
                </a:cubicBezTo>
                <a:lnTo>
                  <a:pt x="20998" y="5855"/>
                </a:lnTo>
                <a:cubicBezTo>
                  <a:pt x="20994" y="5852"/>
                  <a:pt x="20991" y="5850"/>
                  <a:pt x="20987" y="5850"/>
                </a:cubicBezTo>
                <a:cubicBezTo>
                  <a:pt x="20979" y="5850"/>
                  <a:pt x="20969" y="5856"/>
                  <a:pt x="20961" y="5856"/>
                </a:cubicBezTo>
                <a:cubicBezTo>
                  <a:pt x="20959" y="5856"/>
                  <a:pt x="20957" y="5856"/>
                  <a:pt x="20955" y="5855"/>
                </a:cubicBezTo>
                <a:cubicBezTo>
                  <a:pt x="20949" y="5843"/>
                  <a:pt x="20943" y="5831"/>
                  <a:pt x="20943" y="5831"/>
                </a:cubicBezTo>
                <a:cubicBezTo>
                  <a:pt x="20937" y="5831"/>
                  <a:pt x="20889" y="5824"/>
                  <a:pt x="20889" y="5824"/>
                </a:cubicBezTo>
                <a:cubicBezTo>
                  <a:pt x="20864" y="5806"/>
                  <a:pt x="20883" y="5788"/>
                  <a:pt x="20852" y="5770"/>
                </a:cubicBezTo>
                <a:cubicBezTo>
                  <a:pt x="20839" y="5762"/>
                  <a:pt x="20816" y="5760"/>
                  <a:pt x="20791" y="5760"/>
                </a:cubicBezTo>
                <a:cubicBezTo>
                  <a:pt x="20758" y="5760"/>
                  <a:pt x="20722" y="5764"/>
                  <a:pt x="20701" y="5764"/>
                </a:cubicBezTo>
                <a:lnTo>
                  <a:pt x="20701" y="5715"/>
                </a:lnTo>
                <a:cubicBezTo>
                  <a:pt x="20695" y="5715"/>
                  <a:pt x="20683" y="5709"/>
                  <a:pt x="20671" y="5709"/>
                </a:cubicBezTo>
                <a:cubicBezTo>
                  <a:pt x="20676" y="5681"/>
                  <a:pt x="20662" y="5673"/>
                  <a:pt x="20643" y="5673"/>
                </a:cubicBezTo>
                <a:cubicBezTo>
                  <a:pt x="20623" y="5673"/>
                  <a:pt x="20598" y="5681"/>
                  <a:pt x="20583" y="5681"/>
                </a:cubicBezTo>
                <a:cubicBezTo>
                  <a:pt x="20579" y="5681"/>
                  <a:pt x="20576" y="5681"/>
                  <a:pt x="20574" y="5679"/>
                </a:cubicBezTo>
                <a:cubicBezTo>
                  <a:pt x="20555" y="5665"/>
                  <a:pt x="20558" y="5615"/>
                  <a:pt x="20530" y="5615"/>
                </a:cubicBezTo>
                <a:cubicBezTo>
                  <a:pt x="20522" y="5615"/>
                  <a:pt x="20510" y="5620"/>
                  <a:pt x="20495" y="5631"/>
                </a:cubicBezTo>
                <a:cubicBezTo>
                  <a:pt x="20465" y="5619"/>
                  <a:pt x="20435" y="5613"/>
                  <a:pt x="20398" y="5613"/>
                </a:cubicBezTo>
                <a:cubicBezTo>
                  <a:pt x="20398" y="5619"/>
                  <a:pt x="20392" y="5631"/>
                  <a:pt x="20398" y="5643"/>
                </a:cubicBezTo>
                <a:cubicBezTo>
                  <a:pt x="20396" y="5643"/>
                  <a:pt x="20392" y="5644"/>
                  <a:pt x="20389" y="5644"/>
                </a:cubicBezTo>
                <a:cubicBezTo>
                  <a:pt x="20353" y="5644"/>
                  <a:pt x="20277" y="5616"/>
                  <a:pt x="20271" y="5594"/>
                </a:cubicBezTo>
                <a:cubicBezTo>
                  <a:pt x="20254" y="5597"/>
                  <a:pt x="20243" y="5598"/>
                  <a:pt x="20235" y="5598"/>
                </a:cubicBezTo>
                <a:cubicBezTo>
                  <a:pt x="20224" y="5598"/>
                  <a:pt x="20216" y="5595"/>
                  <a:pt x="20198" y="5588"/>
                </a:cubicBezTo>
                <a:cubicBezTo>
                  <a:pt x="20192" y="5588"/>
                  <a:pt x="20192" y="5564"/>
                  <a:pt x="20186" y="5558"/>
                </a:cubicBezTo>
                <a:cubicBezTo>
                  <a:pt x="20180" y="5556"/>
                  <a:pt x="20176" y="5555"/>
                  <a:pt x="20172" y="5555"/>
                </a:cubicBezTo>
                <a:cubicBezTo>
                  <a:pt x="20166" y="5555"/>
                  <a:pt x="20161" y="5557"/>
                  <a:pt x="20156" y="5558"/>
                </a:cubicBezTo>
                <a:lnTo>
                  <a:pt x="20156" y="5558"/>
                </a:lnTo>
                <a:cubicBezTo>
                  <a:pt x="20162" y="5527"/>
                  <a:pt x="20162" y="5491"/>
                  <a:pt x="20168" y="5461"/>
                </a:cubicBezTo>
                <a:lnTo>
                  <a:pt x="20168" y="5443"/>
                </a:lnTo>
                <a:cubicBezTo>
                  <a:pt x="20162" y="5443"/>
                  <a:pt x="20162" y="5449"/>
                  <a:pt x="20156" y="5449"/>
                </a:cubicBezTo>
                <a:cubicBezTo>
                  <a:pt x="20154" y="5451"/>
                  <a:pt x="20152" y="5452"/>
                  <a:pt x="20150" y="5453"/>
                </a:cubicBezTo>
                <a:lnTo>
                  <a:pt x="20150" y="5453"/>
                </a:lnTo>
                <a:lnTo>
                  <a:pt x="20150" y="5383"/>
                </a:lnTo>
                <a:lnTo>
                  <a:pt x="20150" y="5376"/>
                </a:lnTo>
                <a:cubicBezTo>
                  <a:pt x="20156" y="5376"/>
                  <a:pt x="20162" y="5383"/>
                  <a:pt x="20168" y="5383"/>
                </a:cubicBezTo>
                <a:cubicBezTo>
                  <a:pt x="20211" y="5376"/>
                  <a:pt x="20198" y="5352"/>
                  <a:pt x="20229" y="5346"/>
                </a:cubicBezTo>
                <a:lnTo>
                  <a:pt x="20229" y="5346"/>
                </a:lnTo>
                <a:cubicBezTo>
                  <a:pt x="20229" y="5389"/>
                  <a:pt x="20223" y="5419"/>
                  <a:pt x="20283" y="5431"/>
                </a:cubicBezTo>
                <a:cubicBezTo>
                  <a:pt x="20307" y="5431"/>
                  <a:pt x="20338" y="5413"/>
                  <a:pt x="20332" y="5413"/>
                </a:cubicBezTo>
                <a:cubicBezTo>
                  <a:pt x="20374" y="5413"/>
                  <a:pt x="20350" y="5431"/>
                  <a:pt x="20380" y="5443"/>
                </a:cubicBezTo>
                <a:cubicBezTo>
                  <a:pt x="20398" y="5449"/>
                  <a:pt x="20380" y="5461"/>
                  <a:pt x="20404" y="5467"/>
                </a:cubicBezTo>
                <a:cubicBezTo>
                  <a:pt x="20422" y="5467"/>
                  <a:pt x="20422" y="5449"/>
                  <a:pt x="20429" y="5449"/>
                </a:cubicBezTo>
                <a:lnTo>
                  <a:pt x="20483" y="5449"/>
                </a:lnTo>
                <a:cubicBezTo>
                  <a:pt x="20544" y="5437"/>
                  <a:pt x="20531" y="5437"/>
                  <a:pt x="20531" y="5376"/>
                </a:cubicBezTo>
                <a:lnTo>
                  <a:pt x="20531" y="5376"/>
                </a:lnTo>
                <a:cubicBezTo>
                  <a:pt x="20550" y="5382"/>
                  <a:pt x="20569" y="5387"/>
                  <a:pt x="20584" y="5387"/>
                </a:cubicBezTo>
                <a:cubicBezTo>
                  <a:pt x="20604" y="5387"/>
                  <a:pt x="20617" y="5377"/>
                  <a:pt x="20610" y="5346"/>
                </a:cubicBezTo>
                <a:lnTo>
                  <a:pt x="20610" y="5346"/>
                </a:lnTo>
                <a:cubicBezTo>
                  <a:pt x="20612" y="5346"/>
                  <a:pt x="20614" y="5347"/>
                  <a:pt x="20616" y="5347"/>
                </a:cubicBezTo>
                <a:cubicBezTo>
                  <a:pt x="20642" y="5347"/>
                  <a:pt x="20685" y="5323"/>
                  <a:pt x="20712" y="5323"/>
                </a:cubicBezTo>
                <a:cubicBezTo>
                  <a:pt x="20726" y="5323"/>
                  <a:pt x="20735" y="5329"/>
                  <a:pt x="20737" y="5346"/>
                </a:cubicBezTo>
                <a:cubicBezTo>
                  <a:pt x="20743" y="5345"/>
                  <a:pt x="20749" y="5344"/>
                  <a:pt x="20754" y="5344"/>
                </a:cubicBezTo>
                <a:cubicBezTo>
                  <a:pt x="20772" y="5344"/>
                  <a:pt x="20786" y="5352"/>
                  <a:pt x="20786" y="5370"/>
                </a:cubicBezTo>
                <a:cubicBezTo>
                  <a:pt x="20792" y="5358"/>
                  <a:pt x="20798" y="5370"/>
                  <a:pt x="20804" y="5352"/>
                </a:cubicBezTo>
                <a:cubicBezTo>
                  <a:pt x="20811" y="5367"/>
                  <a:pt x="20821" y="5371"/>
                  <a:pt x="20830" y="5371"/>
                </a:cubicBezTo>
                <a:cubicBezTo>
                  <a:pt x="20840" y="5371"/>
                  <a:pt x="20849" y="5367"/>
                  <a:pt x="20856" y="5367"/>
                </a:cubicBezTo>
                <a:cubicBezTo>
                  <a:pt x="20859" y="5367"/>
                  <a:pt x="20862" y="5368"/>
                  <a:pt x="20864" y="5370"/>
                </a:cubicBezTo>
                <a:cubicBezTo>
                  <a:pt x="20889" y="5370"/>
                  <a:pt x="20907" y="5383"/>
                  <a:pt x="20937" y="5383"/>
                </a:cubicBezTo>
                <a:cubicBezTo>
                  <a:pt x="20940" y="5368"/>
                  <a:pt x="20947" y="5362"/>
                  <a:pt x="20955" y="5362"/>
                </a:cubicBezTo>
                <a:cubicBezTo>
                  <a:pt x="20963" y="5362"/>
                  <a:pt x="20973" y="5370"/>
                  <a:pt x="20979" y="5383"/>
                </a:cubicBezTo>
                <a:cubicBezTo>
                  <a:pt x="21004" y="5383"/>
                  <a:pt x="21010" y="5376"/>
                  <a:pt x="21016" y="5370"/>
                </a:cubicBezTo>
                <a:cubicBezTo>
                  <a:pt x="20986" y="5346"/>
                  <a:pt x="20949" y="5346"/>
                  <a:pt x="20943" y="5316"/>
                </a:cubicBezTo>
                <a:cubicBezTo>
                  <a:pt x="20937" y="5298"/>
                  <a:pt x="20955" y="5280"/>
                  <a:pt x="20955" y="5255"/>
                </a:cubicBezTo>
                <a:cubicBezTo>
                  <a:pt x="20967" y="5255"/>
                  <a:pt x="20979" y="5255"/>
                  <a:pt x="20990" y="5255"/>
                </a:cubicBezTo>
                <a:cubicBezTo>
                  <a:pt x="21017" y="5255"/>
                  <a:pt x="21041" y="5258"/>
                  <a:pt x="21058" y="5280"/>
                </a:cubicBezTo>
                <a:cubicBezTo>
                  <a:pt x="21058" y="5255"/>
                  <a:pt x="21067" y="5248"/>
                  <a:pt x="21079" y="5248"/>
                </a:cubicBezTo>
                <a:cubicBezTo>
                  <a:pt x="21091" y="5248"/>
                  <a:pt x="21107" y="5255"/>
                  <a:pt x="21119" y="5261"/>
                </a:cubicBezTo>
                <a:cubicBezTo>
                  <a:pt x="21137" y="5280"/>
                  <a:pt x="21101" y="5292"/>
                  <a:pt x="21155" y="5298"/>
                </a:cubicBezTo>
                <a:cubicBezTo>
                  <a:pt x="21166" y="5302"/>
                  <a:pt x="21179" y="5305"/>
                  <a:pt x="21191" y="5305"/>
                </a:cubicBezTo>
                <a:cubicBezTo>
                  <a:pt x="21229" y="5305"/>
                  <a:pt x="21265" y="5285"/>
                  <a:pt x="21252" y="5249"/>
                </a:cubicBezTo>
                <a:cubicBezTo>
                  <a:pt x="21228" y="5249"/>
                  <a:pt x="21197" y="5237"/>
                  <a:pt x="21179" y="5231"/>
                </a:cubicBezTo>
                <a:cubicBezTo>
                  <a:pt x="21188" y="5216"/>
                  <a:pt x="21199" y="5214"/>
                  <a:pt x="21211" y="5214"/>
                </a:cubicBezTo>
                <a:cubicBezTo>
                  <a:pt x="21214" y="5214"/>
                  <a:pt x="21217" y="5215"/>
                  <a:pt x="21220" y="5215"/>
                </a:cubicBezTo>
                <a:cubicBezTo>
                  <a:pt x="21230" y="5215"/>
                  <a:pt x="21241" y="5214"/>
                  <a:pt x="21252" y="5207"/>
                </a:cubicBezTo>
                <a:cubicBezTo>
                  <a:pt x="21276" y="5201"/>
                  <a:pt x="21306" y="5171"/>
                  <a:pt x="21319" y="5146"/>
                </a:cubicBezTo>
                <a:cubicBezTo>
                  <a:pt x="21331" y="5134"/>
                  <a:pt x="21319" y="5116"/>
                  <a:pt x="21331" y="5104"/>
                </a:cubicBezTo>
                <a:cubicBezTo>
                  <a:pt x="21337" y="5098"/>
                  <a:pt x="21367" y="5098"/>
                  <a:pt x="21373" y="5080"/>
                </a:cubicBezTo>
                <a:cubicBezTo>
                  <a:pt x="21397" y="5043"/>
                  <a:pt x="21349" y="5037"/>
                  <a:pt x="21349" y="5007"/>
                </a:cubicBezTo>
                <a:cubicBezTo>
                  <a:pt x="21341" y="5007"/>
                  <a:pt x="21327" y="5002"/>
                  <a:pt x="21316" y="5002"/>
                </a:cubicBezTo>
                <a:cubicBezTo>
                  <a:pt x="21310" y="5002"/>
                  <a:pt x="21304" y="5003"/>
                  <a:pt x="21300" y="5007"/>
                </a:cubicBezTo>
                <a:cubicBezTo>
                  <a:pt x="21300" y="4983"/>
                  <a:pt x="21312" y="4977"/>
                  <a:pt x="21337" y="4977"/>
                </a:cubicBezTo>
                <a:cubicBezTo>
                  <a:pt x="21306" y="4971"/>
                  <a:pt x="21276" y="4971"/>
                  <a:pt x="21246" y="4971"/>
                </a:cubicBezTo>
                <a:cubicBezTo>
                  <a:pt x="21216" y="4971"/>
                  <a:pt x="21185" y="4971"/>
                  <a:pt x="21155" y="4965"/>
                </a:cubicBezTo>
                <a:cubicBezTo>
                  <a:pt x="21197" y="4928"/>
                  <a:pt x="21331" y="4916"/>
                  <a:pt x="21306" y="4844"/>
                </a:cubicBezTo>
                <a:lnTo>
                  <a:pt x="21306" y="4844"/>
                </a:lnTo>
                <a:cubicBezTo>
                  <a:pt x="21276" y="4856"/>
                  <a:pt x="21246" y="4856"/>
                  <a:pt x="21216" y="4862"/>
                </a:cubicBezTo>
                <a:lnTo>
                  <a:pt x="21216" y="4838"/>
                </a:lnTo>
                <a:cubicBezTo>
                  <a:pt x="21212" y="4837"/>
                  <a:pt x="21209" y="4837"/>
                  <a:pt x="21206" y="4837"/>
                </a:cubicBezTo>
                <a:cubicBezTo>
                  <a:pt x="21176" y="4837"/>
                  <a:pt x="21158" y="4862"/>
                  <a:pt x="21131" y="4868"/>
                </a:cubicBezTo>
                <a:cubicBezTo>
                  <a:pt x="21137" y="4862"/>
                  <a:pt x="21131" y="4856"/>
                  <a:pt x="21131" y="4838"/>
                </a:cubicBezTo>
                <a:cubicBezTo>
                  <a:pt x="21127" y="4837"/>
                  <a:pt x="21122" y="4837"/>
                  <a:pt x="21118" y="4837"/>
                </a:cubicBezTo>
                <a:cubicBezTo>
                  <a:pt x="21099" y="4837"/>
                  <a:pt x="21080" y="4843"/>
                  <a:pt x="21063" y="4843"/>
                </a:cubicBezTo>
                <a:cubicBezTo>
                  <a:pt x="21052" y="4843"/>
                  <a:pt x="21042" y="4840"/>
                  <a:pt x="21034" y="4832"/>
                </a:cubicBezTo>
                <a:cubicBezTo>
                  <a:pt x="21058" y="4807"/>
                  <a:pt x="21088" y="4801"/>
                  <a:pt x="21107" y="4783"/>
                </a:cubicBezTo>
                <a:lnTo>
                  <a:pt x="21040" y="4783"/>
                </a:lnTo>
                <a:cubicBezTo>
                  <a:pt x="21076" y="4777"/>
                  <a:pt x="21088" y="4741"/>
                  <a:pt x="21088" y="4704"/>
                </a:cubicBezTo>
                <a:lnTo>
                  <a:pt x="21088" y="4704"/>
                </a:lnTo>
                <a:cubicBezTo>
                  <a:pt x="21051" y="4721"/>
                  <a:pt x="21032" y="4742"/>
                  <a:pt x="20985" y="4742"/>
                </a:cubicBezTo>
                <a:cubicBezTo>
                  <a:pt x="20980" y="4742"/>
                  <a:pt x="20974" y="4741"/>
                  <a:pt x="20967" y="4741"/>
                </a:cubicBezTo>
                <a:cubicBezTo>
                  <a:pt x="20973" y="4735"/>
                  <a:pt x="20979" y="4717"/>
                  <a:pt x="20986" y="4704"/>
                </a:cubicBezTo>
                <a:lnTo>
                  <a:pt x="20986" y="4704"/>
                </a:lnTo>
                <a:cubicBezTo>
                  <a:pt x="20955" y="4710"/>
                  <a:pt x="20943" y="4735"/>
                  <a:pt x="20907" y="4735"/>
                </a:cubicBezTo>
                <a:cubicBezTo>
                  <a:pt x="20911" y="4712"/>
                  <a:pt x="20896" y="4700"/>
                  <a:pt x="20875" y="4700"/>
                </a:cubicBezTo>
                <a:cubicBezTo>
                  <a:pt x="20868" y="4700"/>
                  <a:pt x="20860" y="4701"/>
                  <a:pt x="20852" y="4704"/>
                </a:cubicBezTo>
                <a:cubicBezTo>
                  <a:pt x="20842" y="4722"/>
                  <a:pt x="20822" y="4729"/>
                  <a:pt x="20803" y="4729"/>
                </a:cubicBezTo>
                <a:cubicBezTo>
                  <a:pt x="20767" y="4729"/>
                  <a:pt x="20730" y="4705"/>
                  <a:pt x="20737" y="4674"/>
                </a:cubicBezTo>
                <a:cubicBezTo>
                  <a:pt x="20683" y="4674"/>
                  <a:pt x="20671" y="4674"/>
                  <a:pt x="20665" y="4626"/>
                </a:cubicBezTo>
                <a:cubicBezTo>
                  <a:pt x="20640" y="4632"/>
                  <a:pt x="20610" y="4632"/>
                  <a:pt x="20586" y="4632"/>
                </a:cubicBezTo>
                <a:cubicBezTo>
                  <a:pt x="20562" y="4632"/>
                  <a:pt x="20544" y="4614"/>
                  <a:pt x="20525" y="4614"/>
                </a:cubicBezTo>
                <a:cubicBezTo>
                  <a:pt x="20519" y="4612"/>
                  <a:pt x="20514" y="4611"/>
                  <a:pt x="20508" y="4611"/>
                </a:cubicBezTo>
                <a:cubicBezTo>
                  <a:pt x="20481" y="4611"/>
                  <a:pt x="20459" y="4632"/>
                  <a:pt x="20429" y="4632"/>
                </a:cubicBezTo>
                <a:cubicBezTo>
                  <a:pt x="20429" y="4620"/>
                  <a:pt x="20422" y="4601"/>
                  <a:pt x="20429" y="4595"/>
                </a:cubicBezTo>
                <a:lnTo>
                  <a:pt x="20483" y="4595"/>
                </a:lnTo>
                <a:cubicBezTo>
                  <a:pt x="20459" y="4589"/>
                  <a:pt x="20429" y="4583"/>
                  <a:pt x="20422" y="4559"/>
                </a:cubicBezTo>
                <a:cubicBezTo>
                  <a:pt x="20435" y="4553"/>
                  <a:pt x="20441" y="4553"/>
                  <a:pt x="20441" y="4535"/>
                </a:cubicBezTo>
                <a:cubicBezTo>
                  <a:pt x="20459" y="4541"/>
                  <a:pt x="20465" y="4559"/>
                  <a:pt x="20489" y="4565"/>
                </a:cubicBezTo>
                <a:cubicBezTo>
                  <a:pt x="20513" y="4571"/>
                  <a:pt x="20525" y="4571"/>
                  <a:pt x="20550" y="4571"/>
                </a:cubicBezTo>
                <a:cubicBezTo>
                  <a:pt x="20501" y="4559"/>
                  <a:pt x="20483" y="4541"/>
                  <a:pt x="20501" y="4505"/>
                </a:cubicBezTo>
                <a:lnTo>
                  <a:pt x="20501" y="4505"/>
                </a:lnTo>
                <a:cubicBezTo>
                  <a:pt x="20519" y="4511"/>
                  <a:pt x="20550" y="4511"/>
                  <a:pt x="20556" y="4529"/>
                </a:cubicBezTo>
                <a:cubicBezTo>
                  <a:pt x="20562" y="4511"/>
                  <a:pt x="20562" y="4499"/>
                  <a:pt x="20550" y="4499"/>
                </a:cubicBezTo>
                <a:cubicBezTo>
                  <a:pt x="20550" y="4480"/>
                  <a:pt x="20550" y="4468"/>
                  <a:pt x="20556" y="4450"/>
                </a:cubicBezTo>
                <a:cubicBezTo>
                  <a:pt x="20559" y="4449"/>
                  <a:pt x="20562" y="4449"/>
                  <a:pt x="20565" y="4449"/>
                </a:cubicBezTo>
                <a:cubicBezTo>
                  <a:pt x="20582" y="4449"/>
                  <a:pt x="20589" y="4462"/>
                  <a:pt x="20604" y="4462"/>
                </a:cubicBezTo>
                <a:cubicBezTo>
                  <a:pt x="20620" y="4462"/>
                  <a:pt x="20617" y="4443"/>
                  <a:pt x="20638" y="4443"/>
                </a:cubicBezTo>
                <a:cubicBezTo>
                  <a:pt x="20640" y="4443"/>
                  <a:pt x="20643" y="4443"/>
                  <a:pt x="20646" y="4444"/>
                </a:cubicBezTo>
                <a:cubicBezTo>
                  <a:pt x="20644" y="4465"/>
                  <a:pt x="20652" y="4473"/>
                  <a:pt x="20664" y="4473"/>
                </a:cubicBezTo>
                <a:cubicBezTo>
                  <a:pt x="20682" y="4473"/>
                  <a:pt x="20710" y="4455"/>
                  <a:pt x="20725" y="4444"/>
                </a:cubicBezTo>
                <a:cubicBezTo>
                  <a:pt x="20725" y="4450"/>
                  <a:pt x="20731" y="4468"/>
                  <a:pt x="20743" y="4474"/>
                </a:cubicBezTo>
                <a:cubicBezTo>
                  <a:pt x="20771" y="4469"/>
                  <a:pt x="20773" y="4443"/>
                  <a:pt x="20806" y="4443"/>
                </a:cubicBezTo>
                <a:cubicBezTo>
                  <a:pt x="20809" y="4443"/>
                  <a:pt x="20812" y="4444"/>
                  <a:pt x="20816" y="4444"/>
                </a:cubicBezTo>
                <a:cubicBezTo>
                  <a:pt x="20828" y="4450"/>
                  <a:pt x="20828" y="4468"/>
                  <a:pt x="20834" y="4468"/>
                </a:cubicBezTo>
                <a:cubicBezTo>
                  <a:pt x="20852" y="4468"/>
                  <a:pt x="20858" y="4462"/>
                  <a:pt x="20877" y="4450"/>
                </a:cubicBezTo>
                <a:cubicBezTo>
                  <a:pt x="20888" y="4448"/>
                  <a:pt x="20898" y="4447"/>
                  <a:pt x="20908" y="4447"/>
                </a:cubicBezTo>
                <a:cubicBezTo>
                  <a:pt x="20930" y="4447"/>
                  <a:pt x="20947" y="4453"/>
                  <a:pt x="20955" y="4474"/>
                </a:cubicBezTo>
                <a:cubicBezTo>
                  <a:pt x="20968" y="4488"/>
                  <a:pt x="20975" y="4510"/>
                  <a:pt x="20989" y="4510"/>
                </a:cubicBezTo>
                <a:cubicBezTo>
                  <a:pt x="20995" y="4510"/>
                  <a:pt x="21001" y="4507"/>
                  <a:pt x="21010" y="4499"/>
                </a:cubicBezTo>
                <a:cubicBezTo>
                  <a:pt x="21028" y="4480"/>
                  <a:pt x="21010" y="4450"/>
                  <a:pt x="21028" y="4438"/>
                </a:cubicBezTo>
                <a:cubicBezTo>
                  <a:pt x="21034" y="4432"/>
                  <a:pt x="21046" y="4432"/>
                  <a:pt x="21064" y="4420"/>
                </a:cubicBezTo>
                <a:cubicBezTo>
                  <a:pt x="21070" y="4408"/>
                  <a:pt x="21070" y="4402"/>
                  <a:pt x="21070" y="4384"/>
                </a:cubicBezTo>
                <a:cubicBezTo>
                  <a:pt x="21076" y="4359"/>
                  <a:pt x="21101" y="4329"/>
                  <a:pt x="21046" y="4329"/>
                </a:cubicBezTo>
                <a:cubicBezTo>
                  <a:pt x="21058" y="4329"/>
                  <a:pt x="21016" y="4347"/>
                  <a:pt x="21016" y="4347"/>
                </a:cubicBezTo>
                <a:cubicBezTo>
                  <a:pt x="21004" y="4353"/>
                  <a:pt x="20979" y="4341"/>
                  <a:pt x="20986" y="4371"/>
                </a:cubicBezTo>
                <a:cubicBezTo>
                  <a:pt x="20967" y="4359"/>
                  <a:pt x="20919" y="4359"/>
                  <a:pt x="20913" y="4341"/>
                </a:cubicBezTo>
                <a:cubicBezTo>
                  <a:pt x="20924" y="4341"/>
                  <a:pt x="20938" y="4342"/>
                  <a:pt x="20951" y="4342"/>
                </a:cubicBezTo>
                <a:cubicBezTo>
                  <a:pt x="20988" y="4342"/>
                  <a:pt x="21025" y="4335"/>
                  <a:pt x="21016" y="4287"/>
                </a:cubicBezTo>
                <a:cubicBezTo>
                  <a:pt x="21001" y="4287"/>
                  <a:pt x="20983" y="4294"/>
                  <a:pt x="20964" y="4294"/>
                </a:cubicBezTo>
                <a:cubicBezTo>
                  <a:pt x="20959" y="4294"/>
                  <a:pt x="20954" y="4294"/>
                  <a:pt x="20949" y="4293"/>
                </a:cubicBezTo>
                <a:cubicBezTo>
                  <a:pt x="20949" y="4281"/>
                  <a:pt x="20949" y="4269"/>
                  <a:pt x="20943" y="4262"/>
                </a:cubicBezTo>
                <a:lnTo>
                  <a:pt x="20943" y="4262"/>
                </a:lnTo>
                <a:cubicBezTo>
                  <a:pt x="20949" y="4268"/>
                  <a:pt x="20967" y="4268"/>
                  <a:pt x="20973" y="4268"/>
                </a:cubicBezTo>
                <a:cubicBezTo>
                  <a:pt x="20986" y="4256"/>
                  <a:pt x="21016" y="4262"/>
                  <a:pt x="21010" y="4232"/>
                </a:cubicBezTo>
                <a:lnTo>
                  <a:pt x="21040" y="4232"/>
                </a:lnTo>
                <a:cubicBezTo>
                  <a:pt x="21040" y="4196"/>
                  <a:pt x="21040" y="4141"/>
                  <a:pt x="20979" y="4141"/>
                </a:cubicBezTo>
                <a:lnTo>
                  <a:pt x="20979" y="4172"/>
                </a:lnTo>
                <a:lnTo>
                  <a:pt x="20955" y="4172"/>
                </a:lnTo>
                <a:cubicBezTo>
                  <a:pt x="20964" y="4189"/>
                  <a:pt x="20954" y="4206"/>
                  <a:pt x="20941" y="4206"/>
                </a:cubicBezTo>
                <a:cubicBezTo>
                  <a:pt x="20936" y="4206"/>
                  <a:pt x="20930" y="4203"/>
                  <a:pt x="20925" y="4196"/>
                </a:cubicBezTo>
                <a:cubicBezTo>
                  <a:pt x="20920" y="4181"/>
                  <a:pt x="20940" y="4157"/>
                  <a:pt x="20922" y="4157"/>
                </a:cubicBezTo>
                <a:cubicBezTo>
                  <a:pt x="20918" y="4157"/>
                  <a:pt x="20914" y="4158"/>
                  <a:pt x="20907" y="4160"/>
                </a:cubicBezTo>
                <a:cubicBezTo>
                  <a:pt x="20907" y="4166"/>
                  <a:pt x="20895" y="4166"/>
                  <a:pt x="20895" y="4172"/>
                </a:cubicBezTo>
                <a:cubicBezTo>
                  <a:pt x="20892" y="4158"/>
                  <a:pt x="20885" y="4154"/>
                  <a:pt x="20875" y="4154"/>
                </a:cubicBezTo>
                <a:cubicBezTo>
                  <a:pt x="20859" y="4154"/>
                  <a:pt x="20837" y="4166"/>
                  <a:pt x="20822" y="4166"/>
                </a:cubicBezTo>
                <a:cubicBezTo>
                  <a:pt x="20816" y="4166"/>
                  <a:pt x="20792" y="4160"/>
                  <a:pt x="20786" y="4160"/>
                </a:cubicBezTo>
                <a:cubicBezTo>
                  <a:pt x="20774" y="4160"/>
                  <a:pt x="20759" y="4162"/>
                  <a:pt x="20747" y="4162"/>
                </a:cubicBezTo>
                <a:cubicBezTo>
                  <a:pt x="20741" y="4162"/>
                  <a:pt x="20735" y="4162"/>
                  <a:pt x="20731" y="4160"/>
                </a:cubicBezTo>
                <a:cubicBezTo>
                  <a:pt x="20707" y="4147"/>
                  <a:pt x="20713" y="4135"/>
                  <a:pt x="20707" y="4129"/>
                </a:cubicBezTo>
                <a:cubicBezTo>
                  <a:pt x="20704" y="4123"/>
                  <a:pt x="20696" y="4123"/>
                  <a:pt x="20689" y="4123"/>
                </a:cubicBezTo>
                <a:cubicBezTo>
                  <a:pt x="20681" y="4123"/>
                  <a:pt x="20674" y="4123"/>
                  <a:pt x="20671" y="4117"/>
                </a:cubicBezTo>
                <a:cubicBezTo>
                  <a:pt x="20655" y="4107"/>
                  <a:pt x="20670" y="4071"/>
                  <a:pt x="20642" y="4071"/>
                </a:cubicBezTo>
                <a:cubicBezTo>
                  <a:pt x="20637" y="4071"/>
                  <a:pt x="20631" y="4072"/>
                  <a:pt x="20622" y="4075"/>
                </a:cubicBezTo>
                <a:cubicBezTo>
                  <a:pt x="20634" y="4099"/>
                  <a:pt x="20586" y="4117"/>
                  <a:pt x="20580" y="4141"/>
                </a:cubicBezTo>
                <a:cubicBezTo>
                  <a:pt x="20580" y="4147"/>
                  <a:pt x="20574" y="4178"/>
                  <a:pt x="20562" y="4178"/>
                </a:cubicBezTo>
                <a:cubicBezTo>
                  <a:pt x="20556" y="4190"/>
                  <a:pt x="20551" y="4193"/>
                  <a:pt x="20544" y="4193"/>
                </a:cubicBezTo>
                <a:cubicBezTo>
                  <a:pt x="20538" y="4193"/>
                  <a:pt x="20528" y="4190"/>
                  <a:pt x="20513" y="4190"/>
                </a:cubicBezTo>
                <a:lnTo>
                  <a:pt x="20513" y="4202"/>
                </a:lnTo>
                <a:cubicBezTo>
                  <a:pt x="20511" y="4202"/>
                  <a:pt x="20508" y="4203"/>
                  <a:pt x="20506" y="4203"/>
                </a:cubicBezTo>
                <a:cubicBezTo>
                  <a:pt x="20489" y="4203"/>
                  <a:pt x="20469" y="4194"/>
                  <a:pt x="20454" y="4194"/>
                </a:cubicBezTo>
                <a:cubicBezTo>
                  <a:pt x="20441" y="4194"/>
                  <a:pt x="20431" y="4200"/>
                  <a:pt x="20429" y="4220"/>
                </a:cubicBezTo>
                <a:cubicBezTo>
                  <a:pt x="20392" y="4202"/>
                  <a:pt x="20380" y="4166"/>
                  <a:pt x="20344" y="4166"/>
                </a:cubicBezTo>
                <a:cubicBezTo>
                  <a:pt x="20320" y="4166"/>
                  <a:pt x="20298" y="4182"/>
                  <a:pt x="20277" y="4182"/>
                </a:cubicBezTo>
                <a:cubicBezTo>
                  <a:pt x="20267" y="4182"/>
                  <a:pt x="20257" y="4178"/>
                  <a:pt x="20247" y="4166"/>
                </a:cubicBezTo>
                <a:lnTo>
                  <a:pt x="20247" y="4166"/>
                </a:lnTo>
                <a:cubicBezTo>
                  <a:pt x="20212" y="4177"/>
                  <a:pt x="20256" y="4257"/>
                  <a:pt x="20188" y="4257"/>
                </a:cubicBezTo>
                <a:cubicBezTo>
                  <a:pt x="20186" y="4257"/>
                  <a:pt x="20183" y="4257"/>
                  <a:pt x="20180" y="4256"/>
                </a:cubicBezTo>
                <a:cubicBezTo>
                  <a:pt x="20168" y="4220"/>
                  <a:pt x="20211" y="4190"/>
                  <a:pt x="20198" y="4147"/>
                </a:cubicBezTo>
                <a:cubicBezTo>
                  <a:pt x="20195" y="4147"/>
                  <a:pt x="20192" y="4146"/>
                  <a:pt x="20190" y="4146"/>
                </a:cubicBezTo>
                <a:cubicBezTo>
                  <a:pt x="20168" y="4146"/>
                  <a:pt x="20167" y="4166"/>
                  <a:pt x="20156" y="4172"/>
                </a:cubicBezTo>
                <a:cubicBezTo>
                  <a:pt x="20153" y="4173"/>
                  <a:pt x="20150" y="4173"/>
                  <a:pt x="20148" y="4173"/>
                </a:cubicBezTo>
                <a:cubicBezTo>
                  <a:pt x="20139" y="4173"/>
                  <a:pt x="20130" y="4169"/>
                  <a:pt x="20123" y="4169"/>
                </a:cubicBezTo>
                <a:cubicBezTo>
                  <a:pt x="20117" y="4169"/>
                  <a:pt x="20112" y="4171"/>
                  <a:pt x="20108" y="4178"/>
                </a:cubicBezTo>
                <a:cubicBezTo>
                  <a:pt x="20100" y="4180"/>
                  <a:pt x="20093" y="4181"/>
                  <a:pt x="20088" y="4181"/>
                </a:cubicBezTo>
                <a:cubicBezTo>
                  <a:pt x="20064" y="4181"/>
                  <a:pt x="20061" y="4161"/>
                  <a:pt x="20071" y="4141"/>
                </a:cubicBezTo>
                <a:cubicBezTo>
                  <a:pt x="20077" y="4135"/>
                  <a:pt x="20126" y="4105"/>
                  <a:pt x="20071" y="4105"/>
                </a:cubicBezTo>
                <a:cubicBezTo>
                  <a:pt x="20076" y="4085"/>
                  <a:pt x="20065" y="4065"/>
                  <a:pt x="20044" y="4065"/>
                </a:cubicBezTo>
                <a:cubicBezTo>
                  <a:pt x="20040" y="4065"/>
                  <a:pt x="20034" y="4066"/>
                  <a:pt x="20029" y="4069"/>
                </a:cubicBezTo>
                <a:cubicBezTo>
                  <a:pt x="20007" y="4074"/>
                  <a:pt x="20015" y="4100"/>
                  <a:pt x="19989" y="4100"/>
                </a:cubicBezTo>
                <a:cubicBezTo>
                  <a:pt x="19987" y="4100"/>
                  <a:pt x="19984" y="4100"/>
                  <a:pt x="19981" y="4099"/>
                </a:cubicBezTo>
                <a:cubicBezTo>
                  <a:pt x="19968" y="4087"/>
                  <a:pt x="19981" y="4075"/>
                  <a:pt x="19968" y="4069"/>
                </a:cubicBezTo>
                <a:cubicBezTo>
                  <a:pt x="19964" y="4065"/>
                  <a:pt x="19960" y="4063"/>
                  <a:pt x="19956" y="4063"/>
                </a:cubicBezTo>
                <a:cubicBezTo>
                  <a:pt x="19948" y="4063"/>
                  <a:pt x="19938" y="4069"/>
                  <a:pt x="19926" y="4069"/>
                </a:cubicBezTo>
                <a:cubicBezTo>
                  <a:pt x="19916" y="4069"/>
                  <a:pt x="19895" y="4063"/>
                  <a:pt x="19879" y="4063"/>
                </a:cubicBezTo>
                <a:cubicBezTo>
                  <a:pt x="19865" y="4063"/>
                  <a:pt x="19853" y="4067"/>
                  <a:pt x="19853" y="4081"/>
                </a:cubicBezTo>
                <a:lnTo>
                  <a:pt x="19859" y="4129"/>
                </a:lnTo>
                <a:cubicBezTo>
                  <a:pt x="19859" y="4141"/>
                  <a:pt x="19857" y="4145"/>
                  <a:pt x="19854" y="4145"/>
                </a:cubicBezTo>
                <a:cubicBezTo>
                  <a:pt x="19845" y="4145"/>
                  <a:pt x="19827" y="4114"/>
                  <a:pt x="19823" y="4105"/>
                </a:cubicBezTo>
                <a:cubicBezTo>
                  <a:pt x="19821" y="4104"/>
                  <a:pt x="19817" y="4104"/>
                  <a:pt x="19813" y="4104"/>
                </a:cubicBezTo>
                <a:cubicBezTo>
                  <a:pt x="19793" y="4104"/>
                  <a:pt x="19753" y="4110"/>
                  <a:pt x="19721" y="4110"/>
                </a:cubicBezTo>
                <a:cubicBezTo>
                  <a:pt x="19690" y="4110"/>
                  <a:pt x="19666" y="4105"/>
                  <a:pt x="19666" y="4087"/>
                </a:cubicBezTo>
                <a:cubicBezTo>
                  <a:pt x="19700" y="4082"/>
                  <a:pt x="19679" y="4073"/>
                  <a:pt x="19657" y="4073"/>
                </a:cubicBezTo>
                <a:cubicBezTo>
                  <a:pt x="19651" y="4073"/>
                  <a:pt x="19646" y="4074"/>
                  <a:pt x="19641" y="4075"/>
                </a:cubicBezTo>
                <a:cubicBezTo>
                  <a:pt x="19645" y="4059"/>
                  <a:pt x="19628" y="4050"/>
                  <a:pt x="19615" y="4050"/>
                </a:cubicBezTo>
                <a:cubicBezTo>
                  <a:pt x="19603" y="4050"/>
                  <a:pt x="19594" y="4057"/>
                  <a:pt x="19605" y="4075"/>
                </a:cubicBezTo>
                <a:lnTo>
                  <a:pt x="19545" y="4075"/>
                </a:lnTo>
                <a:cubicBezTo>
                  <a:pt x="19532" y="4105"/>
                  <a:pt x="19581" y="4111"/>
                  <a:pt x="19587" y="4135"/>
                </a:cubicBezTo>
                <a:lnTo>
                  <a:pt x="19581" y="4178"/>
                </a:lnTo>
                <a:cubicBezTo>
                  <a:pt x="19575" y="4196"/>
                  <a:pt x="19563" y="4202"/>
                  <a:pt x="19545" y="4202"/>
                </a:cubicBezTo>
                <a:cubicBezTo>
                  <a:pt x="19534" y="4218"/>
                  <a:pt x="19571" y="4258"/>
                  <a:pt x="19541" y="4258"/>
                </a:cubicBezTo>
                <a:cubicBezTo>
                  <a:pt x="19537" y="4258"/>
                  <a:pt x="19532" y="4258"/>
                  <a:pt x="19526" y="4256"/>
                </a:cubicBezTo>
                <a:cubicBezTo>
                  <a:pt x="19526" y="4237"/>
                  <a:pt x="19522" y="4217"/>
                  <a:pt x="19504" y="4217"/>
                </a:cubicBezTo>
                <a:cubicBezTo>
                  <a:pt x="19500" y="4217"/>
                  <a:pt x="19496" y="4218"/>
                  <a:pt x="19490" y="4220"/>
                </a:cubicBezTo>
                <a:cubicBezTo>
                  <a:pt x="19490" y="4232"/>
                  <a:pt x="19484" y="4250"/>
                  <a:pt x="19484" y="4256"/>
                </a:cubicBezTo>
                <a:cubicBezTo>
                  <a:pt x="19484" y="4268"/>
                  <a:pt x="19502" y="4287"/>
                  <a:pt x="19496" y="4299"/>
                </a:cubicBezTo>
                <a:cubicBezTo>
                  <a:pt x="19490" y="4317"/>
                  <a:pt x="19472" y="4317"/>
                  <a:pt x="19472" y="4347"/>
                </a:cubicBezTo>
                <a:cubicBezTo>
                  <a:pt x="19472" y="4357"/>
                  <a:pt x="19479" y="4377"/>
                  <a:pt x="19491" y="4377"/>
                </a:cubicBezTo>
                <a:cubicBezTo>
                  <a:pt x="19494" y="4377"/>
                  <a:pt x="19498" y="4375"/>
                  <a:pt x="19502" y="4371"/>
                </a:cubicBezTo>
                <a:cubicBezTo>
                  <a:pt x="19519" y="4371"/>
                  <a:pt x="19537" y="4372"/>
                  <a:pt x="19554" y="4372"/>
                </a:cubicBezTo>
                <a:cubicBezTo>
                  <a:pt x="19580" y="4372"/>
                  <a:pt x="19605" y="4370"/>
                  <a:pt x="19623" y="4359"/>
                </a:cubicBezTo>
                <a:cubicBezTo>
                  <a:pt x="19641" y="4353"/>
                  <a:pt x="19654" y="4353"/>
                  <a:pt x="19666" y="4341"/>
                </a:cubicBezTo>
                <a:cubicBezTo>
                  <a:pt x="19672" y="4323"/>
                  <a:pt x="19648" y="4317"/>
                  <a:pt x="19648" y="4299"/>
                </a:cubicBezTo>
                <a:cubicBezTo>
                  <a:pt x="19651" y="4298"/>
                  <a:pt x="19654" y="4298"/>
                  <a:pt x="19656" y="4298"/>
                </a:cubicBezTo>
                <a:cubicBezTo>
                  <a:pt x="19684" y="4298"/>
                  <a:pt x="19684" y="4325"/>
                  <a:pt x="19684" y="4341"/>
                </a:cubicBezTo>
                <a:cubicBezTo>
                  <a:pt x="19684" y="4353"/>
                  <a:pt x="19684" y="4359"/>
                  <a:pt x="19696" y="4377"/>
                </a:cubicBezTo>
                <a:cubicBezTo>
                  <a:pt x="19702" y="4408"/>
                  <a:pt x="19696" y="4402"/>
                  <a:pt x="19678" y="4432"/>
                </a:cubicBezTo>
                <a:cubicBezTo>
                  <a:pt x="19666" y="4432"/>
                  <a:pt x="19654" y="4432"/>
                  <a:pt x="19648" y="4420"/>
                </a:cubicBezTo>
                <a:cubicBezTo>
                  <a:pt x="19648" y="4432"/>
                  <a:pt x="19641" y="4438"/>
                  <a:pt x="19641" y="4444"/>
                </a:cubicBezTo>
                <a:cubicBezTo>
                  <a:pt x="19633" y="4439"/>
                  <a:pt x="19625" y="4436"/>
                  <a:pt x="19618" y="4436"/>
                </a:cubicBezTo>
                <a:cubicBezTo>
                  <a:pt x="19608" y="4436"/>
                  <a:pt x="19600" y="4440"/>
                  <a:pt x="19593" y="4450"/>
                </a:cubicBezTo>
                <a:cubicBezTo>
                  <a:pt x="19575" y="4450"/>
                  <a:pt x="19520" y="4450"/>
                  <a:pt x="19520" y="4432"/>
                </a:cubicBezTo>
                <a:cubicBezTo>
                  <a:pt x="19514" y="4438"/>
                  <a:pt x="19502" y="4432"/>
                  <a:pt x="19502" y="4450"/>
                </a:cubicBezTo>
                <a:lnTo>
                  <a:pt x="19484" y="4432"/>
                </a:lnTo>
                <a:cubicBezTo>
                  <a:pt x="19475" y="4438"/>
                  <a:pt x="19464" y="4440"/>
                  <a:pt x="19454" y="4440"/>
                </a:cubicBezTo>
                <a:cubicBezTo>
                  <a:pt x="19443" y="4440"/>
                  <a:pt x="19433" y="4438"/>
                  <a:pt x="19423" y="4438"/>
                </a:cubicBezTo>
                <a:cubicBezTo>
                  <a:pt x="19436" y="4450"/>
                  <a:pt x="19454" y="4468"/>
                  <a:pt x="19430" y="4493"/>
                </a:cubicBezTo>
                <a:cubicBezTo>
                  <a:pt x="19436" y="4499"/>
                  <a:pt x="19454" y="4511"/>
                  <a:pt x="19466" y="4523"/>
                </a:cubicBezTo>
                <a:cubicBezTo>
                  <a:pt x="19460" y="4523"/>
                  <a:pt x="19460" y="4535"/>
                  <a:pt x="19454" y="4535"/>
                </a:cubicBezTo>
                <a:cubicBezTo>
                  <a:pt x="19466" y="4535"/>
                  <a:pt x="19472" y="4541"/>
                  <a:pt x="19484" y="4541"/>
                </a:cubicBezTo>
                <a:cubicBezTo>
                  <a:pt x="19490" y="4571"/>
                  <a:pt x="19454" y="4559"/>
                  <a:pt x="19454" y="4583"/>
                </a:cubicBezTo>
                <a:cubicBezTo>
                  <a:pt x="19454" y="4595"/>
                  <a:pt x="19484" y="4601"/>
                  <a:pt x="19484" y="4626"/>
                </a:cubicBezTo>
                <a:cubicBezTo>
                  <a:pt x="19460" y="4626"/>
                  <a:pt x="19442" y="4626"/>
                  <a:pt x="19436" y="4614"/>
                </a:cubicBezTo>
                <a:lnTo>
                  <a:pt x="19399" y="4614"/>
                </a:lnTo>
                <a:lnTo>
                  <a:pt x="19399" y="4620"/>
                </a:lnTo>
                <a:cubicBezTo>
                  <a:pt x="19369" y="4620"/>
                  <a:pt x="19369" y="4644"/>
                  <a:pt x="19375" y="4656"/>
                </a:cubicBezTo>
                <a:cubicBezTo>
                  <a:pt x="19375" y="4656"/>
                  <a:pt x="19399" y="4662"/>
                  <a:pt x="19405" y="4662"/>
                </a:cubicBezTo>
                <a:lnTo>
                  <a:pt x="19405" y="4686"/>
                </a:lnTo>
                <a:cubicBezTo>
                  <a:pt x="19423" y="4686"/>
                  <a:pt x="19442" y="4686"/>
                  <a:pt x="19442" y="4704"/>
                </a:cubicBezTo>
                <a:cubicBezTo>
                  <a:pt x="19472" y="4704"/>
                  <a:pt x="19460" y="4735"/>
                  <a:pt x="19460" y="4753"/>
                </a:cubicBezTo>
                <a:lnTo>
                  <a:pt x="19490" y="4753"/>
                </a:lnTo>
                <a:lnTo>
                  <a:pt x="19490" y="4801"/>
                </a:lnTo>
                <a:cubicBezTo>
                  <a:pt x="19497" y="4803"/>
                  <a:pt x="19503" y="4803"/>
                  <a:pt x="19509" y="4803"/>
                </a:cubicBezTo>
                <a:cubicBezTo>
                  <a:pt x="19530" y="4803"/>
                  <a:pt x="19545" y="4794"/>
                  <a:pt x="19545" y="4771"/>
                </a:cubicBezTo>
                <a:cubicBezTo>
                  <a:pt x="19551" y="4783"/>
                  <a:pt x="19563" y="4801"/>
                  <a:pt x="19557" y="4826"/>
                </a:cubicBezTo>
                <a:lnTo>
                  <a:pt x="19575" y="4826"/>
                </a:lnTo>
                <a:lnTo>
                  <a:pt x="19575" y="4801"/>
                </a:lnTo>
                <a:cubicBezTo>
                  <a:pt x="19587" y="4807"/>
                  <a:pt x="19587" y="4838"/>
                  <a:pt x="19611" y="4838"/>
                </a:cubicBezTo>
                <a:cubicBezTo>
                  <a:pt x="19619" y="4813"/>
                  <a:pt x="19644" y="4783"/>
                  <a:pt x="19669" y="4783"/>
                </a:cubicBezTo>
                <a:cubicBezTo>
                  <a:pt x="19681" y="4783"/>
                  <a:pt x="19692" y="4790"/>
                  <a:pt x="19702" y="4807"/>
                </a:cubicBezTo>
                <a:cubicBezTo>
                  <a:pt x="19702" y="4807"/>
                  <a:pt x="19702" y="4801"/>
                  <a:pt x="19708" y="4795"/>
                </a:cubicBezTo>
                <a:lnTo>
                  <a:pt x="19732" y="4795"/>
                </a:lnTo>
                <a:cubicBezTo>
                  <a:pt x="19738" y="4813"/>
                  <a:pt x="19732" y="4832"/>
                  <a:pt x="19756" y="4838"/>
                </a:cubicBezTo>
                <a:cubicBezTo>
                  <a:pt x="19760" y="4839"/>
                  <a:pt x="19764" y="4840"/>
                  <a:pt x="19769" y="4840"/>
                </a:cubicBezTo>
                <a:cubicBezTo>
                  <a:pt x="19783" y="4840"/>
                  <a:pt x="19799" y="4834"/>
                  <a:pt x="19799" y="4826"/>
                </a:cubicBezTo>
                <a:cubicBezTo>
                  <a:pt x="19802" y="4826"/>
                  <a:pt x="19805" y="4826"/>
                  <a:pt x="19808" y="4826"/>
                </a:cubicBezTo>
                <a:cubicBezTo>
                  <a:pt x="19830" y="4826"/>
                  <a:pt x="19835" y="4806"/>
                  <a:pt x="19835" y="4795"/>
                </a:cubicBezTo>
                <a:cubicBezTo>
                  <a:pt x="19865" y="4795"/>
                  <a:pt x="19890" y="4783"/>
                  <a:pt x="19920" y="4783"/>
                </a:cubicBezTo>
                <a:cubicBezTo>
                  <a:pt x="19920" y="4765"/>
                  <a:pt x="19865" y="4747"/>
                  <a:pt x="19847" y="4735"/>
                </a:cubicBezTo>
                <a:lnTo>
                  <a:pt x="19847" y="4723"/>
                </a:lnTo>
                <a:cubicBezTo>
                  <a:pt x="19859" y="4723"/>
                  <a:pt x="19877" y="4720"/>
                  <a:pt x="19893" y="4720"/>
                </a:cubicBezTo>
                <a:cubicBezTo>
                  <a:pt x="19900" y="4720"/>
                  <a:pt x="19908" y="4721"/>
                  <a:pt x="19914" y="4723"/>
                </a:cubicBezTo>
                <a:lnTo>
                  <a:pt x="19914" y="4704"/>
                </a:lnTo>
                <a:cubicBezTo>
                  <a:pt x="19931" y="4709"/>
                  <a:pt x="19942" y="4713"/>
                  <a:pt x="19956" y="4713"/>
                </a:cubicBezTo>
                <a:cubicBezTo>
                  <a:pt x="19961" y="4713"/>
                  <a:pt x="19967" y="4712"/>
                  <a:pt x="19974" y="4710"/>
                </a:cubicBezTo>
                <a:cubicBezTo>
                  <a:pt x="19978" y="4701"/>
                  <a:pt x="19978" y="4694"/>
                  <a:pt x="19976" y="4689"/>
                </a:cubicBezTo>
                <a:lnTo>
                  <a:pt x="19976" y="4689"/>
                </a:lnTo>
                <a:lnTo>
                  <a:pt x="19999" y="4710"/>
                </a:lnTo>
                <a:cubicBezTo>
                  <a:pt x="20041" y="4765"/>
                  <a:pt x="20089" y="4813"/>
                  <a:pt x="20102" y="4874"/>
                </a:cubicBezTo>
                <a:cubicBezTo>
                  <a:pt x="20108" y="4916"/>
                  <a:pt x="20120" y="4947"/>
                  <a:pt x="20120" y="4983"/>
                </a:cubicBezTo>
                <a:lnTo>
                  <a:pt x="20108" y="4983"/>
                </a:lnTo>
                <a:cubicBezTo>
                  <a:pt x="20108" y="4955"/>
                  <a:pt x="20101" y="4899"/>
                  <a:pt x="20070" y="4899"/>
                </a:cubicBezTo>
                <a:cubicBezTo>
                  <a:pt x="20060" y="4899"/>
                  <a:pt x="20049" y="4904"/>
                  <a:pt x="20035" y="4916"/>
                </a:cubicBezTo>
                <a:cubicBezTo>
                  <a:pt x="20039" y="4873"/>
                  <a:pt x="20029" y="4864"/>
                  <a:pt x="20009" y="4864"/>
                </a:cubicBezTo>
                <a:cubicBezTo>
                  <a:pt x="19996" y="4864"/>
                  <a:pt x="19978" y="4868"/>
                  <a:pt x="19956" y="4868"/>
                </a:cubicBezTo>
                <a:lnTo>
                  <a:pt x="19956" y="4898"/>
                </a:lnTo>
                <a:cubicBezTo>
                  <a:pt x="19884" y="4904"/>
                  <a:pt x="19859" y="4928"/>
                  <a:pt x="19908" y="4977"/>
                </a:cubicBezTo>
                <a:cubicBezTo>
                  <a:pt x="19893" y="4980"/>
                  <a:pt x="19879" y="4980"/>
                  <a:pt x="19865" y="4980"/>
                </a:cubicBezTo>
                <a:cubicBezTo>
                  <a:pt x="19852" y="4980"/>
                  <a:pt x="19838" y="4980"/>
                  <a:pt x="19823" y="4983"/>
                </a:cubicBezTo>
                <a:lnTo>
                  <a:pt x="19823" y="5007"/>
                </a:lnTo>
                <a:cubicBezTo>
                  <a:pt x="19816" y="5009"/>
                  <a:pt x="19810" y="5009"/>
                  <a:pt x="19805" y="5009"/>
                </a:cubicBezTo>
                <a:cubicBezTo>
                  <a:pt x="19770" y="5009"/>
                  <a:pt x="19795" y="4975"/>
                  <a:pt x="19769" y="4965"/>
                </a:cubicBezTo>
                <a:cubicBezTo>
                  <a:pt x="19763" y="4963"/>
                  <a:pt x="19759" y="4963"/>
                  <a:pt x="19754" y="4963"/>
                </a:cubicBezTo>
                <a:cubicBezTo>
                  <a:pt x="19723" y="4963"/>
                  <a:pt x="19712" y="4998"/>
                  <a:pt x="19738" y="5019"/>
                </a:cubicBezTo>
                <a:cubicBezTo>
                  <a:pt x="19696" y="5019"/>
                  <a:pt x="19714" y="5146"/>
                  <a:pt x="19738" y="5171"/>
                </a:cubicBezTo>
                <a:cubicBezTo>
                  <a:pt x="19732" y="5171"/>
                  <a:pt x="19714" y="5165"/>
                  <a:pt x="19702" y="5165"/>
                </a:cubicBezTo>
                <a:cubicBezTo>
                  <a:pt x="19696" y="5195"/>
                  <a:pt x="19666" y="5195"/>
                  <a:pt x="19654" y="5225"/>
                </a:cubicBezTo>
                <a:cubicBezTo>
                  <a:pt x="19654" y="5231"/>
                  <a:pt x="19672" y="5261"/>
                  <a:pt x="19666" y="5280"/>
                </a:cubicBezTo>
                <a:cubicBezTo>
                  <a:pt x="19623" y="5280"/>
                  <a:pt x="19581" y="5298"/>
                  <a:pt x="19611" y="5328"/>
                </a:cubicBezTo>
                <a:cubicBezTo>
                  <a:pt x="19604" y="5327"/>
                  <a:pt x="19597" y="5327"/>
                  <a:pt x="19590" y="5327"/>
                </a:cubicBezTo>
                <a:cubicBezTo>
                  <a:pt x="19545" y="5327"/>
                  <a:pt x="19527" y="5346"/>
                  <a:pt x="19532" y="5389"/>
                </a:cubicBezTo>
                <a:cubicBezTo>
                  <a:pt x="19529" y="5388"/>
                  <a:pt x="19526" y="5388"/>
                  <a:pt x="19524" y="5388"/>
                </a:cubicBezTo>
                <a:cubicBezTo>
                  <a:pt x="19495" y="5388"/>
                  <a:pt x="19490" y="5415"/>
                  <a:pt x="19490" y="5443"/>
                </a:cubicBezTo>
                <a:lnTo>
                  <a:pt x="19436" y="5443"/>
                </a:lnTo>
                <a:cubicBezTo>
                  <a:pt x="19436" y="5475"/>
                  <a:pt x="19426" y="5486"/>
                  <a:pt x="19410" y="5486"/>
                </a:cubicBezTo>
                <a:cubicBezTo>
                  <a:pt x="19372" y="5486"/>
                  <a:pt x="19300" y="5419"/>
                  <a:pt x="19255" y="5419"/>
                </a:cubicBezTo>
                <a:cubicBezTo>
                  <a:pt x="19245" y="5419"/>
                  <a:pt x="19236" y="5423"/>
                  <a:pt x="19230" y="5431"/>
                </a:cubicBezTo>
                <a:cubicBezTo>
                  <a:pt x="19220" y="5431"/>
                  <a:pt x="19203" y="5315"/>
                  <a:pt x="19165" y="5315"/>
                </a:cubicBezTo>
                <a:cubicBezTo>
                  <a:pt x="19156" y="5315"/>
                  <a:pt x="19145" y="5322"/>
                  <a:pt x="19133" y="5340"/>
                </a:cubicBezTo>
                <a:cubicBezTo>
                  <a:pt x="19121" y="5322"/>
                  <a:pt x="19121" y="5286"/>
                  <a:pt x="19078" y="5286"/>
                </a:cubicBezTo>
                <a:cubicBezTo>
                  <a:pt x="19078" y="5292"/>
                  <a:pt x="19072" y="5310"/>
                  <a:pt x="19078" y="5322"/>
                </a:cubicBezTo>
                <a:cubicBezTo>
                  <a:pt x="19048" y="5328"/>
                  <a:pt x="19012" y="5328"/>
                  <a:pt x="18982" y="5328"/>
                </a:cubicBezTo>
                <a:cubicBezTo>
                  <a:pt x="18988" y="5340"/>
                  <a:pt x="18982" y="5358"/>
                  <a:pt x="18988" y="5370"/>
                </a:cubicBezTo>
                <a:lnTo>
                  <a:pt x="18915" y="5370"/>
                </a:lnTo>
                <a:cubicBezTo>
                  <a:pt x="18915" y="5376"/>
                  <a:pt x="18909" y="5389"/>
                  <a:pt x="18915" y="5401"/>
                </a:cubicBezTo>
                <a:cubicBezTo>
                  <a:pt x="18818" y="5401"/>
                  <a:pt x="18885" y="5419"/>
                  <a:pt x="18848" y="5467"/>
                </a:cubicBezTo>
                <a:cubicBezTo>
                  <a:pt x="18818" y="5504"/>
                  <a:pt x="18745" y="5467"/>
                  <a:pt x="18770" y="5534"/>
                </a:cubicBezTo>
                <a:lnTo>
                  <a:pt x="18685" y="5534"/>
                </a:lnTo>
                <a:cubicBezTo>
                  <a:pt x="18667" y="5564"/>
                  <a:pt x="18685" y="5588"/>
                  <a:pt x="18685" y="5619"/>
                </a:cubicBezTo>
                <a:cubicBezTo>
                  <a:pt x="18745" y="5631"/>
                  <a:pt x="18818" y="5619"/>
                  <a:pt x="18818" y="5691"/>
                </a:cubicBezTo>
                <a:cubicBezTo>
                  <a:pt x="18764" y="5691"/>
                  <a:pt x="18776" y="5740"/>
                  <a:pt x="18788" y="5770"/>
                </a:cubicBezTo>
                <a:cubicBezTo>
                  <a:pt x="18739" y="5770"/>
                  <a:pt x="18715" y="5776"/>
                  <a:pt x="18685" y="5794"/>
                </a:cubicBezTo>
                <a:cubicBezTo>
                  <a:pt x="18667" y="5800"/>
                  <a:pt x="18618" y="5806"/>
                  <a:pt x="18594" y="5812"/>
                </a:cubicBezTo>
                <a:cubicBezTo>
                  <a:pt x="18606" y="5843"/>
                  <a:pt x="18624" y="5861"/>
                  <a:pt x="18588" y="5873"/>
                </a:cubicBezTo>
                <a:cubicBezTo>
                  <a:pt x="18606" y="5885"/>
                  <a:pt x="18624" y="5897"/>
                  <a:pt x="18618" y="5921"/>
                </a:cubicBezTo>
                <a:cubicBezTo>
                  <a:pt x="18594" y="5927"/>
                  <a:pt x="18594" y="5933"/>
                  <a:pt x="18606" y="5958"/>
                </a:cubicBezTo>
                <a:lnTo>
                  <a:pt x="18667" y="5958"/>
                </a:lnTo>
                <a:cubicBezTo>
                  <a:pt x="18669" y="5979"/>
                  <a:pt x="18683" y="5985"/>
                  <a:pt x="18700" y="5985"/>
                </a:cubicBezTo>
                <a:cubicBezTo>
                  <a:pt x="18721" y="5985"/>
                  <a:pt x="18747" y="5976"/>
                  <a:pt x="18764" y="5976"/>
                </a:cubicBezTo>
                <a:cubicBezTo>
                  <a:pt x="18809" y="5981"/>
                  <a:pt x="18804" y="6024"/>
                  <a:pt x="18833" y="6024"/>
                </a:cubicBezTo>
                <a:cubicBezTo>
                  <a:pt x="18838" y="6024"/>
                  <a:pt x="18845" y="6022"/>
                  <a:pt x="18854" y="6018"/>
                </a:cubicBezTo>
                <a:lnTo>
                  <a:pt x="18854" y="6018"/>
                </a:lnTo>
                <a:cubicBezTo>
                  <a:pt x="18860" y="6073"/>
                  <a:pt x="18806" y="6079"/>
                  <a:pt x="18818" y="6133"/>
                </a:cubicBezTo>
                <a:cubicBezTo>
                  <a:pt x="18818" y="6188"/>
                  <a:pt x="18836" y="6164"/>
                  <a:pt x="18866" y="6188"/>
                </a:cubicBezTo>
                <a:cubicBezTo>
                  <a:pt x="18885" y="6200"/>
                  <a:pt x="18891" y="6224"/>
                  <a:pt x="18915" y="6236"/>
                </a:cubicBezTo>
                <a:cubicBezTo>
                  <a:pt x="18920" y="6225"/>
                  <a:pt x="18926" y="6205"/>
                  <a:pt x="18944" y="6205"/>
                </a:cubicBezTo>
                <a:cubicBezTo>
                  <a:pt x="18946" y="6205"/>
                  <a:pt x="18949" y="6205"/>
                  <a:pt x="18951" y="6206"/>
                </a:cubicBezTo>
                <a:cubicBezTo>
                  <a:pt x="18969" y="6218"/>
                  <a:pt x="18951" y="6236"/>
                  <a:pt x="18957" y="6248"/>
                </a:cubicBezTo>
                <a:cubicBezTo>
                  <a:pt x="18980" y="6276"/>
                  <a:pt x="19003" y="6279"/>
                  <a:pt x="19033" y="6279"/>
                </a:cubicBezTo>
                <a:cubicBezTo>
                  <a:pt x="19043" y="6279"/>
                  <a:pt x="19054" y="6279"/>
                  <a:pt x="19066" y="6279"/>
                </a:cubicBezTo>
                <a:cubicBezTo>
                  <a:pt x="19072" y="6260"/>
                  <a:pt x="19078" y="6254"/>
                  <a:pt x="19078" y="6230"/>
                </a:cubicBezTo>
                <a:cubicBezTo>
                  <a:pt x="19087" y="6233"/>
                  <a:pt x="19095" y="6233"/>
                  <a:pt x="19103" y="6233"/>
                </a:cubicBezTo>
                <a:cubicBezTo>
                  <a:pt x="19110" y="6233"/>
                  <a:pt x="19118" y="6233"/>
                  <a:pt x="19127" y="6236"/>
                </a:cubicBezTo>
                <a:cubicBezTo>
                  <a:pt x="19132" y="6222"/>
                  <a:pt x="19137" y="6125"/>
                  <a:pt x="19166" y="6125"/>
                </a:cubicBezTo>
                <a:cubicBezTo>
                  <a:pt x="19174" y="6125"/>
                  <a:pt x="19183" y="6131"/>
                  <a:pt x="19193" y="6145"/>
                </a:cubicBezTo>
                <a:cubicBezTo>
                  <a:pt x="19199" y="6133"/>
                  <a:pt x="19199" y="6115"/>
                  <a:pt x="19193" y="6103"/>
                </a:cubicBezTo>
                <a:lnTo>
                  <a:pt x="19193" y="6103"/>
                </a:lnTo>
                <a:cubicBezTo>
                  <a:pt x="19224" y="6109"/>
                  <a:pt x="19254" y="6109"/>
                  <a:pt x="19290" y="6109"/>
                </a:cubicBezTo>
                <a:cubicBezTo>
                  <a:pt x="19306" y="6109"/>
                  <a:pt x="19322" y="6109"/>
                  <a:pt x="19339" y="6109"/>
                </a:cubicBezTo>
                <a:cubicBezTo>
                  <a:pt x="19381" y="6109"/>
                  <a:pt x="19425" y="6112"/>
                  <a:pt x="19460" y="6133"/>
                </a:cubicBezTo>
                <a:cubicBezTo>
                  <a:pt x="19520" y="6176"/>
                  <a:pt x="19575" y="6206"/>
                  <a:pt x="19648" y="6224"/>
                </a:cubicBezTo>
                <a:cubicBezTo>
                  <a:pt x="19655" y="6225"/>
                  <a:pt x="19663" y="6226"/>
                  <a:pt x="19671" y="6226"/>
                </a:cubicBezTo>
                <a:cubicBezTo>
                  <a:pt x="19693" y="6226"/>
                  <a:pt x="19716" y="6222"/>
                  <a:pt x="19736" y="6222"/>
                </a:cubicBezTo>
                <a:cubicBezTo>
                  <a:pt x="19743" y="6222"/>
                  <a:pt x="19750" y="6223"/>
                  <a:pt x="19756" y="6224"/>
                </a:cubicBezTo>
                <a:cubicBezTo>
                  <a:pt x="19793" y="6230"/>
                  <a:pt x="19799" y="6260"/>
                  <a:pt x="19823" y="6285"/>
                </a:cubicBezTo>
                <a:cubicBezTo>
                  <a:pt x="19835" y="6309"/>
                  <a:pt x="19865" y="6321"/>
                  <a:pt x="19878" y="6345"/>
                </a:cubicBezTo>
                <a:cubicBezTo>
                  <a:pt x="19884" y="6375"/>
                  <a:pt x="19878" y="6400"/>
                  <a:pt x="19896" y="6418"/>
                </a:cubicBezTo>
                <a:cubicBezTo>
                  <a:pt x="19920" y="6448"/>
                  <a:pt x="19950" y="6472"/>
                  <a:pt x="19987" y="6497"/>
                </a:cubicBezTo>
                <a:cubicBezTo>
                  <a:pt x="20005" y="6509"/>
                  <a:pt x="20071" y="6612"/>
                  <a:pt x="20108" y="6684"/>
                </a:cubicBezTo>
                <a:cubicBezTo>
                  <a:pt x="20108" y="6690"/>
                  <a:pt x="20120" y="6702"/>
                  <a:pt x="20120" y="6708"/>
                </a:cubicBezTo>
                <a:cubicBezTo>
                  <a:pt x="20162" y="6823"/>
                  <a:pt x="20186" y="6926"/>
                  <a:pt x="20186" y="7041"/>
                </a:cubicBezTo>
                <a:cubicBezTo>
                  <a:pt x="20168" y="7035"/>
                  <a:pt x="20150" y="7017"/>
                  <a:pt x="20126" y="7005"/>
                </a:cubicBezTo>
                <a:cubicBezTo>
                  <a:pt x="20102" y="6987"/>
                  <a:pt x="20071" y="6975"/>
                  <a:pt x="20047" y="6957"/>
                </a:cubicBezTo>
                <a:cubicBezTo>
                  <a:pt x="20041" y="6951"/>
                  <a:pt x="20017" y="6896"/>
                  <a:pt x="19981" y="6842"/>
                </a:cubicBezTo>
                <a:cubicBezTo>
                  <a:pt x="19987" y="6830"/>
                  <a:pt x="20005" y="6769"/>
                  <a:pt x="19987" y="6721"/>
                </a:cubicBezTo>
                <a:lnTo>
                  <a:pt x="19981" y="6721"/>
                </a:lnTo>
                <a:cubicBezTo>
                  <a:pt x="19987" y="6769"/>
                  <a:pt x="19981" y="6811"/>
                  <a:pt x="19974" y="6836"/>
                </a:cubicBezTo>
                <a:cubicBezTo>
                  <a:pt x="19950" y="6805"/>
                  <a:pt x="19926" y="6775"/>
                  <a:pt x="19914" y="6763"/>
                </a:cubicBezTo>
                <a:lnTo>
                  <a:pt x="19908" y="6769"/>
                </a:lnTo>
                <a:cubicBezTo>
                  <a:pt x="19938" y="6799"/>
                  <a:pt x="19999" y="6902"/>
                  <a:pt x="20017" y="6945"/>
                </a:cubicBezTo>
                <a:cubicBezTo>
                  <a:pt x="19974" y="6914"/>
                  <a:pt x="19920" y="6884"/>
                  <a:pt x="19878" y="6842"/>
                </a:cubicBezTo>
                <a:cubicBezTo>
                  <a:pt x="19853" y="6830"/>
                  <a:pt x="19835" y="6811"/>
                  <a:pt x="19817" y="6799"/>
                </a:cubicBezTo>
                <a:cubicBezTo>
                  <a:pt x="19793" y="6781"/>
                  <a:pt x="19775" y="6769"/>
                  <a:pt x="19763" y="6751"/>
                </a:cubicBezTo>
                <a:lnTo>
                  <a:pt x="19738" y="6733"/>
                </a:lnTo>
                <a:lnTo>
                  <a:pt x="19714" y="6708"/>
                </a:lnTo>
                <a:lnTo>
                  <a:pt x="19696" y="6684"/>
                </a:lnTo>
                <a:lnTo>
                  <a:pt x="19684" y="6678"/>
                </a:lnTo>
                <a:cubicBezTo>
                  <a:pt x="19684" y="6672"/>
                  <a:pt x="19708" y="6612"/>
                  <a:pt x="19702" y="6557"/>
                </a:cubicBezTo>
                <a:lnTo>
                  <a:pt x="19696" y="6557"/>
                </a:lnTo>
                <a:cubicBezTo>
                  <a:pt x="19708" y="6599"/>
                  <a:pt x="19684" y="6654"/>
                  <a:pt x="19684" y="6672"/>
                </a:cubicBezTo>
                <a:cubicBezTo>
                  <a:pt x="19684" y="6660"/>
                  <a:pt x="19678" y="6660"/>
                  <a:pt x="19678" y="6660"/>
                </a:cubicBezTo>
                <a:cubicBezTo>
                  <a:pt x="19672" y="6654"/>
                  <a:pt x="19672" y="6648"/>
                  <a:pt x="19666" y="6642"/>
                </a:cubicBezTo>
                <a:cubicBezTo>
                  <a:pt x="19654" y="6630"/>
                  <a:pt x="19654" y="6624"/>
                  <a:pt x="19648" y="6618"/>
                </a:cubicBezTo>
                <a:cubicBezTo>
                  <a:pt x="19641" y="6599"/>
                  <a:pt x="19635" y="6593"/>
                  <a:pt x="19635" y="6587"/>
                </a:cubicBezTo>
                <a:cubicBezTo>
                  <a:pt x="19623" y="6581"/>
                  <a:pt x="19623" y="6569"/>
                  <a:pt x="19623" y="6563"/>
                </a:cubicBezTo>
                <a:lnTo>
                  <a:pt x="19623" y="6557"/>
                </a:lnTo>
                <a:lnTo>
                  <a:pt x="19611" y="6557"/>
                </a:lnTo>
                <a:lnTo>
                  <a:pt x="19611" y="6563"/>
                </a:lnTo>
                <a:cubicBezTo>
                  <a:pt x="19611" y="6569"/>
                  <a:pt x="19617" y="6581"/>
                  <a:pt x="19617" y="6587"/>
                </a:cubicBezTo>
                <a:cubicBezTo>
                  <a:pt x="19623" y="6593"/>
                  <a:pt x="19623" y="6612"/>
                  <a:pt x="19635" y="6624"/>
                </a:cubicBezTo>
                <a:cubicBezTo>
                  <a:pt x="19641" y="6630"/>
                  <a:pt x="19641" y="6642"/>
                  <a:pt x="19648" y="6648"/>
                </a:cubicBezTo>
                <a:cubicBezTo>
                  <a:pt x="19654" y="6654"/>
                  <a:pt x="19654" y="6660"/>
                  <a:pt x="19666" y="6672"/>
                </a:cubicBezTo>
                <a:lnTo>
                  <a:pt x="19684" y="6690"/>
                </a:lnTo>
                <a:lnTo>
                  <a:pt x="19708" y="6714"/>
                </a:lnTo>
                <a:lnTo>
                  <a:pt x="19732" y="6739"/>
                </a:lnTo>
                <a:lnTo>
                  <a:pt x="19756" y="6763"/>
                </a:lnTo>
                <a:cubicBezTo>
                  <a:pt x="19763" y="6769"/>
                  <a:pt x="19769" y="6775"/>
                  <a:pt x="19787" y="6781"/>
                </a:cubicBezTo>
                <a:cubicBezTo>
                  <a:pt x="19738" y="6781"/>
                  <a:pt x="19617" y="6769"/>
                  <a:pt x="19490" y="6702"/>
                </a:cubicBezTo>
                <a:lnTo>
                  <a:pt x="19484" y="6708"/>
                </a:lnTo>
                <a:cubicBezTo>
                  <a:pt x="19526" y="6739"/>
                  <a:pt x="19581" y="6751"/>
                  <a:pt x="19623" y="6769"/>
                </a:cubicBezTo>
                <a:cubicBezTo>
                  <a:pt x="19563" y="6793"/>
                  <a:pt x="19490" y="6793"/>
                  <a:pt x="19490" y="6793"/>
                </a:cubicBezTo>
                <a:lnTo>
                  <a:pt x="19490" y="6799"/>
                </a:lnTo>
                <a:cubicBezTo>
                  <a:pt x="19490" y="6799"/>
                  <a:pt x="19575" y="6799"/>
                  <a:pt x="19635" y="6775"/>
                </a:cubicBezTo>
                <a:cubicBezTo>
                  <a:pt x="19714" y="6799"/>
                  <a:pt x="19787" y="6799"/>
                  <a:pt x="19799" y="6799"/>
                </a:cubicBezTo>
                <a:lnTo>
                  <a:pt x="19817" y="6811"/>
                </a:lnTo>
                <a:cubicBezTo>
                  <a:pt x="19835" y="6830"/>
                  <a:pt x="19853" y="6842"/>
                  <a:pt x="19878" y="6860"/>
                </a:cubicBezTo>
                <a:cubicBezTo>
                  <a:pt x="19956" y="6920"/>
                  <a:pt x="20047" y="6981"/>
                  <a:pt x="20120" y="7023"/>
                </a:cubicBezTo>
                <a:cubicBezTo>
                  <a:pt x="20150" y="7041"/>
                  <a:pt x="20168" y="7054"/>
                  <a:pt x="20192" y="7072"/>
                </a:cubicBezTo>
                <a:lnTo>
                  <a:pt x="20192" y="7199"/>
                </a:lnTo>
                <a:cubicBezTo>
                  <a:pt x="20029" y="7229"/>
                  <a:pt x="19860" y="7259"/>
                  <a:pt x="19696" y="7284"/>
                </a:cubicBezTo>
                <a:lnTo>
                  <a:pt x="19696" y="7284"/>
                </a:lnTo>
                <a:cubicBezTo>
                  <a:pt x="19697" y="7283"/>
                  <a:pt x="19702" y="7281"/>
                  <a:pt x="19702" y="7265"/>
                </a:cubicBezTo>
                <a:cubicBezTo>
                  <a:pt x="19702" y="7253"/>
                  <a:pt x="19684" y="7253"/>
                  <a:pt x="19696" y="7235"/>
                </a:cubicBezTo>
                <a:cubicBezTo>
                  <a:pt x="19708" y="7235"/>
                  <a:pt x="19732" y="7235"/>
                  <a:pt x="19732" y="7223"/>
                </a:cubicBezTo>
                <a:cubicBezTo>
                  <a:pt x="19726" y="7223"/>
                  <a:pt x="19714" y="7205"/>
                  <a:pt x="19726" y="7199"/>
                </a:cubicBezTo>
                <a:cubicBezTo>
                  <a:pt x="19728" y="7198"/>
                  <a:pt x="19731" y="7197"/>
                  <a:pt x="19735" y="7197"/>
                </a:cubicBezTo>
                <a:cubicBezTo>
                  <a:pt x="19749" y="7197"/>
                  <a:pt x="19772" y="7207"/>
                  <a:pt x="19787" y="7217"/>
                </a:cubicBezTo>
                <a:cubicBezTo>
                  <a:pt x="19793" y="7217"/>
                  <a:pt x="19805" y="7229"/>
                  <a:pt x="19817" y="7229"/>
                </a:cubicBezTo>
                <a:cubicBezTo>
                  <a:pt x="19829" y="7229"/>
                  <a:pt x="19823" y="7223"/>
                  <a:pt x="19829" y="7223"/>
                </a:cubicBezTo>
                <a:cubicBezTo>
                  <a:pt x="19829" y="7223"/>
                  <a:pt x="19829" y="7217"/>
                  <a:pt x="19835" y="7205"/>
                </a:cubicBezTo>
                <a:cubicBezTo>
                  <a:pt x="19847" y="7205"/>
                  <a:pt x="19859" y="7217"/>
                  <a:pt x="19859" y="7217"/>
                </a:cubicBezTo>
                <a:cubicBezTo>
                  <a:pt x="19914" y="7199"/>
                  <a:pt x="19847" y="7169"/>
                  <a:pt x="19829" y="7162"/>
                </a:cubicBezTo>
                <a:cubicBezTo>
                  <a:pt x="19826" y="7159"/>
                  <a:pt x="19823" y="7159"/>
                  <a:pt x="19821" y="7159"/>
                </a:cubicBezTo>
                <a:cubicBezTo>
                  <a:pt x="19819" y="7159"/>
                  <a:pt x="19817" y="7159"/>
                  <a:pt x="19817" y="7156"/>
                </a:cubicBezTo>
                <a:lnTo>
                  <a:pt x="19817" y="7138"/>
                </a:lnTo>
                <a:cubicBezTo>
                  <a:pt x="19805" y="7126"/>
                  <a:pt x="19799" y="7132"/>
                  <a:pt x="19793" y="7114"/>
                </a:cubicBezTo>
                <a:cubicBezTo>
                  <a:pt x="19787" y="7084"/>
                  <a:pt x="19787" y="7078"/>
                  <a:pt x="19738" y="7078"/>
                </a:cubicBezTo>
                <a:cubicBezTo>
                  <a:pt x="19714" y="7078"/>
                  <a:pt x="19684" y="7078"/>
                  <a:pt x="19666" y="7072"/>
                </a:cubicBezTo>
                <a:cubicBezTo>
                  <a:pt x="19635" y="7066"/>
                  <a:pt x="19617" y="7066"/>
                  <a:pt x="19617" y="7035"/>
                </a:cubicBezTo>
                <a:cubicBezTo>
                  <a:pt x="19617" y="7017"/>
                  <a:pt x="19623" y="7017"/>
                  <a:pt x="19617" y="7011"/>
                </a:cubicBezTo>
                <a:lnTo>
                  <a:pt x="19605" y="7005"/>
                </a:lnTo>
                <a:cubicBezTo>
                  <a:pt x="19593" y="6993"/>
                  <a:pt x="19605" y="6987"/>
                  <a:pt x="19593" y="6987"/>
                </a:cubicBezTo>
                <a:cubicBezTo>
                  <a:pt x="19581" y="6981"/>
                  <a:pt x="19551" y="6975"/>
                  <a:pt x="19545" y="6963"/>
                </a:cubicBezTo>
                <a:cubicBezTo>
                  <a:pt x="19526" y="6951"/>
                  <a:pt x="19532" y="6951"/>
                  <a:pt x="19526" y="6932"/>
                </a:cubicBezTo>
                <a:lnTo>
                  <a:pt x="19514" y="6932"/>
                </a:lnTo>
                <a:cubicBezTo>
                  <a:pt x="19502" y="6926"/>
                  <a:pt x="19502" y="6920"/>
                  <a:pt x="19502" y="6914"/>
                </a:cubicBezTo>
                <a:cubicBezTo>
                  <a:pt x="19490" y="6890"/>
                  <a:pt x="19502" y="6896"/>
                  <a:pt x="19484" y="6890"/>
                </a:cubicBezTo>
                <a:cubicBezTo>
                  <a:pt x="19460" y="6884"/>
                  <a:pt x="19442" y="6872"/>
                  <a:pt x="19430" y="6866"/>
                </a:cubicBezTo>
                <a:cubicBezTo>
                  <a:pt x="19411" y="6860"/>
                  <a:pt x="19405" y="6842"/>
                  <a:pt x="19393" y="6842"/>
                </a:cubicBezTo>
                <a:cubicBezTo>
                  <a:pt x="19385" y="6840"/>
                  <a:pt x="19380" y="6839"/>
                  <a:pt x="19376" y="6839"/>
                </a:cubicBezTo>
                <a:cubicBezTo>
                  <a:pt x="19367" y="6839"/>
                  <a:pt x="19363" y="6842"/>
                  <a:pt x="19351" y="6842"/>
                </a:cubicBezTo>
                <a:cubicBezTo>
                  <a:pt x="19343" y="6842"/>
                  <a:pt x="19337" y="6839"/>
                  <a:pt x="19329" y="6839"/>
                </a:cubicBezTo>
                <a:cubicBezTo>
                  <a:pt x="19325" y="6839"/>
                  <a:pt x="19321" y="6840"/>
                  <a:pt x="19315" y="6842"/>
                </a:cubicBezTo>
                <a:cubicBezTo>
                  <a:pt x="19302" y="6842"/>
                  <a:pt x="19284" y="6854"/>
                  <a:pt x="19272" y="6860"/>
                </a:cubicBezTo>
                <a:cubicBezTo>
                  <a:pt x="19264" y="6860"/>
                  <a:pt x="19259" y="6857"/>
                  <a:pt x="19254" y="6857"/>
                </a:cubicBezTo>
                <a:cubicBezTo>
                  <a:pt x="19252" y="6857"/>
                  <a:pt x="19250" y="6858"/>
                  <a:pt x="19248" y="6860"/>
                </a:cubicBezTo>
                <a:cubicBezTo>
                  <a:pt x="19242" y="6860"/>
                  <a:pt x="19248" y="6872"/>
                  <a:pt x="19242" y="6872"/>
                </a:cubicBezTo>
                <a:cubicBezTo>
                  <a:pt x="19234" y="6875"/>
                  <a:pt x="19226" y="6877"/>
                  <a:pt x="19219" y="6877"/>
                </a:cubicBezTo>
                <a:cubicBezTo>
                  <a:pt x="19197" y="6877"/>
                  <a:pt x="19177" y="6864"/>
                  <a:pt x="19163" y="6842"/>
                </a:cubicBezTo>
                <a:cubicBezTo>
                  <a:pt x="19151" y="6823"/>
                  <a:pt x="19163" y="6799"/>
                  <a:pt x="19133" y="6781"/>
                </a:cubicBezTo>
                <a:cubicBezTo>
                  <a:pt x="19126" y="6774"/>
                  <a:pt x="19109" y="6770"/>
                  <a:pt x="19092" y="6770"/>
                </a:cubicBezTo>
                <a:cubicBezTo>
                  <a:pt x="19079" y="6770"/>
                  <a:pt x="19066" y="6773"/>
                  <a:pt x="19060" y="6781"/>
                </a:cubicBezTo>
                <a:cubicBezTo>
                  <a:pt x="19030" y="6781"/>
                  <a:pt x="19006" y="6763"/>
                  <a:pt x="18982" y="6763"/>
                </a:cubicBezTo>
                <a:cubicBezTo>
                  <a:pt x="18975" y="6763"/>
                  <a:pt x="18969" y="6769"/>
                  <a:pt x="18957" y="6769"/>
                </a:cubicBezTo>
                <a:cubicBezTo>
                  <a:pt x="18951" y="6769"/>
                  <a:pt x="18945" y="6763"/>
                  <a:pt x="18939" y="6763"/>
                </a:cubicBezTo>
                <a:cubicBezTo>
                  <a:pt x="18927" y="6775"/>
                  <a:pt x="18927" y="6799"/>
                  <a:pt x="18921" y="6805"/>
                </a:cubicBezTo>
                <a:cubicBezTo>
                  <a:pt x="18909" y="6823"/>
                  <a:pt x="18891" y="6830"/>
                  <a:pt x="18885" y="6854"/>
                </a:cubicBezTo>
                <a:cubicBezTo>
                  <a:pt x="18879" y="6866"/>
                  <a:pt x="18860" y="6884"/>
                  <a:pt x="18860" y="6902"/>
                </a:cubicBezTo>
                <a:cubicBezTo>
                  <a:pt x="18854" y="6920"/>
                  <a:pt x="18860" y="6945"/>
                  <a:pt x="18836" y="6951"/>
                </a:cubicBezTo>
                <a:cubicBezTo>
                  <a:pt x="18860" y="6951"/>
                  <a:pt x="18879" y="6926"/>
                  <a:pt x="18891" y="6914"/>
                </a:cubicBezTo>
                <a:cubicBezTo>
                  <a:pt x="18902" y="6903"/>
                  <a:pt x="18915" y="6898"/>
                  <a:pt x="18927" y="6898"/>
                </a:cubicBezTo>
                <a:cubicBezTo>
                  <a:pt x="18942" y="6898"/>
                  <a:pt x="18956" y="6905"/>
                  <a:pt x="18969" y="6914"/>
                </a:cubicBezTo>
                <a:cubicBezTo>
                  <a:pt x="19000" y="6926"/>
                  <a:pt x="18982" y="6926"/>
                  <a:pt x="18957" y="6951"/>
                </a:cubicBezTo>
                <a:cubicBezTo>
                  <a:pt x="18945" y="6957"/>
                  <a:pt x="18939" y="6975"/>
                  <a:pt x="18939" y="6987"/>
                </a:cubicBezTo>
                <a:cubicBezTo>
                  <a:pt x="18952" y="6996"/>
                  <a:pt x="18985" y="7001"/>
                  <a:pt x="19011" y="7001"/>
                </a:cubicBezTo>
                <a:cubicBezTo>
                  <a:pt x="19021" y="7001"/>
                  <a:pt x="19030" y="7001"/>
                  <a:pt x="19036" y="6999"/>
                </a:cubicBezTo>
                <a:cubicBezTo>
                  <a:pt x="19048" y="6987"/>
                  <a:pt x="19060" y="6975"/>
                  <a:pt x="19072" y="6975"/>
                </a:cubicBezTo>
                <a:cubicBezTo>
                  <a:pt x="19091" y="6969"/>
                  <a:pt x="19103" y="6969"/>
                  <a:pt x="19121" y="6969"/>
                </a:cubicBezTo>
                <a:cubicBezTo>
                  <a:pt x="19157" y="6969"/>
                  <a:pt x="19181" y="6981"/>
                  <a:pt x="19199" y="6999"/>
                </a:cubicBezTo>
                <a:cubicBezTo>
                  <a:pt x="19218" y="7005"/>
                  <a:pt x="19218" y="6999"/>
                  <a:pt x="19230" y="7011"/>
                </a:cubicBezTo>
                <a:cubicBezTo>
                  <a:pt x="19242" y="7017"/>
                  <a:pt x="19230" y="7029"/>
                  <a:pt x="19242" y="7035"/>
                </a:cubicBezTo>
                <a:cubicBezTo>
                  <a:pt x="19245" y="7038"/>
                  <a:pt x="19248" y="7038"/>
                  <a:pt x="19251" y="7038"/>
                </a:cubicBezTo>
                <a:cubicBezTo>
                  <a:pt x="19254" y="7038"/>
                  <a:pt x="19257" y="7038"/>
                  <a:pt x="19260" y="7041"/>
                </a:cubicBezTo>
                <a:cubicBezTo>
                  <a:pt x="19272" y="7047"/>
                  <a:pt x="19272" y="7047"/>
                  <a:pt x="19272" y="7060"/>
                </a:cubicBezTo>
                <a:cubicBezTo>
                  <a:pt x="19254" y="7060"/>
                  <a:pt x="19230" y="7047"/>
                  <a:pt x="19218" y="7041"/>
                </a:cubicBezTo>
                <a:cubicBezTo>
                  <a:pt x="19193" y="7035"/>
                  <a:pt x="19181" y="7017"/>
                  <a:pt x="19157" y="7017"/>
                </a:cubicBezTo>
                <a:cubicBezTo>
                  <a:pt x="19149" y="7015"/>
                  <a:pt x="19141" y="7015"/>
                  <a:pt x="19133" y="7015"/>
                </a:cubicBezTo>
                <a:cubicBezTo>
                  <a:pt x="19116" y="7015"/>
                  <a:pt x="19099" y="7017"/>
                  <a:pt x="19078" y="7017"/>
                </a:cubicBezTo>
                <a:cubicBezTo>
                  <a:pt x="19066" y="7017"/>
                  <a:pt x="19018" y="7017"/>
                  <a:pt x="19018" y="7041"/>
                </a:cubicBezTo>
                <a:cubicBezTo>
                  <a:pt x="19013" y="7040"/>
                  <a:pt x="19008" y="7040"/>
                  <a:pt x="19004" y="7040"/>
                </a:cubicBezTo>
                <a:cubicBezTo>
                  <a:pt x="18986" y="7040"/>
                  <a:pt x="18982" y="7052"/>
                  <a:pt x="18982" y="7072"/>
                </a:cubicBezTo>
                <a:lnTo>
                  <a:pt x="18982" y="7096"/>
                </a:lnTo>
                <a:cubicBezTo>
                  <a:pt x="18982" y="7102"/>
                  <a:pt x="18957" y="7102"/>
                  <a:pt x="18969" y="7114"/>
                </a:cubicBezTo>
                <a:cubicBezTo>
                  <a:pt x="18972" y="7126"/>
                  <a:pt x="18988" y="7129"/>
                  <a:pt x="19003" y="7129"/>
                </a:cubicBezTo>
                <a:cubicBezTo>
                  <a:pt x="19018" y="7129"/>
                  <a:pt x="19033" y="7126"/>
                  <a:pt x="19036" y="7126"/>
                </a:cubicBezTo>
                <a:cubicBezTo>
                  <a:pt x="19060" y="7132"/>
                  <a:pt x="19048" y="7144"/>
                  <a:pt x="19060" y="7162"/>
                </a:cubicBezTo>
                <a:cubicBezTo>
                  <a:pt x="19018" y="7162"/>
                  <a:pt x="19000" y="7187"/>
                  <a:pt x="18957" y="7193"/>
                </a:cubicBezTo>
                <a:cubicBezTo>
                  <a:pt x="18945" y="7169"/>
                  <a:pt x="18957" y="7162"/>
                  <a:pt x="18927" y="7162"/>
                </a:cubicBezTo>
                <a:cubicBezTo>
                  <a:pt x="18921" y="7162"/>
                  <a:pt x="18909" y="7169"/>
                  <a:pt x="18897" y="7169"/>
                </a:cubicBezTo>
                <a:cubicBezTo>
                  <a:pt x="18897" y="7169"/>
                  <a:pt x="18885" y="7162"/>
                  <a:pt x="18879" y="7162"/>
                </a:cubicBezTo>
                <a:cubicBezTo>
                  <a:pt x="18854" y="7187"/>
                  <a:pt x="18848" y="7205"/>
                  <a:pt x="18824" y="7223"/>
                </a:cubicBezTo>
                <a:cubicBezTo>
                  <a:pt x="18816" y="7219"/>
                  <a:pt x="18809" y="7217"/>
                  <a:pt x="18802" y="7217"/>
                </a:cubicBezTo>
                <a:cubicBezTo>
                  <a:pt x="18767" y="7217"/>
                  <a:pt x="18744" y="7264"/>
                  <a:pt x="18739" y="7290"/>
                </a:cubicBezTo>
                <a:cubicBezTo>
                  <a:pt x="18732" y="7286"/>
                  <a:pt x="18716" y="7264"/>
                  <a:pt x="18703" y="7264"/>
                </a:cubicBezTo>
                <a:cubicBezTo>
                  <a:pt x="18696" y="7264"/>
                  <a:pt x="18689" y="7270"/>
                  <a:pt x="18685" y="7290"/>
                </a:cubicBezTo>
                <a:cubicBezTo>
                  <a:pt x="18672" y="7286"/>
                  <a:pt x="18654" y="7276"/>
                  <a:pt x="18636" y="7276"/>
                </a:cubicBezTo>
                <a:cubicBezTo>
                  <a:pt x="18628" y="7276"/>
                  <a:pt x="18620" y="7278"/>
                  <a:pt x="18612" y="7284"/>
                </a:cubicBezTo>
                <a:cubicBezTo>
                  <a:pt x="18606" y="7290"/>
                  <a:pt x="18594" y="7320"/>
                  <a:pt x="18588" y="7326"/>
                </a:cubicBezTo>
                <a:cubicBezTo>
                  <a:pt x="18596" y="7329"/>
                  <a:pt x="18601" y="7330"/>
                  <a:pt x="18605" y="7330"/>
                </a:cubicBezTo>
                <a:cubicBezTo>
                  <a:pt x="18617" y="7330"/>
                  <a:pt x="18618" y="7320"/>
                  <a:pt x="18636" y="7320"/>
                </a:cubicBezTo>
                <a:cubicBezTo>
                  <a:pt x="18640" y="7319"/>
                  <a:pt x="18643" y="7319"/>
                  <a:pt x="18645" y="7319"/>
                </a:cubicBezTo>
                <a:cubicBezTo>
                  <a:pt x="18666" y="7319"/>
                  <a:pt x="18665" y="7339"/>
                  <a:pt x="18649" y="7350"/>
                </a:cubicBezTo>
                <a:lnTo>
                  <a:pt x="18642" y="7356"/>
                </a:lnTo>
                <a:cubicBezTo>
                  <a:pt x="18588" y="7368"/>
                  <a:pt x="18527" y="7380"/>
                  <a:pt x="18467" y="7405"/>
                </a:cubicBezTo>
                <a:cubicBezTo>
                  <a:pt x="18194" y="7489"/>
                  <a:pt x="17952" y="7804"/>
                  <a:pt x="17734" y="7956"/>
                </a:cubicBezTo>
                <a:cubicBezTo>
                  <a:pt x="17667" y="7956"/>
                  <a:pt x="17577" y="7992"/>
                  <a:pt x="17511" y="7992"/>
                </a:cubicBezTo>
                <a:cubicBezTo>
                  <a:pt x="17453" y="7992"/>
                  <a:pt x="17414" y="7964"/>
                  <a:pt x="17426" y="7859"/>
                </a:cubicBezTo>
                <a:cubicBezTo>
                  <a:pt x="17301" y="7834"/>
                  <a:pt x="17287" y="7748"/>
                  <a:pt x="17179" y="7748"/>
                </a:cubicBezTo>
                <a:cubicBezTo>
                  <a:pt x="17156" y="7748"/>
                  <a:pt x="17127" y="7752"/>
                  <a:pt x="17093" y="7762"/>
                </a:cubicBezTo>
                <a:cubicBezTo>
                  <a:pt x="17068" y="7641"/>
                  <a:pt x="16887" y="7623"/>
                  <a:pt x="16856" y="7441"/>
                </a:cubicBezTo>
                <a:cubicBezTo>
                  <a:pt x="16911" y="7411"/>
                  <a:pt x="16929" y="7368"/>
                  <a:pt x="16947" y="7308"/>
                </a:cubicBezTo>
                <a:cubicBezTo>
                  <a:pt x="16826" y="7259"/>
                  <a:pt x="16802" y="7175"/>
                  <a:pt x="16705" y="7096"/>
                </a:cubicBezTo>
                <a:cubicBezTo>
                  <a:pt x="16741" y="7035"/>
                  <a:pt x="16747" y="6945"/>
                  <a:pt x="16705" y="6890"/>
                </a:cubicBezTo>
                <a:cubicBezTo>
                  <a:pt x="16729" y="6872"/>
                  <a:pt x="16741" y="6842"/>
                  <a:pt x="16760" y="6836"/>
                </a:cubicBezTo>
                <a:cubicBezTo>
                  <a:pt x="16734" y="6807"/>
                  <a:pt x="16697" y="6793"/>
                  <a:pt x="16660" y="6793"/>
                </a:cubicBezTo>
                <a:cubicBezTo>
                  <a:pt x="16610" y="6793"/>
                  <a:pt x="16557" y="6819"/>
                  <a:pt x="16529" y="6872"/>
                </a:cubicBezTo>
                <a:cubicBezTo>
                  <a:pt x="16457" y="6751"/>
                  <a:pt x="16493" y="6624"/>
                  <a:pt x="16342" y="6557"/>
                </a:cubicBezTo>
                <a:cubicBezTo>
                  <a:pt x="16324" y="6550"/>
                  <a:pt x="16307" y="6548"/>
                  <a:pt x="16292" y="6548"/>
                </a:cubicBezTo>
                <a:cubicBezTo>
                  <a:pt x="16267" y="6548"/>
                  <a:pt x="16245" y="6554"/>
                  <a:pt x="16223" y="6554"/>
                </a:cubicBezTo>
                <a:cubicBezTo>
                  <a:pt x="16200" y="6554"/>
                  <a:pt x="16178" y="6547"/>
                  <a:pt x="16154" y="6521"/>
                </a:cubicBezTo>
                <a:cubicBezTo>
                  <a:pt x="16124" y="6490"/>
                  <a:pt x="16154" y="6369"/>
                  <a:pt x="16112" y="6315"/>
                </a:cubicBezTo>
                <a:cubicBezTo>
                  <a:pt x="16066" y="6315"/>
                  <a:pt x="16011" y="6305"/>
                  <a:pt x="15953" y="6305"/>
                </a:cubicBezTo>
                <a:cubicBezTo>
                  <a:pt x="15933" y="6305"/>
                  <a:pt x="15913" y="6306"/>
                  <a:pt x="15894" y="6309"/>
                </a:cubicBezTo>
                <a:cubicBezTo>
                  <a:pt x="15886" y="6255"/>
                  <a:pt x="15854" y="6228"/>
                  <a:pt x="15814" y="6228"/>
                </a:cubicBezTo>
                <a:cubicBezTo>
                  <a:pt x="15792" y="6228"/>
                  <a:pt x="15767" y="6237"/>
                  <a:pt x="15742" y="6254"/>
                </a:cubicBezTo>
                <a:cubicBezTo>
                  <a:pt x="15736" y="6236"/>
                  <a:pt x="15712" y="6224"/>
                  <a:pt x="15706" y="6200"/>
                </a:cubicBezTo>
                <a:cubicBezTo>
                  <a:pt x="15704" y="6200"/>
                  <a:pt x="15702" y="6200"/>
                  <a:pt x="15699" y="6200"/>
                </a:cubicBezTo>
                <a:cubicBezTo>
                  <a:pt x="15605" y="6200"/>
                  <a:pt x="15507" y="6323"/>
                  <a:pt x="15518" y="6400"/>
                </a:cubicBezTo>
                <a:cubicBezTo>
                  <a:pt x="15397" y="6521"/>
                  <a:pt x="15549" y="6593"/>
                  <a:pt x="15494" y="6721"/>
                </a:cubicBezTo>
                <a:cubicBezTo>
                  <a:pt x="15489" y="6720"/>
                  <a:pt x="15483" y="6720"/>
                  <a:pt x="15477" y="6720"/>
                </a:cubicBezTo>
                <a:cubicBezTo>
                  <a:pt x="15438" y="6720"/>
                  <a:pt x="15394" y="6734"/>
                  <a:pt x="15362" y="6734"/>
                </a:cubicBezTo>
                <a:cubicBezTo>
                  <a:pt x="15357" y="6734"/>
                  <a:pt x="15353" y="6733"/>
                  <a:pt x="15349" y="6733"/>
                </a:cubicBezTo>
                <a:lnTo>
                  <a:pt x="15349" y="6733"/>
                </a:lnTo>
                <a:cubicBezTo>
                  <a:pt x="15355" y="6763"/>
                  <a:pt x="15337" y="6805"/>
                  <a:pt x="15343" y="6836"/>
                </a:cubicBezTo>
                <a:cubicBezTo>
                  <a:pt x="15338" y="6835"/>
                  <a:pt x="15334" y="6835"/>
                  <a:pt x="15329" y="6835"/>
                </a:cubicBezTo>
                <a:cubicBezTo>
                  <a:pt x="15274" y="6835"/>
                  <a:pt x="15224" y="6866"/>
                  <a:pt x="15173" y="6866"/>
                </a:cubicBezTo>
                <a:cubicBezTo>
                  <a:pt x="15095" y="6866"/>
                  <a:pt x="15095" y="6842"/>
                  <a:pt x="15022" y="6823"/>
                </a:cubicBezTo>
                <a:cubicBezTo>
                  <a:pt x="14925" y="6793"/>
                  <a:pt x="14840" y="6751"/>
                  <a:pt x="14774" y="6672"/>
                </a:cubicBezTo>
                <a:cubicBezTo>
                  <a:pt x="14840" y="6599"/>
                  <a:pt x="14828" y="6539"/>
                  <a:pt x="14743" y="6509"/>
                </a:cubicBezTo>
                <a:cubicBezTo>
                  <a:pt x="14719" y="6472"/>
                  <a:pt x="14743" y="6478"/>
                  <a:pt x="14707" y="6448"/>
                </a:cubicBezTo>
                <a:cubicBezTo>
                  <a:pt x="14737" y="6430"/>
                  <a:pt x="14743" y="6381"/>
                  <a:pt x="14762" y="6357"/>
                </a:cubicBezTo>
                <a:cubicBezTo>
                  <a:pt x="14647" y="6345"/>
                  <a:pt x="14677" y="6230"/>
                  <a:pt x="14592" y="6170"/>
                </a:cubicBezTo>
                <a:cubicBezTo>
                  <a:pt x="14587" y="6166"/>
                  <a:pt x="14581" y="6165"/>
                  <a:pt x="14575" y="6165"/>
                </a:cubicBezTo>
                <a:cubicBezTo>
                  <a:pt x="14546" y="6165"/>
                  <a:pt x="14510" y="6199"/>
                  <a:pt x="14478" y="6199"/>
                </a:cubicBezTo>
                <a:cubicBezTo>
                  <a:pt x="14472" y="6199"/>
                  <a:pt x="14465" y="6197"/>
                  <a:pt x="14459" y="6194"/>
                </a:cubicBezTo>
                <a:cubicBezTo>
                  <a:pt x="14410" y="6170"/>
                  <a:pt x="14410" y="6085"/>
                  <a:pt x="14398" y="6079"/>
                </a:cubicBezTo>
                <a:cubicBezTo>
                  <a:pt x="14365" y="6062"/>
                  <a:pt x="14328" y="6055"/>
                  <a:pt x="14288" y="6055"/>
                </a:cubicBezTo>
                <a:cubicBezTo>
                  <a:pt x="14172" y="6055"/>
                  <a:pt x="14034" y="6111"/>
                  <a:pt x="13890" y="6115"/>
                </a:cubicBezTo>
                <a:cubicBezTo>
                  <a:pt x="13890" y="6127"/>
                  <a:pt x="13884" y="6139"/>
                  <a:pt x="13884" y="6145"/>
                </a:cubicBezTo>
                <a:cubicBezTo>
                  <a:pt x="13851" y="6133"/>
                  <a:pt x="13818" y="6125"/>
                  <a:pt x="13787" y="6125"/>
                </a:cubicBezTo>
                <a:cubicBezTo>
                  <a:pt x="13744" y="6125"/>
                  <a:pt x="13708" y="6141"/>
                  <a:pt x="13690" y="6188"/>
                </a:cubicBezTo>
                <a:cubicBezTo>
                  <a:pt x="13681" y="6186"/>
                  <a:pt x="13672" y="6185"/>
                  <a:pt x="13662" y="6185"/>
                </a:cubicBezTo>
                <a:cubicBezTo>
                  <a:pt x="13549" y="6185"/>
                  <a:pt x="13375" y="6306"/>
                  <a:pt x="13375" y="6412"/>
                </a:cubicBezTo>
                <a:cubicBezTo>
                  <a:pt x="13248" y="6436"/>
                  <a:pt x="13103" y="6509"/>
                  <a:pt x="12976" y="6527"/>
                </a:cubicBezTo>
                <a:cubicBezTo>
                  <a:pt x="12969" y="6527"/>
                  <a:pt x="12963" y="6528"/>
                  <a:pt x="12957" y="6528"/>
                </a:cubicBezTo>
                <a:cubicBezTo>
                  <a:pt x="12902" y="6528"/>
                  <a:pt x="12841" y="6507"/>
                  <a:pt x="12795" y="6507"/>
                </a:cubicBezTo>
                <a:cubicBezTo>
                  <a:pt x="12741" y="6507"/>
                  <a:pt x="12709" y="6536"/>
                  <a:pt x="12733" y="6660"/>
                </a:cubicBezTo>
                <a:cubicBezTo>
                  <a:pt x="12695" y="6676"/>
                  <a:pt x="12660" y="6683"/>
                  <a:pt x="12627" y="6683"/>
                </a:cubicBezTo>
                <a:cubicBezTo>
                  <a:pt x="12538" y="6683"/>
                  <a:pt x="12465" y="6632"/>
                  <a:pt x="12376" y="6587"/>
                </a:cubicBezTo>
                <a:cubicBezTo>
                  <a:pt x="12249" y="6527"/>
                  <a:pt x="12164" y="6527"/>
                  <a:pt x="11995" y="6509"/>
                </a:cubicBezTo>
                <a:cubicBezTo>
                  <a:pt x="11946" y="6503"/>
                  <a:pt x="11874" y="6490"/>
                  <a:pt x="11807" y="6472"/>
                </a:cubicBezTo>
                <a:cubicBezTo>
                  <a:pt x="11716" y="6436"/>
                  <a:pt x="11619" y="6388"/>
                  <a:pt x="11522" y="6357"/>
                </a:cubicBezTo>
                <a:cubicBezTo>
                  <a:pt x="11583" y="5831"/>
                  <a:pt x="11722" y="5298"/>
                  <a:pt x="11765" y="5195"/>
                </a:cubicBezTo>
                <a:cubicBezTo>
                  <a:pt x="11771" y="5207"/>
                  <a:pt x="11777" y="5219"/>
                  <a:pt x="11783" y="5225"/>
                </a:cubicBezTo>
                <a:cubicBezTo>
                  <a:pt x="11786" y="5226"/>
                  <a:pt x="11789" y="5227"/>
                  <a:pt x="11792" y="5227"/>
                </a:cubicBezTo>
                <a:cubicBezTo>
                  <a:pt x="11793" y="5227"/>
                  <a:pt x="11794" y="5227"/>
                  <a:pt x="11796" y="5226"/>
                </a:cubicBezTo>
                <a:lnTo>
                  <a:pt x="11796" y="5226"/>
                </a:lnTo>
                <a:cubicBezTo>
                  <a:pt x="11776" y="5235"/>
                  <a:pt x="11765" y="5245"/>
                  <a:pt x="11765" y="5255"/>
                </a:cubicBezTo>
                <a:cubicBezTo>
                  <a:pt x="11774" y="5242"/>
                  <a:pt x="11803" y="5235"/>
                  <a:pt x="11823" y="5235"/>
                </a:cubicBezTo>
                <a:cubicBezTo>
                  <a:pt x="11829" y="5235"/>
                  <a:pt x="11834" y="5236"/>
                  <a:pt x="11837" y="5237"/>
                </a:cubicBezTo>
                <a:cubicBezTo>
                  <a:pt x="11825" y="5237"/>
                  <a:pt x="11783" y="5255"/>
                  <a:pt x="11783" y="5255"/>
                </a:cubicBezTo>
                <a:cubicBezTo>
                  <a:pt x="11783" y="5255"/>
                  <a:pt x="11807" y="5247"/>
                  <a:pt x="11825" y="5247"/>
                </a:cubicBezTo>
                <a:cubicBezTo>
                  <a:pt x="11834" y="5247"/>
                  <a:pt x="11841" y="5249"/>
                  <a:pt x="11843" y="5255"/>
                </a:cubicBezTo>
                <a:cubicBezTo>
                  <a:pt x="11831" y="5255"/>
                  <a:pt x="11795" y="5267"/>
                  <a:pt x="11795" y="5267"/>
                </a:cubicBezTo>
                <a:cubicBezTo>
                  <a:pt x="11795" y="5267"/>
                  <a:pt x="11814" y="5265"/>
                  <a:pt x="11828" y="5265"/>
                </a:cubicBezTo>
                <a:cubicBezTo>
                  <a:pt x="11835" y="5265"/>
                  <a:pt x="11841" y="5265"/>
                  <a:pt x="11843" y="5267"/>
                </a:cubicBezTo>
                <a:cubicBezTo>
                  <a:pt x="11825" y="5267"/>
                  <a:pt x="11777" y="5292"/>
                  <a:pt x="11777" y="5298"/>
                </a:cubicBezTo>
                <a:cubicBezTo>
                  <a:pt x="11790" y="5293"/>
                  <a:pt x="11812" y="5289"/>
                  <a:pt x="11832" y="5289"/>
                </a:cubicBezTo>
                <a:cubicBezTo>
                  <a:pt x="11840" y="5289"/>
                  <a:pt x="11848" y="5290"/>
                  <a:pt x="11855" y="5292"/>
                </a:cubicBezTo>
                <a:cubicBezTo>
                  <a:pt x="11813" y="5292"/>
                  <a:pt x="11783" y="5316"/>
                  <a:pt x="11783" y="5316"/>
                </a:cubicBezTo>
                <a:cubicBezTo>
                  <a:pt x="11783" y="5316"/>
                  <a:pt x="11807" y="5306"/>
                  <a:pt x="11831" y="5306"/>
                </a:cubicBezTo>
                <a:cubicBezTo>
                  <a:pt x="11840" y="5306"/>
                  <a:pt x="11848" y="5307"/>
                  <a:pt x="11855" y="5310"/>
                </a:cubicBezTo>
                <a:cubicBezTo>
                  <a:pt x="11807" y="5310"/>
                  <a:pt x="11777" y="5352"/>
                  <a:pt x="11777" y="5352"/>
                </a:cubicBezTo>
                <a:cubicBezTo>
                  <a:pt x="11777" y="5352"/>
                  <a:pt x="11813" y="5328"/>
                  <a:pt x="11855" y="5328"/>
                </a:cubicBezTo>
                <a:lnTo>
                  <a:pt x="11855" y="5328"/>
                </a:lnTo>
                <a:cubicBezTo>
                  <a:pt x="11831" y="5340"/>
                  <a:pt x="11795" y="5352"/>
                  <a:pt x="11795" y="5370"/>
                </a:cubicBezTo>
                <a:cubicBezTo>
                  <a:pt x="11807" y="5352"/>
                  <a:pt x="11862" y="5352"/>
                  <a:pt x="11862" y="5352"/>
                </a:cubicBezTo>
                <a:lnTo>
                  <a:pt x="11862" y="5352"/>
                </a:lnTo>
                <a:cubicBezTo>
                  <a:pt x="11862" y="5352"/>
                  <a:pt x="11801" y="5376"/>
                  <a:pt x="11795" y="5383"/>
                </a:cubicBezTo>
                <a:cubicBezTo>
                  <a:pt x="11795" y="5383"/>
                  <a:pt x="11826" y="5375"/>
                  <a:pt x="11848" y="5375"/>
                </a:cubicBezTo>
                <a:cubicBezTo>
                  <a:pt x="11853" y="5375"/>
                  <a:pt x="11858" y="5375"/>
                  <a:pt x="11862" y="5376"/>
                </a:cubicBezTo>
                <a:cubicBezTo>
                  <a:pt x="11855" y="5376"/>
                  <a:pt x="11807" y="5389"/>
                  <a:pt x="11783" y="5413"/>
                </a:cubicBezTo>
                <a:cubicBezTo>
                  <a:pt x="11801" y="5407"/>
                  <a:pt x="11855" y="5401"/>
                  <a:pt x="11892" y="5401"/>
                </a:cubicBezTo>
                <a:cubicBezTo>
                  <a:pt x="11843" y="5401"/>
                  <a:pt x="11813" y="5431"/>
                  <a:pt x="11813" y="5431"/>
                </a:cubicBezTo>
                <a:cubicBezTo>
                  <a:pt x="11813" y="5431"/>
                  <a:pt x="11856" y="5412"/>
                  <a:pt x="11891" y="5412"/>
                </a:cubicBezTo>
                <a:cubicBezTo>
                  <a:pt x="11896" y="5412"/>
                  <a:pt x="11900" y="5412"/>
                  <a:pt x="11904" y="5413"/>
                </a:cubicBezTo>
                <a:cubicBezTo>
                  <a:pt x="11843" y="5413"/>
                  <a:pt x="11801" y="5461"/>
                  <a:pt x="11801" y="5461"/>
                </a:cubicBezTo>
                <a:cubicBezTo>
                  <a:pt x="11801" y="5461"/>
                  <a:pt x="11853" y="5442"/>
                  <a:pt x="11886" y="5438"/>
                </a:cubicBezTo>
                <a:lnTo>
                  <a:pt x="11886" y="5438"/>
                </a:lnTo>
                <a:cubicBezTo>
                  <a:pt x="11850" y="5443"/>
                  <a:pt x="11800" y="5469"/>
                  <a:pt x="11795" y="5479"/>
                </a:cubicBezTo>
                <a:cubicBezTo>
                  <a:pt x="11813" y="5467"/>
                  <a:pt x="11874" y="5461"/>
                  <a:pt x="11922" y="5461"/>
                </a:cubicBezTo>
                <a:lnTo>
                  <a:pt x="11922" y="5461"/>
                </a:lnTo>
                <a:cubicBezTo>
                  <a:pt x="11892" y="5461"/>
                  <a:pt x="11825" y="5498"/>
                  <a:pt x="11825" y="5504"/>
                </a:cubicBezTo>
                <a:cubicBezTo>
                  <a:pt x="11855" y="5479"/>
                  <a:pt x="11922" y="5479"/>
                  <a:pt x="11922" y="5479"/>
                </a:cubicBezTo>
                <a:lnTo>
                  <a:pt x="11922" y="5479"/>
                </a:lnTo>
                <a:cubicBezTo>
                  <a:pt x="11922" y="5479"/>
                  <a:pt x="11843" y="5510"/>
                  <a:pt x="11825" y="5522"/>
                </a:cubicBezTo>
                <a:cubicBezTo>
                  <a:pt x="11827" y="5522"/>
                  <a:pt x="11833" y="5522"/>
                  <a:pt x="11843" y="5522"/>
                </a:cubicBezTo>
                <a:cubicBezTo>
                  <a:pt x="11862" y="5522"/>
                  <a:pt x="11894" y="5520"/>
                  <a:pt x="11934" y="5504"/>
                </a:cubicBezTo>
                <a:lnTo>
                  <a:pt x="11934" y="5504"/>
                </a:lnTo>
                <a:cubicBezTo>
                  <a:pt x="11922" y="5528"/>
                  <a:pt x="11843" y="5540"/>
                  <a:pt x="11843" y="5540"/>
                </a:cubicBezTo>
                <a:cubicBezTo>
                  <a:pt x="11843" y="5540"/>
                  <a:pt x="11892" y="5540"/>
                  <a:pt x="11934" y="5534"/>
                </a:cubicBezTo>
                <a:lnTo>
                  <a:pt x="11934" y="5534"/>
                </a:lnTo>
                <a:cubicBezTo>
                  <a:pt x="11934" y="5540"/>
                  <a:pt x="11892" y="5558"/>
                  <a:pt x="11862" y="5564"/>
                </a:cubicBezTo>
                <a:cubicBezTo>
                  <a:pt x="11866" y="5565"/>
                  <a:pt x="11870" y="5565"/>
                  <a:pt x="11875" y="5565"/>
                </a:cubicBezTo>
                <a:cubicBezTo>
                  <a:pt x="11903" y="5565"/>
                  <a:pt x="11934" y="5552"/>
                  <a:pt x="11934" y="5552"/>
                </a:cubicBezTo>
                <a:lnTo>
                  <a:pt x="11934" y="5552"/>
                </a:lnTo>
                <a:cubicBezTo>
                  <a:pt x="11934" y="5552"/>
                  <a:pt x="11898" y="5588"/>
                  <a:pt x="11868" y="5600"/>
                </a:cubicBezTo>
                <a:cubicBezTo>
                  <a:pt x="11874" y="5600"/>
                  <a:pt x="11904" y="5594"/>
                  <a:pt x="11934" y="5570"/>
                </a:cubicBezTo>
                <a:lnTo>
                  <a:pt x="11934" y="5570"/>
                </a:lnTo>
                <a:cubicBezTo>
                  <a:pt x="11922" y="5588"/>
                  <a:pt x="11892" y="5643"/>
                  <a:pt x="11892" y="5661"/>
                </a:cubicBezTo>
                <a:cubicBezTo>
                  <a:pt x="11898" y="5631"/>
                  <a:pt x="11958" y="5570"/>
                  <a:pt x="11958" y="5570"/>
                </a:cubicBezTo>
                <a:lnTo>
                  <a:pt x="11958" y="5570"/>
                </a:lnTo>
                <a:cubicBezTo>
                  <a:pt x="11958" y="5570"/>
                  <a:pt x="11922" y="5643"/>
                  <a:pt x="11904" y="5661"/>
                </a:cubicBezTo>
                <a:cubicBezTo>
                  <a:pt x="11904" y="5661"/>
                  <a:pt x="11946" y="5631"/>
                  <a:pt x="11977" y="5588"/>
                </a:cubicBezTo>
                <a:lnTo>
                  <a:pt x="11977" y="5588"/>
                </a:lnTo>
                <a:cubicBezTo>
                  <a:pt x="11977" y="5643"/>
                  <a:pt x="11904" y="5746"/>
                  <a:pt x="11904" y="5746"/>
                </a:cubicBezTo>
                <a:cubicBezTo>
                  <a:pt x="11904" y="5746"/>
                  <a:pt x="11946" y="5703"/>
                  <a:pt x="11977" y="5643"/>
                </a:cubicBezTo>
                <a:lnTo>
                  <a:pt x="11977" y="5643"/>
                </a:lnTo>
                <a:cubicBezTo>
                  <a:pt x="11977" y="5685"/>
                  <a:pt x="11928" y="5752"/>
                  <a:pt x="11928" y="5752"/>
                </a:cubicBezTo>
                <a:cubicBezTo>
                  <a:pt x="11928" y="5752"/>
                  <a:pt x="11964" y="5715"/>
                  <a:pt x="11989" y="5649"/>
                </a:cubicBezTo>
                <a:lnTo>
                  <a:pt x="11989" y="5649"/>
                </a:lnTo>
                <a:cubicBezTo>
                  <a:pt x="11995" y="5691"/>
                  <a:pt x="11946" y="5782"/>
                  <a:pt x="11928" y="5806"/>
                </a:cubicBezTo>
                <a:cubicBezTo>
                  <a:pt x="11934" y="5806"/>
                  <a:pt x="11977" y="5776"/>
                  <a:pt x="12013" y="5691"/>
                </a:cubicBezTo>
                <a:lnTo>
                  <a:pt x="12013" y="5691"/>
                </a:lnTo>
                <a:cubicBezTo>
                  <a:pt x="12013" y="5752"/>
                  <a:pt x="11977" y="5800"/>
                  <a:pt x="11946" y="5824"/>
                </a:cubicBezTo>
                <a:cubicBezTo>
                  <a:pt x="11964" y="5812"/>
                  <a:pt x="11983" y="5806"/>
                  <a:pt x="12013" y="5752"/>
                </a:cubicBezTo>
                <a:lnTo>
                  <a:pt x="12013" y="5752"/>
                </a:lnTo>
                <a:cubicBezTo>
                  <a:pt x="12007" y="5770"/>
                  <a:pt x="12007" y="5824"/>
                  <a:pt x="12013" y="5831"/>
                </a:cubicBezTo>
                <a:cubicBezTo>
                  <a:pt x="12007" y="5806"/>
                  <a:pt x="12037" y="5710"/>
                  <a:pt x="12037" y="5685"/>
                </a:cubicBezTo>
                <a:lnTo>
                  <a:pt x="12037" y="5685"/>
                </a:lnTo>
                <a:cubicBezTo>
                  <a:pt x="12037" y="5703"/>
                  <a:pt x="12037" y="5770"/>
                  <a:pt x="12019" y="5800"/>
                </a:cubicBezTo>
                <a:cubicBezTo>
                  <a:pt x="12019" y="5800"/>
                  <a:pt x="12055" y="5746"/>
                  <a:pt x="12049" y="5673"/>
                </a:cubicBezTo>
                <a:lnTo>
                  <a:pt x="12049" y="5673"/>
                </a:lnTo>
                <a:cubicBezTo>
                  <a:pt x="12055" y="5691"/>
                  <a:pt x="12067" y="5709"/>
                  <a:pt x="12067" y="5734"/>
                </a:cubicBezTo>
                <a:cubicBezTo>
                  <a:pt x="12073" y="5661"/>
                  <a:pt x="12043" y="5510"/>
                  <a:pt x="11995" y="5389"/>
                </a:cubicBezTo>
                <a:cubicBezTo>
                  <a:pt x="12013" y="5370"/>
                  <a:pt x="12049" y="5346"/>
                  <a:pt x="12079" y="5322"/>
                </a:cubicBezTo>
                <a:lnTo>
                  <a:pt x="12079" y="5322"/>
                </a:lnTo>
                <a:cubicBezTo>
                  <a:pt x="12055" y="5346"/>
                  <a:pt x="12019" y="5407"/>
                  <a:pt x="12025" y="5413"/>
                </a:cubicBezTo>
                <a:cubicBezTo>
                  <a:pt x="12043" y="5383"/>
                  <a:pt x="12098" y="5340"/>
                  <a:pt x="12098" y="5340"/>
                </a:cubicBezTo>
                <a:lnTo>
                  <a:pt x="12098" y="5340"/>
                </a:lnTo>
                <a:cubicBezTo>
                  <a:pt x="12098" y="5340"/>
                  <a:pt x="12049" y="5407"/>
                  <a:pt x="12037" y="5419"/>
                </a:cubicBezTo>
                <a:cubicBezTo>
                  <a:pt x="12043" y="5419"/>
                  <a:pt x="12079" y="5401"/>
                  <a:pt x="12116" y="5346"/>
                </a:cubicBezTo>
                <a:lnTo>
                  <a:pt x="12116" y="5346"/>
                </a:lnTo>
                <a:cubicBezTo>
                  <a:pt x="12116" y="5376"/>
                  <a:pt x="12067" y="5419"/>
                  <a:pt x="12067" y="5419"/>
                </a:cubicBezTo>
                <a:cubicBezTo>
                  <a:pt x="12067" y="5419"/>
                  <a:pt x="12104" y="5401"/>
                  <a:pt x="12134" y="5358"/>
                </a:cubicBezTo>
                <a:lnTo>
                  <a:pt x="12134" y="5358"/>
                </a:lnTo>
                <a:lnTo>
                  <a:pt x="12086" y="5431"/>
                </a:lnTo>
                <a:cubicBezTo>
                  <a:pt x="12116" y="5413"/>
                  <a:pt x="12146" y="5376"/>
                  <a:pt x="12146" y="5376"/>
                </a:cubicBezTo>
                <a:lnTo>
                  <a:pt x="12146" y="5376"/>
                </a:lnTo>
                <a:cubicBezTo>
                  <a:pt x="12146" y="5376"/>
                  <a:pt x="12140" y="5419"/>
                  <a:pt x="12116" y="5461"/>
                </a:cubicBezTo>
                <a:cubicBezTo>
                  <a:pt x="12128" y="5461"/>
                  <a:pt x="12146" y="5431"/>
                  <a:pt x="12164" y="5401"/>
                </a:cubicBezTo>
                <a:cubicBezTo>
                  <a:pt x="12164" y="5419"/>
                  <a:pt x="12164" y="5479"/>
                  <a:pt x="12176" y="5498"/>
                </a:cubicBezTo>
                <a:cubicBezTo>
                  <a:pt x="12164" y="5467"/>
                  <a:pt x="12188" y="5383"/>
                  <a:pt x="12188" y="5383"/>
                </a:cubicBezTo>
                <a:cubicBezTo>
                  <a:pt x="12188" y="5383"/>
                  <a:pt x="12195" y="5461"/>
                  <a:pt x="12195" y="5491"/>
                </a:cubicBezTo>
                <a:cubicBezTo>
                  <a:pt x="12195" y="5491"/>
                  <a:pt x="12207" y="5437"/>
                  <a:pt x="12207" y="5383"/>
                </a:cubicBezTo>
                <a:cubicBezTo>
                  <a:pt x="12231" y="5431"/>
                  <a:pt x="12237" y="5558"/>
                  <a:pt x="12237" y="5558"/>
                </a:cubicBezTo>
                <a:cubicBezTo>
                  <a:pt x="12237" y="5558"/>
                  <a:pt x="12249" y="5498"/>
                  <a:pt x="12237" y="5431"/>
                </a:cubicBezTo>
                <a:lnTo>
                  <a:pt x="12237" y="5431"/>
                </a:lnTo>
                <a:cubicBezTo>
                  <a:pt x="12261" y="5467"/>
                  <a:pt x="12267" y="5552"/>
                  <a:pt x="12267" y="5552"/>
                </a:cubicBezTo>
                <a:cubicBezTo>
                  <a:pt x="12267" y="5552"/>
                  <a:pt x="12279" y="5498"/>
                  <a:pt x="12261" y="5431"/>
                </a:cubicBezTo>
                <a:lnTo>
                  <a:pt x="12261" y="5431"/>
                </a:lnTo>
                <a:cubicBezTo>
                  <a:pt x="12291" y="5467"/>
                  <a:pt x="12297" y="5564"/>
                  <a:pt x="12297" y="5594"/>
                </a:cubicBezTo>
                <a:cubicBezTo>
                  <a:pt x="12310" y="5588"/>
                  <a:pt x="12322" y="5540"/>
                  <a:pt x="12310" y="5461"/>
                </a:cubicBezTo>
                <a:lnTo>
                  <a:pt x="12310" y="5461"/>
                </a:lnTo>
                <a:cubicBezTo>
                  <a:pt x="12340" y="5504"/>
                  <a:pt x="12328" y="5564"/>
                  <a:pt x="12322" y="5600"/>
                </a:cubicBezTo>
                <a:cubicBezTo>
                  <a:pt x="12340" y="5588"/>
                  <a:pt x="12346" y="5564"/>
                  <a:pt x="12340" y="5510"/>
                </a:cubicBezTo>
                <a:lnTo>
                  <a:pt x="12340" y="5510"/>
                </a:lnTo>
                <a:cubicBezTo>
                  <a:pt x="12346" y="5528"/>
                  <a:pt x="12370" y="5570"/>
                  <a:pt x="12382" y="5570"/>
                </a:cubicBezTo>
                <a:cubicBezTo>
                  <a:pt x="12370" y="5558"/>
                  <a:pt x="12328" y="5461"/>
                  <a:pt x="12322" y="5443"/>
                </a:cubicBezTo>
                <a:lnTo>
                  <a:pt x="12322" y="5443"/>
                </a:lnTo>
                <a:cubicBezTo>
                  <a:pt x="12328" y="5449"/>
                  <a:pt x="12370" y="5510"/>
                  <a:pt x="12376" y="5552"/>
                </a:cubicBezTo>
                <a:cubicBezTo>
                  <a:pt x="12376" y="5552"/>
                  <a:pt x="12376" y="5491"/>
                  <a:pt x="12328" y="5431"/>
                </a:cubicBezTo>
                <a:lnTo>
                  <a:pt x="12328" y="5431"/>
                </a:lnTo>
                <a:cubicBezTo>
                  <a:pt x="12346" y="5443"/>
                  <a:pt x="12358" y="5449"/>
                  <a:pt x="12376" y="5467"/>
                </a:cubicBezTo>
                <a:cubicBezTo>
                  <a:pt x="12340" y="5407"/>
                  <a:pt x="12231" y="5286"/>
                  <a:pt x="12116" y="5207"/>
                </a:cubicBezTo>
                <a:cubicBezTo>
                  <a:pt x="12125" y="5185"/>
                  <a:pt x="12130" y="5159"/>
                  <a:pt x="12138" y="5135"/>
                </a:cubicBezTo>
                <a:lnTo>
                  <a:pt x="12138" y="5135"/>
                </a:lnTo>
                <a:cubicBezTo>
                  <a:pt x="12139" y="5136"/>
                  <a:pt x="12139" y="5137"/>
                  <a:pt x="12140" y="5138"/>
                </a:cubicBezTo>
                <a:lnTo>
                  <a:pt x="12140" y="5138"/>
                </a:lnTo>
                <a:cubicBezTo>
                  <a:pt x="12141" y="5127"/>
                  <a:pt x="12143" y="5117"/>
                  <a:pt x="12146" y="5110"/>
                </a:cubicBezTo>
                <a:lnTo>
                  <a:pt x="12146" y="5110"/>
                </a:lnTo>
                <a:cubicBezTo>
                  <a:pt x="12143" y="5118"/>
                  <a:pt x="12140" y="5127"/>
                  <a:pt x="12138" y="5135"/>
                </a:cubicBezTo>
                <a:lnTo>
                  <a:pt x="12138" y="5135"/>
                </a:lnTo>
                <a:cubicBezTo>
                  <a:pt x="12137" y="5135"/>
                  <a:pt x="12135" y="5134"/>
                  <a:pt x="12134" y="5134"/>
                </a:cubicBezTo>
                <a:cubicBezTo>
                  <a:pt x="12134" y="5110"/>
                  <a:pt x="12140" y="5080"/>
                  <a:pt x="12152" y="5068"/>
                </a:cubicBezTo>
                <a:lnTo>
                  <a:pt x="12152" y="5068"/>
                </a:lnTo>
                <a:cubicBezTo>
                  <a:pt x="12146" y="5092"/>
                  <a:pt x="12146" y="5122"/>
                  <a:pt x="12146" y="5140"/>
                </a:cubicBezTo>
                <a:cubicBezTo>
                  <a:pt x="12143" y="5140"/>
                  <a:pt x="12142" y="5139"/>
                  <a:pt x="12140" y="5138"/>
                </a:cubicBezTo>
                <a:lnTo>
                  <a:pt x="12140" y="5138"/>
                </a:lnTo>
                <a:cubicBezTo>
                  <a:pt x="12137" y="5173"/>
                  <a:pt x="12141" y="5219"/>
                  <a:pt x="12146" y="5219"/>
                </a:cubicBezTo>
                <a:cubicBezTo>
                  <a:pt x="12142" y="5187"/>
                  <a:pt x="12157" y="5145"/>
                  <a:pt x="12166" y="5126"/>
                </a:cubicBezTo>
                <a:lnTo>
                  <a:pt x="12166" y="5126"/>
                </a:lnTo>
                <a:cubicBezTo>
                  <a:pt x="12165" y="5135"/>
                  <a:pt x="12164" y="5144"/>
                  <a:pt x="12164" y="5152"/>
                </a:cubicBezTo>
                <a:cubicBezTo>
                  <a:pt x="12164" y="5144"/>
                  <a:pt x="12165" y="5134"/>
                  <a:pt x="12166" y="5125"/>
                </a:cubicBezTo>
                <a:lnTo>
                  <a:pt x="12166" y="5125"/>
                </a:lnTo>
                <a:cubicBezTo>
                  <a:pt x="12166" y="5125"/>
                  <a:pt x="12166" y="5126"/>
                  <a:pt x="12166" y="5126"/>
                </a:cubicBezTo>
                <a:lnTo>
                  <a:pt x="12166" y="5126"/>
                </a:lnTo>
                <a:cubicBezTo>
                  <a:pt x="12168" y="5106"/>
                  <a:pt x="12172" y="5087"/>
                  <a:pt x="12176" y="5074"/>
                </a:cubicBezTo>
                <a:lnTo>
                  <a:pt x="12176" y="5074"/>
                </a:lnTo>
                <a:cubicBezTo>
                  <a:pt x="12172" y="5089"/>
                  <a:pt x="12169" y="5107"/>
                  <a:pt x="12166" y="5125"/>
                </a:cubicBezTo>
                <a:lnTo>
                  <a:pt x="12166" y="5125"/>
                </a:lnTo>
                <a:cubicBezTo>
                  <a:pt x="12169" y="5119"/>
                  <a:pt x="12170" y="5116"/>
                  <a:pt x="12170" y="5116"/>
                </a:cubicBezTo>
                <a:lnTo>
                  <a:pt x="12170" y="5116"/>
                </a:lnTo>
                <a:cubicBezTo>
                  <a:pt x="12170" y="5116"/>
                  <a:pt x="12170" y="5201"/>
                  <a:pt x="12164" y="5225"/>
                </a:cubicBezTo>
                <a:cubicBezTo>
                  <a:pt x="12170" y="5219"/>
                  <a:pt x="12195" y="5177"/>
                  <a:pt x="12195" y="5110"/>
                </a:cubicBezTo>
                <a:lnTo>
                  <a:pt x="12195" y="5110"/>
                </a:lnTo>
                <a:cubicBezTo>
                  <a:pt x="12207" y="5140"/>
                  <a:pt x="12188" y="5207"/>
                  <a:pt x="12188" y="5207"/>
                </a:cubicBezTo>
                <a:cubicBezTo>
                  <a:pt x="12188" y="5207"/>
                  <a:pt x="12207" y="5171"/>
                  <a:pt x="12219" y="5128"/>
                </a:cubicBezTo>
                <a:cubicBezTo>
                  <a:pt x="12225" y="5128"/>
                  <a:pt x="12219" y="5177"/>
                  <a:pt x="12219" y="5207"/>
                </a:cubicBezTo>
                <a:cubicBezTo>
                  <a:pt x="12231" y="5189"/>
                  <a:pt x="12237" y="5134"/>
                  <a:pt x="12237" y="5134"/>
                </a:cubicBezTo>
                <a:cubicBezTo>
                  <a:pt x="12237" y="5134"/>
                  <a:pt x="12255" y="5177"/>
                  <a:pt x="12261" y="5219"/>
                </a:cubicBezTo>
                <a:cubicBezTo>
                  <a:pt x="12261" y="5207"/>
                  <a:pt x="12267" y="5177"/>
                  <a:pt x="12267" y="5140"/>
                </a:cubicBezTo>
                <a:cubicBezTo>
                  <a:pt x="12279" y="5158"/>
                  <a:pt x="12316" y="5219"/>
                  <a:pt x="12340" y="5225"/>
                </a:cubicBezTo>
                <a:cubicBezTo>
                  <a:pt x="12310" y="5207"/>
                  <a:pt x="12285" y="5116"/>
                  <a:pt x="12285" y="5116"/>
                </a:cubicBezTo>
                <a:lnTo>
                  <a:pt x="12285" y="5116"/>
                </a:lnTo>
                <a:cubicBezTo>
                  <a:pt x="12285" y="5116"/>
                  <a:pt x="12328" y="5177"/>
                  <a:pt x="12346" y="5201"/>
                </a:cubicBezTo>
                <a:cubicBezTo>
                  <a:pt x="12346" y="5201"/>
                  <a:pt x="12328" y="5146"/>
                  <a:pt x="12297" y="5110"/>
                </a:cubicBezTo>
                <a:lnTo>
                  <a:pt x="12297" y="5110"/>
                </a:lnTo>
                <a:cubicBezTo>
                  <a:pt x="12346" y="5134"/>
                  <a:pt x="12412" y="5237"/>
                  <a:pt x="12412" y="5237"/>
                </a:cubicBezTo>
                <a:cubicBezTo>
                  <a:pt x="12412" y="5237"/>
                  <a:pt x="12388" y="5177"/>
                  <a:pt x="12346" y="5134"/>
                </a:cubicBezTo>
                <a:lnTo>
                  <a:pt x="12346" y="5134"/>
                </a:lnTo>
                <a:cubicBezTo>
                  <a:pt x="12382" y="5146"/>
                  <a:pt x="12431" y="5225"/>
                  <a:pt x="12431" y="5225"/>
                </a:cubicBezTo>
                <a:cubicBezTo>
                  <a:pt x="12431" y="5225"/>
                  <a:pt x="12412" y="5177"/>
                  <a:pt x="12358" y="5128"/>
                </a:cubicBezTo>
                <a:lnTo>
                  <a:pt x="12358" y="5128"/>
                </a:lnTo>
                <a:cubicBezTo>
                  <a:pt x="12406" y="5140"/>
                  <a:pt x="12467" y="5225"/>
                  <a:pt x="12473" y="5249"/>
                </a:cubicBezTo>
                <a:cubicBezTo>
                  <a:pt x="12473" y="5237"/>
                  <a:pt x="12467" y="5189"/>
                  <a:pt x="12406" y="5128"/>
                </a:cubicBezTo>
                <a:lnTo>
                  <a:pt x="12406" y="5128"/>
                </a:lnTo>
                <a:cubicBezTo>
                  <a:pt x="12461" y="5146"/>
                  <a:pt x="12479" y="5207"/>
                  <a:pt x="12491" y="5237"/>
                </a:cubicBezTo>
                <a:cubicBezTo>
                  <a:pt x="12491" y="5219"/>
                  <a:pt x="12491" y="5201"/>
                  <a:pt x="12461" y="5146"/>
                </a:cubicBezTo>
                <a:lnTo>
                  <a:pt x="12461" y="5146"/>
                </a:lnTo>
                <a:cubicBezTo>
                  <a:pt x="12471" y="5162"/>
                  <a:pt x="12508" y="5173"/>
                  <a:pt x="12522" y="5176"/>
                </a:cubicBezTo>
                <a:lnTo>
                  <a:pt x="12522" y="5176"/>
                </a:lnTo>
                <a:cubicBezTo>
                  <a:pt x="12494" y="5169"/>
                  <a:pt x="12429" y="5109"/>
                  <a:pt x="12406" y="5098"/>
                </a:cubicBezTo>
                <a:cubicBezTo>
                  <a:pt x="12419" y="5098"/>
                  <a:pt x="12479" y="5134"/>
                  <a:pt x="12503" y="5158"/>
                </a:cubicBezTo>
                <a:cubicBezTo>
                  <a:pt x="12503" y="5158"/>
                  <a:pt x="12473" y="5104"/>
                  <a:pt x="12406" y="5074"/>
                </a:cubicBezTo>
                <a:cubicBezTo>
                  <a:pt x="12431" y="5074"/>
                  <a:pt x="12443" y="5080"/>
                  <a:pt x="12467" y="5080"/>
                </a:cubicBezTo>
                <a:cubicBezTo>
                  <a:pt x="12412" y="5050"/>
                  <a:pt x="12291" y="5013"/>
                  <a:pt x="12170" y="4995"/>
                </a:cubicBezTo>
                <a:cubicBezTo>
                  <a:pt x="12170" y="4991"/>
                  <a:pt x="12170" y="4972"/>
                  <a:pt x="12167" y="4947"/>
                </a:cubicBezTo>
                <a:lnTo>
                  <a:pt x="12164" y="4947"/>
                </a:lnTo>
                <a:cubicBezTo>
                  <a:pt x="12164" y="4922"/>
                  <a:pt x="12152" y="4910"/>
                  <a:pt x="12152" y="4886"/>
                </a:cubicBezTo>
                <a:lnTo>
                  <a:pt x="12152" y="4886"/>
                </a:lnTo>
                <a:cubicBezTo>
                  <a:pt x="12154" y="4890"/>
                  <a:pt x="12156" y="4897"/>
                  <a:pt x="12159" y="4904"/>
                </a:cubicBezTo>
                <a:lnTo>
                  <a:pt x="12159" y="4904"/>
                </a:lnTo>
                <a:cubicBezTo>
                  <a:pt x="12163" y="4906"/>
                  <a:pt x="12169" y="4924"/>
                  <a:pt x="12175" y="4945"/>
                </a:cubicBezTo>
                <a:lnTo>
                  <a:pt x="12175" y="4945"/>
                </a:lnTo>
                <a:cubicBezTo>
                  <a:pt x="12168" y="4933"/>
                  <a:pt x="12163" y="4917"/>
                  <a:pt x="12159" y="4904"/>
                </a:cubicBezTo>
                <a:lnTo>
                  <a:pt x="12159" y="4904"/>
                </a:lnTo>
                <a:cubicBezTo>
                  <a:pt x="12159" y="4904"/>
                  <a:pt x="12158" y="4904"/>
                  <a:pt x="12158" y="4904"/>
                </a:cubicBezTo>
                <a:lnTo>
                  <a:pt x="12158" y="4904"/>
                </a:lnTo>
                <a:cubicBezTo>
                  <a:pt x="12162" y="4919"/>
                  <a:pt x="12165" y="4933"/>
                  <a:pt x="12167" y="4947"/>
                </a:cubicBezTo>
                <a:lnTo>
                  <a:pt x="12176" y="4947"/>
                </a:lnTo>
                <a:cubicBezTo>
                  <a:pt x="12176" y="4946"/>
                  <a:pt x="12175" y="4945"/>
                  <a:pt x="12175" y="4945"/>
                </a:cubicBezTo>
                <a:lnTo>
                  <a:pt x="12175" y="4945"/>
                </a:lnTo>
                <a:cubicBezTo>
                  <a:pt x="12176" y="4945"/>
                  <a:pt x="12176" y="4946"/>
                  <a:pt x="12176" y="4947"/>
                </a:cubicBezTo>
                <a:lnTo>
                  <a:pt x="12176" y="4947"/>
                </a:lnTo>
                <a:cubicBezTo>
                  <a:pt x="12180" y="4959"/>
                  <a:pt x="12184" y="4972"/>
                  <a:pt x="12188" y="4983"/>
                </a:cubicBezTo>
                <a:cubicBezTo>
                  <a:pt x="12191" y="4971"/>
                  <a:pt x="12188" y="4955"/>
                  <a:pt x="12184" y="4941"/>
                </a:cubicBezTo>
                <a:lnTo>
                  <a:pt x="12184" y="4941"/>
                </a:lnTo>
                <a:cubicBezTo>
                  <a:pt x="12186" y="4945"/>
                  <a:pt x="12187" y="4949"/>
                  <a:pt x="12188" y="4953"/>
                </a:cubicBezTo>
                <a:lnTo>
                  <a:pt x="12207" y="4953"/>
                </a:lnTo>
                <a:cubicBezTo>
                  <a:pt x="12206" y="4951"/>
                  <a:pt x="12206" y="4950"/>
                  <a:pt x="12206" y="4949"/>
                </a:cubicBezTo>
                <a:lnTo>
                  <a:pt x="12206" y="4949"/>
                </a:lnTo>
                <a:cubicBezTo>
                  <a:pt x="12213" y="4958"/>
                  <a:pt x="12220" y="4968"/>
                  <a:pt x="12225" y="4977"/>
                </a:cubicBezTo>
                <a:cubicBezTo>
                  <a:pt x="12225" y="4972"/>
                  <a:pt x="12224" y="4963"/>
                  <a:pt x="12220" y="4953"/>
                </a:cubicBezTo>
                <a:lnTo>
                  <a:pt x="12219" y="4953"/>
                </a:lnTo>
                <a:cubicBezTo>
                  <a:pt x="12219" y="4951"/>
                  <a:pt x="12219" y="4949"/>
                  <a:pt x="12219" y="4947"/>
                </a:cubicBezTo>
                <a:lnTo>
                  <a:pt x="12219" y="4947"/>
                </a:lnTo>
                <a:cubicBezTo>
                  <a:pt x="12219" y="4949"/>
                  <a:pt x="12220" y="4951"/>
                  <a:pt x="12220" y="4953"/>
                </a:cubicBezTo>
                <a:lnTo>
                  <a:pt x="12231" y="4953"/>
                </a:lnTo>
                <a:cubicBezTo>
                  <a:pt x="12231" y="4950"/>
                  <a:pt x="12230" y="4941"/>
                  <a:pt x="12228" y="4930"/>
                </a:cubicBezTo>
                <a:lnTo>
                  <a:pt x="12228" y="4930"/>
                </a:lnTo>
                <a:cubicBezTo>
                  <a:pt x="12246" y="4940"/>
                  <a:pt x="12268" y="4950"/>
                  <a:pt x="12280" y="4952"/>
                </a:cubicBezTo>
                <a:lnTo>
                  <a:pt x="12280" y="4952"/>
                </a:lnTo>
                <a:cubicBezTo>
                  <a:pt x="12264" y="4949"/>
                  <a:pt x="12242" y="4931"/>
                  <a:pt x="12224" y="4915"/>
                </a:cubicBezTo>
                <a:lnTo>
                  <a:pt x="12224" y="4915"/>
                </a:lnTo>
                <a:cubicBezTo>
                  <a:pt x="12226" y="4920"/>
                  <a:pt x="12227" y="4925"/>
                  <a:pt x="12228" y="4930"/>
                </a:cubicBezTo>
                <a:lnTo>
                  <a:pt x="12228" y="4930"/>
                </a:lnTo>
                <a:cubicBezTo>
                  <a:pt x="12222" y="4927"/>
                  <a:pt x="12217" y="4923"/>
                  <a:pt x="12212" y="4920"/>
                </a:cubicBezTo>
                <a:lnTo>
                  <a:pt x="12212" y="4920"/>
                </a:lnTo>
                <a:cubicBezTo>
                  <a:pt x="12215" y="4930"/>
                  <a:pt x="12218" y="4938"/>
                  <a:pt x="12219" y="4947"/>
                </a:cubicBezTo>
                <a:lnTo>
                  <a:pt x="12219" y="4947"/>
                </a:lnTo>
                <a:cubicBezTo>
                  <a:pt x="12214" y="4935"/>
                  <a:pt x="12207" y="4921"/>
                  <a:pt x="12197" y="4907"/>
                </a:cubicBezTo>
                <a:lnTo>
                  <a:pt x="12197" y="4907"/>
                </a:lnTo>
                <a:cubicBezTo>
                  <a:pt x="12200" y="4911"/>
                  <a:pt x="12206" y="4916"/>
                  <a:pt x="12212" y="4920"/>
                </a:cubicBezTo>
                <a:lnTo>
                  <a:pt x="12212" y="4920"/>
                </a:lnTo>
                <a:cubicBezTo>
                  <a:pt x="12210" y="4913"/>
                  <a:pt x="12207" y="4905"/>
                  <a:pt x="12203" y="4895"/>
                </a:cubicBezTo>
                <a:lnTo>
                  <a:pt x="12203" y="4895"/>
                </a:lnTo>
                <a:cubicBezTo>
                  <a:pt x="12209" y="4901"/>
                  <a:pt x="12216" y="4908"/>
                  <a:pt x="12224" y="4915"/>
                </a:cubicBezTo>
                <a:lnTo>
                  <a:pt x="12224" y="4915"/>
                </a:lnTo>
                <a:cubicBezTo>
                  <a:pt x="12223" y="4910"/>
                  <a:pt x="12221" y="4904"/>
                  <a:pt x="12218" y="4899"/>
                </a:cubicBezTo>
                <a:lnTo>
                  <a:pt x="12218" y="4899"/>
                </a:lnTo>
                <a:cubicBezTo>
                  <a:pt x="12240" y="4911"/>
                  <a:pt x="12271" y="4927"/>
                  <a:pt x="12285" y="4934"/>
                </a:cubicBezTo>
                <a:cubicBezTo>
                  <a:pt x="12285" y="4934"/>
                  <a:pt x="12249" y="4898"/>
                  <a:pt x="12201" y="4868"/>
                </a:cubicBezTo>
                <a:cubicBezTo>
                  <a:pt x="12255" y="4868"/>
                  <a:pt x="12358" y="4934"/>
                  <a:pt x="12358" y="4934"/>
                </a:cubicBezTo>
                <a:cubicBezTo>
                  <a:pt x="12358" y="4934"/>
                  <a:pt x="12316" y="4898"/>
                  <a:pt x="12255" y="4868"/>
                </a:cubicBezTo>
                <a:cubicBezTo>
                  <a:pt x="12297" y="4868"/>
                  <a:pt x="12376" y="4916"/>
                  <a:pt x="12376" y="4916"/>
                </a:cubicBezTo>
                <a:cubicBezTo>
                  <a:pt x="12376" y="4916"/>
                  <a:pt x="12340" y="4874"/>
                  <a:pt x="12267" y="4856"/>
                </a:cubicBezTo>
                <a:cubicBezTo>
                  <a:pt x="12272" y="4854"/>
                  <a:pt x="12278" y="4854"/>
                  <a:pt x="12284" y="4854"/>
                </a:cubicBezTo>
                <a:cubicBezTo>
                  <a:pt x="12334" y="4854"/>
                  <a:pt x="12409" y="4895"/>
                  <a:pt x="12431" y="4916"/>
                </a:cubicBezTo>
                <a:cubicBezTo>
                  <a:pt x="12419" y="4904"/>
                  <a:pt x="12400" y="4868"/>
                  <a:pt x="12316" y="4832"/>
                </a:cubicBezTo>
                <a:cubicBezTo>
                  <a:pt x="12376" y="4832"/>
                  <a:pt x="12419" y="4868"/>
                  <a:pt x="12443" y="4892"/>
                </a:cubicBezTo>
                <a:cubicBezTo>
                  <a:pt x="12437" y="4868"/>
                  <a:pt x="12431" y="4856"/>
                  <a:pt x="12376" y="4826"/>
                </a:cubicBezTo>
                <a:lnTo>
                  <a:pt x="12376" y="4826"/>
                </a:lnTo>
                <a:cubicBezTo>
                  <a:pt x="12381" y="4828"/>
                  <a:pt x="12391" y="4829"/>
                  <a:pt x="12402" y="4829"/>
                </a:cubicBezTo>
                <a:cubicBezTo>
                  <a:pt x="12422" y="4829"/>
                  <a:pt x="12445" y="4825"/>
                  <a:pt x="12449" y="4813"/>
                </a:cubicBezTo>
                <a:lnTo>
                  <a:pt x="12449" y="4813"/>
                </a:lnTo>
                <a:cubicBezTo>
                  <a:pt x="12445" y="4816"/>
                  <a:pt x="12438" y="4817"/>
                  <a:pt x="12430" y="4817"/>
                </a:cubicBezTo>
                <a:cubicBezTo>
                  <a:pt x="12394" y="4817"/>
                  <a:pt x="12324" y="4800"/>
                  <a:pt x="12310" y="4795"/>
                </a:cubicBezTo>
                <a:cubicBezTo>
                  <a:pt x="12322" y="4795"/>
                  <a:pt x="12388" y="4795"/>
                  <a:pt x="12419" y="4807"/>
                </a:cubicBezTo>
                <a:cubicBezTo>
                  <a:pt x="12419" y="4807"/>
                  <a:pt x="12377" y="4776"/>
                  <a:pt x="12309" y="4776"/>
                </a:cubicBezTo>
                <a:cubicBezTo>
                  <a:pt x="12303" y="4776"/>
                  <a:pt x="12297" y="4777"/>
                  <a:pt x="12291" y="4777"/>
                </a:cubicBezTo>
                <a:cubicBezTo>
                  <a:pt x="12316" y="4771"/>
                  <a:pt x="12328" y="4765"/>
                  <a:pt x="12352" y="4765"/>
                </a:cubicBezTo>
                <a:cubicBezTo>
                  <a:pt x="12285" y="4765"/>
                  <a:pt x="12146" y="4783"/>
                  <a:pt x="12025" y="4832"/>
                </a:cubicBezTo>
                <a:cubicBezTo>
                  <a:pt x="12019" y="4813"/>
                  <a:pt x="11995" y="4783"/>
                  <a:pt x="11952" y="4753"/>
                </a:cubicBezTo>
                <a:cubicBezTo>
                  <a:pt x="11983" y="4753"/>
                  <a:pt x="12037" y="4807"/>
                  <a:pt x="12037" y="4807"/>
                </a:cubicBezTo>
                <a:cubicBezTo>
                  <a:pt x="12037" y="4807"/>
                  <a:pt x="12007" y="4771"/>
                  <a:pt x="11977" y="4741"/>
                </a:cubicBezTo>
                <a:lnTo>
                  <a:pt x="11977" y="4741"/>
                </a:lnTo>
                <a:cubicBezTo>
                  <a:pt x="11977" y="4741"/>
                  <a:pt x="11982" y="4744"/>
                  <a:pt x="11991" y="4749"/>
                </a:cubicBezTo>
                <a:lnTo>
                  <a:pt x="11991" y="4749"/>
                </a:lnTo>
                <a:lnTo>
                  <a:pt x="11989" y="4747"/>
                </a:lnTo>
                <a:lnTo>
                  <a:pt x="11989" y="4747"/>
                </a:lnTo>
                <a:cubicBezTo>
                  <a:pt x="11989" y="4747"/>
                  <a:pt x="11990" y="4748"/>
                  <a:pt x="11991" y="4749"/>
                </a:cubicBezTo>
                <a:lnTo>
                  <a:pt x="11991" y="4749"/>
                </a:lnTo>
                <a:cubicBezTo>
                  <a:pt x="12005" y="4757"/>
                  <a:pt x="12028" y="4769"/>
                  <a:pt x="12043" y="4777"/>
                </a:cubicBezTo>
                <a:cubicBezTo>
                  <a:pt x="12025" y="4747"/>
                  <a:pt x="11983" y="4723"/>
                  <a:pt x="11983" y="4723"/>
                </a:cubicBezTo>
                <a:lnTo>
                  <a:pt x="11983" y="4723"/>
                </a:lnTo>
                <a:cubicBezTo>
                  <a:pt x="11983" y="4723"/>
                  <a:pt x="12025" y="4735"/>
                  <a:pt x="12067" y="4747"/>
                </a:cubicBezTo>
                <a:cubicBezTo>
                  <a:pt x="12067" y="4741"/>
                  <a:pt x="12037" y="4723"/>
                  <a:pt x="12007" y="4710"/>
                </a:cubicBezTo>
                <a:cubicBezTo>
                  <a:pt x="12025" y="4710"/>
                  <a:pt x="12086" y="4710"/>
                  <a:pt x="12104" y="4686"/>
                </a:cubicBezTo>
                <a:lnTo>
                  <a:pt x="12104" y="4686"/>
                </a:lnTo>
                <a:cubicBezTo>
                  <a:pt x="12095" y="4691"/>
                  <a:pt x="12083" y="4693"/>
                  <a:pt x="12070" y="4693"/>
                </a:cubicBezTo>
                <a:cubicBezTo>
                  <a:pt x="12034" y="4693"/>
                  <a:pt x="11989" y="4680"/>
                  <a:pt x="11989" y="4680"/>
                </a:cubicBezTo>
                <a:cubicBezTo>
                  <a:pt x="11989" y="4680"/>
                  <a:pt x="12067" y="4674"/>
                  <a:pt x="12086" y="4674"/>
                </a:cubicBezTo>
                <a:cubicBezTo>
                  <a:pt x="12086" y="4674"/>
                  <a:pt x="12050" y="4661"/>
                  <a:pt x="12005" y="4661"/>
                </a:cubicBezTo>
                <a:cubicBezTo>
                  <a:pt x="11998" y="4661"/>
                  <a:pt x="11990" y="4661"/>
                  <a:pt x="11983" y="4662"/>
                </a:cubicBezTo>
                <a:cubicBezTo>
                  <a:pt x="12019" y="4632"/>
                  <a:pt x="12146" y="4626"/>
                  <a:pt x="12146" y="4626"/>
                </a:cubicBezTo>
                <a:cubicBezTo>
                  <a:pt x="12146" y="4626"/>
                  <a:pt x="12131" y="4624"/>
                  <a:pt x="12108" y="4624"/>
                </a:cubicBezTo>
                <a:cubicBezTo>
                  <a:pt x="12084" y="4624"/>
                  <a:pt x="12052" y="4626"/>
                  <a:pt x="12019" y="4632"/>
                </a:cubicBezTo>
                <a:cubicBezTo>
                  <a:pt x="12049" y="4614"/>
                  <a:pt x="12140" y="4601"/>
                  <a:pt x="12140" y="4601"/>
                </a:cubicBezTo>
                <a:cubicBezTo>
                  <a:pt x="12140" y="4601"/>
                  <a:pt x="12134" y="4601"/>
                  <a:pt x="12123" y="4601"/>
                </a:cubicBezTo>
                <a:cubicBezTo>
                  <a:pt x="12102" y="4601"/>
                  <a:pt x="12063" y="4604"/>
                  <a:pt x="12019" y="4620"/>
                </a:cubicBezTo>
                <a:cubicBezTo>
                  <a:pt x="12055" y="4583"/>
                  <a:pt x="12158" y="4571"/>
                  <a:pt x="12188" y="4571"/>
                </a:cubicBezTo>
                <a:cubicBezTo>
                  <a:pt x="12181" y="4568"/>
                  <a:pt x="12163" y="4562"/>
                  <a:pt x="12130" y="4562"/>
                </a:cubicBezTo>
                <a:cubicBezTo>
                  <a:pt x="12109" y="4562"/>
                  <a:pt x="12082" y="4564"/>
                  <a:pt x="12049" y="4571"/>
                </a:cubicBezTo>
                <a:cubicBezTo>
                  <a:pt x="12079" y="4553"/>
                  <a:pt x="12113" y="4545"/>
                  <a:pt x="12144" y="4545"/>
                </a:cubicBezTo>
                <a:cubicBezTo>
                  <a:pt x="12163" y="4545"/>
                  <a:pt x="12180" y="4548"/>
                  <a:pt x="12195" y="4553"/>
                </a:cubicBezTo>
                <a:cubicBezTo>
                  <a:pt x="12181" y="4539"/>
                  <a:pt x="12167" y="4533"/>
                  <a:pt x="12138" y="4533"/>
                </a:cubicBezTo>
                <a:cubicBezTo>
                  <a:pt x="12129" y="4533"/>
                  <a:pt x="12117" y="4533"/>
                  <a:pt x="12104" y="4535"/>
                </a:cubicBezTo>
                <a:cubicBezTo>
                  <a:pt x="12116" y="4529"/>
                  <a:pt x="12158" y="4499"/>
                  <a:pt x="12164" y="4493"/>
                </a:cubicBezTo>
                <a:lnTo>
                  <a:pt x="12164" y="4493"/>
                </a:lnTo>
                <a:cubicBezTo>
                  <a:pt x="12148" y="4503"/>
                  <a:pt x="12072" y="4534"/>
                  <a:pt x="12044" y="4553"/>
                </a:cubicBezTo>
                <a:lnTo>
                  <a:pt x="12044" y="4553"/>
                </a:lnTo>
                <a:cubicBezTo>
                  <a:pt x="12062" y="4540"/>
                  <a:pt x="12109" y="4509"/>
                  <a:pt x="12134" y="4499"/>
                </a:cubicBezTo>
                <a:lnTo>
                  <a:pt x="12134" y="4499"/>
                </a:lnTo>
                <a:cubicBezTo>
                  <a:pt x="12134" y="4499"/>
                  <a:pt x="12073" y="4499"/>
                  <a:pt x="12013" y="4553"/>
                </a:cubicBezTo>
                <a:cubicBezTo>
                  <a:pt x="12019" y="4535"/>
                  <a:pt x="12037" y="4523"/>
                  <a:pt x="12049" y="4499"/>
                </a:cubicBezTo>
                <a:lnTo>
                  <a:pt x="12049" y="4499"/>
                </a:lnTo>
                <a:cubicBezTo>
                  <a:pt x="11995" y="4529"/>
                  <a:pt x="11904" y="4626"/>
                  <a:pt x="11837" y="4723"/>
                </a:cubicBezTo>
                <a:cubicBezTo>
                  <a:pt x="11831" y="4595"/>
                  <a:pt x="11795" y="4450"/>
                  <a:pt x="11765" y="4390"/>
                </a:cubicBezTo>
                <a:lnTo>
                  <a:pt x="11765" y="4390"/>
                </a:lnTo>
                <a:cubicBezTo>
                  <a:pt x="11765" y="4414"/>
                  <a:pt x="11771" y="4432"/>
                  <a:pt x="11771" y="4450"/>
                </a:cubicBezTo>
                <a:cubicBezTo>
                  <a:pt x="11747" y="4384"/>
                  <a:pt x="11692" y="4347"/>
                  <a:pt x="11692" y="4347"/>
                </a:cubicBezTo>
                <a:lnTo>
                  <a:pt x="11692" y="4347"/>
                </a:lnTo>
                <a:cubicBezTo>
                  <a:pt x="11716" y="4371"/>
                  <a:pt x="11747" y="4432"/>
                  <a:pt x="11753" y="4444"/>
                </a:cubicBezTo>
                <a:cubicBezTo>
                  <a:pt x="11740" y="4420"/>
                  <a:pt x="11680" y="4347"/>
                  <a:pt x="11680" y="4323"/>
                </a:cubicBezTo>
                <a:lnTo>
                  <a:pt x="11680" y="4323"/>
                </a:lnTo>
                <a:cubicBezTo>
                  <a:pt x="11675" y="4337"/>
                  <a:pt x="11685" y="4366"/>
                  <a:pt x="11699" y="4381"/>
                </a:cubicBezTo>
                <a:lnTo>
                  <a:pt x="11699" y="4381"/>
                </a:lnTo>
                <a:cubicBezTo>
                  <a:pt x="11659" y="4353"/>
                  <a:pt x="11642" y="4353"/>
                  <a:pt x="11625" y="4353"/>
                </a:cubicBezTo>
                <a:cubicBezTo>
                  <a:pt x="11656" y="4359"/>
                  <a:pt x="11710" y="4390"/>
                  <a:pt x="11740" y="4444"/>
                </a:cubicBezTo>
                <a:cubicBezTo>
                  <a:pt x="11680" y="4384"/>
                  <a:pt x="11625" y="4377"/>
                  <a:pt x="11619" y="4377"/>
                </a:cubicBezTo>
                <a:cubicBezTo>
                  <a:pt x="11644" y="4384"/>
                  <a:pt x="11722" y="4450"/>
                  <a:pt x="11740" y="4499"/>
                </a:cubicBezTo>
                <a:cubicBezTo>
                  <a:pt x="11692" y="4438"/>
                  <a:pt x="11644" y="4420"/>
                  <a:pt x="11644" y="4420"/>
                </a:cubicBezTo>
                <a:lnTo>
                  <a:pt x="11644" y="4420"/>
                </a:lnTo>
                <a:cubicBezTo>
                  <a:pt x="11644" y="4420"/>
                  <a:pt x="11710" y="4474"/>
                  <a:pt x="11734" y="4511"/>
                </a:cubicBezTo>
                <a:cubicBezTo>
                  <a:pt x="11686" y="4468"/>
                  <a:pt x="11625" y="4444"/>
                  <a:pt x="11625" y="4444"/>
                </a:cubicBezTo>
                <a:lnTo>
                  <a:pt x="11625" y="4444"/>
                </a:lnTo>
                <a:cubicBezTo>
                  <a:pt x="11625" y="4444"/>
                  <a:pt x="11734" y="4523"/>
                  <a:pt x="11753" y="4565"/>
                </a:cubicBezTo>
                <a:cubicBezTo>
                  <a:pt x="11716" y="4535"/>
                  <a:pt x="11662" y="4523"/>
                  <a:pt x="11662" y="4523"/>
                </a:cubicBezTo>
                <a:lnTo>
                  <a:pt x="11662" y="4523"/>
                </a:lnTo>
                <a:cubicBezTo>
                  <a:pt x="11686" y="4535"/>
                  <a:pt x="11747" y="4583"/>
                  <a:pt x="11747" y="4583"/>
                </a:cubicBezTo>
                <a:cubicBezTo>
                  <a:pt x="11747" y="4583"/>
                  <a:pt x="11662" y="4559"/>
                  <a:pt x="11650" y="4529"/>
                </a:cubicBezTo>
                <a:lnTo>
                  <a:pt x="11650" y="4529"/>
                </a:lnTo>
                <a:cubicBezTo>
                  <a:pt x="11650" y="4553"/>
                  <a:pt x="11710" y="4589"/>
                  <a:pt x="11722" y="4595"/>
                </a:cubicBezTo>
                <a:cubicBezTo>
                  <a:pt x="11710" y="4593"/>
                  <a:pt x="11699" y="4593"/>
                  <a:pt x="11689" y="4593"/>
                </a:cubicBezTo>
                <a:cubicBezTo>
                  <a:pt x="11668" y="4593"/>
                  <a:pt x="11654" y="4595"/>
                  <a:pt x="11650" y="4595"/>
                </a:cubicBezTo>
                <a:cubicBezTo>
                  <a:pt x="11686" y="4601"/>
                  <a:pt x="11734" y="4620"/>
                  <a:pt x="11734" y="4620"/>
                </a:cubicBezTo>
                <a:cubicBezTo>
                  <a:pt x="11734" y="4620"/>
                  <a:pt x="11680" y="4620"/>
                  <a:pt x="11656" y="4632"/>
                </a:cubicBezTo>
                <a:cubicBezTo>
                  <a:pt x="11676" y="4632"/>
                  <a:pt x="11704" y="4629"/>
                  <a:pt x="11723" y="4629"/>
                </a:cubicBezTo>
                <a:cubicBezTo>
                  <a:pt x="11732" y="4629"/>
                  <a:pt x="11738" y="4630"/>
                  <a:pt x="11740" y="4632"/>
                </a:cubicBezTo>
                <a:cubicBezTo>
                  <a:pt x="11726" y="4635"/>
                  <a:pt x="11712" y="4639"/>
                  <a:pt x="11700" y="4643"/>
                </a:cubicBezTo>
                <a:lnTo>
                  <a:pt x="11700" y="4643"/>
                </a:lnTo>
                <a:cubicBezTo>
                  <a:pt x="11734" y="4638"/>
                  <a:pt x="11795" y="4638"/>
                  <a:pt x="11795" y="4638"/>
                </a:cubicBezTo>
                <a:lnTo>
                  <a:pt x="11795" y="4638"/>
                </a:lnTo>
                <a:cubicBezTo>
                  <a:pt x="11795" y="4638"/>
                  <a:pt x="11769" y="4648"/>
                  <a:pt x="11741" y="4653"/>
                </a:cubicBezTo>
                <a:lnTo>
                  <a:pt x="11741" y="4653"/>
                </a:lnTo>
                <a:cubicBezTo>
                  <a:pt x="11733" y="4651"/>
                  <a:pt x="11723" y="4651"/>
                  <a:pt x="11714" y="4651"/>
                </a:cubicBezTo>
                <a:cubicBezTo>
                  <a:pt x="11710" y="4651"/>
                  <a:pt x="11706" y="4651"/>
                  <a:pt x="11703" y="4651"/>
                </a:cubicBezTo>
                <a:lnTo>
                  <a:pt x="11703" y="4651"/>
                </a:lnTo>
                <a:lnTo>
                  <a:pt x="11710" y="4656"/>
                </a:lnTo>
                <a:cubicBezTo>
                  <a:pt x="11720" y="4656"/>
                  <a:pt x="11731" y="4655"/>
                  <a:pt x="11741" y="4653"/>
                </a:cubicBezTo>
                <a:lnTo>
                  <a:pt x="11741" y="4653"/>
                </a:lnTo>
                <a:cubicBezTo>
                  <a:pt x="11745" y="4654"/>
                  <a:pt x="11749" y="4655"/>
                  <a:pt x="11753" y="4656"/>
                </a:cubicBezTo>
                <a:cubicBezTo>
                  <a:pt x="11692" y="4656"/>
                  <a:pt x="11656" y="4674"/>
                  <a:pt x="11650" y="4680"/>
                </a:cubicBezTo>
                <a:cubicBezTo>
                  <a:pt x="11565" y="4583"/>
                  <a:pt x="11462" y="4493"/>
                  <a:pt x="11401" y="4462"/>
                </a:cubicBezTo>
                <a:lnTo>
                  <a:pt x="11401" y="4462"/>
                </a:lnTo>
                <a:lnTo>
                  <a:pt x="11444" y="4505"/>
                </a:lnTo>
                <a:cubicBezTo>
                  <a:pt x="11397" y="4472"/>
                  <a:pt x="11350" y="4468"/>
                  <a:pt x="11331" y="4468"/>
                </a:cubicBezTo>
                <a:cubicBezTo>
                  <a:pt x="11326" y="4468"/>
                  <a:pt x="11323" y="4468"/>
                  <a:pt x="11323" y="4468"/>
                </a:cubicBezTo>
                <a:cubicBezTo>
                  <a:pt x="11359" y="4474"/>
                  <a:pt x="11420" y="4505"/>
                  <a:pt x="11432" y="4511"/>
                </a:cubicBezTo>
                <a:cubicBezTo>
                  <a:pt x="11407" y="4505"/>
                  <a:pt x="11311" y="4474"/>
                  <a:pt x="11292" y="4462"/>
                </a:cubicBezTo>
                <a:lnTo>
                  <a:pt x="11292" y="4462"/>
                </a:lnTo>
                <a:cubicBezTo>
                  <a:pt x="11298" y="4474"/>
                  <a:pt x="11341" y="4499"/>
                  <a:pt x="11353" y="4505"/>
                </a:cubicBezTo>
                <a:cubicBezTo>
                  <a:pt x="11292" y="4505"/>
                  <a:pt x="11280" y="4511"/>
                  <a:pt x="11262" y="4529"/>
                </a:cubicBezTo>
                <a:cubicBezTo>
                  <a:pt x="11280" y="4525"/>
                  <a:pt x="11307" y="4518"/>
                  <a:pt x="11337" y="4518"/>
                </a:cubicBezTo>
                <a:cubicBezTo>
                  <a:pt x="11360" y="4518"/>
                  <a:pt x="11384" y="4522"/>
                  <a:pt x="11407" y="4535"/>
                </a:cubicBezTo>
                <a:cubicBezTo>
                  <a:pt x="11386" y="4532"/>
                  <a:pt x="11368" y="4531"/>
                  <a:pt x="11353" y="4531"/>
                </a:cubicBezTo>
                <a:cubicBezTo>
                  <a:pt x="11301" y="4531"/>
                  <a:pt x="11278" y="4544"/>
                  <a:pt x="11268" y="4553"/>
                </a:cubicBezTo>
                <a:cubicBezTo>
                  <a:pt x="11276" y="4550"/>
                  <a:pt x="11289" y="4548"/>
                  <a:pt x="11304" y="4548"/>
                </a:cubicBezTo>
                <a:cubicBezTo>
                  <a:pt x="11347" y="4548"/>
                  <a:pt x="11411" y="4561"/>
                  <a:pt x="11438" y="4583"/>
                </a:cubicBezTo>
                <a:cubicBezTo>
                  <a:pt x="11391" y="4572"/>
                  <a:pt x="11356" y="4570"/>
                  <a:pt x="11337" y="4570"/>
                </a:cubicBezTo>
                <a:cubicBezTo>
                  <a:pt x="11323" y="4570"/>
                  <a:pt x="11317" y="4571"/>
                  <a:pt x="11317" y="4571"/>
                </a:cubicBezTo>
                <a:cubicBezTo>
                  <a:pt x="11317" y="4571"/>
                  <a:pt x="11407" y="4571"/>
                  <a:pt x="11438" y="4595"/>
                </a:cubicBezTo>
                <a:cubicBezTo>
                  <a:pt x="11424" y="4594"/>
                  <a:pt x="11411" y="4594"/>
                  <a:pt x="11399" y="4594"/>
                </a:cubicBezTo>
                <a:cubicBezTo>
                  <a:pt x="11349" y="4594"/>
                  <a:pt x="11311" y="4601"/>
                  <a:pt x="11311" y="4601"/>
                </a:cubicBezTo>
                <a:cubicBezTo>
                  <a:pt x="11311" y="4601"/>
                  <a:pt x="11438" y="4601"/>
                  <a:pt x="11480" y="4626"/>
                </a:cubicBezTo>
                <a:cubicBezTo>
                  <a:pt x="11432" y="4626"/>
                  <a:pt x="11383" y="4644"/>
                  <a:pt x="11383" y="4644"/>
                </a:cubicBezTo>
                <a:lnTo>
                  <a:pt x="11492" y="4644"/>
                </a:lnTo>
                <a:cubicBezTo>
                  <a:pt x="11492" y="4644"/>
                  <a:pt x="11442" y="4662"/>
                  <a:pt x="11405" y="4662"/>
                </a:cubicBezTo>
                <a:cubicBezTo>
                  <a:pt x="11394" y="4662"/>
                  <a:pt x="11384" y="4660"/>
                  <a:pt x="11377" y="4656"/>
                </a:cubicBezTo>
                <a:lnTo>
                  <a:pt x="11377" y="4656"/>
                </a:lnTo>
                <a:cubicBezTo>
                  <a:pt x="11384" y="4666"/>
                  <a:pt x="11409" y="4670"/>
                  <a:pt x="11433" y="4670"/>
                </a:cubicBezTo>
                <a:cubicBezTo>
                  <a:pt x="11452" y="4670"/>
                  <a:pt x="11470" y="4668"/>
                  <a:pt x="11479" y="4663"/>
                </a:cubicBezTo>
                <a:lnTo>
                  <a:pt x="11479" y="4663"/>
                </a:lnTo>
                <a:cubicBezTo>
                  <a:pt x="11449" y="4681"/>
                  <a:pt x="11420" y="4705"/>
                  <a:pt x="11420" y="4710"/>
                </a:cubicBezTo>
                <a:cubicBezTo>
                  <a:pt x="11450" y="4692"/>
                  <a:pt x="11504" y="4680"/>
                  <a:pt x="11504" y="4680"/>
                </a:cubicBezTo>
                <a:lnTo>
                  <a:pt x="11504" y="4680"/>
                </a:lnTo>
                <a:cubicBezTo>
                  <a:pt x="11504" y="4680"/>
                  <a:pt x="11462" y="4710"/>
                  <a:pt x="11450" y="4741"/>
                </a:cubicBezTo>
                <a:cubicBezTo>
                  <a:pt x="11472" y="4724"/>
                  <a:pt x="11505" y="4692"/>
                  <a:pt x="11519" y="4692"/>
                </a:cubicBezTo>
                <a:cubicBezTo>
                  <a:pt x="11521" y="4692"/>
                  <a:pt x="11522" y="4692"/>
                  <a:pt x="11522" y="4692"/>
                </a:cubicBezTo>
                <a:cubicBezTo>
                  <a:pt x="11522" y="4693"/>
                  <a:pt x="11521" y="4694"/>
                  <a:pt x="11520" y="4695"/>
                </a:cubicBezTo>
                <a:lnTo>
                  <a:pt x="11520" y="4695"/>
                </a:lnTo>
                <a:cubicBezTo>
                  <a:pt x="11534" y="4682"/>
                  <a:pt x="11554" y="4668"/>
                  <a:pt x="11571" y="4668"/>
                </a:cubicBezTo>
                <a:cubicBezTo>
                  <a:pt x="11541" y="4686"/>
                  <a:pt x="11529" y="4710"/>
                  <a:pt x="11510" y="4729"/>
                </a:cubicBezTo>
                <a:cubicBezTo>
                  <a:pt x="11505" y="4729"/>
                  <a:pt x="11504" y="4718"/>
                  <a:pt x="11499" y="4717"/>
                </a:cubicBezTo>
                <a:lnTo>
                  <a:pt x="11499" y="4717"/>
                </a:lnTo>
                <a:cubicBezTo>
                  <a:pt x="11481" y="4738"/>
                  <a:pt x="11468" y="4756"/>
                  <a:pt x="11468" y="4765"/>
                </a:cubicBezTo>
                <a:cubicBezTo>
                  <a:pt x="11353" y="4717"/>
                  <a:pt x="11232" y="4686"/>
                  <a:pt x="11171" y="4686"/>
                </a:cubicBezTo>
                <a:cubicBezTo>
                  <a:pt x="11196" y="4692"/>
                  <a:pt x="11208" y="4704"/>
                  <a:pt x="11232" y="4710"/>
                </a:cubicBezTo>
                <a:cubicBezTo>
                  <a:pt x="11219" y="4707"/>
                  <a:pt x="11207" y="4706"/>
                  <a:pt x="11195" y="4706"/>
                </a:cubicBezTo>
                <a:cubicBezTo>
                  <a:pt x="11142" y="4706"/>
                  <a:pt x="11105" y="4735"/>
                  <a:pt x="11105" y="4735"/>
                </a:cubicBezTo>
                <a:cubicBezTo>
                  <a:pt x="11135" y="4723"/>
                  <a:pt x="11202" y="4723"/>
                  <a:pt x="11220" y="4723"/>
                </a:cubicBezTo>
                <a:cubicBezTo>
                  <a:pt x="11200" y="4723"/>
                  <a:pt x="11127" y="4738"/>
                  <a:pt x="11092" y="4738"/>
                </a:cubicBezTo>
                <a:cubicBezTo>
                  <a:pt x="11086" y="4738"/>
                  <a:pt x="11081" y="4738"/>
                  <a:pt x="11078" y="4736"/>
                </a:cubicBezTo>
                <a:lnTo>
                  <a:pt x="11078" y="4736"/>
                </a:lnTo>
                <a:cubicBezTo>
                  <a:pt x="11086" y="4740"/>
                  <a:pt x="11110" y="4743"/>
                  <a:pt x="11128" y="4743"/>
                </a:cubicBezTo>
                <a:cubicBezTo>
                  <a:pt x="11136" y="4743"/>
                  <a:pt x="11144" y="4743"/>
                  <a:pt x="11147" y="4741"/>
                </a:cubicBezTo>
                <a:lnTo>
                  <a:pt x="11147" y="4741"/>
                </a:lnTo>
                <a:cubicBezTo>
                  <a:pt x="11099" y="4765"/>
                  <a:pt x="11087" y="4777"/>
                  <a:pt x="11074" y="4801"/>
                </a:cubicBezTo>
                <a:cubicBezTo>
                  <a:pt x="11097" y="4779"/>
                  <a:pt x="11140" y="4746"/>
                  <a:pt x="11189" y="4746"/>
                </a:cubicBezTo>
                <a:cubicBezTo>
                  <a:pt x="11193" y="4746"/>
                  <a:pt x="11198" y="4746"/>
                  <a:pt x="11202" y="4747"/>
                </a:cubicBezTo>
                <a:cubicBezTo>
                  <a:pt x="11117" y="4777"/>
                  <a:pt x="11087" y="4813"/>
                  <a:pt x="11081" y="4826"/>
                </a:cubicBezTo>
                <a:cubicBezTo>
                  <a:pt x="11102" y="4810"/>
                  <a:pt x="11174" y="4775"/>
                  <a:pt x="11220" y="4775"/>
                </a:cubicBezTo>
                <a:cubicBezTo>
                  <a:pt x="11227" y="4775"/>
                  <a:pt x="11233" y="4776"/>
                  <a:pt x="11238" y="4777"/>
                </a:cubicBezTo>
                <a:cubicBezTo>
                  <a:pt x="11165" y="4795"/>
                  <a:pt x="11129" y="4832"/>
                  <a:pt x="11129" y="4832"/>
                </a:cubicBezTo>
                <a:cubicBezTo>
                  <a:pt x="11129" y="4832"/>
                  <a:pt x="11202" y="4795"/>
                  <a:pt x="11250" y="4795"/>
                </a:cubicBezTo>
                <a:cubicBezTo>
                  <a:pt x="11190" y="4813"/>
                  <a:pt x="11135" y="4856"/>
                  <a:pt x="11135" y="4856"/>
                </a:cubicBezTo>
                <a:cubicBezTo>
                  <a:pt x="11135" y="4856"/>
                  <a:pt x="11250" y="4801"/>
                  <a:pt x="11298" y="4801"/>
                </a:cubicBezTo>
                <a:cubicBezTo>
                  <a:pt x="11256" y="4826"/>
                  <a:pt x="11220" y="4862"/>
                  <a:pt x="11220" y="4862"/>
                </a:cubicBezTo>
                <a:cubicBezTo>
                  <a:pt x="11238" y="4856"/>
                  <a:pt x="11311" y="4813"/>
                  <a:pt x="11311" y="4813"/>
                </a:cubicBezTo>
                <a:lnTo>
                  <a:pt x="11311" y="4813"/>
                </a:lnTo>
                <a:cubicBezTo>
                  <a:pt x="11311" y="4813"/>
                  <a:pt x="11250" y="4874"/>
                  <a:pt x="11208" y="4874"/>
                </a:cubicBezTo>
                <a:cubicBezTo>
                  <a:pt x="11212" y="4876"/>
                  <a:pt x="11216" y="4877"/>
                  <a:pt x="11222" y="4877"/>
                </a:cubicBezTo>
                <a:cubicBezTo>
                  <a:pt x="11250" y="4877"/>
                  <a:pt x="11295" y="4853"/>
                  <a:pt x="11311" y="4838"/>
                </a:cubicBezTo>
                <a:lnTo>
                  <a:pt x="11311" y="4838"/>
                </a:lnTo>
                <a:cubicBezTo>
                  <a:pt x="11286" y="4868"/>
                  <a:pt x="11268" y="4898"/>
                  <a:pt x="11280" y="4904"/>
                </a:cubicBezTo>
                <a:cubicBezTo>
                  <a:pt x="11298" y="4874"/>
                  <a:pt x="11341" y="4844"/>
                  <a:pt x="11341" y="4844"/>
                </a:cubicBezTo>
                <a:lnTo>
                  <a:pt x="11341" y="4844"/>
                </a:lnTo>
                <a:cubicBezTo>
                  <a:pt x="11341" y="4844"/>
                  <a:pt x="11317" y="4892"/>
                  <a:pt x="11317" y="4922"/>
                </a:cubicBezTo>
                <a:cubicBezTo>
                  <a:pt x="11329" y="4892"/>
                  <a:pt x="11347" y="4856"/>
                  <a:pt x="11353" y="4856"/>
                </a:cubicBezTo>
                <a:lnTo>
                  <a:pt x="11353" y="4856"/>
                </a:lnTo>
                <a:cubicBezTo>
                  <a:pt x="11341" y="4898"/>
                  <a:pt x="11341" y="4947"/>
                  <a:pt x="11341" y="4947"/>
                </a:cubicBezTo>
                <a:cubicBezTo>
                  <a:pt x="11341" y="4947"/>
                  <a:pt x="11353" y="4874"/>
                  <a:pt x="11383" y="4862"/>
                </a:cubicBezTo>
                <a:lnTo>
                  <a:pt x="11383" y="4862"/>
                </a:lnTo>
                <a:cubicBezTo>
                  <a:pt x="11353" y="4922"/>
                  <a:pt x="11353" y="4965"/>
                  <a:pt x="11353" y="4977"/>
                </a:cubicBezTo>
                <a:cubicBezTo>
                  <a:pt x="11353" y="4953"/>
                  <a:pt x="11401" y="4886"/>
                  <a:pt x="11401" y="4886"/>
                </a:cubicBezTo>
                <a:lnTo>
                  <a:pt x="11401" y="4886"/>
                </a:lnTo>
                <a:cubicBezTo>
                  <a:pt x="11401" y="4886"/>
                  <a:pt x="11389" y="4953"/>
                  <a:pt x="11371" y="4983"/>
                </a:cubicBezTo>
                <a:cubicBezTo>
                  <a:pt x="11377" y="4983"/>
                  <a:pt x="11420" y="4922"/>
                  <a:pt x="11420" y="4892"/>
                </a:cubicBezTo>
                <a:lnTo>
                  <a:pt x="11420" y="4892"/>
                </a:lnTo>
                <a:cubicBezTo>
                  <a:pt x="11420" y="4928"/>
                  <a:pt x="11414" y="4965"/>
                  <a:pt x="11401" y="4989"/>
                </a:cubicBezTo>
                <a:cubicBezTo>
                  <a:pt x="11262" y="5007"/>
                  <a:pt x="11111" y="5050"/>
                  <a:pt x="11050" y="5086"/>
                </a:cubicBezTo>
                <a:cubicBezTo>
                  <a:pt x="11074" y="5080"/>
                  <a:pt x="11087" y="5080"/>
                  <a:pt x="11111" y="5074"/>
                </a:cubicBezTo>
                <a:lnTo>
                  <a:pt x="11111" y="5074"/>
                </a:lnTo>
                <a:cubicBezTo>
                  <a:pt x="11044" y="5104"/>
                  <a:pt x="11014" y="5158"/>
                  <a:pt x="11014" y="5158"/>
                </a:cubicBezTo>
                <a:cubicBezTo>
                  <a:pt x="11038" y="5134"/>
                  <a:pt x="11099" y="5098"/>
                  <a:pt x="11111" y="5086"/>
                </a:cubicBezTo>
                <a:lnTo>
                  <a:pt x="11111" y="5086"/>
                </a:lnTo>
                <a:cubicBezTo>
                  <a:pt x="11099" y="5104"/>
                  <a:pt x="11014" y="5171"/>
                  <a:pt x="10990" y="5171"/>
                </a:cubicBezTo>
                <a:cubicBezTo>
                  <a:pt x="11008" y="5171"/>
                  <a:pt x="11044" y="5158"/>
                  <a:pt x="11056" y="5140"/>
                </a:cubicBezTo>
                <a:lnTo>
                  <a:pt x="11056" y="5140"/>
                </a:lnTo>
                <a:cubicBezTo>
                  <a:pt x="11026" y="5189"/>
                  <a:pt x="11026" y="5207"/>
                  <a:pt x="11026" y="5231"/>
                </a:cubicBezTo>
                <a:cubicBezTo>
                  <a:pt x="11038" y="5201"/>
                  <a:pt x="11056" y="5140"/>
                  <a:pt x="11111" y="5116"/>
                </a:cubicBezTo>
                <a:lnTo>
                  <a:pt x="11111" y="5116"/>
                </a:lnTo>
                <a:cubicBezTo>
                  <a:pt x="11050" y="5189"/>
                  <a:pt x="11050" y="5231"/>
                  <a:pt x="11050" y="5237"/>
                </a:cubicBezTo>
                <a:cubicBezTo>
                  <a:pt x="11056" y="5207"/>
                  <a:pt x="11117" y="5128"/>
                  <a:pt x="11165" y="5110"/>
                </a:cubicBezTo>
                <a:lnTo>
                  <a:pt x="11165" y="5110"/>
                </a:lnTo>
                <a:cubicBezTo>
                  <a:pt x="11111" y="5165"/>
                  <a:pt x="11099" y="5207"/>
                  <a:pt x="11099" y="5207"/>
                </a:cubicBezTo>
                <a:cubicBezTo>
                  <a:pt x="11099" y="5207"/>
                  <a:pt x="11141" y="5134"/>
                  <a:pt x="11177" y="5116"/>
                </a:cubicBezTo>
                <a:lnTo>
                  <a:pt x="11177" y="5116"/>
                </a:lnTo>
                <a:cubicBezTo>
                  <a:pt x="11141" y="5171"/>
                  <a:pt x="11117" y="5225"/>
                  <a:pt x="11117" y="5225"/>
                </a:cubicBezTo>
                <a:cubicBezTo>
                  <a:pt x="11117" y="5225"/>
                  <a:pt x="11190" y="5116"/>
                  <a:pt x="11232" y="5098"/>
                </a:cubicBezTo>
                <a:lnTo>
                  <a:pt x="11232" y="5098"/>
                </a:lnTo>
                <a:cubicBezTo>
                  <a:pt x="11202" y="5140"/>
                  <a:pt x="11196" y="5189"/>
                  <a:pt x="11196" y="5189"/>
                </a:cubicBezTo>
                <a:cubicBezTo>
                  <a:pt x="11208" y="5165"/>
                  <a:pt x="11250" y="5104"/>
                  <a:pt x="11250" y="5104"/>
                </a:cubicBezTo>
                <a:lnTo>
                  <a:pt x="11250" y="5104"/>
                </a:lnTo>
                <a:cubicBezTo>
                  <a:pt x="11250" y="5104"/>
                  <a:pt x="11226" y="5189"/>
                  <a:pt x="11202" y="5207"/>
                </a:cubicBezTo>
                <a:cubicBezTo>
                  <a:pt x="11226" y="5201"/>
                  <a:pt x="11262" y="5146"/>
                  <a:pt x="11262" y="5128"/>
                </a:cubicBezTo>
                <a:cubicBezTo>
                  <a:pt x="11262" y="5165"/>
                  <a:pt x="11262" y="5195"/>
                  <a:pt x="11268" y="5201"/>
                </a:cubicBezTo>
                <a:cubicBezTo>
                  <a:pt x="11268" y="5165"/>
                  <a:pt x="11286" y="5116"/>
                  <a:pt x="11286" y="5116"/>
                </a:cubicBezTo>
                <a:cubicBezTo>
                  <a:pt x="11286" y="5116"/>
                  <a:pt x="11292" y="5171"/>
                  <a:pt x="11311" y="5195"/>
                </a:cubicBezTo>
                <a:cubicBezTo>
                  <a:pt x="11311" y="5165"/>
                  <a:pt x="11298" y="5116"/>
                  <a:pt x="11298" y="5110"/>
                </a:cubicBezTo>
                <a:lnTo>
                  <a:pt x="11298" y="5110"/>
                </a:lnTo>
                <a:cubicBezTo>
                  <a:pt x="11311" y="5158"/>
                  <a:pt x="11329" y="5195"/>
                  <a:pt x="11329" y="5195"/>
                </a:cubicBezTo>
                <a:cubicBezTo>
                  <a:pt x="11329" y="5195"/>
                  <a:pt x="11311" y="5128"/>
                  <a:pt x="11323" y="5098"/>
                </a:cubicBezTo>
                <a:lnTo>
                  <a:pt x="11323" y="5098"/>
                </a:lnTo>
                <a:cubicBezTo>
                  <a:pt x="11329" y="5165"/>
                  <a:pt x="11353" y="5201"/>
                  <a:pt x="11359" y="5201"/>
                </a:cubicBezTo>
                <a:cubicBezTo>
                  <a:pt x="11353" y="5177"/>
                  <a:pt x="11347" y="5104"/>
                  <a:pt x="11347" y="5104"/>
                </a:cubicBezTo>
                <a:lnTo>
                  <a:pt x="11347" y="5104"/>
                </a:lnTo>
                <a:cubicBezTo>
                  <a:pt x="11347" y="5104"/>
                  <a:pt x="11377" y="5165"/>
                  <a:pt x="11371" y="5201"/>
                </a:cubicBezTo>
                <a:cubicBezTo>
                  <a:pt x="11377" y="5195"/>
                  <a:pt x="11377" y="5128"/>
                  <a:pt x="11371" y="5098"/>
                </a:cubicBezTo>
                <a:lnTo>
                  <a:pt x="11371" y="5098"/>
                </a:lnTo>
                <a:cubicBezTo>
                  <a:pt x="11383" y="5128"/>
                  <a:pt x="11401" y="5165"/>
                  <a:pt x="11407" y="5195"/>
                </a:cubicBezTo>
                <a:cubicBezTo>
                  <a:pt x="11311" y="5280"/>
                  <a:pt x="11208" y="5401"/>
                  <a:pt x="11177" y="5461"/>
                </a:cubicBezTo>
                <a:lnTo>
                  <a:pt x="11226" y="5413"/>
                </a:lnTo>
                <a:lnTo>
                  <a:pt x="11226" y="5413"/>
                </a:lnTo>
                <a:cubicBezTo>
                  <a:pt x="11214" y="5430"/>
                  <a:pt x="11207" y="5446"/>
                  <a:pt x="11201" y="5461"/>
                </a:cubicBezTo>
                <a:lnTo>
                  <a:pt x="11226" y="5461"/>
                </a:lnTo>
                <a:lnTo>
                  <a:pt x="11226" y="5467"/>
                </a:lnTo>
                <a:cubicBezTo>
                  <a:pt x="11217" y="5467"/>
                  <a:pt x="11208" y="5467"/>
                  <a:pt x="11200" y="5466"/>
                </a:cubicBezTo>
                <a:lnTo>
                  <a:pt x="11200" y="5466"/>
                </a:lnTo>
                <a:cubicBezTo>
                  <a:pt x="11197" y="5473"/>
                  <a:pt x="11195" y="5481"/>
                  <a:pt x="11193" y="5488"/>
                </a:cubicBezTo>
                <a:lnTo>
                  <a:pt x="11193" y="5488"/>
                </a:lnTo>
                <a:cubicBezTo>
                  <a:pt x="11196" y="5488"/>
                  <a:pt x="11198" y="5488"/>
                  <a:pt x="11201" y="5488"/>
                </a:cubicBezTo>
                <a:cubicBezTo>
                  <a:pt x="11214" y="5488"/>
                  <a:pt x="11225" y="5490"/>
                  <a:pt x="11232" y="5498"/>
                </a:cubicBezTo>
                <a:cubicBezTo>
                  <a:pt x="11232" y="5504"/>
                  <a:pt x="11226" y="5504"/>
                  <a:pt x="11226" y="5516"/>
                </a:cubicBezTo>
                <a:cubicBezTo>
                  <a:pt x="11213" y="5507"/>
                  <a:pt x="11204" y="5502"/>
                  <a:pt x="11191" y="5497"/>
                </a:cubicBezTo>
                <a:lnTo>
                  <a:pt x="11191" y="5497"/>
                </a:lnTo>
                <a:cubicBezTo>
                  <a:pt x="11191" y="5499"/>
                  <a:pt x="11190" y="5502"/>
                  <a:pt x="11190" y="5504"/>
                </a:cubicBezTo>
                <a:cubicBezTo>
                  <a:pt x="11180" y="5501"/>
                  <a:pt x="11168" y="5499"/>
                  <a:pt x="11155" y="5499"/>
                </a:cubicBezTo>
                <a:cubicBezTo>
                  <a:pt x="11141" y="5499"/>
                  <a:pt x="11126" y="5501"/>
                  <a:pt x="11111" y="5504"/>
                </a:cubicBezTo>
                <a:cubicBezTo>
                  <a:pt x="11129" y="5498"/>
                  <a:pt x="11141" y="5491"/>
                  <a:pt x="11159" y="5491"/>
                </a:cubicBezTo>
                <a:cubicBezTo>
                  <a:pt x="11111" y="5491"/>
                  <a:pt x="11014" y="5510"/>
                  <a:pt x="10923" y="5552"/>
                </a:cubicBezTo>
                <a:cubicBezTo>
                  <a:pt x="10923" y="5543"/>
                  <a:pt x="10911" y="5532"/>
                  <a:pt x="10895" y="5517"/>
                </a:cubicBezTo>
                <a:lnTo>
                  <a:pt x="10895" y="5517"/>
                </a:lnTo>
                <a:cubicBezTo>
                  <a:pt x="10893" y="5515"/>
                  <a:pt x="10892" y="5512"/>
                  <a:pt x="10891" y="5510"/>
                </a:cubicBezTo>
                <a:lnTo>
                  <a:pt x="10891" y="5510"/>
                </a:lnTo>
                <a:cubicBezTo>
                  <a:pt x="10891" y="5511"/>
                  <a:pt x="10892" y="5513"/>
                  <a:pt x="10892" y="5514"/>
                </a:cubicBezTo>
                <a:lnTo>
                  <a:pt x="10892" y="5514"/>
                </a:lnTo>
                <a:cubicBezTo>
                  <a:pt x="10886" y="5509"/>
                  <a:pt x="10881" y="5503"/>
                  <a:pt x="10875" y="5498"/>
                </a:cubicBezTo>
                <a:lnTo>
                  <a:pt x="10875" y="5498"/>
                </a:lnTo>
                <a:cubicBezTo>
                  <a:pt x="10875" y="5498"/>
                  <a:pt x="10881" y="5503"/>
                  <a:pt x="10890" y="5509"/>
                </a:cubicBezTo>
                <a:lnTo>
                  <a:pt x="10890" y="5509"/>
                </a:lnTo>
                <a:cubicBezTo>
                  <a:pt x="10888" y="5505"/>
                  <a:pt x="10887" y="5501"/>
                  <a:pt x="10887" y="5498"/>
                </a:cubicBezTo>
                <a:lnTo>
                  <a:pt x="10887" y="5498"/>
                </a:lnTo>
                <a:cubicBezTo>
                  <a:pt x="10888" y="5502"/>
                  <a:pt x="10890" y="5506"/>
                  <a:pt x="10891" y="5510"/>
                </a:cubicBezTo>
                <a:lnTo>
                  <a:pt x="10891" y="5510"/>
                </a:lnTo>
                <a:cubicBezTo>
                  <a:pt x="10891" y="5509"/>
                  <a:pt x="10890" y="5509"/>
                  <a:pt x="10890" y="5509"/>
                </a:cubicBezTo>
                <a:lnTo>
                  <a:pt x="10890" y="5509"/>
                </a:lnTo>
                <a:cubicBezTo>
                  <a:pt x="10891" y="5510"/>
                  <a:pt x="10891" y="5510"/>
                  <a:pt x="10891" y="5510"/>
                </a:cubicBezTo>
                <a:lnTo>
                  <a:pt x="10891" y="5510"/>
                </a:lnTo>
                <a:cubicBezTo>
                  <a:pt x="10891" y="5510"/>
                  <a:pt x="10891" y="5510"/>
                  <a:pt x="10891" y="5510"/>
                </a:cubicBezTo>
                <a:lnTo>
                  <a:pt x="10891" y="5510"/>
                </a:lnTo>
                <a:cubicBezTo>
                  <a:pt x="10901" y="5517"/>
                  <a:pt x="10916" y="5527"/>
                  <a:pt x="10929" y="5534"/>
                </a:cubicBezTo>
                <a:cubicBezTo>
                  <a:pt x="10928" y="5529"/>
                  <a:pt x="10925" y="5524"/>
                  <a:pt x="10922" y="5520"/>
                </a:cubicBezTo>
                <a:lnTo>
                  <a:pt x="10922" y="5520"/>
                </a:lnTo>
                <a:cubicBezTo>
                  <a:pt x="10921" y="5521"/>
                  <a:pt x="10919" y="5522"/>
                  <a:pt x="10917" y="5522"/>
                </a:cubicBezTo>
                <a:cubicBezTo>
                  <a:pt x="10909" y="5509"/>
                  <a:pt x="10900" y="5503"/>
                  <a:pt x="10894" y="5496"/>
                </a:cubicBezTo>
                <a:lnTo>
                  <a:pt x="10894" y="5496"/>
                </a:lnTo>
                <a:cubicBezTo>
                  <a:pt x="10902" y="5500"/>
                  <a:pt x="10914" y="5509"/>
                  <a:pt x="10922" y="5520"/>
                </a:cubicBezTo>
                <a:lnTo>
                  <a:pt x="10922" y="5520"/>
                </a:lnTo>
                <a:cubicBezTo>
                  <a:pt x="10924" y="5518"/>
                  <a:pt x="10925" y="5516"/>
                  <a:pt x="10929" y="5516"/>
                </a:cubicBezTo>
                <a:cubicBezTo>
                  <a:pt x="10921" y="5508"/>
                  <a:pt x="10908" y="5500"/>
                  <a:pt x="10899" y="5494"/>
                </a:cubicBezTo>
                <a:lnTo>
                  <a:pt x="10899" y="5494"/>
                </a:lnTo>
                <a:cubicBezTo>
                  <a:pt x="10911" y="5497"/>
                  <a:pt x="10932" y="5502"/>
                  <a:pt x="10947" y="5510"/>
                </a:cubicBezTo>
                <a:cubicBezTo>
                  <a:pt x="10947" y="5508"/>
                  <a:pt x="10945" y="5506"/>
                  <a:pt x="10942" y="5503"/>
                </a:cubicBezTo>
                <a:lnTo>
                  <a:pt x="10942" y="5503"/>
                </a:lnTo>
                <a:cubicBezTo>
                  <a:pt x="10940" y="5503"/>
                  <a:pt x="10938" y="5504"/>
                  <a:pt x="10935" y="5504"/>
                </a:cubicBezTo>
                <a:cubicBezTo>
                  <a:pt x="10931" y="5500"/>
                  <a:pt x="10927" y="5495"/>
                  <a:pt x="10923" y="5490"/>
                </a:cubicBezTo>
                <a:lnTo>
                  <a:pt x="10923" y="5490"/>
                </a:lnTo>
                <a:cubicBezTo>
                  <a:pt x="10931" y="5495"/>
                  <a:pt x="10937" y="5499"/>
                  <a:pt x="10942" y="5503"/>
                </a:cubicBezTo>
                <a:lnTo>
                  <a:pt x="10942" y="5503"/>
                </a:lnTo>
                <a:cubicBezTo>
                  <a:pt x="10948" y="5501"/>
                  <a:pt x="10949" y="5498"/>
                  <a:pt x="10953" y="5498"/>
                </a:cubicBezTo>
                <a:lnTo>
                  <a:pt x="10916" y="5474"/>
                </a:lnTo>
                <a:lnTo>
                  <a:pt x="10916" y="5474"/>
                </a:lnTo>
                <a:cubicBezTo>
                  <a:pt x="10921" y="5474"/>
                  <a:pt x="10926" y="5475"/>
                  <a:pt x="10932" y="5475"/>
                </a:cubicBezTo>
                <a:lnTo>
                  <a:pt x="10932" y="5475"/>
                </a:lnTo>
                <a:cubicBezTo>
                  <a:pt x="10925" y="5468"/>
                  <a:pt x="10916" y="5461"/>
                  <a:pt x="10905" y="5455"/>
                </a:cubicBezTo>
                <a:cubicBezTo>
                  <a:pt x="10908" y="5455"/>
                  <a:pt x="10912" y="5456"/>
                  <a:pt x="10915" y="5456"/>
                </a:cubicBezTo>
                <a:lnTo>
                  <a:pt x="10915" y="5456"/>
                </a:lnTo>
                <a:cubicBezTo>
                  <a:pt x="10902" y="5453"/>
                  <a:pt x="10893" y="5449"/>
                  <a:pt x="10893" y="5449"/>
                </a:cubicBezTo>
                <a:lnTo>
                  <a:pt x="10978" y="5449"/>
                </a:lnTo>
                <a:cubicBezTo>
                  <a:pt x="10978" y="5449"/>
                  <a:pt x="10935" y="5437"/>
                  <a:pt x="10893" y="5437"/>
                </a:cubicBezTo>
                <a:cubicBezTo>
                  <a:pt x="10929" y="5419"/>
                  <a:pt x="11026" y="5413"/>
                  <a:pt x="11026" y="5413"/>
                </a:cubicBezTo>
                <a:cubicBezTo>
                  <a:pt x="11026" y="5413"/>
                  <a:pt x="11007" y="5410"/>
                  <a:pt x="10978" y="5410"/>
                </a:cubicBezTo>
                <a:cubicBezTo>
                  <a:pt x="10964" y="5410"/>
                  <a:pt x="10947" y="5411"/>
                  <a:pt x="10929" y="5413"/>
                </a:cubicBezTo>
                <a:cubicBezTo>
                  <a:pt x="10959" y="5401"/>
                  <a:pt x="11026" y="5401"/>
                  <a:pt x="11026" y="5401"/>
                </a:cubicBezTo>
                <a:cubicBezTo>
                  <a:pt x="11026" y="5401"/>
                  <a:pt x="11014" y="5397"/>
                  <a:pt x="10993" y="5397"/>
                </a:cubicBezTo>
                <a:cubicBezTo>
                  <a:pt x="10977" y="5397"/>
                  <a:pt x="10955" y="5399"/>
                  <a:pt x="10929" y="5407"/>
                </a:cubicBezTo>
                <a:cubicBezTo>
                  <a:pt x="10952" y="5388"/>
                  <a:pt x="11007" y="5380"/>
                  <a:pt x="11037" y="5380"/>
                </a:cubicBezTo>
                <a:cubicBezTo>
                  <a:pt x="11047" y="5380"/>
                  <a:pt x="11053" y="5381"/>
                  <a:pt x="11056" y="5383"/>
                </a:cubicBezTo>
                <a:cubicBezTo>
                  <a:pt x="11052" y="5378"/>
                  <a:pt x="11037" y="5369"/>
                  <a:pt x="11006" y="5369"/>
                </a:cubicBezTo>
                <a:cubicBezTo>
                  <a:pt x="10992" y="5369"/>
                  <a:pt x="10974" y="5371"/>
                  <a:pt x="10953" y="5376"/>
                </a:cubicBezTo>
                <a:cubicBezTo>
                  <a:pt x="10972" y="5364"/>
                  <a:pt x="10993" y="5360"/>
                  <a:pt x="11013" y="5360"/>
                </a:cubicBezTo>
                <a:cubicBezTo>
                  <a:pt x="11034" y="5360"/>
                  <a:pt x="11053" y="5364"/>
                  <a:pt x="11068" y="5370"/>
                </a:cubicBezTo>
                <a:cubicBezTo>
                  <a:pt x="11050" y="5358"/>
                  <a:pt x="11038" y="5352"/>
                  <a:pt x="10990" y="5352"/>
                </a:cubicBezTo>
                <a:cubicBezTo>
                  <a:pt x="11001" y="5352"/>
                  <a:pt x="11016" y="5344"/>
                  <a:pt x="11027" y="5335"/>
                </a:cubicBezTo>
                <a:lnTo>
                  <a:pt x="11027" y="5335"/>
                </a:lnTo>
                <a:cubicBezTo>
                  <a:pt x="11000" y="5349"/>
                  <a:pt x="10949" y="5361"/>
                  <a:pt x="10935" y="5370"/>
                </a:cubicBezTo>
                <a:cubicBezTo>
                  <a:pt x="10947" y="5358"/>
                  <a:pt x="10996" y="5340"/>
                  <a:pt x="11020" y="5328"/>
                </a:cubicBezTo>
                <a:lnTo>
                  <a:pt x="11020" y="5328"/>
                </a:lnTo>
                <a:cubicBezTo>
                  <a:pt x="11020" y="5328"/>
                  <a:pt x="10978" y="5328"/>
                  <a:pt x="10923" y="5358"/>
                </a:cubicBezTo>
                <a:cubicBezTo>
                  <a:pt x="10929" y="5346"/>
                  <a:pt x="10947" y="5340"/>
                  <a:pt x="10953" y="5322"/>
                </a:cubicBezTo>
                <a:lnTo>
                  <a:pt x="10953" y="5322"/>
                </a:lnTo>
                <a:cubicBezTo>
                  <a:pt x="10917" y="5340"/>
                  <a:pt x="10864" y="5386"/>
                  <a:pt x="10809" y="5440"/>
                </a:cubicBezTo>
                <a:lnTo>
                  <a:pt x="10809" y="5440"/>
                </a:lnTo>
                <a:cubicBezTo>
                  <a:pt x="10810" y="5437"/>
                  <a:pt x="10814" y="5436"/>
                  <a:pt x="10814" y="5431"/>
                </a:cubicBezTo>
                <a:lnTo>
                  <a:pt x="10741" y="5431"/>
                </a:lnTo>
                <a:cubicBezTo>
                  <a:pt x="10741" y="5431"/>
                  <a:pt x="10776" y="5442"/>
                  <a:pt x="10806" y="5443"/>
                </a:cubicBezTo>
                <a:lnTo>
                  <a:pt x="10806" y="5443"/>
                </a:lnTo>
                <a:cubicBezTo>
                  <a:pt x="10807" y="5442"/>
                  <a:pt x="10808" y="5441"/>
                  <a:pt x="10809" y="5440"/>
                </a:cubicBezTo>
                <a:lnTo>
                  <a:pt x="10809" y="5440"/>
                </a:lnTo>
                <a:cubicBezTo>
                  <a:pt x="10808" y="5441"/>
                  <a:pt x="10808" y="5442"/>
                  <a:pt x="10808" y="5443"/>
                </a:cubicBezTo>
                <a:cubicBezTo>
                  <a:pt x="10807" y="5443"/>
                  <a:pt x="10807" y="5443"/>
                  <a:pt x="10806" y="5443"/>
                </a:cubicBezTo>
                <a:lnTo>
                  <a:pt x="10806" y="5443"/>
                </a:lnTo>
                <a:cubicBezTo>
                  <a:pt x="10802" y="5447"/>
                  <a:pt x="10798" y="5451"/>
                  <a:pt x="10794" y="5455"/>
                </a:cubicBezTo>
                <a:lnTo>
                  <a:pt x="10794" y="5455"/>
                </a:lnTo>
                <a:cubicBezTo>
                  <a:pt x="10771" y="5455"/>
                  <a:pt x="10746" y="5454"/>
                  <a:pt x="10735" y="5443"/>
                </a:cubicBezTo>
                <a:lnTo>
                  <a:pt x="10735" y="5443"/>
                </a:lnTo>
                <a:cubicBezTo>
                  <a:pt x="10737" y="5445"/>
                  <a:pt x="10738" y="5447"/>
                  <a:pt x="10740" y="5448"/>
                </a:cubicBezTo>
                <a:lnTo>
                  <a:pt x="10740" y="5448"/>
                </a:lnTo>
                <a:cubicBezTo>
                  <a:pt x="10740" y="5449"/>
                  <a:pt x="10741" y="5449"/>
                  <a:pt x="10741" y="5449"/>
                </a:cubicBezTo>
                <a:lnTo>
                  <a:pt x="10741" y="5449"/>
                </a:lnTo>
                <a:cubicBezTo>
                  <a:pt x="10753" y="5461"/>
                  <a:pt x="10772" y="5462"/>
                  <a:pt x="10783" y="5467"/>
                </a:cubicBezTo>
                <a:lnTo>
                  <a:pt x="10783" y="5467"/>
                </a:lnTo>
                <a:cubicBezTo>
                  <a:pt x="10786" y="5463"/>
                  <a:pt x="10790" y="5459"/>
                  <a:pt x="10794" y="5455"/>
                </a:cubicBezTo>
                <a:lnTo>
                  <a:pt x="10794" y="5455"/>
                </a:lnTo>
                <a:cubicBezTo>
                  <a:pt x="10797" y="5455"/>
                  <a:pt x="10799" y="5455"/>
                  <a:pt x="10802" y="5455"/>
                </a:cubicBezTo>
                <a:cubicBezTo>
                  <a:pt x="10796" y="5461"/>
                  <a:pt x="10796" y="5467"/>
                  <a:pt x="10784" y="5467"/>
                </a:cubicBezTo>
                <a:cubicBezTo>
                  <a:pt x="10783" y="5467"/>
                  <a:pt x="10783" y="5467"/>
                  <a:pt x="10783" y="5467"/>
                </a:cubicBezTo>
                <a:lnTo>
                  <a:pt x="10783" y="5467"/>
                </a:lnTo>
                <a:cubicBezTo>
                  <a:pt x="10773" y="5476"/>
                  <a:pt x="10764" y="5486"/>
                  <a:pt x="10755" y="5496"/>
                </a:cubicBezTo>
                <a:lnTo>
                  <a:pt x="10755" y="5496"/>
                </a:lnTo>
                <a:cubicBezTo>
                  <a:pt x="10753" y="5496"/>
                  <a:pt x="10752" y="5496"/>
                  <a:pt x="10751" y="5495"/>
                </a:cubicBezTo>
                <a:lnTo>
                  <a:pt x="10751" y="5495"/>
                </a:lnTo>
                <a:cubicBezTo>
                  <a:pt x="10752" y="5496"/>
                  <a:pt x="10753" y="5497"/>
                  <a:pt x="10753" y="5497"/>
                </a:cubicBezTo>
                <a:lnTo>
                  <a:pt x="10753" y="5497"/>
                </a:lnTo>
                <a:cubicBezTo>
                  <a:pt x="10754" y="5497"/>
                  <a:pt x="10754" y="5497"/>
                  <a:pt x="10754" y="5497"/>
                </a:cubicBezTo>
                <a:lnTo>
                  <a:pt x="10754" y="5497"/>
                </a:lnTo>
                <a:cubicBezTo>
                  <a:pt x="10754" y="5497"/>
                  <a:pt x="10754" y="5497"/>
                  <a:pt x="10755" y="5496"/>
                </a:cubicBezTo>
                <a:lnTo>
                  <a:pt x="10755" y="5496"/>
                </a:lnTo>
                <a:cubicBezTo>
                  <a:pt x="10759" y="5497"/>
                  <a:pt x="10762" y="5498"/>
                  <a:pt x="10766" y="5498"/>
                </a:cubicBezTo>
                <a:cubicBezTo>
                  <a:pt x="10761" y="5498"/>
                  <a:pt x="10757" y="5498"/>
                  <a:pt x="10754" y="5497"/>
                </a:cubicBezTo>
                <a:lnTo>
                  <a:pt x="10754" y="5497"/>
                </a:lnTo>
                <a:cubicBezTo>
                  <a:pt x="10754" y="5497"/>
                  <a:pt x="10754" y="5498"/>
                  <a:pt x="10754" y="5498"/>
                </a:cubicBezTo>
                <a:cubicBezTo>
                  <a:pt x="10754" y="5498"/>
                  <a:pt x="10754" y="5497"/>
                  <a:pt x="10753" y="5497"/>
                </a:cubicBezTo>
                <a:lnTo>
                  <a:pt x="10753" y="5497"/>
                </a:lnTo>
                <a:cubicBezTo>
                  <a:pt x="10744" y="5497"/>
                  <a:pt x="10737" y="5496"/>
                  <a:pt x="10723" y="5491"/>
                </a:cubicBezTo>
                <a:cubicBezTo>
                  <a:pt x="10734" y="5491"/>
                  <a:pt x="10743" y="5494"/>
                  <a:pt x="10751" y="5495"/>
                </a:cubicBezTo>
                <a:lnTo>
                  <a:pt x="10751" y="5495"/>
                </a:lnTo>
                <a:cubicBezTo>
                  <a:pt x="10741" y="5489"/>
                  <a:pt x="10713" y="5479"/>
                  <a:pt x="10675" y="5473"/>
                </a:cubicBezTo>
                <a:cubicBezTo>
                  <a:pt x="10681" y="5469"/>
                  <a:pt x="10691" y="5468"/>
                  <a:pt x="10702" y="5468"/>
                </a:cubicBezTo>
                <a:cubicBezTo>
                  <a:pt x="10723" y="5468"/>
                  <a:pt x="10748" y="5473"/>
                  <a:pt x="10748" y="5473"/>
                </a:cubicBezTo>
                <a:cubicBezTo>
                  <a:pt x="10748" y="5473"/>
                  <a:pt x="10717" y="5461"/>
                  <a:pt x="10681" y="5449"/>
                </a:cubicBezTo>
                <a:lnTo>
                  <a:pt x="10741" y="5449"/>
                </a:lnTo>
                <a:cubicBezTo>
                  <a:pt x="10740" y="5449"/>
                  <a:pt x="10740" y="5449"/>
                  <a:pt x="10740" y="5448"/>
                </a:cubicBezTo>
                <a:lnTo>
                  <a:pt x="10740" y="5448"/>
                </a:lnTo>
                <a:cubicBezTo>
                  <a:pt x="10715" y="5437"/>
                  <a:pt x="10681" y="5437"/>
                  <a:pt x="10681" y="5437"/>
                </a:cubicBezTo>
                <a:cubicBezTo>
                  <a:pt x="10681" y="5437"/>
                  <a:pt x="10717" y="5419"/>
                  <a:pt x="10748" y="5419"/>
                </a:cubicBezTo>
                <a:cubicBezTo>
                  <a:pt x="10748" y="5419"/>
                  <a:pt x="10734" y="5416"/>
                  <a:pt x="10716" y="5416"/>
                </a:cubicBezTo>
                <a:cubicBezTo>
                  <a:pt x="10707" y="5416"/>
                  <a:pt x="10697" y="5417"/>
                  <a:pt x="10687" y="5419"/>
                </a:cubicBezTo>
                <a:cubicBezTo>
                  <a:pt x="10705" y="5413"/>
                  <a:pt x="10748" y="5383"/>
                  <a:pt x="10748" y="5370"/>
                </a:cubicBezTo>
                <a:lnTo>
                  <a:pt x="10748" y="5370"/>
                </a:lnTo>
                <a:cubicBezTo>
                  <a:pt x="10735" y="5389"/>
                  <a:pt x="10663" y="5413"/>
                  <a:pt x="10663" y="5413"/>
                </a:cubicBezTo>
                <a:cubicBezTo>
                  <a:pt x="10663" y="5413"/>
                  <a:pt x="10705" y="5381"/>
                  <a:pt x="10730" y="5372"/>
                </a:cubicBezTo>
                <a:lnTo>
                  <a:pt x="10730" y="5372"/>
                </a:lnTo>
                <a:cubicBezTo>
                  <a:pt x="10718" y="5376"/>
                  <a:pt x="10685" y="5388"/>
                  <a:pt x="10657" y="5407"/>
                </a:cubicBezTo>
                <a:cubicBezTo>
                  <a:pt x="10675" y="5370"/>
                  <a:pt x="10754" y="5310"/>
                  <a:pt x="10754" y="5310"/>
                </a:cubicBezTo>
                <a:lnTo>
                  <a:pt x="10754" y="5310"/>
                </a:lnTo>
                <a:cubicBezTo>
                  <a:pt x="10754" y="5310"/>
                  <a:pt x="10711" y="5328"/>
                  <a:pt x="10675" y="5358"/>
                </a:cubicBezTo>
                <a:cubicBezTo>
                  <a:pt x="10687" y="5328"/>
                  <a:pt x="10741" y="5292"/>
                  <a:pt x="10741" y="5292"/>
                </a:cubicBezTo>
                <a:lnTo>
                  <a:pt x="10741" y="5292"/>
                </a:lnTo>
                <a:cubicBezTo>
                  <a:pt x="10741" y="5292"/>
                  <a:pt x="10705" y="5310"/>
                  <a:pt x="10663" y="5352"/>
                </a:cubicBezTo>
                <a:cubicBezTo>
                  <a:pt x="10675" y="5316"/>
                  <a:pt x="10741" y="5267"/>
                  <a:pt x="10754" y="5255"/>
                </a:cubicBezTo>
                <a:cubicBezTo>
                  <a:pt x="10748" y="5255"/>
                  <a:pt x="10711" y="5261"/>
                  <a:pt x="10657" y="5310"/>
                </a:cubicBezTo>
                <a:cubicBezTo>
                  <a:pt x="10681" y="5267"/>
                  <a:pt x="10717" y="5249"/>
                  <a:pt x="10748" y="5237"/>
                </a:cubicBezTo>
                <a:cubicBezTo>
                  <a:pt x="10735" y="5237"/>
                  <a:pt x="10717" y="5237"/>
                  <a:pt x="10681" y="5267"/>
                </a:cubicBezTo>
                <a:cubicBezTo>
                  <a:pt x="10687" y="5262"/>
                  <a:pt x="10702" y="5231"/>
                  <a:pt x="10705" y="5221"/>
                </a:cubicBezTo>
                <a:lnTo>
                  <a:pt x="10705" y="5221"/>
                </a:lnTo>
                <a:cubicBezTo>
                  <a:pt x="10700" y="5237"/>
                  <a:pt x="10650" y="5299"/>
                  <a:pt x="10645" y="5316"/>
                </a:cubicBezTo>
                <a:cubicBezTo>
                  <a:pt x="10645" y="5298"/>
                  <a:pt x="10675" y="5255"/>
                  <a:pt x="10687" y="5237"/>
                </a:cubicBezTo>
                <a:lnTo>
                  <a:pt x="10687" y="5237"/>
                </a:lnTo>
                <a:cubicBezTo>
                  <a:pt x="10687" y="5237"/>
                  <a:pt x="10645" y="5261"/>
                  <a:pt x="10626" y="5322"/>
                </a:cubicBezTo>
                <a:cubicBezTo>
                  <a:pt x="10626" y="5310"/>
                  <a:pt x="10632" y="5292"/>
                  <a:pt x="10632" y="5267"/>
                </a:cubicBezTo>
                <a:lnTo>
                  <a:pt x="10632" y="5267"/>
                </a:lnTo>
                <a:cubicBezTo>
                  <a:pt x="10614" y="5316"/>
                  <a:pt x="10584" y="5437"/>
                  <a:pt x="10572" y="5534"/>
                </a:cubicBezTo>
                <a:cubicBezTo>
                  <a:pt x="10570" y="5531"/>
                  <a:pt x="10569" y="5529"/>
                  <a:pt x="10567" y="5527"/>
                </a:cubicBezTo>
                <a:lnTo>
                  <a:pt x="10567" y="5527"/>
                </a:lnTo>
                <a:cubicBezTo>
                  <a:pt x="10555" y="5538"/>
                  <a:pt x="10541" y="5554"/>
                  <a:pt x="10536" y="5564"/>
                </a:cubicBezTo>
                <a:cubicBezTo>
                  <a:pt x="10530" y="5564"/>
                  <a:pt x="10524" y="5558"/>
                  <a:pt x="10511" y="5558"/>
                </a:cubicBezTo>
                <a:cubicBezTo>
                  <a:pt x="10527" y="5553"/>
                  <a:pt x="10553" y="5538"/>
                  <a:pt x="10567" y="5526"/>
                </a:cubicBezTo>
                <a:lnTo>
                  <a:pt x="10567" y="5526"/>
                </a:lnTo>
                <a:cubicBezTo>
                  <a:pt x="10563" y="5521"/>
                  <a:pt x="10559" y="5515"/>
                  <a:pt x="10555" y="5510"/>
                </a:cubicBezTo>
                <a:lnTo>
                  <a:pt x="10555" y="5510"/>
                </a:lnTo>
                <a:cubicBezTo>
                  <a:pt x="10546" y="5519"/>
                  <a:pt x="10527" y="5539"/>
                  <a:pt x="10505" y="5552"/>
                </a:cubicBezTo>
                <a:cubicBezTo>
                  <a:pt x="10499" y="5552"/>
                  <a:pt x="10499" y="5552"/>
                  <a:pt x="10487" y="5546"/>
                </a:cubicBezTo>
                <a:cubicBezTo>
                  <a:pt x="10501" y="5536"/>
                  <a:pt x="10538" y="5516"/>
                  <a:pt x="10553" y="5507"/>
                </a:cubicBezTo>
                <a:lnTo>
                  <a:pt x="10553" y="5507"/>
                </a:lnTo>
                <a:cubicBezTo>
                  <a:pt x="10554" y="5508"/>
                  <a:pt x="10554" y="5509"/>
                  <a:pt x="10555" y="5510"/>
                </a:cubicBezTo>
                <a:lnTo>
                  <a:pt x="10555" y="5510"/>
                </a:lnTo>
                <a:cubicBezTo>
                  <a:pt x="10558" y="5506"/>
                  <a:pt x="10560" y="5504"/>
                  <a:pt x="10560" y="5504"/>
                </a:cubicBezTo>
                <a:lnTo>
                  <a:pt x="10560" y="5504"/>
                </a:lnTo>
                <a:cubicBezTo>
                  <a:pt x="10560" y="5504"/>
                  <a:pt x="10557" y="5505"/>
                  <a:pt x="10553" y="5507"/>
                </a:cubicBezTo>
                <a:lnTo>
                  <a:pt x="10553" y="5507"/>
                </a:lnTo>
                <a:cubicBezTo>
                  <a:pt x="10505" y="5443"/>
                  <a:pt x="10440" y="5380"/>
                  <a:pt x="10408" y="5358"/>
                </a:cubicBezTo>
                <a:lnTo>
                  <a:pt x="10408" y="5358"/>
                </a:lnTo>
                <a:cubicBezTo>
                  <a:pt x="10415" y="5376"/>
                  <a:pt x="10433" y="5383"/>
                  <a:pt x="10439" y="5401"/>
                </a:cubicBezTo>
                <a:cubicBezTo>
                  <a:pt x="10390" y="5358"/>
                  <a:pt x="10348" y="5358"/>
                  <a:pt x="10348" y="5358"/>
                </a:cubicBezTo>
                <a:lnTo>
                  <a:pt x="10348" y="5358"/>
                </a:lnTo>
                <a:cubicBezTo>
                  <a:pt x="10372" y="5370"/>
                  <a:pt x="10421" y="5401"/>
                  <a:pt x="10433" y="5407"/>
                </a:cubicBezTo>
                <a:cubicBezTo>
                  <a:pt x="10415" y="5401"/>
                  <a:pt x="10342" y="5370"/>
                  <a:pt x="10330" y="5352"/>
                </a:cubicBezTo>
                <a:lnTo>
                  <a:pt x="10330" y="5352"/>
                </a:lnTo>
                <a:cubicBezTo>
                  <a:pt x="10330" y="5358"/>
                  <a:pt x="10360" y="5383"/>
                  <a:pt x="10378" y="5389"/>
                </a:cubicBezTo>
                <a:cubicBezTo>
                  <a:pt x="10365" y="5387"/>
                  <a:pt x="10355" y="5386"/>
                  <a:pt x="10346" y="5386"/>
                </a:cubicBezTo>
                <a:cubicBezTo>
                  <a:pt x="10323" y="5386"/>
                  <a:pt x="10313" y="5392"/>
                  <a:pt x="10300" y="5401"/>
                </a:cubicBezTo>
                <a:cubicBezTo>
                  <a:pt x="10310" y="5396"/>
                  <a:pt x="10325" y="5393"/>
                  <a:pt x="10342" y="5393"/>
                </a:cubicBezTo>
                <a:cubicBezTo>
                  <a:pt x="10366" y="5393"/>
                  <a:pt x="10393" y="5399"/>
                  <a:pt x="10415" y="5413"/>
                </a:cubicBezTo>
                <a:cubicBezTo>
                  <a:pt x="10386" y="5408"/>
                  <a:pt x="10364" y="5406"/>
                  <a:pt x="10346" y="5406"/>
                </a:cubicBezTo>
                <a:cubicBezTo>
                  <a:pt x="10322" y="5406"/>
                  <a:pt x="10306" y="5409"/>
                  <a:pt x="10300" y="5413"/>
                </a:cubicBezTo>
                <a:cubicBezTo>
                  <a:pt x="10324" y="5413"/>
                  <a:pt x="10402" y="5419"/>
                  <a:pt x="10433" y="5449"/>
                </a:cubicBezTo>
                <a:cubicBezTo>
                  <a:pt x="10400" y="5438"/>
                  <a:pt x="10369" y="5436"/>
                  <a:pt x="10350" y="5436"/>
                </a:cubicBezTo>
                <a:cubicBezTo>
                  <a:pt x="10338" y="5436"/>
                  <a:pt x="10330" y="5437"/>
                  <a:pt x="10330" y="5437"/>
                </a:cubicBezTo>
                <a:cubicBezTo>
                  <a:pt x="10330" y="5437"/>
                  <a:pt x="10402" y="5443"/>
                  <a:pt x="10433" y="5467"/>
                </a:cubicBezTo>
                <a:cubicBezTo>
                  <a:pt x="10378" y="5461"/>
                  <a:pt x="10330" y="5461"/>
                  <a:pt x="10330" y="5461"/>
                </a:cubicBezTo>
                <a:lnTo>
                  <a:pt x="10330" y="5461"/>
                </a:lnTo>
                <a:cubicBezTo>
                  <a:pt x="10330" y="5461"/>
                  <a:pt x="10433" y="5467"/>
                  <a:pt x="10469" y="5491"/>
                </a:cubicBezTo>
                <a:cubicBezTo>
                  <a:pt x="10460" y="5488"/>
                  <a:pt x="10450" y="5487"/>
                  <a:pt x="10440" y="5487"/>
                </a:cubicBezTo>
                <a:cubicBezTo>
                  <a:pt x="10412" y="5487"/>
                  <a:pt x="10384" y="5498"/>
                  <a:pt x="10384" y="5498"/>
                </a:cubicBezTo>
                <a:cubicBezTo>
                  <a:pt x="10408" y="5498"/>
                  <a:pt x="10469" y="5504"/>
                  <a:pt x="10469" y="5504"/>
                </a:cubicBezTo>
                <a:cubicBezTo>
                  <a:pt x="10469" y="5504"/>
                  <a:pt x="10439" y="5512"/>
                  <a:pt x="10413" y="5512"/>
                </a:cubicBezTo>
                <a:cubicBezTo>
                  <a:pt x="10399" y="5512"/>
                  <a:pt x="10386" y="5510"/>
                  <a:pt x="10378" y="5504"/>
                </a:cubicBezTo>
                <a:lnTo>
                  <a:pt x="10378" y="5504"/>
                </a:lnTo>
                <a:cubicBezTo>
                  <a:pt x="10384" y="5522"/>
                  <a:pt x="10439" y="5522"/>
                  <a:pt x="10463" y="5522"/>
                </a:cubicBezTo>
                <a:cubicBezTo>
                  <a:pt x="10443" y="5530"/>
                  <a:pt x="10429" y="5540"/>
                  <a:pt x="10419" y="5546"/>
                </a:cubicBezTo>
                <a:lnTo>
                  <a:pt x="10419" y="5546"/>
                </a:lnTo>
                <a:cubicBezTo>
                  <a:pt x="10447" y="5534"/>
                  <a:pt x="10475" y="5534"/>
                  <a:pt x="10475" y="5534"/>
                </a:cubicBezTo>
                <a:lnTo>
                  <a:pt x="10475" y="5534"/>
                </a:lnTo>
                <a:cubicBezTo>
                  <a:pt x="10475" y="5534"/>
                  <a:pt x="10439" y="5558"/>
                  <a:pt x="10433" y="5582"/>
                </a:cubicBezTo>
                <a:cubicBezTo>
                  <a:pt x="10447" y="5568"/>
                  <a:pt x="10470" y="5549"/>
                  <a:pt x="10478" y="5549"/>
                </a:cubicBezTo>
                <a:cubicBezTo>
                  <a:pt x="10480" y="5549"/>
                  <a:pt x="10481" y="5550"/>
                  <a:pt x="10481" y="5552"/>
                </a:cubicBezTo>
                <a:cubicBezTo>
                  <a:pt x="10451" y="5570"/>
                  <a:pt x="10439" y="5600"/>
                  <a:pt x="10439" y="5600"/>
                </a:cubicBezTo>
                <a:cubicBezTo>
                  <a:pt x="10439" y="5600"/>
                  <a:pt x="10475" y="5564"/>
                  <a:pt x="10505" y="5564"/>
                </a:cubicBezTo>
                <a:cubicBezTo>
                  <a:pt x="10469" y="5588"/>
                  <a:pt x="10445" y="5619"/>
                  <a:pt x="10445" y="5625"/>
                </a:cubicBezTo>
                <a:lnTo>
                  <a:pt x="10445" y="5673"/>
                </a:lnTo>
                <a:lnTo>
                  <a:pt x="10433" y="5673"/>
                </a:lnTo>
                <a:cubicBezTo>
                  <a:pt x="10439" y="5655"/>
                  <a:pt x="10445" y="5637"/>
                  <a:pt x="10445" y="5625"/>
                </a:cubicBezTo>
                <a:cubicBezTo>
                  <a:pt x="10441" y="5623"/>
                  <a:pt x="10437" y="5622"/>
                  <a:pt x="10433" y="5621"/>
                </a:cubicBezTo>
                <a:lnTo>
                  <a:pt x="10433" y="5621"/>
                </a:lnTo>
                <a:cubicBezTo>
                  <a:pt x="10432" y="5628"/>
                  <a:pt x="10431" y="5653"/>
                  <a:pt x="10421" y="5673"/>
                </a:cubicBezTo>
                <a:lnTo>
                  <a:pt x="10408" y="5673"/>
                </a:lnTo>
                <a:cubicBezTo>
                  <a:pt x="10414" y="5653"/>
                  <a:pt x="10427" y="5628"/>
                  <a:pt x="10432" y="5621"/>
                </a:cubicBezTo>
                <a:lnTo>
                  <a:pt x="10432" y="5621"/>
                </a:lnTo>
                <a:cubicBezTo>
                  <a:pt x="10432" y="5621"/>
                  <a:pt x="10432" y="5621"/>
                  <a:pt x="10433" y="5621"/>
                </a:cubicBezTo>
                <a:lnTo>
                  <a:pt x="10433" y="5621"/>
                </a:lnTo>
                <a:cubicBezTo>
                  <a:pt x="10433" y="5619"/>
                  <a:pt x="10433" y="5619"/>
                  <a:pt x="10433" y="5619"/>
                </a:cubicBezTo>
                <a:lnTo>
                  <a:pt x="10433" y="5619"/>
                </a:lnTo>
                <a:cubicBezTo>
                  <a:pt x="10433" y="5619"/>
                  <a:pt x="10432" y="5619"/>
                  <a:pt x="10432" y="5621"/>
                </a:cubicBezTo>
                <a:lnTo>
                  <a:pt x="10432" y="5621"/>
                </a:lnTo>
                <a:cubicBezTo>
                  <a:pt x="10426" y="5619"/>
                  <a:pt x="10420" y="5617"/>
                  <a:pt x="10414" y="5615"/>
                </a:cubicBezTo>
                <a:lnTo>
                  <a:pt x="10414" y="5615"/>
                </a:lnTo>
                <a:cubicBezTo>
                  <a:pt x="10408" y="5644"/>
                  <a:pt x="10402" y="5667"/>
                  <a:pt x="10402" y="5679"/>
                </a:cubicBezTo>
                <a:lnTo>
                  <a:pt x="10384" y="5679"/>
                </a:lnTo>
                <a:cubicBezTo>
                  <a:pt x="10384" y="5673"/>
                  <a:pt x="10390" y="5629"/>
                  <a:pt x="10411" y="5615"/>
                </a:cubicBezTo>
                <a:lnTo>
                  <a:pt x="10411" y="5615"/>
                </a:lnTo>
                <a:cubicBezTo>
                  <a:pt x="10412" y="5615"/>
                  <a:pt x="10413" y="5615"/>
                  <a:pt x="10414" y="5615"/>
                </a:cubicBezTo>
                <a:lnTo>
                  <a:pt x="10414" y="5615"/>
                </a:lnTo>
                <a:cubicBezTo>
                  <a:pt x="10414" y="5614"/>
                  <a:pt x="10414" y="5614"/>
                  <a:pt x="10415" y="5613"/>
                </a:cubicBezTo>
                <a:lnTo>
                  <a:pt x="10415" y="5613"/>
                </a:lnTo>
                <a:cubicBezTo>
                  <a:pt x="10413" y="5613"/>
                  <a:pt x="10412" y="5614"/>
                  <a:pt x="10411" y="5615"/>
                </a:cubicBezTo>
                <a:lnTo>
                  <a:pt x="10411" y="5615"/>
                </a:lnTo>
                <a:cubicBezTo>
                  <a:pt x="10324" y="5589"/>
                  <a:pt x="10233" y="5570"/>
                  <a:pt x="10191" y="5570"/>
                </a:cubicBezTo>
                <a:cubicBezTo>
                  <a:pt x="10203" y="5582"/>
                  <a:pt x="10221" y="5582"/>
                  <a:pt x="10233" y="5588"/>
                </a:cubicBezTo>
                <a:cubicBezTo>
                  <a:pt x="10227" y="5588"/>
                  <a:pt x="10222" y="5588"/>
                  <a:pt x="10217" y="5588"/>
                </a:cubicBezTo>
                <a:cubicBezTo>
                  <a:pt x="10166" y="5588"/>
                  <a:pt x="10136" y="5613"/>
                  <a:pt x="10136" y="5613"/>
                </a:cubicBezTo>
                <a:cubicBezTo>
                  <a:pt x="10154" y="5604"/>
                  <a:pt x="10191" y="5598"/>
                  <a:pt x="10212" y="5598"/>
                </a:cubicBezTo>
                <a:cubicBezTo>
                  <a:pt x="10220" y="5598"/>
                  <a:pt x="10225" y="5599"/>
                  <a:pt x="10227" y="5600"/>
                </a:cubicBezTo>
                <a:cubicBezTo>
                  <a:pt x="10211" y="5600"/>
                  <a:pt x="10147" y="5620"/>
                  <a:pt x="10120" y="5620"/>
                </a:cubicBezTo>
                <a:cubicBezTo>
                  <a:pt x="10117" y="5620"/>
                  <a:pt x="10114" y="5619"/>
                  <a:pt x="10112" y="5619"/>
                </a:cubicBezTo>
                <a:lnTo>
                  <a:pt x="10112" y="5619"/>
                </a:lnTo>
                <a:cubicBezTo>
                  <a:pt x="10115" y="5622"/>
                  <a:pt x="10127" y="5623"/>
                  <a:pt x="10140" y="5623"/>
                </a:cubicBezTo>
                <a:cubicBezTo>
                  <a:pt x="10153" y="5623"/>
                  <a:pt x="10166" y="5622"/>
                  <a:pt x="10172" y="5619"/>
                </a:cubicBezTo>
                <a:lnTo>
                  <a:pt x="10172" y="5619"/>
                </a:lnTo>
                <a:cubicBezTo>
                  <a:pt x="10136" y="5643"/>
                  <a:pt x="10130" y="5655"/>
                  <a:pt x="10118" y="5673"/>
                </a:cubicBezTo>
                <a:cubicBezTo>
                  <a:pt x="10136" y="5649"/>
                  <a:pt x="10172" y="5619"/>
                  <a:pt x="10221" y="5619"/>
                </a:cubicBezTo>
                <a:cubicBezTo>
                  <a:pt x="10175" y="5638"/>
                  <a:pt x="10153" y="5657"/>
                  <a:pt x="10142" y="5668"/>
                </a:cubicBezTo>
                <a:lnTo>
                  <a:pt x="10142" y="5668"/>
                </a:lnTo>
                <a:cubicBezTo>
                  <a:pt x="10166" y="5651"/>
                  <a:pt x="10217" y="5630"/>
                  <a:pt x="10248" y="5630"/>
                </a:cubicBezTo>
                <a:cubicBezTo>
                  <a:pt x="10251" y="5630"/>
                  <a:pt x="10254" y="5630"/>
                  <a:pt x="10257" y="5631"/>
                </a:cubicBezTo>
                <a:cubicBezTo>
                  <a:pt x="10203" y="5649"/>
                  <a:pt x="10172" y="5679"/>
                  <a:pt x="10172" y="5679"/>
                </a:cubicBezTo>
                <a:cubicBezTo>
                  <a:pt x="10172" y="5679"/>
                  <a:pt x="10233" y="5643"/>
                  <a:pt x="10263" y="5643"/>
                </a:cubicBezTo>
                <a:cubicBezTo>
                  <a:pt x="10221" y="5661"/>
                  <a:pt x="10178" y="5691"/>
                  <a:pt x="10178" y="5691"/>
                </a:cubicBezTo>
                <a:cubicBezTo>
                  <a:pt x="10178" y="5691"/>
                  <a:pt x="10269" y="5643"/>
                  <a:pt x="10312" y="5643"/>
                </a:cubicBezTo>
                <a:cubicBezTo>
                  <a:pt x="10269" y="5661"/>
                  <a:pt x="10251" y="5691"/>
                  <a:pt x="10251" y="5691"/>
                </a:cubicBezTo>
                <a:cubicBezTo>
                  <a:pt x="10263" y="5685"/>
                  <a:pt x="10318" y="5655"/>
                  <a:pt x="10318" y="5655"/>
                </a:cubicBezTo>
                <a:lnTo>
                  <a:pt x="10318" y="5655"/>
                </a:lnTo>
                <a:cubicBezTo>
                  <a:pt x="10318" y="5655"/>
                  <a:pt x="10269" y="5709"/>
                  <a:pt x="10251" y="5709"/>
                </a:cubicBezTo>
                <a:cubicBezTo>
                  <a:pt x="10252" y="5710"/>
                  <a:pt x="10254" y="5710"/>
                  <a:pt x="10255" y="5710"/>
                </a:cubicBezTo>
                <a:cubicBezTo>
                  <a:pt x="10272" y="5710"/>
                  <a:pt x="10313" y="5685"/>
                  <a:pt x="10324" y="5679"/>
                </a:cubicBezTo>
                <a:lnTo>
                  <a:pt x="10324" y="5679"/>
                </a:lnTo>
                <a:cubicBezTo>
                  <a:pt x="10312" y="5703"/>
                  <a:pt x="10300" y="5734"/>
                  <a:pt x="10300" y="5734"/>
                </a:cubicBezTo>
                <a:cubicBezTo>
                  <a:pt x="10318" y="5709"/>
                  <a:pt x="10348" y="5679"/>
                  <a:pt x="10348" y="5679"/>
                </a:cubicBezTo>
                <a:lnTo>
                  <a:pt x="10348" y="5679"/>
                </a:lnTo>
                <a:cubicBezTo>
                  <a:pt x="10348" y="5679"/>
                  <a:pt x="10330" y="5716"/>
                  <a:pt x="10330" y="5740"/>
                </a:cubicBezTo>
                <a:cubicBezTo>
                  <a:pt x="10342" y="5716"/>
                  <a:pt x="10354" y="5679"/>
                  <a:pt x="10354" y="5679"/>
                </a:cubicBezTo>
                <a:lnTo>
                  <a:pt x="10354" y="5679"/>
                </a:lnTo>
                <a:cubicBezTo>
                  <a:pt x="10348" y="5709"/>
                  <a:pt x="10348" y="5746"/>
                  <a:pt x="10348" y="5746"/>
                </a:cubicBezTo>
                <a:cubicBezTo>
                  <a:pt x="10257" y="5764"/>
                  <a:pt x="10160" y="5794"/>
                  <a:pt x="10112" y="5812"/>
                </a:cubicBezTo>
                <a:cubicBezTo>
                  <a:pt x="10130" y="5812"/>
                  <a:pt x="10142" y="5806"/>
                  <a:pt x="10160" y="5806"/>
                </a:cubicBezTo>
                <a:cubicBezTo>
                  <a:pt x="10106" y="5831"/>
                  <a:pt x="10075" y="5867"/>
                  <a:pt x="10075" y="5867"/>
                </a:cubicBezTo>
                <a:cubicBezTo>
                  <a:pt x="10092" y="5850"/>
                  <a:pt x="10117" y="5837"/>
                  <a:pt x="10133" y="5826"/>
                </a:cubicBezTo>
                <a:lnTo>
                  <a:pt x="10133" y="5826"/>
                </a:lnTo>
                <a:cubicBezTo>
                  <a:pt x="10110" y="5845"/>
                  <a:pt x="10071" y="5876"/>
                  <a:pt x="10057" y="5885"/>
                </a:cubicBezTo>
                <a:cubicBezTo>
                  <a:pt x="10069" y="5885"/>
                  <a:pt x="10106" y="5867"/>
                  <a:pt x="10112" y="5861"/>
                </a:cubicBezTo>
                <a:lnTo>
                  <a:pt x="10112" y="5861"/>
                </a:lnTo>
                <a:cubicBezTo>
                  <a:pt x="10088" y="5897"/>
                  <a:pt x="10082" y="5915"/>
                  <a:pt x="10088" y="5927"/>
                </a:cubicBezTo>
                <a:cubicBezTo>
                  <a:pt x="10100" y="5903"/>
                  <a:pt x="10118" y="5861"/>
                  <a:pt x="10160" y="5837"/>
                </a:cubicBezTo>
                <a:lnTo>
                  <a:pt x="10160" y="5837"/>
                </a:lnTo>
                <a:cubicBezTo>
                  <a:pt x="10112" y="5891"/>
                  <a:pt x="10106" y="5927"/>
                  <a:pt x="10106" y="5933"/>
                </a:cubicBezTo>
                <a:cubicBezTo>
                  <a:pt x="10112" y="5915"/>
                  <a:pt x="10160" y="5855"/>
                  <a:pt x="10197" y="5837"/>
                </a:cubicBezTo>
                <a:lnTo>
                  <a:pt x="10197" y="5837"/>
                </a:lnTo>
                <a:cubicBezTo>
                  <a:pt x="10148" y="5873"/>
                  <a:pt x="10142" y="5915"/>
                  <a:pt x="10142" y="5915"/>
                </a:cubicBezTo>
                <a:cubicBezTo>
                  <a:pt x="10142" y="5915"/>
                  <a:pt x="10178" y="5855"/>
                  <a:pt x="10209" y="5843"/>
                </a:cubicBezTo>
                <a:lnTo>
                  <a:pt x="10209" y="5843"/>
                </a:lnTo>
                <a:cubicBezTo>
                  <a:pt x="10178" y="5885"/>
                  <a:pt x="10160" y="5927"/>
                  <a:pt x="10160" y="5927"/>
                </a:cubicBezTo>
                <a:cubicBezTo>
                  <a:pt x="10160" y="5927"/>
                  <a:pt x="10209" y="5843"/>
                  <a:pt x="10251" y="5824"/>
                </a:cubicBezTo>
                <a:lnTo>
                  <a:pt x="10251" y="5824"/>
                </a:lnTo>
                <a:cubicBezTo>
                  <a:pt x="10227" y="5855"/>
                  <a:pt x="10209" y="5897"/>
                  <a:pt x="10209" y="5897"/>
                </a:cubicBezTo>
                <a:cubicBezTo>
                  <a:pt x="10221" y="5885"/>
                  <a:pt x="10257" y="5831"/>
                  <a:pt x="10257" y="5831"/>
                </a:cubicBezTo>
                <a:lnTo>
                  <a:pt x="10257" y="5831"/>
                </a:lnTo>
                <a:cubicBezTo>
                  <a:pt x="10257" y="5831"/>
                  <a:pt x="10239" y="5897"/>
                  <a:pt x="10221" y="5915"/>
                </a:cubicBezTo>
                <a:cubicBezTo>
                  <a:pt x="10233" y="5915"/>
                  <a:pt x="10263" y="5867"/>
                  <a:pt x="10269" y="5855"/>
                </a:cubicBezTo>
                <a:cubicBezTo>
                  <a:pt x="10269" y="5885"/>
                  <a:pt x="10269" y="5903"/>
                  <a:pt x="10281" y="5915"/>
                </a:cubicBezTo>
                <a:cubicBezTo>
                  <a:pt x="10281" y="5885"/>
                  <a:pt x="10293" y="5843"/>
                  <a:pt x="10293" y="5843"/>
                </a:cubicBezTo>
                <a:cubicBezTo>
                  <a:pt x="10293" y="5843"/>
                  <a:pt x="10293" y="5891"/>
                  <a:pt x="10312" y="5903"/>
                </a:cubicBezTo>
                <a:cubicBezTo>
                  <a:pt x="10312" y="5885"/>
                  <a:pt x="10300" y="5843"/>
                  <a:pt x="10312" y="5843"/>
                </a:cubicBezTo>
                <a:cubicBezTo>
                  <a:pt x="10318" y="5885"/>
                  <a:pt x="10330" y="5915"/>
                  <a:pt x="10330" y="5915"/>
                </a:cubicBezTo>
                <a:cubicBezTo>
                  <a:pt x="10330" y="5915"/>
                  <a:pt x="10318" y="5861"/>
                  <a:pt x="10324" y="5837"/>
                </a:cubicBezTo>
                <a:lnTo>
                  <a:pt x="10324" y="5837"/>
                </a:lnTo>
                <a:cubicBezTo>
                  <a:pt x="10330" y="5891"/>
                  <a:pt x="10348" y="5921"/>
                  <a:pt x="10348" y="5921"/>
                </a:cubicBezTo>
                <a:cubicBezTo>
                  <a:pt x="10342" y="5903"/>
                  <a:pt x="10342" y="5837"/>
                  <a:pt x="10342" y="5837"/>
                </a:cubicBezTo>
                <a:lnTo>
                  <a:pt x="10342" y="5837"/>
                </a:lnTo>
                <a:cubicBezTo>
                  <a:pt x="10342" y="5837"/>
                  <a:pt x="10360" y="5891"/>
                  <a:pt x="10360" y="5915"/>
                </a:cubicBezTo>
                <a:cubicBezTo>
                  <a:pt x="10372" y="5903"/>
                  <a:pt x="10372" y="5855"/>
                  <a:pt x="10360" y="5831"/>
                </a:cubicBezTo>
                <a:lnTo>
                  <a:pt x="10360" y="5831"/>
                </a:lnTo>
                <a:cubicBezTo>
                  <a:pt x="10378" y="5855"/>
                  <a:pt x="10384" y="5885"/>
                  <a:pt x="10384" y="5903"/>
                </a:cubicBezTo>
                <a:cubicBezTo>
                  <a:pt x="10300" y="5964"/>
                  <a:pt x="10209" y="6067"/>
                  <a:pt x="10178" y="6109"/>
                </a:cubicBezTo>
                <a:cubicBezTo>
                  <a:pt x="10197" y="6097"/>
                  <a:pt x="10203" y="6085"/>
                  <a:pt x="10221" y="6079"/>
                </a:cubicBezTo>
                <a:lnTo>
                  <a:pt x="10221" y="6079"/>
                </a:lnTo>
                <a:cubicBezTo>
                  <a:pt x="10178" y="6127"/>
                  <a:pt x="10178" y="6176"/>
                  <a:pt x="10178" y="6176"/>
                </a:cubicBezTo>
                <a:cubicBezTo>
                  <a:pt x="10191" y="6145"/>
                  <a:pt x="10209" y="6103"/>
                  <a:pt x="10221" y="6097"/>
                </a:cubicBezTo>
                <a:lnTo>
                  <a:pt x="10221" y="6097"/>
                </a:lnTo>
                <a:cubicBezTo>
                  <a:pt x="10209" y="6109"/>
                  <a:pt x="10191" y="6194"/>
                  <a:pt x="10172" y="6200"/>
                </a:cubicBezTo>
                <a:cubicBezTo>
                  <a:pt x="10178" y="6200"/>
                  <a:pt x="10203" y="6164"/>
                  <a:pt x="10209" y="6157"/>
                </a:cubicBezTo>
                <a:cubicBezTo>
                  <a:pt x="10209" y="6200"/>
                  <a:pt x="10221" y="6218"/>
                  <a:pt x="10227" y="6230"/>
                </a:cubicBezTo>
                <a:cubicBezTo>
                  <a:pt x="10221" y="6206"/>
                  <a:pt x="10209" y="6157"/>
                  <a:pt x="10233" y="6115"/>
                </a:cubicBezTo>
                <a:lnTo>
                  <a:pt x="10233" y="6115"/>
                </a:lnTo>
                <a:cubicBezTo>
                  <a:pt x="10221" y="6188"/>
                  <a:pt x="10233" y="6224"/>
                  <a:pt x="10239" y="6230"/>
                </a:cubicBezTo>
                <a:cubicBezTo>
                  <a:pt x="10233" y="6206"/>
                  <a:pt x="10239" y="6133"/>
                  <a:pt x="10269" y="6103"/>
                </a:cubicBezTo>
                <a:lnTo>
                  <a:pt x="10269" y="6103"/>
                </a:lnTo>
                <a:cubicBezTo>
                  <a:pt x="10257" y="6157"/>
                  <a:pt x="10263" y="6200"/>
                  <a:pt x="10263" y="6200"/>
                </a:cubicBezTo>
                <a:cubicBezTo>
                  <a:pt x="10263" y="6200"/>
                  <a:pt x="10263" y="6133"/>
                  <a:pt x="10287" y="6103"/>
                </a:cubicBezTo>
                <a:lnTo>
                  <a:pt x="10287" y="6103"/>
                </a:lnTo>
                <a:cubicBezTo>
                  <a:pt x="10281" y="6157"/>
                  <a:pt x="10287" y="6200"/>
                  <a:pt x="10287" y="6200"/>
                </a:cubicBezTo>
                <a:cubicBezTo>
                  <a:pt x="10287" y="6200"/>
                  <a:pt x="10293" y="6103"/>
                  <a:pt x="10312" y="6067"/>
                </a:cubicBezTo>
                <a:cubicBezTo>
                  <a:pt x="10312" y="6103"/>
                  <a:pt x="10318" y="6145"/>
                  <a:pt x="10318" y="6145"/>
                </a:cubicBezTo>
                <a:cubicBezTo>
                  <a:pt x="10318" y="6127"/>
                  <a:pt x="10324" y="6067"/>
                  <a:pt x="10324" y="6067"/>
                </a:cubicBezTo>
                <a:cubicBezTo>
                  <a:pt x="10324" y="6067"/>
                  <a:pt x="10348" y="6133"/>
                  <a:pt x="10330" y="6157"/>
                </a:cubicBezTo>
                <a:cubicBezTo>
                  <a:pt x="10347" y="6140"/>
                  <a:pt x="10348" y="6090"/>
                  <a:pt x="10343" y="6075"/>
                </a:cubicBezTo>
                <a:lnTo>
                  <a:pt x="10343" y="6075"/>
                </a:lnTo>
                <a:cubicBezTo>
                  <a:pt x="10355" y="6104"/>
                  <a:pt x="10372" y="6115"/>
                  <a:pt x="10378" y="6115"/>
                </a:cubicBezTo>
                <a:cubicBezTo>
                  <a:pt x="10360" y="6085"/>
                  <a:pt x="10354" y="6049"/>
                  <a:pt x="10354" y="6048"/>
                </a:cubicBezTo>
                <a:lnTo>
                  <a:pt x="10354" y="6048"/>
                </a:lnTo>
                <a:cubicBezTo>
                  <a:pt x="10354" y="6049"/>
                  <a:pt x="10378" y="6085"/>
                  <a:pt x="10402" y="6097"/>
                </a:cubicBezTo>
                <a:cubicBezTo>
                  <a:pt x="10384" y="6079"/>
                  <a:pt x="10360" y="6042"/>
                  <a:pt x="10360" y="6042"/>
                </a:cubicBezTo>
                <a:lnTo>
                  <a:pt x="10360" y="6042"/>
                </a:lnTo>
                <a:cubicBezTo>
                  <a:pt x="10384" y="6067"/>
                  <a:pt x="10415" y="6085"/>
                  <a:pt x="10415" y="6085"/>
                </a:cubicBezTo>
                <a:cubicBezTo>
                  <a:pt x="10415" y="6085"/>
                  <a:pt x="10372" y="6048"/>
                  <a:pt x="10372" y="6024"/>
                </a:cubicBezTo>
                <a:lnTo>
                  <a:pt x="10372" y="6024"/>
                </a:lnTo>
                <a:cubicBezTo>
                  <a:pt x="10402" y="6073"/>
                  <a:pt x="10433" y="6085"/>
                  <a:pt x="10439" y="6085"/>
                </a:cubicBezTo>
                <a:cubicBezTo>
                  <a:pt x="10421" y="6079"/>
                  <a:pt x="10384" y="6018"/>
                  <a:pt x="10384" y="6018"/>
                </a:cubicBezTo>
                <a:lnTo>
                  <a:pt x="10384" y="6018"/>
                </a:lnTo>
                <a:cubicBezTo>
                  <a:pt x="10384" y="6018"/>
                  <a:pt x="10433" y="6048"/>
                  <a:pt x="10445" y="6079"/>
                </a:cubicBezTo>
                <a:cubicBezTo>
                  <a:pt x="10445" y="6073"/>
                  <a:pt x="10421" y="6018"/>
                  <a:pt x="10402" y="6006"/>
                </a:cubicBezTo>
                <a:lnTo>
                  <a:pt x="10402" y="6006"/>
                </a:lnTo>
                <a:cubicBezTo>
                  <a:pt x="10421" y="6018"/>
                  <a:pt x="10451" y="6042"/>
                  <a:pt x="10463" y="6055"/>
                </a:cubicBezTo>
                <a:cubicBezTo>
                  <a:pt x="10421" y="6157"/>
                  <a:pt x="10408" y="6279"/>
                  <a:pt x="10408" y="6327"/>
                </a:cubicBezTo>
                <a:cubicBezTo>
                  <a:pt x="10415" y="6315"/>
                  <a:pt x="10415" y="6297"/>
                  <a:pt x="10421" y="6285"/>
                </a:cubicBezTo>
                <a:lnTo>
                  <a:pt x="10421" y="6285"/>
                </a:lnTo>
                <a:cubicBezTo>
                  <a:pt x="10415" y="6345"/>
                  <a:pt x="10445" y="6381"/>
                  <a:pt x="10445" y="6381"/>
                </a:cubicBezTo>
                <a:cubicBezTo>
                  <a:pt x="10440" y="6361"/>
                  <a:pt x="10434" y="6314"/>
                  <a:pt x="10433" y="6297"/>
                </a:cubicBezTo>
                <a:lnTo>
                  <a:pt x="10433" y="6297"/>
                </a:lnTo>
                <a:cubicBezTo>
                  <a:pt x="10436" y="6322"/>
                  <a:pt x="10450" y="6389"/>
                  <a:pt x="10445" y="6406"/>
                </a:cubicBezTo>
                <a:cubicBezTo>
                  <a:pt x="10451" y="6400"/>
                  <a:pt x="10451" y="6357"/>
                  <a:pt x="10445" y="6345"/>
                </a:cubicBezTo>
                <a:lnTo>
                  <a:pt x="10445" y="6345"/>
                </a:lnTo>
                <a:cubicBezTo>
                  <a:pt x="10469" y="6381"/>
                  <a:pt x="10481" y="6388"/>
                  <a:pt x="10499" y="6400"/>
                </a:cubicBezTo>
                <a:cubicBezTo>
                  <a:pt x="10475" y="6381"/>
                  <a:pt x="10445" y="6345"/>
                  <a:pt x="10445" y="6297"/>
                </a:cubicBezTo>
                <a:lnTo>
                  <a:pt x="10445" y="6297"/>
                </a:lnTo>
                <a:cubicBezTo>
                  <a:pt x="10475" y="6357"/>
                  <a:pt x="10505" y="6381"/>
                  <a:pt x="10511" y="6388"/>
                </a:cubicBezTo>
                <a:cubicBezTo>
                  <a:pt x="10499" y="6375"/>
                  <a:pt x="10463" y="6309"/>
                  <a:pt x="10469" y="6266"/>
                </a:cubicBezTo>
                <a:lnTo>
                  <a:pt x="10469" y="6266"/>
                </a:lnTo>
                <a:cubicBezTo>
                  <a:pt x="10481" y="6321"/>
                  <a:pt x="10511" y="6351"/>
                  <a:pt x="10511" y="6351"/>
                </a:cubicBezTo>
                <a:cubicBezTo>
                  <a:pt x="10511" y="6351"/>
                  <a:pt x="10475" y="6291"/>
                  <a:pt x="10475" y="6260"/>
                </a:cubicBezTo>
                <a:lnTo>
                  <a:pt x="10475" y="6260"/>
                </a:lnTo>
                <a:cubicBezTo>
                  <a:pt x="10499" y="6309"/>
                  <a:pt x="10530" y="6345"/>
                  <a:pt x="10530" y="6345"/>
                </a:cubicBezTo>
                <a:cubicBezTo>
                  <a:pt x="10530" y="6345"/>
                  <a:pt x="10475" y="6260"/>
                  <a:pt x="10475" y="6218"/>
                </a:cubicBezTo>
                <a:lnTo>
                  <a:pt x="10475" y="6218"/>
                </a:lnTo>
                <a:cubicBezTo>
                  <a:pt x="10499" y="6254"/>
                  <a:pt x="10530" y="6279"/>
                  <a:pt x="10530" y="6279"/>
                </a:cubicBezTo>
                <a:cubicBezTo>
                  <a:pt x="10524" y="6260"/>
                  <a:pt x="10493" y="6206"/>
                  <a:pt x="10493" y="6206"/>
                </a:cubicBezTo>
                <a:lnTo>
                  <a:pt x="10493" y="6206"/>
                </a:lnTo>
                <a:cubicBezTo>
                  <a:pt x="10493" y="6206"/>
                  <a:pt x="10542" y="6254"/>
                  <a:pt x="10542" y="6279"/>
                </a:cubicBezTo>
                <a:cubicBezTo>
                  <a:pt x="10554" y="6260"/>
                  <a:pt x="10524" y="6218"/>
                  <a:pt x="10505" y="6200"/>
                </a:cubicBezTo>
                <a:lnTo>
                  <a:pt x="10505" y="6200"/>
                </a:lnTo>
                <a:cubicBezTo>
                  <a:pt x="10530" y="6218"/>
                  <a:pt x="10560" y="6224"/>
                  <a:pt x="10560" y="6224"/>
                </a:cubicBezTo>
                <a:cubicBezTo>
                  <a:pt x="10536" y="6206"/>
                  <a:pt x="10505" y="6176"/>
                  <a:pt x="10505" y="6176"/>
                </a:cubicBezTo>
                <a:lnTo>
                  <a:pt x="10505" y="6176"/>
                </a:lnTo>
                <a:cubicBezTo>
                  <a:pt x="10505" y="6176"/>
                  <a:pt x="10532" y="6189"/>
                  <a:pt x="10555" y="6189"/>
                </a:cubicBezTo>
                <a:cubicBezTo>
                  <a:pt x="10559" y="6189"/>
                  <a:pt x="10562" y="6189"/>
                  <a:pt x="10566" y="6188"/>
                </a:cubicBezTo>
                <a:cubicBezTo>
                  <a:pt x="10542" y="6176"/>
                  <a:pt x="10505" y="6164"/>
                  <a:pt x="10505" y="6164"/>
                </a:cubicBezTo>
                <a:lnTo>
                  <a:pt x="10505" y="6164"/>
                </a:lnTo>
                <a:cubicBezTo>
                  <a:pt x="10536" y="6170"/>
                  <a:pt x="10572" y="6170"/>
                  <a:pt x="10572" y="6170"/>
                </a:cubicBezTo>
                <a:cubicBezTo>
                  <a:pt x="10572" y="6170"/>
                  <a:pt x="10524" y="6164"/>
                  <a:pt x="10505" y="6139"/>
                </a:cubicBezTo>
                <a:lnTo>
                  <a:pt x="10505" y="6139"/>
                </a:lnTo>
                <a:cubicBezTo>
                  <a:pt x="10554" y="6157"/>
                  <a:pt x="10590" y="6157"/>
                  <a:pt x="10596" y="6157"/>
                </a:cubicBezTo>
                <a:cubicBezTo>
                  <a:pt x="10584" y="6157"/>
                  <a:pt x="10524" y="6127"/>
                  <a:pt x="10524" y="6127"/>
                </a:cubicBezTo>
                <a:lnTo>
                  <a:pt x="10524" y="6127"/>
                </a:lnTo>
                <a:cubicBezTo>
                  <a:pt x="10524" y="6127"/>
                  <a:pt x="10572" y="6127"/>
                  <a:pt x="10596" y="6139"/>
                </a:cubicBezTo>
                <a:cubicBezTo>
                  <a:pt x="10596" y="6133"/>
                  <a:pt x="10542" y="6103"/>
                  <a:pt x="10524" y="6103"/>
                </a:cubicBezTo>
                <a:cubicBezTo>
                  <a:pt x="10560" y="6103"/>
                  <a:pt x="10602" y="6109"/>
                  <a:pt x="10626" y="6115"/>
                </a:cubicBezTo>
                <a:cubicBezTo>
                  <a:pt x="10623" y="6111"/>
                  <a:pt x="10603" y="6098"/>
                  <a:pt x="10581" y="6090"/>
                </a:cubicBezTo>
                <a:lnTo>
                  <a:pt x="10581" y="6090"/>
                </a:lnTo>
                <a:cubicBezTo>
                  <a:pt x="10604" y="6096"/>
                  <a:pt x="10626" y="6103"/>
                  <a:pt x="10626" y="6103"/>
                </a:cubicBezTo>
                <a:cubicBezTo>
                  <a:pt x="10626" y="6103"/>
                  <a:pt x="10590" y="6067"/>
                  <a:pt x="10542" y="6067"/>
                </a:cubicBezTo>
                <a:cubicBezTo>
                  <a:pt x="10548" y="6064"/>
                  <a:pt x="10554" y="6063"/>
                  <a:pt x="10561" y="6063"/>
                </a:cubicBezTo>
                <a:cubicBezTo>
                  <a:pt x="10587" y="6063"/>
                  <a:pt x="10614" y="6079"/>
                  <a:pt x="10614" y="6079"/>
                </a:cubicBezTo>
                <a:cubicBezTo>
                  <a:pt x="10614" y="6079"/>
                  <a:pt x="10590" y="6055"/>
                  <a:pt x="10554" y="6055"/>
                </a:cubicBezTo>
                <a:cubicBezTo>
                  <a:pt x="10590" y="6055"/>
                  <a:pt x="10632" y="6067"/>
                  <a:pt x="10645" y="6073"/>
                </a:cubicBezTo>
                <a:cubicBezTo>
                  <a:pt x="10632" y="6055"/>
                  <a:pt x="10590" y="6042"/>
                  <a:pt x="10572" y="6042"/>
                </a:cubicBezTo>
                <a:cubicBezTo>
                  <a:pt x="10576" y="6041"/>
                  <a:pt x="10580" y="6041"/>
                  <a:pt x="10585" y="6041"/>
                </a:cubicBezTo>
                <a:cubicBezTo>
                  <a:pt x="10603" y="6041"/>
                  <a:pt x="10628" y="6048"/>
                  <a:pt x="10632" y="6048"/>
                </a:cubicBezTo>
                <a:cubicBezTo>
                  <a:pt x="10632" y="6042"/>
                  <a:pt x="10584" y="6024"/>
                  <a:pt x="10584" y="6024"/>
                </a:cubicBezTo>
                <a:lnTo>
                  <a:pt x="10584" y="6024"/>
                </a:lnTo>
                <a:cubicBezTo>
                  <a:pt x="10584" y="6024"/>
                  <a:pt x="10601" y="6024"/>
                  <a:pt x="10615" y="6029"/>
                </a:cubicBezTo>
                <a:lnTo>
                  <a:pt x="10615" y="6029"/>
                </a:lnTo>
                <a:cubicBezTo>
                  <a:pt x="10606" y="6022"/>
                  <a:pt x="10594" y="6015"/>
                  <a:pt x="10584" y="6012"/>
                </a:cubicBezTo>
                <a:cubicBezTo>
                  <a:pt x="10614" y="6012"/>
                  <a:pt x="10645" y="6024"/>
                  <a:pt x="10645" y="6024"/>
                </a:cubicBezTo>
                <a:cubicBezTo>
                  <a:pt x="10645" y="6024"/>
                  <a:pt x="10620" y="5994"/>
                  <a:pt x="10584" y="5994"/>
                </a:cubicBezTo>
                <a:cubicBezTo>
                  <a:pt x="10588" y="5993"/>
                  <a:pt x="10592" y="5993"/>
                  <a:pt x="10596" y="5993"/>
                </a:cubicBezTo>
                <a:cubicBezTo>
                  <a:pt x="10619" y="5993"/>
                  <a:pt x="10632" y="6006"/>
                  <a:pt x="10632" y="6006"/>
                </a:cubicBezTo>
                <a:cubicBezTo>
                  <a:pt x="10632" y="6006"/>
                  <a:pt x="10618" y="5987"/>
                  <a:pt x="10594" y="5987"/>
                </a:cubicBezTo>
                <a:cubicBezTo>
                  <a:pt x="10591" y="5987"/>
                  <a:pt x="10587" y="5987"/>
                  <a:pt x="10584" y="5988"/>
                </a:cubicBezTo>
                <a:cubicBezTo>
                  <a:pt x="10588" y="5986"/>
                  <a:pt x="10593" y="5985"/>
                  <a:pt x="10599" y="5985"/>
                </a:cubicBezTo>
                <a:cubicBezTo>
                  <a:pt x="10613" y="5985"/>
                  <a:pt x="10632" y="5990"/>
                  <a:pt x="10645" y="5994"/>
                </a:cubicBezTo>
                <a:cubicBezTo>
                  <a:pt x="10645" y="5988"/>
                  <a:pt x="10602" y="5976"/>
                  <a:pt x="10590" y="5976"/>
                </a:cubicBezTo>
                <a:cubicBezTo>
                  <a:pt x="10592" y="5972"/>
                  <a:pt x="10598" y="5970"/>
                  <a:pt x="10604" y="5970"/>
                </a:cubicBezTo>
                <a:cubicBezTo>
                  <a:pt x="10616" y="5970"/>
                  <a:pt x="10632" y="5976"/>
                  <a:pt x="10632" y="5976"/>
                </a:cubicBezTo>
                <a:cubicBezTo>
                  <a:pt x="10632" y="5976"/>
                  <a:pt x="10610" y="5962"/>
                  <a:pt x="10600" y="5962"/>
                </a:cubicBezTo>
                <a:cubicBezTo>
                  <a:pt x="10598" y="5962"/>
                  <a:pt x="10597" y="5963"/>
                  <a:pt x="10596" y="5964"/>
                </a:cubicBezTo>
                <a:lnTo>
                  <a:pt x="10596" y="5964"/>
                </a:lnTo>
                <a:cubicBezTo>
                  <a:pt x="10598" y="5962"/>
                  <a:pt x="10604" y="5961"/>
                  <a:pt x="10611" y="5961"/>
                </a:cubicBezTo>
                <a:cubicBezTo>
                  <a:pt x="10626" y="5961"/>
                  <a:pt x="10645" y="5964"/>
                  <a:pt x="10645" y="5964"/>
                </a:cubicBezTo>
                <a:cubicBezTo>
                  <a:pt x="10645" y="5964"/>
                  <a:pt x="10614" y="5952"/>
                  <a:pt x="10596" y="5952"/>
                </a:cubicBezTo>
                <a:cubicBezTo>
                  <a:pt x="10601" y="5950"/>
                  <a:pt x="10608" y="5949"/>
                  <a:pt x="10614" y="5949"/>
                </a:cubicBezTo>
                <a:cubicBezTo>
                  <a:pt x="10631" y="5949"/>
                  <a:pt x="10648" y="5953"/>
                  <a:pt x="10657" y="5958"/>
                </a:cubicBezTo>
                <a:cubicBezTo>
                  <a:pt x="10657" y="5954"/>
                  <a:pt x="10647" y="5945"/>
                  <a:pt x="10631" y="5938"/>
                </a:cubicBezTo>
                <a:lnTo>
                  <a:pt x="10631" y="5938"/>
                </a:lnTo>
                <a:cubicBezTo>
                  <a:pt x="10633" y="5938"/>
                  <a:pt x="10634" y="5938"/>
                  <a:pt x="10636" y="5938"/>
                </a:cubicBezTo>
                <a:cubicBezTo>
                  <a:pt x="10641" y="5938"/>
                  <a:pt x="10645" y="5937"/>
                  <a:pt x="10651" y="5933"/>
                </a:cubicBezTo>
                <a:cubicBezTo>
                  <a:pt x="10657" y="5933"/>
                  <a:pt x="10663" y="5921"/>
                  <a:pt x="10675" y="5915"/>
                </a:cubicBezTo>
                <a:cubicBezTo>
                  <a:pt x="10687" y="5964"/>
                  <a:pt x="10741" y="6157"/>
                  <a:pt x="10796" y="6400"/>
                </a:cubicBezTo>
                <a:cubicBezTo>
                  <a:pt x="10614" y="6478"/>
                  <a:pt x="10445" y="6599"/>
                  <a:pt x="10318" y="6618"/>
                </a:cubicBezTo>
                <a:cubicBezTo>
                  <a:pt x="10289" y="6620"/>
                  <a:pt x="10261" y="6622"/>
                  <a:pt x="10234" y="6622"/>
                </a:cubicBezTo>
                <a:cubicBezTo>
                  <a:pt x="9961" y="6622"/>
                  <a:pt x="9774" y="6495"/>
                  <a:pt x="9482" y="6478"/>
                </a:cubicBezTo>
                <a:cubicBezTo>
                  <a:pt x="9440" y="6476"/>
                  <a:pt x="9400" y="6476"/>
                  <a:pt x="9361" y="6476"/>
                </a:cubicBezTo>
                <a:cubicBezTo>
                  <a:pt x="9148" y="6476"/>
                  <a:pt x="8977" y="6501"/>
                  <a:pt x="8798" y="6527"/>
                </a:cubicBezTo>
                <a:cubicBezTo>
                  <a:pt x="8774" y="6527"/>
                  <a:pt x="8750" y="6521"/>
                  <a:pt x="8725" y="6521"/>
                </a:cubicBezTo>
                <a:cubicBezTo>
                  <a:pt x="8652" y="6499"/>
                  <a:pt x="8622" y="6450"/>
                  <a:pt x="8564" y="6450"/>
                </a:cubicBezTo>
                <a:cubicBezTo>
                  <a:pt x="8541" y="6450"/>
                  <a:pt x="8513" y="6458"/>
                  <a:pt x="8477" y="6478"/>
                </a:cubicBezTo>
                <a:cubicBezTo>
                  <a:pt x="8472" y="6477"/>
                  <a:pt x="8467" y="6476"/>
                  <a:pt x="8462" y="6476"/>
                </a:cubicBezTo>
                <a:cubicBezTo>
                  <a:pt x="8429" y="6476"/>
                  <a:pt x="8401" y="6503"/>
                  <a:pt x="8356" y="6503"/>
                </a:cubicBezTo>
                <a:cubicBezTo>
                  <a:pt x="8352" y="6503"/>
                  <a:pt x="8348" y="6503"/>
                  <a:pt x="8344" y="6503"/>
                </a:cubicBezTo>
                <a:cubicBezTo>
                  <a:pt x="8320" y="6497"/>
                  <a:pt x="8314" y="6472"/>
                  <a:pt x="8289" y="6466"/>
                </a:cubicBezTo>
                <a:cubicBezTo>
                  <a:pt x="8279" y="6464"/>
                  <a:pt x="8269" y="6464"/>
                  <a:pt x="8258" y="6464"/>
                </a:cubicBezTo>
                <a:cubicBezTo>
                  <a:pt x="8236" y="6464"/>
                  <a:pt x="8213" y="6466"/>
                  <a:pt x="8193" y="6466"/>
                </a:cubicBezTo>
                <a:cubicBezTo>
                  <a:pt x="8162" y="6466"/>
                  <a:pt x="8059" y="6460"/>
                  <a:pt x="8041" y="6430"/>
                </a:cubicBezTo>
                <a:cubicBezTo>
                  <a:pt x="7999" y="6369"/>
                  <a:pt x="8102" y="6375"/>
                  <a:pt x="8102" y="6321"/>
                </a:cubicBezTo>
                <a:cubicBezTo>
                  <a:pt x="8078" y="6321"/>
                  <a:pt x="8059" y="6309"/>
                  <a:pt x="8041" y="6309"/>
                </a:cubicBezTo>
                <a:cubicBezTo>
                  <a:pt x="8023" y="6266"/>
                  <a:pt x="8029" y="6279"/>
                  <a:pt x="7993" y="6260"/>
                </a:cubicBezTo>
                <a:cubicBezTo>
                  <a:pt x="7969" y="6224"/>
                  <a:pt x="7981" y="6188"/>
                  <a:pt x="7993" y="6145"/>
                </a:cubicBezTo>
                <a:lnTo>
                  <a:pt x="7993" y="6145"/>
                </a:lnTo>
                <a:cubicBezTo>
                  <a:pt x="7981" y="6150"/>
                  <a:pt x="7971" y="6151"/>
                  <a:pt x="7962" y="6151"/>
                </a:cubicBezTo>
                <a:cubicBezTo>
                  <a:pt x="7922" y="6151"/>
                  <a:pt x="7910" y="6113"/>
                  <a:pt x="7866" y="6103"/>
                </a:cubicBezTo>
                <a:cubicBezTo>
                  <a:pt x="7847" y="6115"/>
                  <a:pt x="7817" y="6145"/>
                  <a:pt x="7799" y="6145"/>
                </a:cubicBezTo>
                <a:cubicBezTo>
                  <a:pt x="7720" y="6145"/>
                  <a:pt x="7781" y="6109"/>
                  <a:pt x="7720" y="6085"/>
                </a:cubicBezTo>
                <a:cubicBezTo>
                  <a:pt x="7709" y="6080"/>
                  <a:pt x="7699" y="6078"/>
                  <a:pt x="7689" y="6078"/>
                </a:cubicBezTo>
                <a:cubicBezTo>
                  <a:pt x="7643" y="6078"/>
                  <a:pt x="7618" y="6129"/>
                  <a:pt x="7574" y="6129"/>
                </a:cubicBezTo>
                <a:cubicBezTo>
                  <a:pt x="7562" y="6129"/>
                  <a:pt x="7549" y="6125"/>
                  <a:pt x="7533" y="6115"/>
                </a:cubicBezTo>
                <a:lnTo>
                  <a:pt x="7533" y="6115"/>
                </a:lnTo>
                <a:cubicBezTo>
                  <a:pt x="7539" y="6218"/>
                  <a:pt x="7527" y="6200"/>
                  <a:pt x="7448" y="6230"/>
                </a:cubicBezTo>
                <a:cubicBezTo>
                  <a:pt x="7420" y="6236"/>
                  <a:pt x="7413" y="6261"/>
                  <a:pt x="7375" y="6261"/>
                </a:cubicBezTo>
                <a:cubicBezTo>
                  <a:pt x="7371" y="6261"/>
                  <a:pt x="7367" y="6261"/>
                  <a:pt x="7363" y="6260"/>
                </a:cubicBezTo>
                <a:cubicBezTo>
                  <a:pt x="7297" y="6248"/>
                  <a:pt x="7351" y="6248"/>
                  <a:pt x="7321" y="6200"/>
                </a:cubicBezTo>
                <a:cubicBezTo>
                  <a:pt x="7272" y="6145"/>
                  <a:pt x="7073" y="6006"/>
                  <a:pt x="7206" y="5946"/>
                </a:cubicBezTo>
                <a:cubicBezTo>
                  <a:pt x="7194" y="5885"/>
                  <a:pt x="7121" y="5885"/>
                  <a:pt x="7079" y="5867"/>
                </a:cubicBezTo>
                <a:cubicBezTo>
                  <a:pt x="7115" y="5794"/>
                  <a:pt x="7063" y="5779"/>
                  <a:pt x="6999" y="5779"/>
                </a:cubicBezTo>
                <a:cubicBezTo>
                  <a:pt x="6953" y="5779"/>
                  <a:pt x="6901" y="5787"/>
                  <a:pt x="6869" y="5787"/>
                </a:cubicBezTo>
                <a:cubicBezTo>
                  <a:pt x="6856" y="5787"/>
                  <a:pt x="6847" y="5786"/>
                  <a:pt x="6842" y="5782"/>
                </a:cubicBezTo>
                <a:cubicBezTo>
                  <a:pt x="6788" y="5746"/>
                  <a:pt x="6830" y="5691"/>
                  <a:pt x="6758" y="5673"/>
                </a:cubicBezTo>
                <a:cubicBezTo>
                  <a:pt x="6748" y="5670"/>
                  <a:pt x="6739" y="5669"/>
                  <a:pt x="6730" y="5669"/>
                </a:cubicBezTo>
                <a:cubicBezTo>
                  <a:pt x="6679" y="5669"/>
                  <a:pt x="6629" y="5705"/>
                  <a:pt x="6588" y="5715"/>
                </a:cubicBezTo>
                <a:cubicBezTo>
                  <a:pt x="6551" y="5721"/>
                  <a:pt x="6486" y="5754"/>
                  <a:pt x="6442" y="5754"/>
                </a:cubicBezTo>
                <a:cubicBezTo>
                  <a:pt x="6436" y="5754"/>
                  <a:pt x="6430" y="5753"/>
                  <a:pt x="6425" y="5752"/>
                </a:cubicBezTo>
                <a:cubicBezTo>
                  <a:pt x="6358" y="5746"/>
                  <a:pt x="6346" y="5685"/>
                  <a:pt x="6316" y="5649"/>
                </a:cubicBezTo>
                <a:cubicBezTo>
                  <a:pt x="6237" y="5570"/>
                  <a:pt x="6225" y="5443"/>
                  <a:pt x="6092" y="5431"/>
                </a:cubicBezTo>
                <a:lnTo>
                  <a:pt x="6092" y="5443"/>
                </a:lnTo>
                <a:cubicBezTo>
                  <a:pt x="6043" y="5449"/>
                  <a:pt x="5995" y="5504"/>
                  <a:pt x="5952" y="5528"/>
                </a:cubicBezTo>
                <a:cubicBezTo>
                  <a:pt x="5913" y="5546"/>
                  <a:pt x="5893" y="5552"/>
                  <a:pt x="5873" y="5552"/>
                </a:cubicBezTo>
                <a:cubicBezTo>
                  <a:pt x="5853" y="5552"/>
                  <a:pt x="5831" y="5546"/>
                  <a:pt x="5789" y="5540"/>
                </a:cubicBezTo>
                <a:cubicBezTo>
                  <a:pt x="5766" y="5578"/>
                  <a:pt x="5728" y="5588"/>
                  <a:pt x="5691" y="5588"/>
                </a:cubicBezTo>
                <a:cubicBezTo>
                  <a:pt x="5670" y="5588"/>
                  <a:pt x="5649" y="5585"/>
                  <a:pt x="5632" y="5582"/>
                </a:cubicBezTo>
                <a:cubicBezTo>
                  <a:pt x="5614" y="5575"/>
                  <a:pt x="5558" y="5551"/>
                  <a:pt x="5519" y="5551"/>
                </a:cubicBezTo>
                <a:cubicBezTo>
                  <a:pt x="5488" y="5551"/>
                  <a:pt x="5467" y="5565"/>
                  <a:pt x="5480" y="5613"/>
                </a:cubicBezTo>
                <a:cubicBezTo>
                  <a:pt x="5405" y="5618"/>
                  <a:pt x="5359" y="5689"/>
                  <a:pt x="5274" y="5689"/>
                </a:cubicBezTo>
                <a:cubicBezTo>
                  <a:pt x="5263" y="5689"/>
                  <a:pt x="5251" y="5688"/>
                  <a:pt x="5238" y="5685"/>
                </a:cubicBezTo>
                <a:cubicBezTo>
                  <a:pt x="5206" y="5681"/>
                  <a:pt x="5202" y="5641"/>
                  <a:pt x="5177" y="5641"/>
                </a:cubicBezTo>
                <a:cubicBezTo>
                  <a:pt x="5170" y="5641"/>
                  <a:pt x="5160" y="5645"/>
                  <a:pt x="5147" y="5655"/>
                </a:cubicBezTo>
                <a:cubicBezTo>
                  <a:pt x="5135" y="5673"/>
                  <a:pt x="5141" y="5746"/>
                  <a:pt x="5117" y="5770"/>
                </a:cubicBezTo>
                <a:cubicBezTo>
                  <a:pt x="5087" y="5815"/>
                  <a:pt x="5061" y="5831"/>
                  <a:pt x="5033" y="5831"/>
                </a:cubicBezTo>
                <a:cubicBezTo>
                  <a:pt x="5005" y="5831"/>
                  <a:pt x="4975" y="5815"/>
                  <a:pt x="4935" y="5800"/>
                </a:cubicBezTo>
                <a:cubicBezTo>
                  <a:pt x="4904" y="5782"/>
                  <a:pt x="4889" y="5761"/>
                  <a:pt x="4859" y="5761"/>
                </a:cubicBezTo>
                <a:cubicBezTo>
                  <a:pt x="4848" y="5761"/>
                  <a:pt x="4836" y="5764"/>
                  <a:pt x="4820" y="5770"/>
                </a:cubicBezTo>
                <a:cubicBezTo>
                  <a:pt x="4784" y="5782"/>
                  <a:pt x="4778" y="5837"/>
                  <a:pt x="4754" y="5873"/>
                </a:cubicBezTo>
                <a:cubicBezTo>
                  <a:pt x="4752" y="5877"/>
                  <a:pt x="4750" y="5878"/>
                  <a:pt x="4747" y="5878"/>
                </a:cubicBezTo>
                <a:cubicBezTo>
                  <a:pt x="4743" y="5878"/>
                  <a:pt x="4738" y="5873"/>
                  <a:pt x="4729" y="5873"/>
                </a:cubicBezTo>
                <a:cubicBezTo>
                  <a:pt x="4723" y="5915"/>
                  <a:pt x="4717" y="5927"/>
                  <a:pt x="4717" y="5958"/>
                </a:cubicBezTo>
                <a:cubicBezTo>
                  <a:pt x="4692" y="5978"/>
                  <a:pt x="4672" y="5984"/>
                  <a:pt x="4651" y="5984"/>
                </a:cubicBezTo>
                <a:cubicBezTo>
                  <a:pt x="4621" y="5984"/>
                  <a:pt x="4591" y="5971"/>
                  <a:pt x="4548" y="5964"/>
                </a:cubicBezTo>
                <a:cubicBezTo>
                  <a:pt x="4548" y="5952"/>
                  <a:pt x="4542" y="5933"/>
                  <a:pt x="4548" y="5921"/>
                </a:cubicBezTo>
                <a:cubicBezTo>
                  <a:pt x="4483" y="5905"/>
                  <a:pt x="4471" y="5794"/>
                  <a:pt x="4419" y="5794"/>
                </a:cubicBezTo>
                <a:cubicBezTo>
                  <a:pt x="4412" y="5794"/>
                  <a:pt x="4405" y="5796"/>
                  <a:pt x="4396" y="5800"/>
                </a:cubicBezTo>
                <a:cubicBezTo>
                  <a:pt x="4384" y="5780"/>
                  <a:pt x="4360" y="5770"/>
                  <a:pt x="4337" y="5770"/>
                </a:cubicBezTo>
                <a:cubicBezTo>
                  <a:pt x="4326" y="5770"/>
                  <a:pt x="4315" y="5772"/>
                  <a:pt x="4306" y="5776"/>
                </a:cubicBezTo>
                <a:cubicBezTo>
                  <a:pt x="4269" y="5703"/>
                  <a:pt x="4209" y="5740"/>
                  <a:pt x="4154" y="5709"/>
                </a:cubicBezTo>
                <a:cubicBezTo>
                  <a:pt x="4119" y="5692"/>
                  <a:pt x="4110" y="5650"/>
                  <a:pt x="4084" y="5650"/>
                </a:cubicBezTo>
                <a:cubicBezTo>
                  <a:pt x="4075" y="5650"/>
                  <a:pt x="4062" y="5656"/>
                  <a:pt x="4045" y="5673"/>
                </a:cubicBezTo>
                <a:cubicBezTo>
                  <a:pt x="4033" y="5679"/>
                  <a:pt x="4003" y="5800"/>
                  <a:pt x="4003" y="5812"/>
                </a:cubicBezTo>
                <a:cubicBezTo>
                  <a:pt x="4003" y="5885"/>
                  <a:pt x="4051" y="5891"/>
                  <a:pt x="4051" y="5958"/>
                </a:cubicBezTo>
                <a:cubicBezTo>
                  <a:pt x="4063" y="5952"/>
                  <a:pt x="4094" y="5952"/>
                  <a:pt x="4112" y="5946"/>
                </a:cubicBezTo>
                <a:lnTo>
                  <a:pt x="4112" y="5946"/>
                </a:lnTo>
                <a:cubicBezTo>
                  <a:pt x="4088" y="6042"/>
                  <a:pt x="4197" y="6042"/>
                  <a:pt x="4106" y="6109"/>
                </a:cubicBezTo>
                <a:cubicBezTo>
                  <a:pt x="4101" y="6114"/>
                  <a:pt x="4095" y="6115"/>
                  <a:pt x="4089" y="6115"/>
                </a:cubicBezTo>
                <a:cubicBezTo>
                  <a:pt x="4080" y="6115"/>
                  <a:pt x="4071" y="6113"/>
                  <a:pt x="4061" y="6113"/>
                </a:cubicBezTo>
                <a:cubicBezTo>
                  <a:pt x="4050" y="6113"/>
                  <a:pt x="4039" y="6116"/>
                  <a:pt x="4027" y="6127"/>
                </a:cubicBezTo>
                <a:cubicBezTo>
                  <a:pt x="4003" y="6157"/>
                  <a:pt x="4045" y="6200"/>
                  <a:pt x="4015" y="6230"/>
                </a:cubicBezTo>
                <a:cubicBezTo>
                  <a:pt x="4007" y="6238"/>
                  <a:pt x="3999" y="6240"/>
                  <a:pt x="3990" y="6240"/>
                </a:cubicBezTo>
                <a:cubicBezTo>
                  <a:pt x="3978" y="6240"/>
                  <a:pt x="3966" y="6236"/>
                  <a:pt x="3953" y="6236"/>
                </a:cubicBezTo>
                <a:cubicBezTo>
                  <a:pt x="3939" y="6236"/>
                  <a:pt x="3924" y="6242"/>
                  <a:pt x="3912" y="6266"/>
                </a:cubicBezTo>
                <a:cubicBezTo>
                  <a:pt x="3900" y="6309"/>
                  <a:pt x="3942" y="6327"/>
                  <a:pt x="3924" y="6369"/>
                </a:cubicBezTo>
                <a:cubicBezTo>
                  <a:pt x="3900" y="6406"/>
                  <a:pt x="3870" y="6400"/>
                  <a:pt x="3839" y="6412"/>
                </a:cubicBezTo>
                <a:cubicBezTo>
                  <a:pt x="3791" y="6442"/>
                  <a:pt x="3791" y="6460"/>
                  <a:pt x="3755" y="6490"/>
                </a:cubicBezTo>
                <a:cubicBezTo>
                  <a:pt x="3743" y="6503"/>
                  <a:pt x="3682" y="6533"/>
                  <a:pt x="3670" y="6539"/>
                </a:cubicBezTo>
                <a:cubicBezTo>
                  <a:pt x="3652" y="6581"/>
                  <a:pt x="3664" y="6618"/>
                  <a:pt x="3640" y="6648"/>
                </a:cubicBezTo>
                <a:cubicBezTo>
                  <a:pt x="3628" y="6678"/>
                  <a:pt x="3573" y="6690"/>
                  <a:pt x="3561" y="6721"/>
                </a:cubicBezTo>
                <a:cubicBezTo>
                  <a:pt x="3543" y="6751"/>
                  <a:pt x="3549" y="6799"/>
                  <a:pt x="3537" y="6830"/>
                </a:cubicBezTo>
                <a:cubicBezTo>
                  <a:pt x="3470" y="6963"/>
                  <a:pt x="3264" y="7011"/>
                  <a:pt x="3234" y="7193"/>
                </a:cubicBezTo>
                <a:cubicBezTo>
                  <a:pt x="3210" y="7308"/>
                  <a:pt x="3325" y="7374"/>
                  <a:pt x="3422" y="7399"/>
                </a:cubicBezTo>
                <a:cubicBezTo>
                  <a:pt x="3440" y="7405"/>
                  <a:pt x="3452" y="7405"/>
                  <a:pt x="3470" y="7405"/>
                </a:cubicBezTo>
                <a:cubicBezTo>
                  <a:pt x="3149" y="7701"/>
                  <a:pt x="2840" y="7992"/>
                  <a:pt x="2520" y="8277"/>
                </a:cubicBezTo>
                <a:cubicBezTo>
                  <a:pt x="1484" y="9203"/>
                  <a:pt x="401" y="10486"/>
                  <a:pt x="1" y="11830"/>
                </a:cubicBezTo>
                <a:cubicBezTo>
                  <a:pt x="843" y="12593"/>
                  <a:pt x="2368" y="12878"/>
                  <a:pt x="3440" y="13181"/>
                </a:cubicBezTo>
                <a:cubicBezTo>
                  <a:pt x="4929" y="13592"/>
                  <a:pt x="6394" y="14331"/>
                  <a:pt x="7811" y="14942"/>
                </a:cubicBezTo>
                <a:cubicBezTo>
                  <a:pt x="9258" y="15572"/>
                  <a:pt x="10778" y="16365"/>
                  <a:pt x="12340" y="16680"/>
                </a:cubicBezTo>
                <a:cubicBezTo>
                  <a:pt x="12528" y="16722"/>
                  <a:pt x="12721" y="16759"/>
                  <a:pt x="12921" y="16801"/>
                </a:cubicBezTo>
                <a:lnTo>
                  <a:pt x="40983" y="16801"/>
                </a:lnTo>
                <a:lnTo>
                  <a:pt x="40983" y="1266"/>
                </a:lnTo>
                <a:cubicBezTo>
                  <a:pt x="40838" y="1223"/>
                  <a:pt x="40674" y="1144"/>
                  <a:pt x="40590" y="963"/>
                </a:cubicBezTo>
                <a:cubicBezTo>
                  <a:pt x="40504" y="937"/>
                  <a:pt x="40415" y="927"/>
                  <a:pt x="40324" y="927"/>
                </a:cubicBezTo>
                <a:cubicBezTo>
                  <a:pt x="39877" y="927"/>
                  <a:pt x="39381" y="1180"/>
                  <a:pt x="38961" y="1180"/>
                </a:cubicBezTo>
                <a:cubicBezTo>
                  <a:pt x="38834" y="1180"/>
                  <a:pt x="38714" y="1157"/>
                  <a:pt x="38604" y="1096"/>
                </a:cubicBezTo>
                <a:cubicBezTo>
                  <a:pt x="38508" y="1191"/>
                  <a:pt x="38413" y="1230"/>
                  <a:pt x="38320" y="1230"/>
                </a:cubicBezTo>
                <a:cubicBezTo>
                  <a:pt x="38158" y="1230"/>
                  <a:pt x="38003" y="1115"/>
                  <a:pt x="37865" y="981"/>
                </a:cubicBezTo>
                <a:cubicBezTo>
                  <a:pt x="37829" y="854"/>
                  <a:pt x="37750" y="709"/>
                  <a:pt x="37708" y="642"/>
                </a:cubicBezTo>
                <a:cubicBezTo>
                  <a:pt x="37720" y="618"/>
                  <a:pt x="37720" y="587"/>
                  <a:pt x="37726" y="569"/>
                </a:cubicBezTo>
                <a:lnTo>
                  <a:pt x="37726" y="569"/>
                </a:lnTo>
                <a:cubicBezTo>
                  <a:pt x="37702" y="580"/>
                  <a:pt x="37684" y="585"/>
                  <a:pt x="37669" y="585"/>
                </a:cubicBezTo>
                <a:cubicBezTo>
                  <a:pt x="37619" y="585"/>
                  <a:pt x="37617" y="530"/>
                  <a:pt x="37575" y="497"/>
                </a:cubicBezTo>
                <a:cubicBezTo>
                  <a:pt x="37538" y="460"/>
                  <a:pt x="37478" y="418"/>
                  <a:pt x="37435" y="388"/>
                </a:cubicBezTo>
                <a:cubicBezTo>
                  <a:pt x="37407" y="404"/>
                  <a:pt x="37382" y="412"/>
                  <a:pt x="37355" y="412"/>
                </a:cubicBezTo>
                <a:cubicBezTo>
                  <a:pt x="37342" y="412"/>
                  <a:pt x="37328" y="410"/>
                  <a:pt x="37314" y="406"/>
                </a:cubicBezTo>
                <a:cubicBezTo>
                  <a:pt x="37314" y="388"/>
                  <a:pt x="37314" y="382"/>
                  <a:pt x="37302" y="376"/>
                </a:cubicBezTo>
                <a:cubicBezTo>
                  <a:pt x="37279" y="364"/>
                  <a:pt x="37252" y="361"/>
                  <a:pt x="37223" y="361"/>
                </a:cubicBezTo>
                <a:cubicBezTo>
                  <a:pt x="37197" y="361"/>
                  <a:pt x="37170" y="364"/>
                  <a:pt x="37144" y="364"/>
                </a:cubicBezTo>
                <a:cubicBezTo>
                  <a:pt x="37125" y="364"/>
                  <a:pt x="37107" y="362"/>
                  <a:pt x="37090" y="357"/>
                </a:cubicBezTo>
                <a:cubicBezTo>
                  <a:pt x="37012" y="345"/>
                  <a:pt x="36957" y="321"/>
                  <a:pt x="36866" y="321"/>
                </a:cubicBezTo>
                <a:cubicBezTo>
                  <a:pt x="36854" y="296"/>
                  <a:pt x="36831" y="287"/>
                  <a:pt x="36803" y="287"/>
                </a:cubicBezTo>
                <a:cubicBezTo>
                  <a:pt x="36752" y="287"/>
                  <a:pt x="36684" y="317"/>
                  <a:pt x="36636" y="321"/>
                </a:cubicBezTo>
                <a:cubicBezTo>
                  <a:pt x="36623" y="322"/>
                  <a:pt x="36610" y="322"/>
                  <a:pt x="36598" y="322"/>
                </a:cubicBezTo>
                <a:cubicBezTo>
                  <a:pt x="36519" y="322"/>
                  <a:pt x="36454" y="307"/>
                  <a:pt x="36376" y="297"/>
                </a:cubicBezTo>
                <a:cubicBezTo>
                  <a:pt x="36372" y="296"/>
                  <a:pt x="36368" y="296"/>
                  <a:pt x="36364" y="296"/>
                </a:cubicBezTo>
                <a:cubicBezTo>
                  <a:pt x="36321" y="296"/>
                  <a:pt x="36292" y="322"/>
                  <a:pt x="36254" y="322"/>
                </a:cubicBezTo>
                <a:cubicBezTo>
                  <a:pt x="36250" y="322"/>
                  <a:pt x="36246" y="322"/>
                  <a:pt x="36243" y="321"/>
                </a:cubicBezTo>
                <a:cubicBezTo>
                  <a:pt x="36212" y="321"/>
                  <a:pt x="36146" y="285"/>
                  <a:pt x="36134" y="285"/>
                </a:cubicBezTo>
                <a:cubicBezTo>
                  <a:pt x="36034" y="291"/>
                  <a:pt x="35985" y="376"/>
                  <a:pt x="35878" y="376"/>
                </a:cubicBezTo>
                <a:cubicBezTo>
                  <a:pt x="35875" y="376"/>
                  <a:pt x="35871" y="376"/>
                  <a:pt x="35867" y="376"/>
                </a:cubicBezTo>
                <a:cubicBezTo>
                  <a:pt x="35867" y="327"/>
                  <a:pt x="35861" y="285"/>
                  <a:pt x="35831" y="260"/>
                </a:cubicBezTo>
                <a:cubicBezTo>
                  <a:pt x="35809" y="286"/>
                  <a:pt x="35785" y="301"/>
                  <a:pt x="35763" y="301"/>
                </a:cubicBezTo>
                <a:cubicBezTo>
                  <a:pt x="35744" y="301"/>
                  <a:pt x="35727" y="289"/>
                  <a:pt x="35716" y="260"/>
                </a:cubicBezTo>
                <a:cubicBezTo>
                  <a:pt x="35711" y="261"/>
                  <a:pt x="35705" y="262"/>
                  <a:pt x="35700" y="262"/>
                </a:cubicBezTo>
                <a:cubicBezTo>
                  <a:pt x="35668" y="262"/>
                  <a:pt x="35633" y="248"/>
                  <a:pt x="35607" y="248"/>
                </a:cubicBezTo>
                <a:lnTo>
                  <a:pt x="35607" y="145"/>
                </a:lnTo>
                <a:cubicBezTo>
                  <a:pt x="35613" y="133"/>
                  <a:pt x="35625" y="133"/>
                  <a:pt x="35631" y="115"/>
                </a:cubicBezTo>
                <a:cubicBezTo>
                  <a:pt x="35571" y="73"/>
                  <a:pt x="35510" y="103"/>
                  <a:pt x="35486" y="6"/>
                </a:cubicBezTo>
                <a:cubicBezTo>
                  <a:pt x="35473" y="2"/>
                  <a:pt x="35462" y="0"/>
                  <a:pt x="35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62"/>
          <p:cNvSpPr/>
          <p:nvPr/>
        </p:nvSpPr>
        <p:spPr>
          <a:xfrm>
            <a:off x="-152400" y="3798074"/>
            <a:ext cx="5515143" cy="1345417"/>
          </a:xfrm>
          <a:custGeom>
            <a:avLst/>
            <a:gdLst/>
            <a:ahLst/>
            <a:cxnLst/>
            <a:rect l="l" t="t" r="r" b="b"/>
            <a:pathLst>
              <a:path w="34626" h="8447" extrusionOk="0">
                <a:moveTo>
                  <a:pt x="23055" y="3101"/>
                </a:moveTo>
                <a:cubicBezTo>
                  <a:pt x="23056" y="3101"/>
                  <a:pt x="23057" y="3101"/>
                  <a:pt x="23057" y="3101"/>
                </a:cubicBezTo>
                <a:lnTo>
                  <a:pt x="23057" y="3101"/>
                </a:lnTo>
                <a:cubicBezTo>
                  <a:pt x="23057" y="3101"/>
                  <a:pt x="23056" y="3101"/>
                  <a:pt x="23055" y="3101"/>
                </a:cubicBezTo>
                <a:close/>
                <a:moveTo>
                  <a:pt x="2379" y="0"/>
                </a:moveTo>
                <a:cubicBezTo>
                  <a:pt x="2326" y="0"/>
                  <a:pt x="2270" y="21"/>
                  <a:pt x="2216" y="68"/>
                </a:cubicBezTo>
                <a:cubicBezTo>
                  <a:pt x="2181" y="55"/>
                  <a:pt x="2146" y="48"/>
                  <a:pt x="2113" y="48"/>
                </a:cubicBezTo>
                <a:cubicBezTo>
                  <a:pt x="1977" y="48"/>
                  <a:pt x="1864" y="152"/>
                  <a:pt x="1883" y="322"/>
                </a:cubicBezTo>
                <a:cubicBezTo>
                  <a:pt x="1852" y="313"/>
                  <a:pt x="1824" y="308"/>
                  <a:pt x="1797" y="308"/>
                </a:cubicBezTo>
                <a:cubicBezTo>
                  <a:pt x="1689" y="308"/>
                  <a:pt x="1619" y="387"/>
                  <a:pt x="1604" y="528"/>
                </a:cubicBezTo>
                <a:cubicBezTo>
                  <a:pt x="1552" y="478"/>
                  <a:pt x="1482" y="456"/>
                  <a:pt x="1401" y="456"/>
                </a:cubicBezTo>
                <a:cubicBezTo>
                  <a:pt x="1045" y="456"/>
                  <a:pt x="482" y="874"/>
                  <a:pt x="309" y="1067"/>
                </a:cubicBezTo>
                <a:cubicBezTo>
                  <a:pt x="91" y="1315"/>
                  <a:pt x="0" y="1454"/>
                  <a:pt x="67" y="1745"/>
                </a:cubicBezTo>
                <a:cubicBezTo>
                  <a:pt x="73" y="1769"/>
                  <a:pt x="212" y="2072"/>
                  <a:pt x="230" y="2120"/>
                </a:cubicBezTo>
                <a:cubicBezTo>
                  <a:pt x="230" y="2126"/>
                  <a:pt x="242" y="2132"/>
                  <a:pt x="242" y="2132"/>
                </a:cubicBezTo>
                <a:lnTo>
                  <a:pt x="242" y="8435"/>
                </a:lnTo>
                <a:lnTo>
                  <a:pt x="34605" y="8435"/>
                </a:lnTo>
                <a:cubicBezTo>
                  <a:pt x="34322" y="8263"/>
                  <a:pt x="34050" y="8085"/>
                  <a:pt x="33784" y="7872"/>
                </a:cubicBezTo>
                <a:cubicBezTo>
                  <a:pt x="33039" y="7272"/>
                  <a:pt x="32452" y="6528"/>
                  <a:pt x="31640" y="6037"/>
                </a:cubicBezTo>
                <a:cubicBezTo>
                  <a:pt x="30980" y="5638"/>
                  <a:pt x="30339" y="5256"/>
                  <a:pt x="29697" y="4857"/>
                </a:cubicBezTo>
                <a:cubicBezTo>
                  <a:pt x="28789" y="4300"/>
                  <a:pt x="27560" y="4070"/>
                  <a:pt x="26567" y="3706"/>
                </a:cubicBezTo>
                <a:cubicBezTo>
                  <a:pt x="26336" y="3623"/>
                  <a:pt x="26209" y="3615"/>
                  <a:pt x="26076" y="3615"/>
                </a:cubicBezTo>
                <a:cubicBezTo>
                  <a:pt x="26045" y="3615"/>
                  <a:pt x="26013" y="3616"/>
                  <a:pt x="25980" y="3616"/>
                </a:cubicBezTo>
                <a:cubicBezTo>
                  <a:pt x="25532" y="3254"/>
                  <a:pt x="24877" y="3018"/>
                  <a:pt x="24295" y="3018"/>
                </a:cubicBezTo>
                <a:cubicBezTo>
                  <a:pt x="23932" y="3018"/>
                  <a:pt x="23597" y="3110"/>
                  <a:pt x="23358" y="3319"/>
                </a:cubicBezTo>
                <a:cubicBezTo>
                  <a:pt x="23358" y="3078"/>
                  <a:pt x="23226" y="3125"/>
                  <a:pt x="23057" y="3101"/>
                </a:cubicBezTo>
                <a:lnTo>
                  <a:pt x="23057" y="3101"/>
                </a:lnTo>
                <a:cubicBezTo>
                  <a:pt x="23094" y="3109"/>
                  <a:pt x="22719" y="3181"/>
                  <a:pt x="22641" y="3181"/>
                </a:cubicBezTo>
                <a:cubicBezTo>
                  <a:pt x="22627" y="3181"/>
                  <a:pt x="22622" y="3179"/>
                  <a:pt x="22631" y="3174"/>
                </a:cubicBezTo>
                <a:lnTo>
                  <a:pt x="22631" y="3174"/>
                </a:lnTo>
                <a:cubicBezTo>
                  <a:pt x="22474" y="3246"/>
                  <a:pt x="22413" y="3404"/>
                  <a:pt x="22280" y="3470"/>
                </a:cubicBezTo>
                <a:cubicBezTo>
                  <a:pt x="22147" y="3543"/>
                  <a:pt x="21965" y="3476"/>
                  <a:pt x="21826" y="3579"/>
                </a:cubicBezTo>
                <a:cubicBezTo>
                  <a:pt x="21788" y="3499"/>
                  <a:pt x="21731" y="3463"/>
                  <a:pt x="21666" y="3463"/>
                </a:cubicBezTo>
                <a:cubicBezTo>
                  <a:pt x="21608" y="3463"/>
                  <a:pt x="21544" y="3492"/>
                  <a:pt x="21481" y="3543"/>
                </a:cubicBezTo>
                <a:cubicBezTo>
                  <a:pt x="21428" y="3475"/>
                  <a:pt x="21384" y="3457"/>
                  <a:pt x="21343" y="3457"/>
                </a:cubicBezTo>
                <a:cubicBezTo>
                  <a:pt x="21295" y="3457"/>
                  <a:pt x="21251" y="3482"/>
                  <a:pt x="21199" y="3482"/>
                </a:cubicBezTo>
                <a:cubicBezTo>
                  <a:pt x="21164" y="3482"/>
                  <a:pt x="21126" y="3471"/>
                  <a:pt x="21082" y="3434"/>
                </a:cubicBezTo>
                <a:cubicBezTo>
                  <a:pt x="20930" y="3307"/>
                  <a:pt x="21160" y="3119"/>
                  <a:pt x="20876" y="3046"/>
                </a:cubicBezTo>
                <a:cubicBezTo>
                  <a:pt x="21042" y="2807"/>
                  <a:pt x="20929" y="2738"/>
                  <a:pt x="20766" y="2738"/>
                </a:cubicBezTo>
                <a:cubicBezTo>
                  <a:pt x="20674" y="2738"/>
                  <a:pt x="20565" y="2760"/>
                  <a:pt x="20482" y="2786"/>
                </a:cubicBezTo>
                <a:cubicBezTo>
                  <a:pt x="20471" y="2608"/>
                  <a:pt x="20249" y="2480"/>
                  <a:pt x="20053" y="2480"/>
                </a:cubicBezTo>
                <a:cubicBezTo>
                  <a:pt x="19935" y="2480"/>
                  <a:pt x="19827" y="2526"/>
                  <a:pt x="19780" y="2635"/>
                </a:cubicBezTo>
                <a:cubicBezTo>
                  <a:pt x="19768" y="2617"/>
                  <a:pt x="19743" y="2586"/>
                  <a:pt x="19719" y="2562"/>
                </a:cubicBezTo>
                <a:cubicBezTo>
                  <a:pt x="19562" y="2586"/>
                  <a:pt x="19471" y="2683"/>
                  <a:pt x="19495" y="2853"/>
                </a:cubicBezTo>
                <a:cubicBezTo>
                  <a:pt x="19493" y="2852"/>
                  <a:pt x="19491" y="2852"/>
                  <a:pt x="19489" y="2852"/>
                </a:cubicBezTo>
                <a:cubicBezTo>
                  <a:pt x="19356" y="2852"/>
                  <a:pt x="18627" y="3563"/>
                  <a:pt x="18466" y="3688"/>
                </a:cubicBezTo>
                <a:cubicBezTo>
                  <a:pt x="18405" y="3641"/>
                  <a:pt x="18328" y="3620"/>
                  <a:pt x="18251" y="3620"/>
                </a:cubicBezTo>
                <a:cubicBezTo>
                  <a:pt x="18061" y="3620"/>
                  <a:pt x="17871" y="3749"/>
                  <a:pt x="17927" y="3930"/>
                </a:cubicBezTo>
                <a:cubicBezTo>
                  <a:pt x="17855" y="3838"/>
                  <a:pt x="17646" y="3800"/>
                  <a:pt x="17418" y="3800"/>
                </a:cubicBezTo>
                <a:cubicBezTo>
                  <a:pt x="17108" y="3800"/>
                  <a:pt x="16762" y="3869"/>
                  <a:pt x="16668" y="3967"/>
                </a:cubicBezTo>
                <a:cubicBezTo>
                  <a:pt x="16623" y="3863"/>
                  <a:pt x="16586" y="3830"/>
                  <a:pt x="16548" y="3830"/>
                </a:cubicBezTo>
                <a:cubicBezTo>
                  <a:pt x="16482" y="3830"/>
                  <a:pt x="16416" y="3927"/>
                  <a:pt x="16314" y="3927"/>
                </a:cubicBezTo>
                <a:cubicBezTo>
                  <a:pt x="16305" y="3927"/>
                  <a:pt x="16296" y="3926"/>
                  <a:pt x="16286" y="3924"/>
                </a:cubicBezTo>
                <a:cubicBezTo>
                  <a:pt x="16149" y="3897"/>
                  <a:pt x="16127" y="3731"/>
                  <a:pt x="15931" y="3731"/>
                </a:cubicBezTo>
                <a:cubicBezTo>
                  <a:pt x="15910" y="3731"/>
                  <a:pt x="15887" y="3733"/>
                  <a:pt x="15863" y="3737"/>
                </a:cubicBezTo>
                <a:cubicBezTo>
                  <a:pt x="15851" y="3676"/>
                  <a:pt x="15814" y="3622"/>
                  <a:pt x="15808" y="3561"/>
                </a:cubicBezTo>
                <a:cubicBezTo>
                  <a:pt x="15788" y="3565"/>
                  <a:pt x="15769" y="3566"/>
                  <a:pt x="15752" y="3566"/>
                </a:cubicBezTo>
                <a:cubicBezTo>
                  <a:pt x="15525" y="3566"/>
                  <a:pt x="15600" y="3275"/>
                  <a:pt x="15360" y="3275"/>
                </a:cubicBezTo>
                <a:cubicBezTo>
                  <a:pt x="15339" y="3275"/>
                  <a:pt x="15315" y="3277"/>
                  <a:pt x="15287" y="3283"/>
                </a:cubicBezTo>
                <a:cubicBezTo>
                  <a:pt x="15267" y="3153"/>
                  <a:pt x="15192" y="3090"/>
                  <a:pt x="15076" y="3090"/>
                </a:cubicBezTo>
                <a:cubicBezTo>
                  <a:pt x="15057" y="3090"/>
                  <a:pt x="15037" y="3091"/>
                  <a:pt x="15015" y="3095"/>
                </a:cubicBezTo>
                <a:cubicBezTo>
                  <a:pt x="15045" y="2917"/>
                  <a:pt x="14939" y="2824"/>
                  <a:pt x="14786" y="2824"/>
                </a:cubicBezTo>
                <a:cubicBezTo>
                  <a:pt x="14757" y="2824"/>
                  <a:pt x="14726" y="2828"/>
                  <a:pt x="14694" y="2835"/>
                </a:cubicBezTo>
                <a:cubicBezTo>
                  <a:pt x="14700" y="2822"/>
                  <a:pt x="14700" y="2768"/>
                  <a:pt x="14700" y="2768"/>
                </a:cubicBezTo>
                <a:lnTo>
                  <a:pt x="14700" y="2768"/>
                </a:lnTo>
                <a:cubicBezTo>
                  <a:pt x="14658" y="2780"/>
                  <a:pt x="14549" y="2780"/>
                  <a:pt x="14506" y="2792"/>
                </a:cubicBezTo>
                <a:cubicBezTo>
                  <a:pt x="14552" y="2639"/>
                  <a:pt x="14478" y="2560"/>
                  <a:pt x="14346" y="2560"/>
                </a:cubicBezTo>
                <a:cubicBezTo>
                  <a:pt x="14320" y="2560"/>
                  <a:pt x="14293" y="2562"/>
                  <a:pt x="14264" y="2568"/>
                </a:cubicBezTo>
                <a:cubicBezTo>
                  <a:pt x="14301" y="2344"/>
                  <a:pt x="14046" y="2193"/>
                  <a:pt x="13943" y="2041"/>
                </a:cubicBezTo>
                <a:cubicBezTo>
                  <a:pt x="13865" y="1925"/>
                  <a:pt x="13758" y="1705"/>
                  <a:pt x="13640" y="1705"/>
                </a:cubicBezTo>
                <a:cubicBezTo>
                  <a:pt x="13576" y="1705"/>
                  <a:pt x="13508" y="1773"/>
                  <a:pt x="13441" y="1963"/>
                </a:cubicBezTo>
                <a:cubicBezTo>
                  <a:pt x="13374" y="1892"/>
                  <a:pt x="13343" y="1872"/>
                  <a:pt x="13282" y="1872"/>
                </a:cubicBezTo>
                <a:cubicBezTo>
                  <a:pt x="13250" y="1872"/>
                  <a:pt x="13209" y="1878"/>
                  <a:pt x="13150" y="1884"/>
                </a:cubicBezTo>
                <a:cubicBezTo>
                  <a:pt x="13118" y="1789"/>
                  <a:pt x="13058" y="1746"/>
                  <a:pt x="12993" y="1746"/>
                </a:cubicBezTo>
                <a:cubicBezTo>
                  <a:pt x="12926" y="1746"/>
                  <a:pt x="12852" y="1792"/>
                  <a:pt x="12793" y="1872"/>
                </a:cubicBezTo>
                <a:cubicBezTo>
                  <a:pt x="12793" y="1739"/>
                  <a:pt x="12729" y="1682"/>
                  <a:pt x="12619" y="1682"/>
                </a:cubicBezTo>
                <a:cubicBezTo>
                  <a:pt x="12595" y="1682"/>
                  <a:pt x="12568" y="1685"/>
                  <a:pt x="12539" y="1690"/>
                </a:cubicBezTo>
                <a:cubicBezTo>
                  <a:pt x="12572" y="1526"/>
                  <a:pt x="12515" y="1426"/>
                  <a:pt x="12362" y="1426"/>
                </a:cubicBezTo>
                <a:cubicBezTo>
                  <a:pt x="12345" y="1426"/>
                  <a:pt x="12327" y="1428"/>
                  <a:pt x="12309" y="1430"/>
                </a:cubicBezTo>
                <a:cubicBezTo>
                  <a:pt x="12304" y="1269"/>
                  <a:pt x="12216" y="1140"/>
                  <a:pt x="12075" y="1140"/>
                </a:cubicBezTo>
                <a:cubicBezTo>
                  <a:pt x="12041" y="1140"/>
                  <a:pt x="12004" y="1147"/>
                  <a:pt x="11964" y="1164"/>
                </a:cubicBezTo>
                <a:cubicBezTo>
                  <a:pt x="11992" y="1001"/>
                  <a:pt x="11915" y="868"/>
                  <a:pt x="11779" y="868"/>
                </a:cubicBezTo>
                <a:cubicBezTo>
                  <a:pt x="11743" y="868"/>
                  <a:pt x="11704" y="877"/>
                  <a:pt x="11661" y="897"/>
                </a:cubicBezTo>
                <a:cubicBezTo>
                  <a:pt x="11641" y="793"/>
                  <a:pt x="11579" y="748"/>
                  <a:pt x="11503" y="748"/>
                </a:cubicBezTo>
                <a:cubicBezTo>
                  <a:pt x="11443" y="748"/>
                  <a:pt x="11374" y="776"/>
                  <a:pt x="11310" y="825"/>
                </a:cubicBezTo>
                <a:cubicBezTo>
                  <a:pt x="11284" y="699"/>
                  <a:pt x="11208" y="641"/>
                  <a:pt x="11116" y="641"/>
                </a:cubicBezTo>
                <a:cubicBezTo>
                  <a:pt x="11058" y="641"/>
                  <a:pt x="10992" y="665"/>
                  <a:pt x="10928" y="709"/>
                </a:cubicBezTo>
                <a:cubicBezTo>
                  <a:pt x="10898" y="552"/>
                  <a:pt x="10783" y="443"/>
                  <a:pt x="10613" y="443"/>
                </a:cubicBezTo>
                <a:cubicBezTo>
                  <a:pt x="10639" y="244"/>
                  <a:pt x="10377" y="129"/>
                  <a:pt x="10141" y="129"/>
                </a:cubicBezTo>
                <a:cubicBezTo>
                  <a:pt x="9984" y="129"/>
                  <a:pt x="9837" y="180"/>
                  <a:pt x="9796" y="292"/>
                </a:cubicBezTo>
                <a:cubicBezTo>
                  <a:pt x="9787" y="291"/>
                  <a:pt x="9778" y="291"/>
                  <a:pt x="9770" y="291"/>
                </a:cubicBezTo>
                <a:cubicBezTo>
                  <a:pt x="9615" y="291"/>
                  <a:pt x="9519" y="392"/>
                  <a:pt x="9536" y="558"/>
                </a:cubicBezTo>
                <a:cubicBezTo>
                  <a:pt x="9530" y="558"/>
                  <a:pt x="9524" y="557"/>
                  <a:pt x="9518" y="557"/>
                </a:cubicBezTo>
                <a:cubicBezTo>
                  <a:pt x="9468" y="557"/>
                  <a:pt x="9399" y="573"/>
                  <a:pt x="9346" y="573"/>
                </a:cubicBezTo>
                <a:cubicBezTo>
                  <a:pt x="9333" y="573"/>
                  <a:pt x="9322" y="572"/>
                  <a:pt x="9312" y="570"/>
                </a:cubicBezTo>
                <a:cubicBezTo>
                  <a:pt x="9306" y="625"/>
                  <a:pt x="9275" y="661"/>
                  <a:pt x="9263" y="716"/>
                </a:cubicBezTo>
                <a:cubicBezTo>
                  <a:pt x="9225" y="714"/>
                  <a:pt x="9196" y="713"/>
                  <a:pt x="9170" y="713"/>
                </a:cubicBezTo>
                <a:cubicBezTo>
                  <a:pt x="9103" y="713"/>
                  <a:pt x="9065" y="721"/>
                  <a:pt x="8973" y="752"/>
                </a:cubicBezTo>
                <a:cubicBezTo>
                  <a:pt x="8942" y="714"/>
                  <a:pt x="8909" y="697"/>
                  <a:pt x="8876" y="697"/>
                </a:cubicBezTo>
                <a:cubicBezTo>
                  <a:pt x="8809" y="697"/>
                  <a:pt x="8741" y="764"/>
                  <a:pt x="8688" y="861"/>
                </a:cubicBezTo>
                <a:cubicBezTo>
                  <a:pt x="8555" y="794"/>
                  <a:pt x="8428" y="825"/>
                  <a:pt x="8276" y="794"/>
                </a:cubicBezTo>
                <a:cubicBezTo>
                  <a:pt x="8258" y="790"/>
                  <a:pt x="8239" y="789"/>
                  <a:pt x="8220" y="789"/>
                </a:cubicBezTo>
                <a:cubicBezTo>
                  <a:pt x="8174" y="789"/>
                  <a:pt x="8127" y="797"/>
                  <a:pt x="8080" y="797"/>
                </a:cubicBezTo>
                <a:cubicBezTo>
                  <a:pt x="8056" y="797"/>
                  <a:pt x="8033" y="795"/>
                  <a:pt x="8010" y="788"/>
                </a:cubicBezTo>
                <a:cubicBezTo>
                  <a:pt x="7943" y="752"/>
                  <a:pt x="7980" y="637"/>
                  <a:pt x="7919" y="613"/>
                </a:cubicBezTo>
                <a:cubicBezTo>
                  <a:pt x="7808" y="578"/>
                  <a:pt x="7596" y="524"/>
                  <a:pt x="7418" y="524"/>
                </a:cubicBezTo>
                <a:cubicBezTo>
                  <a:pt x="7256" y="524"/>
                  <a:pt x="7123" y="568"/>
                  <a:pt x="7120" y="709"/>
                </a:cubicBezTo>
                <a:cubicBezTo>
                  <a:pt x="7056" y="683"/>
                  <a:pt x="6985" y="666"/>
                  <a:pt x="6917" y="666"/>
                </a:cubicBezTo>
                <a:cubicBezTo>
                  <a:pt x="6798" y="666"/>
                  <a:pt x="6691" y="718"/>
                  <a:pt x="6660" y="861"/>
                </a:cubicBezTo>
                <a:cubicBezTo>
                  <a:pt x="6594" y="835"/>
                  <a:pt x="6527" y="821"/>
                  <a:pt x="6465" y="821"/>
                </a:cubicBezTo>
                <a:cubicBezTo>
                  <a:pt x="6308" y="821"/>
                  <a:pt x="6175" y="905"/>
                  <a:pt x="6127" y="1091"/>
                </a:cubicBezTo>
                <a:cubicBezTo>
                  <a:pt x="6075" y="1026"/>
                  <a:pt x="6020" y="989"/>
                  <a:pt x="5964" y="989"/>
                </a:cubicBezTo>
                <a:cubicBezTo>
                  <a:pt x="5915" y="989"/>
                  <a:pt x="5866" y="1017"/>
                  <a:pt x="5818" y="1079"/>
                </a:cubicBezTo>
                <a:cubicBezTo>
                  <a:pt x="5812" y="1006"/>
                  <a:pt x="5758" y="952"/>
                  <a:pt x="5752" y="897"/>
                </a:cubicBezTo>
                <a:cubicBezTo>
                  <a:pt x="5703" y="958"/>
                  <a:pt x="5570" y="1030"/>
                  <a:pt x="5522" y="1091"/>
                </a:cubicBezTo>
                <a:cubicBezTo>
                  <a:pt x="5491" y="1018"/>
                  <a:pt x="5425" y="982"/>
                  <a:pt x="5401" y="940"/>
                </a:cubicBezTo>
                <a:cubicBezTo>
                  <a:pt x="5298" y="1042"/>
                  <a:pt x="5237" y="1182"/>
                  <a:pt x="5098" y="1254"/>
                </a:cubicBezTo>
                <a:cubicBezTo>
                  <a:pt x="4988" y="1307"/>
                  <a:pt x="4937" y="1328"/>
                  <a:pt x="4909" y="1328"/>
                </a:cubicBezTo>
                <a:cubicBezTo>
                  <a:pt x="4854" y="1328"/>
                  <a:pt x="4890" y="1246"/>
                  <a:pt x="4741" y="1170"/>
                </a:cubicBezTo>
                <a:cubicBezTo>
                  <a:pt x="4692" y="1139"/>
                  <a:pt x="4529" y="1164"/>
                  <a:pt x="4492" y="1127"/>
                </a:cubicBezTo>
                <a:cubicBezTo>
                  <a:pt x="4462" y="1097"/>
                  <a:pt x="4450" y="946"/>
                  <a:pt x="4450" y="946"/>
                </a:cubicBezTo>
                <a:cubicBezTo>
                  <a:pt x="4358" y="900"/>
                  <a:pt x="4319" y="840"/>
                  <a:pt x="4205" y="840"/>
                </a:cubicBezTo>
                <a:cubicBezTo>
                  <a:pt x="4169" y="840"/>
                  <a:pt x="4124" y="846"/>
                  <a:pt x="4069" y="861"/>
                </a:cubicBezTo>
                <a:cubicBezTo>
                  <a:pt x="4073" y="732"/>
                  <a:pt x="4017" y="677"/>
                  <a:pt x="3929" y="677"/>
                </a:cubicBezTo>
                <a:cubicBezTo>
                  <a:pt x="3888" y="677"/>
                  <a:pt x="3841" y="689"/>
                  <a:pt x="3790" y="709"/>
                </a:cubicBezTo>
                <a:cubicBezTo>
                  <a:pt x="3755" y="596"/>
                  <a:pt x="3677" y="563"/>
                  <a:pt x="3584" y="563"/>
                </a:cubicBezTo>
                <a:cubicBezTo>
                  <a:pt x="3518" y="563"/>
                  <a:pt x="3445" y="579"/>
                  <a:pt x="3372" y="594"/>
                </a:cubicBezTo>
                <a:cubicBezTo>
                  <a:pt x="3288" y="455"/>
                  <a:pt x="3360" y="498"/>
                  <a:pt x="3185" y="443"/>
                </a:cubicBezTo>
                <a:cubicBezTo>
                  <a:pt x="3118" y="304"/>
                  <a:pt x="3130" y="304"/>
                  <a:pt x="2955" y="255"/>
                </a:cubicBezTo>
                <a:cubicBezTo>
                  <a:pt x="2940" y="153"/>
                  <a:pt x="2880" y="107"/>
                  <a:pt x="2811" y="107"/>
                </a:cubicBezTo>
                <a:cubicBezTo>
                  <a:pt x="2739" y="107"/>
                  <a:pt x="2656" y="159"/>
                  <a:pt x="2610" y="249"/>
                </a:cubicBezTo>
                <a:cubicBezTo>
                  <a:pt x="2593" y="103"/>
                  <a:pt x="2495" y="0"/>
                  <a:pt x="2379" y="0"/>
                </a:cubicBezTo>
                <a:close/>
                <a:moveTo>
                  <a:pt x="34605" y="8435"/>
                </a:moveTo>
                <a:cubicBezTo>
                  <a:pt x="34612" y="8439"/>
                  <a:pt x="34619" y="8443"/>
                  <a:pt x="34625" y="8447"/>
                </a:cubicBezTo>
                <a:lnTo>
                  <a:pt x="34625" y="843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n 1"/>
          <p:cNvPicPr>
            <a:picLocks noChangeAspect="1"/>
          </p:cNvPicPr>
          <p:nvPr/>
        </p:nvPicPr>
        <p:blipFill>
          <a:blip r:embed="rId3"/>
          <a:stretch>
            <a:fillRect/>
          </a:stretch>
        </p:blipFill>
        <p:spPr>
          <a:xfrm>
            <a:off x="5495712" y="992832"/>
            <a:ext cx="3454240" cy="4150659"/>
          </a:xfrm>
          <a:prstGeom prst="rect">
            <a:avLst/>
          </a:prstGeom>
        </p:spPr>
      </p:pic>
      <p:pic>
        <p:nvPicPr>
          <p:cNvPr id="49" name="Imagen 48"/>
          <p:cNvPicPr>
            <a:picLocks noChangeAspect="1"/>
          </p:cNvPicPr>
          <p:nvPr/>
        </p:nvPicPr>
        <p:blipFill rotWithShape="1">
          <a:blip r:embed="rId4"/>
          <a:srcRect l="4332"/>
          <a:stretch/>
        </p:blipFill>
        <p:spPr>
          <a:xfrm>
            <a:off x="-7685" y="380108"/>
            <a:ext cx="3353048" cy="651429"/>
          </a:xfrm>
          <a:prstGeom prst="rect">
            <a:avLst/>
          </a:prstGeom>
        </p:spPr>
      </p:pic>
      <p:pic>
        <p:nvPicPr>
          <p:cNvPr id="50" name="Imagen 49"/>
          <p:cNvPicPr>
            <a:picLocks noChangeAspect="1"/>
          </p:cNvPicPr>
          <p:nvPr/>
        </p:nvPicPr>
        <p:blipFill rotWithShape="1">
          <a:blip r:embed="rId4"/>
          <a:srcRect l="4332"/>
          <a:stretch/>
        </p:blipFill>
        <p:spPr>
          <a:xfrm flipH="1">
            <a:off x="5750824" y="394634"/>
            <a:ext cx="3393176" cy="65922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83"/>
        <p:cNvGrpSpPr/>
        <p:nvPr/>
      </p:nvGrpSpPr>
      <p:grpSpPr>
        <a:xfrm>
          <a:off x="0" y="0"/>
          <a:ext cx="0" cy="0"/>
          <a:chOff x="0" y="0"/>
          <a:chExt cx="0" cy="0"/>
        </a:xfrm>
      </p:grpSpPr>
      <p:pic>
        <p:nvPicPr>
          <p:cNvPr id="166" name="Imagen 165"/>
          <p:cNvPicPr>
            <a:picLocks noChangeAspect="1"/>
          </p:cNvPicPr>
          <p:nvPr/>
        </p:nvPicPr>
        <p:blipFill>
          <a:blip r:embed="rId3"/>
          <a:stretch>
            <a:fillRect/>
          </a:stretch>
        </p:blipFill>
        <p:spPr>
          <a:xfrm>
            <a:off x="7203989" y="3486477"/>
            <a:ext cx="1940011" cy="1657022"/>
          </a:xfrm>
          <a:prstGeom prst="rect">
            <a:avLst/>
          </a:prstGeom>
        </p:spPr>
      </p:pic>
      <p:sp>
        <p:nvSpPr>
          <p:cNvPr id="2184" name="Google Shape;2184;p6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MATCH THE TREES WITH THEIR TYPE OF LEAVES</a:t>
            </a:r>
            <a:endParaRPr/>
          </a:p>
        </p:txBody>
      </p:sp>
      <p:grpSp>
        <p:nvGrpSpPr>
          <p:cNvPr id="2185" name="Google Shape;2185;p63"/>
          <p:cNvGrpSpPr/>
          <p:nvPr/>
        </p:nvGrpSpPr>
        <p:grpSpPr>
          <a:xfrm rot="1137594">
            <a:off x="2173983" y="3315861"/>
            <a:ext cx="654357" cy="902118"/>
            <a:chOff x="1260462" y="2282930"/>
            <a:chExt cx="1934529" cy="2667004"/>
          </a:xfrm>
        </p:grpSpPr>
        <p:sp>
          <p:nvSpPr>
            <p:cNvPr id="2186" name="Google Shape;2186;p63"/>
            <p:cNvSpPr/>
            <p:nvPr/>
          </p:nvSpPr>
          <p:spPr>
            <a:xfrm flipH="1">
              <a:off x="2154195" y="3044174"/>
              <a:ext cx="179049" cy="350717"/>
            </a:xfrm>
            <a:custGeom>
              <a:avLst/>
              <a:gdLst/>
              <a:ahLst/>
              <a:cxnLst/>
              <a:rect l="l" t="t" r="r" b="b"/>
              <a:pathLst>
                <a:path w="946" h="1853" extrusionOk="0">
                  <a:moveTo>
                    <a:pt x="352" y="0"/>
                  </a:moveTo>
                  <a:cubicBezTo>
                    <a:pt x="298" y="291"/>
                    <a:pt x="249" y="575"/>
                    <a:pt x="189" y="866"/>
                  </a:cubicBezTo>
                  <a:lnTo>
                    <a:pt x="98" y="1296"/>
                  </a:lnTo>
                  <a:cubicBezTo>
                    <a:pt x="74" y="1441"/>
                    <a:pt x="37" y="1586"/>
                    <a:pt x="1" y="1726"/>
                  </a:cubicBezTo>
                  <a:lnTo>
                    <a:pt x="655" y="1853"/>
                  </a:lnTo>
                  <a:cubicBezTo>
                    <a:pt x="679" y="1713"/>
                    <a:pt x="709" y="1562"/>
                    <a:pt x="733" y="1417"/>
                  </a:cubicBezTo>
                  <a:lnTo>
                    <a:pt x="806" y="975"/>
                  </a:lnTo>
                  <a:cubicBezTo>
                    <a:pt x="861" y="684"/>
                    <a:pt x="897" y="394"/>
                    <a:pt x="945" y="97"/>
                  </a:cubicBezTo>
                  <a:lnTo>
                    <a:pt x="3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63"/>
            <p:cNvSpPr/>
            <p:nvPr/>
          </p:nvSpPr>
          <p:spPr>
            <a:xfrm flipH="1">
              <a:off x="2153059" y="3053637"/>
              <a:ext cx="98799" cy="23848"/>
            </a:xfrm>
            <a:custGeom>
              <a:avLst/>
              <a:gdLst/>
              <a:ahLst/>
              <a:cxnLst/>
              <a:rect l="l" t="t" r="r" b="b"/>
              <a:pathLst>
                <a:path w="522" h="126" extrusionOk="0">
                  <a:moveTo>
                    <a:pt x="110" y="1"/>
                  </a:moveTo>
                  <a:cubicBezTo>
                    <a:pt x="75" y="1"/>
                    <a:pt x="40" y="2"/>
                    <a:pt x="7" y="5"/>
                  </a:cubicBezTo>
                  <a:cubicBezTo>
                    <a:pt x="1" y="5"/>
                    <a:pt x="1" y="11"/>
                    <a:pt x="7" y="23"/>
                  </a:cubicBezTo>
                  <a:cubicBezTo>
                    <a:pt x="170" y="59"/>
                    <a:pt x="340" y="120"/>
                    <a:pt x="515" y="126"/>
                  </a:cubicBezTo>
                  <a:cubicBezTo>
                    <a:pt x="515" y="120"/>
                    <a:pt x="521" y="101"/>
                    <a:pt x="515" y="95"/>
                  </a:cubicBezTo>
                  <a:cubicBezTo>
                    <a:pt x="395" y="23"/>
                    <a:pt x="247" y="1"/>
                    <a:pt x="110"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63"/>
            <p:cNvSpPr/>
            <p:nvPr/>
          </p:nvSpPr>
          <p:spPr>
            <a:xfrm flipH="1">
              <a:off x="2153059" y="3053637"/>
              <a:ext cx="98799" cy="23848"/>
            </a:xfrm>
            <a:custGeom>
              <a:avLst/>
              <a:gdLst/>
              <a:ahLst/>
              <a:cxnLst/>
              <a:rect l="l" t="t" r="r" b="b"/>
              <a:pathLst>
                <a:path w="522" h="126" extrusionOk="0">
                  <a:moveTo>
                    <a:pt x="110" y="1"/>
                  </a:moveTo>
                  <a:cubicBezTo>
                    <a:pt x="75" y="1"/>
                    <a:pt x="40" y="2"/>
                    <a:pt x="7" y="5"/>
                  </a:cubicBezTo>
                  <a:cubicBezTo>
                    <a:pt x="1" y="5"/>
                    <a:pt x="1" y="11"/>
                    <a:pt x="7" y="23"/>
                  </a:cubicBezTo>
                  <a:cubicBezTo>
                    <a:pt x="170" y="59"/>
                    <a:pt x="340" y="120"/>
                    <a:pt x="515" y="126"/>
                  </a:cubicBezTo>
                  <a:cubicBezTo>
                    <a:pt x="515" y="120"/>
                    <a:pt x="521" y="101"/>
                    <a:pt x="515" y="95"/>
                  </a:cubicBezTo>
                  <a:cubicBezTo>
                    <a:pt x="395" y="23"/>
                    <a:pt x="247" y="1"/>
                    <a:pt x="110"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63"/>
            <p:cNvSpPr/>
            <p:nvPr/>
          </p:nvSpPr>
          <p:spPr>
            <a:xfrm flipH="1">
              <a:off x="2153627" y="3072753"/>
              <a:ext cx="29526" cy="164854"/>
            </a:xfrm>
            <a:custGeom>
              <a:avLst/>
              <a:gdLst/>
              <a:ahLst/>
              <a:cxnLst/>
              <a:rect l="l" t="t" r="r" b="b"/>
              <a:pathLst>
                <a:path w="156" h="871" extrusionOk="0">
                  <a:moveTo>
                    <a:pt x="148" y="0"/>
                  </a:moveTo>
                  <a:cubicBezTo>
                    <a:pt x="143" y="0"/>
                    <a:pt x="137" y="6"/>
                    <a:pt x="134" y="19"/>
                  </a:cubicBezTo>
                  <a:cubicBezTo>
                    <a:pt x="74" y="297"/>
                    <a:pt x="43" y="588"/>
                    <a:pt x="1" y="866"/>
                  </a:cubicBezTo>
                  <a:cubicBezTo>
                    <a:pt x="1" y="869"/>
                    <a:pt x="3" y="871"/>
                    <a:pt x="4" y="871"/>
                  </a:cubicBezTo>
                  <a:cubicBezTo>
                    <a:pt x="6" y="871"/>
                    <a:pt x="7" y="869"/>
                    <a:pt x="7" y="866"/>
                  </a:cubicBezTo>
                  <a:cubicBezTo>
                    <a:pt x="62" y="588"/>
                    <a:pt x="104" y="297"/>
                    <a:pt x="152" y="19"/>
                  </a:cubicBezTo>
                  <a:cubicBezTo>
                    <a:pt x="155" y="6"/>
                    <a:pt x="152" y="0"/>
                    <a:pt x="148"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63"/>
            <p:cNvSpPr/>
            <p:nvPr/>
          </p:nvSpPr>
          <p:spPr>
            <a:xfrm flipH="1">
              <a:off x="2153627" y="3072753"/>
              <a:ext cx="29526" cy="164854"/>
            </a:xfrm>
            <a:custGeom>
              <a:avLst/>
              <a:gdLst/>
              <a:ahLst/>
              <a:cxnLst/>
              <a:rect l="l" t="t" r="r" b="b"/>
              <a:pathLst>
                <a:path w="156" h="871" extrusionOk="0">
                  <a:moveTo>
                    <a:pt x="148" y="0"/>
                  </a:moveTo>
                  <a:cubicBezTo>
                    <a:pt x="143" y="0"/>
                    <a:pt x="137" y="6"/>
                    <a:pt x="134" y="19"/>
                  </a:cubicBezTo>
                  <a:cubicBezTo>
                    <a:pt x="74" y="297"/>
                    <a:pt x="43" y="588"/>
                    <a:pt x="1" y="866"/>
                  </a:cubicBezTo>
                  <a:cubicBezTo>
                    <a:pt x="1" y="869"/>
                    <a:pt x="3" y="871"/>
                    <a:pt x="4" y="871"/>
                  </a:cubicBezTo>
                  <a:cubicBezTo>
                    <a:pt x="6" y="871"/>
                    <a:pt x="7" y="869"/>
                    <a:pt x="7" y="866"/>
                  </a:cubicBezTo>
                  <a:cubicBezTo>
                    <a:pt x="62" y="588"/>
                    <a:pt x="104" y="297"/>
                    <a:pt x="152" y="19"/>
                  </a:cubicBezTo>
                  <a:cubicBezTo>
                    <a:pt x="155" y="6"/>
                    <a:pt x="152" y="0"/>
                    <a:pt x="148"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63"/>
            <p:cNvSpPr/>
            <p:nvPr/>
          </p:nvSpPr>
          <p:spPr>
            <a:xfrm flipH="1">
              <a:off x="2190913" y="3103983"/>
              <a:ext cx="72301" cy="22712"/>
            </a:xfrm>
            <a:custGeom>
              <a:avLst/>
              <a:gdLst/>
              <a:ahLst/>
              <a:cxnLst/>
              <a:rect l="l" t="t" r="r" b="b"/>
              <a:pathLst>
                <a:path w="382" h="120" extrusionOk="0">
                  <a:moveTo>
                    <a:pt x="68" y="0"/>
                  </a:moveTo>
                  <a:cubicBezTo>
                    <a:pt x="45" y="0"/>
                    <a:pt x="22" y="5"/>
                    <a:pt x="0" y="17"/>
                  </a:cubicBezTo>
                  <a:cubicBezTo>
                    <a:pt x="61" y="59"/>
                    <a:pt x="133" y="47"/>
                    <a:pt x="200" y="65"/>
                  </a:cubicBezTo>
                  <a:cubicBezTo>
                    <a:pt x="261" y="78"/>
                    <a:pt x="321" y="96"/>
                    <a:pt x="382" y="120"/>
                  </a:cubicBezTo>
                  <a:lnTo>
                    <a:pt x="382" y="108"/>
                  </a:lnTo>
                  <a:cubicBezTo>
                    <a:pt x="321" y="72"/>
                    <a:pt x="261" y="47"/>
                    <a:pt x="200" y="35"/>
                  </a:cubicBezTo>
                  <a:cubicBezTo>
                    <a:pt x="160" y="19"/>
                    <a:pt x="114" y="0"/>
                    <a:pt x="68"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63"/>
            <p:cNvSpPr/>
            <p:nvPr/>
          </p:nvSpPr>
          <p:spPr>
            <a:xfrm flipH="1">
              <a:off x="2190913" y="3103983"/>
              <a:ext cx="72301" cy="22712"/>
            </a:xfrm>
            <a:custGeom>
              <a:avLst/>
              <a:gdLst/>
              <a:ahLst/>
              <a:cxnLst/>
              <a:rect l="l" t="t" r="r" b="b"/>
              <a:pathLst>
                <a:path w="382" h="120" extrusionOk="0">
                  <a:moveTo>
                    <a:pt x="68" y="0"/>
                  </a:moveTo>
                  <a:cubicBezTo>
                    <a:pt x="45" y="0"/>
                    <a:pt x="22" y="5"/>
                    <a:pt x="0" y="17"/>
                  </a:cubicBezTo>
                  <a:cubicBezTo>
                    <a:pt x="61" y="59"/>
                    <a:pt x="133" y="47"/>
                    <a:pt x="200" y="65"/>
                  </a:cubicBezTo>
                  <a:cubicBezTo>
                    <a:pt x="261" y="78"/>
                    <a:pt x="321" y="96"/>
                    <a:pt x="382" y="120"/>
                  </a:cubicBezTo>
                  <a:lnTo>
                    <a:pt x="382" y="108"/>
                  </a:lnTo>
                  <a:cubicBezTo>
                    <a:pt x="321" y="72"/>
                    <a:pt x="261" y="47"/>
                    <a:pt x="200" y="35"/>
                  </a:cubicBezTo>
                  <a:cubicBezTo>
                    <a:pt x="160" y="19"/>
                    <a:pt x="114" y="0"/>
                    <a:pt x="68"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63"/>
            <p:cNvSpPr/>
            <p:nvPr/>
          </p:nvSpPr>
          <p:spPr>
            <a:xfrm flipH="1">
              <a:off x="2219493" y="3256724"/>
              <a:ext cx="69084" cy="25930"/>
            </a:xfrm>
            <a:custGeom>
              <a:avLst/>
              <a:gdLst/>
              <a:ahLst/>
              <a:cxnLst/>
              <a:rect l="l" t="t" r="r" b="b"/>
              <a:pathLst>
                <a:path w="365" h="137" extrusionOk="0">
                  <a:moveTo>
                    <a:pt x="53" y="0"/>
                  </a:moveTo>
                  <a:cubicBezTo>
                    <a:pt x="36" y="0"/>
                    <a:pt x="18" y="3"/>
                    <a:pt x="1" y="9"/>
                  </a:cubicBezTo>
                  <a:cubicBezTo>
                    <a:pt x="49" y="46"/>
                    <a:pt x="104" y="40"/>
                    <a:pt x="152" y="52"/>
                  </a:cubicBezTo>
                  <a:cubicBezTo>
                    <a:pt x="225" y="70"/>
                    <a:pt x="292" y="100"/>
                    <a:pt x="358" y="136"/>
                  </a:cubicBezTo>
                  <a:cubicBezTo>
                    <a:pt x="364" y="136"/>
                    <a:pt x="364" y="130"/>
                    <a:pt x="358" y="130"/>
                  </a:cubicBezTo>
                  <a:cubicBezTo>
                    <a:pt x="304" y="82"/>
                    <a:pt x="243" y="58"/>
                    <a:pt x="183" y="40"/>
                  </a:cubicBezTo>
                  <a:cubicBezTo>
                    <a:pt x="147" y="22"/>
                    <a:pt x="101" y="0"/>
                    <a:pt x="53"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63"/>
            <p:cNvSpPr/>
            <p:nvPr/>
          </p:nvSpPr>
          <p:spPr>
            <a:xfrm flipH="1">
              <a:off x="2219493" y="3256724"/>
              <a:ext cx="69084" cy="25930"/>
            </a:xfrm>
            <a:custGeom>
              <a:avLst/>
              <a:gdLst/>
              <a:ahLst/>
              <a:cxnLst/>
              <a:rect l="l" t="t" r="r" b="b"/>
              <a:pathLst>
                <a:path w="365" h="137" extrusionOk="0">
                  <a:moveTo>
                    <a:pt x="53" y="0"/>
                  </a:moveTo>
                  <a:cubicBezTo>
                    <a:pt x="36" y="0"/>
                    <a:pt x="18" y="3"/>
                    <a:pt x="1" y="9"/>
                  </a:cubicBezTo>
                  <a:cubicBezTo>
                    <a:pt x="49" y="46"/>
                    <a:pt x="104" y="40"/>
                    <a:pt x="152" y="52"/>
                  </a:cubicBezTo>
                  <a:cubicBezTo>
                    <a:pt x="225" y="70"/>
                    <a:pt x="292" y="100"/>
                    <a:pt x="358" y="136"/>
                  </a:cubicBezTo>
                  <a:cubicBezTo>
                    <a:pt x="364" y="136"/>
                    <a:pt x="364" y="130"/>
                    <a:pt x="358" y="130"/>
                  </a:cubicBezTo>
                  <a:cubicBezTo>
                    <a:pt x="304" y="82"/>
                    <a:pt x="243" y="58"/>
                    <a:pt x="183" y="40"/>
                  </a:cubicBezTo>
                  <a:cubicBezTo>
                    <a:pt x="147" y="22"/>
                    <a:pt x="101" y="0"/>
                    <a:pt x="53"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63"/>
            <p:cNvSpPr/>
            <p:nvPr/>
          </p:nvSpPr>
          <p:spPr>
            <a:xfrm flipH="1">
              <a:off x="2228767" y="3145812"/>
              <a:ext cx="21955" cy="5678"/>
            </a:xfrm>
            <a:custGeom>
              <a:avLst/>
              <a:gdLst/>
              <a:ahLst/>
              <a:cxnLst/>
              <a:rect l="l" t="t" r="r" b="b"/>
              <a:pathLst>
                <a:path w="116" h="30" extrusionOk="0">
                  <a:moveTo>
                    <a:pt x="50" y="1"/>
                  </a:moveTo>
                  <a:cubicBezTo>
                    <a:pt x="34" y="1"/>
                    <a:pt x="16" y="3"/>
                    <a:pt x="1" y="8"/>
                  </a:cubicBezTo>
                  <a:cubicBezTo>
                    <a:pt x="21" y="24"/>
                    <a:pt x="47" y="29"/>
                    <a:pt x="70" y="29"/>
                  </a:cubicBezTo>
                  <a:cubicBezTo>
                    <a:pt x="82" y="29"/>
                    <a:pt x="94" y="28"/>
                    <a:pt x="104" y="26"/>
                  </a:cubicBezTo>
                  <a:cubicBezTo>
                    <a:pt x="116" y="26"/>
                    <a:pt x="116" y="8"/>
                    <a:pt x="104" y="8"/>
                  </a:cubicBezTo>
                  <a:cubicBezTo>
                    <a:pt x="93" y="4"/>
                    <a:pt x="73" y="1"/>
                    <a:pt x="50"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63"/>
            <p:cNvSpPr/>
            <p:nvPr/>
          </p:nvSpPr>
          <p:spPr>
            <a:xfrm flipH="1">
              <a:off x="2228767" y="3145812"/>
              <a:ext cx="21955" cy="5678"/>
            </a:xfrm>
            <a:custGeom>
              <a:avLst/>
              <a:gdLst/>
              <a:ahLst/>
              <a:cxnLst/>
              <a:rect l="l" t="t" r="r" b="b"/>
              <a:pathLst>
                <a:path w="116" h="30" extrusionOk="0">
                  <a:moveTo>
                    <a:pt x="50" y="1"/>
                  </a:moveTo>
                  <a:cubicBezTo>
                    <a:pt x="34" y="1"/>
                    <a:pt x="16" y="3"/>
                    <a:pt x="1" y="8"/>
                  </a:cubicBezTo>
                  <a:cubicBezTo>
                    <a:pt x="21" y="24"/>
                    <a:pt x="47" y="29"/>
                    <a:pt x="70" y="29"/>
                  </a:cubicBezTo>
                  <a:cubicBezTo>
                    <a:pt x="82" y="29"/>
                    <a:pt x="94" y="28"/>
                    <a:pt x="104" y="26"/>
                  </a:cubicBezTo>
                  <a:cubicBezTo>
                    <a:pt x="116" y="26"/>
                    <a:pt x="116" y="8"/>
                    <a:pt x="104" y="8"/>
                  </a:cubicBezTo>
                  <a:cubicBezTo>
                    <a:pt x="93" y="4"/>
                    <a:pt x="73" y="1"/>
                    <a:pt x="50"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63"/>
            <p:cNvSpPr/>
            <p:nvPr/>
          </p:nvSpPr>
          <p:spPr>
            <a:xfrm flipH="1">
              <a:off x="2252805" y="3311991"/>
              <a:ext cx="26498" cy="11924"/>
            </a:xfrm>
            <a:custGeom>
              <a:avLst/>
              <a:gdLst/>
              <a:ahLst/>
              <a:cxnLst/>
              <a:rect l="l" t="t" r="r" b="b"/>
              <a:pathLst>
                <a:path w="140" h="63" extrusionOk="0">
                  <a:moveTo>
                    <a:pt x="57" y="1"/>
                  </a:moveTo>
                  <a:cubicBezTo>
                    <a:pt x="39" y="1"/>
                    <a:pt x="20" y="7"/>
                    <a:pt x="0" y="20"/>
                  </a:cubicBezTo>
                  <a:cubicBezTo>
                    <a:pt x="37" y="50"/>
                    <a:pt x="91" y="62"/>
                    <a:pt x="134" y="62"/>
                  </a:cubicBezTo>
                  <a:cubicBezTo>
                    <a:pt x="140" y="62"/>
                    <a:pt x="140" y="50"/>
                    <a:pt x="140" y="50"/>
                  </a:cubicBezTo>
                  <a:cubicBezTo>
                    <a:pt x="117" y="19"/>
                    <a:pt x="88" y="1"/>
                    <a:pt x="57" y="1"/>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63"/>
            <p:cNvSpPr/>
            <p:nvPr/>
          </p:nvSpPr>
          <p:spPr>
            <a:xfrm flipH="1">
              <a:off x="2252805" y="3311991"/>
              <a:ext cx="26498" cy="11924"/>
            </a:xfrm>
            <a:custGeom>
              <a:avLst/>
              <a:gdLst/>
              <a:ahLst/>
              <a:cxnLst/>
              <a:rect l="l" t="t" r="r" b="b"/>
              <a:pathLst>
                <a:path w="140" h="63" extrusionOk="0">
                  <a:moveTo>
                    <a:pt x="57" y="1"/>
                  </a:moveTo>
                  <a:cubicBezTo>
                    <a:pt x="39" y="1"/>
                    <a:pt x="20" y="7"/>
                    <a:pt x="0" y="20"/>
                  </a:cubicBezTo>
                  <a:cubicBezTo>
                    <a:pt x="37" y="50"/>
                    <a:pt x="91" y="62"/>
                    <a:pt x="134" y="62"/>
                  </a:cubicBezTo>
                  <a:cubicBezTo>
                    <a:pt x="140" y="62"/>
                    <a:pt x="140" y="50"/>
                    <a:pt x="140" y="50"/>
                  </a:cubicBezTo>
                  <a:cubicBezTo>
                    <a:pt x="117" y="19"/>
                    <a:pt x="88" y="1"/>
                    <a:pt x="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63"/>
            <p:cNvSpPr/>
            <p:nvPr/>
          </p:nvSpPr>
          <p:spPr>
            <a:xfrm flipH="1">
              <a:off x="2209273" y="3370664"/>
              <a:ext cx="207629" cy="358856"/>
            </a:xfrm>
            <a:custGeom>
              <a:avLst/>
              <a:gdLst/>
              <a:ahLst/>
              <a:cxnLst/>
              <a:rect l="l" t="t" r="r" b="b"/>
              <a:pathLst>
                <a:path w="1097" h="1896" extrusionOk="0">
                  <a:moveTo>
                    <a:pt x="437" y="1"/>
                  </a:moveTo>
                  <a:cubicBezTo>
                    <a:pt x="407" y="146"/>
                    <a:pt x="370" y="279"/>
                    <a:pt x="340" y="424"/>
                  </a:cubicBezTo>
                  <a:cubicBezTo>
                    <a:pt x="310" y="570"/>
                    <a:pt x="273" y="709"/>
                    <a:pt x="237" y="848"/>
                  </a:cubicBezTo>
                  <a:cubicBezTo>
                    <a:pt x="201" y="987"/>
                    <a:pt x="158" y="1133"/>
                    <a:pt x="122" y="1266"/>
                  </a:cubicBezTo>
                  <a:cubicBezTo>
                    <a:pt x="86" y="1411"/>
                    <a:pt x="37" y="1544"/>
                    <a:pt x="1" y="1684"/>
                  </a:cubicBezTo>
                  <a:lnTo>
                    <a:pt x="709" y="1896"/>
                  </a:lnTo>
                  <a:cubicBezTo>
                    <a:pt x="752" y="1744"/>
                    <a:pt x="794" y="1599"/>
                    <a:pt x="824" y="1454"/>
                  </a:cubicBezTo>
                  <a:cubicBezTo>
                    <a:pt x="855" y="1308"/>
                    <a:pt x="891" y="1157"/>
                    <a:pt x="921" y="1018"/>
                  </a:cubicBezTo>
                  <a:cubicBezTo>
                    <a:pt x="951" y="872"/>
                    <a:pt x="982" y="721"/>
                    <a:pt x="1012" y="576"/>
                  </a:cubicBezTo>
                  <a:cubicBezTo>
                    <a:pt x="1042" y="430"/>
                    <a:pt x="1073" y="279"/>
                    <a:pt x="1097" y="140"/>
                  </a:cubicBezTo>
                  <a:lnTo>
                    <a:pt x="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63"/>
            <p:cNvSpPr/>
            <p:nvPr/>
          </p:nvSpPr>
          <p:spPr>
            <a:xfrm flipH="1">
              <a:off x="2205866" y="3382210"/>
              <a:ext cx="111291" cy="27633"/>
            </a:xfrm>
            <a:custGeom>
              <a:avLst/>
              <a:gdLst/>
              <a:ahLst/>
              <a:cxnLst/>
              <a:rect l="l" t="t" r="r" b="b"/>
              <a:pathLst>
                <a:path w="588" h="146" extrusionOk="0">
                  <a:moveTo>
                    <a:pt x="13" y="0"/>
                  </a:moveTo>
                  <a:cubicBezTo>
                    <a:pt x="1" y="0"/>
                    <a:pt x="1" y="12"/>
                    <a:pt x="13" y="12"/>
                  </a:cubicBezTo>
                  <a:cubicBezTo>
                    <a:pt x="194" y="55"/>
                    <a:pt x="382" y="133"/>
                    <a:pt x="570" y="145"/>
                  </a:cubicBezTo>
                  <a:cubicBezTo>
                    <a:pt x="576" y="145"/>
                    <a:pt x="588" y="121"/>
                    <a:pt x="576" y="121"/>
                  </a:cubicBezTo>
                  <a:cubicBezTo>
                    <a:pt x="412" y="24"/>
                    <a:pt x="200" y="0"/>
                    <a:pt x="13"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63"/>
            <p:cNvSpPr/>
            <p:nvPr/>
          </p:nvSpPr>
          <p:spPr>
            <a:xfrm flipH="1">
              <a:off x="2205866" y="3382210"/>
              <a:ext cx="111291" cy="27633"/>
            </a:xfrm>
            <a:custGeom>
              <a:avLst/>
              <a:gdLst/>
              <a:ahLst/>
              <a:cxnLst/>
              <a:rect l="l" t="t" r="r" b="b"/>
              <a:pathLst>
                <a:path w="588" h="146" extrusionOk="0">
                  <a:moveTo>
                    <a:pt x="13" y="0"/>
                  </a:moveTo>
                  <a:cubicBezTo>
                    <a:pt x="1" y="0"/>
                    <a:pt x="1" y="12"/>
                    <a:pt x="13" y="12"/>
                  </a:cubicBezTo>
                  <a:cubicBezTo>
                    <a:pt x="194" y="55"/>
                    <a:pt x="382" y="133"/>
                    <a:pt x="570" y="145"/>
                  </a:cubicBezTo>
                  <a:cubicBezTo>
                    <a:pt x="576" y="145"/>
                    <a:pt x="588" y="121"/>
                    <a:pt x="576" y="121"/>
                  </a:cubicBezTo>
                  <a:cubicBezTo>
                    <a:pt x="412" y="24"/>
                    <a:pt x="200" y="0"/>
                    <a:pt x="13"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63"/>
            <p:cNvSpPr/>
            <p:nvPr/>
          </p:nvSpPr>
          <p:spPr>
            <a:xfrm flipH="1">
              <a:off x="2205866" y="3405490"/>
              <a:ext cx="38990" cy="164476"/>
            </a:xfrm>
            <a:custGeom>
              <a:avLst/>
              <a:gdLst/>
              <a:ahLst/>
              <a:cxnLst/>
              <a:rect l="l" t="t" r="r" b="b"/>
              <a:pathLst>
                <a:path w="206" h="869" extrusionOk="0">
                  <a:moveTo>
                    <a:pt x="192" y="0"/>
                  </a:moveTo>
                  <a:cubicBezTo>
                    <a:pt x="185" y="0"/>
                    <a:pt x="178" y="5"/>
                    <a:pt x="176" y="16"/>
                  </a:cubicBezTo>
                  <a:cubicBezTo>
                    <a:pt x="133" y="150"/>
                    <a:pt x="103" y="295"/>
                    <a:pt x="85" y="440"/>
                  </a:cubicBezTo>
                  <a:cubicBezTo>
                    <a:pt x="48" y="585"/>
                    <a:pt x="30" y="725"/>
                    <a:pt x="0" y="864"/>
                  </a:cubicBezTo>
                  <a:cubicBezTo>
                    <a:pt x="0" y="867"/>
                    <a:pt x="2" y="869"/>
                    <a:pt x="3" y="869"/>
                  </a:cubicBezTo>
                  <a:cubicBezTo>
                    <a:pt x="5" y="869"/>
                    <a:pt x="6" y="867"/>
                    <a:pt x="6" y="864"/>
                  </a:cubicBezTo>
                  <a:cubicBezTo>
                    <a:pt x="42" y="725"/>
                    <a:pt x="85" y="585"/>
                    <a:pt x="115" y="440"/>
                  </a:cubicBezTo>
                  <a:cubicBezTo>
                    <a:pt x="145" y="295"/>
                    <a:pt x="176" y="162"/>
                    <a:pt x="206" y="16"/>
                  </a:cubicBezTo>
                  <a:cubicBezTo>
                    <a:pt x="206" y="7"/>
                    <a:pt x="199" y="0"/>
                    <a:pt x="192" y="0"/>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63"/>
            <p:cNvSpPr/>
            <p:nvPr/>
          </p:nvSpPr>
          <p:spPr>
            <a:xfrm flipH="1">
              <a:off x="2222900" y="3410790"/>
              <a:ext cx="137789" cy="314188"/>
            </a:xfrm>
            <a:custGeom>
              <a:avLst/>
              <a:gdLst/>
              <a:ahLst/>
              <a:cxnLst/>
              <a:rect l="l" t="t" r="r" b="b"/>
              <a:pathLst>
                <a:path w="728" h="1660" extrusionOk="0">
                  <a:moveTo>
                    <a:pt x="412" y="0"/>
                  </a:moveTo>
                  <a:lnTo>
                    <a:pt x="376" y="152"/>
                  </a:lnTo>
                  <a:cubicBezTo>
                    <a:pt x="394" y="152"/>
                    <a:pt x="412" y="158"/>
                    <a:pt x="430" y="158"/>
                  </a:cubicBezTo>
                  <a:cubicBezTo>
                    <a:pt x="443" y="158"/>
                    <a:pt x="461" y="170"/>
                    <a:pt x="467" y="176"/>
                  </a:cubicBezTo>
                  <a:cubicBezTo>
                    <a:pt x="485" y="182"/>
                    <a:pt x="491" y="182"/>
                    <a:pt x="503" y="188"/>
                  </a:cubicBezTo>
                  <a:cubicBezTo>
                    <a:pt x="527" y="200"/>
                    <a:pt x="552" y="212"/>
                    <a:pt x="564" y="231"/>
                  </a:cubicBezTo>
                  <a:cubicBezTo>
                    <a:pt x="606" y="249"/>
                    <a:pt x="624" y="279"/>
                    <a:pt x="624" y="279"/>
                  </a:cubicBezTo>
                  <a:cubicBezTo>
                    <a:pt x="624" y="279"/>
                    <a:pt x="618" y="279"/>
                    <a:pt x="606" y="291"/>
                  </a:cubicBezTo>
                  <a:cubicBezTo>
                    <a:pt x="588" y="291"/>
                    <a:pt x="576" y="297"/>
                    <a:pt x="552" y="297"/>
                  </a:cubicBezTo>
                  <a:cubicBezTo>
                    <a:pt x="503" y="297"/>
                    <a:pt x="455" y="291"/>
                    <a:pt x="400" y="279"/>
                  </a:cubicBezTo>
                  <a:cubicBezTo>
                    <a:pt x="382" y="273"/>
                    <a:pt x="364" y="273"/>
                    <a:pt x="346" y="267"/>
                  </a:cubicBezTo>
                  <a:lnTo>
                    <a:pt x="321" y="364"/>
                  </a:lnTo>
                  <a:lnTo>
                    <a:pt x="352" y="364"/>
                  </a:lnTo>
                  <a:cubicBezTo>
                    <a:pt x="376" y="370"/>
                    <a:pt x="400" y="382"/>
                    <a:pt x="412" y="394"/>
                  </a:cubicBezTo>
                  <a:cubicBezTo>
                    <a:pt x="424" y="400"/>
                    <a:pt x="430" y="412"/>
                    <a:pt x="430" y="418"/>
                  </a:cubicBezTo>
                  <a:cubicBezTo>
                    <a:pt x="430" y="418"/>
                    <a:pt x="430" y="424"/>
                    <a:pt x="436" y="424"/>
                  </a:cubicBezTo>
                  <a:lnTo>
                    <a:pt x="430" y="430"/>
                  </a:lnTo>
                  <a:cubicBezTo>
                    <a:pt x="424" y="442"/>
                    <a:pt x="412" y="449"/>
                    <a:pt x="406" y="449"/>
                  </a:cubicBezTo>
                  <a:cubicBezTo>
                    <a:pt x="382" y="461"/>
                    <a:pt x="364" y="461"/>
                    <a:pt x="340" y="461"/>
                  </a:cubicBezTo>
                  <a:cubicBezTo>
                    <a:pt x="334" y="461"/>
                    <a:pt x="315" y="455"/>
                    <a:pt x="309" y="449"/>
                  </a:cubicBezTo>
                  <a:cubicBezTo>
                    <a:pt x="261" y="612"/>
                    <a:pt x="225" y="781"/>
                    <a:pt x="182" y="945"/>
                  </a:cubicBezTo>
                  <a:cubicBezTo>
                    <a:pt x="194" y="945"/>
                    <a:pt x="200" y="957"/>
                    <a:pt x="219" y="957"/>
                  </a:cubicBezTo>
                  <a:cubicBezTo>
                    <a:pt x="273" y="969"/>
                    <a:pt x="321" y="999"/>
                    <a:pt x="364" y="1024"/>
                  </a:cubicBezTo>
                  <a:cubicBezTo>
                    <a:pt x="376" y="1036"/>
                    <a:pt x="394" y="1054"/>
                    <a:pt x="406" y="1060"/>
                  </a:cubicBezTo>
                  <a:lnTo>
                    <a:pt x="424" y="1078"/>
                  </a:lnTo>
                  <a:cubicBezTo>
                    <a:pt x="424" y="1078"/>
                    <a:pt x="412" y="1078"/>
                    <a:pt x="400" y="1084"/>
                  </a:cubicBezTo>
                  <a:cubicBezTo>
                    <a:pt x="382" y="1084"/>
                    <a:pt x="370" y="1090"/>
                    <a:pt x="346" y="1090"/>
                  </a:cubicBezTo>
                  <a:cubicBezTo>
                    <a:pt x="303" y="1090"/>
                    <a:pt x="243" y="1084"/>
                    <a:pt x="188" y="1060"/>
                  </a:cubicBezTo>
                  <a:cubicBezTo>
                    <a:pt x="170" y="1054"/>
                    <a:pt x="164" y="1054"/>
                    <a:pt x="152" y="1048"/>
                  </a:cubicBezTo>
                  <a:lnTo>
                    <a:pt x="103" y="1199"/>
                  </a:lnTo>
                  <a:cubicBezTo>
                    <a:pt x="122" y="1199"/>
                    <a:pt x="128" y="1199"/>
                    <a:pt x="140" y="1205"/>
                  </a:cubicBezTo>
                  <a:cubicBezTo>
                    <a:pt x="164" y="1211"/>
                    <a:pt x="188" y="1230"/>
                    <a:pt x="200" y="1254"/>
                  </a:cubicBezTo>
                  <a:cubicBezTo>
                    <a:pt x="212" y="1260"/>
                    <a:pt x="219" y="1272"/>
                    <a:pt x="219" y="1278"/>
                  </a:cubicBezTo>
                  <a:lnTo>
                    <a:pt x="219" y="1290"/>
                  </a:lnTo>
                  <a:lnTo>
                    <a:pt x="212" y="1296"/>
                  </a:lnTo>
                  <a:cubicBezTo>
                    <a:pt x="200" y="1302"/>
                    <a:pt x="194" y="1302"/>
                    <a:pt x="182" y="1314"/>
                  </a:cubicBezTo>
                  <a:cubicBezTo>
                    <a:pt x="170" y="1317"/>
                    <a:pt x="156" y="1319"/>
                    <a:pt x="143" y="1319"/>
                  </a:cubicBezTo>
                  <a:cubicBezTo>
                    <a:pt x="129" y="1319"/>
                    <a:pt x="116" y="1317"/>
                    <a:pt x="103" y="1314"/>
                  </a:cubicBezTo>
                  <a:cubicBezTo>
                    <a:pt x="91" y="1302"/>
                    <a:pt x="79" y="1302"/>
                    <a:pt x="73" y="1296"/>
                  </a:cubicBezTo>
                  <a:lnTo>
                    <a:pt x="1" y="1556"/>
                  </a:lnTo>
                  <a:lnTo>
                    <a:pt x="370" y="1659"/>
                  </a:lnTo>
                  <a:cubicBezTo>
                    <a:pt x="400" y="1526"/>
                    <a:pt x="430" y="1393"/>
                    <a:pt x="461" y="1266"/>
                  </a:cubicBezTo>
                  <a:cubicBezTo>
                    <a:pt x="491" y="1127"/>
                    <a:pt x="521" y="999"/>
                    <a:pt x="552" y="872"/>
                  </a:cubicBezTo>
                  <a:cubicBezTo>
                    <a:pt x="582" y="733"/>
                    <a:pt x="606" y="606"/>
                    <a:pt x="636" y="479"/>
                  </a:cubicBezTo>
                  <a:cubicBezTo>
                    <a:pt x="667" y="352"/>
                    <a:pt x="697" y="212"/>
                    <a:pt x="727" y="85"/>
                  </a:cubicBezTo>
                  <a:lnTo>
                    <a:pt x="4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63"/>
            <p:cNvSpPr/>
            <p:nvPr/>
          </p:nvSpPr>
          <p:spPr>
            <a:xfrm flipH="1">
              <a:off x="2250533" y="3430095"/>
              <a:ext cx="80440" cy="25551"/>
            </a:xfrm>
            <a:custGeom>
              <a:avLst/>
              <a:gdLst/>
              <a:ahLst/>
              <a:cxnLst/>
              <a:rect l="l" t="t" r="r" b="b"/>
              <a:pathLst>
                <a:path w="425" h="135" extrusionOk="0">
                  <a:moveTo>
                    <a:pt x="69" y="1"/>
                  </a:moveTo>
                  <a:cubicBezTo>
                    <a:pt x="46" y="1"/>
                    <a:pt x="23" y="4"/>
                    <a:pt x="1" y="14"/>
                  </a:cubicBezTo>
                  <a:cubicBezTo>
                    <a:pt x="68" y="62"/>
                    <a:pt x="152" y="50"/>
                    <a:pt x="219" y="68"/>
                  </a:cubicBezTo>
                  <a:cubicBezTo>
                    <a:pt x="286" y="80"/>
                    <a:pt x="358" y="104"/>
                    <a:pt x="425" y="135"/>
                  </a:cubicBezTo>
                  <a:lnTo>
                    <a:pt x="425" y="129"/>
                  </a:lnTo>
                  <a:cubicBezTo>
                    <a:pt x="364" y="80"/>
                    <a:pt x="298" y="62"/>
                    <a:pt x="225" y="38"/>
                  </a:cubicBezTo>
                  <a:cubicBezTo>
                    <a:pt x="178" y="21"/>
                    <a:pt x="123" y="1"/>
                    <a:pt x="69"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63"/>
            <p:cNvSpPr/>
            <p:nvPr/>
          </p:nvSpPr>
          <p:spPr>
            <a:xfrm flipH="1">
              <a:off x="2250533" y="3430095"/>
              <a:ext cx="80440" cy="25551"/>
            </a:xfrm>
            <a:custGeom>
              <a:avLst/>
              <a:gdLst/>
              <a:ahLst/>
              <a:cxnLst/>
              <a:rect l="l" t="t" r="r" b="b"/>
              <a:pathLst>
                <a:path w="425" h="135" extrusionOk="0">
                  <a:moveTo>
                    <a:pt x="69" y="1"/>
                  </a:moveTo>
                  <a:cubicBezTo>
                    <a:pt x="46" y="1"/>
                    <a:pt x="23" y="4"/>
                    <a:pt x="1" y="14"/>
                  </a:cubicBezTo>
                  <a:cubicBezTo>
                    <a:pt x="68" y="62"/>
                    <a:pt x="152" y="50"/>
                    <a:pt x="219" y="68"/>
                  </a:cubicBezTo>
                  <a:cubicBezTo>
                    <a:pt x="286" y="80"/>
                    <a:pt x="358" y="104"/>
                    <a:pt x="425" y="135"/>
                  </a:cubicBezTo>
                  <a:lnTo>
                    <a:pt x="425" y="129"/>
                  </a:lnTo>
                  <a:cubicBezTo>
                    <a:pt x="364" y="80"/>
                    <a:pt x="298" y="62"/>
                    <a:pt x="225" y="38"/>
                  </a:cubicBezTo>
                  <a:cubicBezTo>
                    <a:pt x="178" y="21"/>
                    <a:pt x="123" y="1"/>
                    <a:pt x="69"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63"/>
            <p:cNvSpPr/>
            <p:nvPr/>
          </p:nvSpPr>
          <p:spPr>
            <a:xfrm flipH="1">
              <a:off x="2285927" y="3580186"/>
              <a:ext cx="75897" cy="31230"/>
            </a:xfrm>
            <a:custGeom>
              <a:avLst/>
              <a:gdLst/>
              <a:ahLst/>
              <a:cxnLst/>
              <a:rect l="l" t="t" r="r" b="b"/>
              <a:pathLst>
                <a:path w="401" h="165" extrusionOk="0">
                  <a:moveTo>
                    <a:pt x="45" y="0"/>
                  </a:moveTo>
                  <a:cubicBezTo>
                    <a:pt x="31" y="0"/>
                    <a:pt x="16" y="3"/>
                    <a:pt x="1" y="8"/>
                  </a:cubicBezTo>
                  <a:cubicBezTo>
                    <a:pt x="49" y="44"/>
                    <a:pt x="116" y="56"/>
                    <a:pt x="170" y="68"/>
                  </a:cubicBezTo>
                  <a:cubicBezTo>
                    <a:pt x="249" y="92"/>
                    <a:pt x="315" y="129"/>
                    <a:pt x="388" y="165"/>
                  </a:cubicBezTo>
                  <a:cubicBezTo>
                    <a:pt x="400" y="165"/>
                    <a:pt x="400" y="159"/>
                    <a:pt x="400" y="159"/>
                  </a:cubicBezTo>
                  <a:cubicBezTo>
                    <a:pt x="340" y="111"/>
                    <a:pt x="279" y="74"/>
                    <a:pt x="206" y="50"/>
                  </a:cubicBezTo>
                  <a:cubicBezTo>
                    <a:pt x="154" y="31"/>
                    <a:pt x="101" y="0"/>
                    <a:pt x="45"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63"/>
            <p:cNvSpPr/>
            <p:nvPr/>
          </p:nvSpPr>
          <p:spPr>
            <a:xfrm flipH="1">
              <a:off x="2285927" y="3580186"/>
              <a:ext cx="75897" cy="31230"/>
            </a:xfrm>
            <a:custGeom>
              <a:avLst/>
              <a:gdLst/>
              <a:ahLst/>
              <a:cxnLst/>
              <a:rect l="l" t="t" r="r" b="b"/>
              <a:pathLst>
                <a:path w="401" h="165" extrusionOk="0">
                  <a:moveTo>
                    <a:pt x="45" y="0"/>
                  </a:moveTo>
                  <a:cubicBezTo>
                    <a:pt x="31" y="0"/>
                    <a:pt x="16" y="3"/>
                    <a:pt x="1" y="8"/>
                  </a:cubicBezTo>
                  <a:cubicBezTo>
                    <a:pt x="49" y="44"/>
                    <a:pt x="116" y="56"/>
                    <a:pt x="170" y="68"/>
                  </a:cubicBezTo>
                  <a:cubicBezTo>
                    <a:pt x="249" y="92"/>
                    <a:pt x="315" y="129"/>
                    <a:pt x="388" y="165"/>
                  </a:cubicBezTo>
                  <a:cubicBezTo>
                    <a:pt x="400" y="165"/>
                    <a:pt x="400" y="159"/>
                    <a:pt x="400" y="159"/>
                  </a:cubicBezTo>
                  <a:cubicBezTo>
                    <a:pt x="340" y="111"/>
                    <a:pt x="279" y="74"/>
                    <a:pt x="206" y="50"/>
                  </a:cubicBezTo>
                  <a:cubicBezTo>
                    <a:pt x="154" y="31"/>
                    <a:pt x="101" y="0"/>
                    <a:pt x="45"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63"/>
            <p:cNvSpPr/>
            <p:nvPr/>
          </p:nvSpPr>
          <p:spPr>
            <a:xfrm flipH="1">
              <a:off x="2292930" y="3472870"/>
              <a:ext cx="24227" cy="6246"/>
            </a:xfrm>
            <a:custGeom>
              <a:avLst/>
              <a:gdLst/>
              <a:ahLst/>
              <a:cxnLst/>
              <a:rect l="l" t="t" r="r" b="b"/>
              <a:pathLst>
                <a:path w="128" h="33" extrusionOk="0">
                  <a:moveTo>
                    <a:pt x="43" y="0"/>
                  </a:moveTo>
                  <a:cubicBezTo>
                    <a:pt x="30" y="0"/>
                    <a:pt x="16" y="2"/>
                    <a:pt x="1" y="5"/>
                  </a:cubicBezTo>
                  <a:cubicBezTo>
                    <a:pt x="22" y="26"/>
                    <a:pt x="51" y="33"/>
                    <a:pt x="81" y="33"/>
                  </a:cubicBezTo>
                  <a:cubicBezTo>
                    <a:pt x="95" y="33"/>
                    <a:pt x="109" y="32"/>
                    <a:pt x="122" y="30"/>
                  </a:cubicBezTo>
                  <a:cubicBezTo>
                    <a:pt x="128" y="30"/>
                    <a:pt x="128" y="12"/>
                    <a:pt x="122" y="12"/>
                  </a:cubicBezTo>
                  <a:cubicBezTo>
                    <a:pt x="97" y="7"/>
                    <a:pt x="72" y="0"/>
                    <a:pt x="43"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63"/>
            <p:cNvSpPr/>
            <p:nvPr/>
          </p:nvSpPr>
          <p:spPr>
            <a:xfrm flipH="1">
              <a:off x="2292930" y="3472870"/>
              <a:ext cx="24227" cy="6246"/>
            </a:xfrm>
            <a:custGeom>
              <a:avLst/>
              <a:gdLst/>
              <a:ahLst/>
              <a:cxnLst/>
              <a:rect l="l" t="t" r="r" b="b"/>
              <a:pathLst>
                <a:path w="128" h="33" extrusionOk="0">
                  <a:moveTo>
                    <a:pt x="43" y="0"/>
                  </a:moveTo>
                  <a:cubicBezTo>
                    <a:pt x="30" y="0"/>
                    <a:pt x="16" y="2"/>
                    <a:pt x="1" y="5"/>
                  </a:cubicBezTo>
                  <a:cubicBezTo>
                    <a:pt x="22" y="26"/>
                    <a:pt x="51" y="33"/>
                    <a:pt x="81" y="33"/>
                  </a:cubicBezTo>
                  <a:cubicBezTo>
                    <a:pt x="95" y="33"/>
                    <a:pt x="109" y="32"/>
                    <a:pt x="122" y="30"/>
                  </a:cubicBezTo>
                  <a:cubicBezTo>
                    <a:pt x="128" y="30"/>
                    <a:pt x="128" y="12"/>
                    <a:pt x="122" y="12"/>
                  </a:cubicBezTo>
                  <a:cubicBezTo>
                    <a:pt x="97" y="7"/>
                    <a:pt x="72" y="0"/>
                    <a:pt x="43"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63"/>
            <p:cNvSpPr/>
            <p:nvPr/>
          </p:nvSpPr>
          <p:spPr>
            <a:xfrm flipH="1">
              <a:off x="2324917" y="3636967"/>
              <a:ext cx="30094" cy="13438"/>
            </a:xfrm>
            <a:custGeom>
              <a:avLst/>
              <a:gdLst/>
              <a:ahLst/>
              <a:cxnLst/>
              <a:rect l="l" t="t" r="r" b="b"/>
              <a:pathLst>
                <a:path w="159" h="71" extrusionOk="0">
                  <a:moveTo>
                    <a:pt x="48" y="1"/>
                  </a:moveTo>
                  <a:cubicBezTo>
                    <a:pt x="33" y="1"/>
                    <a:pt x="17" y="4"/>
                    <a:pt x="1" y="10"/>
                  </a:cubicBezTo>
                  <a:cubicBezTo>
                    <a:pt x="43" y="47"/>
                    <a:pt x="98" y="65"/>
                    <a:pt x="152" y="71"/>
                  </a:cubicBezTo>
                  <a:cubicBezTo>
                    <a:pt x="158" y="71"/>
                    <a:pt x="158" y="65"/>
                    <a:pt x="158" y="53"/>
                  </a:cubicBezTo>
                  <a:cubicBezTo>
                    <a:pt x="123" y="22"/>
                    <a:pt x="88" y="1"/>
                    <a:pt x="48"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63"/>
            <p:cNvSpPr/>
            <p:nvPr/>
          </p:nvSpPr>
          <p:spPr>
            <a:xfrm flipH="1">
              <a:off x="2324917" y="3636967"/>
              <a:ext cx="30094" cy="13438"/>
            </a:xfrm>
            <a:custGeom>
              <a:avLst/>
              <a:gdLst/>
              <a:ahLst/>
              <a:cxnLst/>
              <a:rect l="l" t="t" r="r" b="b"/>
              <a:pathLst>
                <a:path w="159" h="71" extrusionOk="0">
                  <a:moveTo>
                    <a:pt x="48" y="1"/>
                  </a:moveTo>
                  <a:cubicBezTo>
                    <a:pt x="33" y="1"/>
                    <a:pt x="17" y="4"/>
                    <a:pt x="1" y="10"/>
                  </a:cubicBezTo>
                  <a:cubicBezTo>
                    <a:pt x="43" y="47"/>
                    <a:pt x="98" y="65"/>
                    <a:pt x="152" y="71"/>
                  </a:cubicBezTo>
                  <a:cubicBezTo>
                    <a:pt x="158" y="71"/>
                    <a:pt x="158" y="65"/>
                    <a:pt x="158" y="53"/>
                  </a:cubicBezTo>
                  <a:cubicBezTo>
                    <a:pt x="123" y="22"/>
                    <a:pt x="88" y="1"/>
                    <a:pt x="48"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63"/>
            <p:cNvSpPr/>
            <p:nvPr/>
          </p:nvSpPr>
          <p:spPr>
            <a:xfrm flipH="1">
              <a:off x="2280249" y="3689206"/>
              <a:ext cx="248890" cy="363398"/>
            </a:xfrm>
            <a:custGeom>
              <a:avLst/>
              <a:gdLst/>
              <a:ahLst/>
              <a:cxnLst/>
              <a:rect l="l" t="t" r="r" b="b"/>
              <a:pathLst>
                <a:path w="1315" h="1920" extrusionOk="0">
                  <a:moveTo>
                    <a:pt x="600" y="1"/>
                  </a:moveTo>
                  <a:lnTo>
                    <a:pt x="467" y="406"/>
                  </a:lnTo>
                  <a:lnTo>
                    <a:pt x="321" y="818"/>
                  </a:lnTo>
                  <a:lnTo>
                    <a:pt x="170" y="1218"/>
                  </a:lnTo>
                  <a:lnTo>
                    <a:pt x="1" y="1617"/>
                  </a:lnTo>
                  <a:lnTo>
                    <a:pt x="751" y="1920"/>
                  </a:lnTo>
                  <a:lnTo>
                    <a:pt x="909" y="1496"/>
                  </a:lnTo>
                  <a:lnTo>
                    <a:pt x="1054" y="1066"/>
                  </a:lnTo>
                  <a:lnTo>
                    <a:pt x="1193" y="636"/>
                  </a:lnTo>
                  <a:cubicBezTo>
                    <a:pt x="1230" y="491"/>
                    <a:pt x="1272" y="346"/>
                    <a:pt x="1314" y="207"/>
                  </a:cubicBezTo>
                  <a:lnTo>
                    <a:pt x="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63"/>
            <p:cNvSpPr/>
            <p:nvPr/>
          </p:nvSpPr>
          <p:spPr>
            <a:xfrm flipH="1">
              <a:off x="2280438" y="3701887"/>
              <a:ext cx="119240" cy="39368"/>
            </a:xfrm>
            <a:custGeom>
              <a:avLst/>
              <a:gdLst/>
              <a:ahLst/>
              <a:cxnLst/>
              <a:rect l="l" t="t" r="r" b="b"/>
              <a:pathLst>
                <a:path w="630" h="208" extrusionOk="0">
                  <a:moveTo>
                    <a:pt x="7" y="0"/>
                  </a:moveTo>
                  <a:cubicBezTo>
                    <a:pt x="1" y="0"/>
                    <a:pt x="1" y="6"/>
                    <a:pt x="7" y="6"/>
                  </a:cubicBezTo>
                  <a:cubicBezTo>
                    <a:pt x="201" y="79"/>
                    <a:pt x="406" y="170"/>
                    <a:pt x="612" y="206"/>
                  </a:cubicBezTo>
                  <a:cubicBezTo>
                    <a:pt x="613" y="207"/>
                    <a:pt x="614" y="207"/>
                    <a:pt x="614" y="207"/>
                  </a:cubicBezTo>
                  <a:cubicBezTo>
                    <a:pt x="621" y="207"/>
                    <a:pt x="629" y="187"/>
                    <a:pt x="618" y="182"/>
                  </a:cubicBezTo>
                  <a:cubicBezTo>
                    <a:pt x="437" y="67"/>
                    <a:pt x="219" y="18"/>
                    <a:pt x="7"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63"/>
            <p:cNvSpPr/>
            <p:nvPr/>
          </p:nvSpPr>
          <p:spPr>
            <a:xfrm flipH="1">
              <a:off x="2280438" y="3701887"/>
              <a:ext cx="119240" cy="39368"/>
            </a:xfrm>
            <a:custGeom>
              <a:avLst/>
              <a:gdLst/>
              <a:ahLst/>
              <a:cxnLst/>
              <a:rect l="l" t="t" r="r" b="b"/>
              <a:pathLst>
                <a:path w="630" h="208" extrusionOk="0">
                  <a:moveTo>
                    <a:pt x="7" y="0"/>
                  </a:moveTo>
                  <a:cubicBezTo>
                    <a:pt x="1" y="0"/>
                    <a:pt x="1" y="6"/>
                    <a:pt x="7" y="6"/>
                  </a:cubicBezTo>
                  <a:cubicBezTo>
                    <a:pt x="201" y="79"/>
                    <a:pt x="406" y="170"/>
                    <a:pt x="612" y="206"/>
                  </a:cubicBezTo>
                  <a:cubicBezTo>
                    <a:pt x="613" y="207"/>
                    <a:pt x="614" y="207"/>
                    <a:pt x="614" y="207"/>
                  </a:cubicBezTo>
                  <a:cubicBezTo>
                    <a:pt x="621" y="207"/>
                    <a:pt x="629" y="187"/>
                    <a:pt x="618" y="182"/>
                  </a:cubicBezTo>
                  <a:cubicBezTo>
                    <a:pt x="437" y="67"/>
                    <a:pt x="219" y="18"/>
                    <a:pt x="7"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63"/>
            <p:cNvSpPr/>
            <p:nvPr/>
          </p:nvSpPr>
          <p:spPr>
            <a:xfrm flipH="1">
              <a:off x="2280249" y="3737091"/>
              <a:ext cx="54131" cy="162583"/>
            </a:xfrm>
            <a:custGeom>
              <a:avLst/>
              <a:gdLst/>
              <a:ahLst/>
              <a:cxnLst/>
              <a:rect l="l" t="t" r="r" b="b"/>
              <a:pathLst>
                <a:path w="286" h="859" extrusionOk="0">
                  <a:moveTo>
                    <a:pt x="269" y="0"/>
                  </a:moveTo>
                  <a:cubicBezTo>
                    <a:pt x="263" y="0"/>
                    <a:pt x="258" y="3"/>
                    <a:pt x="255" y="8"/>
                  </a:cubicBezTo>
                  <a:cubicBezTo>
                    <a:pt x="201" y="147"/>
                    <a:pt x="158" y="287"/>
                    <a:pt x="122" y="426"/>
                  </a:cubicBezTo>
                  <a:cubicBezTo>
                    <a:pt x="86" y="571"/>
                    <a:pt x="43" y="710"/>
                    <a:pt x="1" y="850"/>
                  </a:cubicBezTo>
                  <a:cubicBezTo>
                    <a:pt x="1" y="856"/>
                    <a:pt x="2" y="859"/>
                    <a:pt x="4" y="859"/>
                  </a:cubicBezTo>
                  <a:cubicBezTo>
                    <a:pt x="5" y="859"/>
                    <a:pt x="7" y="856"/>
                    <a:pt x="7" y="850"/>
                  </a:cubicBezTo>
                  <a:cubicBezTo>
                    <a:pt x="61" y="716"/>
                    <a:pt x="110" y="577"/>
                    <a:pt x="152" y="438"/>
                  </a:cubicBezTo>
                  <a:cubicBezTo>
                    <a:pt x="201" y="299"/>
                    <a:pt x="237" y="153"/>
                    <a:pt x="285" y="20"/>
                  </a:cubicBezTo>
                  <a:cubicBezTo>
                    <a:pt x="285" y="6"/>
                    <a:pt x="277" y="0"/>
                    <a:pt x="269"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63"/>
            <p:cNvSpPr/>
            <p:nvPr/>
          </p:nvSpPr>
          <p:spPr>
            <a:xfrm flipH="1">
              <a:off x="2280249" y="3737091"/>
              <a:ext cx="54131" cy="162583"/>
            </a:xfrm>
            <a:custGeom>
              <a:avLst/>
              <a:gdLst/>
              <a:ahLst/>
              <a:cxnLst/>
              <a:rect l="l" t="t" r="r" b="b"/>
              <a:pathLst>
                <a:path w="286" h="859" extrusionOk="0">
                  <a:moveTo>
                    <a:pt x="269" y="0"/>
                  </a:moveTo>
                  <a:cubicBezTo>
                    <a:pt x="263" y="0"/>
                    <a:pt x="258" y="3"/>
                    <a:pt x="255" y="8"/>
                  </a:cubicBezTo>
                  <a:cubicBezTo>
                    <a:pt x="201" y="147"/>
                    <a:pt x="158" y="287"/>
                    <a:pt x="122" y="426"/>
                  </a:cubicBezTo>
                  <a:cubicBezTo>
                    <a:pt x="86" y="571"/>
                    <a:pt x="43" y="710"/>
                    <a:pt x="1" y="850"/>
                  </a:cubicBezTo>
                  <a:cubicBezTo>
                    <a:pt x="1" y="856"/>
                    <a:pt x="2" y="859"/>
                    <a:pt x="4" y="859"/>
                  </a:cubicBezTo>
                  <a:cubicBezTo>
                    <a:pt x="5" y="859"/>
                    <a:pt x="7" y="856"/>
                    <a:pt x="7" y="850"/>
                  </a:cubicBezTo>
                  <a:cubicBezTo>
                    <a:pt x="61" y="716"/>
                    <a:pt x="110" y="577"/>
                    <a:pt x="152" y="438"/>
                  </a:cubicBezTo>
                  <a:cubicBezTo>
                    <a:pt x="201" y="299"/>
                    <a:pt x="237" y="153"/>
                    <a:pt x="285" y="20"/>
                  </a:cubicBezTo>
                  <a:cubicBezTo>
                    <a:pt x="285" y="6"/>
                    <a:pt x="277" y="0"/>
                    <a:pt x="269"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63"/>
            <p:cNvSpPr/>
            <p:nvPr/>
          </p:nvSpPr>
          <p:spPr>
            <a:xfrm flipH="1">
              <a:off x="2300879" y="3732738"/>
              <a:ext cx="166368" cy="316459"/>
            </a:xfrm>
            <a:custGeom>
              <a:avLst/>
              <a:gdLst/>
              <a:ahLst/>
              <a:cxnLst/>
              <a:rect l="l" t="t" r="r" b="b"/>
              <a:pathLst>
                <a:path w="879" h="1672" extrusionOk="0">
                  <a:moveTo>
                    <a:pt x="539" y="1"/>
                  </a:moveTo>
                  <a:lnTo>
                    <a:pt x="485" y="152"/>
                  </a:lnTo>
                  <a:cubicBezTo>
                    <a:pt x="509" y="164"/>
                    <a:pt x="521" y="164"/>
                    <a:pt x="545" y="170"/>
                  </a:cubicBezTo>
                  <a:cubicBezTo>
                    <a:pt x="558" y="176"/>
                    <a:pt x="576" y="176"/>
                    <a:pt x="588" y="182"/>
                  </a:cubicBezTo>
                  <a:cubicBezTo>
                    <a:pt x="606" y="195"/>
                    <a:pt x="618" y="201"/>
                    <a:pt x="630" y="207"/>
                  </a:cubicBezTo>
                  <a:lnTo>
                    <a:pt x="697" y="255"/>
                  </a:lnTo>
                  <a:cubicBezTo>
                    <a:pt x="733" y="285"/>
                    <a:pt x="757" y="316"/>
                    <a:pt x="757" y="316"/>
                  </a:cubicBezTo>
                  <a:lnTo>
                    <a:pt x="673" y="316"/>
                  </a:lnTo>
                  <a:cubicBezTo>
                    <a:pt x="630" y="316"/>
                    <a:pt x="570" y="297"/>
                    <a:pt x="515" y="285"/>
                  </a:cubicBezTo>
                  <a:cubicBezTo>
                    <a:pt x="491" y="273"/>
                    <a:pt x="479" y="267"/>
                    <a:pt x="455" y="261"/>
                  </a:cubicBezTo>
                  <a:cubicBezTo>
                    <a:pt x="449" y="291"/>
                    <a:pt x="430" y="322"/>
                    <a:pt x="424" y="352"/>
                  </a:cubicBezTo>
                  <a:cubicBezTo>
                    <a:pt x="430" y="352"/>
                    <a:pt x="449" y="352"/>
                    <a:pt x="455" y="358"/>
                  </a:cubicBezTo>
                  <a:cubicBezTo>
                    <a:pt x="479" y="370"/>
                    <a:pt x="497" y="382"/>
                    <a:pt x="515" y="400"/>
                  </a:cubicBezTo>
                  <a:cubicBezTo>
                    <a:pt x="521" y="406"/>
                    <a:pt x="527" y="412"/>
                    <a:pt x="527" y="419"/>
                  </a:cubicBezTo>
                  <a:cubicBezTo>
                    <a:pt x="527" y="419"/>
                    <a:pt x="527" y="431"/>
                    <a:pt x="539" y="431"/>
                  </a:cubicBezTo>
                  <a:lnTo>
                    <a:pt x="527" y="437"/>
                  </a:lnTo>
                  <a:cubicBezTo>
                    <a:pt x="521" y="443"/>
                    <a:pt x="515" y="443"/>
                    <a:pt x="497" y="449"/>
                  </a:cubicBezTo>
                  <a:cubicBezTo>
                    <a:pt x="484" y="458"/>
                    <a:pt x="464" y="463"/>
                    <a:pt x="445" y="463"/>
                  </a:cubicBezTo>
                  <a:cubicBezTo>
                    <a:pt x="438" y="463"/>
                    <a:pt x="431" y="463"/>
                    <a:pt x="424" y="461"/>
                  </a:cubicBezTo>
                  <a:cubicBezTo>
                    <a:pt x="418" y="461"/>
                    <a:pt x="400" y="449"/>
                    <a:pt x="394" y="443"/>
                  </a:cubicBezTo>
                  <a:cubicBezTo>
                    <a:pt x="340" y="600"/>
                    <a:pt x="279" y="770"/>
                    <a:pt x="218" y="927"/>
                  </a:cubicBezTo>
                  <a:cubicBezTo>
                    <a:pt x="237" y="933"/>
                    <a:pt x="249" y="933"/>
                    <a:pt x="267" y="945"/>
                  </a:cubicBezTo>
                  <a:cubicBezTo>
                    <a:pt x="327" y="963"/>
                    <a:pt x="376" y="1006"/>
                    <a:pt x="418" y="1036"/>
                  </a:cubicBezTo>
                  <a:cubicBezTo>
                    <a:pt x="436" y="1048"/>
                    <a:pt x="455" y="1066"/>
                    <a:pt x="461" y="1078"/>
                  </a:cubicBezTo>
                  <a:cubicBezTo>
                    <a:pt x="467" y="1097"/>
                    <a:pt x="479" y="1103"/>
                    <a:pt x="479" y="1103"/>
                  </a:cubicBezTo>
                  <a:lnTo>
                    <a:pt x="394" y="1103"/>
                  </a:lnTo>
                  <a:cubicBezTo>
                    <a:pt x="346" y="1097"/>
                    <a:pt x="279" y="1078"/>
                    <a:pt x="225" y="1054"/>
                  </a:cubicBezTo>
                  <a:cubicBezTo>
                    <a:pt x="212" y="1048"/>
                    <a:pt x="206" y="1042"/>
                    <a:pt x="188" y="1042"/>
                  </a:cubicBezTo>
                  <a:cubicBezTo>
                    <a:pt x="176" y="1097"/>
                    <a:pt x="152" y="1139"/>
                    <a:pt x="128" y="1193"/>
                  </a:cubicBezTo>
                  <a:cubicBezTo>
                    <a:pt x="146" y="1193"/>
                    <a:pt x="158" y="1200"/>
                    <a:pt x="164" y="1200"/>
                  </a:cubicBezTo>
                  <a:cubicBezTo>
                    <a:pt x="188" y="1206"/>
                    <a:pt x="212" y="1230"/>
                    <a:pt x="225" y="1254"/>
                  </a:cubicBezTo>
                  <a:cubicBezTo>
                    <a:pt x="237" y="1260"/>
                    <a:pt x="243" y="1278"/>
                    <a:pt x="243" y="1284"/>
                  </a:cubicBezTo>
                  <a:lnTo>
                    <a:pt x="243" y="1290"/>
                  </a:lnTo>
                  <a:lnTo>
                    <a:pt x="243" y="1296"/>
                  </a:lnTo>
                  <a:cubicBezTo>
                    <a:pt x="243" y="1296"/>
                    <a:pt x="237" y="1296"/>
                    <a:pt x="237" y="1309"/>
                  </a:cubicBezTo>
                  <a:cubicBezTo>
                    <a:pt x="225" y="1309"/>
                    <a:pt x="212" y="1315"/>
                    <a:pt x="206" y="1315"/>
                  </a:cubicBezTo>
                  <a:cubicBezTo>
                    <a:pt x="199" y="1316"/>
                    <a:pt x="192" y="1317"/>
                    <a:pt x="184" y="1317"/>
                  </a:cubicBezTo>
                  <a:cubicBezTo>
                    <a:pt x="165" y="1317"/>
                    <a:pt x="145" y="1313"/>
                    <a:pt x="128" y="1309"/>
                  </a:cubicBezTo>
                  <a:cubicBezTo>
                    <a:pt x="116" y="1296"/>
                    <a:pt x="103" y="1290"/>
                    <a:pt x="97" y="1284"/>
                  </a:cubicBezTo>
                  <a:lnTo>
                    <a:pt x="1" y="1533"/>
                  </a:lnTo>
                  <a:lnTo>
                    <a:pt x="370" y="1672"/>
                  </a:lnTo>
                  <a:lnTo>
                    <a:pt x="509" y="1284"/>
                  </a:lnTo>
                  <a:cubicBezTo>
                    <a:pt x="551" y="1151"/>
                    <a:pt x="588" y="1024"/>
                    <a:pt x="636" y="897"/>
                  </a:cubicBezTo>
                  <a:cubicBezTo>
                    <a:pt x="673" y="770"/>
                    <a:pt x="721" y="636"/>
                    <a:pt x="757" y="509"/>
                  </a:cubicBezTo>
                  <a:cubicBezTo>
                    <a:pt x="800" y="382"/>
                    <a:pt x="842" y="255"/>
                    <a:pt x="878" y="122"/>
                  </a:cubicBezTo>
                  <a:lnTo>
                    <a:pt x="5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63"/>
            <p:cNvSpPr/>
            <p:nvPr/>
          </p:nvSpPr>
          <p:spPr>
            <a:xfrm flipH="1">
              <a:off x="2329459" y="3749772"/>
              <a:ext cx="89714" cy="33690"/>
            </a:xfrm>
            <a:custGeom>
              <a:avLst/>
              <a:gdLst/>
              <a:ahLst/>
              <a:cxnLst/>
              <a:rect l="l" t="t" r="r" b="b"/>
              <a:pathLst>
                <a:path w="474" h="178" extrusionOk="0">
                  <a:moveTo>
                    <a:pt x="54" y="0"/>
                  </a:moveTo>
                  <a:cubicBezTo>
                    <a:pt x="36" y="0"/>
                    <a:pt x="18" y="3"/>
                    <a:pt x="1" y="8"/>
                  </a:cubicBezTo>
                  <a:cubicBezTo>
                    <a:pt x="73" y="56"/>
                    <a:pt x="164" y="56"/>
                    <a:pt x="249" y="86"/>
                  </a:cubicBezTo>
                  <a:cubicBezTo>
                    <a:pt x="322" y="111"/>
                    <a:pt x="388" y="141"/>
                    <a:pt x="467" y="177"/>
                  </a:cubicBezTo>
                  <a:cubicBezTo>
                    <a:pt x="467" y="177"/>
                    <a:pt x="473" y="171"/>
                    <a:pt x="467" y="171"/>
                  </a:cubicBezTo>
                  <a:cubicBezTo>
                    <a:pt x="400" y="117"/>
                    <a:pt x="328" y="86"/>
                    <a:pt x="255" y="56"/>
                  </a:cubicBezTo>
                  <a:cubicBezTo>
                    <a:pt x="193" y="32"/>
                    <a:pt x="123" y="0"/>
                    <a:pt x="54"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63"/>
            <p:cNvSpPr/>
            <p:nvPr/>
          </p:nvSpPr>
          <p:spPr>
            <a:xfrm flipH="1">
              <a:off x="2329459" y="3749772"/>
              <a:ext cx="89714" cy="33690"/>
            </a:xfrm>
            <a:custGeom>
              <a:avLst/>
              <a:gdLst/>
              <a:ahLst/>
              <a:cxnLst/>
              <a:rect l="l" t="t" r="r" b="b"/>
              <a:pathLst>
                <a:path w="474" h="178" extrusionOk="0">
                  <a:moveTo>
                    <a:pt x="54" y="0"/>
                  </a:moveTo>
                  <a:cubicBezTo>
                    <a:pt x="36" y="0"/>
                    <a:pt x="18" y="3"/>
                    <a:pt x="1" y="8"/>
                  </a:cubicBezTo>
                  <a:cubicBezTo>
                    <a:pt x="73" y="56"/>
                    <a:pt x="164" y="56"/>
                    <a:pt x="249" y="86"/>
                  </a:cubicBezTo>
                  <a:cubicBezTo>
                    <a:pt x="322" y="111"/>
                    <a:pt x="388" y="141"/>
                    <a:pt x="467" y="177"/>
                  </a:cubicBezTo>
                  <a:cubicBezTo>
                    <a:pt x="467" y="177"/>
                    <a:pt x="473" y="171"/>
                    <a:pt x="467" y="171"/>
                  </a:cubicBezTo>
                  <a:cubicBezTo>
                    <a:pt x="400" y="117"/>
                    <a:pt x="328" y="86"/>
                    <a:pt x="255" y="56"/>
                  </a:cubicBezTo>
                  <a:cubicBezTo>
                    <a:pt x="193" y="32"/>
                    <a:pt x="123" y="0"/>
                    <a:pt x="54"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63"/>
            <p:cNvSpPr/>
            <p:nvPr/>
          </p:nvSpPr>
          <p:spPr>
            <a:xfrm flipH="1">
              <a:off x="2384537" y="3895321"/>
              <a:ext cx="77033" cy="40504"/>
            </a:xfrm>
            <a:custGeom>
              <a:avLst/>
              <a:gdLst/>
              <a:ahLst/>
              <a:cxnLst/>
              <a:rect l="l" t="t" r="r" b="b"/>
              <a:pathLst>
                <a:path w="407" h="214" extrusionOk="0">
                  <a:moveTo>
                    <a:pt x="15" y="1"/>
                  </a:moveTo>
                  <a:cubicBezTo>
                    <a:pt x="10" y="1"/>
                    <a:pt x="5" y="1"/>
                    <a:pt x="1" y="1"/>
                  </a:cubicBezTo>
                  <a:cubicBezTo>
                    <a:pt x="43" y="44"/>
                    <a:pt x="116" y="62"/>
                    <a:pt x="176" y="86"/>
                  </a:cubicBezTo>
                  <a:cubicBezTo>
                    <a:pt x="255" y="117"/>
                    <a:pt x="334" y="165"/>
                    <a:pt x="400" y="213"/>
                  </a:cubicBezTo>
                  <a:cubicBezTo>
                    <a:pt x="406" y="213"/>
                    <a:pt x="406" y="207"/>
                    <a:pt x="406" y="207"/>
                  </a:cubicBezTo>
                  <a:cubicBezTo>
                    <a:pt x="346" y="153"/>
                    <a:pt x="279" y="104"/>
                    <a:pt x="213" y="74"/>
                  </a:cubicBezTo>
                  <a:cubicBezTo>
                    <a:pt x="150" y="40"/>
                    <a:pt x="83" y="1"/>
                    <a:pt x="15"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63"/>
            <p:cNvSpPr/>
            <p:nvPr/>
          </p:nvSpPr>
          <p:spPr>
            <a:xfrm flipH="1">
              <a:off x="2384537" y="3895321"/>
              <a:ext cx="77033" cy="40504"/>
            </a:xfrm>
            <a:custGeom>
              <a:avLst/>
              <a:gdLst/>
              <a:ahLst/>
              <a:cxnLst/>
              <a:rect l="l" t="t" r="r" b="b"/>
              <a:pathLst>
                <a:path w="407" h="214" extrusionOk="0">
                  <a:moveTo>
                    <a:pt x="15" y="1"/>
                  </a:moveTo>
                  <a:cubicBezTo>
                    <a:pt x="10" y="1"/>
                    <a:pt x="5" y="1"/>
                    <a:pt x="1" y="1"/>
                  </a:cubicBezTo>
                  <a:cubicBezTo>
                    <a:pt x="43" y="44"/>
                    <a:pt x="116" y="62"/>
                    <a:pt x="176" y="86"/>
                  </a:cubicBezTo>
                  <a:cubicBezTo>
                    <a:pt x="255" y="117"/>
                    <a:pt x="334" y="165"/>
                    <a:pt x="400" y="213"/>
                  </a:cubicBezTo>
                  <a:cubicBezTo>
                    <a:pt x="406" y="213"/>
                    <a:pt x="406" y="207"/>
                    <a:pt x="406" y="207"/>
                  </a:cubicBezTo>
                  <a:cubicBezTo>
                    <a:pt x="346" y="153"/>
                    <a:pt x="279" y="104"/>
                    <a:pt x="213" y="74"/>
                  </a:cubicBezTo>
                  <a:cubicBezTo>
                    <a:pt x="150" y="40"/>
                    <a:pt x="83" y="1"/>
                    <a:pt x="15"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63"/>
            <p:cNvSpPr/>
            <p:nvPr/>
          </p:nvSpPr>
          <p:spPr>
            <a:xfrm flipH="1">
              <a:off x="2379994" y="3793872"/>
              <a:ext cx="25362" cy="9085"/>
            </a:xfrm>
            <a:custGeom>
              <a:avLst/>
              <a:gdLst/>
              <a:ahLst/>
              <a:cxnLst/>
              <a:rect l="l" t="t" r="r" b="b"/>
              <a:pathLst>
                <a:path w="134" h="48" extrusionOk="0">
                  <a:moveTo>
                    <a:pt x="30" y="1"/>
                  </a:moveTo>
                  <a:cubicBezTo>
                    <a:pt x="20" y="1"/>
                    <a:pt x="10" y="2"/>
                    <a:pt x="0" y="5"/>
                  </a:cubicBezTo>
                  <a:cubicBezTo>
                    <a:pt x="31" y="35"/>
                    <a:pt x="79" y="47"/>
                    <a:pt x="128" y="47"/>
                  </a:cubicBezTo>
                  <a:cubicBezTo>
                    <a:pt x="134" y="47"/>
                    <a:pt x="134" y="35"/>
                    <a:pt x="128" y="29"/>
                  </a:cubicBezTo>
                  <a:cubicBezTo>
                    <a:pt x="99" y="15"/>
                    <a:pt x="64" y="1"/>
                    <a:pt x="30"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63"/>
            <p:cNvSpPr/>
            <p:nvPr/>
          </p:nvSpPr>
          <p:spPr>
            <a:xfrm flipH="1">
              <a:off x="2379994" y="3793872"/>
              <a:ext cx="25362" cy="9085"/>
            </a:xfrm>
            <a:custGeom>
              <a:avLst/>
              <a:gdLst/>
              <a:ahLst/>
              <a:cxnLst/>
              <a:rect l="l" t="t" r="r" b="b"/>
              <a:pathLst>
                <a:path w="134" h="48" extrusionOk="0">
                  <a:moveTo>
                    <a:pt x="30" y="1"/>
                  </a:moveTo>
                  <a:cubicBezTo>
                    <a:pt x="20" y="1"/>
                    <a:pt x="10" y="2"/>
                    <a:pt x="0" y="5"/>
                  </a:cubicBezTo>
                  <a:cubicBezTo>
                    <a:pt x="31" y="35"/>
                    <a:pt x="79" y="47"/>
                    <a:pt x="128" y="47"/>
                  </a:cubicBezTo>
                  <a:cubicBezTo>
                    <a:pt x="134" y="47"/>
                    <a:pt x="134" y="35"/>
                    <a:pt x="128" y="29"/>
                  </a:cubicBezTo>
                  <a:cubicBezTo>
                    <a:pt x="99" y="15"/>
                    <a:pt x="64" y="1"/>
                    <a:pt x="30"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63"/>
            <p:cNvSpPr/>
            <p:nvPr/>
          </p:nvSpPr>
          <p:spPr>
            <a:xfrm flipH="1">
              <a:off x="2386808" y="3995255"/>
              <a:ext cx="285608" cy="371348"/>
            </a:xfrm>
            <a:custGeom>
              <a:avLst/>
              <a:gdLst/>
              <a:ahLst/>
              <a:cxnLst/>
              <a:rect l="l" t="t" r="r" b="b"/>
              <a:pathLst>
                <a:path w="1509" h="1962" extrusionOk="0">
                  <a:moveTo>
                    <a:pt x="758" y="0"/>
                  </a:moveTo>
                  <a:lnTo>
                    <a:pt x="582" y="394"/>
                  </a:lnTo>
                  <a:lnTo>
                    <a:pt x="406" y="787"/>
                  </a:lnTo>
                  <a:lnTo>
                    <a:pt x="207" y="1175"/>
                  </a:lnTo>
                  <a:lnTo>
                    <a:pt x="1" y="1562"/>
                  </a:lnTo>
                  <a:lnTo>
                    <a:pt x="788" y="1962"/>
                  </a:lnTo>
                  <a:lnTo>
                    <a:pt x="982" y="1556"/>
                  </a:lnTo>
                  <a:lnTo>
                    <a:pt x="1169" y="1144"/>
                  </a:lnTo>
                  <a:lnTo>
                    <a:pt x="1339" y="727"/>
                  </a:lnTo>
                  <a:lnTo>
                    <a:pt x="1508" y="303"/>
                  </a:lnTo>
                  <a:lnTo>
                    <a:pt x="7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63"/>
            <p:cNvSpPr/>
            <p:nvPr/>
          </p:nvSpPr>
          <p:spPr>
            <a:xfrm flipH="1">
              <a:off x="2387186" y="4010018"/>
              <a:ext cx="124729" cy="55456"/>
            </a:xfrm>
            <a:custGeom>
              <a:avLst/>
              <a:gdLst/>
              <a:ahLst/>
              <a:cxnLst/>
              <a:rect l="l" t="t" r="r" b="b"/>
              <a:pathLst>
                <a:path w="659" h="293" extrusionOk="0">
                  <a:moveTo>
                    <a:pt x="12" y="1"/>
                  </a:moveTo>
                  <a:cubicBezTo>
                    <a:pt x="0" y="1"/>
                    <a:pt x="0" y="7"/>
                    <a:pt x="0" y="7"/>
                  </a:cubicBezTo>
                  <a:cubicBezTo>
                    <a:pt x="206" y="104"/>
                    <a:pt x="418" y="219"/>
                    <a:pt x="636" y="285"/>
                  </a:cubicBezTo>
                  <a:cubicBezTo>
                    <a:pt x="641" y="290"/>
                    <a:pt x="645" y="292"/>
                    <a:pt x="648" y="292"/>
                  </a:cubicBezTo>
                  <a:cubicBezTo>
                    <a:pt x="657" y="292"/>
                    <a:pt x="659" y="278"/>
                    <a:pt x="654" y="273"/>
                  </a:cubicBezTo>
                  <a:cubicBezTo>
                    <a:pt x="473" y="128"/>
                    <a:pt x="230" y="55"/>
                    <a:pt x="12"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63"/>
            <p:cNvSpPr/>
            <p:nvPr/>
          </p:nvSpPr>
          <p:spPr>
            <a:xfrm flipH="1">
              <a:off x="2387186" y="4010018"/>
              <a:ext cx="124729" cy="55456"/>
            </a:xfrm>
            <a:custGeom>
              <a:avLst/>
              <a:gdLst/>
              <a:ahLst/>
              <a:cxnLst/>
              <a:rect l="l" t="t" r="r" b="b"/>
              <a:pathLst>
                <a:path w="659" h="293" extrusionOk="0">
                  <a:moveTo>
                    <a:pt x="12" y="1"/>
                  </a:moveTo>
                  <a:cubicBezTo>
                    <a:pt x="0" y="1"/>
                    <a:pt x="0" y="7"/>
                    <a:pt x="0" y="7"/>
                  </a:cubicBezTo>
                  <a:cubicBezTo>
                    <a:pt x="206" y="104"/>
                    <a:pt x="418" y="219"/>
                    <a:pt x="636" y="285"/>
                  </a:cubicBezTo>
                  <a:cubicBezTo>
                    <a:pt x="641" y="290"/>
                    <a:pt x="645" y="292"/>
                    <a:pt x="648" y="292"/>
                  </a:cubicBezTo>
                  <a:cubicBezTo>
                    <a:pt x="657" y="292"/>
                    <a:pt x="659" y="278"/>
                    <a:pt x="654" y="273"/>
                  </a:cubicBezTo>
                  <a:cubicBezTo>
                    <a:pt x="473" y="128"/>
                    <a:pt x="230" y="55"/>
                    <a:pt x="12"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63"/>
            <p:cNvSpPr/>
            <p:nvPr/>
          </p:nvSpPr>
          <p:spPr>
            <a:xfrm flipH="1">
              <a:off x="2386429" y="4062257"/>
              <a:ext cx="70598" cy="156526"/>
            </a:xfrm>
            <a:custGeom>
              <a:avLst/>
              <a:gdLst/>
              <a:ahLst/>
              <a:cxnLst/>
              <a:rect l="l" t="t" r="r" b="b"/>
              <a:pathLst>
                <a:path w="373" h="827" extrusionOk="0">
                  <a:moveTo>
                    <a:pt x="351" y="1"/>
                  </a:moveTo>
                  <a:cubicBezTo>
                    <a:pt x="346" y="1"/>
                    <a:pt x="342" y="4"/>
                    <a:pt x="340" y="9"/>
                  </a:cubicBezTo>
                  <a:cubicBezTo>
                    <a:pt x="273" y="143"/>
                    <a:pt x="219" y="276"/>
                    <a:pt x="164" y="409"/>
                  </a:cubicBezTo>
                  <a:cubicBezTo>
                    <a:pt x="116" y="548"/>
                    <a:pt x="62" y="688"/>
                    <a:pt x="1" y="821"/>
                  </a:cubicBezTo>
                  <a:cubicBezTo>
                    <a:pt x="1" y="827"/>
                    <a:pt x="7" y="827"/>
                    <a:pt x="7" y="827"/>
                  </a:cubicBezTo>
                  <a:cubicBezTo>
                    <a:pt x="74" y="700"/>
                    <a:pt x="134" y="560"/>
                    <a:pt x="195" y="433"/>
                  </a:cubicBezTo>
                  <a:cubicBezTo>
                    <a:pt x="255" y="300"/>
                    <a:pt x="310" y="161"/>
                    <a:pt x="364" y="34"/>
                  </a:cubicBezTo>
                  <a:cubicBezTo>
                    <a:pt x="372" y="13"/>
                    <a:pt x="361" y="1"/>
                    <a:pt x="351"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63"/>
            <p:cNvSpPr/>
            <p:nvPr/>
          </p:nvSpPr>
          <p:spPr>
            <a:xfrm flipH="1">
              <a:off x="2386429" y="4062257"/>
              <a:ext cx="70598" cy="156526"/>
            </a:xfrm>
            <a:custGeom>
              <a:avLst/>
              <a:gdLst/>
              <a:ahLst/>
              <a:cxnLst/>
              <a:rect l="l" t="t" r="r" b="b"/>
              <a:pathLst>
                <a:path w="373" h="827" extrusionOk="0">
                  <a:moveTo>
                    <a:pt x="351" y="1"/>
                  </a:moveTo>
                  <a:cubicBezTo>
                    <a:pt x="346" y="1"/>
                    <a:pt x="342" y="4"/>
                    <a:pt x="340" y="9"/>
                  </a:cubicBezTo>
                  <a:cubicBezTo>
                    <a:pt x="273" y="143"/>
                    <a:pt x="219" y="276"/>
                    <a:pt x="164" y="409"/>
                  </a:cubicBezTo>
                  <a:cubicBezTo>
                    <a:pt x="116" y="548"/>
                    <a:pt x="62" y="688"/>
                    <a:pt x="1" y="821"/>
                  </a:cubicBezTo>
                  <a:cubicBezTo>
                    <a:pt x="1" y="827"/>
                    <a:pt x="7" y="827"/>
                    <a:pt x="7" y="827"/>
                  </a:cubicBezTo>
                  <a:cubicBezTo>
                    <a:pt x="74" y="700"/>
                    <a:pt x="134" y="560"/>
                    <a:pt x="195" y="433"/>
                  </a:cubicBezTo>
                  <a:cubicBezTo>
                    <a:pt x="255" y="300"/>
                    <a:pt x="310" y="161"/>
                    <a:pt x="364" y="34"/>
                  </a:cubicBezTo>
                  <a:cubicBezTo>
                    <a:pt x="372" y="13"/>
                    <a:pt x="361" y="1"/>
                    <a:pt x="351"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63"/>
            <p:cNvSpPr/>
            <p:nvPr/>
          </p:nvSpPr>
          <p:spPr>
            <a:xfrm flipH="1">
              <a:off x="2410845" y="4049008"/>
              <a:ext cx="205358" cy="311917"/>
            </a:xfrm>
            <a:custGeom>
              <a:avLst/>
              <a:gdLst/>
              <a:ahLst/>
              <a:cxnLst/>
              <a:rect l="l" t="t" r="r" b="b"/>
              <a:pathLst>
                <a:path w="1085" h="1648" extrusionOk="0">
                  <a:moveTo>
                    <a:pt x="727" y="1"/>
                  </a:moveTo>
                  <a:lnTo>
                    <a:pt x="660" y="140"/>
                  </a:lnTo>
                  <a:cubicBezTo>
                    <a:pt x="679" y="152"/>
                    <a:pt x="703" y="158"/>
                    <a:pt x="721" y="164"/>
                  </a:cubicBezTo>
                  <a:lnTo>
                    <a:pt x="763" y="188"/>
                  </a:lnTo>
                  <a:cubicBezTo>
                    <a:pt x="781" y="195"/>
                    <a:pt x="794" y="201"/>
                    <a:pt x="800" y="207"/>
                  </a:cubicBezTo>
                  <a:cubicBezTo>
                    <a:pt x="824" y="225"/>
                    <a:pt x="854" y="249"/>
                    <a:pt x="872" y="261"/>
                  </a:cubicBezTo>
                  <a:cubicBezTo>
                    <a:pt x="909" y="303"/>
                    <a:pt x="933" y="328"/>
                    <a:pt x="933" y="328"/>
                  </a:cubicBezTo>
                  <a:lnTo>
                    <a:pt x="909" y="328"/>
                  </a:lnTo>
                  <a:cubicBezTo>
                    <a:pt x="890" y="328"/>
                    <a:pt x="872" y="328"/>
                    <a:pt x="848" y="322"/>
                  </a:cubicBezTo>
                  <a:cubicBezTo>
                    <a:pt x="794" y="316"/>
                    <a:pt x="733" y="291"/>
                    <a:pt x="672" y="267"/>
                  </a:cubicBezTo>
                  <a:cubicBezTo>
                    <a:pt x="648" y="261"/>
                    <a:pt x="630" y="249"/>
                    <a:pt x="612" y="237"/>
                  </a:cubicBezTo>
                  <a:lnTo>
                    <a:pt x="570" y="328"/>
                  </a:lnTo>
                  <a:cubicBezTo>
                    <a:pt x="576" y="328"/>
                    <a:pt x="588" y="340"/>
                    <a:pt x="600" y="340"/>
                  </a:cubicBezTo>
                  <a:cubicBezTo>
                    <a:pt x="624" y="346"/>
                    <a:pt x="642" y="370"/>
                    <a:pt x="660" y="394"/>
                  </a:cubicBezTo>
                  <a:cubicBezTo>
                    <a:pt x="666" y="400"/>
                    <a:pt x="672" y="412"/>
                    <a:pt x="672" y="425"/>
                  </a:cubicBezTo>
                  <a:lnTo>
                    <a:pt x="672" y="431"/>
                  </a:lnTo>
                  <a:cubicBezTo>
                    <a:pt x="672" y="431"/>
                    <a:pt x="666" y="431"/>
                    <a:pt x="666" y="437"/>
                  </a:cubicBezTo>
                  <a:cubicBezTo>
                    <a:pt x="660" y="443"/>
                    <a:pt x="642" y="443"/>
                    <a:pt x="636" y="455"/>
                  </a:cubicBezTo>
                  <a:cubicBezTo>
                    <a:pt x="627" y="457"/>
                    <a:pt x="618" y="458"/>
                    <a:pt x="607" y="458"/>
                  </a:cubicBezTo>
                  <a:cubicBezTo>
                    <a:pt x="590" y="458"/>
                    <a:pt x="571" y="454"/>
                    <a:pt x="551" y="443"/>
                  </a:cubicBezTo>
                  <a:cubicBezTo>
                    <a:pt x="539" y="437"/>
                    <a:pt x="533" y="431"/>
                    <a:pt x="521" y="425"/>
                  </a:cubicBezTo>
                  <a:lnTo>
                    <a:pt x="412" y="655"/>
                  </a:lnTo>
                  <a:lnTo>
                    <a:pt x="297" y="885"/>
                  </a:lnTo>
                  <a:lnTo>
                    <a:pt x="339" y="909"/>
                  </a:lnTo>
                  <a:cubicBezTo>
                    <a:pt x="400" y="939"/>
                    <a:pt x="455" y="982"/>
                    <a:pt x="491" y="1018"/>
                  </a:cubicBezTo>
                  <a:cubicBezTo>
                    <a:pt x="515" y="1036"/>
                    <a:pt x="533" y="1060"/>
                    <a:pt x="539" y="1072"/>
                  </a:cubicBezTo>
                  <a:cubicBezTo>
                    <a:pt x="545" y="1091"/>
                    <a:pt x="551" y="1097"/>
                    <a:pt x="551" y="1097"/>
                  </a:cubicBezTo>
                  <a:lnTo>
                    <a:pt x="533" y="1097"/>
                  </a:lnTo>
                  <a:cubicBezTo>
                    <a:pt x="515" y="1097"/>
                    <a:pt x="491" y="1091"/>
                    <a:pt x="461" y="1091"/>
                  </a:cubicBezTo>
                  <a:cubicBezTo>
                    <a:pt x="406" y="1072"/>
                    <a:pt x="346" y="1048"/>
                    <a:pt x="285" y="1018"/>
                  </a:cubicBezTo>
                  <a:cubicBezTo>
                    <a:pt x="273" y="1012"/>
                    <a:pt x="255" y="1006"/>
                    <a:pt x="249" y="1000"/>
                  </a:cubicBezTo>
                  <a:cubicBezTo>
                    <a:pt x="230" y="1042"/>
                    <a:pt x="206" y="1091"/>
                    <a:pt x="176" y="1139"/>
                  </a:cubicBezTo>
                  <a:cubicBezTo>
                    <a:pt x="188" y="1139"/>
                    <a:pt x="206" y="1151"/>
                    <a:pt x="218" y="1157"/>
                  </a:cubicBezTo>
                  <a:cubicBezTo>
                    <a:pt x="243" y="1169"/>
                    <a:pt x="267" y="1193"/>
                    <a:pt x="279" y="1218"/>
                  </a:cubicBezTo>
                  <a:cubicBezTo>
                    <a:pt x="285" y="1230"/>
                    <a:pt x="285" y="1242"/>
                    <a:pt x="297" y="1248"/>
                  </a:cubicBezTo>
                  <a:lnTo>
                    <a:pt x="297" y="1254"/>
                  </a:lnTo>
                  <a:lnTo>
                    <a:pt x="297" y="1260"/>
                  </a:lnTo>
                  <a:lnTo>
                    <a:pt x="279" y="1260"/>
                  </a:lnTo>
                  <a:cubicBezTo>
                    <a:pt x="273" y="1260"/>
                    <a:pt x="261" y="1272"/>
                    <a:pt x="243" y="1272"/>
                  </a:cubicBezTo>
                  <a:cubicBezTo>
                    <a:pt x="212" y="1272"/>
                    <a:pt x="182" y="1260"/>
                    <a:pt x="158" y="1248"/>
                  </a:cubicBezTo>
                  <a:cubicBezTo>
                    <a:pt x="146" y="1242"/>
                    <a:pt x="140" y="1230"/>
                    <a:pt x="122" y="1224"/>
                  </a:cubicBezTo>
                  <a:lnTo>
                    <a:pt x="0" y="1460"/>
                  </a:lnTo>
                  <a:lnTo>
                    <a:pt x="430" y="1648"/>
                  </a:lnTo>
                  <a:lnTo>
                    <a:pt x="600" y="1278"/>
                  </a:lnTo>
                  <a:cubicBezTo>
                    <a:pt x="654" y="1151"/>
                    <a:pt x="703" y="1030"/>
                    <a:pt x="757" y="909"/>
                  </a:cubicBezTo>
                  <a:cubicBezTo>
                    <a:pt x="812" y="788"/>
                    <a:pt x="866" y="655"/>
                    <a:pt x="915" y="534"/>
                  </a:cubicBezTo>
                  <a:cubicBezTo>
                    <a:pt x="969" y="412"/>
                    <a:pt x="1024" y="285"/>
                    <a:pt x="1084" y="164"/>
                  </a:cubicBezTo>
                  <a:lnTo>
                    <a:pt x="7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63"/>
            <p:cNvSpPr/>
            <p:nvPr/>
          </p:nvSpPr>
          <p:spPr>
            <a:xfrm flipH="1">
              <a:off x="2444157" y="4057904"/>
              <a:ext cx="91796" cy="45236"/>
            </a:xfrm>
            <a:custGeom>
              <a:avLst/>
              <a:gdLst/>
              <a:ahLst/>
              <a:cxnLst/>
              <a:rect l="l" t="t" r="r" b="b"/>
              <a:pathLst>
                <a:path w="485" h="239" extrusionOk="0">
                  <a:moveTo>
                    <a:pt x="28" y="0"/>
                  </a:moveTo>
                  <a:cubicBezTo>
                    <a:pt x="19" y="0"/>
                    <a:pt x="10" y="1"/>
                    <a:pt x="0" y="2"/>
                  </a:cubicBezTo>
                  <a:cubicBezTo>
                    <a:pt x="67" y="63"/>
                    <a:pt x="170" y="81"/>
                    <a:pt x="248" y="117"/>
                  </a:cubicBezTo>
                  <a:cubicBezTo>
                    <a:pt x="327" y="154"/>
                    <a:pt x="400" y="196"/>
                    <a:pt x="479" y="238"/>
                  </a:cubicBezTo>
                  <a:cubicBezTo>
                    <a:pt x="479" y="238"/>
                    <a:pt x="485" y="238"/>
                    <a:pt x="479" y="232"/>
                  </a:cubicBezTo>
                  <a:cubicBezTo>
                    <a:pt x="412" y="172"/>
                    <a:pt x="333" y="123"/>
                    <a:pt x="261" y="87"/>
                  </a:cubicBezTo>
                  <a:cubicBezTo>
                    <a:pt x="189" y="49"/>
                    <a:pt x="113" y="0"/>
                    <a:pt x="28"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63"/>
            <p:cNvSpPr/>
            <p:nvPr/>
          </p:nvSpPr>
          <p:spPr>
            <a:xfrm flipH="1">
              <a:off x="2512862" y="4196828"/>
              <a:ext cx="80440" cy="50724"/>
            </a:xfrm>
            <a:custGeom>
              <a:avLst/>
              <a:gdLst/>
              <a:ahLst/>
              <a:cxnLst/>
              <a:rect l="l" t="t" r="r" b="b"/>
              <a:pathLst>
                <a:path w="425" h="268" extrusionOk="0">
                  <a:moveTo>
                    <a:pt x="1" y="1"/>
                  </a:moveTo>
                  <a:cubicBezTo>
                    <a:pt x="49" y="55"/>
                    <a:pt x="122" y="79"/>
                    <a:pt x="182" y="110"/>
                  </a:cubicBezTo>
                  <a:cubicBezTo>
                    <a:pt x="267" y="152"/>
                    <a:pt x="340" y="207"/>
                    <a:pt x="418" y="267"/>
                  </a:cubicBezTo>
                  <a:cubicBezTo>
                    <a:pt x="424" y="267"/>
                    <a:pt x="424" y="261"/>
                    <a:pt x="424" y="261"/>
                  </a:cubicBezTo>
                  <a:cubicBezTo>
                    <a:pt x="364" y="195"/>
                    <a:pt x="297" y="146"/>
                    <a:pt x="218" y="104"/>
                  </a:cubicBezTo>
                  <a:cubicBezTo>
                    <a:pt x="158" y="55"/>
                    <a:pt x="85" y="1"/>
                    <a:pt x="1"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63"/>
            <p:cNvSpPr/>
            <p:nvPr/>
          </p:nvSpPr>
          <p:spPr>
            <a:xfrm flipH="1">
              <a:off x="2523272" y="4289759"/>
              <a:ext cx="318731" cy="373619"/>
            </a:xfrm>
            <a:custGeom>
              <a:avLst/>
              <a:gdLst/>
              <a:ahLst/>
              <a:cxnLst/>
              <a:rect l="l" t="t" r="r" b="b"/>
              <a:pathLst>
                <a:path w="1684" h="1974" extrusionOk="0">
                  <a:moveTo>
                    <a:pt x="909" y="0"/>
                  </a:moveTo>
                  <a:cubicBezTo>
                    <a:pt x="836" y="121"/>
                    <a:pt x="770" y="248"/>
                    <a:pt x="697" y="370"/>
                  </a:cubicBezTo>
                  <a:cubicBezTo>
                    <a:pt x="618" y="491"/>
                    <a:pt x="546" y="618"/>
                    <a:pt x="467" y="739"/>
                  </a:cubicBezTo>
                  <a:lnTo>
                    <a:pt x="1" y="1490"/>
                  </a:lnTo>
                  <a:lnTo>
                    <a:pt x="818" y="1974"/>
                  </a:lnTo>
                  <a:lnTo>
                    <a:pt x="1254" y="1199"/>
                  </a:lnTo>
                  <a:cubicBezTo>
                    <a:pt x="1327" y="1072"/>
                    <a:pt x="1399" y="945"/>
                    <a:pt x="1472" y="805"/>
                  </a:cubicBezTo>
                  <a:cubicBezTo>
                    <a:pt x="1551" y="672"/>
                    <a:pt x="1617" y="533"/>
                    <a:pt x="1684" y="400"/>
                  </a:cubicBezTo>
                  <a:lnTo>
                    <a:pt x="9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63"/>
            <p:cNvSpPr/>
            <p:nvPr/>
          </p:nvSpPr>
          <p:spPr>
            <a:xfrm flipH="1">
              <a:off x="2550716" y="4348055"/>
              <a:ext cx="229395" cy="309646"/>
            </a:xfrm>
            <a:custGeom>
              <a:avLst/>
              <a:gdLst/>
              <a:ahLst/>
              <a:cxnLst/>
              <a:rect l="l" t="t" r="r" b="b"/>
              <a:pathLst>
                <a:path w="1212" h="1636" extrusionOk="0">
                  <a:moveTo>
                    <a:pt x="848" y="1"/>
                  </a:moveTo>
                  <a:lnTo>
                    <a:pt x="776" y="134"/>
                  </a:lnTo>
                  <a:cubicBezTo>
                    <a:pt x="800" y="146"/>
                    <a:pt x="818" y="158"/>
                    <a:pt x="842" y="164"/>
                  </a:cubicBezTo>
                  <a:cubicBezTo>
                    <a:pt x="860" y="170"/>
                    <a:pt x="872" y="183"/>
                    <a:pt x="891" y="195"/>
                  </a:cubicBezTo>
                  <a:cubicBezTo>
                    <a:pt x="903" y="201"/>
                    <a:pt x="921" y="219"/>
                    <a:pt x="933" y="225"/>
                  </a:cubicBezTo>
                  <a:cubicBezTo>
                    <a:pt x="963" y="249"/>
                    <a:pt x="988" y="273"/>
                    <a:pt x="1000" y="286"/>
                  </a:cubicBezTo>
                  <a:cubicBezTo>
                    <a:pt x="1042" y="322"/>
                    <a:pt x="1054" y="364"/>
                    <a:pt x="1054" y="364"/>
                  </a:cubicBezTo>
                  <a:cubicBezTo>
                    <a:pt x="1054" y="364"/>
                    <a:pt x="1048" y="364"/>
                    <a:pt x="1036" y="352"/>
                  </a:cubicBezTo>
                  <a:cubicBezTo>
                    <a:pt x="1018" y="352"/>
                    <a:pt x="994" y="346"/>
                    <a:pt x="963" y="340"/>
                  </a:cubicBezTo>
                  <a:cubicBezTo>
                    <a:pt x="909" y="322"/>
                    <a:pt x="848" y="292"/>
                    <a:pt x="794" y="255"/>
                  </a:cubicBezTo>
                  <a:cubicBezTo>
                    <a:pt x="770" y="243"/>
                    <a:pt x="745" y="231"/>
                    <a:pt x="733" y="219"/>
                  </a:cubicBezTo>
                  <a:lnTo>
                    <a:pt x="679" y="304"/>
                  </a:lnTo>
                  <a:cubicBezTo>
                    <a:pt x="691" y="304"/>
                    <a:pt x="697" y="310"/>
                    <a:pt x="715" y="316"/>
                  </a:cubicBezTo>
                  <a:cubicBezTo>
                    <a:pt x="739" y="334"/>
                    <a:pt x="757" y="352"/>
                    <a:pt x="776" y="376"/>
                  </a:cubicBezTo>
                  <a:cubicBezTo>
                    <a:pt x="782" y="395"/>
                    <a:pt x="794" y="401"/>
                    <a:pt x="794" y="407"/>
                  </a:cubicBezTo>
                  <a:lnTo>
                    <a:pt x="794" y="413"/>
                  </a:lnTo>
                  <a:lnTo>
                    <a:pt x="794" y="425"/>
                  </a:lnTo>
                  <a:lnTo>
                    <a:pt x="782" y="425"/>
                  </a:lnTo>
                  <a:cubicBezTo>
                    <a:pt x="782" y="425"/>
                    <a:pt x="776" y="425"/>
                    <a:pt x="776" y="431"/>
                  </a:cubicBezTo>
                  <a:cubicBezTo>
                    <a:pt x="770" y="431"/>
                    <a:pt x="751" y="437"/>
                    <a:pt x="739" y="437"/>
                  </a:cubicBezTo>
                  <a:cubicBezTo>
                    <a:pt x="709" y="437"/>
                    <a:pt x="679" y="437"/>
                    <a:pt x="655" y="425"/>
                  </a:cubicBezTo>
                  <a:cubicBezTo>
                    <a:pt x="642" y="413"/>
                    <a:pt x="630" y="407"/>
                    <a:pt x="624" y="401"/>
                  </a:cubicBezTo>
                  <a:cubicBezTo>
                    <a:pt x="582" y="473"/>
                    <a:pt x="533" y="546"/>
                    <a:pt x="491" y="619"/>
                  </a:cubicBezTo>
                  <a:lnTo>
                    <a:pt x="352" y="836"/>
                  </a:lnTo>
                  <a:cubicBezTo>
                    <a:pt x="370" y="849"/>
                    <a:pt x="382" y="855"/>
                    <a:pt x="400" y="867"/>
                  </a:cubicBezTo>
                  <a:cubicBezTo>
                    <a:pt x="461" y="909"/>
                    <a:pt x="521" y="958"/>
                    <a:pt x="558" y="1006"/>
                  </a:cubicBezTo>
                  <a:cubicBezTo>
                    <a:pt x="582" y="1030"/>
                    <a:pt x="594" y="1042"/>
                    <a:pt x="600" y="1060"/>
                  </a:cubicBezTo>
                  <a:cubicBezTo>
                    <a:pt x="606" y="1073"/>
                    <a:pt x="618" y="1079"/>
                    <a:pt x="618" y="1079"/>
                  </a:cubicBezTo>
                  <a:cubicBezTo>
                    <a:pt x="618" y="1079"/>
                    <a:pt x="612" y="1079"/>
                    <a:pt x="588" y="1073"/>
                  </a:cubicBezTo>
                  <a:cubicBezTo>
                    <a:pt x="570" y="1073"/>
                    <a:pt x="546" y="1067"/>
                    <a:pt x="515" y="1048"/>
                  </a:cubicBezTo>
                  <a:cubicBezTo>
                    <a:pt x="467" y="1030"/>
                    <a:pt x="394" y="1000"/>
                    <a:pt x="334" y="958"/>
                  </a:cubicBezTo>
                  <a:cubicBezTo>
                    <a:pt x="322" y="952"/>
                    <a:pt x="303" y="939"/>
                    <a:pt x="297" y="927"/>
                  </a:cubicBezTo>
                  <a:lnTo>
                    <a:pt x="213" y="1067"/>
                  </a:lnTo>
                  <a:lnTo>
                    <a:pt x="261" y="1091"/>
                  </a:lnTo>
                  <a:cubicBezTo>
                    <a:pt x="291" y="1103"/>
                    <a:pt x="303" y="1133"/>
                    <a:pt x="322" y="1157"/>
                  </a:cubicBezTo>
                  <a:cubicBezTo>
                    <a:pt x="328" y="1169"/>
                    <a:pt x="328" y="1182"/>
                    <a:pt x="334" y="1194"/>
                  </a:cubicBezTo>
                  <a:lnTo>
                    <a:pt x="334" y="1212"/>
                  </a:lnTo>
                  <a:lnTo>
                    <a:pt x="334" y="1218"/>
                  </a:lnTo>
                  <a:lnTo>
                    <a:pt x="273" y="1218"/>
                  </a:lnTo>
                  <a:cubicBezTo>
                    <a:pt x="243" y="1218"/>
                    <a:pt x="213" y="1200"/>
                    <a:pt x="182" y="1188"/>
                  </a:cubicBezTo>
                  <a:cubicBezTo>
                    <a:pt x="170" y="1182"/>
                    <a:pt x="164" y="1163"/>
                    <a:pt x="146" y="1157"/>
                  </a:cubicBezTo>
                  <a:lnTo>
                    <a:pt x="1" y="1381"/>
                  </a:lnTo>
                  <a:lnTo>
                    <a:pt x="431" y="1636"/>
                  </a:lnTo>
                  <a:lnTo>
                    <a:pt x="812" y="933"/>
                  </a:lnTo>
                  <a:cubicBezTo>
                    <a:pt x="885" y="812"/>
                    <a:pt x="945" y="697"/>
                    <a:pt x="1012" y="576"/>
                  </a:cubicBezTo>
                  <a:cubicBezTo>
                    <a:pt x="1078" y="455"/>
                    <a:pt x="1145" y="340"/>
                    <a:pt x="1212" y="219"/>
                  </a:cubicBezTo>
                  <a:lnTo>
                    <a:pt x="8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63"/>
            <p:cNvSpPr/>
            <p:nvPr/>
          </p:nvSpPr>
          <p:spPr>
            <a:xfrm flipH="1">
              <a:off x="2588570" y="4350515"/>
              <a:ext cx="95203" cy="57349"/>
            </a:xfrm>
            <a:custGeom>
              <a:avLst/>
              <a:gdLst/>
              <a:ahLst/>
              <a:cxnLst/>
              <a:rect l="l" t="t" r="r" b="b"/>
              <a:pathLst>
                <a:path w="503" h="303" extrusionOk="0">
                  <a:moveTo>
                    <a:pt x="0" y="0"/>
                  </a:moveTo>
                  <a:lnTo>
                    <a:pt x="0" y="0"/>
                  </a:lnTo>
                  <a:cubicBezTo>
                    <a:pt x="73" y="73"/>
                    <a:pt x="176" y="109"/>
                    <a:pt x="261" y="151"/>
                  </a:cubicBezTo>
                  <a:cubicBezTo>
                    <a:pt x="339" y="200"/>
                    <a:pt x="418" y="254"/>
                    <a:pt x="491" y="303"/>
                  </a:cubicBezTo>
                  <a:cubicBezTo>
                    <a:pt x="491" y="303"/>
                    <a:pt x="503" y="303"/>
                    <a:pt x="491" y="297"/>
                  </a:cubicBezTo>
                  <a:cubicBezTo>
                    <a:pt x="424" y="230"/>
                    <a:pt x="351" y="170"/>
                    <a:pt x="273" y="121"/>
                  </a:cubicBezTo>
                  <a:cubicBezTo>
                    <a:pt x="200" y="79"/>
                    <a:pt x="109" y="12"/>
                    <a:pt x="0"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63"/>
            <p:cNvSpPr/>
            <p:nvPr/>
          </p:nvSpPr>
          <p:spPr>
            <a:xfrm flipH="1">
              <a:off x="2669009" y="4485654"/>
              <a:ext cx="84793" cy="62459"/>
            </a:xfrm>
            <a:custGeom>
              <a:avLst/>
              <a:gdLst/>
              <a:ahLst/>
              <a:cxnLst/>
              <a:rect l="l" t="t" r="r" b="b"/>
              <a:pathLst>
                <a:path w="448" h="330" extrusionOk="0">
                  <a:moveTo>
                    <a:pt x="1" y="0"/>
                  </a:moveTo>
                  <a:lnTo>
                    <a:pt x="1" y="0"/>
                  </a:lnTo>
                  <a:cubicBezTo>
                    <a:pt x="49" y="61"/>
                    <a:pt x="122" y="91"/>
                    <a:pt x="189" y="128"/>
                  </a:cubicBezTo>
                  <a:cubicBezTo>
                    <a:pt x="279" y="182"/>
                    <a:pt x="358" y="249"/>
                    <a:pt x="431" y="327"/>
                  </a:cubicBezTo>
                  <a:cubicBezTo>
                    <a:pt x="434" y="329"/>
                    <a:pt x="437" y="330"/>
                    <a:pt x="439" y="330"/>
                  </a:cubicBezTo>
                  <a:cubicBezTo>
                    <a:pt x="445" y="330"/>
                    <a:pt x="447" y="324"/>
                    <a:pt x="443" y="315"/>
                  </a:cubicBezTo>
                  <a:cubicBezTo>
                    <a:pt x="382" y="243"/>
                    <a:pt x="310" y="182"/>
                    <a:pt x="237" y="128"/>
                  </a:cubicBezTo>
                  <a:cubicBezTo>
                    <a:pt x="170" y="73"/>
                    <a:pt x="92" y="7"/>
                    <a:pt x="1"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63"/>
            <p:cNvSpPr/>
            <p:nvPr/>
          </p:nvSpPr>
          <p:spPr>
            <a:xfrm flipH="1">
              <a:off x="2669009" y="4485654"/>
              <a:ext cx="84793" cy="62459"/>
            </a:xfrm>
            <a:custGeom>
              <a:avLst/>
              <a:gdLst/>
              <a:ahLst/>
              <a:cxnLst/>
              <a:rect l="l" t="t" r="r" b="b"/>
              <a:pathLst>
                <a:path w="448" h="330" extrusionOk="0">
                  <a:moveTo>
                    <a:pt x="1" y="0"/>
                  </a:moveTo>
                  <a:lnTo>
                    <a:pt x="1" y="0"/>
                  </a:lnTo>
                  <a:cubicBezTo>
                    <a:pt x="49" y="61"/>
                    <a:pt x="122" y="91"/>
                    <a:pt x="189" y="128"/>
                  </a:cubicBezTo>
                  <a:cubicBezTo>
                    <a:pt x="279" y="182"/>
                    <a:pt x="358" y="249"/>
                    <a:pt x="431" y="327"/>
                  </a:cubicBezTo>
                  <a:cubicBezTo>
                    <a:pt x="434" y="329"/>
                    <a:pt x="437" y="330"/>
                    <a:pt x="439" y="330"/>
                  </a:cubicBezTo>
                  <a:cubicBezTo>
                    <a:pt x="445" y="330"/>
                    <a:pt x="447" y="324"/>
                    <a:pt x="443" y="315"/>
                  </a:cubicBezTo>
                  <a:cubicBezTo>
                    <a:pt x="382" y="243"/>
                    <a:pt x="310" y="182"/>
                    <a:pt x="237" y="128"/>
                  </a:cubicBezTo>
                  <a:cubicBezTo>
                    <a:pt x="170" y="73"/>
                    <a:pt x="92" y="7"/>
                    <a:pt x="1"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63"/>
            <p:cNvSpPr/>
            <p:nvPr/>
          </p:nvSpPr>
          <p:spPr>
            <a:xfrm flipH="1">
              <a:off x="2723708" y="4545274"/>
              <a:ext cx="34636" cy="23091"/>
            </a:xfrm>
            <a:custGeom>
              <a:avLst/>
              <a:gdLst/>
              <a:ahLst/>
              <a:cxnLst/>
              <a:rect l="l" t="t" r="r" b="b"/>
              <a:pathLst>
                <a:path w="183" h="122" extrusionOk="0">
                  <a:moveTo>
                    <a:pt x="1" y="0"/>
                  </a:moveTo>
                  <a:cubicBezTo>
                    <a:pt x="49" y="55"/>
                    <a:pt x="110" y="91"/>
                    <a:pt x="170" y="121"/>
                  </a:cubicBezTo>
                  <a:cubicBezTo>
                    <a:pt x="176" y="121"/>
                    <a:pt x="182" y="115"/>
                    <a:pt x="176" y="109"/>
                  </a:cubicBezTo>
                  <a:cubicBezTo>
                    <a:pt x="140" y="49"/>
                    <a:pt x="79" y="0"/>
                    <a:pt x="1"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63"/>
            <p:cNvSpPr/>
            <p:nvPr/>
          </p:nvSpPr>
          <p:spPr>
            <a:xfrm flipH="1">
              <a:off x="2723708" y="4545274"/>
              <a:ext cx="34636" cy="23091"/>
            </a:xfrm>
            <a:custGeom>
              <a:avLst/>
              <a:gdLst/>
              <a:ahLst/>
              <a:cxnLst/>
              <a:rect l="l" t="t" r="r" b="b"/>
              <a:pathLst>
                <a:path w="183" h="122" extrusionOk="0">
                  <a:moveTo>
                    <a:pt x="1" y="0"/>
                  </a:moveTo>
                  <a:cubicBezTo>
                    <a:pt x="49" y="55"/>
                    <a:pt x="110" y="91"/>
                    <a:pt x="170" y="121"/>
                  </a:cubicBezTo>
                  <a:cubicBezTo>
                    <a:pt x="176" y="121"/>
                    <a:pt x="182" y="115"/>
                    <a:pt x="176" y="109"/>
                  </a:cubicBezTo>
                  <a:cubicBezTo>
                    <a:pt x="140" y="49"/>
                    <a:pt x="79" y="0"/>
                    <a:pt x="1" y="0"/>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63"/>
            <p:cNvSpPr/>
            <p:nvPr/>
          </p:nvSpPr>
          <p:spPr>
            <a:xfrm flipH="1">
              <a:off x="2685854" y="4570447"/>
              <a:ext cx="324598" cy="379486"/>
            </a:xfrm>
            <a:custGeom>
              <a:avLst/>
              <a:gdLst/>
              <a:ahLst/>
              <a:cxnLst/>
              <a:rect l="l" t="t" r="r" b="b"/>
              <a:pathLst>
                <a:path w="1715" h="2005" extrusionOk="0">
                  <a:moveTo>
                    <a:pt x="897" y="1"/>
                  </a:moveTo>
                  <a:cubicBezTo>
                    <a:pt x="818" y="128"/>
                    <a:pt x="739" y="255"/>
                    <a:pt x="661" y="382"/>
                  </a:cubicBezTo>
                  <a:cubicBezTo>
                    <a:pt x="576" y="515"/>
                    <a:pt x="503" y="642"/>
                    <a:pt x="425" y="775"/>
                  </a:cubicBezTo>
                  <a:cubicBezTo>
                    <a:pt x="352" y="915"/>
                    <a:pt x="285" y="1048"/>
                    <a:pt x="207" y="1187"/>
                  </a:cubicBezTo>
                  <a:cubicBezTo>
                    <a:pt x="140" y="1332"/>
                    <a:pt x="61" y="1466"/>
                    <a:pt x="1" y="1617"/>
                  </a:cubicBezTo>
                  <a:lnTo>
                    <a:pt x="957" y="2005"/>
                  </a:lnTo>
                  <a:cubicBezTo>
                    <a:pt x="1000" y="1871"/>
                    <a:pt x="1060" y="1756"/>
                    <a:pt x="1115" y="1623"/>
                  </a:cubicBezTo>
                  <a:cubicBezTo>
                    <a:pt x="1169" y="1496"/>
                    <a:pt x="1230" y="1375"/>
                    <a:pt x="1296" y="1248"/>
                  </a:cubicBezTo>
                  <a:cubicBezTo>
                    <a:pt x="1363" y="1115"/>
                    <a:pt x="1430" y="999"/>
                    <a:pt x="1502" y="866"/>
                  </a:cubicBezTo>
                  <a:cubicBezTo>
                    <a:pt x="1569" y="739"/>
                    <a:pt x="1635" y="618"/>
                    <a:pt x="1714" y="491"/>
                  </a:cubicBezTo>
                  <a:lnTo>
                    <a:pt x="8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63"/>
            <p:cNvSpPr/>
            <p:nvPr/>
          </p:nvSpPr>
          <p:spPr>
            <a:xfrm flipH="1">
              <a:off x="2689640" y="4591077"/>
              <a:ext cx="136274" cy="85361"/>
            </a:xfrm>
            <a:custGeom>
              <a:avLst/>
              <a:gdLst/>
              <a:ahLst/>
              <a:cxnLst/>
              <a:rect l="l" t="t" r="r" b="b"/>
              <a:pathLst>
                <a:path w="720" h="451" extrusionOk="0">
                  <a:moveTo>
                    <a:pt x="19" y="1"/>
                  </a:moveTo>
                  <a:cubicBezTo>
                    <a:pt x="13" y="1"/>
                    <a:pt x="0" y="13"/>
                    <a:pt x="13" y="13"/>
                  </a:cubicBezTo>
                  <a:cubicBezTo>
                    <a:pt x="237" y="152"/>
                    <a:pt x="461" y="327"/>
                    <a:pt x="697" y="449"/>
                  </a:cubicBezTo>
                  <a:cubicBezTo>
                    <a:pt x="699" y="450"/>
                    <a:pt x="701" y="450"/>
                    <a:pt x="703" y="450"/>
                  </a:cubicBezTo>
                  <a:cubicBezTo>
                    <a:pt x="713" y="450"/>
                    <a:pt x="720" y="439"/>
                    <a:pt x="715" y="424"/>
                  </a:cubicBezTo>
                  <a:cubicBezTo>
                    <a:pt x="521" y="237"/>
                    <a:pt x="261" y="103"/>
                    <a:pt x="19"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63"/>
            <p:cNvSpPr/>
            <p:nvPr/>
          </p:nvSpPr>
          <p:spPr>
            <a:xfrm flipH="1">
              <a:off x="2689640" y="4591077"/>
              <a:ext cx="136274" cy="85361"/>
            </a:xfrm>
            <a:custGeom>
              <a:avLst/>
              <a:gdLst/>
              <a:ahLst/>
              <a:cxnLst/>
              <a:rect l="l" t="t" r="r" b="b"/>
              <a:pathLst>
                <a:path w="720" h="451" extrusionOk="0">
                  <a:moveTo>
                    <a:pt x="19" y="1"/>
                  </a:moveTo>
                  <a:cubicBezTo>
                    <a:pt x="13" y="1"/>
                    <a:pt x="0" y="13"/>
                    <a:pt x="13" y="13"/>
                  </a:cubicBezTo>
                  <a:cubicBezTo>
                    <a:pt x="237" y="152"/>
                    <a:pt x="461" y="327"/>
                    <a:pt x="697" y="449"/>
                  </a:cubicBezTo>
                  <a:cubicBezTo>
                    <a:pt x="699" y="450"/>
                    <a:pt x="701" y="450"/>
                    <a:pt x="703" y="450"/>
                  </a:cubicBezTo>
                  <a:cubicBezTo>
                    <a:pt x="713" y="450"/>
                    <a:pt x="720" y="439"/>
                    <a:pt x="715" y="424"/>
                  </a:cubicBezTo>
                  <a:cubicBezTo>
                    <a:pt x="521" y="237"/>
                    <a:pt x="261" y="103"/>
                    <a:pt x="19"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63"/>
            <p:cNvSpPr/>
            <p:nvPr/>
          </p:nvSpPr>
          <p:spPr>
            <a:xfrm flipH="1">
              <a:off x="2690208" y="4672463"/>
              <a:ext cx="83090" cy="141195"/>
            </a:xfrm>
            <a:custGeom>
              <a:avLst/>
              <a:gdLst/>
              <a:ahLst/>
              <a:cxnLst/>
              <a:rect l="l" t="t" r="r" b="b"/>
              <a:pathLst>
                <a:path w="439" h="746" extrusionOk="0">
                  <a:moveTo>
                    <a:pt x="424" y="1"/>
                  </a:moveTo>
                  <a:cubicBezTo>
                    <a:pt x="419" y="1"/>
                    <a:pt x="413" y="4"/>
                    <a:pt x="407" y="12"/>
                  </a:cubicBezTo>
                  <a:cubicBezTo>
                    <a:pt x="322" y="128"/>
                    <a:pt x="255" y="249"/>
                    <a:pt x="189" y="370"/>
                  </a:cubicBezTo>
                  <a:cubicBezTo>
                    <a:pt x="116" y="491"/>
                    <a:pt x="68" y="618"/>
                    <a:pt x="1" y="739"/>
                  </a:cubicBezTo>
                  <a:cubicBezTo>
                    <a:pt x="1" y="745"/>
                    <a:pt x="7" y="745"/>
                    <a:pt x="7" y="745"/>
                  </a:cubicBezTo>
                  <a:cubicBezTo>
                    <a:pt x="80" y="630"/>
                    <a:pt x="140" y="509"/>
                    <a:pt x="219" y="388"/>
                  </a:cubicBezTo>
                  <a:cubicBezTo>
                    <a:pt x="286" y="267"/>
                    <a:pt x="358" y="146"/>
                    <a:pt x="431" y="25"/>
                  </a:cubicBezTo>
                  <a:cubicBezTo>
                    <a:pt x="439" y="13"/>
                    <a:pt x="434" y="1"/>
                    <a:pt x="424"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63"/>
            <p:cNvSpPr/>
            <p:nvPr/>
          </p:nvSpPr>
          <p:spPr>
            <a:xfrm flipH="1">
              <a:off x="2690208" y="4672463"/>
              <a:ext cx="83090" cy="141195"/>
            </a:xfrm>
            <a:custGeom>
              <a:avLst/>
              <a:gdLst/>
              <a:ahLst/>
              <a:cxnLst/>
              <a:rect l="l" t="t" r="r" b="b"/>
              <a:pathLst>
                <a:path w="439" h="746" extrusionOk="0">
                  <a:moveTo>
                    <a:pt x="424" y="1"/>
                  </a:moveTo>
                  <a:cubicBezTo>
                    <a:pt x="419" y="1"/>
                    <a:pt x="413" y="4"/>
                    <a:pt x="407" y="12"/>
                  </a:cubicBezTo>
                  <a:cubicBezTo>
                    <a:pt x="322" y="128"/>
                    <a:pt x="255" y="249"/>
                    <a:pt x="189" y="370"/>
                  </a:cubicBezTo>
                  <a:cubicBezTo>
                    <a:pt x="116" y="491"/>
                    <a:pt x="68" y="618"/>
                    <a:pt x="1" y="739"/>
                  </a:cubicBezTo>
                  <a:cubicBezTo>
                    <a:pt x="1" y="745"/>
                    <a:pt x="7" y="745"/>
                    <a:pt x="7" y="745"/>
                  </a:cubicBezTo>
                  <a:cubicBezTo>
                    <a:pt x="80" y="630"/>
                    <a:pt x="140" y="509"/>
                    <a:pt x="219" y="388"/>
                  </a:cubicBezTo>
                  <a:cubicBezTo>
                    <a:pt x="286" y="267"/>
                    <a:pt x="358" y="146"/>
                    <a:pt x="431" y="25"/>
                  </a:cubicBezTo>
                  <a:cubicBezTo>
                    <a:pt x="439" y="13"/>
                    <a:pt x="434" y="1"/>
                    <a:pt x="424"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63"/>
            <p:cNvSpPr/>
            <p:nvPr/>
          </p:nvSpPr>
          <p:spPr>
            <a:xfrm flipH="1">
              <a:off x="2715759" y="4635745"/>
              <a:ext cx="225988" cy="309646"/>
            </a:xfrm>
            <a:custGeom>
              <a:avLst/>
              <a:gdLst/>
              <a:ahLst/>
              <a:cxnLst/>
              <a:rect l="l" t="t" r="r" b="b"/>
              <a:pathLst>
                <a:path w="1194" h="1636" extrusionOk="0">
                  <a:moveTo>
                    <a:pt x="806" y="1"/>
                  </a:moveTo>
                  <a:lnTo>
                    <a:pt x="721" y="140"/>
                  </a:lnTo>
                  <a:cubicBezTo>
                    <a:pt x="746" y="146"/>
                    <a:pt x="770" y="158"/>
                    <a:pt x="788" y="176"/>
                  </a:cubicBezTo>
                  <a:cubicBezTo>
                    <a:pt x="806" y="182"/>
                    <a:pt x="818" y="194"/>
                    <a:pt x="836" y="206"/>
                  </a:cubicBezTo>
                  <a:cubicBezTo>
                    <a:pt x="849" y="213"/>
                    <a:pt x="867" y="225"/>
                    <a:pt x="879" y="237"/>
                  </a:cubicBezTo>
                  <a:cubicBezTo>
                    <a:pt x="909" y="255"/>
                    <a:pt x="933" y="279"/>
                    <a:pt x="958" y="303"/>
                  </a:cubicBezTo>
                  <a:cubicBezTo>
                    <a:pt x="994" y="346"/>
                    <a:pt x="1018" y="388"/>
                    <a:pt x="1018" y="388"/>
                  </a:cubicBezTo>
                  <a:cubicBezTo>
                    <a:pt x="1018" y="388"/>
                    <a:pt x="1012" y="388"/>
                    <a:pt x="988" y="376"/>
                  </a:cubicBezTo>
                  <a:cubicBezTo>
                    <a:pt x="970" y="370"/>
                    <a:pt x="945" y="370"/>
                    <a:pt x="915" y="358"/>
                  </a:cubicBezTo>
                  <a:cubicBezTo>
                    <a:pt x="867" y="334"/>
                    <a:pt x="794" y="303"/>
                    <a:pt x="728" y="267"/>
                  </a:cubicBezTo>
                  <a:lnTo>
                    <a:pt x="661" y="219"/>
                  </a:lnTo>
                  <a:lnTo>
                    <a:pt x="606" y="303"/>
                  </a:lnTo>
                  <a:cubicBezTo>
                    <a:pt x="625" y="303"/>
                    <a:pt x="631" y="309"/>
                    <a:pt x="643" y="315"/>
                  </a:cubicBezTo>
                  <a:cubicBezTo>
                    <a:pt x="673" y="334"/>
                    <a:pt x="697" y="358"/>
                    <a:pt x="715" y="376"/>
                  </a:cubicBezTo>
                  <a:cubicBezTo>
                    <a:pt x="721" y="394"/>
                    <a:pt x="728" y="400"/>
                    <a:pt x="728" y="406"/>
                  </a:cubicBezTo>
                  <a:cubicBezTo>
                    <a:pt x="728" y="418"/>
                    <a:pt x="728" y="418"/>
                    <a:pt x="734" y="418"/>
                  </a:cubicBezTo>
                  <a:lnTo>
                    <a:pt x="734" y="424"/>
                  </a:lnTo>
                  <a:lnTo>
                    <a:pt x="721" y="424"/>
                  </a:lnTo>
                  <a:cubicBezTo>
                    <a:pt x="715" y="424"/>
                    <a:pt x="697" y="430"/>
                    <a:pt x="685" y="430"/>
                  </a:cubicBezTo>
                  <a:cubicBezTo>
                    <a:pt x="655" y="430"/>
                    <a:pt x="625" y="424"/>
                    <a:pt x="594" y="412"/>
                  </a:cubicBezTo>
                  <a:cubicBezTo>
                    <a:pt x="576" y="400"/>
                    <a:pt x="570" y="394"/>
                    <a:pt x="552" y="388"/>
                  </a:cubicBezTo>
                  <a:cubicBezTo>
                    <a:pt x="461" y="539"/>
                    <a:pt x="382" y="685"/>
                    <a:pt x="298" y="842"/>
                  </a:cubicBezTo>
                  <a:cubicBezTo>
                    <a:pt x="310" y="848"/>
                    <a:pt x="328" y="854"/>
                    <a:pt x="352" y="872"/>
                  </a:cubicBezTo>
                  <a:cubicBezTo>
                    <a:pt x="419" y="909"/>
                    <a:pt x="485" y="963"/>
                    <a:pt x="534" y="1000"/>
                  </a:cubicBezTo>
                  <a:lnTo>
                    <a:pt x="588" y="1054"/>
                  </a:lnTo>
                  <a:cubicBezTo>
                    <a:pt x="600" y="1066"/>
                    <a:pt x="600" y="1078"/>
                    <a:pt x="600" y="1078"/>
                  </a:cubicBezTo>
                  <a:cubicBezTo>
                    <a:pt x="600" y="1078"/>
                    <a:pt x="594" y="1078"/>
                    <a:pt x="570" y="1066"/>
                  </a:cubicBezTo>
                  <a:cubicBezTo>
                    <a:pt x="552" y="1066"/>
                    <a:pt x="528" y="1060"/>
                    <a:pt x="491" y="1054"/>
                  </a:cubicBezTo>
                  <a:cubicBezTo>
                    <a:pt x="437" y="1036"/>
                    <a:pt x="358" y="1006"/>
                    <a:pt x="292" y="969"/>
                  </a:cubicBezTo>
                  <a:cubicBezTo>
                    <a:pt x="273" y="963"/>
                    <a:pt x="261" y="951"/>
                    <a:pt x="243" y="939"/>
                  </a:cubicBezTo>
                  <a:cubicBezTo>
                    <a:pt x="225" y="987"/>
                    <a:pt x="201" y="1036"/>
                    <a:pt x="170" y="1084"/>
                  </a:cubicBezTo>
                  <a:cubicBezTo>
                    <a:pt x="183" y="1090"/>
                    <a:pt x="201" y="1090"/>
                    <a:pt x="213" y="1096"/>
                  </a:cubicBezTo>
                  <a:cubicBezTo>
                    <a:pt x="243" y="1115"/>
                    <a:pt x="273" y="1139"/>
                    <a:pt x="292" y="1169"/>
                  </a:cubicBezTo>
                  <a:cubicBezTo>
                    <a:pt x="298" y="1181"/>
                    <a:pt x="304" y="1187"/>
                    <a:pt x="304" y="1199"/>
                  </a:cubicBezTo>
                  <a:cubicBezTo>
                    <a:pt x="304" y="1205"/>
                    <a:pt x="304" y="1205"/>
                    <a:pt x="310" y="1205"/>
                  </a:cubicBezTo>
                  <a:lnTo>
                    <a:pt x="310" y="1212"/>
                  </a:lnTo>
                  <a:lnTo>
                    <a:pt x="292" y="1212"/>
                  </a:lnTo>
                  <a:cubicBezTo>
                    <a:pt x="286" y="1212"/>
                    <a:pt x="267" y="1218"/>
                    <a:pt x="249" y="1218"/>
                  </a:cubicBezTo>
                  <a:cubicBezTo>
                    <a:pt x="219" y="1218"/>
                    <a:pt x="183" y="1212"/>
                    <a:pt x="152" y="1199"/>
                  </a:cubicBezTo>
                  <a:cubicBezTo>
                    <a:pt x="140" y="1187"/>
                    <a:pt x="122" y="1181"/>
                    <a:pt x="116" y="1169"/>
                  </a:cubicBezTo>
                  <a:lnTo>
                    <a:pt x="55" y="1290"/>
                  </a:lnTo>
                  <a:lnTo>
                    <a:pt x="1" y="1417"/>
                  </a:lnTo>
                  <a:lnTo>
                    <a:pt x="510" y="1635"/>
                  </a:lnTo>
                  <a:cubicBezTo>
                    <a:pt x="546" y="1514"/>
                    <a:pt x="600" y="1399"/>
                    <a:pt x="643" y="1278"/>
                  </a:cubicBezTo>
                  <a:cubicBezTo>
                    <a:pt x="691" y="1157"/>
                    <a:pt x="752" y="1048"/>
                    <a:pt x="806" y="933"/>
                  </a:cubicBezTo>
                  <a:cubicBezTo>
                    <a:pt x="867" y="818"/>
                    <a:pt x="915" y="703"/>
                    <a:pt x="988" y="582"/>
                  </a:cubicBezTo>
                  <a:cubicBezTo>
                    <a:pt x="1054" y="467"/>
                    <a:pt x="1115" y="358"/>
                    <a:pt x="1194" y="249"/>
                  </a:cubicBezTo>
                  <a:lnTo>
                    <a:pt x="8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63"/>
            <p:cNvSpPr/>
            <p:nvPr/>
          </p:nvSpPr>
          <p:spPr>
            <a:xfrm flipH="1">
              <a:off x="2757020" y="4635745"/>
              <a:ext cx="99745" cy="64352"/>
            </a:xfrm>
            <a:custGeom>
              <a:avLst/>
              <a:gdLst/>
              <a:ahLst/>
              <a:cxnLst/>
              <a:rect l="l" t="t" r="r" b="b"/>
              <a:pathLst>
                <a:path w="527" h="340" extrusionOk="0">
                  <a:moveTo>
                    <a:pt x="0" y="1"/>
                  </a:moveTo>
                  <a:cubicBezTo>
                    <a:pt x="79" y="79"/>
                    <a:pt x="182" y="116"/>
                    <a:pt x="272" y="176"/>
                  </a:cubicBezTo>
                  <a:cubicBezTo>
                    <a:pt x="357" y="231"/>
                    <a:pt x="442" y="279"/>
                    <a:pt x="521" y="340"/>
                  </a:cubicBezTo>
                  <a:cubicBezTo>
                    <a:pt x="521" y="340"/>
                    <a:pt x="527" y="340"/>
                    <a:pt x="521" y="334"/>
                  </a:cubicBezTo>
                  <a:cubicBezTo>
                    <a:pt x="454" y="261"/>
                    <a:pt x="369" y="200"/>
                    <a:pt x="291" y="146"/>
                  </a:cubicBezTo>
                  <a:cubicBezTo>
                    <a:pt x="206" y="85"/>
                    <a:pt x="109" y="1"/>
                    <a:pt x="0"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63"/>
            <p:cNvSpPr/>
            <p:nvPr/>
          </p:nvSpPr>
          <p:spPr>
            <a:xfrm flipH="1">
              <a:off x="2757020" y="4635745"/>
              <a:ext cx="99745" cy="64352"/>
            </a:xfrm>
            <a:custGeom>
              <a:avLst/>
              <a:gdLst/>
              <a:ahLst/>
              <a:cxnLst/>
              <a:rect l="l" t="t" r="r" b="b"/>
              <a:pathLst>
                <a:path w="527" h="340" extrusionOk="0">
                  <a:moveTo>
                    <a:pt x="0" y="1"/>
                  </a:moveTo>
                  <a:cubicBezTo>
                    <a:pt x="79" y="79"/>
                    <a:pt x="182" y="116"/>
                    <a:pt x="272" y="176"/>
                  </a:cubicBezTo>
                  <a:cubicBezTo>
                    <a:pt x="357" y="231"/>
                    <a:pt x="442" y="279"/>
                    <a:pt x="521" y="340"/>
                  </a:cubicBezTo>
                  <a:cubicBezTo>
                    <a:pt x="521" y="340"/>
                    <a:pt x="527" y="340"/>
                    <a:pt x="521" y="334"/>
                  </a:cubicBezTo>
                  <a:cubicBezTo>
                    <a:pt x="454" y="261"/>
                    <a:pt x="369" y="200"/>
                    <a:pt x="291" y="146"/>
                  </a:cubicBezTo>
                  <a:cubicBezTo>
                    <a:pt x="206" y="85"/>
                    <a:pt x="109" y="1"/>
                    <a:pt x="0"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63"/>
            <p:cNvSpPr/>
            <p:nvPr/>
          </p:nvSpPr>
          <p:spPr>
            <a:xfrm flipH="1">
              <a:off x="1693512" y="2980957"/>
              <a:ext cx="503269" cy="103341"/>
            </a:xfrm>
            <a:custGeom>
              <a:avLst/>
              <a:gdLst/>
              <a:ahLst/>
              <a:cxnLst/>
              <a:rect l="l" t="t" r="r" b="b"/>
              <a:pathLst>
                <a:path w="2659" h="546" extrusionOk="0">
                  <a:moveTo>
                    <a:pt x="1546" y="1"/>
                  </a:moveTo>
                  <a:cubicBezTo>
                    <a:pt x="1453" y="1"/>
                    <a:pt x="1360" y="5"/>
                    <a:pt x="1266" y="13"/>
                  </a:cubicBezTo>
                  <a:cubicBezTo>
                    <a:pt x="806" y="56"/>
                    <a:pt x="333" y="225"/>
                    <a:pt x="0" y="546"/>
                  </a:cubicBezTo>
                  <a:lnTo>
                    <a:pt x="2658" y="146"/>
                  </a:lnTo>
                  <a:cubicBezTo>
                    <a:pt x="2290" y="64"/>
                    <a:pt x="1921" y="1"/>
                    <a:pt x="1546"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63"/>
            <p:cNvSpPr/>
            <p:nvPr/>
          </p:nvSpPr>
          <p:spPr>
            <a:xfrm flipH="1">
              <a:off x="1693512" y="2940832"/>
              <a:ext cx="506676" cy="144792"/>
            </a:xfrm>
            <a:custGeom>
              <a:avLst/>
              <a:gdLst/>
              <a:ahLst/>
              <a:cxnLst/>
              <a:rect l="l" t="t" r="r" b="b"/>
              <a:pathLst>
                <a:path w="2677" h="765" extrusionOk="0">
                  <a:moveTo>
                    <a:pt x="1107" y="0"/>
                  </a:moveTo>
                  <a:cubicBezTo>
                    <a:pt x="1030" y="0"/>
                    <a:pt x="952" y="2"/>
                    <a:pt x="872" y="13"/>
                  </a:cubicBezTo>
                  <a:cubicBezTo>
                    <a:pt x="739" y="19"/>
                    <a:pt x="612" y="56"/>
                    <a:pt x="497" y="122"/>
                  </a:cubicBezTo>
                  <a:cubicBezTo>
                    <a:pt x="382" y="195"/>
                    <a:pt x="279" y="274"/>
                    <a:pt x="188" y="377"/>
                  </a:cubicBezTo>
                  <a:cubicBezTo>
                    <a:pt x="103" y="479"/>
                    <a:pt x="30" y="601"/>
                    <a:pt x="0" y="734"/>
                  </a:cubicBezTo>
                  <a:lnTo>
                    <a:pt x="24" y="764"/>
                  </a:lnTo>
                  <a:cubicBezTo>
                    <a:pt x="164" y="746"/>
                    <a:pt x="279" y="716"/>
                    <a:pt x="382" y="691"/>
                  </a:cubicBezTo>
                  <a:lnTo>
                    <a:pt x="690" y="625"/>
                  </a:lnTo>
                  <a:cubicBezTo>
                    <a:pt x="799" y="595"/>
                    <a:pt x="890" y="564"/>
                    <a:pt x="987" y="522"/>
                  </a:cubicBezTo>
                  <a:cubicBezTo>
                    <a:pt x="1084" y="486"/>
                    <a:pt x="1187" y="449"/>
                    <a:pt x="1290" y="425"/>
                  </a:cubicBezTo>
                  <a:cubicBezTo>
                    <a:pt x="1399" y="401"/>
                    <a:pt x="1502" y="389"/>
                    <a:pt x="1617" y="383"/>
                  </a:cubicBezTo>
                  <a:cubicBezTo>
                    <a:pt x="1732" y="364"/>
                    <a:pt x="1841" y="358"/>
                    <a:pt x="1956" y="358"/>
                  </a:cubicBezTo>
                  <a:cubicBezTo>
                    <a:pt x="1999" y="357"/>
                    <a:pt x="2042" y="357"/>
                    <a:pt x="2086" y="357"/>
                  </a:cubicBezTo>
                  <a:cubicBezTo>
                    <a:pt x="2278" y="357"/>
                    <a:pt x="2470" y="367"/>
                    <a:pt x="2658" y="377"/>
                  </a:cubicBezTo>
                  <a:lnTo>
                    <a:pt x="2676" y="322"/>
                  </a:lnTo>
                  <a:cubicBezTo>
                    <a:pt x="2458" y="231"/>
                    <a:pt x="2228" y="153"/>
                    <a:pt x="1992" y="92"/>
                  </a:cubicBezTo>
                  <a:cubicBezTo>
                    <a:pt x="1871" y="74"/>
                    <a:pt x="1750" y="44"/>
                    <a:pt x="1629" y="25"/>
                  </a:cubicBezTo>
                  <a:cubicBezTo>
                    <a:pt x="1508" y="13"/>
                    <a:pt x="1387" y="1"/>
                    <a:pt x="1259" y="1"/>
                  </a:cubicBezTo>
                  <a:cubicBezTo>
                    <a:pt x="1209" y="1"/>
                    <a:pt x="1158" y="0"/>
                    <a:pt x="1107"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63"/>
            <p:cNvSpPr/>
            <p:nvPr/>
          </p:nvSpPr>
          <p:spPr>
            <a:xfrm flipH="1">
              <a:off x="2168012" y="2755348"/>
              <a:ext cx="206494" cy="286555"/>
            </a:xfrm>
            <a:custGeom>
              <a:avLst/>
              <a:gdLst/>
              <a:ahLst/>
              <a:cxnLst/>
              <a:rect l="l" t="t" r="r" b="b"/>
              <a:pathLst>
                <a:path w="1091" h="1514" extrusionOk="0">
                  <a:moveTo>
                    <a:pt x="43" y="0"/>
                  </a:moveTo>
                  <a:lnTo>
                    <a:pt x="1" y="37"/>
                  </a:lnTo>
                  <a:cubicBezTo>
                    <a:pt x="86" y="176"/>
                    <a:pt x="164" y="303"/>
                    <a:pt x="231" y="430"/>
                  </a:cubicBezTo>
                  <a:cubicBezTo>
                    <a:pt x="267" y="497"/>
                    <a:pt x="298" y="557"/>
                    <a:pt x="328" y="630"/>
                  </a:cubicBezTo>
                  <a:cubicBezTo>
                    <a:pt x="358" y="697"/>
                    <a:pt x="388" y="757"/>
                    <a:pt x="419" y="824"/>
                  </a:cubicBezTo>
                  <a:cubicBezTo>
                    <a:pt x="449" y="884"/>
                    <a:pt x="467" y="963"/>
                    <a:pt x="485" y="1030"/>
                  </a:cubicBezTo>
                  <a:cubicBezTo>
                    <a:pt x="509" y="1096"/>
                    <a:pt x="540" y="1157"/>
                    <a:pt x="588" y="1211"/>
                  </a:cubicBezTo>
                  <a:cubicBezTo>
                    <a:pt x="631" y="1272"/>
                    <a:pt x="685" y="1314"/>
                    <a:pt x="746" y="1369"/>
                  </a:cubicBezTo>
                  <a:cubicBezTo>
                    <a:pt x="812" y="1423"/>
                    <a:pt x="879" y="1466"/>
                    <a:pt x="976" y="1514"/>
                  </a:cubicBezTo>
                  <a:lnTo>
                    <a:pt x="1024" y="1490"/>
                  </a:lnTo>
                  <a:cubicBezTo>
                    <a:pt x="1073" y="1393"/>
                    <a:pt x="1085" y="1308"/>
                    <a:pt x="1091" y="1217"/>
                  </a:cubicBezTo>
                  <a:cubicBezTo>
                    <a:pt x="1091" y="1126"/>
                    <a:pt x="1085" y="1042"/>
                    <a:pt x="1060" y="969"/>
                  </a:cubicBezTo>
                  <a:cubicBezTo>
                    <a:pt x="1048" y="884"/>
                    <a:pt x="1000" y="818"/>
                    <a:pt x="951" y="757"/>
                  </a:cubicBezTo>
                  <a:cubicBezTo>
                    <a:pt x="897" y="697"/>
                    <a:pt x="836" y="642"/>
                    <a:pt x="782" y="582"/>
                  </a:cubicBezTo>
                  <a:cubicBezTo>
                    <a:pt x="727" y="521"/>
                    <a:pt x="667" y="460"/>
                    <a:pt x="618" y="406"/>
                  </a:cubicBezTo>
                  <a:cubicBezTo>
                    <a:pt x="558" y="352"/>
                    <a:pt x="497" y="309"/>
                    <a:pt x="437" y="255"/>
                  </a:cubicBezTo>
                  <a:cubicBezTo>
                    <a:pt x="316" y="158"/>
                    <a:pt x="176" y="67"/>
                    <a:pt x="43" y="0"/>
                  </a:cubicBezTo>
                  <a:close/>
                </a:path>
              </a:pathLst>
            </a:custGeom>
            <a:solidFill>
              <a:srgbClr val="77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63"/>
            <p:cNvSpPr/>
            <p:nvPr/>
          </p:nvSpPr>
          <p:spPr>
            <a:xfrm flipH="1">
              <a:off x="2168012" y="2755348"/>
              <a:ext cx="206494" cy="286555"/>
            </a:xfrm>
            <a:custGeom>
              <a:avLst/>
              <a:gdLst/>
              <a:ahLst/>
              <a:cxnLst/>
              <a:rect l="l" t="t" r="r" b="b"/>
              <a:pathLst>
                <a:path w="1091" h="1514" extrusionOk="0">
                  <a:moveTo>
                    <a:pt x="43" y="0"/>
                  </a:moveTo>
                  <a:lnTo>
                    <a:pt x="1" y="37"/>
                  </a:lnTo>
                  <a:cubicBezTo>
                    <a:pt x="86" y="176"/>
                    <a:pt x="164" y="303"/>
                    <a:pt x="231" y="430"/>
                  </a:cubicBezTo>
                  <a:cubicBezTo>
                    <a:pt x="267" y="497"/>
                    <a:pt x="298" y="557"/>
                    <a:pt x="328" y="630"/>
                  </a:cubicBezTo>
                  <a:cubicBezTo>
                    <a:pt x="358" y="697"/>
                    <a:pt x="388" y="757"/>
                    <a:pt x="419" y="824"/>
                  </a:cubicBezTo>
                  <a:cubicBezTo>
                    <a:pt x="449" y="884"/>
                    <a:pt x="467" y="963"/>
                    <a:pt x="485" y="1030"/>
                  </a:cubicBezTo>
                  <a:cubicBezTo>
                    <a:pt x="509" y="1096"/>
                    <a:pt x="540" y="1157"/>
                    <a:pt x="588" y="1211"/>
                  </a:cubicBezTo>
                  <a:cubicBezTo>
                    <a:pt x="631" y="1272"/>
                    <a:pt x="685" y="1314"/>
                    <a:pt x="746" y="1369"/>
                  </a:cubicBezTo>
                  <a:cubicBezTo>
                    <a:pt x="812" y="1423"/>
                    <a:pt x="879" y="1466"/>
                    <a:pt x="976" y="1514"/>
                  </a:cubicBezTo>
                  <a:lnTo>
                    <a:pt x="1024" y="1490"/>
                  </a:lnTo>
                  <a:cubicBezTo>
                    <a:pt x="1073" y="1393"/>
                    <a:pt x="1085" y="1308"/>
                    <a:pt x="1091" y="1217"/>
                  </a:cubicBezTo>
                  <a:cubicBezTo>
                    <a:pt x="1091" y="1126"/>
                    <a:pt x="1085" y="1042"/>
                    <a:pt x="1060" y="969"/>
                  </a:cubicBezTo>
                  <a:cubicBezTo>
                    <a:pt x="1048" y="884"/>
                    <a:pt x="1000" y="818"/>
                    <a:pt x="951" y="757"/>
                  </a:cubicBezTo>
                  <a:cubicBezTo>
                    <a:pt x="897" y="697"/>
                    <a:pt x="836" y="642"/>
                    <a:pt x="782" y="582"/>
                  </a:cubicBezTo>
                  <a:cubicBezTo>
                    <a:pt x="727" y="521"/>
                    <a:pt x="667" y="460"/>
                    <a:pt x="618" y="406"/>
                  </a:cubicBezTo>
                  <a:cubicBezTo>
                    <a:pt x="558" y="352"/>
                    <a:pt x="497" y="309"/>
                    <a:pt x="437" y="255"/>
                  </a:cubicBezTo>
                  <a:cubicBezTo>
                    <a:pt x="316" y="158"/>
                    <a:pt x="176" y="67"/>
                    <a:pt x="43" y="0"/>
                  </a:cubicBezTo>
                  <a:close/>
                </a:path>
              </a:pathLst>
            </a:custGeom>
            <a:solidFill>
              <a:srgbClr val="77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63"/>
            <p:cNvSpPr/>
            <p:nvPr/>
          </p:nvSpPr>
          <p:spPr>
            <a:xfrm flipH="1">
              <a:off x="1706193" y="3075025"/>
              <a:ext cx="473364" cy="500998"/>
            </a:xfrm>
            <a:custGeom>
              <a:avLst/>
              <a:gdLst/>
              <a:ahLst/>
              <a:cxnLst/>
              <a:rect l="l" t="t" r="r" b="b"/>
              <a:pathLst>
                <a:path w="2501" h="2647" extrusionOk="0">
                  <a:moveTo>
                    <a:pt x="0" y="1"/>
                  </a:moveTo>
                  <a:lnTo>
                    <a:pt x="2501" y="2646"/>
                  </a:lnTo>
                  <a:cubicBezTo>
                    <a:pt x="2119" y="1454"/>
                    <a:pt x="1175" y="443"/>
                    <a:pt x="0"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63"/>
            <p:cNvSpPr/>
            <p:nvPr/>
          </p:nvSpPr>
          <p:spPr>
            <a:xfrm flipH="1">
              <a:off x="1699379" y="3069914"/>
              <a:ext cx="481314" cy="506108"/>
            </a:xfrm>
            <a:custGeom>
              <a:avLst/>
              <a:gdLst/>
              <a:ahLst/>
              <a:cxnLst/>
              <a:rect l="l" t="t" r="r" b="b"/>
              <a:pathLst>
                <a:path w="2543" h="2674" extrusionOk="0">
                  <a:moveTo>
                    <a:pt x="113" y="1"/>
                  </a:moveTo>
                  <a:cubicBezTo>
                    <a:pt x="84" y="1"/>
                    <a:pt x="55" y="1"/>
                    <a:pt x="24" y="3"/>
                  </a:cubicBezTo>
                  <a:lnTo>
                    <a:pt x="0" y="34"/>
                  </a:lnTo>
                  <a:cubicBezTo>
                    <a:pt x="55" y="100"/>
                    <a:pt x="115" y="161"/>
                    <a:pt x="176" y="215"/>
                  </a:cubicBezTo>
                  <a:cubicBezTo>
                    <a:pt x="236" y="270"/>
                    <a:pt x="285" y="318"/>
                    <a:pt x="345" y="373"/>
                  </a:cubicBezTo>
                  <a:cubicBezTo>
                    <a:pt x="406" y="427"/>
                    <a:pt x="460" y="482"/>
                    <a:pt x="521" y="524"/>
                  </a:cubicBezTo>
                  <a:cubicBezTo>
                    <a:pt x="575" y="578"/>
                    <a:pt x="630" y="621"/>
                    <a:pt x="690" y="669"/>
                  </a:cubicBezTo>
                  <a:cubicBezTo>
                    <a:pt x="751" y="712"/>
                    <a:pt x="799" y="760"/>
                    <a:pt x="860" y="803"/>
                  </a:cubicBezTo>
                  <a:cubicBezTo>
                    <a:pt x="920" y="851"/>
                    <a:pt x="981" y="893"/>
                    <a:pt x="1041" y="936"/>
                  </a:cubicBezTo>
                  <a:lnTo>
                    <a:pt x="1223" y="1063"/>
                  </a:lnTo>
                  <a:cubicBezTo>
                    <a:pt x="1284" y="1105"/>
                    <a:pt x="1338" y="1160"/>
                    <a:pt x="1399" y="1208"/>
                  </a:cubicBezTo>
                  <a:lnTo>
                    <a:pt x="1568" y="1360"/>
                  </a:lnTo>
                  <a:lnTo>
                    <a:pt x="1720" y="1523"/>
                  </a:lnTo>
                  <a:lnTo>
                    <a:pt x="1871" y="1699"/>
                  </a:lnTo>
                  <a:lnTo>
                    <a:pt x="2016" y="1880"/>
                  </a:lnTo>
                  <a:cubicBezTo>
                    <a:pt x="2192" y="2122"/>
                    <a:pt x="2355" y="2395"/>
                    <a:pt x="2488" y="2673"/>
                  </a:cubicBezTo>
                  <a:lnTo>
                    <a:pt x="2543" y="2661"/>
                  </a:lnTo>
                  <a:cubicBezTo>
                    <a:pt x="2488" y="2346"/>
                    <a:pt x="2386" y="2038"/>
                    <a:pt x="2246" y="1741"/>
                  </a:cubicBezTo>
                  <a:lnTo>
                    <a:pt x="2137" y="1523"/>
                  </a:lnTo>
                  <a:lnTo>
                    <a:pt x="2016" y="1311"/>
                  </a:lnTo>
                  <a:lnTo>
                    <a:pt x="1877" y="1105"/>
                  </a:lnTo>
                  <a:lnTo>
                    <a:pt x="1726" y="911"/>
                  </a:lnTo>
                  <a:cubicBezTo>
                    <a:pt x="1671" y="851"/>
                    <a:pt x="1623" y="790"/>
                    <a:pt x="1568" y="724"/>
                  </a:cubicBezTo>
                  <a:lnTo>
                    <a:pt x="1399" y="530"/>
                  </a:lnTo>
                  <a:cubicBezTo>
                    <a:pt x="1338" y="482"/>
                    <a:pt x="1278" y="421"/>
                    <a:pt x="1211" y="367"/>
                  </a:cubicBezTo>
                  <a:cubicBezTo>
                    <a:pt x="1144" y="318"/>
                    <a:pt x="1078" y="276"/>
                    <a:pt x="999" y="227"/>
                  </a:cubicBezTo>
                  <a:cubicBezTo>
                    <a:pt x="926" y="191"/>
                    <a:pt x="848" y="155"/>
                    <a:pt x="775" y="124"/>
                  </a:cubicBezTo>
                  <a:cubicBezTo>
                    <a:pt x="690" y="100"/>
                    <a:pt x="612" y="70"/>
                    <a:pt x="533" y="46"/>
                  </a:cubicBezTo>
                  <a:cubicBezTo>
                    <a:pt x="448" y="34"/>
                    <a:pt x="363" y="9"/>
                    <a:pt x="279" y="3"/>
                  </a:cubicBezTo>
                  <a:cubicBezTo>
                    <a:pt x="226" y="3"/>
                    <a:pt x="171" y="1"/>
                    <a:pt x="113"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63"/>
            <p:cNvSpPr/>
            <p:nvPr/>
          </p:nvSpPr>
          <p:spPr>
            <a:xfrm flipH="1">
              <a:off x="2142839" y="3087706"/>
              <a:ext cx="294693" cy="385164"/>
            </a:xfrm>
            <a:custGeom>
              <a:avLst/>
              <a:gdLst/>
              <a:ahLst/>
              <a:cxnLst/>
              <a:rect l="l" t="t" r="r" b="b"/>
              <a:pathLst>
                <a:path w="1557" h="2035" extrusionOk="0">
                  <a:moveTo>
                    <a:pt x="1557" y="0"/>
                  </a:moveTo>
                  <a:lnTo>
                    <a:pt x="1557" y="0"/>
                  </a:lnTo>
                  <a:cubicBezTo>
                    <a:pt x="1381" y="43"/>
                    <a:pt x="1236" y="164"/>
                    <a:pt x="1103" y="285"/>
                  </a:cubicBezTo>
                  <a:cubicBezTo>
                    <a:pt x="600" y="763"/>
                    <a:pt x="285" y="1399"/>
                    <a:pt x="1" y="2034"/>
                  </a:cubicBezTo>
                  <a:lnTo>
                    <a:pt x="1557" y="0"/>
                  </a:ln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63"/>
            <p:cNvSpPr/>
            <p:nvPr/>
          </p:nvSpPr>
          <p:spPr>
            <a:xfrm flipH="1">
              <a:off x="2141703" y="3079756"/>
              <a:ext cx="302643" cy="397656"/>
            </a:xfrm>
            <a:custGeom>
              <a:avLst/>
              <a:gdLst/>
              <a:ahLst/>
              <a:cxnLst/>
              <a:rect l="l" t="t" r="r" b="b"/>
              <a:pathLst>
                <a:path w="1599" h="2101" extrusionOk="0">
                  <a:moveTo>
                    <a:pt x="1421" y="0"/>
                  </a:moveTo>
                  <a:cubicBezTo>
                    <a:pt x="1339" y="0"/>
                    <a:pt x="1255" y="19"/>
                    <a:pt x="1181" y="48"/>
                  </a:cubicBezTo>
                  <a:cubicBezTo>
                    <a:pt x="1054" y="97"/>
                    <a:pt x="945" y="151"/>
                    <a:pt x="854" y="230"/>
                  </a:cubicBezTo>
                  <a:cubicBezTo>
                    <a:pt x="757" y="296"/>
                    <a:pt x="685" y="387"/>
                    <a:pt x="624" y="496"/>
                  </a:cubicBezTo>
                  <a:cubicBezTo>
                    <a:pt x="564" y="593"/>
                    <a:pt x="509" y="708"/>
                    <a:pt x="455" y="805"/>
                  </a:cubicBezTo>
                  <a:cubicBezTo>
                    <a:pt x="400" y="908"/>
                    <a:pt x="346" y="1011"/>
                    <a:pt x="303" y="1114"/>
                  </a:cubicBezTo>
                  <a:cubicBezTo>
                    <a:pt x="261" y="1223"/>
                    <a:pt x="219" y="1326"/>
                    <a:pt x="182" y="1435"/>
                  </a:cubicBezTo>
                  <a:cubicBezTo>
                    <a:pt x="116" y="1647"/>
                    <a:pt x="55" y="1858"/>
                    <a:pt x="1" y="2076"/>
                  </a:cubicBezTo>
                  <a:lnTo>
                    <a:pt x="55" y="2101"/>
                  </a:lnTo>
                  <a:cubicBezTo>
                    <a:pt x="182" y="1919"/>
                    <a:pt x="303" y="1737"/>
                    <a:pt x="430" y="1562"/>
                  </a:cubicBezTo>
                  <a:cubicBezTo>
                    <a:pt x="491" y="1477"/>
                    <a:pt x="552" y="1386"/>
                    <a:pt x="624" y="1308"/>
                  </a:cubicBezTo>
                  <a:cubicBezTo>
                    <a:pt x="685" y="1217"/>
                    <a:pt x="751" y="1138"/>
                    <a:pt x="818" y="1053"/>
                  </a:cubicBezTo>
                  <a:cubicBezTo>
                    <a:pt x="885" y="975"/>
                    <a:pt x="969" y="902"/>
                    <a:pt x="1042" y="835"/>
                  </a:cubicBezTo>
                  <a:cubicBezTo>
                    <a:pt x="1127" y="769"/>
                    <a:pt x="1187" y="690"/>
                    <a:pt x="1248" y="611"/>
                  </a:cubicBezTo>
                  <a:cubicBezTo>
                    <a:pt x="1308" y="526"/>
                    <a:pt x="1363" y="436"/>
                    <a:pt x="1417" y="351"/>
                  </a:cubicBezTo>
                  <a:cubicBezTo>
                    <a:pt x="1472" y="260"/>
                    <a:pt x="1520" y="175"/>
                    <a:pt x="1599" y="72"/>
                  </a:cubicBezTo>
                  <a:lnTo>
                    <a:pt x="1575" y="24"/>
                  </a:lnTo>
                  <a:cubicBezTo>
                    <a:pt x="1525" y="8"/>
                    <a:pt x="1473" y="0"/>
                    <a:pt x="1421"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63"/>
            <p:cNvSpPr/>
            <p:nvPr/>
          </p:nvSpPr>
          <p:spPr>
            <a:xfrm flipH="1">
              <a:off x="2179368" y="3087706"/>
              <a:ext cx="23091" cy="570838"/>
            </a:xfrm>
            <a:custGeom>
              <a:avLst/>
              <a:gdLst/>
              <a:ahLst/>
              <a:cxnLst/>
              <a:rect l="l" t="t" r="r" b="b"/>
              <a:pathLst>
                <a:path w="122" h="3016" extrusionOk="0">
                  <a:moveTo>
                    <a:pt x="85" y="0"/>
                  </a:moveTo>
                  <a:lnTo>
                    <a:pt x="85" y="0"/>
                  </a:lnTo>
                  <a:cubicBezTo>
                    <a:pt x="0" y="1005"/>
                    <a:pt x="12" y="2022"/>
                    <a:pt x="121" y="3015"/>
                  </a:cubicBezTo>
                  <a:lnTo>
                    <a:pt x="85" y="0"/>
                  </a:ln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63"/>
            <p:cNvSpPr/>
            <p:nvPr/>
          </p:nvSpPr>
          <p:spPr>
            <a:xfrm flipH="1">
              <a:off x="2141703" y="3084110"/>
              <a:ext cx="111291" cy="574434"/>
            </a:xfrm>
            <a:custGeom>
              <a:avLst/>
              <a:gdLst/>
              <a:ahLst/>
              <a:cxnLst/>
              <a:rect l="l" t="t" r="r" b="b"/>
              <a:pathLst>
                <a:path w="588" h="3035" extrusionOk="0">
                  <a:moveTo>
                    <a:pt x="316" y="1"/>
                  </a:moveTo>
                  <a:cubicBezTo>
                    <a:pt x="231" y="122"/>
                    <a:pt x="170" y="243"/>
                    <a:pt x="122" y="370"/>
                  </a:cubicBezTo>
                  <a:cubicBezTo>
                    <a:pt x="79" y="491"/>
                    <a:pt x="49" y="625"/>
                    <a:pt x="25" y="752"/>
                  </a:cubicBezTo>
                  <a:cubicBezTo>
                    <a:pt x="1" y="879"/>
                    <a:pt x="1" y="1006"/>
                    <a:pt x="19" y="1139"/>
                  </a:cubicBezTo>
                  <a:cubicBezTo>
                    <a:pt x="31" y="1266"/>
                    <a:pt x="55" y="1393"/>
                    <a:pt x="73" y="1521"/>
                  </a:cubicBezTo>
                  <a:lnTo>
                    <a:pt x="116" y="1908"/>
                  </a:lnTo>
                  <a:cubicBezTo>
                    <a:pt x="134" y="2041"/>
                    <a:pt x="152" y="2156"/>
                    <a:pt x="176" y="2290"/>
                  </a:cubicBezTo>
                  <a:cubicBezTo>
                    <a:pt x="225" y="2538"/>
                    <a:pt x="285" y="2786"/>
                    <a:pt x="352" y="3034"/>
                  </a:cubicBezTo>
                  <a:lnTo>
                    <a:pt x="406" y="3028"/>
                  </a:lnTo>
                  <a:cubicBezTo>
                    <a:pt x="418" y="2780"/>
                    <a:pt x="437" y="2520"/>
                    <a:pt x="449" y="2271"/>
                  </a:cubicBezTo>
                  <a:cubicBezTo>
                    <a:pt x="455" y="2144"/>
                    <a:pt x="467" y="2023"/>
                    <a:pt x="473" y="1896"/>
                  </a:cubicBezTo>
                  <a:cubicBezTo>
                    <a:pt x="479" y="1775"/>
                    <a:pt x="497" y="1642"/>
                    <a:pt x="503" y="1521"/>
                  </a:cubicBezTo>
                  <a:cubicBezTo>
                    <a:pt x="515" y="1400"/>
                    <a:pt x="533" y="1272"/>
                    <a:pt x="558" y="1151"/>
                  </a:cubicBezTo>
                  <a:cubicBezTo>
                    <a:pt x="576" y="1030"/>
                    <a:pt x="588" y="903"/>
                    <a:pt x="570" y="782"/>
                  </a:cubicBezTo>
                  <a:cubicBezTo>
                    <a:pt x="564" y="655"/>
                    <a:pt x="540" y="534"/>
                    <a:pt x="509" y="407"/>
                  </a:cubicBezTo>
                  <a:cubicBezTo>
                    <a:pt x="479" y="273"/>
                    <a:pt x="443" y="146"/>
                    <a:pt x="376" y="19"/>
                  </a:cubicBezTo>
                  <a:lnTo>
                    <a:pt x="316" y="1"/>
                  </a:ln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63"/>
            <p:cNvSpPr/>
            <p:nvPr/>
          </p:nvSpPr>
          <p:spPr>
            <a:xfrm flipH="1">
              <a:off x="2132429" y="3038685"/>
              <a:ext cx="740424" cy="131732"/>
            </a:xfrm>
            <a:custGeom>
              <a:avLst/>
              <a:gdLst/>
              <a:ahLst/>
              <a:cxnLst/>
              <a:rect l="l" t="t" r="r" b="b"/>
              <a:pathLst>
                <a:path w="3912" h="696" extrusionOk="0">
                  <a:moveTo>
                    <a:pt x="2522" y="0"/>
                  </a:moveTo>
                  <a:cubicBezTo>
                    <a:pt x="1640" y="0"/>
                    <a:pt x="754" y="237"/>
                    <a:pt x="0" y="695"/>
                  </a:cubicBezTo>
                  <a:lnTo>
                    <a:pt x="3911" y="205"/>
                  </a:lnTo>
                  <a:cubicBezTo>
                    <a:pt x="3463" y="68"/>
                    <a:pt x="2993" y="0"/>
                    <a:pt x="2522"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63"/>
            <p:cNvSpPr/>
            <p:nvPr/>
          </p:nvSpPr>
          <p:spPr>
            <a:xfrm flipH="1">
              <a:off x="2132429" y="2985689"/>
              <a:ext cx="744967" cy="190406"/>
            </a:xfrm>
            <a:custGeom>
              <a:avLst/>
              <a:gdLst/>
              <a:ahLst/>
              <a:cxnLst/>
              <a:rect l="l" t="t" r="r" b="b"/>
              <a:pathLst>
                <a:path w="3936" h="1006" extrusionOk="0">
                  <a:moveTo>
                    <a:pt x="2688" y="0"/>
                  </a:moveTo>
                  <a:cubicBezTo>
                    <a:pt x="2603" y="0"/>
                    <a:pt x="2513" y="6"/>
                    <a:pt x="2422" y="18"/>
                  </a:cubicBezTo>
                  <a:lnTo>
                    <a:pt x="2161" y="55"/>
                  </a:lnTo>
                  <a:cubicBezTo>
                    <a:pt x="2071" y="79"/>
                    <a:pt x="1986" y="91"/>
                    <a:pt x="1895" y="109"/>
                  </a:cubicBezTo>
                  <a:lnTo>
                    <a:pt x="1635" y="170"/>
                  </a:lnTo>
                  <a:lnTo>
                    <a:pt x="1380" y="236"/>
                  </a:lnTo>
                  <a:lnTo>
                    <a:pt x="1132" y="327"/>
                  </a:lnTo>
                  <a:lnTo>
                    <a:pt x="890" y="424"/>
                  </a:lnTo>
                  <a:cubicBezTo>
                    <a:pt x="569" y="575"/>
                    <a:pt x="272" y="751"/>
                    <a:pt x="0" y="963"/>
                  </a:cubicBezTo>
                  <a:lnTo>
                    <a:pt x="30" y="1005"/>
                  </a:lnTo>
                  <a:cubicBezTo>
                    <a:pt x="345" y="872"/>
                    <a:pt x="654" y="757"/>
                    <a:pt x="981" y="684"/>
                  </a:cubicBezTo>
                  <a:lnTo>
                    <a:pt x="1223" y="630"/>
                  </a:lnTo>
                  <a:lnTo>
                    <a:pt x="1465" y="594"/>
                  </a:lnTo>
                  <a:lnTo>
                    <a:pt x="1707" y="563"/>
                  </a:lnTo>
                  <a:lnTo>
                    <a:pt x="1950" y="545"/>
                  </a:lnTo>
                  <a:lnTo>
                    <a:pt x="2192" y="545"/>
                  </a:lnTo>
                  <a:lnTo>
                    <a:pt x="2434" y="563"/>
                  </a:lnTo>
                  <a:cubicBezTo>
                    <a:pt x="2519" y="569"/>
                    <a:pt x="2591" y="575"/>
                    <a:pt x="2676" y="575"/>
                  </a:cubicBezTo>
                  <a:lnTo>
                    <a:pt x="2918" y="575"/>
                  </a:lnTo>
                  <a:cubicBezTo>
                    <a:pt x="3003" y="575"/>
                    <a:pt x="3076" y="575"/>
                    <a:pt x="3160" y="569"/>
                  </a:cubicBezTo>
                  <a:cubicBezTo>
                    <a:pt x="3239" y="569"/>
                    <a:pt x="3324" y="569"/>
                    <a:pt x="3409" y="563"/>
                  </a:cubicBezTo>
                  <a:cubicBezTo>
                    <a:pt x="3493" y="563"/>
                    <a:pt x="3584" y="551"/>
                    <a:pt x="3669" y="545"/>
                  </a:cubicBezTo>
                  <a:cubicBezTo>
                    <a:pt x="3748" y="539"/>
                    <a:pt x="3839" y="533"/>
                    <a:pt x="3929" y="515"/>
                  </a:cubicBezTo>
                  <a:lnTo>
                    <a:pt x="3935" y="454"/>
                  </a:lnTo>
                  <a:cubicBezTo>
                    <a:pt x="3869" y="394"/>
                    <a:pt x="3796" y="345"/>
                    <a:pt x="3717" y="297"/>
                  </a:cubicBezTo>
                  <a:cubicBezTo>
                    <a:pt x="3645" y="249"/>
                    <a:pt x="3560" y="212"/>
                    <a:pt x="3475" y="176"/>
                  </a:cubicBezTo>
                  <a:cubicBezTo>
                    <a:pt x="3390" y="133"/>
                    <a:pt x="3300" y="115"/>
                    <a:pt x="3221" y="85"/>
                  </a:cubicBezTo>
                  <a:cubicBezTo>
                    <a:pt x="3130" y="61"/>
                    <a:pt x="3045" y="37"/>
                    <a:pt x="2955" y="25"/>
                  </a:cubicBezTo>
                  <a:cubicBezTo>
                    <a:pt x="2870" y="18"/>
                    <a:pt x="2779" y="6"/>
                    <a:pt x="2688"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63"/>
            <p:cNvSpPr/>
            <p:nvPr/>
          </p:nvSpPr>
          <p:spPr>
            <a:xfrm flipH="1">
              <a:off x="2119937" y="2715222"/>
              <a:ext cx="429832" cy="426425"/>
            </a:xfrm>
            <a:custGeom>
              <a:avLst/>
              <a:gdLst/>
              <a:ahLst/>
              <a:cxnLst/>
              <a:rect l="l" t="t" r="r" b="b"/>
              <a:pathLst>
                <a:path w="2271" h="2253" extrusionOk="0">
                  <a:moveTo>
                    <a:pt x="1" y="0"/>
                  </a:moveTo>
                  <a:lnTo>
                    <a:pt x="2271" y="2253"/>
                  </a:lnTo>
                  <a:cubicBezTo>
                    <a:pt x="1762" y="1296"/>
                    <a:pt x="957" y="497"/>
                    <a:pt x="1"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63"/>
            <p:cNvSpPr/>
            <p:nvPr/>
          </p:nvSpPr>
          <p:spPr>
            <a:xfrm flipH="1">
              <a:off x="2114070" y="2709544"/>
              <a:ext cx="437971" cy="435510"/>
            </a:xfrm>
            <a:custGeom>
              <a:avLst/>
              <a:gdLst/>
              <a:ahLst/>
              <a:cxnLst/>
              <a:rect l="l" t="t" r="r" b="b"/>
              <a:pathLst>
                <a:path w="2314" h="2301" extrusionOk="0">
                  <a:moveTo>
                    <a:pt x="25" y="0"/>
                  </a:moveTo>
                  <a:lnTo>
                    <a:pt x="0" y="43"/>
                  </a:lnTo>
                  <a:cubicBezTo>
                    <a:pt x="218" y="212"/>
                    <a:pt x="424" y="376"/>
                    <a:pt x="624" y="557"/>
                  </a:cubicBezTo>
                  <a:lnTo>
                    <a:pt x="763" y="696"/>
                  </a:lnTo>
                  <a:lnTo>
                    <a:pt x="903" y="842"/>
                  </a:lnTo>
                  <a:lnTo>
                    <a:pt x="1036" y="981"/>
                  </a:lnTo>
                  <a:lnTo>
                    <a:pt x="1169" y="1132"/>
                  </a:lnTo>
                  <a:cubicBezTo>
                    <a:pt x="1211" y="1187"/>
                    <a:pt x="1248" y="1241"/>
                    <a:pt x="1290" y="1296"/>
                  </a:cubicBezTo>
                  <a:lnTo>
                    <a:pt x="1393" y="1459"/>
                  </a:lnTo>
                  <a:cubicBezTo>
                    <a:pt x="1429" y="1514"/>
                    <a:pt x="1472" y="1574"/>
                    <a:pt x="1508" y="1617"/>
                  </a:cubicBezTo>
                  <a:cubicBezTo>
                    <a:pt x="1544" y="1671"/>
                    <a:pt x="1593" y="1720"/>
                    <a:pt x="1635" y="1762"/>
                  </a:cubicBezTo>
                  <a:lnTo>
                    <a:pt x="1774" y="1901"/>
                  </a:lnTo>
                  <a:cubicBezTo>
                    <a:pt x="1817" y="1944"/>
                    <a:pt x="1865" y="1986"/>
                    <a:pt x="1914" y="2034"/>
                  </a:cubicBezTo>
                  <a:cubicBezTo>
                    <a:pt x="1962" y="2077"/>
                    <a:pt x="2017" y="2125"/>
                    <a:pt x="2077" y="2168"/>
                  </a:cubicBezTo>
                  <a:cubicBezTo>
                    <a:pt x="2126" y="2216"/>
                    <a:pt x="2186" y="2258"/>
                    <a:pt x="2259" y="2301"/>
                  </a:cubicBezTo>
                  <a:lnTo>
                    <a:pt x="2313" y="2252"/>
                  </a:lnTo>
                  <a:cubicBezTo>
                    <a:pt x="2313" y="2180"/>
                    <a:pt x="2301" y="2101"/>
                    <a:pt x="2295" y="2028"/>
                  </a:cubicBezTo>
                  <a:cubicBezTo>
                    <a:pt x="2277" y="1956"/>
                    <a:pt x="2265" y="1883"/>
                    <a:pt x="2241" y="1817"/>
                  </a:cubicBezTo>
                  <a:cubicBezTo>
                    <a:pt x="2216" y="1744"/>
                    <a:pt x="2198" y="1677"/>
                    <a:pt x="2168" y="1611"/>
                  </a:cubicBezTo>
                  <a:cubicBezTo>
                    <a:pt x="2138" y="1550"/>
                    <a:pt x="2107" y="1484"/>
                    <a:pt x="2065" y="1423"/>
                  </a:cubicBezTo>
                  <a:cubicBezTo>
                    <a:pt x="2029" y="1362"/>
                    <a:pt x="1992" y="1302"/>
                    <a:pt x="1950" y="1247"/>
                  </a:cubicBezTo>
                  <a:cubicBezTo>
                    <a:pt x="1902" y="1193"/>
                    <a:pt x="1859" y="1151"/>
                    <a:pt x="1805" y="1096"/>
                  </a:cubicBezTo>
                  <a:lnTo>
                    <a:pt x="1635" y="963"/>
                  </a:lnTo>
                  <a:cubicBezTo>
                    <a:pt x="1575" y="914"/>
                    <a:pt x="1520" y="872"/>
                    <a:pt x="1472" y="824"/>
                  </a:cubicBezTo>
                  <a:lnTo>
                    <a:pt x="1302" y="690"/>
                  </a:lnTo>
                  <a:lnTo>
                    <a:pt x="1139" y="557"/>
                  </a:lnTo>
                  <a:lnTo>
                    <a:pt x="963" y="448"/>
                  </a:lnTo>
                  <a:lnTo>
                    <a:pt x="781" y="339"/>
                  </a:lnTo>
                  <a:cubicBezTo>
                    <a:pt x="539" y="206"/>
                    <a:pt x="291" y="91"/>
                    <a:pt x="25"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63"/>
            <p:cNvSpPr/>
            <p:nvPr/>
          </p:nvSpPr>
          <p:spPr>
            <a:xfrm flipH="1">
              <a:off x="2093439" y="2585762"/>
              <a:ext cx="84982" cy="513490"/>
            </a:xfrm>
            <a:custGeom>
              <a:avLst/>
              <a:gdLst/>
              <a:ahLst/>
              <a:cxnLst/>
              <a:rect l="l" t="t" r="r" b="b"/>
              <a:pathLst>
                <a:path w="449" h="2713" extrusionOk="0">
                  <a:moveTo>
                    <a:pt x="448" y="0"/>
                  </a:moveTo>
                  <a:lnTo>
                    <a:pt x="448" y="0"/>
                  </a:lnTo>
                  <a:cubicBezTo>
                    <a:pt x="133" y="866"/>
                    <a:pt x="0" y="1798"/>
                    <a:pt x="55" y="2713"/>
                  </a:cubicBezTo>
                  <a:lnTo>
                    <a:pt x="448" y="0"/>
                  </a:ln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63"/>
            <p:cNvSpPr/>
            <p:nvPr/>
          </p:nvSpPr>
          <p:spPr>
            <a:xfrm flipH="1">
              <a:off x="2087761" y="2585762"/>
              <a:ext cx="134192" cy="514625"/>
            </a:xfrm>
            <a:custGeom>
              <a:avLst/>
              <a:gdLst/>
              <a:ahLst/>
              <a:cxnLst/>
              <a:rect l="l" t="t" r="r" b="b"/>
              <a:pathLst>
                <a:path w="709" h="2719" extrusionOk="0">
                  <a:moveTo>
                    <a:pt x="654" y="0"/>
                  </a:moveTo>
                  <a:cubicBezTo>
                    <a:pt x="533" y="206"/>
                    <a:pt x="436" y="418"/>
                    <a:pt x="345" y="636"/>
                  </a:cubicBezTo>
                  <a:cubicBezTo>
                    <a:pt x="303" y="745"/>
                    <a:pt x="267" y="860"/>
                    <a:pt x="224" y="969"/>
                  </a:cubicBezTo>
                  <a:cubicBezTo>
                    <a:pt x="188" y="1084"/>
                    <a:pt x="158" y="1199"/>
                    <a:pt x="127" y="1314"/>
                  </a:cubicBezTo>
                  <a:cubicBezTo>
                    <a:pt x="115" y="1375"/>
                    <a:pt x="97" y="1423"/>
                    <a:pt x="85" y="1484"/>
                  </a:cubicBezTo>
                  <a:lnTo>
                    <a:pt x="36" y="1659"/>
                  </a:lnTo>
                  <a:cubicBezTo>
                    <a:pt x="24" y="1714"/>
                    <a:pt x="12" y="1774"/>
                    <a:pt x="6" y="1835"/>
                  </a:cubicBezTo>
                  <a:cubicBezTo>
                    <a:pt x="0" y="1895"/>
                    <a:pt x="0" y="1956"/>
                    <a:pt x="6" y="2016"/>
                  </a:cubicBezTo>
                  <a:cubicBezTo>
                    <a:pt x="24" y="2138"/>
                    <a:pt x="43" y="2253"/>
                    <a:pt x="85" y="2374"/>
                  </a:cubicBezTo>
                  <a:cubicBezTo>
                    <a:pt x="121" y="2495"/>
                    <a:pt x="176" y="2604"/>
                    <a:pt x="254" y="2719"/>
                  </a:cubicBezTo>
                  <a:lnTo>
                    <a:pt x="315" y="2713"/>
                  </a:lnTo>
                  <a:cubicBezTo>
                    <a:pt x="357" y="2652"/>
                    <a:pt x="388" y="2598"/>
                    <a:pt x="406" y="2537"/>
                  </a:cubicBezTo>
                  <a:cubicBezTo>
                    <a:pt x="430" y="2483"/>
                    <a:pt x="454" y="2422"/>
                    <a:pt x="466" y="2374"/>
                  </a:cubicBezTo>
                  <a:cubicBezTo>
                    <a:pt x="509" y="2259"/>
                    <a:pt x="527" y="2144"/>
                    <a:pt x="551" y="2041"/>
                  </a:cubicBezTo>
                  <a:cubicBezTo>
                    <a:pt x="575" y="1926"/>
                    <a:pt x="581" y="1817"/>
                    <a:pt x="575" y="1708"/>
                  </a:cubicBezTo>
                  <a:cubicBezTo>
                    <a:pt x="563" y="1599"/>
                    <a:pt x="551" y="1484"/>
                    <a:pt x="557" y="1375"/>
                  </a:cubicBezTo>
                  <a:cubicBezTo>
                    <a:pt x="563" y="1266"/>
                    <a:pt x="575" y="1151"/>
                    <a:pt x="581" y="1042"/>
                  </a:cubicBezTo>
                  <a:cubicBezTo>
                    <a:pt x="587" y="927"/>
                    <a:pt x="593" y="812"/>
                    <a:pt x="612" y="697"/>
                  </a:cubicBezTo>
                  <a:cubicBezTo>
                    <a:pt x="636" y="473"/>
                    <a:pt x="672" y="242"/>
                    <a:pt x="709" y="18"/>
                  </a:cubicBezTo>
                  <a:lnTo>
                    <a:pt x="654" y="0"/>
                  </a:ln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63"/>
            <p:cNvSpPr/>
            <p:nvPr/>
          </p:nvSpPr>
          <p:spPr>
            <a:xfrm flipH="1">
              <a:off x="2154195" y="2749859"/>
              <a:ext cx="1040796" cy="394060"/>
            </a:xfrm>
            <a:custGeom>
              <a:avLst/>
              <a:gdLst/>
              <a:ahLst/>
              <a:cxnLst/>
              <a:rect l="l" t="t" r="r" b="b"/>
              <a:pathLst>
                <a:path w="5499" h="2082" extrusionOk="0">
                  <a:moveTo>
                    <a:pt x="2329" y="0"/>
                  </a:moveTo>
                  <a:cubicBezTo>
                    <a:pt x="1980" y="0"/>
                    <a:pt x="1635" y="49"/>
                    <a:pt x="1309" y="138"/>
                  </a:cubicBezTo>
                  <a:cubicBezTo>
                    <a:pt x="824" y="290"/>
                    <a:pt x="388" y="544"/>
                    <a:pt x="1" y="883"/>
                  </a:cubicBezTo>
                  <a:cubicBezTo>
                    <a:pt x="213" y="956"/>
                    <a:pt x="419" y="1016"/>
                    <a:pt x="631" y="1071"/>
                  </a:cubicBezTo>
                  <a:lnTo>
                    <a:pt x="643" y="1047"/>
                  </a:lnTo>
                  <a:lnTo>
                    <a:pt x="746" y="895"/>
                  </a:lnTo>
                  <a:lnTo>
                    <a:pt x="843" y="744"/>
                  </a:lnTo>
                  <a:lnTo>
                    <a:pt x="1048" y="453"/>
                  </a:lnTo>
                  <a:lnTo>
                    <a:pt x="1060" y="465"/>
                  </a:lnTo>
                  <a:cubicBezTo>
                    <a:pt x="1024" y="586"/>
                    <a:pt x="970" y="701"/>
                    <a:pt x="927" y="816"/>
                  </a:cubicBezTo>
                  <a:lnTo>
                    <a:pt x="855" y="986"/>
                  </a:lnTo>
                  <a:lnTo>
                    <a:pt x="794" y="1125"/>
                  </a:lnTo>
                  <a:lnTo>
                    <a:pt x="909" y="1155"/>
                  </a:lnTo>
                  <a:cubicBezTo>
                    <a:pt x="939" y="1107"/>
                    <a:pt x="964" y="1071"/>
                    <a:pt x="994" y="1028"/>
                  </a:cubicBezTo>
                  <a:lnTo>
                    <a:pt x="1115" y="847"/>
                  </a:lnTo>
                  <a:lnTo>
                    <a:pt x="1236" y="665"/>
                  </a:lnTo>
                  <a:cubicBezTo>
                    <a:pt x="1321" y="544"/>
                    <a:pt x="1400" y="423"/>
                    <a:pt x="1490" y="308"/>
                  </a:cubicBezTo>
                  <a:lnTo>
                    <a:pt x="1508" y="320"/>
                  </a:lnTo>
                  <a:cubicBezTo>
                    <a:pt x="1442" y="459"/>
                    <a:pt x="1381" y="592"/>
                    <a:pt x="1309" y="732"/>
                  </a:cubicBezTo>
                  <a:lnTo>
                    <a:pt x="1212" y="938"/>
                  </a:lnTo>
                  <a:lnTo>
                    <a:pt x="1115" y="1131"/>
                  </a:lnTo>
                  <a:cubicBezTo>
                    <a:pt x="1109" y="1155"/>
                    <a:pt x="1091" y="1180"/>
                    <a:pt x="1085" y="1198"/>
                  </a:cubicBezTo>
                  <a:cubicBezTo>
                    <a:pt x="1218" y="1228"/>
                    <a:pt x="1351" y="1258"/>
                    <a:pt x="1478" y="1283"/>
                  </a:cubicBezTo>
                  <a:cubicBezTo>
                    <a:pt x="1490" y="1252"/>
                    <a:pt x="1508" y="1222"/>
                    <a:pt x="1533" y="1198"/>
                  </a:cubicBezTo>
                  <a:cubicBezTo>
                    <a:pt x="1575" y="1149"/>
                    <a:pt x="1624" y="1089"/>
                    <a:pt x="1666" y="1028"/>
                  </a:cubicBezTo>
                  <a:lnTo>
                    <a:pt x="1793" y="847"/>
                  </a:lnTo>
                  <a:lnTo>
                    <a:pt x="1932" y="671"/>
                  </a:lnTo>
                  <a:lnTo>
                    <a:pt x="2229" y="332"/>
                  </a:lnTo>
                  <a:lnTo>
                    <a:pt x="2241" y="344"/>
                  </a:lnTo>
                  <a:cubicBezTo>
                    <a:pt x="2156" y="471"/>
                    <a:pt x="2084" y="611"/>
                    <a:pt x="2005" y="738"/>
                  </a:cubicBezTo>
                  <a:lnTo>
                    <a:pt x="1896" y="938"/>
                  </a:lnTo>
                  <a:lnTo>
                    <a:pt x="1781" y="1131"/>
                  </a:lnTo>
                  <a:cubicBezTo>
                    <a:pt x="1745" y="1192"/>
                    <a:pt x="1714" y="1258"/>
                    <a:pt x="1684" y="1319"/>
                  </a:cubicBezTo>
                  <a:lnTo>
                    <a:pt x="1817" y="1349"/>
                  </a:lnTo>
                  <a:cubicBezTo>
                    <a:pt x="1823" y="1331"/>
                    <a:pt x="1841" y="1307"/>
                    <a:pt x="1854" y="1283"/>
                  </a:cubicBezTo>
                  <a:cubicBezTo>
                    <a:pt x="1908" y="1210"/>
                    <a:pt x="1963" y="1125"/>
                    <a:pt x="2017" y="1047"/>
                  </a:cubicBezTo>
                  <a:lnTo>
                    <a:pt x="2174" y="816"/>
                  </a:lnTo>
                  <a:cubicBezTo>
                    <a:pt x="2229" y="732"/>
                    <a:pt x="2290" y="653"/>
                    <a:pt x="2338" y="580"/>
                  </a:cubicBezTo>
                  <a:cubicBezTo>
                    <a:pt x="2459" y="429"/>
                    <a:pt x="2574" y="278"/>
                    <a:pt x="2701" y="132"/>
                  </a:cubicBezTo>
                  <a:lnTo>
                    <a:pt x="2719" y="150"/>
                  </a:lnTo>
                  <a:lnTo>
                    <a:pt x="2423" y="647"/>
                  </a:lnTo>
                  <a:lnTo>
                    <a:pt x="2277" y="895"/>
                  </a:lnTo>
                  <a:lnTo>
                    <a:pt x="2144" y="1149"/>
                  </a:lnTo>
                  <a:cubicBezTo>
                    <a:pt x="2096" y="1222"/>
                    <a:pt x="2059" y="1307"/>
                    <a:pt x="2023" y="1379"/>
                  </a:cubicBezTo>
                  <a:cubicBezTo>
                    <a:pt x="2108" y="1398"/>
                    <a:pt x="2187" y="1422"/>
                    <a:pt x="2271" y="1434"/>
                  </a:cubicBezTo>
                  <a:cubicBezTo>
                    <a:pt x="2308" y="1379"/>
                    <a:pt x="2350" y="1319"/>
                    <a:pt x="2386" y="1258"/>
                  </a:cubicBezTo>
                  <a:lnTo>
                    <a:pt x="2507" y="1071"/>
                  </a:lnTo>
                  <a:lnTo>
                    <a:pt x="2635" y="883"/>
                  </a:lnTo>
                  <a:cubicBezTo>
                    <a:pt x="2725" y="762"/>
                    <a:pt x="2816" y="635"/>
                    <a:pt x="2913" y="520"/>
                  </a:cubicBezTo>
                  <a:lnTo>
                    <a:pt x="2931" y="532"/>
                  </a:lnTo>
                  <a:cubicBezTo>
                    <a:pt x="2853" y="677"/>
                    <a:pt x="2780" y="816"/>
                    <a:pt x="2713" y="950"/>
                  </a:cubicBezTo>
                  <a:lnTo>
                    <a:pt x="2604" y="1155"/>
                  </a:lnTo>
                  <a:lnTo>
                    <a:pt x="2495" y="1361"/>
                  </a:lnTo>
                  <a:cubicBezTo>
                    <a:pt x="2483" y="1398"/>
                    <a:pt x="2459" y="1440"/>
                    <a:pt x="2447" y="1482"/>
                  </a:cubicBezTo>
                  <a:lnTo>
                    <a:pt x="2574" y="1513"/>
                  </a:lnTo>
                  <a:cubicBezTo>
                    <a:pt x="2604" y="1470"/>
                    <a:pt x="2629" y="1434"/>
                    <a:pt x="2647" y="1398"/>
                  </a:cubicBezTo>
                  <a:cubicBezTo>
                    <a:pt x="2701" y="1313"/>
                    <a:pt x="2762" y="1222"/>
                    <a:pt x="2816" y="1137"/>
                  </a:cubicBezTo>
                  <a:cubicBezTo>
                    <a:pt x="2871" y="1047"/>
                    <a:pt x="2931" y="968"/>
                    <a:pt x="2992" y="883"/>
                  </a:cubicBezTo>
                  <a:cubicBezTo>
                    <a:pt x="3113" y="714"/>
                    <a:pt x="3234" y="550"/>
                    <a:pt x="3361" y="381"/>
                  </a:cubicBezTo>
                  <a:lnTo>
                    <a:pt x="3379" y="399"/>
                  </a:lnTo>
                  <a:cubicBezTo>
                    <a:pt x="3270" y="580"/>
                    <a:pt x="3173" y="768"/>
                    <a:pt x="3064" y="950"/>
                  </a:cubicBezTo>
                  <a:lnTo>
                    <a:pt x="2913" y="1222"/>
                  </a:lnTo>
                  <a:lnTo>
                    <a:pt x="2762" y="1495"/>
                  </a:lnTo>
                  <a:lnTo>
                    <a:pt x="2731" y="1549"/>
                  </a:lnTo>
                  <a:cubicBezTo>
                    <a:pt x="2804" y="1561"/>
                    <a:pt x="2871" y="1585"/>
                    <a:pt x="2937" y="1604"/>
                  </a:cubicBezTo>
                  <a:cubicBezTo>
                    <a:pt x="2986" y="1543"/>
                    <a:pt x="3034" y="1482"/>
                    <a:pt x="3083" y="1422"/>
                  </a:cubicBezTo>
                  <a:cubicBezTo>
                    <a:pt x="3137" y="1361"/>
                    <a:pt x="3180" y="1307"/>
                    <a:pt x="3234" y="1246"/>
                  </a:cubicBezTo>
                  <a:cubicBezTo>
                    <a:pt x="3337" y="1131"/>
                    <a:pt x="3446" y="1016"/>
                    <a:pt x="3561" y="913"/>
                  </a:cubicBezTo>
                  <a:lnTo>
                    <a:pt x="3573" y="925"/>
                  </a:lnTo>
                  <a:lnTo>
                    <a:pt x="3301" y="1313"/>
                  </a:lnTo>
                  <a:lnTo>
                    <a:pt x="3173" y="1513"/>
                  </a:lnTo>
                  <a:lnTo>
                    <a:pt x="3089" y="1634"/>
                  </a:lnTo>
                  <a:lnTo>
                    <a:pt x="3204" y="1664"/>
                  </a:lnTo>
                  <a:lnTo>
                    <a:pt x="3210" y="1652"/>
                  </a:lnTo>
                  <a:cubicBezTo>
                    <a:pt x="3264" y="1604"/>
                    <a:pt x="3307" y="1549"/>
                    <a:pt x="3361" y="1488"/>
                  </a:cubicBezTo>
                  <a:cubicBezTo>
                    <a:pt x="3410" y="1434"/>
                    <a:pt x="3458" y="1373"/>
                    <a:pt x="3513" y="1319"/>
                  </a:cubicBezTo>
                  <a:cubicBezTo>
                    <a:pt x="3567" y="1271"/>
                    <a:pt x="3628" y="1216"/>
                    <a:pt x="3682" y="1162"/>
                  </a:cubicBezTo>
                  <a:cubicBezTo>
                    <a:pt x="3791" y="1059"/>
                    <a:pt x="3906" y="956"/>
                    <a:pt x="4033" y="865"/>
                  </a:cubicBezTo>
                  <a:lnTo>
                    <a:pt x="4051" y="883"/>
                  </a:lnTo>
                  <a:cubicBezTo>
                    <a:pt x="3942" y="998"/>
                    <a:pt x="3846" y="1119"/>
                    <a:pt x="3749" y="1240"/>
                  </a:cubicBezTo>
                  <a:cubicBezTo>
                    <a:pt x="3652" y="1361"/>
                    <a:pt x="3561" y="1482"/>
                    <a:pt x="3470" y="1604"/>
                  </a:cubicBezTo>
                  <a:cubicBezTo>
                    <a:pt x="3440" y="1634"/>
                    <a:pt x="3416" y="1670"/>
                    <a:pt x="3391" y="1706"/>
                  </a:cubicBezTo>
                  <a:cubicBezTo>
                    <a:pt x="3452" y="1725"/>
                    <a:pt x="3519" y="1743"/>
                    <a:pt x="3579" y="1761"/>
                  </a:cubicBezTo>
                  <a:lnTo>
                    <a:pt x="3597" y="1743"/>
                  </a:lnTo>
                  <a:cubicBezTo>
                    <a:pt x="3652" y="1700"/>
                    <a:pt x="3712" y="1646"/>
                    <a:pt x="3773" y="1591"/>
                  </a:cubicBezTo>
                  <a:cubicBezTo>
                    <a:pt x="3833" y="1543"/>
                    <a:pt x="3894" y="1495"/>
                    <a:pt x="3954" y="1440"/>
                  </a:cubicBezTo>
                  <a:cubicBezTo>
                    <a:pt x="4015" y="1392"/>
                    <a:pt x="4082" y="1343"/>
                    <a:pt x="4142" y="1301"/>
                  </a:cubicBezTo>
                  <a:cubicBezTo>
                    <a:pt x="4269" y="1210"/>
                    <a:pt x="4396" y="1125"/>
                    <a:pt x="4542" y="1040"/>
                  </a:cubicBezTo>
                  <a:lnTo>
                    <a:pt x="4548" y="1059"/>
                  </a:lnTo>
                  <a:cubicBezTo>
                    <a:pt x="4427" y="1168"/>
                    <a:pt x="4300" y="1277"/>
                    <a:pt x="4185" y="1392"/>
                  </a:cubicBezTo>
                  <a:cubicBezTo>
                    <a:pt x="4124" y="1440"/>
                    <a:pt x="4076" y="1495"/>
                    <a:pt x="4015" y="1555"/>
                  </a:cubicBezTo>
                  <a:cubicBezTo>
                    <a:pt x="3961" y="1616"/>
                    <a:pt x="3900" y="1670"/>
                    <a:pt x="3846" y="1731"/>
                  </a:cubicBezTo>
                  <a:cubicBezTo>
                    <a:pt x="3815" y="1761"/>
                    <a:pt x="3791" y="1785"/>
                    <a:pt x="3773" y="1815"/>
                  </a:cubicBezTo>
                  <a:cubicBezTo>
                    <a:pt x="3900" y="1846"/>
                    <a:pt x="4027" y="1876"/>
                    <a:pt x="4154" y="1894"/>
                  </a:cubicBezTo>
                  <a:cubicBezTo>
                    <a:pt x="4318" y="1779"/>
                    <a:pt x="4469" y="1658"/>
                    <a:pt x="4627" y="1537"/>
                  </a:cubicBezTo>
                  <a:cubicBezTo>
                    <a:pt x="4881" y="1700"/>
                    <a:pt x="5135" y="1882"/>
                    <a:pt x="5365" y="2082"/>
                  </a:cubicBezTo>
                  <a:lnTo>
                    <a:pt x="5498" y="1967"/>
                  </a:lnTo>
                  <a:cubicBezTo>
                    <a:pt x="5256" y="1495"/>
                    <a:pt x="4881" y="1040"/>
                    <a:pt x="4421" y="695"/>
                  </a:cubicBezTo>
                  <a:cubicBezTo>
                    <a:pt x="4185" y="520"/>
                    <a:pt x="3930" y="374"/>
                    <a:pt x="3664" y="265"/>
                  </a:cubicBezTo>
                  <a:cubicBezTo>
                    <a:pt x="3391" y="157"/>
                    <a:pt x="3119" y="84"/>
                    <a:pt x="2840" y="35"/>
                  </a:cubicBezTo>
                  <a:cubicBezTo>
                    <a:pt x="2670" y="12"/>
                    <a:pt x="2499" y="0"/>
                    <a:pt x="2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63"/>
            <p:cNvSpPr/>
            <p:nvPr/>
          </p:nvSpPr>
          <p:spPr>
            <a:xfrm flipH="1">
              <a:off x="1260462" y="2785063"/>
              <a:ext cx="904332" cy="408255"/>
            </a:xfrm>
            <a:custGeom>
              <a:avLst/>
              <a:gdLst/>
              <a:ahLst/>
              <a:cxnLst/>
              <a:rect l="l" t="t" r="r" b="b"/>
              <a:pathLst>
                <a:path w="4778" h="2157" extrusionOk="0">
                  <a:moveTo>
                    <a:pt x="2410" y="1"/>
                  </a:moveTo>
                  <a:cubicBezTo>
                    <a:pt x="2259" y="1"/>
                    <a:pt x="2108" y="13"/>
                    <a:pt x="1962" y="37"/>
                  </a:cubicBezTo>
                  <a:cubicBezTo>
                    <a:pt x="1666" y="92"/>
                    <a:pt x="1375" y="188"/>
                    <a:pt x="1121" y="334"/>
                  </a:cubicBezTo>
                  <a:cubicBezTo>
                    <a:pt x="606" y="612"/>
                    <a:pt x="195" y="1066"/>
                    <a:pt x="1" y="1551"/>
                  </a:cubicBezTo>
                  <a:lnTo>
                    <a:pt x="134" y="1660"/>
                  </a:lnTo>
                  <a:cubicBezTo>
                    <a:pt x="346" y="1460"/>
                    <a:pt x="582" y="1290"/>
                    <a:pt x="842" y="1151"/>
                  </a:cubicBezTo>
                  <a:cubicBezTo>
                    <a:pt x="982" y="1284"/>
                    <a:pt x="1121" y="1424"/>
                    <a:pt x="1254" y="1557"/>
                  </a:cubicBezTo>
                  <a:cubicBezTo>
                    <a:pt x="1369" y="1551"/>
                    <a:pt x="1490" y="1551"/>
                    <a:pt x="1599" y="1539"/>
                  </a:cubicBezTo>
                  <a:cubicBezTo>
                    <a:pt x="1581" y="1508"/>
                    <a:pt x="1557" y="1478"/>
                    <a:pt x="1539" y="1448"/>
                  </a:cubicBezTo>
                  <a:cubicBezTo>
                    <a:pt x="1490" y="1381"/>
                    <a:pt x="1448" y="1315"/>
                    <a:pt x="1399" y="1248"/>
                  </a:cubicBezTo>
                  <a:cubicBezTo>
                    <a:pt x="1357" y="1181"/>
                    <a:pt x="1303" y="1121"/>
                    <a:pt x="1254" y="1060"/>
                  </a:cubicBezTo>
                  <a:cubicBezTo>
                    <a:pt x="1157" y="933"/>
                    <a:pt x="1054" y="812"/>
                    <a:pt x="939" y="691"/>
                  </a:cubicBezTo>
                  <a:lnTo>
                    <a:pt x="951" y="673"/>
                  </a:lnTo>
                  <a:cubicBezTo>
                    <a:pt x="1085" y="770"/>
                    <a:pt x="1206" y="873"/>
                    <a:pt x="1315" y="982"/>
                  </a:cubicBezTo>
                  <a:cubicBezTo>
                    <a:pt x="1369" y="1036"/>
                    <a:pt x="1424" y="1097"/>
                    <a:pt x="1478" y="1157"/>
                  </a:cubicBezTo>
                  <a:cubicBezTo>
                    <a:pt x="1527" y="1218"/>
                    <a:pt x="1575" y="1278"/>
                    <a:pt x="1617" y="1339"/>
                  </a:cubicBezTo>
                  <a:lnTo>
                    <a:pt x="1757" y="1520"/>
                  </a:lnTo>
                  <a:lnTo>
                    <a:pt x="1763" y="1539"/>
                  </a:lnTo>
                  <a:cubicBezTo>
                    <a:pt x="1817" y="1539"/>
                    <a:pt x="1878" y="1526"/>
                    <a:pt x="1932" y="1526"/>
                  </a:cubicBezTo>
                  <a:cubicBezTo>
                    <a:pt x="1914" y="1490"/>
                    <a:pt x="1902" y="1448"/>
                    <a:pt x="1884" y="1405"/>
                  </a:cubicBezTo>
                  <a:cubicBezTo>
                    <a:pt x="1823" y="1266"/>
                    <a:pt x="1757" y="1127"/>
                    <a:pt x="1690" y="994"/>
                  </a:cubicBezTo>
                  <a:cubicBezTo>
                    <a:pt x="1617" y="854"/>
                    <a:pt x="1539" y="721"/>
                    <a:pt x="1454" y="588"/>
                  </a:cubicBezTo>
                  <a:lnTo>
                    <a:pt x="1466" y="576"/>
                  </a:lnTo>
                  <a:cubicBezTo>
                    <a:pt x="1575" y="679"/>
                    <a:pt x="1672" y="812"/>
                    <a:pt x="1757" y="933"/>
                  </a:cubicBezTo>
                  <a:cubicBezTo>
                    <a:pt x="1799" y="994"/>
                    <a:pt x="1841" y="1060"/>
                    <a:pt x="1878" y="1121"/>
                  </a:cubicBezTo>
                  <a:cubicBezTo>
                    <a:pt x="1914" y="1187"/>
                    <a:pt x="1950" y="1248"/>
                    <a:pt x="1981" y="1315"/>
                  </a:cubicBezTo>
                  <a:cubicBezTo>
                    <a:pt x="2011" y="1387"/>
                    <a:pt x="2053" y="1454"/>
                    <a:pt x="2084" y="1520"/>
                  </a:cubicBezTo>
                  <a:lnTo>
                    <a:pt x="2084" y="1533"/>
                  </a:lnTo>
                  <a:lnTo>
                    <a:pt x="2180" y="1533"/>
                  </a:lnTo>
                  <a:lnTo>
                    <a:pt x="2132" y="1393"/>
                  </a:lnTo>
                  <a:cubicBezTo>
                    <a:pt x="2114" y="1321"/>
                    <a:pt x="2090" y="1242"/>
                    <a:pt x="2059" y="1175"/>
                  </a:cubicBezTo>
                  <a:cubicBezTo>
                    <a:pt x="2005" y="1030"/>
                    <a:pt x="1944" y="879"/>
                    <a:pt x="1884" y="733"/>
                  </a:cubicBezTo>
                  <a:lnTo>
                    <a:pt x="1902" y="721"/>
                  </a:lnTo>
                  <a:cubicBezTo>
                    <a:pt x="1993" y="848"/>
                    <a:pt x="2059" y="976"/>
                    <a:pt x="2126" y="1115"/>
                  </a:cubicBezTo>
                  <a:cubicBezTo>
                    <a:pt x="2156" y="1181"/>
                    <a:pt x="2193" y="1248"/>
                    <a:pt x="2217" y="1321"/>
                  </a:cubicBezTo>
                  <a:cubicBezTo>
                    <a:pt x="2247" y="1387"/>
                    <a:pt x="2271" y="1454"/>
                    <a:pt x="2295" y="1533"/>
                  </a:cubicBezTo>
                  <a:lnTo>
                    <a:pt x="2459" y="1533"/>
                  </a:lnTo>
                  <a:lnTo>
                    <a:pt x="2453" y="1472"/>
                  </a:lnTo>
                  <a:cubicBezTo>
                    <a:pt x="2435" y="1369"/>
                    <a:pt x="2417" y="1266"/>
                    <a:pt x="2398" y="1169"/>
                  </a:cubicBezTo>
                  <a:cubicBezTo>
                    <a:pt x="2374" y="1060"/>
                    <a:pt x="2356" y="963"/>
                    <a:pt x="2332" y="867"/>
                  </a:cubicBezTo>
                  <a:cubicBezTo>
                    <a:pt x="2283" y="661"/>
                    <a:pt x="2235" y="455"/>
                    <a:pt x="2180" y="249"/>
                  </a:cubicBezTo>
                  <a:lnTo>
                    <a:pt x="2205" y="243"/>
                  </a:lnTo>
                  <a:cubicBezTo>
                    <a:pt x="2283" y="443"/>
                    <a:pt x="2362" y="630"/>
                    <a:pt x="2423" y="824"/>
                  </a:cubicBezTo>
                  <a:cubicBezTo>
                    <a:pt x="2453" y="927"/>
                    <a:pt x="2483" y="1024"/>
                    <a:pt x="2507" y="1121"/>
                  </a:cubicBezTo>
                  <a:lnTo>
                    <a:pt x="2574" y="1418"/>
                  </a:lnTo>
                  <a:cubicBezTo>
                    <a:pt x="2580" y="1460"/>
                    <a:pt x="2586" y="1502"/>
                    <a:pt x="2598" y="1545"/>
                  </a:cubicBezTo>
                  <a:cubicBezTo>
                    <a:pt x="2635" y="1545"/>
                    <a:pt x="2671" y="1551"/>
                    <a:pt x="2701" y="1551"/>
                  </a:cubicBezTo>
                  <a:cubicBezTo>
                    <a:pt x="2701" y="1508"/>
                    <a:pt x="2701" y="1460"/>
                    <a:pt x="2695" y="1424"/>
                  </a:cubicBezTo>
                  <a:lnTo>
                    <a:pt x="2671" y="1200"/>
                  </a:lnTo>
                  <a:cubicBezTo>
                    <a:pt x="2665" y="1121"/>
                    <a:pt x="2659" y="1048"/>
                    <a:pt x="2641" y="969"/>
                  </a:cubicBezTo>
                  <a:cubicBezTo>
                    <a:pt x="2628" y="818"/>
                    <a:pt x="2598" y="661"/>
                    <a:pt x="2568" y="509"/>
                  </a:cubicBezTo>
                  <a:lnTo>
                    <a:pt x="2586" y="503"/>
                  </a:lnTo>
                  <a:cubicBezTo>
                    <a:pt x="2647" y="643"/>
                    <a:pt x="2695" y="788"/>
                    <a:pt x="2731" y="933"/>
                  </a:cubicBezTo>
                  <a:cubicBezTo>
                    <a:pt x="2750" y="1006"/>
                    <a:pt x="2768" y="1078"/>
                    <a:pt x="2786" y="1151"/>
                  </a:cubicBezTo>
                  <a:cubicBezTo>
                    <a:pt x="2798" y="1230"/>
                    <a:pt x="2810" y="1296"/>
                    <a:pt x="2822" y="1369"/>
                  </a:cubicBezTo>
                  <a:cubicBezTo>
                    <a:pt x="2828" y="1442"/>
                    <a:pt x="2840" y="1508"/>
                    <a:pt x="2852" y="1575"/>
                  </a:cubicBezTo>
                  <a:cubicBezTo>
                    <a:pt x="2919" y="1581"/>
                    <a:pt x="2998" y="1599"/>
                    <a:pt x="3064" y="1611"/>
                  </a:cubicBezTo>
                  <a:lnTo>
                    <a:pt x="3064" y="1357"/>
                  </a:lnTo>
                  <a:cubicBezTo>
                    <a:pt x="3058" y="1266"/>
                    <a:pt x="3052" y="1169"/>
                    <a:pt x="3040" y="1066"/>
                  </a:cubicBezTo>
                  <a:cubicBezTo>
                    <a:pt x="3034" y="969"/>
                    <a:pt x="3022" y="879"/>
                    <a:pt x="3010" y="782"/>
                  </a:cubicBezTo>
                  <a:cubicBezTo>
                    <a:pt x="2992" y="594"/>
                    <a:pt x="2949" y="394"/>
                    <a:pt x="2907" y="207"/>
                  </a:cubicBezTo>
                  <a:lnTo>
                    <a:pt x="2931" y="201"/>
                  </a:lnTo>
                  <a:cubicBezTo>
                    <a:pt x="3004" y="382"/>
                    <a:pt x="3058" y="564"/>
                    <a:pt x="3101" y="745"/>
                  </a:cubicBezTo>
                  <a:cubicBezTo>
                    <a:pt x="3125" y="836"/>
                    <a:pt x="3143" y="927"/>
                    <a:pt x="3161" y="1024"/>
                  </a:cubicBezTo>
                  <a:cubicBezTo>
                    <a:pt x="3179" y="1115"/>
                    <a:pt x="3192" y="1206"/>
                    <a:pt x="3204" y="1302"/>
                  </a:cubicBezTo>
                  <a:cubicBezTo>
                    <a:pt x="3210" y="1393"/>
                    <a:pt x="3222" y="1484"/>
                    <a:pt x="3234" y="1575"/>
                  </a:cubicBezTo>
                  <a:lnTo>
                    <a:pt x="3234" y="1654"/>
                  </a:lnTo>
                  <a:cubicBezTo>
                    <a:pt x="3270" y="1660"/>
                    <a:pt x="3307" y="1666"/>
                    <a:pt x="3343" y="1684"/>
                  </a:cubicBezTo>
                  <a:cubicBezTo>
                    <a:pt x="3355" y="1611"/>
                    <a:pt x="3355" y="1545"/>
                    <a:pt x="3355" y="1478"/>
                  </a:cubicBezTo>
                  <a:cubicBezTo>
                    <a:pt x="3355" y="1399"/>
                    <a:pt x="3355" y="1333"/>
                    <a:pt x="3343" y="1260"/>
                  </a:cubicBezTo>
                  <a:cubicBezTo>
                    <a:pt x="3343" y="1181"/>
                    <a:pt x="3337" y="1109"/>
                    <a:pt x="3331" y="1030"/>
                  </a:cubicBezTo>
                  <a:cubicBezTo>
                    <a:pt x="3325" y="879"/>
                    <a:pt x="3307" y="727"/>
                    <a:pt x="3282" y="576"/>
                  </a:cubicBezTo>
                  <a:lnTo>
                    <a:pt x="3307" y="570"/>
                  </a:lnTo>
                  <a:cubicBezTo>
                    <a:pt x="3361" y="715"/>
                    <a:pt x="3397" y="854"/>
                    <a:pt x="3428" y="1000"/>
                  </a:cubicBezTo>
                  <a:cubicBezTo>
                    <a:pt x="3446" y="1078"/>
                    <a:pt x="3458" y="1145"/>
                    <a:pt x="3464" y="1212"/>
                  </a:cubicBezTo>
                  <a:cubicBezTo>
                    <a:pt x="3476" y="1278"/>
                    <a:pt x="3482" y="1357"/>
                    <a:pt x="3488" y="1424"/>
                  </a:cubicBezTo>
                  <a:cubicBezTo>
                    <a:pt x="3494" y="1490"/>
                    <a:pt x="3506" y="1569"/>
                    <a:pt x="3512" y="1635"/>
                  </a:cubicBezTo>
                  <a:lnTo>
                    <a:pt x="3512" y="1726"/>
                  </a:lnTo>
                  <a:cubicBezTo>
                    <a:pt x="3615" y="1757"/>
                    <a:pt x="3724" y="1793"/>
                    <a:pt x="3839" y="1835"/>
                  </a:cubicBezTo>
                  <a:cubicBezTo>
                    <a:pt x="3845" y="1811"/>
                    <a:pt x="3845" y="1787"/>
                    <a:pt x="3851" y="1763"/>
                  </a:cubicBezTo>
                  <a:cubicBezTo>
                    <a:pt x="3870" y="1696"/>
                    <a:pt x="3876" y="1623"/>
                    <a:pt x="3882" y="1545"/>
                  </a:cubicBezTo>
                  <a:cubicBezTo>
                    <a:pt x="3888" y="1472"/>
                    <a:pt x="3906" y="1399"/>
                    <a:pt x="3912" y="1327"/>
                  </a:cubicBezTo>
                  <a:cubicBezTo>
                    <a:pt x="3930" y="1181"/>
                    <a:pt x="3942" y="1030"/>
                    <a:pt x="3948" y="879"/>
                  </a:cubicBezTo>
                  <a:lnTo>
                    <a:pt x="3973" y="873"/>
                  </a:lnTo>
                  <a:cubicBezTo>
                    <a:pt x="3997" y="1018"/>
                    <a:pt x="4003" y="1157"/>
                    <a:pt x="4009" y="1302"/>
                  </a:cubicBezTo>
                  <a:lnTo>
                    <a:pt x="4009" y="1514"/>
                  </a:lnTo>
                  <a:cubicBezTo>
                    <a:pt x="4009" y="1581"/>
                    <a:pt x="4003" y="1660"/>
                    <a:pt x="4003" y="1726"/>
                  </a:cubicBezTo>
                  <a:cubicBezTo>
                    <a:pt x="4003" y="1781"/>
                    <a:pt x="3997" y="1823"/>
                    <a:pt x="3997" y="1872"/>
                  </a:cubicBezTo>
                  <a:cubicBezTo>
                    <a:pt x="4027" y="1878"/>
                    <a:pt x="4057" y="1896"/>
                    <a:pt x="4094" y="1908"/>
                  </a:cubicBezTo>
                  <a:lnTo>
                    <a:pt x="4130" y="1763"/>
                  </a:lnTo>
                  <a:lnTo>
                    <a:pt x="4178" y="1581"/>
                  </a:lnTo>
                  <a:cubicBezTo>
                    <a:pt x="4209" y="1460"/>
                    <a:pt x="4233" y="1339"/>
                    <a:pt x="4263" y="1218"/>
                  </a:cubicBezTo>
                  <a:lnTo>
                    <a:pt x="4281" y="1218"/>
                  </a:lnTo>
                  <a:cubicBezTo>
                    <a:pt x="4293" y="1339"/>
                    <a:pt x="4281" y="1454"/>
                    <a:pt x="4275" y="1575"/>
                  </a:cubicBezTo>
                  <a:cubicBezTo>
                    <a:pt x="4269" y="1635"/>
                    <a:pt x="4269" y="1696"/>
                    <a:pt x="4263" y="1750"/>
                  </a:cubicBezTo>
                  <a:cubicBezTo>
                    <a:pt x="4251" y="1811"/>
                    <a:pt x="4245" y="1866"/>
                    <a:pt x="4239" y="1926"/>
                  </a:cubicBezTo>
                  <a:lnTo>
                    <a:pt x="4239" y="1956"/>
                  </a:lnTo>
                  <a:cubicBezTo>
                    <a:pt x="4415" y="2023"/>
                    <a:pt x="4596" y="2090"/>
                    <a:pt x="4778" y="2156"/>
                  </a:cubicBezTo>
                  <a:cubicBezTo>
                    <a:pt x="4760" y="1672"/>
                    <a:pt x="4566" y="1200"/>
                    <a:pt x="4221" y="818"/>
                  </a:cubicBezTo>
                  <a:cubicBezTo>
                    <a:pt x="3888" y="425"/>
                    <a:pt x="3397" y="140"/>
                    <a:pt x="2852" y="37"/>
                  </a:cubicBezTo>
                  <a:cubicBezTo>
                    <a:pt x="2710" y="13"/>
                    <a:pt x="2560" y="1"/>
                    <a:pt x="24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63"/>
            <p:cNvSpPr/>
            <p:nvPr/>
          </p:nvSpPr>
          <p:spPr>
            <a:xfrm flipH="1">
              <a:off x="2158738" y="2282930"/>
              <a:ext cx="551533" cy="783199"/>
            </a:xfrm>
            <a:custGeom>
              <a:avLst/>
              <a:gdLst/>
              <a:ahLst/>
              <a:cxnLst/>
              <a:rect l="l" t="t" r="r" b="b"/>
              <a:pathLst>
                <a:path w="2914" h="4138" extrusionOk="0">
                  <a:moveTo>
                    <a:pt x="92" y="0"/>
                  </a:moveTo>
                  <a:cubicBezTo>
                    <a:pt x="62" y="0"/>
                    <a:pt x="31" y="1"/>
                    <a:pt x="1" y="2"/>
                  </a:cubicBezTo>
                  <a:cubicBezTo>
                    <a:pt x="49" y="87"/>
                    <a:pt x="98" y="171"/>
                    <a:pt x="152" y="250"/>
                  </a:cubicBezTo>
                  <a:cubicBezTo>
                    <a:pt x="201" y="323"/>
                    <a:pt x="249" y="408"/>
                    <a:pt x="304" y="480"/>
                  </a:cubicBezTo>
                  <a:lnTo>
                    <a:pt x="322" y="474"/>
                  </a:lnTo>
                  <a:cubicBezTo>
                    <a:pt x="376" y="456"/>
                    <a:pt x="425" y="444"/>
                    <a:pt x="473" y="426"/>
                  </a:cubicBezTo>
                  <a:lnTo>
                    <a:pt x="625" y="389"/>
                  </a:lnTo>
                  <a:cubicBezTo>
                    <a:pt x="727" y="371"/>
                    <a:pt x="830" y="347"/>
                    <a:pt x="939" y="329"/>
                  </a:cubicBezTo>
                  <a:lnTo>
                    <a:pt x="945" y="347"/>
                  </a:lnTo>
                  <a:cubicBezTo>
                    <a:pt x="836" y="389"/>
                    <a:pt x="740" y="432"/>
                    <a:pt x="643" y="474"/>
                  </a:cubicBezTo>
                  <a:lnTo>
                    <a:pt x="491" y="535"/>
                  </a:lnTo>
                  <a:lnTo>
                    <a:pt x="370" y="589"/>
                  </a:lnTo>
                  <a:lnTo>
                    <a:pt x="425" y="674"/>
                  </a:lnTo>
                  <a:cubicBezTo>
                    <a:pt x="461" y="656"/>
                    <a:pt x="503" y="650"/>
                    <a:pt x="552" y="644"/>
                  </a:cubicBezTo>
                  <a:cubicBezTo>
                    <a:pt x="619" y="626"/>
                    <a:pt x="679" y="620"/>
                    <a:pt x="740" y="601"/>
                  </a:cubicBezTo>
                  <a:lnTo>
                    <a:pt x="927" y="571"/>
                  </a:lnTo>
                  <a:cubicBezTo>
                    <a:pt x="1048" y="559"/>
                    <a:pt x="1182" y="535"/>
                    <a:pt x="1309" y="529"/>
                  </a:cubicBezTo>
                  <a:lnTo>
                    <a:pt x="1309" y="553"/>
                  </a:lnTo>
                  <a:cubicBezTo>
                    <a:pt x="1188" y="589"/>
                    <a:pt x="1060" y="626"/>
                    <a:pt x="939" y="674"/>
                  </a:cubicBezTo>
                  <a:lnTo>
                    <a:pt x="758" y="735"/>
                  </a:lnTo>
                  <a:lnTo>
                    <a:pt x="576" y="795"/>
                  </a:lnTo>
                  <a:cubicBezTo>
                    <a:pt x="552" y="801"/>
                    <a:pt x="534" y="807"/>
                    <a:pt x="516" y="813"/>
                  </a:cubicBezTo>
                  <a:cubicBezTo>
                    <a:pt x="576" y="922"/>
                    <a:pt x="643" y="1013"/>
                    <a:pt x="703" y="1110"/>
                  </a:cubicBezTo>
                  <a:cubicBezTo>
                    <a:pt x="734" y="1104"/>
                    <a:pt x="758" y="1092"/>
                    <a:pt x="788" y="1092"/>
                  </a:cubicBezTo>
                  <a:cubicBezTo>
                    <a:pt x="849" y="1086"/>
                    <a:pt x="909" y="1080"/>
                    <a:pt x="976" y="1074"/>
                  </a:cubicBezTo>
                  <a:cubicBezTo>
                    <a:pt x="1042" y="1068"/>
                    <a:pt x="1109" y="1055"/>
                    <a:pt x="1169" y="1049"/>
                  </a:cubicBezTo>
                  <a:lnTo>
                    <a:pt x="1369" y="1031"/>
                  </a:lnTo>
                  <a:cubicBezTo>
                    <a:pt x="1496" y="1025"/>
                    <a:pt x="1636" y="1025"/>
                    <a:pt x="1763" y="1025"/>
                  </a:cubicBezTo>
                  <a:lnTo>
                    <a:pt x="1763" y="1049"/>
                  </a:lnTo>
                  <a:cubicBezTo>
                    <a:pt x="1636" y="1080"/>
                    <a:pt x="1496" y="1104"/>
                    <a:pt x="1369" y="1134"/>
                  </a:cubicBezTo>
                  <a:lnTo>
                    <a:pt x="1169" y="1177"/>
                  </a:lnTo>
                  <a:lnTo>
                    <a:pt x="982" y="1225"/>
                  </a:lnTo>
                  <a:cubicBezTo>
                    <a:pt x="927" y="1231"/>
                    <a:pt x="867" y="1255"/>
                    <a:pt x="806" y="1267"/>
                  </a:cubicBezTo>
                  <a:cubicBezTo>
                    <a:pt x="830" y="1310"/>
                    <a:pt x="849" y="1334"/>
                    <a:pt x="867" y="1376"/>
                  </a:cubicBezTo>
                  <a:cubicBezTo>
                    <a:pt x="891" y="1364"/>
                    <a:pt x="915" y="1364"/>
                    <a:pt x="939" y="1358"/>
                  </a:cubicBezTo>
                  <a:cubicBezTo>
                    <a:pt x="1018" y="1346"/>
                    <a:pt x="1097" y="1334"/>
                    <a:pt x="1182" y="1322"/>
                  </a:cubicBezTo>
                  <a:cubicBezTo>
                    <a:pt x="1254" y="1304"/>
                    <a:pt x="1339" y="1292"/>
                    <a:pt x="1424" y="1285"/>
                  </a:cubicBezTo>
                  <a:lnTo>
                    <a:pt x="1672" y="1261"/>
                  </a:lnTo>
                  <a:cubicBezTo>
                    <a:pt x="1829" y="1255"/>
                    <a:pt x="2005" y="1237"/>
                    <a:pt x="2168" y="1237"/>
                  </a:cubicBezTo>
                  <a:lnTo>
                    <a:pt x="2168" y="1261"/>
                  </a:lnTo>
                  <a:cubicBezTo>
                    <a:pt x="2005" y="1292"/>
                    <a:pt x="1835" y="1322"/>
                    <a:pt x="1672" y="1358"/>
                  </a:cubicBezTo>
                  <a:lnTo>
                    <a:pt x="1424" y="1413"/>
                  </a:lnTo>
                  <a:lnTo>
                    <a:pt x="1182" y="1467"/>
                  </a:lnTo>
                  <a:cubicBezTo>
                    <a:pt x="1103" y="1479"/>
                    <a:pt x="1036" y="1503"/>
                    <a:pt x="958" y="1528"/>
                  </a:cubicBezTo>
                  <a:cubicBezTo>
                    <a:pt x="1006" y="1588"/>
                    <a:pt x="1042" y="1655"/>
                    <a:pt x="1079" y="1721"/>
                  </a:cubicBezTo>
                  <a:cubicBezTo>
                    <a:pt x="1139" y="1715"/>
                    <a:pt x="1200" y="1703"/>
                    <a:pt x="1260" y="1691"/>
                  </a:cubicBezTo>
                  <a:cubicBezTo>
                    <a:pt x="1333" y="1685"/>
                    <a:pt x="1387" y="1673"/>
                    <a:pt x="1460" y="1661"/>
                  </a:cubicBezTo>
                  <a:lnTo>
                    <a:pt x="1654" y="1643"/>
                  </a:lnTo>
                  <a:cubicBezTo>
                    <a:pt x="1793" y="1625"/>
                    <a:pt x="1920" y="1618"/>
                    <a:pt x="2053" y="1612"/>
                  </a:cubicBezTo>
                  <a:lnTo>
                    <a:pt x="2053" y="1625"/>
                  </a:lnTo>
                  <a:cubicBezTo>
                    <a:pt x="1926" y="1661"/>
                    <a:pt x="1793" y="1691"/>
                    <a:pt x="1660" y="1734"/>
                  </a:cubicBezTo>
                  <a:lnTo>
                    <a:pt x="1466" y="1782"/>
                  </a:lnTo>
                  <a:lnTo>
                    <a:pt x="1272" y="1836"/>
                  </a:lnTo>
                  <a:cubicBezTo>
                    <a:pt x="1236" y="1855"/>
                    <a:pt x="1200" y="1861"/>
                    <a:pt x="1163" y="1873"/>
                  </a:cubicBezTo>
                  <a:lnTo>
                    <a:pt x="1224" y="1982"/>
                  </a:lnTo>
                  <a:cubicBezTo>
                    <a:pt x="1260" y="1982"/>
                    <a:pt x="1297" y="1976"/>
                    <a:pt x="1339" y="1964"/>
                  </a:cubicBezTo>
                  <a:cubicBezTo>
                    <a:pt x="1430" y="1958"/>
                    <a:pt x="1509" y="1945"/>
                    <a:pt x="1599" y="1927"/>
                  </a:cubicBezTo>
                  <a:cubicBezTo>
                    <a:pt x="1690" y="1915"/>
                    <a:pt x="1775" y="1903"/>
                    <a:pt x="1866" y="1891"/>
                  </a:cubicBezTo>
                  <a:cubicBezTo>
                    <a:pt x="2047" y="1867"/>
                    <a:pt x="2229" y="1842"/>
                    <a:pt x="2411" y="1830"/>
                  </a:cubicBezTo>
                  <a:lnTo>
                    <a:pt x="2411" y="1855"/>
                  </a:lnTo>
                  <a:cubicBezTo>
                    <a:pt x="2229" y="1897"/>
                    <a:pt x="2059" y="1933"/>
                    <a:pt x="1878" y="1982"/>
                  </a:cubicBezTo>
                  <a:lnTo>
                    <a:pt x="1611" y="2042"/>
                  </a:lnTo>
                  <a:lnTo>
                    <a:pt x="1345" y="2103"/>
                  </a:lnTo>
                  <a:lnTo>
                    <a:pt x="1291" y="2115"/>
                  </a:lnTo>
                  <a:cubicBezTo>
                    <a:pt x="1321" y="2175"/>
                    <a:pt x="1351" y="2230"/>
                    <a:pt x="1381" y="2291"/>
                  </a:cubicBezTo>
                  <a:cubicBezTo>
                    <a:pt x="1442" y="2291"/>
                    <a:pt x="1509" y="2284"/>
                    <a:pt x="1581" y="2284"/>
                  </a:cubicBezTo>
                  <a:lnTo>
                    <a:pt x="1775" y="2284"/>
                  </a:lnTo>
                  <a:cubicBezTo>
                    <a:pt x="1914" y="2284"/>
                    <a:pt x="2047" y="2284"/>
                    <a:pt x="2187" y="2291"/>
                  </a:cubicBezTo>
                  <a:lnTo>
                    <a:pt x="2187" y="2309"/>
                  </a:lnTo>
                  <a:cubicBezTo>
                    <a:pt x="2047" y="2327"/>
                    <a:pt x="1914" y="2345"/>
                    <a:pt x="1775" y="2369"/>
                  </a:cubicBezTo>
                  <a:lnTo>
                    <a:pt x="1569" y="2399"/>
                  </a:lnTo>
                  <a:lnTo>
                    <a:pt x="1442" y="2418"/>
                  </a:lnTo>
                  <a:lnTo>
                    <a:pt x="1496" y="2521"/>
                  </a:lnTo>
                  <a:lnTo>
                    <a:pt x="1502" y="2521"/>
                  </a:lnTo>
                  <a:cubicBezTo>
                    <a:pt x="1563" y="2508"/>
                    <a:pt x="1630" y="2508"/>
                    <a:pt x="1702" y="2508"/>
                  </a:cubicBezTo>
                  <a:lnTo>
                    <a:pt x="1896" y="2508"/>
                  </a:lnTo>
                  <a:lnTo>
                    <a:pt x="2096" y="2521"/>
                  </a:lnTo>
                  <a:cubicBezTo>
                    <a:pt x="2229" y="2527"/>
                    <a:pt x="2368" y="2533"/>
                    <a:pt x="2495" y="2557"/>
                  </a:cubicBezTo>
                  <a:lnTo>
                    <a:pt x="2495" y="2569"/>
                  </a:lnTo>
                  <a:cubicBezTo>
                    <a:pt x="2356" y="2581"/>
                    <a:pt x="2223" y="2587"/>
                    <a:pt x="2084" y="2599"/>
                  </a:cubicBezTo>
                  <a:cubicBezTo>
                    <a:pt x="1950" y="2617"/>
                    <a:pt x="1823" y="2630"/>
                    <a:pt x="1684" y="2648"/>
                  </a:cubicBezTo>
                  <a:cubicBezTo>
                    <a:pt x="1648" y="2648"/>
                    <a:pt x="1611" y="2654"/>
                    <a:pt x="1569" y="2660"/>
                  </a:cubicBezTo>
                  <a:lnTo>
                    <a:pt x="1660" y="2823"/>
                  </a:lnTo>
                  <a:lnTo>
                    <a:pt x="1678" y="2823"/>
                  </a:lnTo>
                  <a:lnTo>
                    <a:pt x="1884" y="2841"/>
                  </a:lnTo>
                  <a:lnTo>
                    <a:pt x="2084" y="2866"/>
                  </a:lnTo>
                  <a:lnTo>
                    <a:pt x="2290" y="2896"/>
                  </a:lnTo>
                  <a:cubicBezTo>
                    <a:pt x="2429" y="2920"/>
                    <a:pt x="2562" y="2944"/>
                    <a:pt x="2701" y="2975"/>
                  </a:cubicBezTo>
                  <a:lnTo>
                    <a:pt x="2689" y="2987"/>
                  </a:lnTo>
                  <a:cubicBezTo>
                    <a:pt x="2550" y="2987"/>
                    <a:pt x="2411" y="2981"/>
                    <a:pt x="2265" y="2981"/>
                  </a:cubicBezTo>
                  <a:lnTo>
                    <a:pt x="1745" y="2981"/>
                  </a:lnTo>
                  <a:cubicBezTo>
                    <a:pt x="1805" y="3084"/>
                    <a:pt x="1878" y="3187"/>
                    <a:pt x="1950" y="3289"/>
                  </a:cubicBezTo>
                  <a:cubicBezTo>
                    <a:pt x="2126" y="3314"/>
                    <a:pt x="2290" y="3326"/>
                    <a:pt x="2465" y="3338"/>
                  </a:cubicBezTo>
                  <a:cubicBezTo>
                    <a:pt x="2550" y="3598"/>
                    <a:pt x="2610" y="3871"/>
                    <a:pt x="2683" y="4137"/>
                  </a:cubicBezTo>
                  <a:lnTo>
                    <a:pt x="2834" y="4125"/>
                  </a:lnTo>
                  <a:cubicBezTo>
                    <a:pt x="2907" y="3659"/>
                    <a:pt x="2913" y="3162"/>
                    <a:pt x="2828" y="2672"/>
                  </a:cubicBezTo>
                  <a:cubicBezTo>
                    <a:pt x="2744" y="2175"/>
                    <a:pt x="2562" y="1691"/>
                    <a:pt x="2283" y="1279"/>
                  </a:cubicBezTo>
                  <a:cubicBezTo>
                    <a:pt x="2017" y="880"/>
                    <a:pt x="1666" y="553"/>
                    <a:pt x="1303" y="323"/>
                  </a:cubicBezTo>
                  <a:cubicBezTo>
                    <a:pt x="919" y="114"/>
                    <a:pt x="504"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63"/>
            <p:cNvSpPr/>
            <p:nvPr/>
          </p:nvSpPr>
          <p:spPr>
            <a:xfrm flipH="1">
              <a:off x="1507838" y="2338196"/>
              <a:ext cx="625916" cy="730204"/>
            </a:xfrm>
            <a:custGeom>
              <a:avLst/>
              <a:gdLst/>
              <a:ahLst/>
              <a:cxnLst/>
              <a:rect l="l" t="t" r="r" b="b"/>
              <a:pathLst>
                <a:path w="3307" h="3858" extrusionOk="0">
                  <a:moveTo>
                    <a:pt x="2804" y="1"/>
                  </a:moveTo>
                  <a:cubicBezTo>
                    <a:pt x="2719" y="7"/>
                    <a:pt x="2646" y="25"/>
                    <a:pt x="2561" y="43"/>
                  </a:cubicBezTo>
                  <a:lnTo>
                    <a:pt x="2555" y="67"/>
                  </a:lnTo>
                  <a:lnTo>
                    <a:pt x="2531" y="206"/>
                  </a:lnTo>
                  <a:lnTo>
                    <a:pt x="2507" y="340"/>
                  </a:lnTo>
                  <a:cubicBezTo>
                    <a:pt x="2495" y="424"/>
                    <a:pt x="2483" y="515"/>
                    <a:pt x="2471" y="600"/>
                  </a:cubicBezTo>
                  <a:lnTo>
                    <a:pt x="2452" y="588"/>
                  </a:lnTo>
                  <a:cubicBezTo>
                    <a:pt x="2446" y="497"/>
                    <a:pt x="2434" y="406"/>
                    <a:pt x="2422" y="315"/>
                  </a:cubicBezTo>
                  <a:cubicBezTo>
                    <a:pt x="2416" y="243"/>
                    <a:pt x="2410" y="164"/>
                    <a:pt x="2410" y="91"/>
                  </a:cubicBezTo>
                  <a:cubicBezTo>
                    <a:pt x="2319" y="116"/>
                    <a:pt x="2234" y="146"/>
                    <a:pt x="2150" y="182"/>
                  </a:cubicBezTo>
                  <a:cubicBezTo>
                    <a:pt x="2150" y="225"/>
                    <a:pt x="2162" y="279"/>
                    <a:pt x="2162" y="334"/>
                  </a:cubicBezTo>
                  <a:cubicBezTo>
                    <a:pt x="2168" y="394"/>
                    <a:pt x="2168" y="449"/>
                    <a:pt x="2174" y="497"/>
                  </a:cubicBezTo>
                  <a:cubicBezTo>
                    <a:pt x="2180" y="606"/>
                    <a:pt x="2198" y="709"/>
                    <a:pt x="2210" y="818"/>
                  </a:cubicBezTo>
                  <a:lnTo>
                    <a:pt x="2198" y="818"/>
                  </a:lnTo>
                  <a:cubicBezTo>
                    <a:pt x="2162" y="709"/>
                    <a:pt x="2119" y="606"/>
                    <a:pt x="2089" y="497"/>
                  </a:cubicBezTo>
                  <a:lnTo>
                    <a:pt x="2047" y="340"/>
                  </a:lnTo>
                  <a:lnTo>
                    <a:pt x="2023" y="243"/>
                  </a:lnTo>
                  <a:cubicBezTo>
                    <a:pt x="1992" y="249"/>
                    <a:pt x="1968" y="267"/>
                    <a:pt x="1938" y="279"/>
                  </a:cubicBezTo>
                  <a:lnTo>
                    <a:pt x="1938" y="334"/>
                  </a:lnTo>
                  <a:lnTo>
                    <a:pt x="1962" y="539"/>
                  </a:lnTo>
                  <a:lnTo>
                    <a:pt x="1986" y="739"/>
                  </a:lnTo>
                  <a:cubicBezTo>
                    <a:pt x="1998" y="878"/>
                    <a:pt x="2023" y="1006"/>
                    <a:pt x="2047" y="1133"/>
                  </a:cubicBezTo>
                  <a:lnTo>
                    <a:pt x="2029" y="1133"/>
                  </a:lnTo>
                  <a:cubicBezTo>
                    <a:pt x="1938" y="885"/>
                    <a:pt x="1865" y="630"/>
                    <a:pt x="1805" y="364"/>
                  </a:cubicBezTo>
                  <a:cubicBezTo>
                    <a:pt x="1665" y="436"/>
                    <a:pt x="1538" y="527"/>
                    <a:pt x="1411" y="618"/>
                  </a:cubicBezTo>
                  <a:cubicBezTo>
                    <a:pt x="1423" y="691"/>
                    <a:pt x="1435" y="751"/>
                    <a:pt x="1447" y="818"/>
                  </a:cubicBezTo>
                  <a:cubicBezTo>
                    <a:pt x="1453" y="885"/>
                    <a:pt x="1472" y="945"/>
                    <a:pt x="1484" y="1012"/>
                  </a:cubicBezTo>
                  <a:cubicBezTo>
                    <a:pt x="1514" y="1145"/>
                    <a:pt x="1556" y="1272"/>
                    <a:pt x="1587" y="1399"/>
                  </a:cubicBezTo>
                  <a:lnTo>
                    <a:pt x="1568" y="1399"/>
                  </a:lnTo>
                  <a:cubicBezTo>
                    <a:pt x="1508" y="1278"/>
                    <a:pt x="1453" y="1151"/>
                    <a:pt x="1405" y="1024"/>
                  </a:cubicBezTo>
                  <a:cubicBezTo>
                    <a:pt x="1375" y="951"/>
                    <a:pt x="1350" y="891"/>
                    <a:pt x="1326" y="824"/>
                  </a:cubicBezTo>
                  <a:lnTo>
                    <a:pt x="1290" y="703"/>
                  </a:lnTo>
                  <a:cubicBezTo>
                    <a:pt x="1223" y="757"/>
                    <a:pt x="1151" y="812"/>
                    <a:pt x="1090" y="872"/>
                  </a:cubicBezTo>
                  <a:cubicBezTo>
                    <a:pt x="1102" y="891"/>
                    <a:pt x="1102" y="915"/>
                    <a:pt x="1108" y="939"/>
                  </a:cubicBezTo>
                  <a:cubicBezTo>
                    <a:pt x="1114" y="1006"/>
                    <a:pt x="1133" y="1072"/>
                    <a:pt x="1151" y="1145"/>
                  </a:cubicBezTo>
                  <a:cubicBezTo>
                    <a:pt x="1193" y="1278"/>
                    <a:pt x="1235" y="1417"/>
                    <a:pt x="1284" y="1544"/>
                  </a:cubicBezTo>
                  <a:cubicBezTo>
                    <a:pt x="1326" y="1678"/>
                    <a:pt x="1381" y="1811"/>
                    <a:pt x="1435" y="1938"/>
                  </a:cubicBezTo>
                  <a:lnTo>
                    <a:pt x="1417" y="1944"/>
                  </a:lnTo>
                  <a:cubicBezTo>
                    <a:pt x="1344" y="1823"/>
                    <a:pt x="1266" y="1696"/>
                    <a:pt x="1199" y="1569"/>
                  </a:cubicBezTo>
                  <a:lnTo>
                    <a:pt x="1102" y="1369"/>
                  </a:lnTo>
                  <a:lnTo>
                    <a:pt x="1011" y="1175"/>
                  </a:lnTo>
                  <a:lnTo>
                    <a:pt x="939" y="1012"/>
                  </a:lnTo>
                  <a:cubicBezTo>
                    <a:pt x="896" y="1060"/>
                    <a:pt x="860" y="1096"/>
                    <a:pt x="818" y="1145"/>
                  </a:cubicBezTo>
                  <a:cubicBezTo>
                    <a:pt x="830" y="1181"/>
                    <a:pt x="842" y="1217"/>
                    <a:pt x="860" y="1254"/>
                  </a:cubicBezTo>
                  <a:cubicBezTo>
                    <a:pt x="878" y="1333"/>
                    <a:pt x="902" y="1405"/>
                    <a:pt x="933" y="1484"/>
                  </a:cubicBezTo>
                  <a:lnTo>
                    <a:pt x="1024" y="1702"/>
                  </a:lnTo>
                  <a:lnTo>
                    <a:pt x="1114" y="1920"/>
                  </a:lnTo>
                  <a:cubicBezTo>
                    <a:pt x="1175" y="2065"/>
                    <a:pt x="1241" y="2210"/>
                    <a:pt x="1302" y="2356"/>
                  </a:cubicBezTo>
                  <a:lnTo>
                    <a:pt x="1290" y="2362"/>
                  </a:lnTo>
                  <a:cubicBezTo>
                    <a:pt x="1199" y="2223"/>
                    <a:pt x="1114" y="2089"/>
                    <a:pt x="1030" y="1950"/>
                  </a:cubicBezTo>
                  <a:lnTo>
                    <a:pt x="908" y="1738"/>
                  </a:lnTo>
                  <a:lnTo>
                    <a:pt x="800" y="1526"/>
                  </a:lnTo>
                  <a:cubicBezTo>
                    <a:pt x="757" y="1460"/>
                    <a:pt x="721" y="1393"/>
                    <a:pt x="684" y="1314"/>
                  </a:cubicBezTo>
                  <a:lnTo>
                    <a:pt x="684" y="1308"/>
                  </a:lnTo>
                  <a:cubicBezTo>
                    <a:pt x="588" y="1429"/>
                    <a:pt x="485" y="1550"/>
                    <a:pt x="406" y="1672"/>
                  </a:cubicBezTo>
                  <a:cubicBezTo>
                    <a:pt x="412" y="1696"/>
                    <a:pt x="418" y="1708"/>
                    <a:pt x="418" y="1732"/>
                  </a:cubicBezTo>
                  <a:cubicBezTo>
                    <a:pt x="424" y="1768"/>
                    <a:pt x="436" y="1817"/>
                    <a:pt x="442" y="1853"/>
                  </a:cubicBezTo>
                  <a:lnTo>
                    <a:pt x="473" y="1974"/>
                  </a:lnTo>
                  <a:lnTo>
                    <a:pt x="503" y="2095"/>
                  </a:lnTo>
                  <a:cubicBezTo>
                    <a:pt x="527" y="2180"/>
                    <a:pt x="539" y="2253"/>
                    <a:pt x="563" y="2338"/>
                  </a:cubicBezTo>
                  <a:lnTo>
                    <a:pt x="545" y="2338"/>
                  </a:lnTo>
                  <a:cubicBezTo>
                    <a:pt x="503" y="2265"/>
                    <a:pt x="454" y="2186"/>
                    <a:pt x="418" y="2114"/>
                  </a:cubicBezTo>
                  <a:lnTo>
                    <a:pt x="358" y="1999"/>
                  </a:lnTo>
                  <a:lnTo>
                    <a:pt x="303" y="1877"/>
                  </a:lnTo>
                  <a:cubicBezTo>
                    <a:pt x="297" y="1871"/>
                    <a:pt x="297" y="1859"/>
                    <a:pt x="291" y="1853"/>
                  </a:cubicBezTo>
                  <a:lnTo>
                    <a:pt x="236" y="1944"/>
                  </a:lnTo>
                  <a:cubicBezTo>
                    <a:pt x="243" y="1974"/>
                    <a:pt x="255" y="1999"/>
                    <a:pt x="261" y="2029"/>
                  </a:cubicBezTo>
                  <a:cubicBezTo>
                    <a:pt x="273" y="2083"/>
                    <a:pt x="285" y="2132"/>
                    <a:pt x="297" y="2186"/>
                  </a:cubicBezTo>
                  <a:lnTo>
                    <a:pt x="345" y="2344"/>
                  </a:lnTo>
                  <a:lnTo>
                    <a:pt x="388" y="2507"/>
                  </a:lnTo>
                  <a:cubicBezTo>
                    <a:pt x="418" y="2604"/>
                    <a:pt x="448" y="2707"/>
                    <a:pt x="479" y="2816"/>
                  </a:cubicBezTo>
                  <a:lnTo>
                    <a:pt x="467" y="2816"/>
                  </a:lnTo>
                  <a:cubicBezTo>
                    <a:pt x="406" y="2719"/>
                    <a:pt x="351" y="2610"/>
                    <a:pt x="297" y="2513"/>
                  </a:cubicBezTo>
                  <a:lnTo>
                    <a:pt x="224" y="2362"/>
                  </a:lnTo>
                  <a:lnTo>
                    <a:pt x="152" y="2210"/>
                  </a:lnTo>
                  <a:cubicBezTo>
                    <a:pt x="146" y="2186"/>
                    <a:pt x="127" y="2162"/>
                    <a:pt x="121" y="2144"/>
                  </a:cubicBezTo>
                  <a:cubicBezTo>
                    <a:pt x="79" y="2210"/>
                    <a:pt x="43" y="2283"/>
                    <a:pt x="0" y="2356"/>
                  </a:cubicBezTo>
                  <a:cubicBezTo>
                    <a:pt x="31" y="2507"/>
                    <a:pt x="79" y="2658"/>
                    <a:pt x="140" y="2810"/>
                  </a:cubicBezTo>
                  <a:cubicBezTo>
                    <a:pt x="200" y="2961"/>
                    <a:pt x="273" y="3113"/>
                    <a:pt x="358" y="3246"/>
                  </a:cubicBezTo>
                  <a:cubicBezTo>
                    <a:pt x="230" y="3446"/>
                    <a:pt x="134" y="3645"/>
                    <a:pt x="91" y="3857"/>
                  </a:cubicBezTo>
                  <a:lnTo>
                    <a:pt x="176" y="3851"/>
                  </a:lnTo>
                  <a:cubicBezTo>
                    <a:pt x="279" y="3694"/>
                    <a:pt x="406" y="3554"/>
                    <a:pt x="539" y="3415"/>
                  </a:cubicBezTo>
                  <a:cubicBezTo>
                    <a:pt x="606" y="3337"/>
                    <a:pt x="684" y="3264"/>
                    <a:pt x="751" y="3185"/>
                  </a:cubicBezTo>
                  <a:cubicBezTo>
                    <a:pt x="824" y="3100"/>
                    <a:pt x="902" y="3022"/>
                    <a:pt x="969" y="2937"/>
                  </a:cubicBezTo>
                  <a:cubicBezTo>
                    <a:pt x="1248" y="2604"/>
                    <a:pt x="1502" y="2253"/>
                    <a:pt x="1738" y="1920"/>
                  </a:cubicBezTo>
                  <a:cubicBezTo>
                    <a:pt x="1968" y="1587"/>
                    <a:pt x="2192" y="1266"/>
                    <a:pt x="2440" y="939"/>
                  </a:cubicBezTo>
                  <a:cubicBezTo>
                    <a:pt x="2688" y="618"/>
                    <a:pt x="2961" y="303"/>
                    <a:pt x="3306" y="7"/>
                  </a:cubicBezTo>
                  <a:cubicBezTo>
                    <a:pt x="3249" y="7"/>
                    <a:pt x="3188" y="5"/>
                    <a:pt x="3127" y="5"/>
                  </a:cubicBezTo>
                  <a:cubicBezTo>
                    <a:pt x="3067" y="5"/>
                    <a:pt x="3006" y="7"/>
                    <a:pt x="2949" y="13"/>
                  </a:cubicBezTo>
                  <a:lnTo>
                    <a:pt x="2925" y="85"/>
                  </a:lnTo>
                  <a:lnTo>
                    <a:pt x="2894" y="164"/>
                  </a:lnTo>
                  <a:cubicBezTo>
                    <a:pt x="2870" y="231"/>
                    <a:pt x="2852" y="279"/>
                    <a:pt x="2834" y="334"/>
                  </a:cubicBezTo>
                  <a:lnTo>
                    <a:pt x="2816" y="328"/>
                  </a:lnTo>
                  <a:cubicBezTo>
                    <a:pt x="2810" y="267"/>
                    <a:pt x="2810" y="194"/>
                    <a:pt x="2810" y="134"/>
                  </a:cubicBezTo>
                  <a:lnTo>
                    <a:pt x="2804" y="13"/>
                  </a:lnTo>
                  <a:lnTo>
                    <a:pt x="28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63"/>
            <p:cNvSpPr/>
            <p:nvPr/>
          </p:nvSpPr>
          <p:spPr>
            <a:xfrm flipH="1">
              <a:off x="2123344" y="3074457"/>
              <a:ext cx="869885" cy="901493"/>
            </a:xfrm>
            <a:custGeom>
              <a:avLst/>
              <a:gdLst/>
              <a:ahLst/>
              <a:cxnLst/>
              <a:rect l="l" t="t" r="r" b="b"/>
              <a:pathLst>
                <a:path w="4596" h="4763" extrusionOk="0">
                  <a:moveTo>
                    <a:pt x="3926" y="1"/>
                  </a:moveTo>
                  <a:cubicBezTo>
                    <a:pt x="3500" y="1"/>
                    <a:pt x="3059" y="63"/>
                    <a:pt x="2628" y="197"/>
                  </a:cubicBezTo>
                  <a:cubicBezTo>
                    <a:pt x="1968" y="403"/>
                    <a:pt x="1339" y="785"/>
                    <a:pt x="878" y="1323"/>
                  </a:cubicBezTo>
                  <a:cubicBezTo>
                    <a:pt x="449" y="1832"/>
                    <a:pt x="158" y="2450"/>
                    <a:pt x="85" y="3073"/>
                  </a:cubicBezTo>
                  <a:cubicBezTo>
                    <a:pt x="1" y="3685"/>
                    <a:pt x="122" y="4290"/>
                    <a:pt x="412" y="4762"/>
                  </a:cubicBezTo>
                  <a:cubicBezTo>
                    <a:pt x="515" y="4544"/>
                    <a:pt x="612" y="4332"/>
                    <a:pt x="727" y="4121"/>
                  </a:cubicBezTo>
                  <a:lnTo>
                    <a:pt x="703" y="4096"/>
                  </a:lnTo>
                  <a:cubicBezTo>
                    <a:pt x="667" y="4048"/>
                    <a:pt x="624" y="3999"/>
                    <a:pt x="582" y="3951"/>
                  </a:cubicBezTo>
                  <a:cubicBezTo>
                    <a:pt x="545" y="3897"/>
                    <a:pt x="509" y="3854"/>
                    <a:pt x="473" y="3800"/>
                  </a:cubicBezTo>
                  <a:cubicBezTo>
                    <a:pt x="394" y="3703"/>
                    <a:pt x="327" y="3594"/>
                    <a:pt x="261" y="3485"/>
                  </a:cubicBezTo>
                  <a:lnTo>
                    <a:pt x="273" y="3467"/>
                  </a:lnTo>
                  <a:cubicBezTo>
                    <a:pt x="370" y="3557"/>
                    <a:pt x="461" y="3648"/>
                    <a:pt x="551" y="3733"/>
                  </a:cubicBezTo>
                  <a:cubicBezTo>
                    <a:pt x="600" y="3775"/>
                    <a:pt x="654" y="3818"/>
                    <a:pt x="697" y="3860"/>
                  </a:cubicBezTo>
                  <a:lnTo>
                    <a:pt x="812" y="3957"/>
                  </a:lnTo>
                  <a:cubicBezTo>
                    <a:pt x="836" y="3921"/>
                    <a:pt x="848" y="3884"/>
                    <a:pt x="872" y="3848"/>
                  </a:cubicBezTo>
                  <a:cubicBezTo>
                    <a:pt x="842" y="3800"/>
                    <a:pt x="812" y="3763"/>
                    <a:pt x="782" y="3715"/>
                  </a:cubicBezTo>
                  <a:cubicBezTo>
                    <a:pt x="733" y="3654"/>
                    <a:pt x="691" y="3594"/>
                    <a:pt x="654" y="3533"/>
                  </a:cubicBezTo>
                  <a:cubicBezTo>
                    <a:pt x="606" y="3467"/>
                    <a:pt x="570" y="3406"/>
                    <a:pt x="533" y="3340"/>
                  </a:cubicBezTo>
                  <a:cubicBezTo>
                    <a:pt x="455" y="3200"/>
                    <a:pt x="382" y="3067"/>
                    <a:pt x="321" y="2922"/>
                  </a:cubicBezTo>
                  <a:lnTo>
                    <a:pt x="340" y="2910"/>
                  </a:lnTo>
                  <a:cubicBezTo>
                    <a:pt x="430" y="3031"/>
                    <a:pt x="533" y="3158"/>
                    <a:pt x="630" y="3273"/>
                  </a:cubicBezTo>
                  <a:cubicBezTo>
                    <a:pt x="673" y="3333"/>
                    <a:pt x="721" y="3382"/>
                    <a:pt x="775" y="3442"/>
                  </a:cubicBezTo>
                  <a:cubicBezTo>
                    <a:pt x="824" y="3497"/>
                    <a:pt x="872" y="3557"/>
                    <a:pt x="927" y="3612"/>
                  </a:cubicBezTo>
                  <a:cubicBezTo>
                    <a:pt x="945" y="3624"/>
                    <a:pt x="963" y="3648"/>
                    <a:pt x="975" y="3666"/>
                  </a:cubicBezTo>
                  <a:cubicBezTo>
                    <a:pt x="1054" y="3533"/>
                    <a:pt x="1127" y="3412"/>
                    <a:pt x="1211" y="3291"/>
                  </a:cubicBezTo>
                  <a:cubicBezTo>
                    <a:pt x="1187" y="3273"/>
                    <a:pt x="1175" y="3243"/>
                    <a:pt x="1157" y="3212"/>
                  </a:cubicBezTo>
                  <a:cubicBezTo>
                    <a:pt x="1121" y="3140"/>
                    <a:pt x="1096" y="3073"/>
                    <a:pt x="1060" y="3007"/>
                  </a:cubicBezTo>
                  <a:cubicBezTo>
                    <a:pt x="1024" y="2940"/>
                    <a:pt x="993" y="2861"/>
                    <a:pt x="963" y="2795"/>
                  </a:cubicBezTo>
                  <a:cubicBezTo>
                    <a:pt x="933" y="2716"/>
                    <a:pt x="909" y="2649"/>
                    <a:pt x="878" y="2577"/>
                  </a:cubicBezTo>
                  <a:cubicBezTo>
                    <a:pt x="824" y="2425"/>
                    <a:pt x="782" y="2274"/>
                    <a:pt x="745" y="2110"/>
                  </a:cubicBezTo>
                  <a:lnTo>
                    <a:pt x="763" y="2104"/>
                  </a:lnTo>
                  <a:cubicBezTo>
                    <a:pt x="836" y="2244"/>
                    <a:pt x="909" y="2383"/>
                    <a:pt x="987" y="2522"/>
                  </a:cubicBezTo>
                  <a:cubicBezTo>
                    <a:pt x="1018" y="2589"/>
                    <a:pt x="1060" y="2655"/>
                    <a:pt x="1102" y="2728"/>
                  </a:cubicBezTo>
                  <a:cubicBezTo>
                    <a:pt x="1139" y="2795"/>
                    <a:pt x="1181" y="2855"/>
                    <a:pt x="1217" y="2922"/>
                  </a:cubicBezTo>
                  <a:cubicBezTo>
                    <a:pt x="1260" y="2982"/>
                    <a:pt x="1296" y="3037"/>
                    <a:pt x="1339" y="3097"/>
                  </a:cubicBezTo>
                  <a:cubicBezTo>
                    <a:pt x="1369" y="3061"/>
                    <a:pt x="1399" y="3013"/>
                    <a:pt x="1429" y="2976"/>
                  </a:cubicBezTo>
                  <a:cubicBezTo>
                    <a:pt x="1417" y="2952"/>
                    <a:pt x="1411" y="2928"/>
                    <a:pt x="1393" y="2910"/>
                  </a:cubicBezTo>
                  <a:cubicBezTo>
                    <a:pt x="1351" y="2825"/>
                    <a:pt x="1308" y="2740"/>
                    <a:pt x="1266" y="2649"/>
                  </a:cubicBezTo>
                  <a:cubicBezTo>
                    <a:pt x="1230" y="2565"/>
                    <a:pt x="1181" y="2474"/>
                    <a:pt x="1145" y="2383"/>
                  </a:cubicBezTo>
                  <a:cubicBezTo>
                    <a:pt x="1108" y="2292"/>
                    <a:pt x="1078" y="2201"/>
                    <a:pt x="1036" y="2104"/>
                  </a:cubicBezTo>
                  <a:cubicBezTo>
                    <a:pt x="969" y="1923"/>
                    <a:pt x="909" y="1729"/>
                    <a:pt x="872" y="1523"/>
                  </a:cubicBezTo>
                  <a:lnTo>
                    <a:pt x="897" y="1517"/>
                  </a:lnTo>
                  <a:cubicBezTo>
                    <a:pt x="969" y="1699"/>
                    <a:pt x="1054" y="1880"/>
                    <a:pt x="1145" y="2062"/>
                  </a:cubicBezTo>
                  <a:cubicBezTo>
                    <a:pt x="1187" y="2153"/>
                    <a:pt x="1236" y="2232"/>
                    <a:pt x="1278" y="2322"/>
                  </a:cubicBezTo>
                  <a:cubicBezTo>
                    <a:pt x="1326" y="2413"/>
                    <a:pt x="1381" y="2498"/>
                    <a:pt x="1423" y="2583"/>
                  </a:cubicBezTo>
                  <a:cubicBezTo>
                    <a:pt x="1472" y="2655"/>
                    <a:pt x="1514" y="2734"/>
                    <a:pt x="1569" y="2807"/>
                  </a:cubicBezTo>
                  <a:lnTo>
                    <a:pt x="1659" y="2698"/>
                  </a:lnTo>
                  <a:cubicBezTo>
                    <a:pt x="1690" y="2655"/>
                    <a:pt x="1726" y="2625"/>
                    <a:pt x="1756" y="2589"/>
                  </a:cubicBezTo>
                  <a:cubicBezTo>
                    <a:pt x="1726" y="2528"/>
                    <a:pt x="1696" y="2462"/>
                    <a:pt x="1665" y="2401"/>
                  </a:cubicBezTo>
                  <a:cubicBezTo>
                    <a:pt x="1629" y="2334"/>
                    <a:pt x="1599" y="2262"/>
                    <a:pt x="1569" y="2189"/>
                  </a:cubicBezTo>
                  <a:cubicBezTo>
                    <a:pt x="1538" y="2123"/>
                    <a:pt x="1514" y="2044"/>
                    <a:pt x="1484" y="1971"/>
                  </a:cubicBezTo>
                  <a:cubicBezTo>
                    <a:pt x="1441" y="1820"/>
                    <a:pt x="1393" y="1668"/>
                    <a:pt x="1357" y="1505"/>
                  </a:cubicBezTo>
                  <a:lnTo>
                    <a:pt x="1381" y="1499"/>
                  </a:lnTo>
                  <a:cubicBezTo>
                    <a:pt x="1448" y="1644"/>
                    <a:pt x="1514" y="1790"/>
                    <a:pt x="1593" y="1923"/>
                  </a:cubicBezTo>
                  <a:lnTo>
                    <a:pt x="1702" y="2129"/>
                  </a:lnTo>
                  <a:cubicBezTo>
                    <a:pt x="1750" y="2195"/>
                    <a:pt x="1787" y="2262"/>
                    <a:pt x="1823" y="2334"/>
                  </a:cubicBezTo>
                  <a:lnTo>
                    <a:pt x="1896" y="2443"/>
                  </a:lnTo>
                  <a:cubicBezTo>
                    <a:pt x="1932" y="2407"/>
                    <a:pt x="1962" y="2371"/>
                    <a:pt x="1998" y="2341"/>
                  </a:cubicBezTo>
                  <a:cubicBezTo>
                    <a:pt x="1986" y="2292"/>
                    <a:pt x="1962" y="2256"/>
                    <a:pt x="1944" y="2213"/>
                  </a:cubicBezTo>
                  <a:lnTo>
                    <a:pt x="1835" y="1917"/>
                  </a:lnTo>
                  <a:cubicBezTo>
                    <a:pt x="1805" y="1820"/>
                    <a:pt x="1768" y="1711"/>
                    <a:pt x="1732" y="1614"/>
                  </a:cubicBezTo>
                  <a:cubicBezTo>
                    <a:pt x="1665" y="1408"/>
                    <a:pt x="1605" y="1202"/>
                    <a:pt x="1563" y="990"/>
                  </a:cubicBezTo>
                  <a:lnTo>
                    <a:pt x="1581" y="984"/>
                  </a:lnTo>
                  <a:cubicBezTo>
                    <a:pt x="1665" y="1184"/>
                    <a:pt x="1750" y="1378"/>
                    <a:pt x="1841" y="1578"/>
                  </a:cubicBezTo>
                  <a:cubicBezTo>
                    <a:pt x="1877" y="1675"/>
                    <a:pt x="1926" y="1765"/>
                    <a:pt x="1968" y="1862"/>
                  </a:cubicBezTo>
                  <a:cubicBezTo>
                    <a:pt x="2017" y="1959"/>
                    <a:pt x="2059" y="2050"/>
                    <a:pt x="2107" y="2147"/>
                  </a:cubicBezTo>
                  <a:lnTo>
                    <a:pt x="2138" y="2201"/>
                  </a:lnTo>
                  <a:lnTo>
                    <a:pt x="2229" y="2123"/>
                  </a:lnTo>
                  <a:lnTo>
                    <a:pt x="2319" y="2038"/>
                  </a:lnTo>
                  <a:cubicBezTo>
                    <a:pt x="2301" y="1959"/>
                    <a:pt x="2283" y="1886"/>
                    <a:pt x="2265" y="1808"/>
                  </a:cubicBezTo>
                  <a:cubicBezTo>
                    <a:pt x="2253" y="1735"/>
                    <a:pt x="2235" y="1650"/>
                    <a:pt x="2222" y="1572"/>
                  </a:cubicBezTo>
                  <a:cubicBezTo>
                    <a:pt x="2198" y="1414"/>
                    <a:pt x="2180" y="1257"/>
                    <a:pt x="2174" y="1087"/>
                  </a:cubicBezTo>
                  <a:lnTo>
                    <a:pt x="2198" y="1081"/>
                  </a:lnTo>
                  <a:cubicBezTo>
                    <a:pt x="2241" y="1233"/>
                    <a:pt x="2289" y="1390"/>
                    <a:pt x="2331" y="1541"/>
                  </a:cubicBezTo>
                  <a:cubicBezTo>
                    <a:pt x="2356" y="1620"/>
                    <a:pt x="2386" y="1693"/>
                    <a:pt x="2410" y="1771"/>
                  </a:cubicBezTo>
                  <a:lnTo>
                    <a:pt x="2453" y="1917"/>
                  </a:lnTo>
                  <a:cubicBezTo>
                    <a:pt x="2483" y="1886"/>
                    <a:pt x="2525" y="1856"/>
                    <a:pt x="2562" y="1826"/>
                  </a:cubicBezTo>
                  <a:lnTo>
                    <a:pt x="2562" y="1814"/>
                  </a:lnTo>
                  <a:cubicBezTo>
                    <a:pt x="2543" y="1735"/>
                    <a:pt x="2537" y="1656"/>
                    <a:pt x="2525" y="1584"/>
                  </a:cubicBezTo>
                  <a:cubicBezTo>
                    <a:pt x="2513" y="1499"/>
                    <a:pt x="2501" y="1420"/>
                    <a:pt x="2495" y="1348"/>
                  </a:cubicBezTo>
                  <a:cubicBezTo>
                    <a:pt x="2483" y="1269"/>
                    <a:pt x="2483" y="1196"/>
                    <a:pt x="2477" y="1111"/>
                  </a:cubicBezTo>
                  <a:cubicBezTo>
                    <a:pt x="2477" y="954"/>
                    <a:pt x="2477" y="785"/>
                    <a:pt x="2495" y="627"/>
                  </a:cubicBezTo>
                  <a:lnTo>
                    <a:pt x="2513" y="627"/>
                  </a:lnTo>
                  <a:cubicBezTo>
                    <a:pt x="2537" y="785"/>
                    <a:pt x="2562" y="936"/>
                    <a:pt x="2592" y="1099"/>
                  </a:cubicBezTo>
                  <a:cubicBezTo>
                    <a:pt x="2622" y="1257"/>
                    <a:pt x="2658" y="1408"/>
                    <a:pt x="2695" y="1560"/>
                  </a:cubicBezTo>
                  <a:cubicBezTo>
                    <a:pt x="2707" y="1602"/>
                    <a:pt x="2719" y="1644"/>
                    <a:pt x="2737" y="1687"/>
                  </a:cubicBezTo>
                  <a:cubicBezTo>
                    <a:pt x="2798" y="1644"/>
                    <a:pt x="2858" y="1590"/>
                    <a:pt x="2919" y="1541"/>
                  </a:cubicBezTo>
                  <a:lnTo>
                    <a:pt x="2919" y="1529"/>
                  </a:lnTo>
                  <a:lnTo>
                    <a:pt x="2919" y="1287"/>
                  </a:lnTo>
                  <a:cubicBezTo>
                    <a:pt x="2919" y="1202"/>
                    <a:pt x="2919" y="1118"/>
                    <a:pt x="2925" y="1039"/>
                  </a:cubicBezTo>
                  <a:lnTo>
                    <a:pt x="2949" y="785"/>
                  </a:lnTo>
                  <a:cubicBezTo>
                    <a:pt x="2967" y="621"/>
                    <a:pt x="2991" y="458"/>
                    <a:pt x="3028" y="288"/>
                  </a:cubicBezTo>
                  <a:lnTo>
                    <a:pt x="3052" y="288"/>
                  </a:lnTo>
                  <a:cubicBezTo>
                    <a:pt x="3052" y="464"/>
                    <a:pt x="3052" y="627"/>
                    <a:pt x="3058" y="797"/>
                  </a:cubicBezTo>
                  <a:cubicBezTo>
                    <a:pt x="3070" y="875"/>
                    <a:pt x="3070" y="960"/>
                    <a:pt x="3076" y="1045"/>
                  </a:cubicBezTo>
                  <a:cubicBezTo>
                    <a:pt x="3076" y="1118"/>
                    <a:pt x="3082" y="1202"/>
                    <a:pt x="3088" y="1287"/>
                  </a:cubicBezTo>
                  <a:cubicBezTo>
                    <a:pt x="3100" y="1323"/>
                    <a:pt x="3100" y="1366"/>
                    <a:pt x="3106" y="1402"/>
                  </a:cubicBezTo>
                  <a:cubicBezTo>
                    <a:pt x="3234" y="1311"/>
                    <a:pt x="3355" y="1214"/>
                    <a:pt x="3482" y="1111"/>
                  </a:cubicBezTo>
                  <a:cubicBezTo>
                    <a:pt x="3500" y="918"/>
                    <a:pt x="3512" y="712"/>
                    <a:pt x="3530" y="506"/>
                  </a:cubicBezTo>
                  <a:cubicBezTo>
                    <a:pt x="3875" y="385"/>
                    <a:pt x="4233" y="294"/>
                    <a:pt x="4596" y="228"/>
                  </a:cubicBezTo>
                  <a:lnTo>
                    <a:pt x="4590" y="52"/>
                  </a:lnTo>
                  <a:cubicBezTo>
                    <a:pt x="4375" y="18"/>
                    <a:pt x="4153" y="1"/>
                    <a:pt x="39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63"/>
            <p:cNvSpPr/>
            <p:nvPr/>
          </p:nvSpPr>
          <p:spPr>
            <a:xfrm flipH="1">
              <a:off x="1365885" y="3041524"/>
              <a:ext cx="883702" cy="744210"/>
            </a:xfrm>
            <a:custGeom>
              <a:avLst/>
              <a:gdLst/>
              <a:ahLst/>
              <a:cxnLst/>
              <a:rect l="l" t="t" r="r" b="b"/>
              <a:pathLst>
                <a:path w="4669" h="3932" extrusionOk="0">
                  <a:moveTo>
                    <a:pt x="1331" y="1"/>
                  </a:moveTo>
                  <a:cubicBezTo>
                    <a:pt x="861" y="1"/>
                    <a:pt x="404" y="90"/>
                    <a:pt x="1" y="244"/>
                  </a:cubicBezTo>
                  <a:lnTo>
                    <a:pt x="25" y="414"/>
                  </a:lnTo>
                  <a:cubicBezTo>
                    <a:pt x="364" y="426"/>
                    <a:pt x="697" y="444"/>
                    <a:pt x="1030" y="498"/>
                  </a:cubicBezTo>
                  <a:cubicBezTo>
                    <a:pt x="1066" y="698"/>
                    <a:pt x="1115" y="892"/>
                    <a:pt x="1151" y="1086"/>
                  </a:cubicBezTo>
                  <a:cubicBezTo>
                    <a:pt x="1278" y="1152"/>
                    <a:pt x="1399" y="1225"/>
                    <a:pt x="1520" y="1292"/>
                  </a:cubicBezTo>
                  <a:lnTo>
                    <a:pt x="1520" y="1183"/>
                  </a:lnTo>
                  <a:cubicBezTo>
                    <a:pt x="1520" y="1098"/>
                    <a:pt x="1514" y="1019"/>
                    <a:pt x="1508" y="940"/>
                  </a:cubicBezTo>
                  <a:cubicBezTo>
                    <a:pt x="1496" y="856"/>
                    <a:pt x="1496" y="771"/>
                    <a:pt x="1490" y="698"/>
                  </a:cubicBezTo>
                  <a:cubicBezTo>
                    <a:pt x="1478" y="529"/>
                    <a:pt x="1454" y="371"/>
                    <a:pt x="1430" y="202"/>
                  </a:cubicBezTo>
                  <a:lnTo>
                    <a:pt x="1454" y="196"/>
                  </a:lnTo>
                  <a:cubicBezTo>
                    <a:pt x="1514" y="353"/>
                    <a:pt x="1551" y="517"/>
                    <a:pt x="1599" y="674"/>
                  </a:cubicBezTo>
                  <a:cubicBezTo>
                    <a:pt x="1611" y="759"/>
                    <a:pt x="1636" y="831"/>
                    <a:pt x="1642" y="910"/>
                  </a:cubicBezTo>
                  <a:cubicBezTo>
                    <a:pt x="1660" y="983"/>
                    <a:pt x="1666" y="1068"/>
                    <a:pt x="1672" y="1140"/>
                  </a:cubicBezTo>
                  <a:cubicBezTo>
                    <a:pt x="1678" y="1225"/>
                    <a:pt x="1696" y="1304"/>
                    <a:pt x="1702" y="1376"/>
                  </a:cubicBezTo>
                  <a:lnTo>
                    <a:pt x="1702" y="1394"/>
                  </a:lnTo>
                  <a:cubicBezTo>
                    <a:pt x="1763" y="1431"/>
                    <a:pt x="1823" y="1461"/>
                    <a:pt x="1884" y="1497"/>
                  </a:cubicBezTo>
                  <a:cubicBezTo>
                    <a:pt x="1890" y="1455"/>
                    <a:pt x="1902" y="1413"/>
                    <a:pt x="1908" y="1370"/>
                  </a:cubicBezTo>
                  <a:cubicBezTo>
                    <a:pt x="1932" y="1219"/>
                    <a:pt x="1944" y="1061"/>
                    <a:pt x="1950" y="910"/>
                  </a:cubicBezTo>
                  <a:cubicBezTo>
                    <a:pt x="1969" y="747"/>
                    <a:pt x="1969" y="589"/>
                    <a:pt x="1969" y="438"/>
                  </a:cubicBezTo>
                  <a:lnTo>
                    <a:pt x="1993" y="438"/>
                  </a:lnTo>
                  <a:cubicBezTo>
                    <a:pt x="2029" y="589"/>
                    <a:pt x="2041" y="747"/>
                    <a:pt x="2059" y="898"/>
                  </a:cubicBezTo>
                  <a:cubicBezTo>
                    <a:pt x="2065" y="977"/>
                    <a:pt x="2065" y="1061"/>
                    <a:pt x="2065" y="1134"/>
                  </a:cubicBezTo>
                  <a:cubicBezTo>
                    <a:pt x="2065" y="1213"/>
                    <a:pt x="2065" y="1285"/>
                    <a:pt x="2059" y="1364"/>
                  </a:cubicBezTo>
                  <a:cubicBezTo>
                    <a:pt x="2053" y="1437"/>
                    <a:pt x="2053" y="1516"/>
                    <a:pt x="2041" y="1588"/>
                  </a:cubicBezTo>
                  <a:lnTo>
                    <a:pt x="2041" y="1594"/>
                  </a:lnTo>
                  <a:cubicBezTo>
                    <a:pt x="2084" y="1618"/>
                    <a:pt x="2114" y="1643"/>
                    <a:pt x="2150" y="1655"/>
                  </a:cubicBezTo>
                  <a:lnTo>
                    <a:pt x="2180" y="1516"/>
                  </a:lnTo>
                  <a:cubicBezTo>
                    <a:pt x="2199" y="1437"/>
                    <a:pt x="2211" y="1364"/>
                    <a:pt x="2229" y="1279"/>
                  </a:cubicBezTo>
                  <a:cubicBezTo>
                    <a:pt x="2259" y="1122"/>
                    <a:pt x="2277" y="971"/>
                    <a:pt x="2302" y="801"/>
                  </a:cubicBezTo>
                  <a:lnTo>
                    <a:pt x="2326" y="801"/>
                  </a:lnTo>
                  <a:cubicBezTo>
                    <a:pt x="2332" y="959"/>
                    <a:pt x="2338" y="1122"/>
                    <a:pt x="2332" y="1273"/>
                  </a:cubicBezTo>
                  <a:cubicBezTo>
                    <a:pt x="2326" y="1346"/>
                    <a:pt x="2326" y="1431"/>
                    <a:pt x="2314" y="1503"/>
                  </a:cubicBezTo>
                  <a:cubicBezTo>
                    <a:pt x="2308" y="1582"/>
                    <a:pt x="2302" y="1655"/>
                    <a:pt x="2283" y="1734"/>
                  </a:cubicBezTo>
                  <a:lnTo>
                    <a:pt x="2374" y="1794"/>
                  </a:lnTo>
                  <a:lnTo>
                    <a:pt x="2465" y="1855"/>
                  </a:lnTo>
                  <a:lnTo>
                    <a:pt x="2489" y="1800"/>
                  </a:lnTo>
                  <a:cubicBezTo>
                    <a:pt x="2526" y="1703"/>
                    <a:pt x="2556" y="1606"/>
                    <a:pt x="2586" y="1503"/>
                  </a:cubicBezTo>
                  <a:cubicBezTo>
                    <a:pt x="2616" y="1407"/>
                    <a:pt x="2647" y="1310"/>
                    <a:pt x="2689" y="1201"/>
                  </a:cubicBezTo>
                  <a:lnTo>
                    <a:pt x="2871" y="589"/>
                  </a:lnTo>
                  <a:lnTo>
                    <a:pt x="2889" y="595"/>
                  </a:lnTo>
                  <a:cubicBezTo>
                    <a:pt x="2871" y="807"/>
                    <a:pt x="2828" y="1019"/>
                    <a:pt x="2792" y="1225"/>
                  </a:cubicBezTo>
                  <a:cubicBezTo>
                    <a:pt x="2768" y="1334"/>
                    <a:pt x="2750" y="1431"/>
                    <a:pt x="2725" y="1528"/>
                  </a:cubicBezTo>
                  <a:cubicBezTo>
                    <a:pt x="2701" y="1625"/>
                    <a:pt x="2671" y="1727"/>
                    <a:pt x="2641" y="1824"/>
                  </a:cubicBezTo>
                  <a:cubicBezTo>
                    <a:pt x="2628" y="1867"/>
                    <a:pt x="2616" y="1909"/>
                    <a:pt x="2604" y="1951"/>
                  </a:cubicBezTo>
                  <a:cubicBezTo>
                    <a:pt x="2641" y="1976"/>
                    <a:pt x="2671" y="2006"/>
                    <a:pt x="2707" y="2036"/>
                  </a:cubicBezTo>
                  <a:cubicBezTo>
                    <a:pt x="2731" y="2000"/>
                    <a:pt x="2750" y="1958"/>
                    <a:pt x="2768" y="1915"/>
                  </a:cubicBezTo>
                  <a:cubicBezTo>
                    <a:pt x="2804" y="1849"/>
                    <a:pt x="2828" y="1770"/>
                    <a:pt x="2859" y="1703"/>
                  </a:cubicBezTo>
                  <a:cubicBezTo>
                    <a:pt x="2895" y="1637"/>
                    <a:pt x="2919" y="1558"/>
                    <a:pt x="2955" y="1491"/>
                  </a:cubicBezTo>
                  <a:cubicBezTo>
                    <a:pt x="3010" y="1346"/>
                    <a:pt x="3064" y="1195"/>
                    <a:pt x="3119" y="1043"/>
                  </a:cubicBezTo>
                  <a:lnTo>
                    <a:pt x="3143" y="1049"/>
                  </a:lnTo>
                  <a:cubicBezTo>
                    <a:pt x="3125" y="1213"/>
                    <a:pt x="3095" y="1364"/>
                    <a:pt x="3058" y="1516"/>
                  </a:cubicBezTo>
                  <a:cubicBezTo>
                    <a:pt x="3046" y="1588"/>
                    <a:pt x="3022" y="1667"/>
                    <a:pt x="2998" y="1740"/>
                  </a:cubicBezTo>
                  <a:cubicBezTo>
                    <a:pt x="2974" y="1818"/>
                    <a:pt x="2955" y="1885"/>
                    <a:pt x="2925" y="1958"/>
                  </a:cubicBezTo>
                  <a:cubicBezTo>
                    <a:pt x="2901" y="2030"/>
                    <a:pt x="2877" y="2091"/>
                    <a:pt x="2852" y="2157"/>
                  </a:cubicBezTo>
                  <a:cubicBezTo>
                    <a:pt x="2883" y="2188"/>
                    <a:pt x="2925" y="2212"/>
                    <a:pt x="2955" y="2242"/>
                  </a:cubicBezTo>
                  <a:cubicBezTo>
                    <a:pt x="2986" y="2272"/>
                    <a:pt x="3022" y="2297"/>
                    <a:pt x="3052" y="2321"/>
                  </a:cubicBezTo>
                  <a:cubicBezTo>
                    <a:pt x="3095" y="2248"/>
                    <a:pt x="3131" y="2163"/>
                    <a:pt x="3173" y="2091"/>
                  </a:cubicBezTo>
                  <a:cubicBezTo>
                    <a:pt x="3210" y="2000"/>
                    <a:pt x="3246" y="1915"/>
                    <a:pt x="3282" y="1824"/>
                  </a:cubicBezTo>
                  <a:cubicBezTo>
                    <a:pt x="3325" y="1734"/>
                    <a:pt x="3361" y="1643"/>
                    <a:pt x="3391" y="1552"/>
                  </a:cubicBezTo>
                  <a:cubicBezTo>
                    <a:pt x="3458" y="1370"/>
                    <a:pt x="3518" y="1183"/>
                    <a:pt x="3579" y="983"/>
                  </a:cubicBezTo>
                  <a:lnTo>
                    <a:pt x="3603" y="989"/>
                  </a:lnTo>
                  <a:cubicBezTo>
                    <a:pt x="3585" y="1189"/>
                    <a:pt x="3543" y="1388"/>
                    <a:pt x="3506" y="1576"/>
                  </a:cubicBezTo>
                  <a:cubicBezTo>
                    <a:pt x="3482" y="1673"/>
                    <a:pt x="3452" y="1764"/>
                    <a:pt x="3428" y="1855"/>
                  </a:cubicBezTo>
                  <a:lnTo>
                    <a:pt x="3337" y="2127"/>
                  </a:lnTo>
                  <a:cubicBezTo>
                    <a:pt x="3300" y="2218"/>
                    <a:pt x="3270" y="2303"/>
                    <a:pt x="3234" y="2393"/>
                  </a:cubicBezTo>
                  <a:cubicBezTo>
                    <a:pt x="3222" y="2418"/>
                    <a:pt x="3210" y="2436"/>
                    <a:pt x="3204" y="2460"/>
                  </a:cubicBezTo>
                  <a:cubicBezTo>
                    <a:pt x="3234" y="2490"/>
                    <a:pt x="3270" y="2521"/>
                    <a:pt x="3300" y="2557"/>
                  </a:cubicBezTo>
                  <a:cubicBezTo>
                    <a:pt x="3337" y="2496"/>
                    <a:pt x="3373" y="2436"/>
                    <a:pt x="3403" y="2375"/>
                  </a:cubicBezTo>
                  <a:cubicBezTo>
                    <a:pt x="3434" y="2309"/>
                    <a:pt x="3476" y="2242"/>
                    <a:pt x="3506" y="2169"/>
                  </a:cubicBezTo>
                  <a:cubicBezTo>
                    <a:pt x="3537" y="2103"/>
                    <a:pt x="3573" y="2036"/>
                    <a:pt x="3603" y="1964"/>
                  </a:cubicBezTo>
                  <a:cubicBezTo>
                    <a:pt x="3664" y="1824"/>
                    <a:pt x="3724" y="1673"/>
                    <a:pt x="3779" y="1528"/>
                  </a:cubicBezTo>
                  <a:lnTo>
                    <a:pt x="3797" y="1540"/>
                  </a:lnTo>
                  <a:cubicBezTo>
                    <a:pt x="3779" y="1697"/>
                    <a:pt x="3749" y="1849"/>
                    <a:pt x="3706" y="1994"/>
                  </a:cubicBezTo>
                  <a:cubicBezTo>
                    <a:pt x="3688" y="2067"/>
                    <a:pt x="3670" y="2133"/>
                    <a:pt x="3646" y="2212"/>
                  </a:cubicBezTo>
                  <a:cubicBezTo>
                    <a:pt x="3627" y="2278"/>
                    <a:pt x="3597" y="2351"/>
                    <a:pt x="3573" y="2424"/>
                  </a:cubicBezTo>
                  <a:cubicBezTo>
                    <a:pt x="3543" y="2490"/>
                    <a:pt x="3518" y="2557"/>
                    <a:pt x="3488" y="2624"/>
                  </a:cubicBezTo>
                  <a:lnTo>
                    <a:pt x="3446" y="2720"/>
                  </a:lnTo>
                  <a:cubicBezTo>
                    <a:pt x="3537" y="2817"/>
                    <a:pt x="3615" y="2914"/>
                    <a:pt x="3700" y="3023"/>
                  </a:cubicBezTo>
                  <a:cubicBezTo>
                    <a:pt x="3718" y="3005"/>
                    <a:pt x="3730" y="2981"/>
                    <a:pt x="3749" y="2969"/>
                  </a:cubicBezTo>
                  <a:lnTo>
                    <a:pt x="3882" y="2787"/>
                  </a:lnTo>
                  <a:cubicBezTo>
                    <a:pt x="3930" y="2726"/>
                    <a:pt x="3973" y="2666"/>
                    <a:pt x="4009" y="2605"/>
                  </a:cubicBezTo>
                  <a:cubicBezTo>
                    <a:pt x="4094" y="2484"/>
                    <a:pt x="4178" y="2357"/>
                    <a:pt x="4263" y="2224"/>
                  </a:cubicBezTo>
                  <a:lnTo>
                    <a:pt x="4281" y="2236"/>
                  </a:lnTo>
                  <a:cubicBezTo>
                    <a:pt x="4239" y="2375"/>
                    <a:pt x="4178" y="2515"/>
                    <a:pt x="4112" y="2648"/>
                  </a:cubicBezTo>
                  <a:cubicBezTo>
                    <a:pt x="4082" y="2720"/>
                    <a:pt x="4039" y="2787"/>
                    <a:pt x="4009" y="2848"/>
                  </a:cubicBezTo>
                  <a:cubicBezTo>
                    <a:pt x="3973" y="2908"/>
                    <a:pt x="3936" y="2975"/>
                    <a:pt x="3900" y="3035"/>
                  </a:cubicBezTo>
                  <a:cubicBezTo>
                    <a:pt x="3870" y="3084"/>
                    <a:pt x="3845" y="3126"/>
                    <a:pt x="3815" y="3162"/>
                  </a:cubicBezTo>
                  <a:lnTo>
                    <a:pt x="3882" y="3253"/>
                  </a:lnTo>
                  <a:lnTo>
                    <a:pt x="3991" y="3150"/>
                  </a:lnTo>
                  <a:cubicBezTo>
                    <a:pt x="4033" y="3102"/>
                    <a:pt x="4069" y="3059"/>
                    <a:pt x="4118" y="3011"/>
                  </a:cubicBezTo>
                  <a:cubicBezTo>
                    <a:pt x="4203" y="2920"/>
                    <a:pt x="4287" y="2823"/>
                    <a:pt x="4366" y="2732"/>
                  </a:cubicBezTo>
                  <a:lnTo>
                    <a:pt x="4390" y="2751"/>
                  </a:lnTo>
                  <a:cubicBezTo>
                    <a:pt x="4336" y="2860"/>
                    <a:pt x="4275" y="2969"/>
                    <a:pt x="4209" y="3072"/>
                  </a:cubicBezTo>
                  <a:cubicBezTo>
                    <a:pt x="4178" y="3126"/>
                    <a:pt x="4142" y="3181"/>
                    <a:pt x="4112" y="3223"/>
                  </a:cubicBezTo>
                  <a:cubicBezTo>
                    <a:pt x="4069" y="3271"/>
                    <a:pt x="4039" y="3326"/>
                    <a:pt x="4003" y="3368"/>
                  </a:cubicBezTo>
                  <a:lnTo>
                    <a:pt x="3991" y="3392"/>
                  </a:lnTo>
                  <a:cubicBezTo>
                    <a:pt x="4112" y="3568"/>
                    <a:pt x="4233" y="3750"/>
                    <a:pt x="4354" y="3931"/>
                  </a:cubicBezTo>
                  <a:cubicBezTo>
                    <a:pt x="4602" y="3477"/>
                    <a:pt x="4669" y="2902"/>
                    <a:pt x="4536" y="2333"/>
                  </a:cubicBezTo>
                  <a:cubicBezTo>
                    <a:pt x="4384" y="1764"/>
                    <a:pt x="4051" y="1219"/>
                    <a:pt x="3579" y="807"/>
                  </a:cubicBezTo>
                  <a:cubicBezTo>
                    <a:pt x="3089" y="371"/>
                    <a:pt x="2447" y="105"/>
                    <a:pt x="1811" y="32"/>
                  </a:cubicBezTo>
                  <a:cubicBezTo>
                    <a:pt x="1651" y="11"/>
                    <a:pt x="1490" y="1"/>
                    <a:pt x="13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63"/>
            <p:cNvSpPr/>
            <p:nvPr/>
          </p:nvSpPr>
          <p:spPr>
            <a:xfrm flipH="1">
              <a:off x="2060506" y="3021461"/>
              <a:ext cx="149334" cy="231856"/>
            </a:xfrm>
            <a:custGeom>
              <a:avLst/>
              <a:gdLst/>
              <a:ahLst/>
              <a:cxnLst/>
              <a:rect l="l" t="t" r="r" b="b"/>
              <a:pathLst>
                <a:path w="789" h="1225" extrusionOk="0">
                  <a:moveTo>
                    <a:pt x="83" y="0"/>
                  </a:moveTo>
                  <a:cubicBezTo>
                    <a:pt x="47" y="0"/>
                    <a:pt x="0" y="58"/>
                    <a:pt x="21" y="90"/>
                  </a:cubicBezTo>
                  <a:cubicBezTo>
                    <a:pt x="239" y="483"/>
                    <a:pt x="445" y="859"/>
                    <a:pt x="717" y="1216"/>
                  </a:cubicBezTo>
                  <a:cubicBezTo>
                    <a:pt x="722" y="1222"/>
                    <a:pt x="729" y="1225"/>
                    <a:pt x="737" y="1225"/>
                  </a:cubicBezTo>
                  <a:cubicBezTo>
                    <a:pt x="759" y="1225"/>
                    <a:pt x="788" y="1202"/>
                    <a:pt x="784" y="1180"/>
                  </a:cubicBezTo>
                  <a:cubicBezTo>
                    <a:pt x="687" y="719"/>
                    <a:pt x="445" y="332"/>
                    <a:pt x="100" y="5"/>
                  </a:cubicBezTo>
                  <a:cubicBezTo>
                    <a:pt x="95" y="2"/>
                    <a:pt x="89" y="0"/>
                    <a:pt x="83"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63"/>
            <p:cNvSpPr/>
            <p:nvPr/>
          </p:nvSpPr>
          <p:spPr>
            <a:xfrm flipH="1">
              <a:off x="1790986" y="3116285"/>
              <a:ext cx="373808" cy="1015434"/>
            </a:xfrm>
            <a:custGeom>
              <a:avLst/>
              <a:gdLst/>
              <a:ahLst/>
              <a:cxnLst/>
              <a:rect l="l" t="t" r="r" b="b"/>
              <a:pathLst>
                <a:path w="1975" h="5365" extrusionOk="0">
                  <a:moveTo>
                    <a:pt x="122" y="0"/>
                  </a:moveTo>
                  <a:cubicBezTo>
                    <a:pt x="98" y="97"/>
                    <a:pt x="74" y="194"/>
                    <a:pt x="61" y="291"/>
                  </a:cubicBezTo>
                  <a:cubicBezTo>
                    <a:pt x="43" y="394"/>
                    <a:pt x="31" y="491"/>
                    <a:pt x="25" y="588"/>
                  </a:cubicBezTo>
                  <a:cubicBezTo>
                    <a:pt x="7" y="775"/>
                    <a:pt x="1" y="969"/>
                    <a:pt x="7" y="1151"/>
                  </a:cubicBezTo>
                  <a:cubicBezTo>
                    <a:pt x="43" y="1102"/>
                    <a:pt x="74" y="1066"/>
                    <a:pt x="116" y="1018"/>
                  </a:cubicBezTo>
                  <a:cubicBezTo>
                    <a:pt x="189" y="927"/>
                    <a:pt x="273" y="836"/>
                    <a:pt x="346" y="745"/>
                  </a:cubicBezTo>
                  <a:lnTo>
                    <a:pt x="364" y="757"/>
                  </a:lnTo>
                  <a:cubicBezTo>
                    <a:pt x="310" y="854"/>
                    <a:pt x="249" y="951"/>
                    <a:pt x="195" y="1048"/>
                  </a:cubicBezTo>
                  <a:cubicBezTo>
                    <a:pt x="164" y="1102"/>
                    <a:pt x="146" y="1151"/>
                    <a:pt x="116" y="1193"/>
                  </a:cubicBezTo>
                  <a:cubicBezTo>
                    <a:pt x="86" y="1242"/>
                    <a:pt x="55" y="1290"/>
                    <a:pt x="31" y="1339"/>
                  </a:cubicBezTo>
                  <a:lnTo>
                    <a:pt x="25" y="1351"/>
                  </a:lnTo>
                  <a:cubicBezTo>
                    <a:pt x="31" y="1429"/>
                    <a:pt x="37" y="1496"/>
                    <a:pt x="43" y="1563"/>
                  </a:cubicBezTo>
                  <a:lnTo>
                    <a:pt x="74" y="1526"/>
                  </a:lnTo>
                  <a:lnTo>
                    <a:pt x="207" y="1381"/>
                  </a:lnTo>
                  <a:cubicBezTo>
                    <a:pt x="298" y="1284"/>
                    <a:pt x="376" y="1187"/>
                    <a:pt x="467" y="1090"/>
                  </a:cubicBezTo>
                  <a:lnTo>
                    <a:pt x="485" y="1096"/>
                  </a:lnTo>
                  <a:cubicBezTo>
                    <a:pt x="425" y="1199"/>
                    <a:pt x="358" y="1308"/>
                    <a:pt x="298" y="1411"/>
                  </a:cubicBezTo>
                  <a:cubicBezTo>
                    <a:pt x="225" y="1520"/>
                    <a:pt x="158" y="1617"/>
                    <a:pt x="92" y="1726"/>
                  </a:cubicBezTo>
                  <a:cubicBezTo>
                    <a:pt x="86" y="1732"/>
                    <a:pt x="74" y="1744"/>
                    <a:pt x="67" y="1756"/>
                  </a:cubicBezTo>
                  <a:cubicBezTo>
                    <a:pt x="74" y="1817"/>
                    <a:pt x="92" y="1877"/>
                    <a:pt x="104" y="1938"/>
                  </a:cubicBezTo>
                  <a:lnTo>
                    <a:pt x="146" y="1896"/>
                  </a:lnTo>
                  <a:cubicBezTo>
                    <a:pt x="195" y="1847"/>
                    <a:pt x="249" y="1787"/>
                    <a:pt x="310" y="1732"/>
                  </a:cubicBezTo>
                  <a:lnTo>
                    <a:pt x="328" y="1738"/>
                  </a:lnTo>
                  <a:cubicBezTo>
                    <a:pt x="298" y="1799"/>
                    <a:pt x="267" y="1865"/>
                    <a:pt x="237" y="1926"/>
                  </a:cubicBezTo>
                  <a:lnTo>
                    <a:pt x="146" y="2101"/>
                  </a:lnTo>
                  <a:cubicBezTo>
                    <a:pt x="176" y="2229"/>
                    <a:pt x="207" y="2362"/>
                    <a:pt x="243" y="2489"/>
                  </a:cubicBezTo>
                  <a:lnTo>
                    <a:pt x="285" y="2646"/>
                  </a:lnTo>
                  <a:lnTo>
                    <a:pt x="358" y="2580"/>
                  </a:lnTo>
                  <a:cubicBezTo>
                    <a:pt x="400" y="2531"/>
                    <a:pt x="449" y="2483"/>
                    <a:pt x="491" y="2434"/>
                  </a:cubicBezTo>
                  <a:lnTo>
                    <a:pt x="631" y="2289"/>
                  </a:lnTo>
                  <a:lnTo>
                    <a:pt x="903" y="1998"/>
                  </a:lnTo>
                  <a:lnTo>
                    <a:pt x="915" y="2005"/>
                  </a:lnTo>
                  <a:cubicBezTo>
                    <a:pt x="848" y="2120"/>
                    <a:pt x="782" y="2222"/>
                    <a:pt x="709" y="2331"/>
                  </a:cubicBezTo>
                  <a:cubicBezTo>
                    <a:pt x="673" y="2380"/>
                    <a:pt x="643" y="2434"/>
                    <a:pt x="606" y="2489"/>
                  </a:cubicBezTo>
                  <a:lnTo>
                    <a:pt x="491" y="2640"/>
                  </a:lnTo>
                  <a:cubicBezTo>
                    <a:pt x="455" y="2695"/>
                    <a:pt x="425" y="2737"/>
                    <a:pt x="388" y="2792"/>
                  </a:cubicBezTo>
                  <a:cubicBezTo>
                    <a:pt x="370" y="2816"/>
                    <a:pt x="346" y="2834"/>
                    <a:pt x="334" y="2858"/>
                  </a:cubicBezTo>
                  <a:lnTo>
                    <a:pt x="376" y="3016"/>
                  </a:lnTo>
                  <a:lnTo>
                    <a:pt x="388" y="3010"/>
                  </a:lnTo>
                  <a:lnTo>
                    <a:pt x="491" y="2882"/>
                  </a:lnTo>
                  <a:cubicBezTo>
                    <a:pt x="528" y="2834"/>
                    <a:pt x="570" y="2798"/>
                    <a:pt x="600" y="2755"/>
                  </a:cubicBezTo>
                  <a:cubicBezTo>
                    <a:pt x="673" y="2670"/>
                    <a:pt x="740" y="2586"/>
                    <a:pt x="818" y="2495"/>
                  </a:cubicBezTo>
                  <a:lnTo>
                    <a:pt x="842" y="2501"/>
                  </a:lnTo>
                  <a:cubicBezTo>
                    <a:pt x="794" y="2604"/>
                    <a:pt x="740" y="2695"/>
                    <a:pt x="697" y="2786"/>
                  </a:cubicBezTo>
                  <a:cubicBezTo>
                    <a:pt x="673" y="2828"/>
                    <a:pt x="643" y="2876"/>
                    <a:pt x="618" y="2919"/>
                  </a:cubicBezTo>
                  <a:lnTo>
                    <a:pt x="540" y="3058"/>
                  </a:lnTo>
                  <a:cubicBezTo>
                    <a:pt x="509" y="3100"/>
                    <a:pt x="485" y="3149"/>
                    <a:pt x="461" y="3191"/>
                  </a:cubicBezTo>
                  <a:cubicBezTo>
                    <a:pt x="455" y="3209"/>
                    <a:pt x="449" y="3215"/>
                    <a:pt x="437" y="3221"/>
                  </a:cubicBezTo>
                  <a:cubicBezTo>
                    <a:pt x="467" y="3330"/>
                    <a:pt x="491" y="3427"/>
                    <a:pt x="528" y="3530"/>
                  </a:cubicBezTo>
                  <a:cubicBezTo>
                    <a:pt x="558" y="3639"/>
                    <a:pt x="588" y="3736"/>
                    <a:pt x="618" y="3845"/>
                  </a:cubicBezTo>
                  <a:lnTo>
                    <a:pt x="764" y="3700"/>
                  </a:lnTo>
                  <a:cubicBezTo>
                    <a:pt x="818" y="3639"/>
                    <a:pt x="879" y="3585"/>
                    <a:pt x="933" y="3524"/>
                  </a:cubicBezTo>
                  <a:cubicBezTo>
                    <a:pt x="1036" y="3403"/>
                    <a:pt x="1133" y="3276"/>
                    <a:pt x="1236" y="3149"/>
                  </a:cubicBezTo>
                  <a:lnTo>
                    <a:pt x="1254" y="3155"/>
                  </a:lnTo>
                  <a:cubicBezTo>
                    <a:pt x="1188" y="3300"/>
                    <a:pt x="1115" y="3433"/>
                    <a:pt x="1024" y="3560"/>
                  </a:cubicBezTo>
                  <a:cubicBezTo>
                    <a:pt x="976" y="3633"/>
                    <a:pt x="933" y="3694"/>
                    <a:pt x="885" y="3760"/>
                  </a:cubicBezTo>
                  <a:cubicBezTo>
                    <a:pt x="842" y="3821"/>
                    <a:pt x="794" y="3881"/>
                    <a:pt x="740" y="3942"/>
                  </a:cubicBezTo>
                  <a:cubicBezTo>
                    <a:pt x="721" y="3972"/>
                    <a:pt x="697" y="3996"/>
                    <a:pt x="673" y="4027"/>
                  </a:cubicBezTo>
                  <a:cubicBezTo>
                    <a:pt x="691" y="4087"/>
                    <a:pt x="709" y="4154"/>
                    <a:pt x="733" y="4214"/>
                  </a:cubicBezTo>
                  <a:lnTo>
                    <a:pt x="733" y="4220"/>
                  </a:lnTo>
                  <a:lnTo>
                    <a:pt x="782" y="4178"/>
                  </a:lnTo>
                  <a:lnTo>
                    <a:pt x="885" y="4069"/>
                  </a:lnTo>
                  <a:lnTo>
                    <a:pt x="994" y="3966"/>
                  </a:lnTo>
                  <a:cubicBezTo>
                    <a:pt x="1060" y="3893"/>
                    <a:pt x="1121" y="3821"/>
                    <a:pt x="1181" y="3736"/>
                  </a:cubicBezTo>
                  <a:lnTo>
                    <a:pt x="1206" y="3742"/>
                  </a:lnTo>
                  <a:cubicBezTo>
                    <a:pt x="1181" y="3833"/>
                    <a:pt x="1145" y="3918"/>
                    <a:pt x="1091" y="4002"/>
                  </a:cubicBezTo>
                  <a:cubicBezTo>
                    <a:pt x="1066" y="4045"/>
                    <a:pt x="1042" y="4087"/>
                    <a:pt x="1012" y="4124"/>
                  </a:cubicBezTo>
                  <a:lnTo>
                    <a:pt x="939" y="4245"/>
                  </a:lnTo>
                  <a:cubicBezTo>
                    <a:pt x="909" y="4281"/>
                    <a:pt x="885" y="4317"/>
                    <a:pt x="861" y="4360"/>
                  </a:cubicBezTo>
                  <a:cubicBezTo>
                    <a:pt x="848" y="4378"/>
                    <a:pt x="824" y="4402"/>
                    <a:pt x="812" y="4426"/>
                  </a:cubicBezTo>
                  <a:cubicBezTo>
                    <a:pt x="915" y="4735"/>
                    <a:pt x="1030" y="5056"/>
                    <a:pt x="1218" y="5365"/>
                  </a:cubicBezTo>
                  <a:lnTo>
                    <a:pt x="1357" y="5183"/>
                  </a:lnTo>
                  <a:cubicBezTo>
                    <a:pt x="1357" y="5159"/>
                    <a:pt x="1357" y="5147"/>
                    <a:pt x="1363" y="5123"/>
                  </a:cubicBezTo>
                  <a:cubicBezTo>
                    <a:pt x="1369" y="5062"/>
                    <a:pt x="1375" y="5001"/>
                    <a:pt x="1375" y="4941"/>
                  </a:cubicBezTo>
                  <a:cubicBezTo>
                    <a:pt x="1375" y="4820"/>
                    <a:pt x="1381" y="4699"/>
                    <a:pt x="1375" y="4578"/>
                  </a:cubicBezTo>
                  <a:lnTo>
                    <a:pt x="1369" y="4208"/>
                  </a:lnTo>
                  <a:lnTo>
                    <a:pt x="1393" y="4208"/>
                  </a:lnTo>
                  <a:cubicBezTo>
                    <a:pt x="1430" y="4329"/>
                    <a:pt x="1460" y="4450"/>
                    <a:pt x="1490" y="4572"/>
                  </a:cubicBezTo>
                  <a:cubicBezTo>
                    <a:pt x="1508" y="4632"/>
                    <a:pt x="1514" y="4693"/>
                    <a:pt x="1527" y="4753"/>
                  </a:cubicBezTo>
                  <a:lnTo>
                    <a:pt x="1551" y="4880"/>
                  </a:lnTo>
                  <a:cubicBezTo>
                    <a:pt x="1605" y="4783"/>
                    <a:pt x="1648" y="4693"/>
                    <a:pt x="1696" y="4584"/>
                  </a:cubicBezTo>
                  <a:cubicBezTo>
                    <a:pt x="1732" y="4487"/>
                    <a:pt x="1769" y="4384"/>
                    <a:pt x="1811" y="4275"/>
                  </a:cubicBezTo>
                  <a:cubicBezTo>
                    <a:pt x="1793" y="4245"/>
                    <a:pt x="1781" y="4214"/>
                    <a:pt x="1769" y="4178"/>
                  </a:cubicBezTo>
                  <a:cubicBezTo>
                    <a:pt x="1763" y="4142"/>
                    <a:pt x="1751" y="4093"/>
                    <a:pt x="1732" y="4057"/>
                  </a:cubicBezTo>
                  <a:lnTo>
                    <a:pt x="1690" y="3942"/>
                  </a:lnTo>
                  <a:lnTo>
                    <a:pt x="1642" y="3827"/>
                  </a:lnTo>
                  <a:lnTo>
                    <a:pt x="1551" y="3603"/>
                  </a:lnTo>
                  <a:lnTo>
                    <a:pt x="1575" y="3597"/>
                  </a:lnTo>
                  <a:cubicBezTo>
                    <a:pt x="1636" y="3657"/>
                    <a:pt x="1696" y="3724"/>
                    <a:pt x="1751" y="3791"/>
                  </a:cubicBezTo>
                  <a:lnTo>
                    <a:pt x="1823" y="3900"/>
                  </a:lnTo>
                  <a:lnTo>
                    <a:pt x="1884" y="3990"/>
                  </a:lnTo>
                  <a:cubicBezTo>
                    <a:pt x="1908" y="3900"/>
                    <a:pt x="1920" y="3809"/>
                    <a:pt x="1938" y="3718"/>
                  </a:cubicBezTo>
                  <a:cubicBezTo>
                    <a:pt x="1914" y="3688"/>
                    <a:pt x="1902" y="3663"/>
                    <a:pt x="1878" y="3633"/>
                  </a:cubicBezTo>
                  <a:cubicBezTo>
                    <a:pt x="1841" y="3573"/>
                    <a:pt x="1799" y="3506"/>
                    <a:pt x="1757" y="3445"/>
                  </a:cubicBezTo>
                  <a:cubicBezTo>
                    <a:pt x="1720" y="3385"/>
                    <a:pt x="1666" y="3324"/>
                    <a:pt x="1630" y="3264"/>
                  </a:cubicBezTo>
                  <a:lnTo>
                    <a:pt x="1496" y="3088"/>
                  </a:lnTo>
                  <a:cubicBezTo>
                    <a:pt x="1418" y="2973"/>
                    <a:pt x="1315" y="2858"/>
                    <a:pt x="1224" y="2749"/>
                  </a:cubicBezTo>
                  <a:lnTo>
                    <a:pt x="1242" y="2731"/>
                  </a:lnTo>
                  <a:cubicBezTo>
                    <a:pt x="1363" y="2822"/>
                    <a:pt x="1478" y="2919"/>
                    <a:pt x="1587" y="3022"/>
                  </a:cubicBezTo>
                  <a:lnTo>
                    <a:pt x="1751" y="3179"/>
                  </a:lnTo>
                  <a:lnTo>
                    <a:pt x="1908" y="3343"/>
                  </a:lnTo>
                  <a:cubicBezTo>
                    <a:pt x="1920" y="3361"/>
                    <a:pt x="1944" y="3385"/>
                    <a:pt x="1962" y="3403"/>
                  </a:cubicBezTo>
                  <a:cubicBezTo>
                    <a:pt x="1975" y="3149"/>
                    <a:pt x="1962" y="2888"/>
                    <a:pt x="1914" y="2634"/>
                  </a:cubicBezTo>
                  <a:cubicBezTo>
                    <a:pt x="1884" y="2610"/>
                    <a:pt x="1860" y="2598"/>
                    <a:pt x="1829" y="2574"/>
                  </a:cubicBezTo>
                  <a:cubicBezTo>
                    <a:pt x="1787" y="2537"/>
                    <a:pt x="1751" y="2507"/>
                    <a:pt x="1708" y="2459"/>
                  </a:cubicBezTo>
                  <a:cubicBezTo>
                    <a:pt x="1672" y="2422"/>
                    <a:pt x="1642" y="2374"/>
                    <a:pt x="1605" y="2337"/>
                  </a:cubicBezTo>
                  <a:lnTo>
                    <a:pt x="1496" y="2222"/>
                  </a:lnTo>
                  <a:lnTo>
                    <a:pt x="1387" y="2113"/>
                  </a:lnTo>
                  <a:cubicBezTo>
                    <a:pt x="1309" y="2035"/>
                    <a:pt x="1242" y="1962"/>
                    <a:pt x="1163" y="1883"/>
                  </a:cubicBezTo>
                  <a:lnTo>
                    <a:pt x="1181" y="1871"/>
                  </a:lnTo>
                  <a:cubicBezTo>
                    <a:pt x="1278" y="1920"/>
                    <a:pt x="1369" y="1980"/>
                    <a:pt x="1460" y="2041"/>
                  </a:cubicBezTo>
                  <a:lnTo>
                    <a:pt x="1599" y="2132"/>
                  </a:lnTo>
                  <a:cubicBezTo>
                    <a:pt x="1642" y="2162"/>
                    <a:pt x="1690" y="2204"/>
                    <a:pt x="1732" y="2229"/>
                  </a:cubicBezTo>
                  <a:cubicBezTo>
                    <a:pt x="1763" y="2253"/>
                    <a:pt x="1799" y="2277"/>
                    <a:pt x="1841" y="2307"/>
                  </a:cubicBezTo>
                  <a:cubicBezTo>
                    <a:pt x="1817" y="2222"/>
                    <a:pt x="1793" y="2132"/>
                    <a:pt x="1763" y="2053"/>
                  </a:cubicBezTo>
                  <a:cubicBezTo>
                    <a:pt x="1708" y="2005"/>
                    <a:pt x="1648" y="1968"/>
                    <a:pt x="1605" y="1920"/>
                  </a:cubicBezTo>
                  <a:cubicBezTo>
                    <a:pt x="1545" y="1865"/>
                    <a:pt x="1484" y="1805"/>
                    <a:pt x="1424" y="1762"/>
                  </a:cubicBezTo>
                  <a:cubicBezTo>
                    <a:pt x="1357" y="1708"/>
                    <a:pt x="1297" y="1665"/>
                    <a:pt x="1224" y="1617"/>
                  </a:cubicBezTo>
                  <a:cubicBezTo>
                    <a:pt x="1157" y="1575"/>
                    <a:pt x="1097" y="1526"/>
                    <a:pt x="1024" y="1484"/>
                  </a:cubicBezTo>
                  <a:cubicBezTo>
                    <a:pt x="885" y="1399"/>
                    <a:pt x="740" y="1314"/>
                    <a:pt x="600" y="1248"/>
                  </a:cubicBezTo>
                  <a:lnTo>
                    <a:pt x="612" y="1230"/>
                  </a:lnTo>
                  <a:cubicBezTo>
                    <a:pt x="782" y="1278"/>
                    <a:pt x="933" y="1339"/>
                    <a:pt x="1091" y="1405"/>
                  </a:cubicBezTo>
                  <a:cubicBezTo>
                    <a:pt x="1163" y="1435"/>
                    <a:pt x="1248" y="1472"/>
                    <a:pt x="1315" y="1514"/>
                  </a:cubicBezTo>
                  <a:cubicBezTo>
                    <a:pt x="1393" y="1550"/>
                    <a:pt x="1466" y="1593"/>
                    <a:pt x="1539" y="1641"/>
                  </a:cubicBezTo>
                  <a:cubicBezTo>
                    <a:pt x="1569" y="1653"/>
                    <a:pt x="1587" y="1672"/>
                    <a:pt x="1617" y="1684"/>
                  </a:cubicBezTo>
                  <a:cubicBezTo>
                    <a:pt x="1460" y="1332"/>
                    <a:pt x="1242" y="1006"/>
                    <a:pt x="994" y="727"/>
                  </a:cubicBezTo>
                  <a:cubicBezTo>
                    <a:pt x="733" y="436"/>
                    <a:pt x="449" y="194"/>
                    <a:pt x="1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1" name="Google Shape;2271;p63"/>
          <p:cNvGrpSpPr/>
          <p:nvPr/>
        </p:nvGrpSpPr>
        <p:grpSpPr>
          <a:xfrm>
            <a:off x="1059893" y="2176881"/>
            <a:ext cx="1032014" cy="726330"/>
            <a:chOff x="5199251" y="593708"/>
            <a:chExt cx="6615475" cy="4655959"/>
          </a:xfrm>
        </p:grpSpPr>
        <p:grpSp>
          <p:nvGrpSpPr>
            <p:cNvPr id="2272" name="Google Shape;2272;p63"/>
            <p:cNvGrpSpPr/>
            <p:nvPr/>
          </p:nvGrpSpPr>
          <p:grpSpPr>
            <a:xfrm>
              <a:off x="5199251" y="593708"/>
              <a:ext cx="6615475" cy="4655959"/>
              <a:chOff x="2972900" y="2107950"/>
              <a:chExt cx="580025" cy="372975"/>
            </a:xfrm>
          </p:grpSpPr>
          <p:sp>
            <p:nvSpPr>
              <p:cNvPr id="2273" name="Google Shape;2273;p63"/>
              <p:cNvSpPr/>
              <p:nvPr/>
            </p:nvSpPr>
            <p:spPr>
              <a:xfrm>
                <a:off x="3007850" y="2209050"/>
                <a:ext cx="9425" cy="18650"/>
              </a:xfrm>
              <a:custGeom>
                <a:avLst/>
                <a:gdLst/>
                <a:ahLst/>
                <a:cxnLst/>
                <a:rect l="l" t="t" r="r" b="b"/>
                <a:pathLst>
                  <a:path w="377" h="746" extrusionOk="0">
                    <a:moveTo>
                      <a:pt x="182" y="1"/>
                    </a:moveTo>
                    <a:cubicBezTo>
                      <a:pt x="104" y="68"/>
                      <a:pt x="61" y="128"/>
                      <a:pt x="37" y="189"/>
                    </a:cubicBezTo>
                    <a:cubicBezTo>
                      <a:pt x="7" y="255"/>
                      <a:pt x="1" y="316"/>
                      <a:pt x="1" y="376"/>
                    </a:cubicBezTo>
                    <a:cubicBezTo>
                      <a:pt x="1" y="443"/>
                      <a:pt x="13" y="503"/>
                      <a:pt x="43" y="564"/>
                    </a:cubicBezTo>
                    <a:cubicBezTo>
                      <a:pt x="73" y="625"/>
                      <a:pt x="116" y="685"/>
                      <a:pt x="194" y="746"/>
                    </a:cubicBezTo>
                    <a:cubicBezTo>
                      <a:pt x="273" y="685"/>
                      <a:pt x="309" y="619"/>
                      <a:pt x="340" y="558"/>
                    </a:cubicBezTo>
                    <a:cubicBezTo>
                      <a:pt x="370" y="491"/>
                      <a:pt x="376" y="431"/>
                      <a:pt x="376" y="370"/>
                    </a:cubicBezTo>
                    <a:cubicBezTo>
                      <a:pt x="376" y="304"/>
                      <a:pt x="364" y="237"/>
                      <a:pt x="334" y="177"/>
                    </a:cubicBezTo>
                    <a:cubicBezTo>
                      <a:pt x="303" y="122"/>
                      <a:pt x="267" y="55"/>
                      <a:pt x="182" y="1"/>
                    </a:cubicBezTo>
                    <a:close/>
                  </a:path>
                </a:pathLst>
              </a:custGeom>
              <a:solidFill>
                <a:srgbClr val="536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63"/>
              <p:cNvSpPr/>
              <p:nvPr/>
            </p:nvSpPr>
            <p:spPr>
              <a:xfrm>
                <a:off x="3036450" y="2274750"/>
                <a:ext cx="9575" cy="18650"/>
              </a:xfrm>
              <a:custGeom>
                <a:avLst/>
                <a:gdLst/>
                <a:ahLst/>
                <a:cxnLst/>
                <a:rect l="l" t="t" r="r" b="b"/>
                <a:pathLst>
                  <a:path w="383" h="746" extrusionOk="0">
                    <a:moveTo>
                      <a:pt x="243" y="1"/>
                    </a:moveTo>
                    <a:cubicBezTo>
                      <a:pt x="152" y="55"/>
                      <a:pt x="104" y="110"/>
                      <a:pt x="68" y="170"/>
                    </a:cubicBezTo>
                    <a:cubicBezTo>
                      <a:pt x="37" y="231"/>
                      <a:pt x="13" y="291"/>
                      <a:pt x="7" y="352"/>
                    </a:cubicBezTo>
                    <a:cubicBezTo>
                      <a:pt x="1" y="412"/>
                      <a:pt x="1" y="473"/>
                      <a:pt x="19" y="539"/>
                    </a:cubicBezTo>
                    <a:cubicBezTo>
                      <a:pt x="43" y="612"/>
                      <a:pt x="74" y="679"/>
                      <a:pt x="140" y="745"/>
                    </a:cubicBezTo>
                    <a:cubicBezTo>
                      <a:pt x="225" y="691"/>
                      <a:pt x="279" y="642"/>
                      <a:pt x="316" y="576"/>
                    </a:cubicBezTo>
                    <a:cubicBezTo>
                      <a:pt x="346" y="521"/>
                      <a:pt x="370" y="455"/>
                      <a:pt x="376" y="400"/>
                    </a:cubicBezTo>
                    <a:cubicBezTo>
                      <a:pt x="382" y="340"/>
                      <a:pt x="382" y="273"/>
                      <a:pt x="364" y="206"/>
                    </a:cubicBezTo>
                    <a:cubicBezTo>
                      <a:pt x="346" y="140"/>
                      <a:pt x="310" y="73"/>
                      <a:pt x="243" y="1"/>
                    </a:cubicBezTo>
                    <a:close/>
                  </a:path>
                </a:pathLst>
              </a:custGeom>
              <a:solidFill>
                <a:srgbClr val="536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5" name="Google Shape;2275;p63"/>
              <p:cNvGrpSpPr/>
              <p:nvPr/>
            </p:nvGrpSpPr>
            <p:grpSpPr>
              <a:xfrm>
                <a:off x="2972900" y="2107950"/>
                <a:ext cx="580025" cy="372975"/>
                <a:chOff x="2972900" y="2107950"/>
                <a:chExt cx="580025" cy="372975"/>
              </a:xfrm>
            </p:grpSpPr>
            <p:sp>
              <p:nvSpPr>
                <p:cNvPr id="2276" name="Google Shape;2276;p63"/>
                <p:cNvSpPr/>
                <p:nvPr/>
              </p:nvSpPr>
              <p:spPr>
                <a:xfrm>
                  <a:off x="3123800" y="2318975"/>
                  <a:ext cx="104125" cy="54500"/>
                </a:xfrm>
                <a:custGeom>
                  <a:avLst/>
                  <a:gdLst/>
                  <a:ahLst/>
                  <a:cxnLst/>
                  <a:rect l="l" t="t" r="r" b="b"/>
                  <a:pathLst>
                    <a:path w="4165" h="2180" extrusionOk="0">
                      <a:moveTo>
                        <a:pt x="41" y="1"/>
                      </a:moveTo>
                      <a:cubicBezTo>
                        <a:pt x="40" y="1"/>
                        <a:pt x="37" y="2"/>
                        <a:pt x="37" y="6"/>
                      </a:cubicBezTo>
                      <a:cubicBezTo>
                        <a:pt x="43" y="2"/>
                        <a:pt x="43" y="1"/>
                        <a:pt x="41" y="1"/>
                      </a:cubicBezTo>
                      <a:close/>
                      <a:moveTo>
                        <a:pt x="37" y="6"/>
                      </a:moveTo>
                      <a:cubicBezTo>
                        <a:pt x="6" y="54"/>
                        <a:pt x="0" y="121"/>
                        <a:pt x="6" y="187"/>
                      </a:cubicBezTo>
                      <a:cubicBezTo>
                        <a:pt x="6" y="187"/>
                        <a:pt x="6" y="187"/>
                        <a:pt x="6" y="188"/>
                      </a:cubicBezTo>
                      <a:lnTo>
                        <a:pt x="6" y="188"/>
                      </a:lnTo>
                      <a:cubicBezTo>
                        <a:pt x="7" y="124"/>
                        <a:pt x="10" y="58"/>
                        <a:pt x="37" y="6"/>
                      </a:cubicBezTo>
                      <a:close/>
                      <a:moveTo>
                        <a:pt x="6" y="188"/>
                      </a:moveTo>
                      <a:cubicBezTo>
                        <a:pt x="6" y="198"/>
                        <a:pt x="6" y="208"/>
                        <a:pt x="6" y="217"/>
                      </a:cubicBezTo>
                      <a:cubicBezTo>
                        <a:pt x="10" y="228"/>
                        <a:pt x="15" y="237"/>
                        <a:pt x="20" y="247"/>
                      </a:cubicBezTo>
                      <a:lnTo>
                        <a:pt x="20" y="247"/>
                      </a:lnTo>
                      <a:cubicBezTo>
                        <a:pt x="14" y="228"/>
                        <a:pt x="10" y="208"/>
                        <a:pt x="6" y="188"/>
                      </a:cubicBezTo>
                      <a:close/>
                      <a:moveTo>
                        <a:pt x="20" y="247"/>
                      </a:moveTo>
                      <a:lnTo>
                        <a:pt x="20" y="247"/>
                      </a:lnTo>
                      <a:cubicBezTo>
                        <a:pt x="32" y="291"/>
                        <a:pt x="50" y="333"/>
                        <a:pt x="79" y="375"/>
                      </a:cubicBezTo>
                      <a:cubicBezTo>
                        <a:pt x="115" y="447"/>
                        <a:pt x="176" y="490"/>
                        <a:pt x="230" y="550"/>
                      </a:cubicBezTo>
                      <a:cubicBezTo>
                        <a:pt x="279" y="611"/>
                        <a:pt x="327" y="684"/>
                        <a:pt x="394" y="738"/>
                      </a:cubicBezTo>
                      <a:cubicBezTo>
                        <a:pt x="424" y="768"/>
                        <a:pt x="454" y="793"/>
                        <a:pt x="485" y="823"/>
                      </a:cubicBezTo>
                      <a:cubicBezTo>
                        <a:pt x="515" y="847"/>
                        <a:pt x="545" y="871"/>
                        <a:pt x="576" y="902"/>
                      </a:cubicBezTo>
                      <a:cubicBezTo>
                        <a:pt x="606" y="926"/>
                        <a:pt x="636" y="950"/>
                        <a:pt x="666" y="974"/>
                      </a:cubicBezTo>
                      <a:cubicBezTo>
                        <a:pt x="697" y="998"/>
                        <a:pt x="733" y="1023"/>
                        <a:pt x="763" y="1041"/>
                      </a:cubicBezTo>
                      <a:cubicBezTo>
                        <a:pt x="836" y="1095"/>
                        <a:pt x="902" y="1156"/>
                        <a:pt x="975" y="1192"/>
                      </a:cubicBezTo>
                      <a:cubicBezTo>
                        <a:pt x="1054" y="1229"/>
                        <a:pt x="1139" y="1271"/>
                        <a:pt x="1211" y="1301"/>
                      </a:cubicBezTo>
                      <a:cubicBezTo>
                        <a:pt x="1290" y="1337"/>
                        <a:pt x="1369" y="1356"/>
                        <a:pt x="1453" y="1386"/>
                      </a:cubicBezTo>
                      <a:cubicBezTo>
                        <a:pt x="1532" y="1416"/>
                        <a:pt x="1611" y="1428"/>
                        <a:pt x="1696" y="1453"/>
                      </a:cubicBezTo>
                      <a:cubicBezTo>
                        <a:pt x="1780" y="1471"/>
                        <a:pt x="1853" y="1507"/>
                        <a:pt x="1932" y="1525"/>
                      </a:cubicBezTo>
                      <a:cubicBezTo>
                        <a:pt x="2016" y="1549"/>
                        <a:pt x="2089" y="1568"/>
                        <a:pt x="2174" y="1586"/>
                      </a:cubicBezTo>
                      <a:cubicBezTo>
                        <a:pt x="2259" y="1610"/>
                        <a:pt x="2337" y="1616"/>
                        <a:pt x="2416" y="1640"/>
                      </a:cubicBezTo>
                      <a:cubicBezTo>
                        <a:pt x="2501" y="1664"/>
                        <a:pt x="2573" y="1701"/>
                        <a:pt x="2652" y="1719"/>
                      </a:cubicBezTo>
                      <a:cubicBezTo>
                        <a:pt x="2725" y="1737"/>
                        <a:pt x="2816" y="1731"/>
                        <a:pt x="2894" y="1755"/>
                      </a:cubicBezTo>
                      <a:cubicBezTo>
                        <a:pt x="2967" y="1773"/>
                        <a:pt x="3046" y="1822"/>
                        <a:pt x="3118" y="1846"/>
                      </a:cubicBezTo>
                      <a:cubicBezTo>
                        <a:pt x="3185" y="1870"/>
                        <a:pt x="3264" y="1876"/>
                        <a:pt x="3330" y="1901"/>
                      </a:cubicBezTo>
                      <a:lnTo>
                        <a:pt x="3536" y="1967"/>
                      </a:lnTo>
                      <a:cubicBezTo>
                        <a:pt x="3603" y="1991"/>
                        <a:pt x="3681" y="1997"/>
                        <a:pt x="3748" y="2010"/>
                      </a:cubicBezTo>
                      <a:cubicBezTo>
                        <a:pt x="3815" y="2034"/>
                        <a:pt x="3875" y="2064"/>
                        <a:pt x="3942" y="2088"/>
                      </a:cubicBezTo>
                      <a:cubicBezTo>
                        <a:pt x="4002" y="2112"/>
                        <a:pt x="4075" y="2143"/>
                        <a:pt x="4123" y="2179"/>
                      </a:cubicBezTo>
                      <a:cubicBezTo>
                        <a:pt x="4124" y="2180"/>
                        <a:pt x="4125" y="2180"/>
                        <a:pt x="4126" y="2180"/>
                      </a:cubicBezTo>
                      <a:cubicBezTo>
                        <a:pt x="4140" y="2180"/>
                        <a:pt x="4165" y="2148"/>
                        <a:pt x="4154" y="2143"/>
                      </a:cubicBezTo>
                      <a:cubicBezTo>
                        <a:pt x="4105" y="2088"/>
                        <a:pt x="4027" y="2052"/>
                        <a:pt x="3960" y="2010"/>
                      </a:cubicBezTo>
                      <a:cubicBezTo>
                        <a:pt x="3893" y="1973"/>
                        <a:pt x="3809" y="1961"/>
                        <a:pt x="3730" y="1931"/>
                      </a:cubicBezTo>
                      <a:cubicBezTo>
                        <a:pt x="3657" y="1907"/>
                        <a:pt x="3591" y="1858"/>
                        <a:pt x="3506" y="1840"/>
                      </a:cubicBezTo>
                      <a:cubicBezTo>
                        <a:pt x="3427" y="1816"/>
                        <a:pt x="3348" y="1792"/>
                        <a:pt x="3270" y="1761"/>
                      </a:cubicBezTo>
                      <a:cubicBezTo>
                        <a:pt x="3197" y="1731"/>
                        <a:pt x="3112" y="1707"/>
                        <a:pt x="3034" y="1689"/>
                      </a:cubicBezTo>
                      <a:cubicBezTo>
                        <a:pt x="2961" y="1664"/>
                        <a:pt x="2876" y="1628"/>
                        <a:pt x="2804" y="1604"/>
                      </a:cubicBezTo>
                      <a:cubicBezTo>
                        <a:pt x="2719" y="1580"/>
                        <a:pt x="2640" y="1555"/>
                        <a:pt x="2561" y="1537"/>
                      </a:cubicBezTo>
                      <a:cubicBezTo>
                        <a:pt x="2477" y="1513"/>
                        <a:pt x="2398" y="1483"/>
                        <a:pt x="2325" y="1453"/>
                      </a:cubicBezTo>
                      <a:cubicBezTo>
                        <a:pt x="2247" y="1428"/>
                        <a:pt x="2156" y="1416"/>
                        <a:pt x="2083" y="1392"/>
                      </a:cubicBezTo>
                      <a:cubicBezTo>
                        <a:pt x="2004" y="1362"/>
                        <a:pt x="1938" y="1307"/>
                        <a:pt x="1853" y="1277"/>
                      </a:cubicBezTo>
                      <a:cubicBezTo>
                        <a:pt x="1780" y="1247"/>
                        <a:pt x="1696" y="1222"/>
                        <a:pt x="1623" y="1192"/>
                      </a:cubicBezTo>
                      <a:lnTo>
                        <a:pt x="1393" y="1101"/>
                      </a:lnTo>
                      <a:cubicBezTo>
                        <a:pt x="1320" y="1071"/>
                        <a:pt x="1241" y="1041"/>
                        <a:pt x="1169" y="1017"/>
                      </a:cubicBezTo>
                      <a:cubicBezTo>
                        <a:pt x="1090" y="986"/>
                        <a:pt x="1017" y="968"/>
                        <a:pt x="939" y="938"/>
                      </a:cubicBezTo>
                      <a:cubicBezTo>
                        <a:pt x="866" y="908"/>
                        <a:pt x="793" y="859"/>
                        <a:pt x="727" y="829"/>
                      </a:cubicBezTo>
                      <a:cubicBezTo>
                        <a:pt x="660" y="793"/>
                        <a:pt x="582" y="756"/>
                        <a:pt x="521" y="708"/>
                      </a:cubicBezTo>
                      <a:lnTo>
                        <a:pt x="321" y="550"/>
                      </a:lnTo>
                      <a:cubicBezTo>
                        <a:pt x="261" y="496"/>
                        <a:pt x="200" y="441"/>
                        <a:pt x="146" y="393"/>
                      </a:cubicBezTo>
                      <a:cubicBezTo>
                        <a:pt x="99" y="347"/>
                        <a:pt x="49" y="301"/>
                        <a:pt x="20" y="247"/>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63"/>
                <p:cNvSpPr/>
                <p:nvPr/>
              </p:nvSpPr>
              <p:spPr>
                <a:xfrm>
                  <a:off x="3336387" y="2303050"/>
                  <a:ext cx="167125" cy="66475"/>
                </a:xfrm>
                <a:custGeom>
                  <a:avLst/>
                  <a:gdLst/>
                  <a:ahLst/>
                  <a:cxnLst/>
                  <a:rect l="l" t="t" r="r" b="b"/>
                  <a:pathLst>
                    <a:path w="6685" h="2659" extrusionOk="0">
                      <a:moveTo>
                        <a:pt x="1726" y="1309"/>
                      </a:moveTo>
                      <a:cubicBezTo>
                        <a:pt x="1732" y="1327"/>
                        <a:pt x="1744" y="1339"/>
                        <a:pt x="1750" y="1363"/>
                      </a:cubicBezTo>
                      <a:cubicBezTo>
                        <a:pt x="1744" y="1363"/>
                        <a:pt x="1726" y="1369"/>
                        <a:pt x="1720" y="1369"/>
                      </a:cubicBezTo>
                      <a:cubicBezTo>
                        <a:pt x="1714" y="1363"/>
                        <a:pt x="1714" y="1345"/>
                        <a:pt x="1708" y="1339"/>
                      </a:cubicBezTo>
                      <a:cubicBezTo>
                        <a:pt x="1714" y="1333"/>
                        <a:pt x="1720" y="1315"/>
                        <a:pt x="1720" y="1309"/>
                      </a:cubicBezTo>
                      <a:close/>
                      <a:moveTo>
                        <a:pt x="3936" y="1"/>
                      </a:moveTo>
                      <a:cubicBezTo>
                        <a:pt x="3766" y="98"/>
                        <a:pt x="3663" y="213"/>
                        <a:pt x="3591" y="334"/>
                      </a:cubicBezTo>
                      <a:cubicBezTo>
                        <a:pt x="3542" y="400"/>
                        <a:pt x="3512" y="467"/>
                        <a:pt x="3494" y="546"/>
                      </a:cubicBezTo>
                      <a:cubicBezTo>
                        <a:pt x="3470" y="521"/>
                        <a:pt x="3439" y="497"/>
                        <a:pt x="3409" y="485"/>
                      </a:cubicBezTo>
                      <a:cubicBezTo>
                        <a:pt x="3403" y="461"/>
                        <a:pt x="3391" y="431"/>
                        <a:pt x="3385" y="406"/>
                      </a:cubicBezTo>
                      <a:cubicBezTo>
                        <a:pt x="3343" y="279"/>
                        <a:pt x="3264" y="152"/>
                        <a:pt x="3119" y="7"/>
                      </a:cubicBezTo>
                      <a:cubicBezTo>
                        <a:pt x="2955" y="122"/>
                        <a:pt x="2864" y="237"/>
                        <a:pt x="2798" y="358"/>
                      </a:cubicBezTo>
                      <a:cubicBezTo>
                        <a:pt x="2798" y="364"/>
                        <a:pt x="2786" y="370"/>
                        <a:pt x="2786" y="370"/>
                      </a:cubicBezTo>
                      <a:cubicBezTo>
                        <a:pt x="2786" y="310"/>
                        <a:pt x="2780" y="249"/>
                        <a:pt x="2767" y="188"/>
                      </a:cubicBezTo>
                      <a:cubicBezTo>
                        <a:pt x="2753" y="188"/>
                        <a:pt x="2739" y="187"/>
                        <a:pt x="2726" y="187"/>
                      </a:cubicBezTo>
                      <a:cubicBezTo>
                        <a:pt x="2611" y="187"/>
                        <a:pt x="2516" y="209"/>
                        <a:pt x="2434" y="225"/>
                      </a:cubicBezTo>
                      <a:cubicBezTo>
                        <a:pt x="2416" y="176"/>
                        <a:pt x="2392" y="122"/>
                        <a:pt x="2362" y="67"/>
                      </a:cubicBezTo>
                      <a:cubicBezTo>
                        <a:pt x="2168" y="122"/>
                        <a:pt x="2047" y="207"/>
                        <a:pt x="1938" y="297"/>
                      </a:cubicBezTo>
                      <a:cubicBezTo>
                        <a:pt x="1859" y="370"/>
                        <a:pt x="1799" y="449"/>
                        <a:pt x="1750" y="540"/>
                      </a:cubicBezTo>
                      <a:cubicBezTo>
                        <a:pt x="1726" y="485"/>
                        <a:pt x="1696" y="425"/>
                        <a:pt x="1666" y="364"/>
                      </a:cubicBezTo>
                      <a:cubicBezTo>
                        <a:pt x="1635" y="370"/>
                        <a:pt x="1605" y="388"/>
                        <a:pt x="1587" y="394"/>
                      </a:cubicBezTo>
                      <a:cubicBezTo>
                        <a:pt x="1532" y="285"/>
                        <a:pt x="1466" y="182"/>
                        <a:pt x="1345" y="67"/>
                      </a:cubicBezTo>
                      <a:cubicBezTo>
                        <a:pt x="1175" y="182"/>
                        <a:pt x="1090" y="303"/>
                        <a:pt x="1024" y="425"/>
                      </a:cubicBezTo>
                      <a:cubicBezTo>
                        <a:pt x="1024" y="431"/>
                        <a:pt x="1018" y="431"/>
                        <a:pt x="1018" y="437"/>
                      </a:cubicBezTo>
                      <a:cubicBezTo>
                        <a:pt x="997" y="435"/>
                        <a:pt x="976" y="434"/>
                        <a:pt x="956" y="434"/>
                      </a:cubicBezTo>
                      <a:cubicBezTo>
                        <a:pt x="896" y="434"/>
                        <a:pt x="841" y="441"/>
                        <a:pt x="782" y="455"/>
                      </a:cubicBezTo>
                      <a:cubicBezTo>
                        <a:pt x="739" y="461"/>
                        <a:pt x="697" y="479"/>
                        <a:pt x="660" y="485"/>
                      </a:cubicBezTo>
                      <a:cubicBezTo>
                        <a:pt x="606" y="455"/>
                        <a:pt x="558" y="431"/>
                        <a:pt x="497" y="406"/>
                      </a:cubicBezTo>
                      <a:cubicBezTo>
                        <a:pt x="406" y="382"/>
                        <a:pt x="307" y="360"/>
                        <a:pt x="192" y="360"/>
                      </a:cubicBezTo>
                      <a:cubicBezTo>
                        <a:pt x="138" y="360"/>
                        <a:pt x="81" y="365"/>
                        <a:pt x="19" y="376"/>
                      </a:cubicBezTo>
                      <a:cubicBezTo>
                        <a:pt x="1" y="576"/>
                        <a:pt x="43" y="721"/>
                        <a:pt x="91" y="848"/>
                      </a:cubicBezTo>
                      <a:cubicBezTo>
                        <a:pt x="110" y="879"/>
                        <a:pt x="122" y="915"/>
                        <a:pt x="140" y="945"/>
                      </a:cubicBezTo>
                      <a:cubicBezTo>
                        <a:pt x="85" y="1054"/>
                        <a:pt x="49" y="1175"/>
                        <a:pt x="31" y="1339"/>
                      </a:cubicBezTo>
                      <a:cubicBezTo>
                        <a:pt x="142" y="1374"/>
                        <a:pt x="239" y="1386"/>
                        <a:pt x="327" y="1386"/>
                      </a:cubicBezTo>
                      <a:cubicBezTo>
                        <a:pt x="393" y="1386"/>
                        <a:pt x="452" y="1379"/>
                        <a:pt x="509" y="1369"/>
                      </a:cubicBezTo>
                      <a:cubicBezTo>
                        <a:pt x="545" y="1363"/>
                        <a:pt x="576" y="1357"/>
                        <a:pt x="606" y="1345"/>
                      </a:cubicBezTo>
                      <a:cubicBezTo>
                        <a:pt x="618" y="1345"/>
                        <a:pt x="624" y="1357"/>
                        <a:pt x="636" y="1357"/>
                      </a:cubicBezTo>
                      <a:cubicBezTo>
                        <a:pt x="736" y="1383"/>
                        <a:pt x="837" y="1400"/>
                        <a:pt x="965" y="1400"/>
                      </a:cubicBezTo>
                      <a:cubicBezTo>
                        <a:pt x="984" y="1400"/>
                        <a:pt x="1003" y="1400"/>
                        <a:pt x="1024" y="1399"/>
                      </a:cubicBezTo>
                      <a:cubicBezTo>
                        <a:pt x="1042" y="1484"/>
                        <a:pt x="1060" y="1569"/>
                        <a:pt x="1102" y="1660"/>
                      </a:cubicBezTo>
                      <a:cubicBezTo>
                        <a:pt x="1078" y="1708"/>
                        <a:pt x="1060" y="1763"/>
                        <a:pt x="1048" y="1823"/>
                      </a:cubicBezTo>
                      <a:cubicBezTo>
                        <a:pt x="1024" y="1944"/>
                        <a:pt x="1024" y="2071"/>
                        <a:pt x="1048" y="2211"/>
                      </a:cubicBezTo>
                      <a:cubicBezTo>
                        <a:pt x="1078" y="2344"/>
                        <a:pt x="1133" y="2483"/>
                        <a:pt x="1260" y="2634"/>
                      </a:cubicBezTo>
                      <a:cubicBezTo>
                        <a:pt x="1435" y="2550"/>
                        <a:pt x="1532" y="2447"/>
                        <a:pt x="1617" y="2344"/>
                      </a:cubicBezTo>
                      <a:cubicBezTo>
                        <a:pt x="1623" y="2416"/>
                        <a:pt x="1635" y="2489"/>
                        <a:pt x="1666" y="2574"/>
                      </a:cubicBezTo>
                      <a:cubicBezTo>
                        <a:pt x="1865" y="2550"/>
                        <a:pt x="1999" y="2483"/>
                        <a:pt x="2114" y="2404"/>
                      </a:cubicBezTo>
                      <a:cubicBezTo>
                        <a:pt x="2198" y="2344"/>
                        <a:pt x="2265" y="2283"/>
                        <a:pt x="2325" y="2211"/>
                      </a:cubicBezTo>
                      <a:lnTo>
                        <a:pt x="2483" y="2211"/>
                      </a:lnTo>
                      <a:cubicBezTo>
                        <a:pt x="2483" y="2223"/>
                        <a:pt x="2495" y="2241"/>
                        <a:pt x="2495" y="2247"/>
                      </a:cubicBezTo>
                      <a:cubicBezTo>
                        <a:pt x="2537" y="2374"/>
                        <a:pt x="2598" y="2513"/>
                        <a:pt x="2743" y="2659"/>
                      </a:cubicBezTo>
                      <a:cubicBezTo>
                        <a:pt x="2919" y="2550"/>
                        <a:pt x="3010" y="2435"/>
                        <a:pt x="3082" y="2326"/>
                      </a:cubicBezTo>
                      <a:cubicBezTo>
                        <a:pt x="3100" y="2301"/>
                        <a:pt x="3113" y="2271"/>
                        <a:pt x="3119" y="2247"/>
                      </a:cubicBezTo>
                      <a:cubicBezTo>
                        <a:pt x="3137" y="2307"/>
                        <a:pt x="3161" y="2374"/>
                        <a:pt x="3197" y="2453"/>
                      </a:cubicBezTo>
                      <a:cubicBezTo>
                        <a:pt x="3355" y="2416"/>
                        <a:pt x="3470" y="2362"/>
                        <a:pt x="3561" y="2295"/>
                      </a:cubicBezTo>
                      <a:cubicBezTo>
                        <a:pt x="3597" y="2307"/>
                        <a:pt x="3633" y="2314"/>
                        <a:pt x="3676" y="2326"/>
                      </a:cubicBezTo>
                      <a:cubicBezTo>
                        <a:pt x="3740" y="2334"/>
                        <a:pt x="3806" y="2343"/>
                        <a:pt x="3880" y="2343"/>
                      </a:cubicBezTo>
                      <a:cubicBezTo>
                        <a:pt x="3960" y="2343"/>
                        <a:pt x="4047" y="2333"/>
                        <a:pt x="4148" y="2301"/>
                      </a:cubicBezTo>
                      <a:cubicBezTo>
                        <a:pt x="4142" y="2102"/>
                        <a:pt x="4087" y="1962"/>
                        <a:pt x="4021" y="1841"/>
                      </a:cubicBezTo>
                      <a:cubicBezTo>
                        <a:pt x="3990" y="1793"/>
                        <a:pt x="3960" y="1750"/>
                        <a:pt x="3930" y="1708"/>
                      </a:cubicBezTo>
                      <a:cubicBezTo>
                        <a:pt x="3936" y="1666"/>
                        <a:pt x="3948" y="1617"/>
                        <a:pt x="3948" y="1569"/>
                      </a:cubicBezTo>
                      <a:cubicBezTo>
                        <a:pt x="3948" y="1514"/>
                        <a:pt x="3948" y="1466"/>
                        <a:pt x="3936" y="1417"/>
                      </a:cubicBezTo>
                      <a:lnTo>
                        <a:pt x="3936" y="1417"/>
                      </a:lnTo>
                      <a:cubicBezTo>
                        <a:pt x="3966" y="1460"/>
                        <a:pt x="3996" y="1508"/>
                        <a:pt x="4027" y="1545"/>
                      </a:cubicBezTo>
                      <a:cubicBezTo>
                        <a:pt x="4118" y="1641"/>
                        <a:pt x="4233" y="1738"/>
                        <a:pt x="4420" y="1817"/>
                      </a:cubicBezTo>
                      <a:cubicBezTo>
                        <a:pt x="4523" y="1672"/>
                        <a:pt x="4566" y="1539"/>
                        <a:pt x="4590" y="1417"/>
                      </a:cubicBezTo>
                      <a:cubicBezTo>
                        <a:pt x="4632" y="1448"/>
                        <a:pt x="4681" y="1466"/>
                        <a:pt x="4741" y="1496"/>
                      </a:cubicBezTo>
                      <a:cubicBezTo>
                        <a:pt x="4814" y="1611"/>
                        <a:pt x="4917" y="1726"/>
                        <a:pt x="5086" y="1823"/>
                      </a:cubicBezTo>
                      <a:cubicBezTo>
                        <a:pt x="5226" y="1678"/>
                        <a:pt x="5286" y="1545"/>
                        <a:pt x="5328" y="1405"/>
                      </a:cubicBezTo>
                      <a:cubicBezTo>
                        <a:pt x="5341" y="1387"/>
                        <a:pt x="5341" y="1369"/>
                        <a:pt x="5347" y="1345"/>
                      </a:cubicBezTo>
                      <a:cubicBezTo>
                        <a:pt x="5353" y="1339"/>
                        <a:pt x="5371" y="1339"/>
                        <a:pt x="5377" y="1333"/>
                      </a:cubicBezTo>
                      <a:lnTo>
                        <a:pt x="5377" y="1333"/>
                      </a:lnTo>
                      <a:cubicBezTo>
                        <a:pt x="5377" y="1345"/>
                        <a:pt x="5371" y="1357"/>
                        <a:pt x="5371" y="1369"/>
                      </a:cubicBezTo>
                      <a:cubicBezTo>
                        <a:pt x="5413" y="1387"/>
                        <a:pt x="5450" y="1399"/>
                        <a:pt x="5492" y="1417"/>
                      </a:cubicBezTo>
                      <a:cubicBezTo>
                        <a:pt x="5498" y="1430"/>
                        <a:pt x="5504" y="1436"/>
                        <a:pt x="5510" y="1454"/>
                      </a:cubicBezTo>
                      <a:cubicBezTo>
                        <a:pt x="5595" y="1557"/>
                        <a:pt x="5704" y="1666"/>
                        <a:pt x="5885" y="1757"/>
                      </a:cubicBezTo>
                      <a:cubicBezTo>
                        <a:pt x="5982" y="1635"/>
                        <a:pt x="6037" y="1520"/>
                        <a:pt x="6073" y="1417"/>
                      </a:cubicBezTo>
                      <a:cubicBezTo>
                        <a:pt x="6116" y="1399"/>
                        <a:pt x="6164" y="1375"/>
                        <a:pt x="6206" y="1357"/>
                      </a:cubicBezTo>
                      <a:cubicBezTo>
                        <a:pt x="6315" y="1296"/>
                        <a:pt x="6412" y="1218"/>
                        <a:pt x="6497" y="1103"/>
                      </a:cubicBezTo>
                      <a:cubicBezTo>
                        <a:pt x="6582" y="994"/>
                        <a:pt x="6648" y="860"/>
                        <a:pt x="6685" y="667"/>
                      </a:cubicBezTo>
                      <a:cubicBezTo>
                        <a:pt x="6549" y="594"/>
                        <a:pt x="6418" y="575"/>
                        <a:pt x="6295" y="575"/>
                      </a:cubicBezTo>
                      <a:cubicBezTo>
                        <a:pt x="6275" y="575"/>
                        <a:pt x="6256" y="575"/>
                        <a:pt x="6237" y="576"/>
                      </a:cubicBezTo>
                      <a:cubicBezTo>
                        <a:pt x="6146" y="582"/>
                        <a:pt x="6067" y="600"/>
                        <a:pt x="5988" y="630"/>
                      </a:cubicBezTo>
                      <a:cubicBezTo>
                        <a:pt x="5982" y="612"/>
                        <a:pt x="5976" y="600"/>
                        <a:pt x="5958" y="588"/>
                      </a:cubicBezTo>
                      <a:cubicBezTo>
                        <a:pt x="5946" y="570"/>
                        <a:pt x="5922" y="546"/>
                        <a:pt x="5904" y="521"/>
                      </a:cubicBezTo>
                      <a:cubicBezTo>
                        <a:pt x="5904" y="467"/>
                        <a:pt x="5904" y="425"/>
                        <a:pt x="5898" y="364"/>
                      </a:cubicBezTo>
                      <a:cubicBezTo>
                        <a:pt x="5831" y="358"/>
                        <a:pt x="5770" y="358"/>
                        <a:pt x="5710" y="358"/>
                      </a:cubicBezTo>
                      <a:cubicBezTo>
                        <a:pt x="5674" y="334"/>
                        <a:pt x="5631" y="310"/>
                        <a:pt x="5589" y="285"/>
                      </a:cubicBezTo>
                      <a:cubicBezTo>
                        <a:pt x="5559" y="328"/>
                        <a:pt x="5534" y="358"/>
                        <a:pt x="5510" y="388"/>
                      </a:cubicBezTo>
                      <a:cubicBezTo>
                        <a:pt x="5480" y="394"/>
                        <a:pt x="5450" y="400"/>
                        <a:pt x="5419" y="419"/>
                      </a:cubicBezTo>
                      <a:cubicBezTo>
                        <a:pt x="5322" y="455"/>
                        <a:pt x="5238" y="497"/>
                        <a:pt x="5165" y="558"/>
                      </a:cubicBezTo>
                      <a:cubicBezTo>
                        <a:pt x="5098" y="485"/>
                        <a:pt x="5014" y="406"/>
                        <a:pt x="4893" y="334"/>
                      </a:cubicBezTo>
                      <a:cubicBezTo>
                        <a:pt x="4862" y="364"/>
                        <a:pt x="4838" y="394"/>
                        <a:pt x="4814" y="419"/>
                      </a:cubicBezTo>
                      <a:cubicBezTo>
                        <a:pt x="4802" y="394"/>
                        <a:pt x="4777" y="370"/>
                        <a:pt x="4753" y="346"/>
                      </a:cubicBezTo>
                      <a:cubicBezTo>
                        <a:pt x="4662" y="249"/>
                        <a:pt x="4541" y="152"/>
                        <a:pt x="4360" y="86"/>
                      </a:cubicBezTo>
                      <a:cubicBezTo>
                        <a:pt x="4263" y="225"/>
                        <a:pt x="4220" y="358"/>
                        <a:pt x="4196" y="479"/>
                      </a:cubicBezTo>
                      <a:cubicBezTo>
                        <a:pt x="4190" y="455"/>
                        <a:pt x="4190" y="431"/>
                        <a:pt x="4178" y="406"/>
                      </a:cubicBezTo>
                      <a:cubicBezTo>
                        <a:pt x="4142" y="279"/>
                        <a:pt x="4075" y="146"/>
                        <a:pt x="3936"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63"/>
                <p:cNvSpPr/>
                <p:nvPr/>
              </p:nvSpPr>
              <p:spPr>
                <a:xfrm>
                  <a:off x="3009525" y="2258100"/>
                  <a:ext cx="137000" cy="75550"/>
                </a:xfrm>
                <a:custGeom>
                  <a:avLst/>
                  <a:gdLst/>
                  <a:ahLst/>
                  <a:cxnLst/>
                  <a:rect l="l" t="t" r="r" b="b"/>
                  <a:pathLst>
                    <a:path w="5480" h="3022" extrusionOk="0">
                      <a:moveTo>
                        <a:pt x="2567" y="1"/>
                      </a:moveTo>
                      <a:cubicBezTo>
                        <a:pt x="2380" y="73"/>
                        <a:pt x="2265" y="170"/>
                        <a:pt x="2174" y="267"/>
                      </a:cubicBezTo>
                      <a:cubicBezTo>
                        <a:pt x="2125" y="315"/>
                        <a:pt x="2089" y="364"/>
                        <a:pt x="2059" y="418"/>
                      </a:cubicBezTo>
                      <a:cubicBezTo>
                        <a:pt x="2059" y="334"/>
                        <a:pt x="2059" y="243"/>
                        <a:pt x="2035" y="146"/>
                      </a:cubicBezTo>
                      <a:cubicBezTo>
                        <a:pt x="1841" y="146"/>
                        <a:pt x="1695" y="194"/>
                        <a:pt x="1568" y="255"/>
                      </a:cubicBezTo>
                      <a:cubicBezTo>
                        <a:pt x="1514" y="273"/>
                        <a:pt x="1478" y="303"/>
                        <a:pt x="1429" y="334"/>
                      </a:cubicBezTo>
                      <a:cubicBezTo>
                        <a:pt x="1399" y="303"/>
                        <a:pt x="1369" y="273"/>
                        <a:pt x="1332" y="243"/>
                      </a:cubicBezTo>
                      <a:cubicBezTo>
                        <a:pt x="1260" y="303"/>
                        <a:pt x="1199" y="364"/>
                        <a:pt x="1145" y="424"/>
                      </a:cubicBezTo>
                      <a:cubicBezTo>
                        <a:pt x="1138" y="424"/>
                        <a:pt x="1138" y="418"/>
                        <a:pt x="1126" y="418"/>
                      </a:cubicBezTo>
                      <a:cubicBezTo>
                        <a:pt x="1078" y="394"/>
                        <a:pt x="1023" y="376"/>
                        <a:pt x="969" y="358"/>
                      </a:cubicBezTo>
                      <a:cubicBezTo>
                        <a:pt x="902" y="328"/>
                        <a:pt x="836" y="297"/>
                        <a:pt x="757" y="285"/>
                      </a:cubicBezTo>
                      <a:cubicBezTo>
                        <a:pt x="688" y="273"/>
                        <a:pt x="616" y="262"/>
                        <a:pt x="534" y="262"/>
                      </a:cubicBezTo>
                      <a:cubicBezTo>
                        <a:pt x="458" y="262"/>
                        <a:pt x="375" y="271"/>
                        <a:pt x="279" y="297"/>
                      </a:cubicBezTo>
                      <a:cubicBezTo>
                        <a:pt x="279" y="346"/>
                        <a:pt x="291" y="388"/>
                        <a:pt x="297" y="424"/>
                      </a:cubicBezTo>
                      <a:cubicBezTo>
                        <a:pt x="200" y="479"/>
                        <a:pt x="97" y="545"/>
                        <a:pt x="0" y="667"/>
                      </a:cubicBezTo>
                      <a:cubicBezTo>
                        <a:pt x="121" y="830"/>
                        <a:pt x="242" y="921"/>
                        <a:pt x="364" y="981"/>
                      </a:cubicBezTo>
                      <a:cubicBezTo>
                        <a:pt x="479" y="1042"/>
                        <a:pt x="594" y="1066"/>
                        <a:pt x="703" y="1072"/>
                      </a:cubicBezTo>
                      <a:cubicBezTo>
                        <a:pt x="787" y="1127"/>
                        <a:pt x="872" y="1163"/>
                        <a:pt x="975" y="1193"/>
                      </a:cubicBezTo>
                      <a:cubicBezTo>
                        <a:pt x="993" y="1248"/>
                        <a:pt x="1005" y="1308"/>
                        <a:pt x="1030" y="1357"/>
                      </a:cubicBezTo>
                      <a:cubicBezTo>
                        <a:pt x="1090" y="1478"/>
                        <a:pt x="1169" y="1611"/>
                        <a:pt x="1326" y="1738"/>
                      </a:cubicBezTo>
                      <a:cubicBezTo>
                        <a:pt x="1441" y="1647"/>
                        <a:pt x="1514" y="1557"/>
                        <a:pt x="1574" y="1466"/>
                      </a:cubicBezTo>
                      <a:cubicBezTo>
                        <a:pt x="1574" y="1520"/>
                        <a:pt x="1580" y="1569"/>
                        <a:pt x="1593" y="1629"/>
                      </a:cubicBezTo>
                      <a:cubicBezTo>
                        <a:pt x="1659" y="1629"/>
                        <a:pt x="1720" y="1629"/>
                        <a:pt x="1780" y="1623"/>
                      </a:cubicBezTo>
                      <a:lnTo>
                        <a:pt x="1780" y="1732"/>
                      </a:lnTo>
                      <a:cubicBezTo>
                        <a:pt x="1786" y="1853"/>
                        <a:pt x="1823" y="1980"/>
                        <a:pt x="1883" y="2095"/>
                      </a:cubicBezTo>
                      <a:cubicBezTo>
                        <a:pt x="1901" y="2126"/>
                        <a:pt x="1926" y="2150"/>
                        <a:pt x="1938" y="2186"/>
                      </a:cubicBezTo>
                      <a:cubicBezTo>
                        <a:pt x="1944" y="2247"/>
                        <a:pt x="1956" y="2307"/>
                        <a:pt x="1974" y="2374"/>
                      </a:cubicBezTo>
                      <a:cubicBezTo>
                        <a:pt x="2022" y="2374"/>
                        <a:pt x="2065" y="2368"/>
                        <a:pt x="2107" y="2356"/>
                      </a:cubicBezTo>
                      <a:cubicBezTo>
                        <a:pt x="2137" y="2386"/>
                        <a:pt x="2174" y="2410"/>
                        <a:pt x="2210" y="2434"/>
                      </a:cubicBezTo>
                      <a:cubicBezTo>
                        <a:pt x="2265" y="2380"/>
                        <a:pt x="2307" y="2338"/>
                        <a:pt x="2349" y="2283"/>
                      </a:cubicBezTo>
                      <a:lnTo>
                        <a:pt x="2440" y="2235"/>
                      </a:lnTo>
                      <a:cubicBezTo>
                        <a:pt x="2561" y="2168"/>
                        <a:pt x="2652" y="2083"/>
                        <a:pt x="2725" y="1986"/>
                      </a:cubicBezTo>
                      <a:lnTo>
                        <a:pt x="2779" y="1986"/>
                      </a:lnTo>
                      <a:cubicBezTo>
                        <a:pt x="2791" y="2053"/>
                        <a:pt x="2810" y="2132"/>
                        <a:pt x="2840" y="2198"/>
                      </a:cubicBezTo>
                      <a:cubicBezTo>
                        <a:pt x="2900" y="2325"/>
                        <a:pt x="2973" y="2447"/>
                        <a:pt x="3136" y="2580"/>
                      </a:cubicBezTo>
                      <a:cubicBezTo>
                        <a:pt x="3294" y="2453"/>
                        <a:pt x="3379" y="2325"/>
                        <a:pt x="3439" y="2204"/>
                      </a:cubicBezTo>
                      <a:cubicBezTo>
                        <a:pt x="3469" y="2144"/>
                        <a:pt x="3482" y="2083"/>
                        <a:pt x="3500" y="2023"/>
                      </a:cubicBezTo>
                      <a:lnTo>
                        <a:pt x="3542" y="2023"/>
                      </a:lnTo>
                      <a:cubicBezTo>
                        <a:pt x="3591" y="2126"/>
                        <a:pt x="3651" y="2223"/>
                        <a:pt x="3742" y="2307"/>
                      </a:cubicBezTo>
                      <a:lnTo>
                        <a:pt x="3760" y="2416"/>
                      </a:lnTo>
                      <a:cubicBezTo>
                        <a:pt x="3802" y="2537"/>
                        <a:pt x="3851" y="2652"/>
                        <a:pt x="3942" y="2749"/>
                      </a:cubicBezTo>
                      <a:cubicBezTo>
                        <a:pt x="4032" y="2858"/>
                        <a:pt x="4148" y="2949"/>
                        <a:pt x="4335" y="3022"/>
                      </a:cubicBezTo>
                      <a:cubicBezTo>
                        <a:pt x="4450" y="2858"/>
                        <a:pt x="4499" y="2719"/>
                        <a:pt x="4517" y="2586"/>
                      </a:cubicBezTo>
                      <a:cubicBezTo>
                        <a:pt x="4529" y="2519"/>
                        <a:pt x="4535" y="2459"/>
                        <a:pt x="4529" y="2398"/>
                      </a:cubicBezTo>
                      <a:cubicBezTo>
                        <a:pt x="4656" y="2325"/>
                        <a:pt x="4747" y="2253"/>
                        <a:pt x="4820" y="2168"/>
                      </a:cubicBezTo>
                      <a:cubicBezTo>
                        <a:pt x="4832" y="2162"/>
                        <a:pt x="4838" y="2144"/>
                        <a:pt x="4844" y="2138"/>
                      </a:cubicBezTo>
                      <a:lnTo>
                        <a:pt x="4910" y="2114"/>
                      </a:lnTo>
                      <a:cubicBezTo>
                        <a:pt x="5044" y="2065"/>
                        <a:pt x="5140" y="1992"/>
                        <a:pt x="5231" y="1902"/>
                      </a:cubicBezTo>
                      <a:cubicBezTo>
                        <a:pt x="5316" y="1811"/>
                        <a:pt x="5383" y="1708"/>
                        <a:pt x="5425" y="1581"/>
                      </a:cubicBezTo>
                      <a:cubicBezTo>
                        <a:pt x="5455" y="1478"/>
                        <a:pt x="5479" y="1339"/>
                        <a:pt x="5455" y="1139"/>
                      </a:cubicBezTo>
                      <a:cubicBezTo>
                        <a:pt x="5420" y="1136"/>
                        <a:pt x="5387" y="1134"/>
                        <a:pt x="5355" y="1134"/>
                      </a:cubicBezTo>
                      <a:cubicBezTo>
                        <a:pt x="5209" y="1134"/>
                        <a:pt x="5093" y="1165"/>
                        <a:pt x="4989" y="1199"/>
                      </a:cubicBezTo>
                      <a:lnTo>
                        <a:pt x="4941" y="1224"/>
                      </a:lnTo>
                      <a:cubicBezTo>
                        <a:pt x="4922" y="1169"/>
                        <a:pt x="4880" y="1109"/>
                        <a:pt x="4844" y="1048"/>
                      </a:cubicBezTo>
                      <a:cubicBezTo>
                        <a:pt x="4814" y="1066"/>
                        <a:pt x="4789" y="1072"/>
                        <a:pt x="4759" y="1084"/>
                      </a:cubicBezTo>
                      <a:cubicBezTo>
                        <a:pt x="4753" y="1000"/>
                        <a:pt x="4741" y="927"/>
                        <a:pt x="4723" y="848"/>
                      </a:cubicBezTo>
                      <a:cubicBezTo>
                        <a:pt x="4686" y="721"/>
                        <a:pt x="4620" y="606"/>
                        <a:pt x="4541" y="515"/>
                      </a:cubicBezTo>
                      <a:cubicBezTo>
                        <a:pt x="4499" y="467"/>
                        <a:pt x="4438" y="412"/>
                        <a:pt x="4378" y="364"/>
                      </a:cubicBezTo>
                      <a:cubicBezTo>
                        <a:pt x="4378" y="297"/>
                        <a:pt x="4365" y="225"/>
                        <a:pt x="4353" y="140"/>
                      </a:cubicBezTo>
                      <a:cubicBezTo>
                        <a:pt x="4196" y="140"/>
                        <a:pt x="4075" y="170"/>
                        <a:pt x="3966" y="206"/>
                      </a:cubicBezTo>
                      <a:cubicBezTo>
                        <a:pt x="3905" y="200"/>
                        <a:pt x="3845" y="200"/>
                        <a:pt x="3772" y="200"/>
                      </a:cubicBezTo>
                      <a:cubicBezTo>
                        <a:pt x="3760" y="243"/>
                        <a:pt x="3754" y="285"/>
                        <a:pt x="3754" y="321"/>
                      </a:cubicBezTo>
                      <a:cubicBezTo>
                        <a:pt x="3700" y="358"/>
                        <a:pt x="3651" y="406"/>
                        <a:pt x="3609" y="455"/>
                      </a:cubicBezTo>
                      <a:cubicBezTo>
                        <a:pt x="3621" y="358"/>
                        <a:pt x="3621" y="255"/>
                        <a:pt x="3597" y="122"/>
                      </a:cubicBezTo>
                      <a:cubicBezTo>
                        <a:pt x="3585" y="121"/>
                        <a:pt x="3574" y="121"/>
                        <a:pt x="3563" y="121"/>
                      </a:cubicBezTo>
                      <a:cubicBezTo>
                        <a:pt x="3381" y="121"/>
                        <a:pt x="3250" y="168"/>
                        <a:pt x="3124" y="225"/>
                      </a:cubicBezTo>
                      <a:cubicBezTo>
                        <a:pt x="3003" y="285"/>
                        <a:pt x="2906" y="364"/>
                        <a:pt x="2822" y="455"/>
                      </a:cubicBezTo>
                      <a:cubicBezTo>
                        <a:pt x="2810" y="479"/>
                        <a:pt x="2785" y="503"/>
                        <a:pt x="2773" y="527"/>
                      </a:cubicBezTo>
                      <a:lnTo>
                        <a:pt x="2743" y="527"/>
                      </a:lnTo>
                      <a:cubicBezTo>
                        <a:pt x="2743" y="503"/>
                        <a:pt x="2743" y="473"/>
                        <a:pt x="2731" y="449"/>
                      </a:cubicBezTo>
                      <a:cubicBezTo>
                        <a:pt x="2719" y="315"/>
                        <a:pt x="2670" y="170"/>
                        <a:pt x="2567"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63"/>
                <p:cNvSpPr/>
                <p:nvPr/>
              </p:nvSpPr>
              <p:spPr>
                <a:xfrm>
                  <a:off x="3403350" y="2339675"/>
                  <a:ext cx="10175" cy="18500"/>
                </a:xfrm>
                <a:custGeom>
                  <a:avLst/>
                  <a:gdLst/>
                  <a:ahLst/>
                  <a:cxnLst/>
                  <a:rect l="l" t="t" r="r" b="b"/>
                  <a:pathLst>
                    <a:path w="407" h="740" extrusionOk="0">
                      <a:moveTo>
                        <a:pt x="140" y="1"/>
                      </a:moveTo>
                      <a:cubicBezTo>
                        <a:pt x="73" y="80"/>
                        <a:pt x="43" y="146"/>
                        <a:pt x="25" y="213"/>
                      </a:cubicBezTo>
                      <a:cubicBezTo>
                        <a:pt x="13" y="285"/>
                        <a:pt x="1" y="346"/>
                        <a:pt x="19" y="407"/>
                      </a:cubicBezTo>
                      <a:cubicBezTo>
                        <a:pt x="37" y="467"/>
                        <a:pt x="55" y="528"/>
                        <a:pt x="92" y="576"/>
                      </a:cubicBezTo>
                      <a:cubicBezTo>
                        <a:pt x="140" y="637"/>
                        <a:pt x="189" y="691"/>
                        <a:pt x="279" y="740"/>
                      </a:cubicBezTo>
                      <a:cubicBezTo>
                        <a:pt x="346" y="661"/>
                        <a:pt x="376" y="594"/>
                        <a:pt x="388" y="528"/>
                      </a:cubicBezTo>
                      <a:cubicBezTo>
                        <a:pt x="406" y="455"/>
                        <a:pt x="406" y="394"/>
                        <a:pt x="394" y="334"/>
                      </a:cubicBezTo>
                      <a:cubicBezTo>
                        <a:pt x="382" y="273"/>
                        <a:pt x="358" y="213"/>
                        <a:pt x="322" y="164"/>
                      </a:cubicBezTo>
                      <a:cubicBezTo>
                        <a:pt x="285" y="104"/>
                        <a:pt x="231" y="49"/>
                        <a:pt x="1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63"/>
                <p:cNvSpPr/>
                <p:nvPr/>
              </p:nvSpPr>
              <p:spPr>
                <a:xfrm>
                  <a:off x="3428950" y="2332575"/>
                  <a:ext cx="11975" cy="15775"/>
                </a:xfrm>
                <a:custGeom>
                  <a:avLst/>
                  <a:gdLst/>
                  <a:ahLst/>
                  <a:cxnLst/>
                  <a:rect l="l" t="t" r="r" b="b"/>
                  <a:pathLst>
                    <a:path w="479" h="631" extrusionOk="0">
                      <a:moveTo>
                        <a:pt x="30" y="0"/>
                      </a:moveTo>
                      <a:cubicBezTo>
                        <a:pt x="0" y="91"/>
                        <a:pt x="0" y="164"/>
                        <a:pt x="12" y="236"/>
                      </a:cubicBezTo>
                      <a:cubicBezTo>
                        <a:pt x="18" y="303"/>
                        <a:pt x="48" y="364"/>
                        <a:pt x="79" y="418"/>
                      </a:cubicBezTo>
                      <a:cubicBezTo>
                        <a:pt x="115" y="467"/>
                        <a:pt x="151" y="515"/>
                        <a:pt x="212" y="551"/>
                      </a:cubicBezTo>
                      <a:cubicBezTo>
                        <a:pt x="272" y="588"/>
                        <a:pt x="345" y="618"/>
                        <a:pt x="442" y="630"/>
                      </a:cubicBezTo>
                      <a:cubicBezTo>
                        <a:pt x="478" y="527"/>
                        <a:pt x="478" y="460"/>
                        <a:pt x="466" y="394"/>
                      </a:cubicBezTo>
                      <a:cubicBezTo>
                        <a:pt x="454" y="327"/>
                        <a:pt x="424" y="267"/>
                        <a:pt x="394" y="212"/>
                      </a:cubicBezTo>
                      <a:cubicBezTo>
                        <a:pt x="357" y="158"/>
                        <a:pt x="321" y="115"/>
                        <a:pt x="260" y="73"/>
                      </a:cubicBezTo>
                      <a:cubicBezTo>
                        <a:pt x="200" y="37"/>
                        <a:pt x="127" y="6"/>
                        <a:pt x="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63"/>
                <p:cNvSpPr/>
                <p:nvPr/>
              </p:nvSpPr>
              <p:spPr>
                <a:xfrm>
                  <a:off x="3471775" y="2321525"/>
                  <a:ext cx="9850" cy="18175"/>
                </a:xfrm>
                <a:custGeom>
                  <a:avLst/>
                  <a:gdLst/>
                  <a:ahLst/>
                  <a:cxnLst/>
                  <a:rect l="l" t="t" r="r" b="b"/>
                  <a:pathLst>
                    <a:path w="394" h="727" extrusionOk="0">
                      <a:moveTo>
                        <a:pt x="122" y="0"/>
                      </a:moveTo>
                      <a:cubicBezTo>
                        <a:pt x="61" y="79"/>
                        <a:pt x="31" y="146"/>
                        <a:pt x="13" y="212"/>
                      </a:cubicBezTo>
                      <a:cubicBezTo>
                        <a:pt x="0" y="285"/>
                        <a:pt x="0" y="345"/>
                        <a:pt x="13" y="406"/>
                      </a:cubicBezTo>
                      <a:cubicBezTo>
                        <a:pt x="31" y="467"/>
                        <a:pt x="61" y="521"/>
                        <a:pt x="97" y="576"/>
                      </a:cubicBezTo>
                      <a:cubicBezTo>
                        <a:pt x="134" y="630"/>
                        <a:pt x="188" y="685"/>
                        <a:pt x="279" y="727"/>
                      </a:cubicBezTo>
                      <a:cubicBezTo>
                        <a:pt x="339" y="654"/>
                        <a:pt x="364" y="588"/>
                        <a:pt x="376" y="515"/>
                      </a:cubicBezTo>
                      <a:cubicBezTo>
                        <a:pt x="394" y="448"/>
                        <a:pt x="394" y="388"/>
                        <a:pt x="376" y="327"/>
                      </a:cubicBezTo>
                      <a:cubicBezTo>
                        <a:pt x="370" y="267"/>
                        <a:pt x="339" y="206"/>
                        <a:pt x="303" y="152"/>
                      </a:cubicBezTo>
                      <a:cubicBezTo>
                        <a:pt x="267" y="103"/>
                        <a:pt x="212" y="49"/>
                        <a:pt x="1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63"/>
                <p:cNvSpPr/>
                <p:nvPr/>
              </p:nvSpPr>
              <p:spPr>
                <a:xfrm>
                  <a:off x="3455725" y="2320775"/>
                  <a:ext cx="9425" cy="18475"/>
                </a:xfrm>
                <a:custGeom>
                  <a:avLst/>
                  <a:gdLst/>
                  <a:ahLst/>
                  <a:cxnLst/>
                  <a:rect l="l" t="t" r="r" b="b"/>
                  <a:pathLst>
                    <a:path w="377" h="739" extrusionOk="0">
                      <a:moveTo>
                        <a:pt x="128" y="0"/>
                      </a:moveTo>
                      <a:cubicBezTo>
                        <a:pt x="61" y="79"/>
                        <a:pt x="31" y="145"/>
                        <a:pt x="13" y="212"/>
                      </a:cubicBezTo>
                      <a:cubicBezTo>
                        <a:pt x="1" y="285"/>
                        <a:pt x="1" y="345"/>
                        <a:pt x="7" y="406"/>
                      </a:cubicBezTo>
                      <a:cubicBezTo>
                        <a:pt x="13" y="466"/>
                        <a:pt x="37" y="527"/>
                        <a:pt x="73" y="575"/>
                      </a:cubicBezTo>
                      <a:cubicBezTo>
                        <a:pt x="110" y="630"/>
                        <a:pt x="158" y="690"/>
                        <a:pt x="249" y="739"/>
                      </a:cubicBezTo>
                      <a:cubicBezTo>
                        <a:pt x="309" y="660"/>
                        <a:pt x="340" y="593"/>
                        <a:pt x="364" y="527"/>
                      </a:cubicBezTo>
                      <a:cubicBezTo>
                        <a:pt x="376" y="466"/>
                        <a:pt x="376" y="394"/>
                        <a:pt x="370" y="333"/>
                      </a:cubicBezTo>
                      <a:cubicBezTo>
                        <a:pt x="364" y="273"/>
                        <a:pt x="340" y="224"/>
                        <a:pt x="303" y="164"/>
                      </a:cubicBezTo>
                      <a:cubicBezTo>
                        <a:pt x="261" y="109"/>
                        <a:pt x="219" y="49"/>
                        <a:pt x="1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63"/>
                <p:cNvSpPr/>
                <p:nvPr/>
              </p:nvSpPr>
              <p:spPr>
                <a:xfrm>
                  <a:off x="3178125" y="2199975"/>
                  <a:ext cx="193025" cy="280950"/>
                </a:xfrm>
                <a:custGeom>
                  <a:avLst/>
                  <a:gdLst/>
                  <a:ahLst/>
                  <a:cxnLst/>
                  <a:rect l="l" t="t" r="r" b="b"/>
                  <a:pathLst>
                    <a:path w="7721" h="11238" extrusionOk="0">
                      <a:moveTo>
                        <a:pt x="891" y="1"/>
                      </a:moveTo>
                      <a:lnTo>
                        <a:pt x="891" y="1"/>
                      </a:lnTo>
                      <a:cubicBezTo>
                        <a:pt x="1012" y="1611"/>
                        <a:pt x="1502" y="3197"/>
                        <a:pt x="2314" y="4602"/>
                      </a:cubicBezTo>
                      <a:cubicBezTo>
                        <a:pt x="2441" y="4820"/>
                        <a:pt x="2586" y="5056"/>
                        <a:pt x="2586" y="5310"/>
                      </a:cubicBezTo>
                      <a:cubicBezTo>
                        <a:pt x="2586" y="5456"/>
                        <a:pt x="2550" y="5589"/>
                        <a:pt x="2520" y="5734"/>
                      </a:cubicBezTo>
                      <a:cubicBezTo>
                        <a:pt x="2368" y="6430"/>
                        <a:pt x="2459" y="7175"/>
                        <a:pt x="2768" y="7817"/>
                      </a:cubicBezTo>
                      <a:cubicBezTo>
                        <a:pt x="2846" y="7974"/>
                        <a:pt x="2937" y="8126"/>
                        <a:pt x="2968" y="8301"/>
                      </a:cubicBezTo>
                      <a:cubicBezTo>
                        <a:pt x="3016" y="8634"/>
                        <a:pt x="2834" y="8943"/>
                        <a:pt x="2744" y="9270"/>
                      </a:cubicBezTo>
                      <a:cubicBezTo>
                        <a:pt x="2641" y="9670"/>
                        <a:pt x="2665" y="10118"/>
                        <a:pt x="2411" y="10451"/>
                      </a:cubicBezTo>
                      <a:cubicBezTo>
                        <a:pt x="2180" y="10759"/>
                        <a:pt x="1763" y="10856"/>
                        <a:pt x="1381" y="10941"/>
                      </a:cubicBezTo>
                      <a:lnTo>
                        <a:pt x="1" y="11238"/>
                      </a:lnTo>
                      <a:lnTo>
                        <a:pt x="7720" y="11238"/>
                      </a:lnTo>
                      <a:cubicBezTo>
                        <a:pt x="7690" y="11213"/>
                        <a:pt x="7648" y="11189"/>
                        <a:pt x="7617" y="11177"/>
                      </a:cubicBezTo>
                      <a:cubicBezTo>
                        <a:pt x="7200" y="10935"/>
                        <a:pt x="6703" y="10959"/>
                        <a:pt x="6249" y="10844"/>
                      </a:cubicBezTo>
                      <a:cubicBezTo>
                        <a:pt x="6086" y="10808"/>
                        <a:pt x="5928" y="10747"/>
                        <a:pt x="5795" y="10638"/>
                      </a:cubicBezTo>
                      <a:cubicBezTo>
                        <a:pt x="5383" y="10305"/>
                        <a:pt x="5420" y="9670"/>
                        <a:pt x="5250" y="9161"/>
                      </a:cubicBezTo>
                      <a:cubicBezTo>
                        <a:pt x="5171" y="8913"/>
                        <a:pt x="5026" y="8689"/>
                        <a:pt x="4929" y="8434"/>
                      </a:cubicBezTo>
                      <a:cubicBezTo>
                        <a:pt x="4820" y="8180"/>
                        <a:pt x="4766" y="7896"/>
                        <a:pt x="4760" y="7617"/>
                      </a:cubicBezTo>
                      <a:cubicBezTo>
                        <a:pt x="4929" y="6751"/>
                        <a:pt x="5335" y="5946"/>
                        <a:pt x="5728" y="5153"/>
                      </a:cubicBezTo>
                      <a:cubicBezTo>
                        <a:pt x="6394" y="3791"/>
                        <a:pt x="7006" y="2404"/>
                        <a:pt x="7569" y="1006"/>
                      </a:cubicBezTo>
                      <a:cubicBezTo>
                        <a:pt x="7424" y="982"/>
                        <a:pt x="7296" y="909"/>
                        <a:pt x="7218" y="788"/>
                      </a:cubicBezTo>
                      <a:cubicBezTo>
                        <a:pt x="7091" y="1617"/>
                        <a:pt x="6957" y="2489"/>
                        <a:pt x="6461" y="3179"/>
                      </a:cubicBezTo>
                      <a:cubicBezTo>
                        <a:pt x="6086" y="3706"/>
                        <a:pt x="5516" y="4106"/>
                        <a:pt x="5292" y="4711"/>
                      </a:cubicBezTo>
                      <a:cubicBezTo>
                        <a:pt x="5117" y="5189"/>
                        <a:pt x="5183" y="5752"/>
                        <a:pt x="4917" y="6182"/>
                      </a:cubicBezTo>
                      <a:cubicBezTo>
                        <a:pt x="4808" y="6370"/>
                        <a:pt x="4639" y="6521"/>
                        <a:pt x="4505" y="6703"/>
                      </a:cubicBezTo>
                      <a:cubicBezTo>
                        <a:pt x="4209" y="7084"/>
                        <a:pt x="4069" y="7563"/>
                        <a:pt x="3942" y="8029"/>
                      </a:cubicBezTo>
                      <a:cubicBezTo>
                        <a:pt x="3664" y="7841"/>
                        <a:pt x="3664" y="7436"/>
                        <a:pt x="3640" y="7096"/>
                      </a:cubicBezTo>
                      <a:cubicBezTo>
                        <a:pt x="3555" y="5904"/>
                        <a:pt x="2816" y="4875"/>
                        <a:pt x="2344" y="3767"/>
                      </a:cubicBezTo>
                      <a:cubicBezTo>
                        <a:pt x="2217" y="3458"/>
                        <a:pt x="2102" y="3137"/>
                        <a:pt x="1938" y="2852"/>
                      </a:cubicBezTo>
                      <a:cubicBezTo>
                        <a:pt x="1793" y="2610"/>
                        <a:pt x="1611" y="2386"/>
                        <a:pt x="1521" y="2126"/>
                      </a:cubicBezTo>
                      <a:cubicBezTo>
                        <a:pt x="1430" y="1859"/>
                        <a:pt x="1454" y="1575"/>
                        <a:pt x="1430" y="1296"/>
                      </a:cubicBezTo>
                      <a:cubicBezTo>
                        <a:pt x="1399" y="885"/>
                        <a:pt x="1284" y="473"/>
                        <a:pt x="1103" y="104"/>
                      </a:cubicBezTo>
                      <a:cubicBezTo>
                        <a:pt x="1024" y="104"/>
                        <a:pt x="939" y="67"/>
                        <a:pt x="8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63"/>
                <p:cNvSpPr/>
                <p:nvPr/>
              </p:nvSpPr>
              <p:spPr>
                <a:xfrm>
                  <a:off x="3267600" y="2278700"/>
                  <a:ext cx="31950" cy="132000"/>
                </a:xfrm>
                <a:custGeom>
                  <a:avLst/>
                  <a:gdLst/>
                  <a:ahLst/>
                  <a:cxnLst/>
                  <a:rect l="l" t="t" r="r" b="b"/>
                  <a:pathLst>
                    <a:path w="1278" h="5280" extrusionOk="0">
                      <a:moveTo>
                        <a:pt x="751" y="0"/>
                      </a:moveTo>
                      <a:lnTo>
                        <a:pt x="751" y="0"/>
                      </a:lnTo>
                      <a:cubicBezTo>
                        <a:pt x="696" y="442"/>
                        <a:pt x="702" y="908"/>
                        <a:pt x="763" y="1362"/>
                      </a:cubicBezTo>
                      <a:cubicBezTo>
                        <a:pt x="787" y="1592"/>
                        <a:pt x="842" y="1816"/>
                        <a:pt x="872" y="2028"/>
                      </a:cubicBezTo>
                      <a:cubicBezTo>
                        <a:pt x="884" y="2131"/>
                        <a:pt x="896" y="2228"/>
                        <a:pt x="884" y="2331"/>
                      </a:cubicBezTo>
                      <a:cubicBezTo>
                        <a:pt x="884" y="2422"/>
                        <a:pt x="866" y="2513"/>
                        <a:pt x="836" y="2603"/>
                      </a:cubicBezTo>
                      <a:cubicBezTo>
                        <a:pt x="763" y="2791"/>
                        <a:pt x="660" y="2973"/>
                        <a:pt x="551" y="3179"/>
                      </a:cubicBezTo>
                      <a:cubicBezTo>
                        <a:pt x="442" y="3390"/>
                        <a:pt x="351" y="3614"/>
                        <a:pt x="279" y="3845"/>
                      </a:cubicBezTo>
                      <a:cubicBezTo>
                        <a:pt x="139" y="4299"/>
                        <a:pt x="67" y="4759"/>
                        <a:pt x="0" y="5207"/>
                      </a:cubicBezTo>
                      <a:lnTo>
                        <a:pt x="757" y="5279"/>
                      </a:lnTo>
                      <a:cubicBezTo>
                        <a:pt x="775" y="4831"/>
                        <a:pt x="781" y="4402"/>
                        <a:pt x="854" y="3984"/>
                      </a:cubicBezTo>
                      <a:cubicBezTo>
                        <a:pt x="890" y="3772"/>
                        <a:pt x="938" y="3578"/>
                        <a:pt x="1011" y="3378"/>
                      </a:cubicBezTo>
                      <a:cubicBezTo>
                        <a:pt x="1090" y="3179"/>
                        <a:pt x="1187" y="2955"/>
                        <a:pt x="1241" y="2706"/>
                      </a:cubicBezTo>
                      <a:cubicBezTo>
                        <a:pt x="1271" y="2585"/>
                        <a:pt x="1278" y="2452"/>
                        <a:pt x="1271" y="2319"/>
                      </a:cubicBezTo>
                      <a:cubicBezTo>
                        <a:pt x="1265" y="2192"/>
                        <a:pt x="1241" y="2071"/>
                        <a:pt x="1211" y="1956"/>
                      </a:cubicBezTo>
                      <a:cubicBezTo>
                        <a:pt x="1150" y="1732"/>
                        <a:pt x="1078" y="1526"/>
                        <a:pt x="1023" y="1314"/>
                      </a:cubicBezTo>
                      <a:cubicBezTo>
                        <a:pt x="914" y="890"/>
                        <a:pt x="854" y="454"/>
                        <a:pt x="848" y="6"/>
                      </a:cubicBezTo>
                      <a:lnTo>
                        <a:pt x="7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63"/>
                <p:cNvSpPr/>
                <p:nvPr/>
              </p:nvSpPr>
              <p:spPr>
                <a:xfrm>
                  <a:off x="3290300" y="2232825"/>
                  <a:ext cx="174525" cy="222675"/>
                </a:xfrm>
                <a:custGeom>
                  <a:avLst/>
                  <a:gdLst/>
                  <a:ahLst/>
                  <a:cxnLst/>
                  <a:rect l="l" t="t" r="r" b="b"/>
                  <a:pathLst>
                    <a:path w="6981" h="8907" extrusionOk="0">
                      <a:moveTo>
                        <a:pt x="6878" y="1"/>
                      </a:moveTo>
                      <a:cubicBezTo>
                        <a:pt x="6805" y="515"/>
                        <a:pt x="6715" y="1024"/>
                        <a:pt x="6599" y="1520"/>
                      </a:cubicBezTo>
                      <a:cubicBezTo>
                        <a:pt x="6545" y="1774"/>
                        <a:pt x="6484" y="2023"/>
                        <a:pt x="6418" y="2271"/>
                      </a:cubicBezTo>
                      <a:cubicBezTo>
                        <a:pt x="6382" y="2392"/>
                        <a:pt x="6351" y="2519"/>
                        <a:pt x="6315" y="2640"/>
                      </a:cubicBezTo>
                      <a:lnTo>
                        <a:pt x="6260" y="2822"/>
                      </a:lnTo>
                      <a:cubicBezTo>
                        <a:pt x="6236" y="2882"/>
                        <a:pt x="6224" y="2937"/>
                        <a:pt x="6200" y="2973"/>
                      </a:cubicBezTo>
                      <a:cubicBezTo>
                        <a:pt x="6176" y="3016"/>
                        <a:pt x="6151" y="3034"/>
                        <a:pt x="6109" y="3058"/>
                      </a:cubicBezTo>
                      <a:cubicBezTo>
                        <a:pt x="6073" y="3082"/>
                        <a:pt x="6012" y="3112"/>
                        <a:pt x="5952" y="3137"/>
                      </a:cubicBezTo>
                      <a:cubicBezTo>
                        <a:pt x="5837" y="3185"/>
                        <a:pt x="5722" y="3234"/>
                        <a:pt x="5601" y="3270"/>
                      </a:cubicBezTo>
                      <a:cubicBezTo>
                        <a:pt x="5364" y="3355"/>
                        <a:pt x="5122" y="3415"/>
                        <a:pt x="4874" y="3452"/>
                      </a:cubicBezTo>
                      <a:cubicBezTo>
                        <a:pt x="4753" y="3470"/>
                        <a:pt x="4620" y="3488"/>
                        <a:pt x="4480" y="3530"/>
                      </a:cubicBezTo>
                      <a:cubicBezTo>
                        <a:pt x="4347" y="3567"/>
                        <a:pt x="4196" y="3627"/>
                        <a:pt x="4075" y="3712"/>
                      </a:cubicBezTo>
                      <a:cubicBezTo>
                        <a:pt x="3814" y="3869"/>
                        <a:pt x="3621" y="4111"/>
                        <a:pt x="3512" y="4396"/>
                      </a:cubicBezTo>
                      <a:cubicBezTo>
                        <a:pt x="3488" y="4475"/>
                        <a:pt x="3469" y="4559"/>
                        <a:pt x="3451" y="4608"/>
                      </a:cubicBezTo>
                      <a:cubicBezTo>
                        <a:pt x="3439" y="4668"/>
                        <a:pt x="3421" y="4711"/>
                        <a:pt x="3409" y="4723"/>
                      </a:cubicBezTo>
                      <a:cubicBezTo>
                        <a:pt x="3391" y="4729"/>
                        <a:pt x="3366" y="4753"/>
                        <a:pt x="3330" y="4777"/>
                      </a:cubicBezTo>
                      <a:cubicBezTo>
                        <a:pt x="3294" y="4802"/>
                        <a:pt x="3239" y="4832"/>
                        <a:pt x="3179" y="4850"/>
                      </a:cubicBezTo>
                      <a:cubicBezTo>
                        <a:pt x="2955" y="4953"/>
                        <a:pt x="2719" y="5044"/>
                        <a:pt x="2482" y="5116"/>
                      </a:cubicBezTo>
                      <a:cubicBezTo>
                        <a:pt x="2246" y="5195"/>
                        <a:pt x="1998" y="5244"/>
                        <a:pt x="1732" y="5334"/>
                      </a:cubicBezTo>
                      <a:cubicBezTo>
                        <a:pt x="1599" y="5383"/>
                        <a:pt x="1471" y="5437"/>
                        <a:pt x="1332" y="5504"/>
                      </a:cubicBezTo>
                      <a:cubicBezTo>
                        <a:pt x="1199" y="5571"/>
                        <a:pt x="1066" y="5661"/>
                        <a:pt x="957" y="5758"/>
                      </a:cubicBezTo>
                      <a:cubicBezTo>
                        <a:pt x="727" y="5964"/>
                        <a:pt x="551" y="6212"/>
                        <a:pt x="424" y="6473"/>
                      </a:cubicBezTo>
                      <a:cubicBezTo>
                        <a:pt x="297" y="6739"/>
                        <a:pt x="206" y="7018"/>
                        <a:pt x="152" y="7290"/>
                      </a:cubicBezTo>
                      <a:cubicBezTo>
                        <a:pt x="49" y="7841"/>
                        <a:pt x="37" y="8380"/>
                        <a:pt x="0" y="8870"/>
                      </a:cubicBezTo>
                      <a:lnTo>
                        <a:pt x="781" y="8907"/>
                      </a:lnTo>
                      <a:cubicBezTo>
                        <a:pt x="793" y="8374"/>
                        <a:pt x="775" y="7871"/>
                        <a:pt x="842" y="7405"/>
                      </a:cubicBezTo>
                      <a:cubicBezTo>
                        <a:pt x="878" y="7169"/>
                        <a:pt x="933" y="6939"/>
                        <a:pt x="1023" y="6739"/>
                      </a:cubicBezTo>
                      <a:cubicBezTo>
                        <a:pt x="1108" y="6527"/>
                        <a:pt x="1229" y="6346"/>
                        <a:pt x="1381" y="6194"/>
                      </a:cubicBezTo>
                      <a:cubicBezTo>
                        <a:pt x="1532" y="6043"/>
                        <a:pt x="1714" y="5934"/>
                        <a:pt x="1938" y="5849"/>
                      </a:cubicBezTo>
                      <a:cubicBezTo>
                        <a:pt x="2156" y="5758"/>
                        <a:pt x="2416" y="5692"/>
                        <a:pt x="2664" y="5595"/>
                      </a:cubicBezTo>
                      <a:cubicBezTo>
                        <a:pt x="2912" y="5504"/>
                        <a:pt x="3167" y="5389"/>
                        <a:pt x="3397" y="5268"/>
                      </a:cubicBezTo>
                      <a:cubicBezTo>
                        <a:pt x="3457" y="5238"/>
                        <a:pt x="3518" y="5207"/>
                        <a:pt x="3590" y="5165"/>
                      </a:cubicBezTo>
                      <a:cubicBezTo>
                        <a:pt x="3657" y="5116"/>
                        <a:pt x="3730" y="5056"/>
                        <a:pt x="3790" y="4959"/>
                      </a:cubicBezTo>
                      <a:cubicBezTo>
                        <a:pt x="3851" y="4868"/>
                        <a:pt x="3869" y="4777"/>
                        <a:pt x="3881" y="4711"/>
                      </a:cubicBezTo>
                      <a:cubicBezTo>
                        <a:pt x="3899" y="4638"/>
                        <a:pt x="3905" y="4596"/>
                        <a:pt x="3923" y="4541"/>
                      </a:cubicBezTo>
                      <a:cubicBezTo>
                        <a:pt x="3984" y="4348"/>
                        <a:pt x="4117" y="4154"/>
                        <a:pt x="4293" y="4027"/>
                      </a:cubicBezTo>
                      <a:cubicBezTo>
                        <a:pt x="4384" y="3960"/>
                        <a:pt x="4474" y="3912"/>
                        <a:pt x="4589" y="3875"/>
                      </a:cubicBezTo>
                      <a:cubicBezTo>
                        <a:pt x="4692" y="3839"/>
                        <a:pt x="4813" y="3815"/>
                        <a:pt x="4941" y="3785"/>
                      </a:cubicBezTo>
                      <a:cubicBezTo>
                        <a:pt x="5201" y="3724"/>
                        <a:pt x="5455" y="3651"/>
                        <a:pt x="5709" y="3548"/>
                      </a:cubicBezTo>
                      <a:cubicBezTo>
                        <a:pt x="5831" y="3506"/>
                        <a:pt x="5952" y="3452"/>
                        <a:pt x="6073" y="3391"/>
                      </a:cubicBezTo>
                      <a:cubicBezTo>
                        <a:pt x="6133" y="3361"/>
                        <a:pt x="6194" y="3336"/>
                        <a:pt x="6260" y="3294"/>
                      </a:cubicBezTo>
                      <a:cubicBezTo>
                        <a:pt x="6291" y="3276"/>
                        <a:pt x="6327" y="3246"/>
                        <a:pt x="6357" y="3215"/>
                      </a:cubicBezTo>
                      <a:cubicBezTo>
                        <a:pt x="6394" y="3179"/>
                        <a:pt x="6418" y="3143"/>
                        <a:pt x="6442" y="3106"/>
                      </a:cubicBezTo>
                      <a:cubicBezTo>
                        <a:pt x="6478" y="3028"/>
                        <a:pt x="6497" y="2955"/>
                        <a:pt x="6509" y="2895"/>
                      </a:cubicBezTo>
                      <a:lnTo>
                        <a:pt x="6557" y="2701"/>
                      </a:lnTo>
                      <a:cubicBezTo>
                        <a:pt x="6587" y="2580"/>
                        <a:pt x="6606" y="2453"/>
                        <a:pt x="6636" y="2325"/>
                      </a:cubicBezTo>
                      <a:cubicBezTo>
                        <a:pt x="6690" y="2065"/>
                        <a:pt x="6739" y="1817"/>
                        <a:pt x="6781" y="1563"/>
                      </a:cubicBezTo>
                      <a:cubicBezTo>
                        <a:pt x="6866" y="1048"/>
                        <a:pt x="6932" y="533"/>
                        <a:pt x="6981" y="19"/>
                      </a:cubicBezTo>
                      <a:lnTo>
                        <a:pt x="6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63"/>
                <p:cNvSpPr/>
                <p:nvPr/>
              </p:nvSpPr>
              <p:spPr>
                <a:xfrm>
                  <a:off x="3040250" y="2223900"/>
                  <a:ext cx="224475" cy="213425"/>
                </a:xfrm>
                <a:custGeom>
                  <a:avLst/>
                  <a:gdLst/>
                  <a:ahLst/>
                  <a:cxnLst/>
                  <a:rect l="l" t="t" r="r" b="b"/>
                  <a:pathLst>
                    <a:path w="8979" h="8537" extrusionOk="0">
                      <a:moveTo>
                        <a:pt x="79" y="0"/>
                      </a:moveTo>
                      <a:lnTo>
                        <a:pt x="0" y="55"/>
                      </a:lnTo>
                      <a:lnTo>
                        <a:pt x="854" y="1526"/>
                      </a:lnTo>
                      <a:lnTo>
                        <a:pt x="1066" y="1889"/>
                      </a:lnTo>
                      <a:cubicBezTo>
                        <a:pt x="1102" y="1950"/>
                        <a:pt x="1139" y="2016"/>
                        <a:pt x="1193" y="2077"/>
                      </a:cubicBezTo>
                      <a:cubicBezTo>
                        <a:pt x="1248" y="2138"/>
                        <a:pt x="1320" y="2198"/>
                        <a:pt x="1399" y="2234"/>
                      </a:cubicBezTo>
                      <a:cubicBezTo>
                        <a:pt x="1472" y="2265"/>
                        <a:pt x="1544" y="2289"/>
                        <a:pt x="1611" y="2313"/>
                      </a:cubicBezTo>
                      <a:lnTo>
                        <a:pt x="1805" y="2380"/>
                      </a:lnTo>
                      <a:cubicBezTo>
                        <a:pt x="1944" y="2422"/>
                        <a:pt x="2071" y="2471"/>
                        <a:pt x="2198" y="2525"/>
                      </a:cubicBezTo>
                      <a:lnTo>
                        <a:pt x="2586" y="2682"/>
                      </a:lnTo>
                      <a:cubicBezTo>
                        <a:pt x="2707" y="2737"/>
                        <a:pt x="2828" y="2797"/>
                        <a:pt x="2937" y="2864"/>
                      </a:cubicBezTo>
                      <a:cubicBezTo>
                        <a:pt x="3040" y="2931"/>
                        <a:pt x="3130" y="3015"/>
                        <a:pt x="3185" y="3106"/>
                      </a:cubicBezTo>
                      <a:cubicBezTo>
                        <a:pt x="3239" y="3197"/>
                        <a:pt x="3252" y="3288"/>
                        <a:pt x="3239" y="3409"/>
                      </a:cubicBezTo>
                      <a:cubicBezTo>
                        <a:pt x="3221" y="3530"/>
                        <a:pt x="3185" y="3663"/>
                        <a:pt x="3167" y="3833"/>
                      </a:cubicBezTo>
                      <a:cubicBezTo>
                        <a:pt x="3161" y="4008"/>
                        <a:pt x="3197" y="4178"/>
                        <a:pt x="3270" y="4329"/>
                      </a:cubicBezTo>
                      <a:cubicBezTo>
                        <a:pt x="3403" y="4632"/>
                        <a:pt x="3663" y="4868"/>
                        <a:pt x="3942" y="5013"/>
                      </a:cubicBezTo>
                      <a:cubicBezTo>
                        <a:pt x="4214" y="5165"/>
                        <a:pt x="4511" y="5237"/>
                        <a:pt x="4783" y="5316"/>
                      </a:cubicBezTo>
                      <a:lnTo>
                        <a:pt x="5601" y="5528"/>
                      </a:lnTo>
                      <a:lnTo>
                        <a:pt x="6418" y="5740"/>
                      </a:lnTo>
                      <a:cubicBezTo>
                        <a:pt x="6696" y="5813"/>
                        <a:pt x="6963" y="5873"/>
                        <a:pt x="7205" y="5964"/>
                      </a:cubicBezTo>
                      <a:cubicBezTo>
                        <a:pt x="7447" y="6055"/>
                        <a:pt x="7659" y="6170"/>
                        <a:pt x="7798" y="6321"/>
                      </a:cubicBezTo>
                      <a:cubicBezTo>
                        <a:pt x="7877" y="6400"/>
                        <a:pt x="7932" y="6479"/>
                        <a:pt x="7974" y="6581"/>
                      </a:cubicBezTo>
                      <a:cubicBezTo>
                        <a:pt x="8022" y="6678"/>
                        <a:pt x="8053" y="6781"/>
                        <a:pt x="8071" y="6902"/>
                      </a:cubicBezTo>
                      <a:cubicBezTo>
                        <a:pt x="8119" y="7138"/>
                        <a:pt x="8131" y="7417"/>
                        <a:pt x="8156" y="7701"/>
                      </a:cubicBezTo>
                      <a:lnTo>
                        <a:pt x="8222" y="8537"/>
                      </a:lnTo>
                      <a:lnTo>
                        <a:pt x="8979" y="8464"/>
                      </a:lnTo>
                      <a:lnTo>
                        <a:pt x="8876" y="7629"/>
                      </a:lnTo>
                      <a:lnTo>
                        <a:pt x="8822" y="7205"/>
                      </a:lnTo>
                      <a:cubicBezTo>
                        <a:pt x="8797" y="7066"/>
                        <a:pt x="8779" y="6914"/>
                        <a:pt x="8737" y="6763"/>
                      </a:cubicBezTo>
                      <a:cubicBezTo>
                        <a:pt x="8700" y="6600"/>
                        <a:pt x="8640" y="6442"/>
                        <a:pt x="8567" y="6291"/>
                      </a:cubicBezTo>
                      <a:cubicBezTo>
                        <a:pt x="8483" y="6133"/>
                        <a:pt x="8374" y="5988"/>
                        <a:pt x="8246" y="5867"/>
                      </a:cubicBezTo>
                      <a:cubicBezTo>
                        <a:pt x="7992" y="5619"/>
                        <a:pt x="7677" y="5492"/>
                        <a:pt x="7393" y="5395"/>
                      </a:cubicBezTo>
                      <a:cubicBezTo>
                        <a:pt x="7096" y="5304"/>
                        <a:pt x="6818" y="5256"/>
                        <a:pt x="6545" y="5195"/>
                      </a:cubicBezTo>
                      <a:lnTo>
                        <a:pt x="5722" y="5019"/>
                      </a:lnTo>
                      <a:lnTo>
                        <a:pt x="4892" y="4844"/>
                      </a:lnTo>
                      <a:cubicBezTo>
                        <a:pt x="4620" y="4783"/>
                        <a:pt x="4366" y="4723"/>
                        <a:pt x="4135" y="4620"/>
                      </a:cubicBezTo>
                      <a:cubicBezTo>
                        <a:pt x="4026" y="4565"/>
                        <a:pt x="3924" y="4499"/>
                        <a:pt x="3833" y="4420"/>
                      </a:cubicBezTo>
                      <a:cubicBezTo>
                        <a:pt x="3742" y="4335"/>
                        <a:pt x="3669" y="4244"/>
                        <a:pt x="3615" y="4148"/>
                      </a:cubicBezTo>
                      <a:cubicBezTo>
                        <a:pt x="3560" y="4045"/>
                        <a:pt x="3530" y="3936"/>
                        <a:pt x="3530" y="3833"/>
                      </a:cubicBezTo>
                      <a:cubicBezTo>
                        <a:pt x="3530" y="3718"/>
                        <a:pt x="3560" y="3578"/>
                        <a:pt x="3578" y="3421"/>
                      </a:cubicBezTo>
                      <a:cubicBezTo>
                        <a:pt x="3585" y="3348"/>
                        <a:pt x="3585" y="3258"/>
                        <a:pt x="3560" y="3167"/>
                      </a:cubicBezTo>
                      <a:cubicBezTo>
                        <a:pt x="3536" y="3076"/>
                        <a:pt x="3500" y="2991"/>
                        <a:pt x="3457" y="2912"/>
                      </a:cubicBezTo>
                      <a:cubicBezTo>
                        <a:pt x="3360" y="2773"/>
                        <a:pt x="3221" y="2664"/>
                        <a:pt x="3094" y="2592"/>
                      </a:cubicBezTo>
                      <a:cubicBezTo>
                        <a:pt x="2961" y="2507"/>
                        <a:pt x="2828" y="2452"/>
                        <a:pt x="2695" y="2404"/>
                      </a:cubicBezTo>
                      <a:cubicBezTo>
                        <a:pt x="2555" y="2349"/>
                        <a:pt x="2428" y="2301"/>
                        <a:pt x="2289" y="2259"/>
                      </a:cubicBezTo>
                      <a:cubicBezTo>
                        <a:pt x="2156" y="2210"/>
                        <a:pt x="2016" y="2168"/>
                        <a:pt x="1883" y="2131"/>
                      </a:cubicBezTo>
                      <a:lnTo>
                        <a:pt x="1677" y="2071"/>
                      </a:lnTo>
                      <a:cubicBezTo>
                        <a:pt x="1611" y="2047"/>
                        <a:pt x="1544" y="2029"/>
                        <a:pt x="1490" y="2010"/>
                      </a:cubicBezTo>
                      <a:cubicBezTo>
                        <a:pt x="1435" y="1986"/>
                        <a:pt x="1399" y="1962"/>
                        <a:pt x="1356" y="1920"/>
                      </a:cubicBezTo>
                      <a:cubicBezTo>
                        <a:pt x="1320" y="1871"/>
                        <a:pt x="1284" y="1817"/>
                        <a:pt x="1248" y="1756"/>
                      </a:cubicBezTo>
                      <a:lnTo>
                        <a:pt x="1011" y="1411"/>
                      </a:lnTo>
                      <a:lnTo>
                        <a:pt x="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63"/>
                <p:cNvSpPr/>
                <p:nvPr/>
              </p:nvSpPr>
              <p:spPr>
                <a:xfrm>
                  <a:off x="3122900" y="2267025"/>
                  <a:ext cx="146075" cy="172875"/>
                </a:xfrm>
                <a:custGeom>
                  <a:avLst/>
                  <a:gdLst/>
                  <a:ahLst/>
                  <a:cxnLst/>
                  <a:rect l="l" t="t" r="r" b="b"/>
                  <a:pathLst>
                    <a:path w="5843" h="6915" extrusionOk="0">
                      <a:moveTo>
                        <a:pt x="1974" y="1"/>
                      </a:moveTo>
                      <a:cubicBezTo>
                        <a:pt x="1950" y="231"/>
                        <a:pt x="1913" y="461"/>
                        <a:pt x="1871" y="691"/>
                      </a:cubicBezTo>
                      <a:cubicBezTo>
                        <a:pt x="1841" y="806"/>
                        <a:pt x="1816" y="915"/>
                        <a:pt x="1786" y="1030"/>
                      </a:cubicBezTo>
                      <a:cubicBezTo>
                        <a:pt x="1756" y="1145"/>
                        <a:pt x="1726" y="1248"/>
                        <a:pt x="1677" y="1351"/>
                      </a:cubicBezTo>
                      <a:cubicBezTo>
                        <a:pt x="1635" y="1442"/>
                        <a:pt x="1574" y="1533"/>
                        <a:pt x="1495" y="1581"/>
                      </a:cubicBezTo>
                      <a:cubicBezTo>
                        <a:pt x="1423" y="1642"/>
                        <a:pt x="1326" y="1672"/>
                        <a:pt x="1217" y="1690"/>
                      </a:cubicBezTo>
                      <a:cubicBezTo>
                        <a:pt x="1011" y="1726"/>
                        <a:pt x="769" y="1690"/>
                        <a:pt x="509" y="1763"/>
                      </a:cubicBezTo>
                      <a:cubicBezTo>
                        <a:pt x="436" y="1787"/>
                        <a:pt x="369" y="1811"/>
                        <a:pt x="309" y="1847"/>
                      </a:cubicBezTo>
                      <a:cubicBezTo>
                        <a:pt x="248" y="1896"/>
                        <a:pt x="188" y="1938"/>
                        <a:pt x="145" y="1999"/>
                      </a:cubicBezTo>
                      <a:cubicBezTo>
                        <a:pt x="97" y="2059"/>
                        <a:pt x="61" y="2126"/>
                        <a:pt x="36" y="2205"/>
                      </a:cubicBezTo>
                      <a:cubicBezTo>
                        <a:pt x="12" y="2277"/>
                        <a:pt x="0" y="2362"/>
                        <a:pt x="18" y="2453"/>
                      </a:cubicBezTo>
                      <a:cubicBezTo>
                        <a:pt x="42" y="2544"/>
                        <a:pt x="91" y="2628"/>
                        <a:pt x="151" y="2683"/>
                      </a:cubicBezTo>
                      <a:cubicBezTo>
                        <a:pt x="206" y="2743"/>
                        <a:pt x="260" y="2780"/>
                        <a:pt x="321" y="2810"/>
                      </a:cubicBezTo>
                      <a:cubicBezTo>
                        <a:pt x="375" y="2840"/>
                        <a:pt x="430" y="2865"/>
                        <a:pt x="484" y="2895"/>
                      </a:cubicBezTo>
                      <a:lnTo>
                        <a:pt x="642" y="2980"/>
                      </a:lnTo>
                      <a:cubicBezTo>
                        <a:pt x="1066" y="3185"/>
                        <a:pt x="1489" y="3391"/>
                        <a:pt x="1925" y="3585"/>
                      </a:cubicBezTo>
                      <a:cubicBezTo>
                        <a:pt x="2367" y="3773"/>
                        <a:pt x="2827" y="3936"/>
                        <a:pt x="3306" y="4045"/>
                      </a:cubicBezTo>
                      <a:cubicBezTo>
                        <a:pt x="3548" y="4100"/>
                        <a:pt x="3802" y="4136"/>
                        <a:pt x="4014" y="4166"/>
                      </a:cubicBezTo>
                      <a:cubicBezTo>
                        <a:pt x="4238" y="4197"/>
                        <a:pt x="4420" y="4257"/>
                        <a:pt x="4511" y="4354"/>
                      </a:cubicBezTo>
                      <a:cubicBezTo>
                        <a:pt x="4553" y="4408"/>
                        <a:pt x="4583" y="4463"/>
                        <a:pt x="4613" y="4542"/>
                      </a:cubicBezTo>
                      <a:cubicBezTo>
                        <a:pt x="4644" y="4626"/>
                        <a:pt x="4668" y="4723"/>
                        <a:pt x="4692" y="4838"/>
                      </a:cubicBezTo>
                      <a:lnTo>
                        <a:pt x="4837" y="5528"/>
                      </a:lnTo>
                      <a:lnTo>
                        <a:pt x="5116" y="6915"/>
                      </a:lnTo>
                      <a:lnTo>
                        <a:pt x="5843" y="6727"/>
                      </a:lnTo>
                      <a:lnTo>
                        <a:pt x="5479" y="5365"/>
                      </a:lnTo>
                      <a:lnTo>
                        <a:pt x="5298" y="4687"/>
                      </a:lnTo>
                      <a:cubicBezTo>
                        <a:pt x="5267" y="4572"/>
                        <a:pt x="5237" y="4445"/>
                        <a:pt x="5177" y="4305"/>
                      </a:cubicBezTo>
                      <a:cubicBezTo>
                        <a:pt x="5116" y="4172"/>
                        <a:pt x="5025" y="4027"/>
                        <a:pt x="4898" y="3912"/>
                      </a:cubicBezTo>
                      <a:cubicBezTo>
                        <a:pt x="4765" y="3809"/>
                        <a:pt x="4613" y="3730"/>
                        <a:pt x="4480" y="3694"/>
                      </a:cubicBezTo>
                      <a:cubicBezTo>
                        <a:pt x="4341" y="3652"/>
                        <a:pt x="4214" y="3633"/>
                        <a:pt x="4087" y="3621"/>
                      </a:cubicBezTo>
                      <a:cubicBezTo>
                        <a:pt x="3826" y="3597"/>
                        <a:pt x="3627" y="3579"/>
                        <a:pt x="3397" y="3543"/>
                      </a:cubicBezTo>
                      <a:cubicBezTo>
                        <a:pt x="2949" y="3470"/>
                        <a:pt x="2513" y="3337"/>
                        <a:pt x="2083" y="3179"/>
                      </a:cubicBezTo>
                      <a:cubicBezTo>
                        <a:pt x="1647" y="3022"/>
                        <a:pt x="1217" y="2840"/>
                        <a:pt x="787" y="2659"/>
                      </a:cubicBezTo>
                      <a:cubicBezTo>
                        <a:pt x="678" y="2610"/>
                        <a:pt x="569" y="2568"/>
                        <a:pt x="466" y="2519"/>
                      </a:cubicBezTo>
                      <a:cubicBezTo>
                        <a:pt x="424" y="2501"/>
                        <a:pt x="387" y="2477"/>
                        <a:pt x="357" y="2453"/>
                      </a:cubicBezTo>
                      <a:cubicBezTo>
                        <a:pt x="327" y="2423"/>
                        <a:pt x="309" y="2410"/>
                        <a:pt x="303" y="2380"/>
                      </a:cubicBezTo>
                      <a:cubicBezTo>
                        <a:pt x="285" y="2326"/>
                        <a:pt x="303" y="2241"/>
                        <a:pt x="357" y="2174"/>
                      </a:cubicBezTo>
                      <a:cubicBezTo>
                        <a:pt x="387" y="2138"/>
                        <a:pt x="418" y="2108"/>
                        <a:pt x="448" y="2084"/>
                      </a:cubicBezTo>
                      <a:cubicBezTo>
                        <a:pt x="484" y="2059"/>
                        <a:pt x="527" y="2035"/>
                        <a:pt x="575" y="2023"/>
                      </a:cubicBezTo>
                      <a:cubicBezTo>
                        <a:pt x="763" y="1956"/>
                        <a:pt x="1005" y="1962"/>
                        <a:pt x="1253" y="1908"/>
                      </a:cubicBezTo>
                      <a:cubicBezTo>
                        <a:pt x="1374" y="1878"/>
                        <a:pt x="1514" y="1835"/>
                        <a:pt x="1617" y="1744"/>
                      </a:cubicBezTo>
                      <a:cubicBezTo>
                        <a:pt x="1732" y="1654"/>
                        <a:pt x="1798" y="1539"/>
                        <a:pt x="1847" y="1418"/>
                      </a:cubicBezTo>
                      <a:cubicBezTo>
                        <a:pt x="1889" y="1296"/>
                        <a:pt x="1919" y="1175"/>
                        <a:pt x="1943" y="1060"/>
                      </a:cubicBezTo>
                      <a:cubicBezTo>
                        <a:pt x="1968" y="945"/>
                        <a:pt x="1992" y="836"/>
                        <a:pt x="2004" y="715"/>
                      </a:cubicBezTo>
                      <a:cubicBezTo>
                        <a:pt x="2040" y="479"/>
                        <a:pt x="2065" y="243"/>
                        <a:pt x="2071" y="7"/>
                      </a:cubicBezTo>
                      <a:lnTo>
                        <a:pt x="1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63"/>
                <p:cNvSpPr/>
                <p:nvPr/>
              </p:nvSpPr>
              <p:spPr>
                <a:xfrm>
                  <a:off x="3289225" y="2234200"/>
                  <a:ext cx="124600" cy="209050"/>
                </a:xfrm>
                <a:custGeom>
                  <a:avLst/>
                  <a:gdLst/>
                  <a:ahLst/>
                  <a:cxnLst/>
                  <a:rect l="l" t="t" r="r" b="b"/>
                  <a:pathLst>
                    <a:path w="4984" h="8362" extrusionOk="0">
                      <a:moveTo>
                        <a:pt x="4856" y="0"/>
                      </a:moveTo>
                      <a:lnTo>
                        <a:pt x="4760" y="6"/>
                      </a:lnTo>
                      <a:cubicBezTo>
                        <a:pt x="4790" y="436"/>
                        <a:pt x="4820" y="860"/>
                        <a:pt x="4796" y="1284"/>
                      </a:cubicBezTo>
                      <a:cubicBezTo>
                        <a:pt x="4784" y="1701"/>
                        <a:pt x="4705" y="2125"/>
                        <a:pt x="4542" y="2494"/>
                      </a:cubicBezTo>
                      <a:lnTo>
                        <a:pt x="4469" y="2634"/>
                      </a:lnTo>
                      <a:cubicBezTo>
                        <a:pt x="4451" y="2676"/>
                        <a:pt x="4427" y="2724"/>
                        <a:pt x="4396" y="2767"/>
                      </a:cubicBezTo>
                      <a:lnTo>
                        <a:pt x="4227" y="3039"/>
                      </a:lnTo>
                      <a:cubicBezTo>
                        <a:pt x="4166" y="3136"/>
                        <a:pt x="4118" y="3239"/>
                        <a:pt x="4069" y="3348"/>
                      </a:cubicBezTo>
                      <a:cubicBezTo>
                        <a:pt x="4027" y="3463"/>
                        <a:pt x="4003" y="3584"/>
                        <a:pt x="3979" y="3693"/>
                      </a:cubicBezTo>
                      <a:cubicBezTo>
                        <a:pt x="3954" y="3796"/>
                        <a:pt x="3942" y="3893"/>
                        <a:pt x="3912" y="3984"/>
                      </a:cubicBezTo>
                      <a:cubicBezTo>
                        <a:pt x="3888" y="4069"/>
                        <a:pt x="3851" y="4153"/>
                        <a:pt x="3797" y="4226"/>
                      </a:cubicBezTo>
                      <a:cubicBezTo>
                        <a:pt x="3700" y="4389"/>
                        <a:pt x="3561" y="4517"/>
                        <a:pt x="3403" y="4620"/>
                      </a:cubicBezTo>
                      <a:cubicBezTo>
                        <a:pt x="3246" y="4728"/>
                        <a:pt x="3064" y="4807"/>
                        <a:pt x="2877" y="4874"/>
                      </a:cubicBezTo>
                      <a:cubicBezTo>
                        <a:pt x="2683" y="4940"/>
                        <a:pt x="2489" y="4983"/>
                        <a:pt x="2277" y="5037"/>
                      </a:cubicBezTo>
                      <a:cubicBezTo>
                        <a:pt x="2065" y="5092"/>
                        <a:pt x="1847" y="5146"/>
                        <a:pt x="1623" y="5237"/>
                      </a:cubicBezTo>
                      <a:cubicBezTo>
                        <a:pt x="1405" y="5328"/>
                        <a:pt x="1175" y="5455"/>
                        <a:pt x="988" y="5655"/>
                      </a:cubicBezTo>
                      <a:cubicBezTo>
                        <a:pt x="800" y="5849"/>
                        <a:pt x="685" y="6085"/>
                        <a:pt x="606" y="6297"/>
                      </a:cubicBezTo>
                      <a:cubicBezTo>
                        <a:pt x="521" y="6502"/>
                        <a:pt x="443" y="6702"/>
                        <a:pt x="370" y="6914"/>
                      </a:cubicBezTo>
                      <a:cubicBezTo>
                        <a:pt x="225" y="7332"/>
                        <a:pt x="98" y="7756"/>
                        <a:pt x="1" y="8186"/>
                      </a:cubicBezTo>
                      <a:lnTo>
                        <a:pt x="739" y="8361"/>
                      </a:lnTo>
                      <a:cubicBezTo>
                        <a:pt x="806" y="7949"/>
                        <a:pt x="897" y="7544"/>
                        <a:pt x="1012" y="7144"/>
                      </a:cubicBezTo>
                      <a:cubicBezTo>
                        <a:pt x="1066" y="6944"/>
                        <a:pt x="1127" y="6739"/>
                        <a:pt x="1194" y="6545"/>
                      </a:cubicBezTo>
                      <a:cubicBezTo>
                        <a:pt x="1254" y="6345"/>
                        <a:pt x="1333" y="6188"/>
                        <a:pt x="1430" y="6067"/>
                      </a:cubicBezTo>
                      <a:cubicBezTo>
                        <a:pt x="1527" y="5939"/>
                        <a:pt x="1672" y="5842"/>
                        <a:pt x="1847" y="5758"/>
                      </a:cubicBezTo>
                      <a:cubicBezTo>
                        <a:pt x="2017" y="5673"/>
                        <a:pt x="2211" y="5606"/>
                        <a:pt x="2410" y="5546"/>
                      </a:cubicBezTo>
                      <a:cubicBezTo>
                        <a:pt x="2822" y="5419"/>
                        <a:pt x="3270" y="5279"/>
                        <a:pt x="3652" y="4983"/>
                      </a:cubicBezTo>
                      <a:cubicBezTo>
                        <a:pt x="3845" y="4831"/>
                        <a:pt x="4009" y="4662"/>
                        <a:pt x="4130" y="4438"/>
                      </a:cubicBezTo>
                      <a:cubicBezTo>
                        <a:pt x="4190" y="4335"/>
                        <a:pt x="4239" y="4214"/>
                        <a:pt x="4269" y="4093"/>
                      </a:cubicBezTo>
                      <a:cubicBezTo>
                        <a:pt x="4299" y="3978"/>
                        <a:pt x="4305" y="3863"/>
                        <a:pt x="4318" y="3760"/>
                      </a:cubicBezTo>
                      <a:cubicBezTo>
                        <a:pt x="4336" y="3651"/>
                        <a:pt x="4348" y="3560"/>
                        <a:pt x="4378" y="3469"/>
                      </a:cubicBezTo>
                      <a:cubicBezTo>
                        <a:pt x="4408" y="3378"/>
                        <a:pt x="4457" y="3288"/>
                        <a:pt x="4499" y="3197"/>
                      </a:cubicBezTo>
                      <a:lnTo>
                        <a:pt x="4651" y="2912"/>
                      </a:lnTo>
                      <a:cubicBezTo>
                        <a:pt x="4675" y="2864"/>
                        <a:pt x="4699" y="2815"/>
                        <a:pt x="4723" y="2761"/>
                      </a:cubicBezTo>
                      <a:cubicBezTo>
                        <a:pt x="4741" y="2706"/>
                        <a:pt x="4766" y="2652"/>
                        <a:pt x="4784" y="2603"/>
                      </a:cubicBezTo>
                      <a:cubicBezTo>
                        <a:pt x="4941" y="2180"/>
                        <a:pt x="4984" y="1732"/>
                        <a:pt x="4978" y="1290"/>
                      </a:cubicBezTo>
                      <a:cubicBezTo>
                        <a:pt x="4971" y="854"/>
                        <a:pt x="4917" y="424"/>
                        <a:pt x="4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63"/>
                <p:cNvSpPr/>
                <p:nvPr/>
              </p:nvSpPr>
              <p:spPr>
                <a:xfrm>
                  <a:off x="3269850" y="2247200"/>
                  <a:ext cx="109625" cy="186050"/>
                </a:xfrm>
                <a:custGeom>
                  <a:avLst/>
                  <a:gdLst/>
                  <a:ahLst/>
                  <a:cxnLst/>
                  <a:rect l="l" t="t" r="r" b="b"/>
                  <a:pathLst>
                    <a:path w="4385" h="7442" extrusionOk="0">
                      <a:moveTo>
                        <a:pt x="4269" y="1"/>
                      </a:moveTo>
                      <a:lnTo>
                        <a:pt x="4172" y="13"/>
                      </a:lnTo>
                      <a:cubicBezTo>
                        <a:pt x="4233" y="751"/>
                        <a:pt x="4094" y="1496"/>
                        <a:pt x="3785" y="2156"/>
                      </a:cubicBezTo>
                      <a:cubicBezTo>
                        <a:pt x="3749" y="2241"/>
                        <a:pt x="3706" y="2313"/>
                        <a:pt x="3664" y="2398"/>
                      </a:cubicBezTo>
                      <a:cubicBezTo>
                        <a:pt x="3615" y="2477"/>
                        <a:pt x="3573" y="2556"/>
                        <a:pt x="3525" y="2628"/>
                      </a:cubicBezTo>
                      <a:cubicBezTo>
                        <a:pt x="3506" y="2665"/>
                        <a:pt x="3482" y="2689"/>
                        <a:pt x="3458" y="2707"/>
                      </a:cubicBezTo>
                      <a:cubicBezTo>
                        <a:pt x="3434" y="2731"/>
                        <a:pt x="3416" y="2749"/>
                        <a:pt x="3385" y="2761"/>
                      </a:cubicBezTo>
                      <a:cubicBezTo>
                        <a:pt x="3325" y="2792"/>
                        <a:pt x="3240" y="2810"/>
                        <a:pt x="3149" y="2828"/>
                      </a:cubicBezTo>
                      <a:cubicBezTo>
                        <a:pt x="2961" y="2877"/>
                        <a:pt x="2768" y="2919"/>
                        <a:pt x="2586" y="2979"/>
                      </a:cubicBezTo>
                      <a:lnTo>
                        <a:pt x="2314" y="3070"/>
                      </a:lnTo>
                      <a:cubicBezTo>
                        <a:pt x="2223" y="3101"/>
                        <a:pt x="2144" y="3131"/>
                        <a:pt x="2041" y="3179"/>
                      </a:cubicBezTo>
                      <a:cubicBezTo>
                        <a:pt x="1950" y="3216"/>
                        <a:pt x="1847" y="3270"/>
                        <a:pt x="1751" y="3361"/>
                      </a:cubicBezTo>
                      <a:cubicBezTo>
                        <a:pt x="1648" y="3452"/>
                        <a:pt x="1581" y="3567"/>
                        <a:pt x="1539" y="3664"/>
                      </a:cubicBezTo>
                      <a:cubicBezTo>
                        <a:pt x="1484" y="3767"/>
                        <a:pt x="1454" y="3869"/>
                        <a:pt x="1424" y="3960"/>
                      </a:cubicBezTo>
                      <a:lnTo>
                        <a:pt x="1339" y="4233"/>
                      </a:lnTo>
                      <a:cubicBezTo>
                        <a:pt x="1278" y="4396"/>
                        <a:pt x="1218" y="4560"/>
                        <a:pt x="1145" y="4693"/>
                      </a:cubicBezTo>
                      <a:cubicBezTo>
                        <a:pt x="1060" y="4820"/>
                        <a:pt x="951" y="4953"/>
                        <a:pt x="836" y="5086"/>
                      </a:cubicBezTo>
                      <a:cubicBezTo>
                        <a:pt x="715" y="5226"/>
                        <a:pt x="576" y="5359"/>
                        <a:pt x="449" y="5516"/>
                      </a:cubicBezTo>
                      <a:cubicBezTo>
                        <a:pt x="322" y="5680"/>
                        <a:pt x="182" y="5867"/>
                        <a:pt x="110" y="6104"/>
                      </a:cubicBezTo>
                      <a:cubicBezTo>
                        <a:pt x="92" y="6164"/>
                        <a:pt x="67" y="6225"/>
                        <a:pt x="61" y="6285"/>
                      </a:cubicBezTo>
                      <a:cubicBezTo>
                        <a:pt x="55" y="6346"/>
                        <a:pt x="37" y="6406"/>
                        <a:pt x="37" y="6467"/>
                      </a:cubicBezTo>
                      <a:cubicBezTo>
                        <a:pt x="31" y="6588"/>
                        <a:pt x="37" y="6691"/>
                        <a:pt x="37" y="6782"/>
                      </a:cubicBezTo>
                      <a:cubicBezTo>
                        <a:pt x="49" y="6872"/>
                        <a:pt x="49" y="6957"/>
                        <a:pt x="37" y="7018"/>
                      </a:cubicBezTo>
                      <a:cubicBezTo>
                        <a:pt x="31" y="7084"/>
                        <a:pt x="19" y="7121"/>
                        <a:pt x="1" y="7151"/>
                      </a:cubicBezTo>
                      <a:lnTo>
                        <a:pt x="679" y="7442"/>
                      </a:lnTo>
                      <a:cubicBezTo>
                        <a:pt x="739" y="7296"/>
                        <a:pt x="764" y="7145"/>
                        <a:pt x="764" y="7024"/>
                      </a:cubicBezTo>
                      <a:cubicBezTo>
                        <a:pt x="764" y="6903"/>
                        <a:pt x="752" y="6788"/>
                        <a:pt x="739" y="6697"/>
                      </a:cubicBezTo>
                      <a:cubicBezTo>
                        <a:pt x="727" y="6606"/>
                        <a:pt x="721" y="6527"/>
                        <a:pt x="721" y="6455"/>
                      </a:cubicBezTo>
                      <a:cubicBezTo>
                        <a:pt x="721" y="6424"/>
                        <a:pt x="721" y="6394"/>
                        <a:pt x="727" y="6364"/>
                      </a:cubicBezTo>
                      <a:cubicBezTo>
                        <a:pt x="727" y="6334"/>
                        <a:pt x="733" y="6303"/>
                        <a:pt x="739" y="6273"/>
                      </a:cubicBezTo>
                      <a:cubicBezTo>
                        <a:pt x="764" y="6152"/>
                        <a:pt x="842" y="6019"/>
                        <a:pt x="939" y="5880"/>
                      </a:cubicBezTo>
                      <a:cubicBezTo>
                        <a:pt x="1030" y="5746"/>
                        <a:pt x="1151" y="5601"/>
                        <a:pt x="1272" y="5450"/>
                      </a:cubicBezTo>
                      <a:cubicBezTo>
                        <a:pt x="1393" y="5298"/>
                        <a:pt x="1514" y="5129"/>
                        <a:pt x="1611" y="4935"/>
                      </a:cubicBezTo>
                      <a:cubicBezTo>
                        <a:pt x="1708" y="4735"/>
                        <a:pt x="1763" y="4541"/>
                        <a:pt x="1811" y="4354"/>
                      </a:cubicBezTo>
                      <a:lnTo>
                        <a:pt x="1878" y="4081"/>
                      </a:lnTo>
                      <a:cubicBezTo>
                        <a:pt x="1902" y="3991"/>
                        <a:pt x="1914" y="3906"/>
                        <a:pt x="1944" y="3839"/>
                      </a:cubicBezTo>
                      <a:cubicBezTo>
                        <a:pt x="1975" y="3767"/>
                        <a:pt x="2005" y="3706"/>
                        <a:pt x="2041" y="3670"/>
                      </a:cubicBezTo>
                      <a:cubicBezTo>
                        <a:pt x="2090" y="3627"/>
                        <a:pt x="2144" y="3585"/>
                        <a:pt x="2217" y="3549"/>
                      </a:cubicBezTo>
                      <a:cubicBezTo>
                        <a:pt x="2295" y="3512"/>
                        <a:pt x="2374" y="3476"/>
                        <a:pt x="2459" y="3434"/>
                      </a:cubicBezTo>
                      <a:cubicBezTo>
                        <a:pt x="2544" y="3397"/>
                        <a:pt x="2628" y="3361"/>
                        <a:pt x="2707" y="3331"/>
                      </a:cubicBezTo>
                      <a:cubicBezTo>
                        <a:pt x="2877" y="3264"/>
                        <a:pt x="3052" y="3203"/>
                        <a:pt x="3222" y="3149"/>
                      </a:cubicBezTo>
                      <a:cubicBezTo>
                        <a:pt x="3307" y="3119"/>
                        <a:pt x="3416" y="3094"/>
                        <a:pt x="3518" y="3034"/>
                      </a:cubicBezTo>
                      <a:cubicBezTo>
                        <a:pt x="3573" y="3004"/>
                        <a:pt x="3627" y="2967"/>
                        <a:pt x="3670" y="2919"/>
                      </a:cubicBezTo>
                      <a:cubicBezTo>
                        <a:pt x="3718" y="2877"/>
                        <a:pt x="3749" y="2828"/>
                        <a:pt x="3779" y="2786"/>
                      </a:cubicBezTo>
                      <a:cubicBezTo>
                        <a:pt x="3827" y="2695"/>
                        <a:pt x="3870" y="2610"/>
                        <a:pt x="3912" y="2519"/>
                      </a:cubicBezTo>
                      <a:cubicBezTo>
                        <a:pt x="3948" y="2435"/>
                        <a:pt x="3997" y="2344"/>
                        <a:pt x="4027" y="2253"/>
                      </a:cubicBezTo>
                      <a:cubicBezTo>
                        <a:pt x="4306" y="1539"/>
                        <a:pt x="4384" y="751"/>
                        <a:pt x="4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63"/>
                <p:cNvSpPr/>
                <p:nvPr/>
              </p:nvSpPr>
              <p:spPr>
                <a:xfrm>
                  <a:off x="3193425" y="2268400"/>
                  <a:ext cx="74950" cy="158650"/>
                </a:xfrm>
                <a:custGeom>
                  <a:avLst/>
                  <a:gdLst/>
                  <a:ahLst/>
                  <a:cxnLst/>
                  <a:rect l="l" t="t" r="r" b="b"/>
                  <a:pathLst>
                    <a:path w="2998" h="6346" extrusionOk="0">
                      <a:moveTo>
                        <a:pt x="85" y="0"/>
                      </a:moveTo>
                      <a:lnTo>
                        <a:pt x="0" y="55"/>
                      </a:lnTo>
                      <a:cubicBezTo>
                        <a:pt x="67" y="176"/>
                        <a:pt x="73" y="315"/>
                        <a:pt x="73" y="466"/>
                      </a:cubicBezTo>
                      <a:cubicBezTo>
                        <a:pt x="73" y="618"/>
                        <a:pt x="61" y="781"/>
                        <a:pt x="109" y="945"/>
                      </a:cubicBezTo>
                      <a:cubicBezTo>
                        <a:pt x="152" y="1102"/>
                        <a:pt x="236" y="1248"/>
                        <a:pt x="309" y="1375"/>
                      </a:cubicBezTo>
                      <a:cubicBezTo>
                        <a:pt x="388" y="1508"/>
                        <a:pt x="460" y="1641"/>
                        <a:pt x="545" y="1768"/>
                      </a:cubicBezTo>
                      <a:cubicBezTo>
                        <a:pt x="715" y="2035"/>
                        <a:pt x="909" y="2295"/>
                        <a:pt x="1169" y="2507"/>
                      </a:cubicBezTo>
                      <a:cubicBezTo>
                        <a:pt x="1296" y="2604"/>
                        <a:pt x="1447" y="2695"/>
                        <a:pt x="1605" y="2761"/>
                      </a:cubicBezTo>
                      <a:cubicBezTo>
                        <a:pt x="1690" y="2797"/>
                        <a:pt x="1756" y="2822"/>
                        <a:pt x="1823" y="2846"/>
                      </a:cubicBezTo>
                      <a:cubicBezTo>
                        <a:pt x="1883" y="2870"/>
                        <a:pt x="1938" y="2894"/>
                        <a:pt x="1974" y="2925"/>
                      </a:cubicBezTo>
                      <a:cubicBezTo>
                        <a:pt x="2004" y="2955"/>
                        <a:pt x="2029" y="2973"/>
                        <a:pt x="2047" y="3015"/>
                      </a:cubicBezTo>
                      <a:cubicBezTo>
                        <a:pt x="2059" y="3052"/>
                        <a:pt x="2077" y="3106"/>
                        <a:pt x="2083" y="3167"/>
                      </a:cubicBezTo>
                      <a:cubicBezTo>
                        <a:pt x="2089" y="3233"/>
                        <a:pt x="2095" y="3300"/>
                        <a:pt x="2095" y="3379"/>
                      </a:cubicBezTo>
                      <a:lnTo>
                        <a:pt x="2107" y="3603"/>
                      </a:lnTo>
                      <a:lnTo>
                        <a:pt x="2150" y="4517"/>
                      </a:lnTo>
                      <a:lnTo>
                        <a:pt x="2240" y="6345"/>
                      </a:lnTo>
                      <a:lnTo>
                        <a:pt x="2997" y="6273"/>
                      </a:lnTo>
                      <a:lnTo>
                        <a:pt x="2749" y="4468"/>
                      </a:lnTo>
                      <a:lnTo>
                        <a:pt x="2616" y="3560"/>
                      </a:lnTo>
                      <a:lnTo>
                        <a:pt x="2586" y="3330"/>
                      </a:lnTo>
                      <a:cubicBezTo>
                        <a:pt x="2580" y="3264"/>
                        <a:pt x="2573" y="3179"/>
                        <a:pt x="2549" y="3088"/>
                      </a:cubicBezTo>
                      <a:cubicBezTo>
                        <a:pt x="2537" y="2997"/>
                        <a:pt x="2507" y="2906"/>
                        <a:pt x="2452" y="2810"/>
                      </a:cubicBezTo>
                      <a:cubicBezTo>
                        <a:pt x="2398" y="2707"/>
                        <a:pt x="2307" y="2616"/>
                        <a:pt x="2216" y="2567"/>
                      </a:cubicBezTo>
                      <a:cubicBezTo>
                        <a:pt x="2029" y="2458"/>
                        <a:pt x="1859" y="2446"/>
                        <a:pt x="1738" y="2398"/>
                      </a:cubicBezTo>
                      <a:cubicBezTo>
                        <a:pt x="1611" y="2362"/>
                        <a:pt x="1490" y="2301"/>
                        <a:pt x="1375" y="2222"/>
                      </a:cubicBezTo>
                      <a:cubicBezTo>
                        <a:pt x="1145" y="2071"/>
                        <a:pt x="945" y="1853"/>
                        <a:pt x="763" y="1617"/>
                      </a:cubicBezTo>
                      <a:cubicBezTo>
                        <a:pt x="672" y="1508"/>
                        <a:pt x="582" y="1375"/>
                        <a:pt x="503" y="1254"/>
                      </a:cubicBezTo>
                      <a:cubicBezTo>
                        <a:pt x="412" y="1126"/>
                        <a:pt x="327" y="1011"/>
                        <a:pt x="279" y="884"/>
                      </a:cubicBezTo>
                      <a:cubicBezTo>
                        <a:pt x="224" y="763"/>
                        <a:pt x="224" y="612"/>
                        <a:pt x="212" y="460"/>
                      </a:cubicBezTo>
                      <a:cubicBezTo>
                        <a:pt x="194" y="309"/>
                        <a:pt x="182" y="146"/>
                        <a:pt x="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63"/>
                <p:cNvSpPr/>
                <p:nvPr/>
              </p:nvSpPr>
              <p:spPr>
                <a:xfrm>
                  <a:off x="3085050" y="2216925"/>
                  <a:ext cx="181950" cy="193175"/>
                </a:xfrm>
                <a:custGeom>
                  <a:avLst/>
                  <a:gdLst/>
                  <a:ahLst/>
                  <a:cxnLst/>
                  <a:rect l="l" t="t" r="r" b="b"/>
                  <a:pathLst>
                    <a:path w="7278" h="7727" extrusionOk="0">
                      <a:moveTo>
                        <a:pt x="121" y="1"/>
                      </a:moveTo>
                      <a:cubicBezTo>
                        <a:pt x="73" y="43"/>
                        <a:pt x="37" y="104"/>
                        <a:pt x="25" y="176"/>
                      </a:cubicBezTo>
                      <a:cubicBezTo>
                        <a:pt x="0" y="243"/>
                        <a:pt x="0" y="310"/>
                        <a:pt x="6" y="370"/>
                      </a:cubicBezTo>
                      <a:cubicBezTo>
                        <a:pt x="13" y="491"/>
                        <a:pt x="55" y="612"/>
                        <a:pt x="85" y="727"/>
                      </a:cubicBezTo>
                      <a:lnTo>
                        <a:pt x="279" y="1405"/>
                      </a:lnTo>
                      <a:cubicBezTo>
                        <a:pt x="346" y="1635"/>
                        <a:pt x="406" y="1853"/>
                        <a:pt x="473" y="2090"/>
                      </a:cubicBezTo>
                      <a:cubicBezTo>
                        <a:pt x="515" y="2205"/>
                        <a:pt x="551" y="2326"/>
                        <a:pt x="612" y="2435"/>
                      </a:cubicBezTo>
                      <a:cubicBezTo>
                        <a:pt x="672" y="2550"/>
                        <a:pt x="745" y="2665"/>
                        <a:pt x="836" y="2756"/>
                      </a:cubicBezTo>
                      <a:cubicBezTo>
                        <a:pt x="1011" y="2937"/>
                        <a:pt x="1217" y="3064"/>
                        <a:pt x="1308" y="3234"/>
                      </a:cubicBezTo>
                      <a:cubicBezTo>
                        <a:pt x="1405" y="3397"/>
                        <a:pt x="1423" y="3621"/>
                        <a:pt x="1441" y="3851"/>
                      </a:cubicBezTo>
                      <a:cubicBezTo>
                        <a:pt x="1460" y="3972"/>
                        <a:pt x="1472" y="4100"/>
                        <a:pt x="1502" y="4233"/>
                      </a:cubicBezTo>
                      <a:cubicBezTo>
                        <a:pt x="1544" y="4360"/>
                        <a:pt x="1593" y="4499"/>
                        <a:pt x="1671" y="4608"/>
                      </a:cubicBezTo>
                      <a:cubicBezTo>
                        <a:pt x="1823" y="4844"/>
                        <a:pt x="2029" y="5020"/>
                        <a:pt x="2253" y="5153"/>
                      </a:cubicBezTo>
                      <a:cubicBezTo>
                        <a:pt x="2483" y="5286"/>
                        <a:pt x="2725" y="5377"/>
                        <a:pt x="2973" y="5438"/>
                      </a:cubicBezTo>
                      <a:cubicBezTo>
                        <a:pt x="3215" y="5486"/>
                        <a:pt x="3457" y="5528"/>
                        <a:pt x="3694" y="5559"/>
                      </a:cubicBezTo>
                      <a:cubicBezTo>
                        <a:pt x="3930" y="5589"/>
                        <a:pt x="4154" y="5619"/>
                        <a:pt x="4366" y="5668"/>
                      </a:cubicBezTo>
                      <a:cubicBezTo>
                        <a:pt x="4578" y="5722"/>
                        <a:pt x="4783" y="5789"/>
                        <a:pt x="4995" y="5880"/>
                      </a:cubicBezTo>
                      <a:lnTo>
                        <a:pt x="5310" y="6019"/>
                      </a:lnTo>
                      <a:cubicBezTo>
                        <a:pt x="5425" y="6073"/>
                        <a:pt x="5528" y="6116"/>
                        <a:pt x="5619" y="6164"/>
                      </a:cubicBezTo>
                      <a:cubicBezTo>
                        <a:pt x="5710" y="6207"/>
                        <a:pt x="5794" y="6261"/>
                        <a:pt x="5861" y="6316"/>
                      </a:cubicBezTo>
                      <a:cubicBezTo>
                        <a:pt x="5934" y="6364"/>
                        <a:pt x="5976" y="6425"/>
                        <a:pt x="6031" y="6503"/>
                      </a:cubicBezTo>
                      <a:cubicBezTo>
                        <a:pt x="6079" y="6588"/>
                        <a:pt x="6127" y="6679"/>
                        <a:pt x="6176" y="6776"/>
                      </a:cubicBezTo>
                      <a:cubicBezTo>
                        <a:pt x="6218" y="6879"/>
                        <a:pt x="6273" y="6988"/>
                        <a:pt x="6321" y="7091"/>
                      </a:cubicBezTo>
                      <a:lnTo>
                        <a:pt x="6606" y="7726"/>
                      </a:lnTo>
                      <a:lnTo>
                        <a:pt x="7278" y="7411"/>
                      </a:lnTo>
                      <a:lnTo>
                        <a:pt x="6945" y="6776"/>
                      </a:lnTo>
                      <a:cubicBezTo>
                        <a:pt x="6896" y="6667"/>
                        <a:pt x="6842" y="6564"/>
                        <a:pt x="6781" y="6455"/>
                      </a:cubicBezTo>
                      <a:cubicBezTo>
                        <a:pt x="6721" y="6352"/>
                        <a:pt x="6654" y="6231"/>
                        <a:pt x="6569" y="6116"/>
                      </a:cubicBezTo>
                      <a:cubicBezTo>
                        <a:pt x="6485" y="6001"/>
                        <a:pt x="6370" y="5886"/>
                        <a:pt x="6249" y="5795"/>
                      </a:cubicBezTo>
                      <a:cubicBezTo>
                        <a:pt x="6121" y="5704"/>
                        <a:pt x="6000" y="5644"/>
                        <a:pt x="5879" y="5595"/>
                      </a:cubicBezTo>
                      <a:cubicBezTo>
                        <a:pt x="5758" y="5541"/>
                        <a:pt x="5655" y="5504"/>
                        <a:pt x="5540" y="5456"/>
                      </a:cubicBezTo>
                      <a:cubicBezTo>
                        <a:pt x="5425" y="5419"/>
                        <a:pt x="5310" y="5371"/>
                        <a:pt x="5201" y="5335"/>
                      </a:cubicBezTo>
                      <a:cubicBezTo>
                        <a:pt x="4965" y="5262"/>
                        <a:pt x="4723" y="5183"/>
                        <a:pt x="4475" y="5141"/>
                      </a:cubicBezTo>
                      <a:cubicBezTo>
                        <a:pt x="4220" y="5093"/>
                        <a:pt x="3978" y="5080"/>
                        <a:pt x="3748" y="5056"/>
                      </a:cubicBezTo>
                      <a:cubicBezTo>
                        <a:pt x="3512" y="5038"/>
                        <a:pt x="3282" y="5020"/>
                        <a:pt x="3064" y="4978"/>
                      </a:cubicBezTo>
                      <a:cubicBezTo>
                        <a:pt x="2852" y="4941"/>
                        <a:pt x="2646" y="4881"/>
                        <a:pt x="2458" y="4784"/>
                      </a:cubicBezTo>
                      <a:cubicBezTo>
                        <a:pt x="2271" y="4687"/>
                        <a:pt x="2101" y="4554"/>
                        <a:pt x="1992" y="4396"/>
                      </a:cubicBezTo>
                      <a:cubicBezTo>
                        <a:pt x="1938" y="4312"/>
                        <a:pt x="1889" y="4221"/>
                        <a:pt x="1859" y="4130"/>
                      </a:cubicBezTo>
                      <a:cubicBezTo>
                        <a:pt x="1829" y="4033"/>
                        <a:pt x="1811" y="3930"/>
                        <a:pt x="1793" y="3815"/>
                      </a:cubicBezTo>
                      <a:cubicBezTo>
                        <a:pt x="1774" y="3700"/>
                        <a:pt x="1762" y="3579"/>
                        <a:pt x="1732" y="3452"/>
                      </a:cubicBezTo>
                      <a:cubicBezTo>
                        <a:pt x="1702" y="3325"/>
                        <a:pt x="1647" y="3191"/>
                        <a:pt x="1575" y="3070"/>
                      </a:cubicBezTo>
                      <a:cubicBezTo>
                        <a:pt x="1490" y="2949"/>
                        <a:pt x="1393" y="2858"/>
                        <a:pt x="1296" y="2786"/>
                      </a:cubicBezTo>
                      <a:cubicBezTo>
                        <a:pt x="1205" y="2701"/>
                        <a:pt x="1102" y="2641"/>
                        <a:pt x="1030" y="2568"/>
                      </a:cubicBezTo>
                      <a:cubicBezTo>
                        <a:pt x="878" y="2423"/>
                        <a:pt x="775" y="2223"/>
                        <a:pt x="697" y="2011"/>
                      </a:cubicBezTo>
                      <a:cubicBezTo>
                        <a:pt x="612" y="1793"/>
                        <a:pt x="539" y="1569"/>
                        <a:pt x="461" y="1345"/>
                      </a:cubicBezTo>
                      <a:lnTo>
                        <a:pt x="224" y="679"/>
                      </a:lnTo>
                      <a:cubicBezTo>
                        <a:pt x="188" y="570"/>
                        <a:pt x="152" y="461"/>
                        <a:pt x="134" y="358"/>
                      </a:cubicBezTo>
                      <a:cubicBezTo>
                        <a:pt x="115" y="249"/>
                        <a:pt x="128" y="146"/>
                        <a:pt x="194" y="67"/>
                      </a:cubicBezTo>
                      <a:lnTo>
                        <a:pt x="1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63"/>
                <p:cNvSpPr/>
                <p:nvPr/>
              </p:nvSpPr>
              <p:spPr>
                <a:xfrm>
                  <a:off x="3289525" y="2235100"/>
                  <a:ext cx="212400" cy="224650"/>
                </a:xfrm>
                <a:custGeom>
                  <a:avLst/>
                  <a:gdLst/>
                  <a:ahLst/>
                  <a:cxnLst/>
                  <a:rect l="l" t="t" r="r" b="b"/>
                  <a:pathLst>
                    <a:path w="8496" h="8986" extrusionOk="0">
                      <a:moveTo>
                        <a:pt x="8392" y="0"/>
                      </a:moveTo>
                      <a:cubicBezTo>
                        <a:pt x="8271" y="521"/>
                        <a:pt x="7878" y="969"/>
                        <a:pt x="7393" y="1169"/>
                      </a:cubicBezTo>
                      <a:cubicBezTo>
                        <a:pt x="7327" y="1187"/>
                        <a:pt x="7266" y="1211"/>
                        <a:pt x="7206" y="1229"/>
                      </a:cubicBezTo>
                      <a:cubicBezTo>
                        <a:pt x="7169" y="1241"/>
                        <a:pt x="7139" y="1241"/>
                        <a:pt x="7109" y="1248"/>
                      </a:cubicBezTo>
                      <a:cubicBezTo>
                        <a:pt x="7079" y="1260"/>
                        <a:pt x="7048" y="1260"/>
                        <a:pt x="7012" y="1266"/>
                      </a:cubicBezTo>
                      <a:cubicBezTo>
                        <a:pt x="6970" y="1272"/>
                        <a:pt x="6921" y="1278"/>
                        <a:pt x="6867" y="1326"/>
                      </a:cubicBezTo>
                      <a:cubicBezTo>
                        <a:pt x="6812" y="1369"/>
                        <a:pt x="6800" y="1423"/>
                        <a:pt x="6782" y="1459"/>
                      </a:cubicBezTo>
                      <a:lnTo>
                        <a:pt x="6715" y="1659"/>
                      </a:lnTo>
                      <a:lnTo>
                        <a:pt x="6443" y="2446"/>
                      </a:lnTo>
                      <a:lnTo>
                        <a:pt x="6376" y="2640"/>
                      </a:lnTo>
                      <a:cubicBezTo>
                        <a:pt x="6352" y="2701"/>
                        <a:pt x="6328" y="2779"/>
                        <a:pt x="6304" y="2834"/>
                      </a:cubicBezTo>
                      <a:cubicBezTo>
                        <a:pt x="6298" y="2864"/>
                        <a:pt x="6285" y="2876"/>
                        <a:pt x="6273" y="2894"/>
                      </a:cubicBezTo>
                      <a:cubicBezTo>
                        <a:pt x="6267" y="2900"/>
                        <a:pt x="6261" y="2906"/>
                        <a:pt x="6243" y="2912"/>
                      </a:cubicBezTo>
                      <a:cubicBezTo>
                        <a:pt x="6213" y="2931"/>
                        <a:pt x="6152" y="2943"/>
                        <a:pt x="6086" y="2961"/>
                      </a:cubicBezTo>
                      <a:lnTo>
                        <a:pt x="5274" y="3137"/>
                      </a:lnTo>
                      <a:lnTo>
                        <a:pt x="4869" y="3227"/>
                      </a:lnTo>
                      <a:cubicBezTo>
                        <a:pt x="4729" y="3264"/>
                        <a:pt x="4590" y="3300"/>
                        <a:pt x="4445" y="3361"/>
                      </a:cubicBezTo>
                      <a:cubicBezTo>
                        <a:pt x="4300" y="3421"/>
                        <a:pt x="4154" y="3506"/>
                        <a:pt x="4033" y="3633"/>
                      </a:cubicBezTo>
                      <a:cubicBezTo>
                        <a:pt x="3973" y="3700"/>
                        <a:pt x="3924" y="3772"/>
                        <a:pt x="3882" y="3845"/>
                      </a:cubicBezTo>
                      <a:cubicBezTo>
                        <a:pt x="3845" y="3924"/>
                        <a:pt x="3815" y="3990"/>
                        <a:pt x="3785" y="4057"/>
                      </a:cubicBezTo>
                      <a:cubicBezTo>
                        <a:pt x="3724" y="4184"/>
                        <a:pt x="3688" y="4305"/>
                        <a:pt x="3628" y="4396"/>
                      </a:cubicBezTo>
                      <a:cubicBezTo>
                        <a:pt x="3573" y="4481"/>
                        <a:pt x="3500" y="4547"/>
                        <a:pt x="3410" y="4602"/>
                      </a:cubicBezTo>
                      <a:cubicBezTo>
                        <a:pt x="3216" y="4717"/>
                        <a:pt x="2962" y="4753"/>
                        <a:pt x="2689" y="4801"/>
                      </a:cubicBezTo>
                      <a:cubicBezTo>
                        <a:pt x="2411" y="4844"/>
                        <a:pt x="2108" y="4910"/>
                        <a:pt x="1823" y="5032"/>
                      </a:cubicBezTo>
                      <a:cubicBezTo>
                        <a:pt x="1545" y="5147"/>
                        <a:pt x="1272" y="5322"/>
                        <a:pt x="1048" y="5564"/>
                      </a:cubicBezTo>
                      <a:cubicBezTo>
                        <a:pt x="818" y="5813"/>
                        <a:pt x="673" y="6109"/>
                        <a:pt x="576" y="6394"/>
                      </a:cubicBezTo>
                      <a:cubicBezTo>
                        <a:pt x="485" y="6684"/>
                        <a:pt x="425" y="6969"/>
                        <a:pt x="364" y="7235"/>
                      </a:cubicBezTo>
                      <a:lnTo>
                        <a:pt x="1" y="8858"/>
                      </a:lnTo>
                      <a:lnTo>
                        <a:pt x="746" y="8985"/>
                      </a:lnTo>
                      <a:lnTo>
                        <a:pt x="1030" y="7350"/>
                      </a:lnTo>
                      <a:cubicBezTo>
                        <a:pt x="1079" y="7078"/>
                        <a:pt x="1121" y="6812"/>
                        <a:pt x="1188" y="6569"/>
                      </a:cubicBezTo>
                      <a:cubicBezTo>
                        <a:pt x="1248" y="6327"/>
                        <a:pt x="1351" y="6115"/>
                        <a:pt x="1490" y="5940"/>
                      </a:cubicBezTo>
                      <a:cubicBezTo>
                        <a:pt x="1636" y="5770"/>
                        <a:pt x="1835" y="5625"/>
                        <a:pt x="2053" y="5516"/>
                      </a:cubicBezTo>
                      <a:cubicBezTo>
                        <a:pt x="2156" y="5467"/>
                        <a:pt x="2277" y="5419"/>
                        <a:pt x="2398" y="5383"/>
                      </a:cubicBezTo>
                      <a:cubicBezTo>
                        <a:pt x="2520" y="5346"/>
                        <a:pt x="2641" y="5316"/>
                        <a:pt x="2780" y="5286"/>
                      </a:cubicBezTo>
                      <a:cubicBezTo>
                        <a:pt x="2913" y="5262"/>
                        <a:pt x="3058" y="5231"/>
                        <a:pt x="3204" y="5183"/>
                      </a:cubicBezTo>
                      <a:cubicBezTo>
                        <a:pt x="3349" y="5147"/>
                        <a:pt x="3500" y="5086"/>
                        <a:pt x="3640" y="4995"/>
                      </a:cubicBezTo>
                      <a:cubicBezTo>
                        <a:pt x="3785" y="4904"/>
                        <a:pt x="3924" y="4771"/>
                        <a:pt x="4003" y="4620"/>
                      </a:cubicBezTo>
                      <a:cubicBezTo>
                        <a:pt x="4094" y="4468"/>
                        <a:pt x="4136" y="4323"/>
                        <a:pt x="4178" y="4202"/>
                      </a:cubicBezTo>
                      <a:cubicBezTo>
                        <a:pt x="4215" y="4075"/>
                        <a:pt x="4263" y="3972"/>
                        <a:pt x="4330" y="3899"/>
                      </a:cubicBezTo>
                      <a:cubicBezTo>
                        <a:pt x="4390" y="3821"/>
                        <a:pt x="4487" y="3754"/>
                        <a:pt x="4596" y="3700"/>
                      </a:cubicBezTo>
                      <a:cubicBezTo>
                        <a:pt x="4808" y="3597"/>
                        <a:pt x="5087" y="3536"/>
                        <a:pt x="5353" y="3457"/>
                      </a:cubicBezTo>
                      <a:lnTo>
                        <a:pt x="6152" y="3239"/>
                      </a:lnTo>
                      <a:cubicBezTo>
                        <a:pt x="6213" y="3227"/>
                        <a:pt x="6298" y="3209"/>
                        <a:pt x="6388" y="3155"/>
                      </a:cubicBezTo>
                      <a:cubicBezTo>
                        <a:pt x="6437" y="3124"/>
                        <a:pt x="6479" y="3088"/>
                        <a:pt x="6509" y="3046"/>
                      </a:cubicBezTo>
                      <a:cubicBezTo>
                        <a:pt x="6540" y="2997"/>
                        <a:pt x="6558" y="2955"/>
                        <a:pt x="6570" y="2912"/>
                      </a:cubicBezTo>
                      <a:cubicBezTo>
                        <a:pt x="6576" y="2876"/>
                        <a:pt x="6594" y="2840"/>
                        <a:pt x="6600" y="2810"/>
                      </a:cubicBezTo>
                      <a:lnTo>
                        <a:pt x="6630" y="2713"/>
                      </a:lnTo>
                      <a:lnTo>
                        <a:pt x="6691" y="2513"/>
                      </a:lnTo>
                      <a:lnTo>
                        <a:pt x="6927" y="1720"/>
                      </a:lnTo>
                      <a:lnTo>
                        <a:pt x="6988" y="1520"/>
                      </a:lnTo>
                      <a:cubicBezTo>
                        <a:pt x="6994" y="1490"/>
                        <a:pt x="7000" y="1478"/>
                        <a:pt x="7000" y="1478"/>
                      </a:cubicBezTo>
                      <a:cubicBezTo>
                        <a:pt x="7000" y="1478"/>
                        <a:pt x="7018" y="1472"/>
                        <a:pt x="7048" y="1459"/>
                      </a:cubicBezTo>
                      <a:cubicBezTo>
                        <a:pt x="7079" y="1453"/>
                        <a:pt x="7115" y="1447"/>
                        <a:pt x="7151" y="1441"/>
                      </a:cubicBezTo>
                      <a:cubicBezTo>
                        <a:pt x="7194" y="1429"/>
                        <a:pt x="7224" y="1423"/>
                        <a:pt x="7260" y="1411"/>
                      </a:cubicBezTo>
                      <a:cubicBezTo>
                        <a:pt x="7327" y="1393"/>
                        <a:pt x="7393" y="1363"/>
                        <a:pt x="7466" y="1332"/>
                      </a:cubicBezTo>
                      <a:cubicBezTo>
                        <a:pt x="7993" y="1090"/>
                        <a:pt x="8392" y="594"/>
                        <a:pt x="8495" y="25"/>
                      </a:cubicBezTo>
                      <a:lnTo>
                        <a:pt x="83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63"/>
                <p:cNvSpPr/>
                <p:nvPr/>
              </p:nvSpPr>
              <p:spPr>
                <a:xfrm>
                  <a:off x="2972900" y="2107950"/>
                  <a:ext cx="580025" cy="192400"/>
                </a:xfrm>
                <a:custGeom>
                  <a:avLst/>
                  <a:gdLst/>
                  <a:ahLst/>
                  <a:cxnLst/>
                  <a:rect l="l" t="t" r="r" b="b"/>
                  <a:pathLst>
                    <a:path w="23201" h="7696" extrusionOk="0">
                      <a:moveTo>
                        <a:pt x="18048" y="2998"/>
                      </a:moveTo>
                      <a:lnTo>
                        <a:pt x="18048" y="3022"/>
                      </a:lnTo>
                      <a:cubicBezTo>
                        <a:pt x="18054" y="3088"/>
                        <a:pt x="18066" y="3161"/>
                        <a:pt x="18091" y="3240"/>
                      </a:cubicBezTo>
                      <a:cubicBezTo>
                        <a:pt x="18042" y="3264"/>
                        <a:pt x="17988" y="3288"/>
                        <a:pt x="17939" y="3312"/>
                      </a:cubicBezTo>
                      <a:cubicBezTo>
                        <a:pt x="17982" y="3209"/>
                        <a:pt x="18000" y="3113"/>
                        <a:pt x="18000" y="3004"/>
                      </a:cubicBezTo>
                      <a:cubicBezTo>
                        <a:pt x="18018" y="3004"/>
                        <a:pt x="18030" y="2998"/>
                        <a:pt x="18048" y="2998"/>
                      </a:cubicBezTo>
                      <a:close/>
                      <a:moveTo>
                        <a:pt x="18902" y="2907"/>
                      </a:moveTo>
                      <a:cubicBezTo>
                        <a:pt x="18932" y="2973"/>
                        <a:pt x="18969" y="3052"/>
                        <a:pt x="19017" y="3113"/>
                      </a:cubicBezTo>
                      <a:cubicBezTo>
                        <a:pt x="19102" y="3216"/>
                        <a:pt x="19199" y="3318"/>
                        <a:pt x="19374" y="3397"/>
                      </a:cubicBezTo>
                      <a:cubicBezTo>
                        <a:pt x="19356" y="3452"/>
                        <a:pt x="19332" y="3500"/>
                        <a:pt x="19326" y="3542"/>
                      </a:cubicBezTo>
                      <a:lnTo>
                        <a:pt x="19302" y="3633"/>
                      </a:lnTo>
                      <a:cubicBezTo>
                        <a:pt x="19289" y="3633"/>
                        <a:pt x="19271" y="3633"/>
                        <a:pt x="19259" y="3627"/>
                      </a:cubicBezTo>
                      <a:cubicBezTo>
                        <a:pt x="19223" y="3518"/>
                        <a:pt x="19168" y="3415"/>
                        <a:pt x="19084" y="3312"/>
                      </a:cubicBezTo>
                      <a:cubicBezTo>
                        <a:pt x="18999" y="3216"/>
                        <a:pt x="18896" y="3137"/>
                        <a:pt x="18726" y="3058"/>
                      </a:cubicBezTo>
                      <a:cubicBezTo>
                        <a:pt x="18757" y="3010"/>
                        <a:pt x="18781" y="2967"/>
                        <a:pt x="18799" y="2913"/>
                      </a:cubicBezTo>
                      <a:cubicBezTo>
                        <a:pt x="18835" y="2913"/>
                        <a:pt x="18866" y="2907"/>
                        <a:pt x="18902" y="2907"/>
                      </a:cubicBezTo>
                      <a:close/>
                      <a:moveTo>
                        <a:pt x="12073" y="1"/>
                      </a:moveTo>
                      <a:cubicBezTo>
                        <a:pt x="11903" y="98"/>
                        <a:pt x="11806" y="213"/>
                        <a:pt x="11727" y="328"/>
                      </a:cubicBezTo>
                      <a:cubicBezTo>
                        <a:pt x="11685" y="400"/>
                        <a:pt x="11643" y="479"/>
                        <a:pt x="11619" y="552"/>
                      </a:cubicBezTo>
                      <a:lnTo>
                        <a:pt x="11570" y="552"/>
                      </a:lnTo>
                      <a:cubicBezTo>
                        <a:pt x="11570" y="521"/>
                        <a:pt x="11558" y="491"/>
                        <a:pt x="11552" y="461"/>
                      </a:cubicBezTo>
                      <a:cubicBezTo>
                        <a:pt x="11522" y="328"/>
                        <a:pt x="11467" y="188"/>
                        <a:pt x="11340" y="31"/>
                      </a:cubicBezTo>
                      <a:cubicBezTo>
                        <a:pt x="11158" y="122"/>
                        <a:pt x="11055" y="225"/>
                        <a:pt x="10971" y="334"/>
                      </a:cubicBezTo>
                      <a:cubicBezTo>
                        <a:pt x="10916" y="400"/>
                        <a:pt x="10880" y="479"/>
                        <a:pt x="10850" y="552"/>
                      </a:cubicBezTo>
                      <a:lnTo>
                        <a:pt x="10729" y="552"/>
                      </a:lnTo>
                      <a:cubicBezTo>
                        <a:pt x="10698" y="485"/>
                        <a:pt x="10662" y="418"/>
                        <a:pt x="10613" y="358"/>
                      </a:cubicBezTo>
                      <a:cubicBezTo>
                        <a:pt x="10535" y="249"/>
                        <a:pt x="10426" y="146"/>
                        <a:pt x="10244" y="55"/>
                      </a:cubicBezTo>
                      <a:cubicBezTo>
                        <a:pt x="10117" y="213"/>
                        <a:pt x="10069" y="346"/>
                        <a:pt x="10038" y="485"/>
                      </a:cubicBezTo>
                      <a:cubicBezTo>
                        <a:pt x="10032" y="515"/>
                        <a:pt x="10026" y="552"/>
                        <a:pt x="10026" y="582"/>
                      </a:cubicBezTo>
                      <a:cubicBezTo>
                        <a:pt x="9996" y="582"/>
                        <a:pt x="9966" y="582"/>
                        <a:pt x="9941" y="588"/>
                      </a:cubicBezTo>
                      <a:cubicBezTo>
                        <a:pt x="9881" y="497"/>
                        <a:pt x="9796" y="406"/>
                        <a:pt x="9699" y="340"/>
                      </a:cubicBezTo>
                      <a:cubicBezTo>
                        <a:pt x="9584" y="267"/>
                        <a:pt x="9451" y="194"/>
                        <a:pt x="9251" y="176"/>
                      </a:cubicBezTo>
                      <a:cubicBezTo>
                        <a:pt x="9251" y="182"/>
                        <a:pt x="9245" y="188"/>
                        <a:pt x="9245" y="194"/>
                      </a:cubicBezTo>
                      <a:lnTo>
                        <a:pt x="9245" y="188"/>
                      </a:lnTo>
                      <a:cubicBezTo>
                        <a:pt x="9045" y="219"/>
                        <a:pt x="8918" y="297"/>
                        <a:pt x="8803" y="370"/>
                      </a:cubicBezTo>
                      <a:cubicBezTo>
                        <a:pt x="8700" y="455"/>
                        <a:pt x="8616" y="552"/>
                        <a:pt x="8555" y="661"/>
                      </a:cubicBezTo>
                      <a:cubicBezTo>
                        <a:pt x="8549" y="667"/>
                        <a:pt x="8549" y="679"/>
                        <a:pt x="8543" y="691"/>
                      </a:cubicBezTo>
                      <a:cubicBezTo>
                        <a:pt x="8494" y="697"/>
                        <a:pt x="8452" y="697"/>
                        <a:pt x="8404" y="703"/>
                      </a:cubicBezTo>
                      <a:cubicBezTo>
                        <a:pt x="8337" y="612"/>
                        <a:pt x="8258" y="539"/>
                        <a:pt x="8155" y="479"/>
                      </a:cubicBezTo>
                      <a:cubicBezTo>
                        <a:pt x="8034" y="406"/>
                        <a:pt x="7895" y="346"/>
                        <a:pt x="7701" y="334"/>
                      </a:cubicBezTo>
                      <a:cubicBezTo>
                        <a:pt x="7641" y="521"/>
                        <a:pt x="7641" y="667"/>
                        <a:pt x="7665" y="800"/>
                      </a:cubicBezTo>
                      <a:cubicBezTo>
                        <a:pt x="7647" y="800"/>
                        <a:pt x="7641" y="800"/>
                        <a:pt x="7623" y="812"/>
                      </a:cubicBezTo>
                      <a:cubicBezTo>
                        <a:pt x="7544" y="721"/>
                        <a:pt x="7435" y="642"/>
                        <a:pt x="7314" y="588"/>
                      </a:cubicBezTo>
                      <a:cubicBezTo>
                        <a:pt x="7207" y="547"/>
                        <a:pt x="7088" y="511"/>
                        <a:pt x="6938" y="511"/>
                      </a:cubicBezTo>
                      <a:cubicBezTo>
                        <a:pt x="6909" y="511"/>
                        <a:pt x="6879" y="512"/>
                        <a:pt x="6848" y="515"/>
                      </a:cubicBezTo>
                      <a:cubicBezTo>
                        <a:pt x="6829" y="636"/>
                        <a:pt x="6829" y="733"/>
                        <a:pt x="6848" y="824"/>
                      </a:cubicBezTo>
                      <a:cubicBezTo>
                        <a:pt x="6829" y="794"/>
                        <a:pt x="6811" y="770"/>
                        <a:pt x="6787" y="739"/>
                      </a:cubicBezTo>
                      <a:cubicBezTo>
                        <a:pt x="6702" y="636"/>
                        <a:pt x="6587" y="527"/>
                        <a:pt x="6406" y="449"/>
                      </a:cubicBezTo>
                      <a:cubicBezTo>
                        <a:pt x="6285" y="606"/>
                        <a:pt x="6236" y="739"/>
                        <a:pt x="6206" y="879"/>
                      </a:cubicBezTo>
                      <a:cubicBezTo>
                        <a:pt x="6194" y="933"/>
                        <a:pt x="6188" y="981"/>
                        <a:pt x="6188" y="1036"/>
                      </a:cubicBezTo>
                      <a:lnTo>
                        <a:pt x="6182" y="1036"/>
                      </a:lnTo>
                      <a:cubicBezTo>
                        <a:pt x="6157" y="994"/>
                        <a:pt x="6133" y="939"/>
                        <a:pt x="6109" y="891"/>
                      </a:cubicBezTo>
                      <a:cubicBezTo>
                        <a:pt x="6036" y="782"/>
                        <a:pt x="5939" y="667"/>
                        <a:pt x="5770" y="558"/>
                      </a:cubicBezTo>
                      <a:cubicBezTo>
                        <a:pt x="5637" y="703"/>
                        <a:pt x="5564" y="842"/>
                        <a:pt x="5528" y="969"/>
                      </a:cubicBezTo>
                      <a:cubicBezTo>
                        <a:pt x="5504" y="1042"/>
                        <a:pt x="5491" y="1121"/>
                        <a:pt x="5491" y="1193"/>
                      </a:cubicBezTo>
                      <a:cubicBezTo>
                        <a:pt x="5407" y="1163"/>
                        <a:pt x="5316" y="1145"/>
                        <a:pt x="5219" y="1133"/>
                      </a:cubicBezTo>
                      <a:cubicBezTo>
                        <a:pt x="5196" y="1132"/>
                        <a:pt x="5173" y="1131"/>
                        <a:pt x="5149" y="1131"/>
                      </a:cubicBezTo>
                      <a:cubicBezTo>
                        <a:pt x="5033" y="1131"/>
                        <a:pt x="4902" y="1147"/>
                        <a:pt x="4747" y="1218"/>
                      </a:cubicBezTo>
                      <a:cubicBezTo>
                        <a:pt x="4783" y="1417"/>
                        <a:pt x="4856" y="1545"/>
                        <a:pt x="4934" y="1660"/>
                      </a:cubicBezTo>
                      <a:cubicBezTo>
                        <a:pt x="5013" y="1762"/>
                        <a:pt x="5116" y="1847"/>
                        <a:pt x="5219" y="1908"/>
                      </a:cubicBezTo>
                      <a:cubicBezTo>
                        <a:pt x="5280" y="1938"/>
                        <a:pt x="5340" y="1968"/>
                        <a:pt x="5407" y="1980"/>
                      </a:cubicBezTo>
                      <a:cubicBezTo>
                        <a:pt x="5395" y="1999"/>
                        <a:pt x="5376" y="2011"/>
                        <a:pt x="5370" y="2035"/>
                      </a:cubicBezTo>
                      <a:cubicBezTo>
                        <a:pt x="5316" y="2114"/>
                        <a:pt x="5273" y="2186"/>
                        <a:pt x="5243" y="2295"/>
                      </a:cubicBezTo>
                      <a:lnTo>
                        <a:pt x="5225" y="2277"/>
                      </a:lnTo>
                      <a:cubicBezTo>
                        <a:pt x="5110" y="2204"/>
                        <a:pt x="4977" y="2144"/>
                        <a:pt x="4771" y="2126"/>
                      </a:cubicBezTo>
                      <a:cubicBezTo>
                        <a:pt x="4704" y="2313"/>
                        <a:pt x="4704" y="2465"/>
                        <a:pt x="4729" y="2604"/>
                      </a:cubicBezTo>
                      <a:cubicBezTo>
                        <a:pt x="4735" y="2659"/>
                        <a:pt x="4747" y="2707"/>
                        <a:pt x="4765" y="2755"/>
                      </a:cubicBezTo>
                      <a:cubicBezTo>
                        <a:pt x="4741" y="2761"/>
                        <a:pt x="4723" y="2768"/>
                        <a:pt x="4704" y="2768"/>
                      </a:cubicBezTo>
                      <a:lnTo>
                        <a:pt x="4680" y="2749"/>
                      </a:lnTo>
                      <a:cubicBezTo>
                        <a:pt x="4589" y="2665"/>
                        <a:pt x="4486" y="2598"/>
                        <a:pt x="4359" y="2550"/>
                      </a:cubicBezTo>
                      <a:cubicBezTo>
                        <a:pt x="4267" y="2520"/>
                        <a:pt x="4167" y="2500"/>
                        <a:pt x="4050" y="2500"/>
                      </a:cubicBezTo>
                      <a:cubicBezTo>
                        <a:pt x="3997" y="2500"/>
                        <a:pt x="3941" y="2504"/>
                        <a:pt x="3881" y="2513"/>
                      </a:cubicBezTo>
                      <a:cubicBezTo>
                        <a:pt x="3875" y="2574"/>
                        <a:pt x="3875" y="2634"/>
                        <a:pt x="3881" y="2689"/>
                      </a:cubicBezTo>
                      <a:cubicBezTo>
                        <a:pt x="3820" y="2610"/>
                        <a:pt x="3742" y="2537"/>
                        <a:pt x="3639" y="2465"/>
                      </a:cubicBezTo>
                      <a:cubicBezTo>
                        <a:pt x="3493" y="2604"/>
                        <a:pt x="3421" y="2731"/>
                        <a:pt x="3372" y="2858"/>
                      </a:cubicBezTo>
                      <a:cubicBezTo>
                        <a:pt x="3342" y="2943"/>
                        <a:pt x="3330" y="3028"/>
                        <a:pt x="3318" y="3113"/>
                      </a:cubicBezTo>
                      <a:cubicBezTo>
                        <a:pt x="3282" y="3119"/>
                        <a:pt x="3245" y="3131"/>
                        <a:pt x="3209" y="3143"/>
                      </a:cubicBezTo>
                      <a:cubicBezTo>
                        <a:pt x="3185" y="3100"/>
                        <a:pt x="3154" y="3070"/>
                        <a:pt x="3124" y="3040"/>
                      </a:cubicBezTo>
                      <a:cubicBezTo>
                        <a:pt x="3027" y="2943"/>
                        <a:pt x="2912" y="2852"/>
                        <a:pt x="2725" y="2786"/>
                      </a:cubicBezTo>
                      <a:cubicBezTo>
                        <a:pt x="2616" y="2949"/>
                        <a:pt x="2579" y="3094"/>
                        <a:pt x="2561" y="3234"/>
                      </a:cubicBezTo>
                      <a:cubicBezTo>
                        <a:pt x="2555" y="3276"/>
                        <a:pt x="2555" y="3325"/>
                        <a:pt x="2561" y="3367"/>
                      </a:cubicBezTo>
                      <a:cubicBezTo>
                        <a:pt x="2519" y="3385"/>
                        <a:pt x="2470" y="3403"/>
                        <a:pt x="2428" y="3421"/>
                      </a:cubicBezTo>
                      <a:cubicBezTo>
                        <a:pt x="2367" y="3367"/>
                        <a:pt x="2289" y="3325"/>
                        <a:pt x="2216" y="3294"/>
                      </a:cubicBezTo>
                      <a:cubicBezTo>
                        <a:pt x="2105" y="3247"/>
                        <a:pt x="1981" y="3213"/>
                        <a:pt x="1819" y="3213"/>
                      </a:cubicBezTo>
                      <a:cubicBezTo>
                        <a:pt x="1795" y="3213"/>
                        <a:pt x="1770" y="3214"/>
                        <a:pt x="1744" y="3216"/>
                      </a:cubicBezTo>
                      <a:cubicBezTo>
                        <a:pt x="1713" y="3415"/>
                        <a:pt x="1738" y="3555"/>
                        <a:pt x="1774" y="3694"/>
                      </a:cubicBezTo>
                      <a:cubicBezTo>
                        <a:pt x="1774" y="3706"/>
                        <a:pt x="1786" y="3718"/>
                        <a:pt x="1792" y="3724"/>
                      </a:cubicBezTo>
                      <a:cubicBezTo>
                        <a:pt x="1707" y="3670"/>
                        <a:pt x="1617" y="3627"/>
                        <a:pt x="1502" y="3597"/>
                      </a:cubicBezTo>
                      <a:cubicBezTo>
                        <a:pt x="1428" y="3580"/>
                        <a:pt x="1350" y="3567"/>
                        <a:pt x="1262" y="3567"/>
                      </a:cubicBezTo>
                      <a:cubicBezTo>
                        <a:pt x="1192" y="3567"/>
                        <a:pt x="1115" y="3575"/>
                        <a:pt x="1029" y="3597"/>
                      </a:cubicBezTo>
                      <a:cubicBezTo>
                        <a:pt x="1029" y="3718"/>
                        <a:pt x="1041" y="3815"/>
                        <a:pt x="1072" y="3906"/>
                      </a:cubicBezTo>
                      <a:cubicBezTo>
                        <a:pt x="1008" y="3892"/>
                        <a:pt x="951" y="3885"/>
                        <a:pt x="894" y="3885"/>
                      </a:cubicBezTo>
                      <a:cubicBezTo>
                        <a:pt x="875" y="3885"/>
                        <a:pt x="855" y="3886"/>
                        <a:pt x="836" y="3888"/>
                      </a:cubicBezTo>
                      <a:cubicBezTo>
                        <a:pt x="696" y="3900"/>
                        <a:pt x="551" y="3930"/>
                        <a:pt x="424" y="3990"/>
                      </a:cubicBezTo>
                      <a:cubicBezTo>
                        <a:pt x="285" y="4051"/>
                        <a:pt x="158" y="4130"/>
                        <a:pt x="0" y="4269"/>
                      </a:cubicBezTo>
                      <a:cubicBezTo>
                        <a:pt x="127" y="4445"/>
                        <a:pt x="279" y="4523"/>
                        <a:pt x="430" y="4578"/>
                      </a:cubicBezTo>
                      <a:cubicBezTo>
                        <a:pt x="581" y="4632"/>
                        <a:pt x="727" y="4644"/>
                        <a:pt x="866" y="4644"/>
                      </a:cubicBezTo>
                      <a:cubicBezTo>
                        <a:pt x="920" y="4644"/>
                        <a:pt x="969" y="4638"/>
                        <a:pt x="1011" y="4632"/>
                      </a:cubicBezTo>
                      <a:lnTo>
                        <a:pt x="1011" y="4632"/>
                      </a:lnTo>
                      <a:cubicBezTo>
                        <a:pt x="999" y="4753"/>
                        <a:pt x="999" y="4887"/>
                        <a:pt x="1041" y="5056"/>
                      </a:cubicBezTo>
                      <a:cubicBezTo>
                        <a:pt x="1241" y="5050"/>
                        <a:pt x="1380" y="4996"/>
                        <a:pt x="1502" y="4929"/>
                      </a:cubicBezTo>
                      <a:cubicBezTo>
                        <a:pt x="1544" y="4905"/>
                        <a:pt x="1580" y="4874"/>
                        <a:pt x="1617" y="4850"/>
                      </a:cubicBezTo>
                      <a:lnTo>
                        <a:pt x="1617" y="4850"/>
                      </a:lnTo>
                      <a:cubicBezTo>
                        <a:pt x="1605" y="4977"/>
                        <a:pt x="1605" y="5123"/>
                        <a:pt x="1665" y="5304"/>
                      </a:cubicBezTo>
                      <a:cubicBezTo>
                        <a:pt x="1859" y="5292"/>
                        <a:pt x="1998" y="5232"/>
                        <a:pt x="2119" y="5153"/>
                      </a:cubicBezTo>
                      <a:cubicBezTo>
                        <a:pt x="2228" y="5086"/>
                        <a:pt x="2313" y="4996"/>
                        <a:pt x="2379" y="4899"/>
                      </a:cubicBezTo>
                      <a:lnTo>
                        <a:pt x="2428" y="4899"/>
                      </a:lnTo>
                      <a:cubicBezTo>
                        <a:pt x="2428" y="4941"/>
                        <a:pt x="2434" y="4989"/>
                        <a:pt x="2440" y="5026"/>
                      </a:cubicBezTo>
                      <a:cubicBezTo>
                        <a:pt x="2464" y="5159"/>
                        <a:pt x="2513" y="5304"/>
                        <a:pt x="2634" y="5462"/>
                      </a:cubicBezTo>
                      <a:cubicBezTo>
                        <a:pt x="2815" y="5383"/>
                        <a:pt x="2924" y="5280"/>
                        <a:pt x="3015" y="5177"/>
                      </a:cubicBezTo>
                      <a:cubicBezTo>
                        <a:pt x="3045" y="5141"/>
                        <a:pt x="3070" y="5111"/>
                        <a:pt x="3094" y="5068"/>
                      </a:cubicBezTo>
                      <a:lnTo>
                        <a:pt x="3094" y="5068"/>
                      </a:lnTo>
                      <a:cubicBezTo>
                        <a:pt x="3088" y="5147"/>
                        <a:pt x="3088" y="5238"/>
                        <a:pt x="3106" y="5335"/>
                      </a:cubicBezTo>
                      <a:cubicBezTo>
                        <a:pt x="3135" y="5337"/>
                        <a:pt x="3163" y="5338"/>
                        <a:pt x="3190" y="5338"/>
                      </a:cubicBezTo>
                      <a:cubicBezTo>
                        <a:pt x="3348" y="5338"/>
                        <a:pt x="3470" y="5296"/>
                        <a:pt x="3578" y="5250"/>
                      </a:cubicBezTo>
                      <a:cubicBezTo>
                        <a:pt x="3681" y="5207"/>
                        <a:pt x="3766" y="5147"/>
                        <a:pt x="3845" y="5080"/>
                      </a:cubicBezTo>
                      <a:lnTo>
                        <a:pt x="3845" y="5080"/>
                      </a:lnTo>
                      <a:cubicBezTo>
                        <a:pt x="3826" y="5153"/>
                        <a:pt x="3826" y="5232"/>
                        <a:pt x="3833" y="5329"/>
                      </a:cubicBezTo>
                      <a:cubicBezTo>
                        <a:pt x="3896" y="5338"/>
                        <a:pt x="3954" y="5342"/>
                        <a:pt x="4007" y="5342"/>
                      </a:cubicBezTo>
                      <a:cubicBezTo>
                        <a:pt x="4123" y="5342"/>
                        <a:pt x="4220" y="5323"/>
                        <a:pt x="4311" y="5298"/>
                      </a:cubicBezTo>
                      <a:cubicBezTo>
                        <a:pt x="4426" y="5262"/>
                        <a:pt x="4523" y="5201"/>
                        <a:pt x="4614" y="5129"/>
                      </a:cubicBezTo>
                      <a:lnTo>
                        <a:pt x="4614" y="5129"/>
                      </a:lnTo>
                      <a:cubicBezTo>
                        <a:pt x="4601" y="5201"/>
                        <a:pt x="4601" y="5274"/>
                        <a:pt x="4601" y="5359"/>
                      </a:cubicBezTo>
                      <a:cubicBezTo>
                        <a:pt x="4669" y="5371"/>
                        <a:pt x="4731" y="5377"/>
                        <a:pt x="4788" y="5377"/>
                      </a:cubicBezTo>
                      <a:cubicBezTo>
                        <a:pt x="4895" y="5377"/>
                        <a:pt x="4987" y="5358"/>
                        <a:pt x="5074" y="5335"/>
                      </a:cubicBezTo>
                      <a:cubicBezTo>
                        <a:pt x="5207" y="5298"/>
                        <a:pt x="5316" y="5232"/>
                        <a:pt x="5407" y="5153"/>
                      </a:cubicBezTo>
                      <a:cubicBezTo>
                        <a:pt x="5455" y="5117"/>
                        <a:pt x="5491" y="5080"/>
                        <a:pt x="5522" y="5032"/>
                      </a:cubicBezTo>
                      <a:lnTo>
                        <a:pt x="5576" y="5032"/>
                      </a:lnTo>
                      <a:cubicBezTo>
                        <a:pt x="5582" y="5050"/>
                        <a:pt x="5588" y="5068"/>
                        <a:pt x="5600" y="5086"/>
                      </a:cubicBezTo>
                      <a:cubicBezTo>
                        <a:pt x="5661" y="5189"/>
                        <a:pt x="5734" y="5292"/>
                        <a:pt x="5849" y="5371"/>
                      </a:cubicBezTo>
                      <a:cubicBezTo>
                        <a:pt x="5964" y="5456"/>
                        <a:pt x="6091" y="5522"/>
                        <a:pt x="6285" y="5565"/>
                      </a:cubicBezTo>
                      <a:cubicBezTo>
                        <a:pt x="6327" y="5480"/>
                        <a:pt x="6345" y="5401"/>
                        <a:pt x="6357" y="5329"/>
                      </a:cubicBezTo>
                      <a:cubicBezTo>
                        <a:pt x="6387" y="5431"/>
                        <a:pt x="6436" y="5546"/>
                        <a:pt x="6539" y="5668"/>
                      </a:cubicBezTo>
                      <a:cubicBezTo>
                        <a:pt x="6720" y="5583"/>
                        <a:pt x="6823" y="5480"/>
                        <a:pt x="6908" y="5371"/>
                      </a:cubicBezTo>
                      <a:cubicBezTo>
                        <a:pt x="6969" y="5298"/>
                        <a:pt x="7005" y="5220"/>
                        <a:pt x="7035" y="5141"/>
                      </a:cubicBezTo>
                      <a:cubicBezTo>
                        <a:pt x="7060" y="5141"/>
                        <a:pt x="7084" y="5147"/>
                        <a:pt x="7102" y="5147"/>
                      </a:cubicBezTo>
                      <a:cubicBezTo>
                        <a:pt x="7041" y="5268"/>
                        <a:pt x="6993" y="5395"/>
                        <a:pt x="6981" y="5595"/>
                      </a:cubicBezTo>
                      <a:lnTo>
                        <a:pt x="6993" y="5595"/>
                      </a:lnTo>
                      <a:cubicBezTo>
                        <a:pt x="6969" y="5655"/>
                        <a:pt x="6951" y="5704"/>
                        <a:pt x="6938" y="5764"/>
                      </a:cubicBezTo>
                      <a:cubicBezTo>
                        <a:pt x="6914" y="5873"/>
                        <a:pt x="6914" y="5970"/>
                        <a:pt x="6932" y="6067"/>
                      </a:cubicBezTo>
                      <a:cubicBezTo>
                        <a:pt x="6854" y="6085"/>
                        <a:pt x="6769" y="6097"/>
                        <a:pt x="6696" y="6140"/>
                      </a:cubicBezTo>
                      <a:cubicBezTo>
                        <a:pt x="6569" y="6200"/>
                        <a:pt x="6448" y="6273"/>
                        <a:pt x="6315" y="6430"/>
                      </a:cubicBezTo>
                      <a:cubicBezTo>
                        <a:pt x="6436" y="6594"/>
                        <a:pt x="6569" y="6673"/>
                        <a:pt x="6690" y="6733"/>
                      </a:cubicBezTo>
                      <a:cubicBezTo>
                        <a:pt x="6811" y="6794"/>
                        <a:pt x="6938" y="6818"/>
                        <a:pt x="7060" y="6818"/>
                      </a:cubicBezTo>
                      <a:lnTo>
                        <a:pt x="7066" y="6818"/>
                      </a:lnTo>
                      <a:cubicBezTo>
                        <a:pt x="7096" y="6842"/>
                        <a:pt x="7132" y="6854"/>
                        <a:pt x="7162" y="6872"/>
                      </a:cubicBezTo>
                      <a:cubicBezTo>
                        <a:pt x="7175" y="6884"/>
                        <a:pt x="7175" y="6897"/>
                        <a:pt x="7181" y="6909"/>
                      </a:cubicBezTo>
                      <a:cubicBezTo>
                        <a:pt x="7223" y="7030"/>
                        <a:pt x="7284" y="7139"/>
                        <a:pt x="7374" y="7236"/>
                      </a:cubicBezTo>
                      <a:cubicBezTo>
                        <a:pt x="7477" y="7333"/>
                        <a:pt x="7586" y="7423"/>
                        <a:pt x="7780" y="7490"/>
                      </a:cubicBezTo>
                      <a:cubicBezTo>
                        <a:pt x="7853" y="7369"/>
                        <a:pt x="7901" y="7260"/>
                        <a:pt x="7913" y="7151"/>
                      </a:cubicBezTo>
                      <a:cubicBezTo>
                        <a:pt x="7919" y="7181"/>
                        <a:pt x="7931" y="7205"/>
                        <a:pt x="7943" y="7236"/>
                      </a:cubicBezTo>
                      <a:cubicBezTo>
                        <a:pt x="8004" y="7363"/>
                        <a:pt x="8083" y="7484"/>
                        <a:pt x="8240" y="7611"/>
                      </a:cubicBezTo>
                      <a:cubicBezTo>
                        <a:pt x="8398" y="7490"/>
                        <a:pt x="8482" y="7369"/>
                        <a:pt x="8543" y="7242"/>
                      </a:cubicBezTo>
                      <a:cubicBezTo>
                        <a:pt x="8567" y="7199"/>
                        <a:pt x="8579" y="7157"/>
                        <a:pt x="8585" y="7115"/>
                      </a:cubicBezTo>
                      <a:cubicBezTo>
                        <a:pt x="8628" y="7115"/>
                        <a:pt x="8664" y="7121"/>
                        <a:pt x="8700" y="7121"/>
                      </a:cubicBezTo>
                      <a:cubicBezTo>
                        <a:pt x="8749" y="7211"/>
                        <a:pt x="8797" y="7290"/>
                        <a:pt x="8882" y="7363"/>
                      </a:cubicBezTo>
                      <a:cubicBezTo>
                        <a:pt x="8979" y="7454"/>
                        <a:pt x="9100" y="7544"/>
                        <a:pt x="9294" y="7605"/>
                      </a:cubicBezTo>
                      <a:cubicBezTo>
                        <a:pt x="9390" y="7441"/>
                        <a:pt x="9421" y="7296"/>
                        <a:pt x="9427" y="7157"/>
                      </a:cubicBezTo>
                      <a:lnTo>
                        <a:pt x="9445" y="7157"/>
                      </a:lnTo>
                      <a:cubicBezTo>
                        <a:pt x="9457" y="7217"/>
                        <a:pt x="9481" y="7278"/>
                        <a:pt x="9512" y="7333"/>
                      </a:cubicBezTo>
                      <a:cubicBezTo>
                        <a:pt x="9572" y="7454"/>
                        <a:pt x="9663" y="7575"/>
                        <a:pt x="9820" y="7696"/>
                      </a:cubicBezTo>
                      <a:cubicBezTo>
                        <a:pt x="9972" y="7569"/>
                        <a:pt x="10050" y="7441"/>
                        <a:pt x="10099" y="7308"/>
                      </a:cubicBezTo>
                      <a:cubicBezTo>
                        <a:pt x="10123" y="7266"/>
                        <a:pt x="10129" y="7217"/>
                        <a:pt x="10147" y="7175"/>
                      </a:cubicBezTo>
                      <a:lnTo>
                        <a:pt x="10214" y="7175"/>
                      </a:lnTo>
                      <a:cubicBezTo>
                        <a:pt x="10220" y="7187"/>
                        <a:pt x="10232" y="7205"/>
                        <a:pt x="10238" y="7211"/>
                      </a:cubicBezTo>
                      <a:cubicBezTo>
                        <a:pt x="10311" y="7308"/>
                        <a:pt x="10402" y="7399"/>
                        <a:pt x="10517" y="7472"/>
                      </a:cubicBezTo>
                      <a:cubicBezTo>
                        <a:pt x="10638" y="7538"/>
                        <a:pt x="10777" y="7593"/>
                        <a:pt x="10977" y="7605"/>
                      </a:cubicBezTo>
                      <a:cubicBezTo>
                        <a:pt x="11025" y="7441"/>
                        <a:pt x="11031" y="7302"/>
                        <a:pt x="11019" y="7181"/>
                      </a:cubicBezTo>
                      <a:lnTo>
                        <a:pt x="11019" y="7181"/>
                      </a:lnTo>
                      <a:cubicBezTo>
                        <a:pt x="11086" y="7278"/>
                        <a:pt x="11170" y="7369"/>
                        <a:pt x="11279" y="7441"/>
                      </a:cubicBezTo>
                      <a:cubicBezTo>
                        <a:pt x="11401" y="7514"/>
                        <a:pt x="11534" y="7575"/>
                        <a:pt x="11734" y="7593"/>
                      </a:cubicBezTo>
                      <a:cubicBezTo>
                        <a:pt x="11746" y="7563"/>
                        <a:pt x="11752" y="7538"/>
                        <a:pt x="11758" y="7508"/>
                      </a:cubicBezTo>
                      <a:cubicBezTo>
                        <a:pt x="11776" y="7544"/>
                        <a:pt x="11788" y="7581"/>
                        <a:pt x="11812" y="7623"/>
                      </a:cubicBezTo>
                      <a:cubicBezTo>
                        <a:pt x="12000" y="7569"/>
                        <a:pt x="12127" y="7484"/>
                        <a:pt x="12230" y="7393"/>
                      </a:cubicBezTo>
                      <a:cubicBezTo>
                        <a:pt x="12291" y="7339"/>
                        <a:pt x="12333" y="7278"/>
                        <a:pt x="12369" y="7217"/>
                      </a:cubicBezTo>
                      <a:cubicBezTo>
                        <a:pt x="12369" y="7296"/>
                        <a:pt x="12369" y="7381"/>
                        <a:pt x="12393" y="7472"/>
                      </a:cubicBezTo>
                      <a:cubicBezTo>
                        <a:pt x="12405" y="7472"/>
                        <a:pt x="12416" y="7472"/>
                        <a:pt x="12427" y="7472"/>
                      </a:cubicBezTo>
                      <a:cubicBezTo>
                        <a:pt x="12609" y="7472"/>
                        <a:pt x="12740" y="7427"/>
                        <a:pt x="12866" y="7381"/>
                      </a:cubicBezTo>
                      <a:cubicBezTo>
                        <a:pt x="12987" y="7320"/>
                        <a:pt x="13084" y="7242"/>
                        <a:pt x="13168" y="7145"/>
                      </a:cubicBezTo>
                      <a:cubicBezTo>
                        <a:pt x="13187" y="7121"/>
                        <a:pt x="13205" y="7096"/>
                        <a:pt x="13229" y="7066"/>
                      </a:cubicBezTo>
                      <a:cubicBezTo>
                        <a:pt x="13265" y="7066"/>
                        <a:pt x="13296" y="7066"/>
                        <a:pt x="13332" y="7060"/>
                      </a:cubicBezTo>
                      <a:cubicBezTo>
                        <a:pt x="13338" y="7066"/>
                        <a:pt x="13338" y="7078"/>
                        <a:pt x="13338" y="7078"/>
                      </a:cubicBezTo>
                      <a:cubicBezTo>
                        <a:pt x="13417" y="7175"/>
                        <a:pt x="13507" y="7266"/>
                        <a:pt x="13623" y="7333"/>
                      </a:cubicBezTo>
                      <a:cubicBezTo>
                        <a:pt x="13744" y="7399"/>
                        <a:pt x="13877" y="7454"/>
                        <a:pt x="14077" y="7472"/>
                      </a:cubicBezTo>
                      <a:lnTo>
                        <a:pt x="14095" y="7381"/>
                      </a:lnTo>
                      <a:cubicBezTo>
                        <a:pt x="14228" y="7363"/>
                        <a:pt x="14325" y="7326"/>
                        <a:pt x="14416" y="7278"/>
                      </a:cubicBezTo>
                      <a:cubicBezTo>
                        <a:pt x="14537" y="7217"/>
                        <a:pt x="14634" y="7139"/>
                        <a:pt x="14712" y="7036"/>
                      </a:cubicBezTo>
                      <a:cubicBezTo>
                        <a:pt x="14730" y="7018"/>
                        <a:pt x="14749" y="6987"/>
                        <a:pt x="14773" y="6957"/>
                      </a:cubicBezTo>
                      <a:cubicBezTo>
                        <a:pt x="14791" y="6957"/>
                        <a:pt x="14815" y="6945"/>
                        <a:pt x="14839" y="6945"/>
                      </a:cubicBezTo>
                      <a:cubicBezTo>
                        <a:pt x="14852" y="7000"/>
                        <a:pt x="14876" y="7054"/>
                        <a:pt x="14906" y="7096"/>
                      </a:cubicBezTo>
                      <a:cubicBezTo>
                        <a:pt x="14973" y="7217"/>
                        <a:pt x="15076" y="7333"/>
                        <a:pt x="15239" y="7441"/>
                      </a:cubicBezTo>
                      <a:cubicBezTo>
                        <a:pt x="15384" y="7302"/>
                        <a:pt x="15451" y="7169"/>
                        <a:pt x="15499" y="7036"/>
                      </a:cubicBezTo>
                      <a:cubicBezTo>
                        <a:pt x="15518" y="6969"/>
                        <a:pt x="15536" y="6903"/>
                        <a:pt x="15542" y="6836"/>
                      </a:cubicBezTo>
                      <a:lnTo>
                        <a:pt x="15657" y="6812"/>
                      </a:lnTo>
                      <a:cubicBezTo>
                        <a:pt x="15717" y="6884"/>
                        <a:pt x="15790" y="6963"/>
                        <a:pt x="15881" y="7024"/>
                      </a:cubicBezTo>
                      <a:cubicBezTo>
                        <a:pt x="16002" y="7096"/>
                        <a:pt x="16135" y="7151"/>
                        <a:pt x="16335" y="7175"/>
                      </a:cubicBezTo>
                      <a:cubicBezTo>
                        <a:pt x="16389" y="7018"/>
                        <a:pt x="16395" y="6884"/>
                        <a:pt x="16389" y="6763"/>
                      </a:cubicBezTo>
                      <a:lnTo>
                        <a:pt x="16389" y="6763"/>
                      </a:lnTo>
                      <a:cubicBezTo>
                        <a:pt x="16486" y="6812"/>
                        <a:pt x="16601" y="6842"/>
                        <a:pt x="16747" y="6848"/>
                      </a:cubicBezTo>
                      <a:cubicBezTo>
                        <a:pt x="16807" y="6660"/>
                        <a:pt x="16801" y="6509"/>
                        <a:pt x="16777" y="6370"/>
                      </a:cubicBezTo>
                      <a:cubicBezTo>
                        <a:pt x="16753" y="6237"/>
                        <a:pt x="16698" y="6122"/>
                        <a:pt x="16632" y="6019"/>
                      </a:cubicBezTo>
                      <a:cubicBezTo>
                        <a:pt x="16626" y="6001"/>
                        <a:pt x="16607" y="5988"/>
                        <a:pt x="16601" y="5970"/>
                      </a:cubicBezTo>
                      <a:cubicBezTo>
                        <a:pt x="16632" y="5934"/>
                        <a:pt x="16662" y="5904"/>
                        <a:pt x="16692" y="5873"/>
                      </a:cubicBezTo>
                      <a:cubicBezTo>
                        <a:pt x="16747" y="5934"/>
                        <a:pt x="16813" y="5994"/>
                        <a:pt x="16898" y="6037"/>
                      </a:cubicBezTo>
                      <a:cubicBezTo>
                        <a:pt x="17019" y="6110"/>
                        <a:pt x="17152" y="6170"/>
                        <a:pt x="17352" y="6182"/>
                      </a:cubicBezTo>
                      <a:cubicBezTo>
                        <a:pt x="17413" y="5994"/>
                        <a:pt x="17407" y="5843"/>
                        <a:pt x="17382" y="5704"/>
                      </a:cubicBezTo>
                      <a:cubicBezTo>
                        <a:pt x="17376" y="5643"/>
                        <a:pt x="17358" y="5595"/>
                        <a:pt x="17334" y="5546"/>
                      </a:cubicBezTo>
                      <a:cubicBezTo>
                        <a:pt x="17358" y="5540"/>
                        <a:pt x="17388" y="5534"/>
                        <a:pt x="17413" y="5534"/>
                      </a:cubicBezTo>
                      <a:lnTo>
                        <a:pt x="17419" y="5540"/>
                      </a:lnTo>
                      <a:cubicBezTo>
                        <a:pt x="17497" y="5637"/>
                        <a:pt x="17588" y="5728"/>
                        <a:pt x="17709" y="5795"/>
                      </a:cubicBezTo>
                      <a:cubicBezTo>
                        <a:pt x="17818" y="5855"/>
                        <a:pt x="17951" y="5910"/>
                        <a:pt x="18133" y="5928"/>
                      </a:cubicBezTo>
                      <a:cubicBezTo>
                        <a:pt x="18139" y="5946"/>
                        <a:pt x="18145" y="5964"/>
                        <a:pt x="18151" y="5988"/>
                      </a:cubicBezTo>
                      <a:cubicBezTo>
                        <a:pt x="18351" y="5958"/>
                        <a:pt x="18478" y="5879"/>
                        <a:pt x="18593" y="5807"/>
                      </a:cubicBezTo>
                      <a:cubicBezTo>
                        <a:pt x="18690" y="5728"/>
                        <a:pt x="18769" y="5637"/>
                        <a:pt x="18829" y="5546"/>
                      </a:cubicBezTo>
                      <a:cubicBezTo>
                        <a:pt x="18860" y="5553"/>
                        <a:pt x="18896" y="5553"/>
                        <a:pt x="18926" y="5565"/>
                      </a:cubicBezTo>
                      <a:cubicBezTo>
                        <a:pt x="18932" y="5637"/>
                        <a:pt x="18956" y="5716"/>
                        <a:pt x="18987" y="5789"/>
                      </a:cubicBezTo>
                      <a:cubicBezTo>
                        <a:pt x="19041" y="5916"/>
                        <a:pt x="19114" y="6049"/>
                        <a:pt x="19271" y="6176"/>
                      </a:cubicBezTo>
                      <a:cubicBezTo>
                        <a:pt x="19435" y="6055"/>
                        <a:pt x="19513" y="5934"/>
                        <a:pt x="19586" y="5813"/>
                      </a:cubicBezTo>
                      <a:cubicBezTo>
                        <a:pt x="19616" y="5758"/>
                        <a:pt x="19628" y="5704"/>
                        <a:pt x="19647" y="5643"/>
                      </a:cubicBezTo>
                      <a:cubicBezTo>
                        <a:pt x="19659" y="5643"/>
                        <a:pt x="19683" y="5643"/>
                        <a:pt x="19695" y="5655"/>
                      </a:cubicBezTo>
                      <a:cubicBezTo>
                        <a:pt x="19713" y="5716"/>
                        <a:pt x="19744" y="5783"/>
                        <a:pt x="19774" y="5843"/>
                      </a:cubicBezTo>
                      <a:cubicBezTo>
                        <a:pt x="19840" y="5964"/>
                        <a:pt x="19931" y="6085"/>
                        <a:pt x="20101" y="6188"/>
                      </a:cubicBezTo>
                      <a:cubicBezTo>
                        <a:pt x="20240" y="6055"/>
                        <a:pt x="20319" y="5928"/>
                        <a:pt x="20373" y="5795"/>
                      </a:cubicBezTo>
                      <a:cubicBezTo>
                        <a:pt x="20385" y="5752"/>
                        <a:pt x="20403" y="5698"/>
                        <a:pt x="20410" y="5655"/>
                      </a:cubicBezTo>
                      <a:cubicBezTo>
                        <a:pt x="20446" y="5655"/>
                        <a:pt x="20482" y="5643"/>
                        <a:pt x="20525" y="5643"/>
                      </a:cubicBezTo>
                      <a:cubicBezTo>
                        <a:pt x="20591" y="5746"/>
                        <a:pt x="20676" y="5825"/>
                        <a:pt x="20785" y="5898"/>
                      </a:cubicBezTo>
                      <a:cubicBezTo>
                        <a:pt x="20906" y="5964"/>
                        <a:pt x="21045" y="6025"/>
                        <a:pt x="21239" y="6037"/>
                      </a:cubicBezTo>
                      <a:cubicBezTo>
                        <a:pt x="21293" y="5888"/>
                        <a:pt x="21299" y="5762"/>
                        <a:pt x="21288" y="5648"/>
                      </a:cubicBezTo>
                      <a:lnTo>
                        <a:pt x="21288" y="5648"/>
                      </a:lnTo>
                      <a:cubicBezTo>
                        <a:pt x="21289" y="5652"/>
                        <a:pt x="21290" y="5655"/>
                        <a:pt x="21293" y="5655"/>
                      </a:cubicBezTo>
                      <a:cubicBezTo>
                        <a:pt x="21372" y="5764"/>
                        <a:pt x="21469" y="5879"/>
                        <a:pt x="21645" y="5976"/>
                      </a:cubicBezTo>
                      <a:cubicBezTo>
                        <a:pt x="21778" y="5837"/>
                        <a:pt x="21838" y="5698"/>
                        <a:pt x="21887" y="5565"/>
                      </a:cubicBezTo>
                      <a:cubicBezTo>
                        <a:pt x="21905" y="5486"/>
                        <a:pt x="21917" y="5419"/>
                        <a:pt x="21917" y="5353"/>
                      </a:cubicBezTo>
                      <a:cubicBezTo>
                        <a:pt x="21929" y="5389"/>
                        <a:pt x="21953" y="5425"/>
                        <a:pt x="21978" y="5462"/>
                      </a:cubicBezTo>
                      <a:cubicBezTo>
                        <a:pt x="22050" y="5577"/>
                        <a:pt x="22159" y="5686"/>
                        <a:pt x="22329" y="5783"/>
                      </a:cubicBezTo>
                      <a:cubicBezTo>
                        <a:pt x="22468" y="5631"/>
                        <a:pt x="22522" y="5492"/>
                        <a:pt x="22559" y="5365"/>
                      </a:cubicBezTo>
                      <a:cubicBezTo>
                        <a:pt x="22589" y="5262"/>
                        <a:pt x="22595" y="5159"/>
                        <a:pt x="22589" y="5068"/>
                      </a:cubicBezTo>
                      <a:cubicBezTo>
                        <a:pt x="22662" y="5062"/>
                        <a:pt x="22734" y="5050"/>
                        <a:pt x="22807" y="5020"/>
                      </a:cubicBezTo>
                      <a:cubicBezTo>
                        <a:pt x="22934" y="4965"/>
                        <a:pt x="23067" y="4887"/>
                        <a:pt x="23201" y="4747"/>
                      </a:cubicBezTo>
                      <a:cubicBezTo>
                        <a:pt x="23080" y="4663"/>
                        <a:pt x="22964" y="4572"/>
                        <a:pt x="22843" y="4505"/>
                      </a:cubicBezTo>
                      <a:cubicBezTo>
                        <a:pt x="22722" y="4445"/>
                        <a:pt x="22601" y="4408"/>
                        <a:pt x="22474" y="4396"/>
                      </a:cubicBezTo>
                      <a:lnTo>
                        <a:pt x="22359" y="4396"/>
                      </a:lnTo>
                      <a:cubicBezTo>
                        <a:pt x="22420" y="4275"/>
                        <a:pt x="22474" y="4142"/>
                        <a:pt x="22480" y="3942"/>
                      </a:cubicBezTo>
                      <a:cubicBezTo>
                        <a:pt x="22383" y="3918"/>
                        <a:pt x="22298" y="3909"/>
                        <a:pt x="22221" y="3909"/>
                      </a:cubicBezTo>
                      <a:cubicBezTo>
                        <a:pt x="22143" y="3909"/>
                        <a:pt x="22071" y="3918"/>
                        <a:pt x="22002" y="3930"/>
                      </a:cubicBezTo>
                      <a:cubicBezTo>
                        <a:pt x="21875" y="3960"/>
                        <a:pt x="21772" y="4003"/>
                        <a:pt x="21669" y="4069"/>
                      </a:cubicBezTo>
                      <a:cubicBezTo>
                        <a:pt x="21663" y="4069"/>
                        <a:pt x="21657" y="4063"/>
                        <a:pt x="21639" y="4063"/>
                      </a:cubicBezTo>
                      <a:cubicBezTo>
                        <a:pt x="21639" y="4051"/>
                        <a:pt x="21651" y="4045"/>
                        <a:pt x="21657" y="4027"/>
                      </a:cubicBezTo>
                      <a:cubicBezTo>
                        <a:pt x="21687" y="3894"/>
                        <a:pt x="21699" y="3748"/>
                        <a:pt x="21657" y="3549"/>
                      </a:cubicBezTo>
                      <a:cubicBezTo>
                        <a:pt x="21457" y="3549"/>
                        <a:pt x="21318" y="3597"/>
                        <a:pt x="21197" y="3657"/>
                      </a:cubicBezTo>
                      <a:cubicBezTo>
                        <a:pt x="21094" y="3712"/>
                        <a:pt x="21015" y="3766"/>
                        <a:pt x="20942" y="3845"/>
                      </a:cubicBezTo>
                      <a:cubicBezTo>
                        <a:pt x="20979" y="3742"/>
                        <a:pt x="20997" y="3615"/>
                        <a:pt x="20991" y="3458"/>
                      </a:cubicBezTo>
                      <a:cubicBezTo>
                        <a:pt x="20927" y="3448"/>
                        <a:pt x="20870" y="3444"/>
                        <a:pt x="20817" y="3444"/>
                      </a:cubicBezTo>
                      <a:cubicBezTo>
                        <a:pt x="20703" y="3444"/>
                        <a:pt x="20608" y="3463"/>
                        <a:pt x="20512" y="3488"/>
                      </a:cubicBezTo>
                      <a:cubicBezTo>
                        <a:pt x="20385" y="3536"/>
                        <a:pt x="20270" y="3597"/>
                        <a:pt x="20179" y="3676"/>
                      </a:cubicBezTo>
                      <a:lnTo>
                        <a:pt x="20137" y="3724"/>
                      </a:lnTo>
                      <a:cubicBezTo>
                        <a:pt x="20107" y="3718"/>
                        <a:pt x="20064" y="3718"/>
                        <a:pt x="20034" y="3706"/>
                      </a:cubicBezTo>
                      <a:cubicBezTo>
                        <a:pt x="20016" y="3609"/>
                        <a:pt x="19980" y="3518"/>
                        <a:pt x="19919" y="3427"/>
                      </a:cubicBezTo>
                      <a:cubicBezTo>
                        <a:pt x="19840" y="3312"/>
                        <a:pt x="19744" y="3203"/>
                        <a:pt x="19568" y="3100"/>
                      </a:cubicBezTo>
                      <a:cubicBezTo>
                        <a:pt x="19586" y="3058"/>
                        <a:pt x="19598" y="3004"/>
                        <a:pt x="19604" y="2961"/>
                      </a:cubicBezTo>
                      <a:cubicBezTo>
                        <a:pt x="19616" y="2913"/>
                        <a:pt x="19622" y="2870"/>
                        <a:pt x="19622" y="2828"/>
                      </a:cubicBezTo>
                      <a:lnTo>
                        <a:pt x="19665" y="2786"/>
                      </a:lnTo>
                      <a:cubicBezTo>
                        <a:pt x="19677" y="2786"/>
                        <a:pt x="19689" y="2780"/>
                        <a:pt x="19695" y="2780"/>
                      </a:cubicBezTo>
                      <a:cubicBezTo>
                        <a:pt x="19744" y="2828"/>
                        <a:pt x="19798" y="2876"/>
                        <a:pt x="19846" y="2919"/>
                      </a:cubicBezTo>
                      <a:cubicBezTo>
                        <a:pt x="19871" y="2973"/>
                        <a:pt x="19895" y="3028"/>
                        <a:pt x="19931" y="3088"/>
                      </a:cubicBezTo>
                      <a:cubicBezTo>
                        <a:pt x="19980" y="3070"/>
                        <a:pt x="20022" y="3058"/>
                        <a:pt x="20058" y="3040"/>
                      </a:cubicBezTo>
                      <a:cubicBezTo>
                        <a:pt x="20137" y="3070"/>
                        <a:pt x="20222" y="3094"/>
                        <a:pt x="20325" y="3113"/>
                      </a:cubicBezTo>
                      <a:cubicBezTo>
                        <a:pt x="20373" y="2992"/>
                        <a:pt x="20385" y="2889"/>
                        <a:pt x="20391" y="2798"/>
                      </a:cubicBezTo>
                      <a:cubicBezTo>
                        <a:pt x="20476" y="2852"/>
                        <a:pt x="20567" y="2889"/>
                        <a:pt x="20658" y="2913"/>
                      </a:cubicBezTo>
                      <a:cubicBezTo>
                        <a:pt x="20740" y="2933"/>
                        <a:pt x="20830" y="2948"/>
                        <a:pt x="20921" y="2948"/>
                      </a:cubicBezTo>
                      <a:cubicBezTo>
                        <a:pt x="20965" y="2948"/>
                        <a:pt x="21008" y="2945"/>
                        <a:pt x="21051" y="2937"/>
                      </a:cubicBezTo>
                      <a:cubicBezTo>
                        <a:pt x="21197" y="2913"/>
                        <a:pt x="21342" y="2876"/>
                        <a:pt x="21505" y="2755"/>
                      </a:cubicBezTo>
                      <a:cubicBezTo>
                        <a:pt x="21421" y="2568"/>
                        <a:pt x="21324" y="2453"/>
                        <a:pt x="21209" y="2362"/>
                      </a:cubicBezTo>
                      <a:cubicBezTo>
                        <a:pt x="21100" y="2271"/>
                        <a:pt x="20979" y="2210"/>
                        <a:pt x="20845" y="2180"/>
                      </a:cubicBezTo>
                      <a:cubicBezTo>
                        <a:pt x="20773" y="2156"/>
                        <a:pt x="20688" y="2150"/>
                        <a:pt x="20603" y="2150"/>
                      </a:cubicBezTo>
                      <a:cubicBezTo>
                        <a:pt x="20597" y="2011"/>
                        <a:pt x="20561" y="1871"/>
                        <a:pt x="20464" y="1696"/>
                      </a:cubicBezTo>
                      <a:cubicBezTo>
                        <a:pt x="20270" y="1756"/>
                        <a:pt x="20149" y="1847"/>
                        <a:pt x="20052" y="1938"/>
                      </a:cubicBezTo>
                      <a:cubicBezTo>
                        <a:pt x="20028" y="1962"/>
                        <a:pt x="20016" y="1974"/>
                        <a:pt x="19998" y="1999"/>
                      </a:cubicBezTo>
                      <a:cubicBezTo>
                        <a:pt x="19961" y="1974"/>
                        <a:pt x="19925" y="1950"/>
                        <a:pt x="19877" y="1932"/>
                      </a:cubicBezTo>
                      <a:cubicBezTo>
                        <a:pt x="19871" y="1902"/>
                        <a:pt x="19865" y="1878"/>
                        <a:pt x="19859" y="1847"/>
                      </a:cubicBezTo>
                      <a:cubicBezTo>
                        <a:pt x="19804" y="1720"/>
                        <a:pt x="19737" y="1587"/>
                        <a:pt x="19586" y="1454"/>
                      </a:cubicBezTo>
                      <a:cubicBezTo>
                        <a:pt x="19477" y="1526"/>
                        <a:pt x="19404" y="1605"/>
                        <a:pt x="19344" y="1678"/>
                      </a:cubicBezTo>
                      <a:lnTo>
                        <a:pt x="19344" y="1660"/>
                      </a:lnTo>
                      <a:cubicBezTo>
                        <a:pt x="19255" y="1638"/>
                        <a:pt x="19177" y="1630"/>
                        <a:pt x="19106" y="1630"/>
                      </a:cubicBezTo>
                      <a:cubicBezTo>
                        <a:pt x="19017" y="1630"/>
                        <a:pt x="18940" y="1643"/>
                        <a:pt x="18866" y="1660"/>
                      </a:cubicBezTo>
                      <a:cubicBezTo>
                        <a:pt x="18726" y="1690"/>
                        <a:pt x="18623" y="1750"/>
                        <a:pt x="18527" y="1823"/>
                      </a:cubicBezTo>
                      <a:cubicBezTo>
                        <a:pt x="18496" y="1847"/>
                        <a:pt x="18472" y="1871"/>
                        <a:pt x="18442" y="1902"/>
                      </a:cubicBezTo>
                      <a:cubicBezTo>
                        <a:pt x="18405" y="1902"/>
                        <a:pt x="18363" y="1890"/>
                        <a:pt x="18327" y="1890"/>
                      </a:cubicBezTo>
                      <a:cubicBezTo>
                        <a:pt x="18272" y="1781"/>
                        <a:pt x="18200" y="1678"/>
                        <a:pt x="18091" y="1587"/>
                      </a:cubicBezTo>
                      <a:cubicBezTo>
                        <a:pt x="17988" y="1508"/>
                        <a:pt x="17861" y="1423"/>
                        <a:pt x="17661" y="1375"/>
                      </a:cubicBezTo>
                      <a:cubicBezTo>
                        <a:pt x="17631" y="1448"/>
                        <a:pt x="17606" y="1508"/>
                        <a:pt x="17594" y="1557"/>
                      </a:cubicBezTo>
                      <a:cubicBezTo>
                        <a:pt x="17570" y="1490"/>
                        <a:pt x="17540" y="1417"/>
                        <a:pt x="17485" y="1333"/>
                      </a:cubicBezTo>
                      <a:cubicBezTo>
                        <a:pt x="17298" y="1393"/>
                        <a:pt x="17176" y="1484"/>
                        <a:pt x="17080" y="1581"/>
                      </a:cubicBezTo>
                      <a:cubicBezTo>
                        <a:pt x="17001" y="1660"/>
                        <a:pt x="16952" y="1738"/>
                        <a:pt x="16904" y="1823"/>
                      </a:cubicBezTo>
                      <a:lnTo>
                        <a:pt x="16892" y="1823"/>
                      </a:lnTo>
                      <a:cubicBezTo>
                        <a:pt x="16898" y="1696"/>
                        <a:pt x="16880" y="1557"/>
                        <a:pt x="16813" y="1393"/>
                      </a:cubicBezTo>
                      <a:cubicBezTo>
                        <a:pt x="16619" y="1423"/>
                        <a:pt x="16480" y="1490"/>
                        <a:pt x="16377" y="1575"/>
                      </a:cubicBezTo>
                      <a:cubicBezTo>
                        <a:pt x="16317" y="1617"/>
                        <a:pt x="16256" y="1672"/>
                        <a:pt x="16208" y="1732"/>
                      </a:cubicBezTo>
                      <a:cubicBezTo>
                        <a:pt x="16208" y="1641"/>
                        <a:pt x="16184" y="1538"/>
                        <a:pt x="16147" y="1417"/>
                      </a:cubicBezTo>
                      <a:cubicBezTo>
                        <a:pt x="15953" y="1436"/>
                        <a:pt x="15814" y="1496"/>
                        <a:pt x="15699" y="1575"/>
                      </a:cubicBezTo>
                      <a:cubicBezTo>
                        <a:pt x="15590" y="1647"/>
                        <a:pt x="15505" y="1738"/>
                        <a:pt x="15439" y="1847"/>
                      </a:cubicBezTo>
                      <a:lnTo>
                        <a:pt x="15415" y="1890"/>
                      </a:lnTo>
                      <a:lnTo>
                        <a:pt x="15396" y="1890"/>
                      </a:lnTo>
                      <a:lnTo>
                        <a:pt x="15396" y="1853"/>
                      </a:lnTo>
                      <a:cubicBezTo>
                        <a:pt x="15390" y="1720"/>
                        <a:pt x="15366" y="1569"/>
                        <a:pt x="15269" y="1393"/>
                      </a:cubicBezTo>
                      <a:cubicBezTo>
                        <a:pt x="15076" y="1448"/>
                        <a:pt x="14948" y="1526"/>
                        <a:pt x="14852" y="1617"/>
                      </a:cubicBezTo>
                      <a:cubicBezTo>
                        <a:pt x="14755" y="1708"/>
                        <a:pt x="14688" y="1817"/>
                        <a:pt x="14634" y="1920"/>
                      </a:cubicBezTo>
                      <a:lnTo>
                        <a:pt x="14567" y="1920"/>
                      </a:lnTo>
                      <a:cubicBezTo>
                        <a:pt x="14567" y="1878"/>
                        <a:pt x="14555" y="1841"/>
                        <a:pt x="14543" y="1793"/>
                      </a:cubicBezTo>
                      <a:cubicBezTo>
                        <a:pt x="14513" y="1660"/>
                        <a:pt x="14452" y="1520"/>
                        <a:pt x="14325" y="1369"/>
                      </a:cubicBezTo>
                      <a:cubicBezTo>
                        <a:pt x="14143" y="1460"/>
                        <a:pt x="14040" y="1569"/>
                        <a:pt x="13962" y="1678"/>
                      </a:cubicBezTo>
                      <a:cubicBezTo>
                        <a:pt x="13943" y="1702"/>
                        <a:pt x="13931" y="1720"/>
                        <a:pt x="13919" y="1738"/>
                      </a:cubicBezTo>
                      <a:cubicBezTo>
                        <a:pt x="13919" y="1672"/>
                        <a:pt x="13919" y="1605"/>
                        <a:pt x="13913" y="1520"/>
                      </a:cubicBezTo>
                      <a:cubicBezTo>
                        <a:pt x="13887" y="1519"/>
                        <a:pt x="13863" y="1518"/>
                        <a:pt x="13838" y="1518"/>
                      </a:cubicBezTo>
                      <a:cubicBezTo>
                        <a:pt x="13681" y="1518"/>
                        <a:pt x="13557" y="1550"/>
                        <a:pt x="13447" y="1587"/>
                      </a:cubicBezTo>
                      <a:cubicBezTo>
                        <a:pt x="13314" y="1641"/>
                        <a:pt x="13217" y="1720"/>
                        <a:pt x="13126" y="1811"/>
                      </a:cubicBezTo>
                      <a:cubicBezTo>
                        <a:pt x="13102" y="1829"/>
                        <a:pt x="13090" y="1853"/>
                        <a:pt x="13066" y="1878"/>
                      </a:cubicBezTo>
                      <a:cubicBezTo>
                        <a:pt x="13041" y="1878"/>
                        <a:pt x="13011" y="1871"/>
                        <a:pt x="12993" y="1871"/>
                      </a:cubicBezTo>
                      <a:lnTo>
                        <a:pt x="12969" y="1871"/>
                      </a:lnTo>
                      <a:cubicBezTo>
                        <a:pt x="12944" y="1787"/>
                        <a:pt x="12908" y="1708"/>
                        <a:pt x="12854" y="1635"/>
                      </a:cubicBezTo>
                      <a:cubicBezTo>
                        <a:pt x="12963" y="1605"/>
                        <a:pt x="13059" y="1557"/>
                        <a:pt x="13150" y="1496"/>
                      </a:cubicBezTo>
                      <a:cubicBezTo>
                        <a:pt x="13283" y="1405"/>
                        <a:pt x="13423" y="1296"/>
                        <a:pt x="13526" y="1103"/>
                      </a:cubicBezTo>
                      <a:cubicBezTo>
                        <a:pt x="13344" y="981"/>
                        <a:pt x="13181" y="945"/>
                        <a:pt x="13017" y="915"/>
                      </a:cubicBezTo>
                      <a:cubicBezTo>
                        <a:pt x="12993" y="915"/>
                        <a:pt x="12969" y="909"/>
                        <a:pt x="12957" y="909"/>
                      </a:cubicBezTo>
                      <a:cubicBezTo>
                        <a:pt x="12975" y="885"/>
                        <a:pt x="12993" y="854"/>
                        <a:pt x="13017" y="830"/>
                      </a:cubicBezTo>
                      <a:cubicBezTo>
                        <a:pt x="12878" y="679"/>
                        <a:pt x="12751" y="606"/>
                        <a:pt x="12630" y="558"/>
                      </a:cubicBezTo>
                      <a:cubicBezTo>
                        <a:pt x="12533" y="521"/>
                        <a:pt x="12430" y="497"/>
                        <a:pt x="12333" y="497"/>
                      </a:cubicBezTo>
                      <a:cubicBezTo>
                        <a:pt x="12327" y="467"/>
                        <a:pt x="12327" y="449"/>
                        <a:pt x="12315" y="418"/>
                      </a:cubicBezTo>
                      <a:cubicBezTo>
                        <a:pt x="12278" y="285"/>
                        <a:pt x="12212" y="152"/>
                        <a:pt x="12073"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63"/>
                <p:cNvSpPr/>
                <p:nvPr/>
              </p:nvSpPr>
              <p:spPr>
                <a:xfrm>
                  <a:off x="3269487" y="2272325"/>
                  <a:ext cx="11675" cy="15775"/>
                </a:xfrm>
                <a:custGeom>
                  <a:avLst/>
                  <a:gdLst/>
                  <a:ahLst/>
                  <a:cxnLst/>
                  <a:rect l="l" t="t" r="r" b="b"/>
                  <a:pathLst>
                    <a:path w="467" h="631" extrusionOk="0">
                      <a:moveTo>
                        <a:pt x="31" y="1"/>
                      </a:moveTo>
                      <a:cubicBezTo>
                        <a:pt x="1" y="92"/>
                        <a:pt x="1" y="170"/>
                        <a:pt x="7" y="237"/>
                      </a:cubicBezTo>
                      <a:cubicBezTo>
                        <a:pt x="13" y="303"/>
                        <a:pt x="43" y="364"/>
                        <a:pt x="73" y="418"/>
                      </a:cubicBezTo>
                      <a:cubicBezTo>
                        <a:pt x="116" y="473"/>
                        <a:pt x="152" y="515"/>
                        <a:pt x="212" y="558"/>
                      </a:cubicBezTo>
                      <a:cubicBezTo>
                        <a:pt x="273" y="594"/>
                        <a:pt x="340" y="624"/>
                        <a:pt x="436" y="630"/>
                      </a:cubicBezTo>
                      <a:cubicBezTo>
                        <a:pt x="467" y="534"/>
                        <a:pt x="467" y="455"/>
                        <a:pt x="461" y="394"/>
                      </a:cubicBezTo>
                      <a:cubicBezTo>
                        <a:pt x="449" y="328"/>
                        <a:pt x="424" y="267"/>
                        <a:pt x="394" y="213"/>
                      </a:cubicBezTo>
                      <a:cubicBezTo>
                        <a:pt x="358" y="164"/>
                        <a:pt x="315" y="116"/>
                        <a:pt x="255" y="79"/>
                      </a:cubicBezTo>
                      <a:cubicBezTo>
                        <a:pt x="194" y="43"/>
                        <a:pt x="128" y="13"/>
                        <a:pt x="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63"/>
                <p:cNvSpPr/>
                <p:nvPr/>
              </p:nvSpPr>
              <p:spPr>
                <a:xfrm>
                  <a:off x="3314437" y="2268550"/>
                  <a:ext cx="10625" cy="17125"/>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63"/>
                <p:cNvSpPr/>
                <p:nvPr/>
              </p:nvSpPr>
              <p:spPr>
                <a:xfrm>
                  <a:off x="3338662" y="2264300"/>
                  <a:ext cx="11675" cy="15925"/>
                </a:xfrm>
                <a:custGeom>
                  <a:avLst/>
                  <a:gdLst/>
                  <a:ahLst/>
                  <a:cxnLst/>
                  <a:rect l="l" t="t" r="r" b="b"/>
                  <a:pathLst>
                    <a:path w="467" h="637" extrusionOk="0">
                      <a:moveTo>
                        <a:pt x="424" y="1"/>
                      </a:moveTo>
                      <a:cubicBezTo>
                        <a:pt x="321" y="13"/>
                        <a:pt x="261" y="43"/>
                        <a:pt x="200" y="80"/>
                      </a:cubicBezTo>
                      <a:cubicBezTo>
                        <a:pt x="146" y="122"/>
                        <a:pt x="103" y="164"/>
                        <a:pt x="73" y="219"/>
                      </a:cubicBezTo>
                      <a:cubicBezTo>
                        <a:pt x="43" y="267"/>
                        <a:pt x="19" y="334"/>
                        <a:pt x="12" y="400"/>
                      </a:cubicBezTo>
                      <a:cubicBezTo>
                        <a:pt x="0" y="467"/>
                        <a:pt x="0" y="540"/>
                        <a:pt x="43" y="637"/>
                      </a:cubicBezTo>
                      <a:cubicBezTo>
                        <a:pt x="140" y="618"/>
                        <a:pt x="206" y="588"/>
                        <a:pt x="267" y="552"/>
                      </a:cubicBezTo>
                      <a:cubicBezTo>
                        <a:pt x="321" y="515"/>
                        <a:pt x="364" y="467"/>
                        <a:pt x="394" y="413"/>
                      </a:cubicBezTo>
                      <a:cubicBezTo>
                        <a:pt x="424" y="364"/>
                        <a:pt x="448" y="304"/>
                        <a:pt x="454" y="231"/>
                      </a:cubicBezTo>
                      <a:cubicBezTo>
                        <a:pt x="467" y="164"/>
                        <a:pt x="467" y="92"/>
                        <a:pt x="4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63"/>
                <p:cNvSpPr/>
                <p:nvPr/>
              </p:nvSpPr>
              <p:spPr>
                <a:xfrm>
                  <a:off x="3469800" y="2232975"/>
                  <a:ext cx="11075" cy="16525"/>
                </a:xfrm>
                <a:custGeom>
                  <a:avLst/>
                  <a:gdLst/>
                  <a:ahLst/>
                  <a:cxnLst/>
                  <a:rect l="l" t="t" r="r" b="b"/>
                  <a:pathLst>
                    <a:path w="443" h="661" extrusionOk="0">
                      <a:moveTo>
                        <a:pt x="49" y="1"/>
                      </a:moveTo>
                      <a:cubicBezTo>
                        <a:pt x="1" y="91"/>
                        <a:pt x="1" y="170"/>
                        <a:pt x="1" y="237"/>
                      </a:cubicBezTo>
                      <a:cubicBezTo>
                        <a:pt x="13" y="303"/>
                        <a:pt x="25" y="364"/>
                        <a:pt x="55" y="418"/>
                      </a:cubicBezTo>
                      <a:cubicBezTo>
                        <a:pt x="85" y="473"/>
                        <a:pt x="122" y="515"/>
                        <a:pt x="176" y="564"/>
                      </a:cubicBezTo>
                      <a:cubicBezTo>
                        <a:pt x="231" y="606"/>
                        <a:pt x="297" y="642"/>
                        <a:pt x="394" y="661"/>
                      </a:cubicBezTo>
                      <a:cubicBezTo>
                        <a:pt x="437" y="570"/>
                        <a:pt x="443" y="497"/>
                        <a:pt x="443" y="424"/>
                      </a:cubicBezTo>
                      <a:cubicBezTo>
                        <a:pt x="431" y="358"/>
                        <a:pt x="418" y="297"/>
                        <a:pt x="388" y="243"/>
                      </a:cubicBezTo>
                      <a:cubicBezTo>
                        <a:pt x="358" y="194"/>
                        <a:pt x="322" y="146"/>
                        <a:pt x="267" y="103"/>
                      </a:cubicBezTo>
                      <a:cubicBezTo>
                        <a:pt x="213" y="55"/>
                        <a:pt x="146" y="19"/>
                        <a:pt x="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63"/>
                <p:cNvSpPr/>
                <p:nvPr/>
              </p:nvSpPr>
              <p:spPr>
                <a:xfrm>
                  <a:off x="3063637" y="2289650"/>
                  <a:ext cx="15775" cy="11500"/>
                </a:xfrm>
                <a:custGeom>
                  <a:avLst/>
                  <a:gdLst/>
                  <a:ahLst/>
                  <a:cxnLst/>
                  <a:rect l="l" t="t" r="r" b="b"/>
                  <a:pathLst>
                    <a:path w="631" h="460" extrusionOk="0">
                      <a:moveTo>
                        <a:pt x="459" y="1"/>
                      </a:moveTo>
                      <a:cubicBezTo>
                        <a:pt x="436" y="1"/>
                        <a:pt x="415" y="2"/>
                        <a:pt x="394" y="4"/>
                      </a:cubicBezTo>
                      <a:cubicBezTo>
                        <a:pt x="327" y="16"/>
                        <a:pt x="267" y="34"/>
                        <a:pt x="212" y="77"/>
                      </a:cubicBezTo>
                      <a:cubicBezTo>
                        <a:pt x="158" y="107"/>
                        <a:pt x="116" y="149"/>
                        <a:pt x="73" y="210"/>
                      </a:cubicBezTo>
                      <a:cubicBezTo>
                        <a:pt x="37" y="270"/>
                        <a:pt x="7" y="337"/>
                        <a:pt x="1" y="434"/>
                      </a:cubicBezTo>
                      <a:cubicBezTo>
                        <a:pt x="59" y="456"/>
                        <a:pt x="106" y="460"/>
                        <a:pt x="149" y="460"/>
                      </a:cubicBezTo>
                      <a:cubicBezTo>
                        <a:pt x="177" y="460"/>
                        <a:pt x="204" y="458"/>
                        <a:pt x="231" y="458"/>
                      </a:cubicBezTo>
                      <a:cubicBezTo>
                        <a:pt x="303" y="452"/>
                        <a:pt x="364" y="428"/>
                        <a:pt x="418" y="391"/>
                      </a:cubicBezTo>
                      <a:cubicBezTo>
                        <a:pt x="467" y="361"/>
                        <a:pt x="515" y="313"/>
                        <a:pt x="551" y="258"/>
                      </a:cubicBezTo>
                      <a:cubicBezTo>
                        <a:pt x="588" y="198"/>
                        <a:pt x="618" y="125"/>
                        <a:pt x="630" y="28"/>
                      </a:cubicBezTo>
                      <a:cubicBezTo>
                        <a:pt x="567" y="7"/>
                        <a:pt x="510" y="1"/>
                        <a:pt x="4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63"/>
                <p:cNvSpPr/>
                <p:nvPr/>
              </p:nvSpPr>
              <p:spPr>
                <a:xfrm>
                  <a:off x="3077112" y="2296650"/>
                  <a:ext cx="18175" cy="10100"/>
                </a:xfrm>
                <a:custGeom>
                  <a:avLst/>
                  <a:gdLst/>
                  <a:ahLst/>
                  <a:cxnLst/>
                  <a:rect l="l" t="t" r="r" b="b"/>
                  <a:pathLst>
                    <a:path w="727" h="404" extrusionOk="0">
                      <a:moveTo>
                        <a:pt x="414" y="1"/>
                      </a:moveTo>
                      <a:cubicBezTo>
                        <a:pt x="382" y="1"/>
                        <a:pt x="352" y="6"/>
                        <a:pt x="321" y="15"/>
                      </a:cubicBezTo>
                      <a:cubicBezTo>
                        <a:pt x="261" y="27"/>
                        <a:pt x="200" y="57"/>
                        <a:pt x="152" y="99"/>
                      </a:cubicBezTo>
                      <a:cubicBezTo>
                        <a:pt x="97" y="136"/>
                        <a:pt x="43" y="184"/>
                        <a:pt x="0" y="281"/>
                      </a:cubicBezTo>
                      <a:cubicBezTo>
                        <a:pt x="73" y="342"/>
                        <a:pt x="140" y="360"/>
                        <a:pt x="212" y="390"/>
                      </a:cubicBezTo>
                      <a:cubicBezTo>
                        <a:pt x="246" y="399"/>
                        <a:pt x="277" y="404"/>
                        <a:pt x="308" y="404"/>
                      </a:cubicBezTo>
                      <a:cubicBezTo>
                        <a:pt x="339" y="404"/>
                        <a:pt x="370" y="399"/>
                        <a:pt x="400" y="390"/>
                      </a:cubicBezTo>
                      <a:cubicBezTo>
                        <a:pt x="460" y="378"/>
                        <a:pt x="521" y="348"/>
                        <a:pt x="576" y="305"/>
                      </a:cubicBezTo>
                      <a:cubicBezTo>
                        <a:pt x="624" y="263"/>
                        <a:pt x="678" y="208"/>
                        <a:pt x="727" y="118"/>
                      </a:cubicBezTo>
                      <a:cubicBezTo>
                        <a:pt x="648" y="51"/>
                        <a:pt x="582" y="27"/>
                        <a:pt x="515" y="15"/>
                      </a:cubicBezTo>
                      <a:cubicBezTo>
                        <a:pt x="479" y="6"/>
                        <a:pt x="445" y="1"/>
                        <a:pt x="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00" name="Google Shape;2300;p63"/>
            <p:cNvSpPr/>
            <p:nvPr/>
          </p:nvSpPr>
          <p:spPr>
            <a:xfrm>
              <a:off x="5937001" y="19383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63"/>
            <p:cNvSpPr/>
            <p:nvPr/>
          </p:nvSpPr>
          <p:spPr>
            <a:xfrm>
              <a:off x="7232401" y="26241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63"/>
            <p:cNvSpPr/>
            <p:nvPr/>
          </p:nvSpPr>
          <p:spPr>
            <a:xfrm>
              <a:off x="7842001" y="24717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63"/>
            <p:cNvSpPr/>
            <p:nvPr/>
          </p:nvSpPr>
          <p:spPr>
            <a:xfrm>
              <a:off x="6927601" y="19383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63"/>
            <p:cNvSpPr/>
            <p:nvPr/>
          </p:nvSpPr>
          <p:spPr>
            <a:xfrm>
              <a:off x="6927601" y="11763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63"/>
            <p:cNvSpPr/>
            <p:nvPr/>
          </p:nvSpPr>
          <p:spPr>
            <a:xfrm>
              <a:off x="6394201" y="17859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63"/>
            <p:cNvSpPr/>
            <p:nvPr/>
          </p:nvSpPr>
          <p:spPr>
            <a:xfrm rot="-1764381">
              <a:off x="7613401" y="2547927"/>
              <a:ext cx="121183" cy="213776"/>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63"/>
            <p:cNvSpPr/>
            <p:nvPr/>
          </p:nvSpPr>
          <p:spPr>
            <a:xfrm rot="-1394943">
              <a:off x="5784601" y="1709726"/>
              <a:ext cx="121184" cy="213776"/>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8" name="Google Shape;2308;p63"/>
          <p:cNvGrpSpPr/>
          <p:nvPr/>
        </p:nvGrpSpPr>
        <p:grpSpPr>
          <a:xfrm>
            <a:off x="2116355" y="2027527"/>
            <a:ext cx="638679" cy="875691"/>
            <a:chOff x="-239075" y="766427"/>
            <a:chExt cx="3345619" cy="4587170"/>
          </a:xfrm>
        </p:grpSpPr>
        <p:sp>
          <p:nvSpPr>
            <p:cNvPr id="2309" name="Google Shape;2309;p63"/>
            <p:cNvSpPr/>
            <p:nvPr/>
          </p:nvSpPr>
          <p:spPr>
            <a:xfrm>
              <a:off x="-239075" y="903740"/>
              <a:ext cx="3345619" cy="2928460"/>
            </a:xfrm>
            <a:custGeom>
              <a:avLst/>
              <a:gdLst/>
              <a:ahLst/>
              <a:cxnLst/>
              <a:rect l="l" t="t" r="r" b="b"/>
              <a:pathLst>
                <a:path w="47318" h="41418" extrusionOk="0">
                  <a:moveTo>
                    <a:pt x="21365" y="0"/>
                  </a:moveTo>
                  <a:lnTo>
                    <a:pt x="21684" y="91"/>
                  </a:lnTo>
                  <a:cubicBezTo>
                    <a:pt x="20402" y="405"/>
                    <a:pt x="19076" y="567"/>
                    <a:pt x="17755" y="567"/>
                  </a:cubicBezTo>
                  <a:cubicBezTo>
                    <a:pt x="16959" y="567"/>
                    <a:pt x="16165" y="508"/>
                    <a:pt x="15385" y="388"/>
                  </a:cubicBezTo>
                  <a:cubicBezTo>
                    <a:pt x="14855" y="307"/>
                    <a:pt x="14308" y="201"/>
                    <a:pt x="13780" y="201"/>
                  </a:cubicBezTo>
                  <a:cubicBezTo>
                    <a:pt x="13421" y="201"/>
                    <a:pt x="13069" y="250"/>
                    <a:pt x="12737" y="388"/>
                  </a:cubicBezTo>
                  <a:cubicBezTo>
                    <a:pt x="12212" y="594"/>
                    <a:pt x="11824" y="982"/>
                    <a:pt x="11413" y="1392"/>
                  </a:cubicBezTo>
                  <a:lnTo>
                    <a:pt x="7989" y="4725"/>
                  </a:lnTo>
                  <a:cubicBezTo>
                    <a:pt x="7601" y="5113"/>
                    <a:pt x="7190" y="5524"/>
                    <a:pt x="6939" y="6003"/>
                  </a:cubicBezTo>
                  <a:cubicBezTo>
                    <a:pt x="6346" y="7213"/>
                    <a:pt x="6734" y="8765"/>
                    <a:pt x="5935" y="9838"/>
                  </a:cubicBezTo>
                  <a:cubicBezTo>
                    <a:pt x="5045" y="11025"/>
                    <a:pt x="3242" y="10911"/>
                    <a:pt x="2032" y="11801"/>
                  </a:cubicBezTo>
                  <a:cubicBezTo>
                    <a:pt x="868" y="12691"/>
                    <a:pt x="594" y="14357"/>
                    <a:pt x="434" y="15887"/>
                  </a:cubicBezTo>
                  <a:cubicBezTo>
                    <a:pt x="206" y="17986"/>
                    <a:pt x="0" y="20155"/>
                    <a:pt x="457" y="22232"/>
                  </a:cubicBezTo>
                  <a:cubicBezTo>
                    <a:pt x="1005" y="24629"/>
                    <a:pt x="2466" y="26843"/>
                    <a:pt x="2420" y="29285"/>
                  </a:cubicBezTo>
                  <a:cubicBezTo>
                    <a:pt x="2397" y="30495"/>
                    <a:pt x="2055" y="31796"/>
                    <a:pt x="2694" y="32823"/>
                  </a:cubicBezTo>
                  <a:cubicBezTo>
                    <a:pt x="3244" y="33682"/>
                    <a:pt x="4286" y="33946"/>
                    <a:pt x="5332" y="33946"/>
                  </a:cubicBezTo>
                  <a:cubicBezTo>
                    <a:pt x="5675" y="33946"/>
                    <a:pt x="6019" y="33918"/>
                    <a:pt x="6346" y="33873"/>
                  </a:cubicBezTo>
                  <a:cubicBezTo>
                    <a:pt x="6992" y="33795"/>
                    <a:pt x="7670" y="33684"/>
                    <a:pt x="8326" y="33684"/>
                  </a:cubicBezTo>
                  <a:cubicBezTo>
                    <a:pt x="9014" y="33684"/>
                    <a:pt x="9676" y="33806"/>
                    <a:pt x="10249" y="34215"/>
                  </a:cubicBezTo>
                  <a:cubicBezTo>
                    <a:pt x="11710" y="35288"/>
                    <a:pt x="11824" y="37822"/>
                    <a:pt x="13490" y="38415"/>
                  </a:cubicBezTo>
                  <a:cubicBezTo>
                    <a:pt x="13727" y="38499"/>
                    <a:pt x="13969" y="38532"/>
                    <a:pt x="14214" y="38532"/>
                  </a:cubicBezTo>
                  <a:cubicBezTo>
                    <a:pt x="15244" y="38532"/>
                    <a:pt x="16335" y="37936"/>
                    <a:pt x="17357" y="37936"/>
                  </a:cubicBezTo>
                  <a:cubicBezTo>
                    <a:pt x="17618" y="37936"/>
                    <a:pt x="17874" y="37975"/>
                    <a:pt x="18124" y="38073"/>
                  </a:cubicBezTo>
                  <a:cubicBezTo>
                    <a:pt x="18580" y="38255"/>
                    <a:pt x="18923" y="38598"/>
                    <a:pt x="19288" y="38940"/>
                  </a:cubicBezTo>
                  <a:cubicBezTo>
                    <a:pt x="20657" y="40127"/>
                    <a:pt x="22324" y="41108"/>
                    <a:pt x="24081" y="41359"/>
                  </a:cubicBezTo>
                  <a:cubicBezTo>
                    <a:pt x="24357" y="41398"/>
                    <a:pt x="24637" y="41417"/>
                    <a:pt x="24916" y="41417"/>
                  </a:cubicBezTo>
                  <a:cubicBezTo>
                    <a:pt x="26461" y="41417"/>
                    <a:pt x="28006" y="40830"/>
                    <a:pt x="29011" y="39670"/>
                  </a:cubicBezTo>
                  <a:cubicBezTo>
                    <a:pt x="29696" y="38894"/>
                    <a:pt x="30107" y="37867"/>
                    <a:pt x="30883" y="37182"/>
                  </a:cubicBezTo>
                  <a:cubicBezTo>
                    <a:pt x="31979" y="36155"/>
                    <a:pt x="33576" y="36018"/>
                    <a:pt x="35014" y="35539"/>
                  </a:cubicBezTo>
                  <a:cubicBezTo>
                    <a:pt x="36955" y="34877"/>
                    <a:pt x="38644" y="33508"/>
                    <a:pt x="39739" y="31773"/>
                  </a:cubicBezTo>
                  <a:cubicBezTo>
                    <a:pt x="39922" y="31522"/>
                    <a:pt x="40082" y="31202"/>
                    <a:pt x="40378" y="31088"/>
                  </a:cubicBezTo>
                  <a:cubicBezTo>
                    <a:pt x="40541" y="31007"/>
                    <a:pt x="40728" y="30995"/>
                    <a:pt x="40921" y="30995"/>
                  </a:cubicBezTo>
                  <a:cubicBezTo>
                    <a:pt x="40998" y="30995"/>
                    <a:pt x="41076" y="30997"/>
                    <a:pt x="41154" y="30997"/>
                  </a:cubicBezTo>
                  <a:cubicBezTo>
                    <a:pt x="43757" y="30974"/>
                    <a:pt x="45628" y="28030"/>
                    <a:pt x="45377" y="25382"/>
                  </a:cubicBezTo>
                  <a:cubicBezTo>
                    <a:pt x="45263" y="24332"/>
                    <a:pt x="44921" y="23191"/>
                    <a:pt x="45400" y="22232"/>
                  </a:cubicBezTo>
                  <a:cubicBezTo>
                    <a:pt x="45720" y="21638"/>
                    <a:pt x="46336" y="21205"/>
                    <a:pt x="46564" y="20543"/>
                  </a:cubicBezTo>
                  <a:cubicBezTo>
                    <a:pt x="46998" y="19219"/>
                    <a:pt x="45377" y="17849"/>
                    <a:pt x="45856" y="16503"/>
                  </a:cubicBezTo>
                  <a:cubicBezTo>
                    <a:pt x="45993" y="16092"/>
                    <a:pt x="46313" y="15818"/>
                    <a:pt x="46518" y="15453"/>
                  </a:cubicBezTo>
                  <a:cubicBezTo>
                    <a:pt x="47317" y="13992"/>
                    <a:pt x="46222" y="12212"/>
                    <a:pt x="45149" y="10956"/>
                  </a:cubicBezTo>
                  <a:cubicBezTo>
                    <a:pt x="41086" y="6163"/>
                    <a:pt x="36247" y="1438"/>
                    <a:pt x="30107" y="502"/>
                  </a:cubicBezTo>
                  <a:cubicBezTo>
                    <a:pt x="27231" y="46"/>
                    <a:pt x="24264" y="502"/>
                    <a:pt x="21365" y="0"/>
                  </a:cubicBezTo>
                  <a:close/>
                </a:path>
              </a:pathLst>
            </a:custGeom>
            <a:solidFill>
              <a:srgbClr val="77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63"/>
            <p:cNvSpPr/>
            <p:nvPr/>
          </p:nvSpPr>
          <p:spPr>
            <a:xfrm>
              <a:off x="-239075" y="903740"/>
              <a:ext cx="3345619" cy="2928460"/>
            </a:xfrm>
            <a:custGeom>
              <a:avLst/>
              <a:gdLst/>
              <a:ahLst/>
              <a:cxnLst/>
              <a:rect l="l" t="t" r="r" b="b"/>
              <a:pathLst>
                <a:path w="47318" h="41418" extrusionOk="0">
                  <a:moveTo>
                    <a:pt x="21365" y="0"/>
                  </a:moveTo>
                  <a:lnTo>
                    <a:pt x="21684" y="91"/>
                  </a:lnTo>
                  <a:cubicBezTo>
                    <a:pt x="20402" y="405"/>
                    <a:pt x="19076" y="567"/>
                    <a:pt x="17755" y="567"/>
                  </a:cubicBezTo>
                  <a:cubicBezTo>
                    <a:pt x="16959" y="567"/>
                    <a:pt x="16165" y="508"/>
                    <a:pt x="15385" y="388"/>
                  </a:cubicBezTo>
                  <a:cubicBezTo>
                    <a:pt x="14855" y="307"/>
                    <a:pt x="14308" y="201"/>
                    <a:pt x="13780" y="201"/>
                  </a:cubicBezTo>
                  <a:cubicBezTo>
                    <a:pt x="13421" y="201"/>
                    <a:pt x="13069" y="250"/>
                    <a:pt x="12737" y="388"/>
                  </a:cubicBezTo>
                  <a:cubicBezTo>
                    <a:pt x="12212" y="594"/>
                    <a:pt x="11824" y="982"/>
                    <a:pt x="11413" y="1392"/>
                  </a:cubicBezTo>
                  <a:lnTo>
                    <a:pt x="7989" y="4725"/>
                  </a:lnTo>
                  <a:cubicBezTo>
                    <a:pt x="7601" y="5113"/>
                    <a:pt x="7190" y="5524"/>
                    <a:pt x="6939" y="6003"/>
                  </a:cubicBezTo>
                  <a:cubicBezTo>
                    <a:pt x="6346" y="7213"/>
                    <a:pt x="6734" y="8765"/>
                    <a:pt x="5935" y="9838"/>
                  </a:cubicBezTo>
                  <a:cubicBezTo>
                    <a:pt x="5045" y="11025"/>
                    <a:pt x="3242" y="10911"/>
                    <a:pt x="2032" y="11801"/>
                  </a:cubicBezTo>
                  <a:cubicBezTo>
                    <a:pt x="868" y="12691"/>
                    <a:pt x="594" y="14357"/>
                    <a:pt x="434" y="15887"/>
                  </a:cubicBezTo>
                  <a:cubicBezTo>
                    <a:pt x="206" y="17986"/>
                    <a:pt x="0" y="20155"/>
                    <a:pt x="457" y="22232"/>
                  </a:cubicBezTo>
                  <a:cubicBezTo>
                    <a:pt x="1005" y="24629"/>
                    <a:pt x="2466" y="26843"/>
                    <a:pt x="2420" y="29285"/>
                  </a:cubicBezTo>
                  <a:cubicBezTo>
                    <a:pt x="2397" y="30495"/>
                    <a:pt x="2055" y="31796"/>
                    <a:pt x="2694" y="32823"/>
                  </a:cubicBezTo>
                  <a:cubicBezTo>
                    <a:pt x="3244" y="33682"/>
                    <a:pt x="4286" y="33946"/>
                    <a:pt x="5332" y="33946"/>
                  </a:cubicBezTo>
                  <a:cubicBezTo>
                    <a:pt x="5675" y="33946"/>
                    <a:pt x="6019" y="33918"/>
                    <a:pt x="6346" y="33873"/>
                  </a:cubicBezTo>
                  <a:cubicBezTo>
                    <a:pt x="6992" y="33795"/>
                    <a:pt x="7670" y="33684"/>
                    <a:pt x="8326" y="33684"/>
                  </a:cubicBezTo>
                  <a:cubicBezTo>
                    <a:pt x="9014" y="33684"/>
                    <a:pt x="9676" y="33806"/>
                    <a:pt x="10249" y="34215"/>
                  </a:cubicBezTo>
                  <a:cubicBezTo>
                    <a:pt x="11710" y="35288"/>
                    <a:pt x="11824" y="37822"/>
                    <a:pt x="13490" y="38415"/>
                  </a:cubicBezTo>
                  <a:cubicBezTo>
                    <a:pt x="13727" y="38499"/>
                    <a:pt x="13969" y="38532"/>
                    <a:pt x="14214" y="38532"/>
                  </a:cubicBezTo>
                  <a:cubicBezTo>
                    <a:pt x="15244" y="38532"/>
                    <a:pt x="16335" y="37936"/>
                    <a:pt x="17357" y="37936"/>
                  </a:cubicBezTo>
                  <a:cubicBezTo>
                    <a:pt x="17618" y="37936"/>
                    <a:pt x="17874" y="37975"/>
                    <a:pt x="18124" y="38073"/>
                  </a:cubicBezTo>
                  <a:cubicBezTo>
                    <a:pt x="18580" y="38255"/>
                    <a:pt x="18923" y="38598"/>
                    <a:pt x="19288" y="38940"/>
                  </a:cubicBezTo>
                  <a:cubicBezTo>
                    <a:pt x="20657" y="40127"/>
                    <a:pt x="22324" y="41108"/>
                    <a:pt x="24081" y="41359"/>
                  </a:cubicBezTo>
                  <a:cubicBezTo>
                    <a:pt x="24357" y="41398"/>
                    <a:pt x="24637" y="41417"/>
                    <a:pt x="24916" y="41417"/>
                  </a:cubicBezTo>
                  <a:cubicBezTo>
                    <a:pt x="26461" y="41417"/>
                    <a:pt x="28006" y="40830"/>
                    <a:pt x="29011" y="39670"/>
                  </a:cubicBezTo>
                  <a:cubicBezTo>
                    <a:pt x="29696" y="38894"/>
                    <a:pt x="30107" y="37867"/>
                    <a:pt x="30883" y="37182"/>
                  </a:cubicBezTo>
                  <a:cubicBezTo>
                    <a:pt x="31979" y="36155"/>
                    <a:pt x="33576" y="36018"/>
                    <a:pt x="35014" y="35539"/>
                  </a:cubicBezTo>
                  <a:cubicBezTo>
                    <a:pt x="36955" y="34877"/>
                    <a:pt x="38644" y="33508"/>
                    <a:pt x="39739" y="31773"/>
                  </a:cubicBezTo>
                  <a:cubicBezTo>
                    <a:pt x="39922" y="31522"/>
                    <a:pt x="40082" y="31202"/>
                    <a:pt x="40378" y="31088"/>
                  </a:cubicBezTo>
                  <a:cubicBezTo>
                    <a:pt x="40541" y="31007"/>
                    <a:pt x="40728" y="30995"/>
                    <a:pt x="40921" y="30995"/>
                  </a:cubicBezTo>
                  <a:cubicBezTo>
                    <a:pt x="40998" y="30995"/>
                    <a:pt x="41076" y="30997"/>
                    <a:pt x="41154" y="30997"/>
                  </a:cubicBezTo>
                  <a:cubicBezTo>
                    <a:pt x="43757" y="30974"/>
                    <a:pt x="45628" y="28030"/>
                    <a:pt x="45377" y="25382"/>
                  </a:cubicBezTo>
                  <a:cubicBezTo>
                    <a:pt x="45263" y="24332"/>
                    <a:pt x="44921" y="23191"/>
                    <a:pt x="45400" y="22232"/>
                  </a:cubicBezTo>
                  <a:cubicBezTo>
                    <a:pt x="45720" y="21638"/>
                    <a:pt x="46336" y="21205"/>
                    <a:pt x="46564" y="20543"/>
                  </a:cubicBezTo>
                  <a:cubicBezTo>
                    <a:pt x="46998" y="19219"/>
                    <a:pt x="45377" y="17849"/>
                    <a:pt x="45856" y="16503"/>
                  </a:cubicBezTo>
                  <a:cubicBezTo>
                    <a:pt x="45993" y="16092"/>
                    <a:pt x="46313" y="15818"/>
                    <a:pt x="46518" y="15453"/>
                  </a:cubicBezTo>
                  <a:cubicBezTo>
                    <a:pt x="47317" y="13992"/>
                    <a:pt x="46222" y="12212"/>
                    <a:pt x="45149" y="10956"/>
                  </a:cubicBezTo>
                  <a:cubicBezTo>
                    <a:pt x="41086" y="6163"/>
                    <a:pt x="36247" y="1438"/>
                    <a:pt x="30107" y="502"/>
                  </a:cubicBezTo>
                  <a:cubicBezTo>
                    <a:pt x="27231" y="46"/>
                    <a:pt x="24264" y="502"/>
                    <a:pt x="21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63"/>
            <p:cNvSpPr/>
            <p:nvPr/>
          </p:nvSpPr>
          <p:spPr>
            <a:xfrm>
              <a:off x="1252205" y="2843656"/>
              <a:ext cx="653668" cy="2291690"/>
            </a:xfrm>
            <a:custGeom>
              <a:avLst/>
              <a:gdLst/>
              <a:ahLst/>
              <a:cxnLst/>
              <a:rect l="l" t="t" r="r" b="b"/>
              <a:pathLst>
                <a:path w="9245" h="32412" extrusionOk="0">
                  <a:moveTo>
                    <a:pt x="8925" y="0"/>
                  </a:moveTo>
                  <a:cubicBezTo>
                    <a:pt x="8696" y="2762"/>
                    <a:pt x="8126" y="5501"/>
                    <a:pt x="7213" y="8126"/>
                  </a:cubicBezTo>
                  <a:cubicBezTo>
                    <a:pt x="6756" y="9450"/>
                    <a:pt x="6231" y="10705"/>
                    <a:pt x="5615" y="11960"/>
                  </a:cubicBezTo>
                  <a:lnTo>
                    <a:pt x="4679" y="13832"/>
                  </a:lnTo>
                  <a:cubicBezTo>
                    <a:pt x="4337" y="14471"/>
                    <a:pt x="4063" y="15156"/>
                    <a:pt x="3789" y="15795"/>
                  </a:cubicBezTo>
                  <a:cubicBezTo>
                    <a:pt x="3287" y="17119"/>
                    <a:pt x="2853" y="18420"/>
                    <a:pt x="2260" y="19653"/>
                  </a:cubicBezTo>
                  <a:cubicBezTo>
                    <a:pt x="1689" y="20885"/>
                    <a:pt x="1004" y="22163"/>
                    <a:pt x="571" y="23624"/>
                  </a:cubicBezTo>
                  <a:cubicBezTo>
                    <a:pt x="114" y="25085"/>
                    <a:pt x="0" y="26614"/>
                    <a:pt x="91" y="28098"/>
                  </a:cubicBezTo>
                  <a:cubicBezTo>
                    <a:pt x="183" y="29582"/>
                    <a:pt x="411" y="31020"/>
                    <a:pt x="639" y="32412"/>
                  </a:cubicBezTo>
                  <a:lnTo>
                    <a:pt x="2922" y="31978"/>
                  </a:lnTo>
                  <a:cubicBezTo>
                    <a:pt x="2602" y="30631"/>
                    <a:pt x="2305" y="29308"/>
                    <a:pt x="2168" y="27984"/>
                  </a:cubicBezTo>
                  <a:cubicBezTo>
                    <a:pt x="2031" y="26683"/>
                    <a:pt x="2031" y="25382"/>
                    <a:pt x="2351" y="24126"/>
                  </a:cubicBezTo>
                  <a:cubicBezTo>
                    <a:pt x="2625" y="22871"/>
                    <a:pt x="3196" y="21593"/>
                    <a:pt x="3721" y="20292"/>
                  </a:cubicBezTo>
                  <a:cubicBezTo>
                    <a:pt x="3972" y="19630"/>
                    <a:pt x="4223" y="18945"/>
                    <a:pt x="4428" y="18260"/>
                  </a:cubicBezTo>
                  <a:cubicBezTo>
                    <a:pt x="4656" y="17575"/>
                    <a:pt x="4862" y="16914"/>
                    <a:pt x="5044" y="16252"/>
                  </a:cubicBezTo>
                  <a:cubicBezTo>
                    <a:pt x="5250" y="15613"/>
                    <a:pt x="5501" y="14973"/>
                    <a:pt x="5775" y="14357"/>
                  </a:cubicBezTo>
                  <a:lnTo>
                    <a:pt x="6597" y="12417"/>
                  </a:lnTo>
                  <a:cubicBezTo>
                    <a:pt x="7144" y="11093"/>
                    <a:pt x="7624" y="9746"/>
                    <a:pt x="7989" y="8377"/>
                  </a:cubicBezTo>
                  <a:cubicBezTo>
                    <a:pt x="8765" y="5638"/>
                    <a:pt x="9199" y="2853"/>
                    <a:pt x="9244" y="23"/>
                  </a:cubicBezTo>
                  <a:lnTo>
                    <a:pt x="89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63"/>
            <p:cNvSpPr/>
            <p:nvPr/>
          </p:nvSpPr>
          <p:spPr>
            <a:xfrm>
              <a:off x="1240892" y="2708041"/>
              <a:ext cx="545560" cy="2345002"/>
            </a:xfrm>
            <a:custGeom>
              <a:avLst/>
              <a:gdLst/>
              <a:ahLst/>
              <a:cxnLst/>
              <a:rect l="l" t="t" r="r" b="b"/>
              <a:pathLst>
                <a:path w="7716" h="33166" extrusionOk="0">
                  <a:moveTo>
                    <a:pt x="7418" y="1"/>
                  </a:moveTo>
                  <a:cubicBezTo>
                    <a:pt x="6916" y="2763"/>
                    <a:pt x="6460" y="5547"/>
                    <a:pt x="5935" y="8286"/>
                  </a:cubicBezTo>
                  <a:cubicBezTo>
                    <a:pt x="5410" y="11048"/>
                    <a:pt x="4794" y="13764"/>
                    <a:pt x="4018" y="16435"/>
                  </a:cubicBezTo>
                  <a:cubicBezTo>
                    <a:pt x="3652" y="17782"/>
                    <a:pt x="3219" y="19083"/>
                    <a:pt x="2762" y="20406"/>
                  </a:cubicBezTo>
                  <a:cubicBezTo>
                    <a:pt x="2306" y="21708"/>
                    <a:pt x="1826" y="23009"/>
                    <a:pt x="1256" y="24287"/>
                  </a:cubicBezTo>
                  <a:cubicBezTo>
                    <a:pt x="959" y="24949"/>
                    <a:pt x="708" y="25588"/>
                    <a:pt x="480" y="26341"/>
                  </a:cubicBezTo>
                  <a:cubicBezTo>
                    <a:pt x="274" y="27049"/>
                    <a:pt x="114" y="27848"/>
                    <a:pt x="69" y="28624"/>
                  </a:cubicBezTo>
                  <a:cubicBezTo>
                    <a:pt x="0" y="30153"/>
                    <a:pt x="251" y="31728"/>
                    <a:pt x="731" y="33166"/>
                  </a:cubicBezTo>
                  <a:lnTo>
                    <a:pt x="2853" y="32367"/>
                  </a:lnTo>
                  <a:cubicBezTo>
                    <a:pt x="2351" y="31157"/>
                    <a:pt x="2077" y="29902"/>
                    <a:pt x="2077" y="28646"/>
                  </a:cubicBezTo>
                  <a:cubicBezTo>
                    <a:pt x="2077" y="28030"/>
                    <a:pt x="2169" y="27414"/>
                    <a:pt x="2306" y="26798"/>
                  </a:cubicBezTo>
                  <a:cubicBezTo>
                    <a:pt x="2443" y="26158"/>
                    <a:pt x="2671" y="25542"/>
                    <a:pt x="2899" y="24880"/>
                  </a:cubicBezTo>
                  <a:cubicBezTo>
                    <a:pt x="3356" y="23579"/>
                    <a:pt x="3812" y="22210"/>
                    <a:pt x="4223" y="20840"/>
                  </a:cubicBezTo>
                  <a:cubicBezTo>
                    <a:pt x="4611" y="19493"/>
                    <a:pt x="4953" y="18101"/>
                    <a:pt x="5273" y="16732"/>
                  </a:cubicBezTo>
                  <a:cubicBezTo>
                    <a:pt x="5866" y="13947"/>
                    <a:pt x="6346" y="11185"/>
                    <a:pt x="6734" y="8400"/>
                  </a:cubicBezTo>
                  <a:cubicBezTo>
                    <a:pt x="7122" y="5616"/>
                    <a:pt x="7418" y="2831"/>
                    <a:pt x="7715" y="24"/>
                  </a:cubicBezTo>
                  <a:lnTo>
                    <a:pt x="74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63"/>
            <p:cNvSpPr/>
            <p:nvPr/>
          </p:nvSpPr>
          <p:spPr>
            <a:xfrm>
              <a:off x="929357" y="2774222"/>
              <a:ext cx="439078" cy="1901187"/>
            </a:xfrm>
            <a:custGeom>
              <a:avLst/>
              <a:gdLst/>
              <a:ahLst/>
              <a:cxnLst/>
              <a:rect l="l" t="t" r="r" b="b"/>
              <a:pathLst>
                <a:path w="6210" h="26889" extrusionOk="0">
                  <a:moveTo>
                    <a:pt x="298" y="1"/>
                  </a:moveTo>
                  <a:lnTo>
                    <a:pt x="1" y="69"/>
                  </a:lnTo>
                  <a:cubicBezTo>
                    <a:pt x="366" y="2352"/>
                    <a:pt x="982" y="4611"/>
                    <a:pt x="1781" y="6802"/>
                  </a:cubicBezTo>
                  <a:cubicBezTo>
                    <a:pt x="2169" y="7875"/>
                    <a:pt x="2626" y="8971"/>
                    <a:pt x="3105" y="10021"/>
                  </a:cubicBezTo>
                  <a:cubicBezTo>
                    <a:pt x="3562" y="11071"/>
                    <a:pt x="4018" y="12098"/>
                    <a:pt x="4224" y="13171"/>
                  </a:cubicBezTo>
                  <a:cubicBezTo>
                    <a:pt x="4429" y="14198"/>
                    <a:pt x="4429" y="15293"/>
                    <a:pt x="4361" y="16435"/>
                  </a:cubicBezTo>
                  <a:lnTo>
                    <a:pt x="4224" y="19904"/>
                  </a:lnTo>
                  <a:lnTo>
                    <a:pt x="3950" y="26820"/>
                  </a:lnTo>
                  <a:lnTo>
                    <a:pt x="6209" y="26889"/>
                  </a:lnTo>
                  <a:lnTo>
                    <a:pt x="6027" y="19950"/>
                  </a:lnTo>
                  <a:lnTo>
                    <a:pt x="5913" y="16480"/>
                  </a:lnTo>
                  <a:cubicBezTo>
                    <a:pt x="5867" y="15293"/>
                    <a:pt x="5799" y="14084"/>
                    <a:pt x="5479" y="12874"/>
                  </a:cubicBezTo>
                  <a:cubicBezTo>
                    <a:pt x="5159" y="11687"/>
                    <a:pt x="4589" y="10614"/>
                    <a:pt x="4041" y="9587"/>
                  </a:cubicBezTo>
                  <a:cubicBezTo>
                    <a:pt x="3516" y="8560"/>
                    <a:pt x="2968" y="7579"/>
                    <a:pt x="2512" y="6506"/>
                  </a:cubicBezTo>
                  <a:cubicBezTo>
                    <a:pt x="1576" y="4429"/>
                    <a:pt x="823" y="2237"/>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63"/>
            <p:cNvSpPr/>
            <p:nvPr/>
          </p:nvSpPr>
          <p:spPr>
            <a:xfrm>
              <a:off x="556590" y="3242232"/>
              <a:ext cx="810209" cy="1417070"/>
            </a:xfrm>
            <a:custGeom>
              <a:avLst/>
              <a:gdLst/>
              <a:ahLst/>
              <a:cxnLst/>
              <a:rect l="l" t="t" r="r" b="b"/>
              <a:pathLst>
                <a:path w="11459" h="20042" extrusionOk="0">
                  <a:moveTo>
                    <a:pt x="274" y="1"/>
                  </a:moveTo>
                  <a:lnTo>
                    <a:pt x="0" y="115"/>
                  </a:lnTo>
                  <a:cubicBezTo>
                    <a:pt x="708" y="2101"/>
                    <a:pt x="2077" y="3858"/>
                    <a:pt x="3881" y="5068"/>
                  </a:cubicBezTo>
                  <a:cubicBezTo>
                    <a:pt x="4771" y="5684"/>
                    <a:pt x="5707" y="6141"/>
                    <a:pt x="6597" y="6666"/>
                  </a:cubicBezTo>
                  <a:cubicBezTo>
                    <a:pt x="7441" y="7168"/>
                    <a:pt x="8309" y="7716"/>
                    <a:pt x="8948" y="8378"/>
                  </a:cubicBezTo>
                  <a:cubicBezTo>
                    <a:pt x="9130" y="8515"/>
                    <a:pt x="9267" y="8674"/>
                    <a:pt x="9359" y="8857"/>
                  </a:cubicBezTo>
                  <a:cubicBezTo>
                    <a:pt x="9473" y="8994"/>
                    <a:pt x="9518" y="9177"/>
                    <a:pt x="9564" y="9336"/>
                  </a:cubicBezTo>
                  <a:cubicBezTo>
                    <a:pt x="9610" y="9679"/>
                    <a:pt x="9587" y="10158"/>
                    <a:pt x="9564" y="10706"/>
                  </a:cubicBezTo>
                  <a:lnTo>
                    <a:pt x="9450" y="13810"/>
                  </a:lnTo>
                  <a:lnTo>
                    <a:pt x="9222" y="20041"/>
                  </a:lnTo>
                  <a:lnTo>
                    <a:pt x="11459" y="20041"/>
                  </a:lnTo>
                  <a:lnTo>
                    <a:pt x="11208" y="13810"/>
                  </a:lnTo>
                  <a:lnTo>
                    <a:pt x="11093" y="10706"/>
                  </a:lnTo>
                  <a:lnTo>
                    <a:pt x="11071" y="9907"/>
                  </a:lnTo>
                  <a:cubicBezTo>
                    <a:pt x="11048" y="9633"/>
                    <a:pt x="11002" y="9314"/>
                    <a:pt x="10934" y="8994"/>
                  </a:cubicBezTo>
                  <a:cubicBezTo>
                    <a:pt x="10842" y="8674"/>
                    <a:pt x="10705" y="8332"/>
                    <a:pt x="10500" y="8081"/>
                  </a:cubicBezTo>
                  <a:cubicBezTo>
                    <a:pt x="10295" y="7830"/>
                    <a:pt x="10089" y="7602"/>
                    <a:pt x="9861" y="7396"/>
                  </a:cubicBezTo>
                  <a:cubicBezTo>
                    <a:pt x="8993" y="6666"/>
                    <a:pt x="8012" y="6164"/>
                    <a:pt x="7076" y="5707"/>
                  </a:cubicBezTo>
                  <a:cubicBezTo>
                    <a:pt x="6140" y="5251"/>
                    <a:pt x="5182" y="4863"/>
                    <a:pt x="4314" y="4383"/>
                  </a:cubicBezTo>
                  <a:cubicBezTo>
                    <a:pt x="2557" y="3402"/>
                    <a:pt x="1142" y="1873"/>
                    <a:pt x="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63"/>
            <p:cNvSpPr/>
            <p:nvPr/>
          </p:nvSpPr>
          <p:spPr>
            <a:xfrm>
              <a:off x="1194084" y="2270718"/>
              <a:ext cx="293779" cy="3082879"/>
            </a:xfrm>
            <a:custGeom>
              <a:avLst/>
              <a:gdLst/>
              <a:ahLst/>
              <a:cxnLst/>
              <a:rect l="l" t="t" r="r" b="b"/>
              <a:pathLst>
                <a:path w="4155" h="43602" extrusionOk="0">
                  <a:moveTo>
                    <a:pt x="2557" y="0"/>
                  </a:moveTo>
                  <a:cubicBezTo>
                    <a:pt x="1484" y="3082"/>
                    <a:pt x="2100" y="6437"/>
                    <a:pt x="2306" y="9701"/>
                  </a:cubicBezTo>
                  <a:cubicBezTo>
                    <a:pt x="2557" y="14152"/>
                    <a:pt x="1986" y="18625"/>
                    <a:pt x="1301" y="23054"/>
                  </a:cubicBezTo>
                  <a:cubicBezTo>
                    <a:pt x="1142" y="24195"/>
                    <a:pt x="959" y="25336"/>
                    <a:pt x="708" y="26455"/>
                  </a:cubicBezTo>
                  <a:cubicBezTo>
                    <a:pt x="480" y="27413"/>
                    <a:pt x="183" y="28395"/>
                    <a:pt x="114" y="29376"/>
                  </a:cubicBezTo>
                  <a:cubicBezTo>
                    <a:pt x="0" y="30609"/>
                    <a:pt x="137" y="31864"/>
                    <a:pt x="183" y="33119"/>
                  </a:cubicBezTo>
                  <a:cubicBezTo>
                    <a:pt x="274" y="35151"/>
                    <a:pt x="69" y="37182"/>
                    <a:pt x="137" y="39191"/>
                  </a:cubicBezTo>
                  <a:cubicBezTo>
                    <a:pt x="183" y="40629"/>
                    <a:pt x="388" y="42113"/>
                    <a:pt x="868" y="43414"/>
                  </a:cubicBezTo>
                  <a:cubicBezTo>
                    <a:pt x="1790" y="43548"/>
                    <a:pt x="2728" y="43602"/>
                    <a:pt x="3642" y="43602"/>
                  </a:cubicBezTo>
                  <a:cubicBezTo>
                    <a:pt x="3814" y="43602"/>
                    <a:pt x="3985" y="43600"/>
                    <a:pt x="4155" y="43596"/>
                  </a:cubicBezTo>
                  <a:cubicBezTo>
                    <a:pt x="3881" y="42044"/>
                    <a:pt x="3721" y="40515"/>
                    <a:pt x="3766" y="38940"/>
                  </a:cubicBezTo>
                  <a:cubicBezTo>
                    <a:pt x="3881" y="37182"/>
                    <a:pt x="2648" y="35516"/>
                    <a:pt x="3013" y="33781"/>
                  </a:cubicBezTo>
                  <a:cubicBezTo>
                    <a:pt x="3447" y="31955"/>
                    <a:pt x="3173" y="30015"/>
                    <a:pt x="3013" y="28189"/>
                  </a:cubicBezTo>
                  <a:cubicBezTo>
                    <a:pt x="2945" y="27071"/>
                    <a:pt x="3013" y="25952"/>
                    <a:pt x="3105" y="24857"/>
                  </a:cubicBezTo>
                  <a:cubicBezTo>
                    <a:pt x="3356" y="21456"/>
                    <a:pt x="3652" y="18078"/>
                    <a:pt x="3903" y="14700"/>
                  </a:cubicBezTo>
                  <a:cubicBezTo>
                    <a:pt x="4018" y="13239"/>
                    <a:pt x="4132" y="11778"/>
                    <a:pt x="4086" y="10317"/>
                  </a:cubicBezTo>
                  <a:cubicBezTo>
                    <a:pt x="3972" y="7099"/>
                    <a:pt x="2990" y="3789"/>
                    <a:pt x="3881" y="685"/>
                  </a:cubicBezTo>
                  <a:lnTo>
                    <a:pt x="25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63"/>
            <p:cNvSpPr/>
            <p:nvPr/>
          </p:nvSpPr>
          <p:spPr>
            <a:xfrm>
              <a:off x="-106712" y="766427"/>
              <a:ext cx="2993791" cy="2709698"/>
            </a:xfrm>
            <a:custGeom>
              <a:avLst/>
              <a:gdLst/>
              <a:ahLst/>
              <a:cxnLst/>
              <a:rect l="l" t="t" r="r" b="b"/>
              <a:pathLst>
                <a:path w="42342" h="38324" extrusionOk="0">
                  <a:moveTo>
                    <a:pt x="21392" y="0"/>
                  </a:moveTo>
                  <a:cubicBezTo>
                    <a:pt x="20622" y="0"/>
                    <a:pt x="19840" y="90"/>
                    <a:pt x="19082" y="185"/>
                  </a:cubicBezTo>
                  <a:cubicBezTo>
                    <a:pt x="17872" y="367"/>
                    <a:pt x="16663" y="527"/>
                    <a:pt x="15635" y="1189"/>
                  </a:cubicBezTo>
                  <a:cubicBezTo>
                    <a:pt x="14745" y="1782"/>
                    <a:pt x="14106" y="2695"/>
                    <a:pt x="13376" y="3494"/>
                  </a:cubicBezTo>
                  <a:cubicBezTo>
                    <a:pt x="11892" y="5092"/>
                    <a:pt x="9823" y="6293"/>
                    <a:pt x="7722" y="6293"/>
                  </a:cubicBezTo>
                  <a:cubicBezTo>
                    <a:pt x="7301" y="6293"/>
                    <a:pt x="6879" y="6245"/>
                    <a:pt x="6460" y="6142"/>
                  </a:cubicBezTo>
                  <a:cubicBezTo>
                    <a:pt x="5958" y="6028"/>
                    <a:pt x="5478" y="5845"/>
                    <a:pt x="4953" y="5800"/>
                  </a:cubicBezTo>
                  <a:cubicBezTo>
                    <a:pt x="4919" y="5798"/>
                    <a:pt x="4885" y="5797"/>
                    <a:pt x="4850" y="5797"/>
                  </a:cubicBezTo>
                  <a:cubicBezTo>
                    <a:pt x="3839" y="5797"/>
                    <a:pt x="2898" y="6441"/>
                    <a:pt x="2191" y="7169"/>
                  </a:cubicBezTo>
                  <a:cubicBezTo>
                    <a:pt x="1278" y="8082"/>
                    <a:pt x="525" y="9315"/>
                    <a:pt x="525" y="10639"/>
                  </a:cubicBezTo>
                  <a:cubicBezTo>
                    <a:pt x="525" y="11803"/>
                    <a:pt x="1141" y="12875"/>
                    <a:pt x="1324" y="14062"/>
                  </a:cubicBezTo>
                  <a:cubicBezTo>
                    <a:pt x="1666" y="16025"/>
                    <a:pt x="822" y="17988"/>
                    <a:pt x="411" y="19928"/>
                  </a:cubicBezTo>
                  <a:cubicBezTo>
                    <a:pt x="0" y="21869"/>
                    <a:pt x="251" y="24334"/>
                    <a:pt x="1963" y="25270"/>
                  </a:cubicBezTo>
                  <a:cubicBezTo>
                    <a:pt x="1301" y="25498"/>
                    <a:pt x="1301" y="26502"/>
                    <a:pt x="1598" y="27141"/>
                  </a:cubicBezTo>
                  <a:cubicBezTo>
                    <a:pt x="2214" y="28511"/>
                    <a:pt x="3561" y="29492"/>
                    <a:pt x="5022" y="29652"/>
                  </a:cubicBezTo>
                  <a:cubicBezTo>
                    <a:pt x="5706" y="29743"/>
                    <a:pt x="6642" y="29812"/>
                    <a:pt x="6756" y="30519"/>
                  </a:cubicBezTo>
                  <a:cubicBezTo>
                    <a:pt x="6802" y="30862"/>
                    <a:pt x="6642" y="31204"/>
                    <a:pt x="6437" y="31478"/>
                  </a:cubicBezTo>
                  <a:cubicBezTo>
                    <a:pt x="5958" y="32254"/>
                    <a:pt x="5387" y="33007"/>
                    <a:pt x="5090" y="33852"/>
                  </a:cubicBezTo>
                  <a:cubicBezTo>
                    <a:pt x="4816" y="34719"/>
                    <a:pt x="4793" y="35746"/>
                    <a:pt x="5318" y="36477"/>
                  </a:cubicBezTo>
                  <a:cubicBezTo>
                    <a:pt x="5866" y="37230"/>
                    <a:pt x="6802" y="37481"/>
                    <a:pt x="7692" y="37686"/>
                  </a:cubicBezTo>
                  <a:cubicBezTo>
                    <a:pt x="8146" y="37768"/>
                    <a:pt x="8618" y="37843"/>
                    <a:pt x="9077" y="37843"/>
                  </a:cubicBezTo>
                  <a:cubicBezTo>
                    <a:pt x="9519" y="37843"/>
                    <a:pt x="9948" y="37774"/>
                    <a:pt x="10340" y="37572"/>
                  </a:cubicBezTo>
                  <a:cubicBezTo>
                    <a:pt x="11413" y="37002"/>
                    <a:pt x="11801" y="35655"/>
                    <a:pt x="12782" y="34970"/>
                  </a:cubicBezTo>
                  <a:cubicBezTo>
                    <a:pt x="14129" y="33989"/>
                    <a:pt x="16138" y="34628"/>
                    <a:pt x="17621" y="33806"/>
                  </a:cubicBezTo>
                  <a:cubicBezTo>
                    <a:pt x="18580" y="33258"/>
                    <a:pt x="19196" y="32163"/>
                    <a:pt x="20041" y="31432"/>
                  </a:cubicBezTo>
                  <a:cubicBezTo>
                    <a:pt x="20911" y="30684"/>
                    <a:pt x="22047" y="30360"/>
                    <a:pt x="23186" y="30360"/>
                  </a:cubicBezTo>
                  <a:cubicBezTo>
                    <a:pt x="23540" y="30360"/>
                    <a:pt x="23894" y="30391"/>
                    <a:pt x="24241" y="30451"/>
                  </a:cubicBezTo>
                  <a:cubicBezTo>
                    <a:pt x="25701" y="30748"/>
                    <a:pt x="27048" y="31478"/>
                    <a:pt x="28235" y="32368"/>
                  </a:cubicBezTo>
                  <a:lnTo>
                    <a:pt x="27687" y="32482"/>
                  </a:lnTo>
                  <a:cubicBezTo>
                    <a:pt x="29787" y="32939"/>
                    <a:pt x="30472" y="35587"/>
                    <a:pt x="32001" y="37070"/>
                  </a:cubicBezTo>
                  <a:cubicBezTo>
                    <a:pt x="32838" y="37891"/>
                    <a:pt x="33990" y="38323"/>
                    <a:pt x="35130" y="38323"/>
                  </a:cubicBezTo>
                  <a:cubicBezTo>
                    <a:pt x="35669" y="38323"/>
                    <a:pt x="36205" y="38227"/>
                    <a:pt x="36703" y="38029"/>
                  </a:cubicBezTo>
                  <a:cubicBezTo>
                    <a:pt x="38278" y="37390"/>
                    <a:pt x="39442" y="35792"/>
                    <a:pt x="39602" y="34080"/>
                  </a:cubicBezTo>
                  <a:cubicBezTo>
                    <a:pt x="39671" y="33121"/>
                    <a:pt x="39488" y="32049"/>
                    <a:pt x="39899" y="31204"/>
                  </a:cubicBezTo>
                  <a:cubicBezTo>
                    <a:pt x="40173" y="30656"/>
                    <a:pt x="40698" y="30154"/>
                    <a:pt x="40629" y="29538"/>
                  </a:cubicBezTo>
                  <a:cubicBezTo>
                    <a:pt x="40538" y="28922"/>
                    <a:pt x="39853" y="28579"/>
                    <a:pt x="39534" y="28031"/>
                  </a:cubicBezTo>
                  <a:cubicBezTo>
                    <a:pt x="39191" y="27415"/>
                    <a:pt x="39305" y="26616"/>
                    <a:pt x="39648" y="25977"/>
                  </a:cubicBezTo>
                  <a:cubicBezTo>
                    <a:pt x="39967" y="25315"/>
                    <a:pt x="40469" y="24813"/>
                    <a:pt x="40857" y="24220"/>
                  </a:cubicBezTo>
                  <a:cubicBezTo>
                    <a:pt x="41451" y="23261"/>
                    <a:pt x="41770" y="22120"/>
                    <a:pt x="41907" y="21024"/>
                  </a:cubicBezTo>
                  <a:cubicBezTo>
                    <a:pt x="42341" y="17760"/>
                    <a:pt x="41382" y="14336"/>
                    <a:pt x="39374" y="11803"/>
                  </a:cubicBezTo>
                  <a:cubicBezTo>
                    <a:pt x="39031" y="11369"/>
                    <a:pt x="38643" y="10935"/>
                    <a:pt x="38415" y="10456"/>
                  </a:cubicBezTo>
                  <a:cubicBezTo>
                    <a:pt x="37959" y="9520"/>
                    <a:pt x="38004" y="8196"/>
                    <a:pt x="37114" y="7671"/>
                  </a:cubicBezTo>
                  <a:cubicBezTo>
                    <a:pt x="36680" y="7375"/>
                    <a:pt x="36087" y="7375"/>
                    <a:pt x="35676" y="7055"/>
                  </a:cubicBezTo>
                  <a:cubicBezTo>
                    <a:pt x="35105" y="6644"/>
                    <a:pt x="35105" y="5777"/>
                    <a:pt x="34968" y="5069"/>
                  </a:cubicBezTo>
                  <a:cubicBezTo>
                    <a:pt x="34626" y="3449"/>
                    <a:pt x="33234" y="2102"/>
                    <a:pt x="31636" y="1874"/>
                  </a:cubicBezTo>
                  <a:cubicBezTo>
                    <a:pt x="31414" y="1841"/>
                    <a:pt x="31189" y="1827"/>
                    <a:pt x="30963" y="1827"/>
                  </a:cubicBezTo>
                  <a:cubicBezTo>
                    <a:pt x="29888" y="1827"/>
                    <a:pt x="28783" y="2137"/>
                    <a:pt x="27722" y="2137"/>
                  </a:cubicBezTo>
                  <a:cubicBezTo>
                    <a:pt x="27314" y="2137"/>
                    <a:pt x="26913" y="2091"/>
                    <a:pt x="26523" y="1965"/>
                  </a:cubicBezTo>
                  <a:cubicBezTo>
                    <a:pt x="25587" y="1645"/>
                    <a:pt x="24880" y="938"/>
                    <a:pt x="23990" y="504"/>
                  </a:cubicBezTo>
                  <a:cubicBezTo>
                    <a:pt x="23178" y="123"/>
                    <a:pt x="22293" y="0"/>
                    <a:pt x="2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63"/>
            <p:cNvSpPr/>
            <p:nvPr/>
          </p:nvSpPr>
          <p:spPr>
            <a:xfrm>
              <a:off x="1219892" y="3008262"/>
              <a:ext cx="224418" cy="2278610"/>
            </a:xfrm>
            <a:custGeom>
              <a:avLst/>
              <a:gdLst/>
              <a:ahLst/>
              <a:cxnLst/>
              <a:rect l="l" t="t" r="r" b="b"/>
              <a:pathLst>
                <a:path w="3174" h="32227" extrusionOk="0">
                  <a:moveTo>
                    <a:pt x="2808" y="0"/>
                  </a:moveTo>
                  <a:lnTo>
                    <a:pt x="2808" y="0"/>
                  </a:lnTo>
                  <a:cubicBezTo>
                    <a:pt x="2831" y="525"/>
                    <a:pt x="2877" y="1027"/>
                    <a:pt x="2922" y="1575"/>
                  </a:cubicBezTo>
                  <a:cubicBezTo>
                    <a:pt x="2945" y="2100"/>
                    <a:pt x="2945" y="2602"/>
                    <a:pt x="2922" y="3150"/>
                  </a:cubicBezTo>
                  <a:cubicBezTo>
                    <a:pt x="2877" y="3698"/>
                    <a:pt x="2877" y="4269"/>
                    <a:pt x="2831" y="4771"/>
                  </a:cubicBezTo>
                  <a:cubicBezTo>
                    <a:pt x="2740" y="5319"/>
                    <a:pt x="2580" y="5821"/>
                    <a:pt x="2466" y="6346"/>
                  </a:cubicBezTo>
                  <a:cubicBezTo>
                    <a:pt x="2352" y="6825"/>
                    <a:pt x="2260" y="7350"/>
                    <a:pt x="2146" y="7829"/>
                  </a:cubicBezTo>
                  <a:cubicBezTo>
                    <a:pt x="2032" y="8309"/>
                    <a:pt x="1918" y="8788"/>
                    <a:pt x="1804" y="9313"/>
                  </a:cubicBezTo>
                  <a:cubicBezTo>
                    <a:pt x="1690" y="9815"/>
                    <a:pt x="1484" y="10340"/>
                    <a:pt x="1393" y="10865"/>
                  </a:cubicBezTo>
                  <a:lnTo>
                    <a:pt x="1119" y="12463"/>
                  </a:lnTo>
                  <a:cubicBezTo>
                    <a:pt x="1028" y="12988"/>
                    <a:pt x="982" y="13536"/>
                    <a:pt x="891" y="14038"/>
                  </a:cubicBezTo>
                  <a:cubicBezTo>
                    <a:pt x="799" y="14563"/>
                    <a:pt x="754" y="15065"/>
                    <a:pt x="640" y="15590"/>
                  </a:cubicBezTo>
                  <a:cubicBezTo>
                    <a:pt x="571" y="15841"/>
                    <a:pt x="548" y="16092"/>
                    <a:pt x="480" y="16343"/>
                  </a:cubicBezTo>
                  <a:cubicBezTo>
                    <a:pt x="434" y="16617"/>
                    <a:pt x="343" y="16868"/>
                    <a:pt x="297" y="17119"/>
                  </a:cubicBezTo>
                  <a:cubicBezTo>
                    <a:pt x="183" y="17644"/>
                    <a:pt x="92" y="18215"/>
                    <a:pt x="69" y="18740"/>
                  </a:cubicBezTo>
                  <a:cubicBezTo>
                    <a:pt x="23" y="19288"/>
                    <a:pt x="69" y="19835"/>
                    <a:pt x="69" y="20337"/>
                  </a:cubicBezTo>
                  <a:cubicBezTo>
                    <a:pt x="69" y="20885"/>
                    <a:pt x="1" y="21410"/>
                    <a:pt x="1" y="21935"/>
                  </a:cubicBezTo>
                  <a:cubicBezTo>
                    <a:pt x="1" y="22483"/>
                    <a:pt x="115" y="23008"/>
                    <a:pt x="115" y="23510"/>
                  </a:cubicBezTo>
                  <a:cubicBezTo>
                    <a:pt x="137" y="24035"/>
                    <a:pt x="69" y="24560"/>
                    <a:pt x="92" y="25108"/>
                  </a:cubicBezTo>
                  <a:cubicBezTo>
                    <a:pt x="115" y="25587"/>
                    <a:pt x="183" y="26044"/>
                    <a:pt x="206" y="26546"/>
                  </a:cubicBezTo>
                  <a:cubicBezTo>
                    <a:pt x="229" y="27002"/>
                    <a:pt x="252" y="27482"/>
                    <a:pt x="297" y="27961"/>
                  </a:cubicBezTo>
                  <a:cubicBezTo>
                    <a:pt x="343" y="28418"/>
                    <a:pt x="434" y="28897"/>
                    <a:pt x="480" y="29353"/>
                  </a:cubicBezTo>
                  <a:cubicBezTo>
                    <a:pt x="548" y="29810"/>
                    <a:pt x="571" y="30312"/>
                    <a:pt x="640" y="30769"/>
                  </a:cubicBezTo>
                  <a:lnTo>
                    <a:pt x="822" y="32161"/>
                  </a:lnTo>
                  <a:cubicBezTo>
                    <a:pt x="822" y="32204"/>
                    <a:pt x="868" y="32227"/>
                    <a:pt x="916" y="32227"/>
                  </a:cubicBezTo>
                  <a:cubicBezTo>
                    <a:pt x="970" y="32227"/>
                    <a:pt x="1028" y="32198"/>
                    <a:pt x="1028" y="32138"/>
                  </a:cubicBezTo>
                  <a:cubicBezTo>
                    <a:pt x="1028" y="31613"/>
                    <a:pt x="982" y="31111"/>
                    <a:pt x="914" y="30563"/>
                  </a:cubicBezTo>
                  <a:cubicBezTo>
                    <a:pt x="891" y="30038"/>
                    <a:pt x="799" y="29536"/>
                    <a:pt x="754" y="29011"/>
                  </a:cubicBezTo>
                  <a:cubicBezTo>
                    <a:pt x="685" y="28509"/>
                    <a:pt x="708" y="27984"/>
                    <a:pt x="685" y="27459"/>
                  </a:cubicBezTo>
                  <a:cubicBezTo>
                    <a:pt x="662" y="26934"/>
                    <a:pt x="594" y="26432"/>
                    <a:pt x="594" y="25907"/>
                  </a:cubicBezTo>
                  <a:cubicBezTo>
                    <a:pt x="571" y="25359"/>
                    <a:pt x="571" y="24857"/>
                    <a:pt x="548" y="24309"/>
                  </a:cubicBezTo>
                  <a:cubicBezTo>
                    <a:pt x="548" y="23761"/>
                    <a:pt x="571" y="23259"/>
                    <a:pt x="571" y="22711"/>
                  </a:cubicBezTo>
                  <a:cubicBezTo>
                    <a:pt x="571" y="22164"/>
                    <a:pt x="548" y="21661"/>
                    <a:pt x="571" y="21114"/>
                  </a:cubicBezTo>
                  <a:cubicBezTo>
                    <a:pt x="571" y="20566"/>
                    <a:pt x="640" y="20064"/>
                    <a:pt x="662" y="19516"/>
                  </a:cubicBezTo>
                  <a:cubicBezTo>
                    <a:pt x="685" y="19014"/>
                    <a:pt x="662" y="18466"/>
                    <a:pt x="777" y="17941"/>
                  </a:cubicBezTo>
                  <a:cubicBezTo>
                    <a:pt x="891" y="17439"/>
                    <a:pt x="1142" y="16982"/>
                    <a:pt x="1279" y="16457"/>
                  </a:cubicBezTo>
                  <a:cubicBezTo>
                    <a:pt x="1393" y="15955"/>
                    <a:pt x="1484" y="15407"/>
                    <a:pt x="1598" y="14905"/>
                  </a:cubicBezTo>
                  <a:cubicBezTo>
                    <a:pt x="1712" y="14380"/>
                    <a:pt x="1827" y="13878"/>
                    <a:pt x="1918" y="13330"/>
                  </a:cubicBezTo>
                  <a:cubicBezTo>
                    <a:pt x="2009" y="12805"/>
                    <a:pt x="2078" y="12303"/>
                    <a:pt x="2146" y="11778"/>
                  </a:cubicBezTo>
                  <a:cubicBezTo>
                    <a:pt x="2215" y="11276"/>
                    <a:pt x="2260" y="10751"/>
                    <a:pt x="2306" y="10249"/>
                  </a:cubicBezTo>
                  <a:cubicBezTo>
                    <a:pt x="2374" y="9724"/>
                    <a:pt x="2488" y="9222"/>
                    <a:pt x="2580" y="8697"/>
                  </a:cubicBezTo>
                  <a:cubicBezTo>
                    <a:pt x="2648" y="8194"/>
                    <a:pt x="2671" y="7670"/>
                    <a:pt x="2785" y="7167"/>
                  </a:cubicBezTo>
                  <a:cubicBezTo>
                    <a:pt x="2899" y="6597"/>
                    <a:pt x="2991" y="6026"/>
                    <a:pt x="3059" y="5455"/>
                  </a:cubicBezTo>
                  <a:cubicBezTo>
                    <a:pt x="3128" y="4885"/>
                    <a:pt x="3173" y="4291"/>
                    <a:pt x="3173" y="3721"/>
                  </a:cubicBezTo>
                  <a:cubicBezTo>
                    <a:pt x="3173" y="3082"/>
                    <a:pt x="3082" y="2488"/>
                    <a:pt x="3013" y="1895"/>
                  </a:cubicBezTo>
                  <a:cubicBezTo>
                    <a:pt x="2945" y="1233"/>
                    <a:pt x="2877" y="639"/>
                    <a:pt x="2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63"/>
            <p:cNvSpPr/>
            <p:nvPr/>
          </p:nvSpPr>
          <p:spPr>
            <a:xfrm>
              <a:off x="1321568" y="4081170"/>
              <a:ext cx="254821" cy="1250701"/>
            </a:xfrm>
            <a:custGeom>
              <a:avLst/>
              <a:gdLst/>
              <a:ahLst/>
              <a:cxnLst/>
              <a:rect l="l" t="t" r="r" b="b"/>
              <a:pathLst>
                <a:path w="3604" h="17689" extrusionOk="0">
                  <a:moveTo>
                    <a:pt x="3441" y="0"/>
                  </a:moveTo>
                  <a:cubicBezTo>
                    <a:pt x="3433" y="0"/>
                    <a:pt x="3427" y="2"/>
                    <a:pt x="3424" y="5"/>
                  </a:cubicBezTo>
                  <a:cubicBezTo>
                    <a:pt x="3265" y="279"/>
                    <a:pt x="3150" y="553"/>
                    <a:pt x="3036" y="804"/>
                  </a:cubicBezTo>
                  <a:cubicBezTo>
                    <a:pt x="2922" y="1078"/>
                    <a:pt x="2854" y="1375"/>
                    <a:pt x="2740" y="1648"/>
                  </a:cubicBezTo>
                  <a:cubicBezTo>
                    <a:pt x="2625" y="1922"/>
                    <a:pt x="2443" y="2151"/>
                    <a:pt x="2329" y="2447"/>
                  </a:cubicBezTo>
                  <a:cubicBezTo>
                    <a:pt x="2215" y="2721"/>
                    <a:pt x="2100" y="2972"/>
                    <a:pt x="1986" y="3246"/>
                  </a:cubicBezTo>
                  <a:cubicBezTo>
                    <a:pt x="1849" y="3497"/>
                    <a:pt x="1735" y="3771"/>
                    <a:pt x="1598" y="4068"/>
                  </a:cubicBezTo>
                  <a:cubicBezTo>
                    <a:pt x="1439" y="4342"/>
                    <a:pt x="1279" y="4570"/>
                    <a:pt x="1165" y="4867"/>
                  </a:cubicBezTo>
                  <a:cubicBezTo>
                    <a:pt x="1050" y="5141"/>
                    <a:pt x="914" y="5415"/>
                    <a:pt x="799" y="5688"/>
                  </a:cubicBezTo>
                  <a:cubicBezTo>
                    <a:pt x="640" y="5985"/>
                    <a:pt x="526" y="6236"/>
                    <a:pt x="411" y="6510"/>
                  </a:cubicBezTo>
                  <a:cubicBezTo>
                    <a:pt x="297" y="6807"/>
                    <a:pt x="297" y="7126"/>
                    <a:pt x="229" y="7423"/>
                  </a:cubicBezTo>
                  <a:cubicBezTo>
                    <a:pt x="160" y="7743"/>
                    <a:pt x="23" y="8039"/>
                    <a:pt x="23" y="8336"/>
                  </a:cubicBezTo>
                  <a:cubicBezTo>
                    <a:pt x="1" y="8656"/>
                    <a:pt x="46" y="8975"/>
                    <a:pt x="46" y="9249"/>
                  </a:cubicBezTo>
                  <a:cubicBezTo>
                    <a:pt x="46" y="9569"/>
                    <a:pt x="69" y="9865"/>
                    <a:pt x="69" y="10162"/>
                  </a:cubicBezTo>
                  <a:cubicBezTo>
                    <a:pt x="115" y="10459"/>
                    <a:pt x="137" y="10779"/>
                    <a:pt x="160" y="11052"/>
                  </a:cubicBezTo>
                  <a:cubicBezTo>
                    <a:pt x="183" y="11349"/>
                    <a:pt x="274" y="11623"/>
                    <a:pt x="297" y="11943"/>
                  </a:cubicBezTo>
                  <a:cubicBezTo>
                    <a:pt x="366" y="12216"/>
                    <a:pt x="366" y="12536"/>
                    <a:pt x="411" y="12856"/>
                  </a:cubicBezTo>
                  <a:cubicBezTo>
                    <a:pt x="480" y="13175"/>
                    <a:pt x="571" y="13472"/>
                    <a:pt x="662" y="13791"/>
                  </a:cubicBezTo>
                  <a:cubicBezTo>
                    <a:pt x="754" y="14134"/>
                    <a:pt x="868" y="14385"/>
                    <a:pt x="868" y="14659"/>
                  </a:cubicBezTo>
                  <a:cubicBezTo>
                    <a:pt x="914" y="14910"/>
                    <a:pt x="914" y="15184"/>
                    <a:pt x="914" y="15480"/>
                  </a:cubicBezTo>
                  <a:cubicBezTo>
                    <a:pt x="914" y="15800"/>
                    <a:pt x="959" y="16165"/>
                    <a:pt x="982" y="16530"/>
                  </a:cubicBezTo>
                  <a:cubicBezTo>
                    <a:pt x="982" y="16896"/>
                    <a:pt x="1050" y="17284"/>
                    <a:pt x="1165" y="17672"/>
                  </a:cubicBezTo>
                  <a:cubicBezTo>
                    <a:pt x="1073" y="17329"/>
                    <a:pt x="1050" y="17010"/>
                    <a:pt x="1028" y="16713"/>
                  </a:cubicBezTo>
                  <a:cubicBezTo>
                    <a:pt x="1028" y="16394"/>
                    <a:pt x="1050" y="16097"/>
                    <a:pt x="1096" y="15823"/>
                  </a:cubicBezTo>
                  <a:cubicBezTo>
                    <a:pt x="1165" y="15503"/>
                    <a:pt x="1142" y="15229"/>
                    <a:pt x="1165" y="14933"/>
                  </a:cubicBezTo>
                  <a:cubicBezTo>
                    <a:pt x="1187" y="14659"/>
                    <a:pt x="1233" y="14362"/>
                    <a:pt x="1187" y="14043"/>
                  </a:cubicBezTo>
                  <a:cubicBezTo>
                    <a:pt x="1142" y="13769"/>
                    <a:pt x="1050" y="13472"/>
                    <a:pt x="1028" y="13198"/>
                  </a:cubicBezTo>
                  <a:cubicBezTo>
                    <a:pt x="1028" y="12901"/>
                    <a:pt x="982" y="12627"/>
                    <a:pt x="982" y="12331"/>
                  </a:cubicBezTo>
                  <a:cubicBezTo>
                    <a:pt x="982" y="12034"/>
                    <a:pt x="1073" y="11714"/>
                    <a:pt x="1050" y="11395"/>
                  </a:cubicBezTo>
                  <a:lnTo>
                    <a:pt x="982" y="10482"/>
                  </a:lnTo>
                  <a:cubicBezTo>
                    <a:pt x="959" y="10208"/>
                    <a:pt x="914" y="9888"/>
                    <a:pt x="868" y="9592"/>
                  </a:cubicBezTo>
                  <a:cubicBezTo>
                    <a:pt x="845" y="9318"/>
                    <a:pt x="799" y="8998"/>
                    <a:pt x="754" y="8724"/>
                  </a:cubicBezTo>
                  <a:cubicBezTo>
                    <a:pt x="731" y="8428"/>
                    <a:pt x="754" y="8154"/>
                    <a:pt x="754" y="7857"/>
                  </a:cubicBezTo>
                  <a:cubicBezTo>
                    <a:pt x="754" y="7583"/>
                    <a:pt x="799" y="7309"/>
                    <a:pt x="845" y="7058"/>
                  </a:cubicBezTo>
                  <a:cubicBezTo>
                    <a:pt x="914" y="6807"/>
                    <a:pt x="936" y="6510"/>
                    <a:pt x="1050" y="6259"/>
                  </a:cubicBezTo>
                  <a:cubicBezTo>
                    <a:pt x="1142" y="6008"/>
                    <a:pt x="1324" y="5757"/>
                    <a:pt x="1439" y="5483"/>
                  </a:cubicBezTo>
                  <a:cubicBezTo>
                    <a:pt x="1553" y="5209"/>
                    <a:pt x="1621" y="4912"/>
                    <a:pt x="1735" y="4639"/>
                  </a:cubicBezTo>
                  <a:cubicBezTo>
                    <a:pt x="1849" y="4342"/>
                    <a:pt x="2078" y="4114"/>
                    <a:pt x="2192" y="3862"/>
                  </a:cubicBezTo>
                  <a:cubicBezTo>
                    <a:pt x="2306" y="3611"/>
                    <a:pt x="2397" y="3360"/>
                    <a:pt x="2466" y="3132"/>
                  </a:cubicBezTo>
                  <a:cubicBezTo>
                    <a:pt x="2557" y="2858"/>
                    <a:pt x="2694" y="2630"/>
                    <a:pt x="2785" y="2379"/>
                  </a:cubicBezTo>
                  <a:cubicBezTo>
                    <a:pt x="2877" y="2128"/>
                    <a:pt x="2922" y="1877"/>
                    <a:pt x="3013" y="1603"/>
                  </a:cubicBezTo>
                  <a:cubicBezTo>
                    <a:pt x="3105" y="1352"/>
                    <a:pt x="3219" y="1123"/>
                    <a:pt x="3333" y="872"/>
                  </a:cubicBezTo>
                  <a:lnTo>
                    <a:pt x="3584" y="96"/>
                  </a:lnTo>
                  <a:cubicBezTo>
                    <a:pt x="3604" y="57"/>
                    <a:pt x="3487" y="0"/>
                    <a:pt x="3441" y="0"/>
                  </a:cubicBezTo>
                  <a:close/>
                  <a:moveTo>
                    <a:pt x="1165" y="17672"/>
                  </a:moveTo>
                  <a:cubicBezTo>
                    <a:pt x="1165" y="17683"/>
                    <a:pt x="1170" y="17689"/>
                    <a:pt x="1173" y="17689"/>
                  </a:cubicBezTo>
                  <a:cubicBezTo>
                    <a:pt x="1176" y="17689"/>
                    <a:pt x="1176" y="17683"/>
                    <a:pt x="1165" y="176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63"/>
            <p:cNvSpPr/>
            <p:nvPr/>
          </p:nvSpPr>
          <p:spPr>
            <a:xfrm>
              <a:off x="677640" y="1368497"/>
              <a:ext cx="19444" cy="8131"/>
            </a:xfrm>
            <a:custGeom>
              <a:avLst/>
              <a:gdLst/>
              <a:ahLst/>
              <a:cxnLst/>
              <a:rect l="l" t="t" r="r" b="b"/>
              <a:pathLst>
                <a:path w="275" h="115" extrusionOk="0">
                  <a:moveTo>
                    <a:pt x="274" y="1"/>
                  </a:moveTo>
                  <a:cubicBezTo>
                    <a:pt x="206" y="24"/>
                    <a:pt x="69" y="69"/>
                    <a:pt x="0" y="92"/>
                  </a:cubicBezTo>
                  <a:lnTo>
                    <a:pt x="0" y="115"/>
                  </a:lnTo>
                  <a:cubicBezTo>
                    <a:pt x="92" y="92"/>
                    <a:pt x="206" y="69"/>
                    <a:pt x="274" y="1"/>
                  </a:cubicBezTo>
                  <a:close/>
                </a:path>
              </a:pathLst>
            </a:custGeom>
            <a:solidFill>
              <a:srgbClr val="77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63"/>
            <p:cNvSpPr/>
            <p:nvPr/>
          </p:nvSpPr>
          <p:spPr>
            <a:xfrm>
              <a:off x="317742" y="2350546"/>
              <a:ext cx="1989922" cy="823996"/>
            </a:xfrm>
            <a:custGeom>
              <a:avLst/>
              <a:gdLst/>
              <a:ahLst/>
              <a:cxnLst/>
              <a:rect l="l" t="t" r="r" b="b"/>
              <a:pathLst>
                <a:path w="28144" h="11654" extrusionOk="0">
                  <a:moveTo>
                    <a:pt x="7195" y="1"/>
                  </a:moveTo>
                  <a:cubicBezTo>
                    <a:pt x="6650" y="1"/>
                    <a:pt x="6094" y="133"/>
                    <a:pt x="5592" y="355"/>
                  </a:cubicBezTo>
                  <a:cubicBezTo>
                    <a:pt x="5227" y="492"/>
                    <a:pt x="4885" y="697"/>
                    <a:pt x="4565" y="925"/>
                  </a:cubicBezTo>
                  <a:cubicBezTo>
                    <a:pt x="3744" y="1040"/>
                    <a:pt x="2945" y="1268"/>
                    <a:pt x="2214" y="1633"/>
                  </a:cubicBezTo>
                  <a:cubicBezTo>
                    <a:pt x="1529" y="1975"/>
                    <a:pt x="890" y="2455"/>
                    <a:pt x="502" y="3117"/>
                  </a:cubicBezTo>
                  <a:cubicBezTo>
                    <a:pt x="91" y="3779"/>
                    <a:pt x="0" y="4623"/>
                    <a:pt x="411" y="5285"/>
                  </a:cubicBezTo>
                  <a:cubicBezTo>
                    <a:pt x="776" y="5901"/>
                    <a:pt x="1529" y="6221"/>
                    <a:pt x="2260" y="6312"/>
                  </a:cubicBezTo>
                  <a:cubicBezTo>
                    <a:pt x="2487" y="6341"/>
                    <a:pt x="2718" y="6352"/>
                    <a:pt x="2953" y="6352"/>
                  </a:cubicBezTo>
                  <a:cubicBezTo>
                    <a:pt x="3448" y="6352"/>
                    <a:pt x="3955" y="6305"/>
                    <a:pt x="4451" y="6289"/>
                  </a:cubicBezTo>
                  <a:cubicBezTo>
                    <a:pt x="4885" y="6289"/>
                    <a:pt x="5455" y="6403"/>
                    <a:pt x="5547" y="6814"/>
                  </a:cubicBezTo>
                  <a:cubicBezTo>
                    <a:pt x="5592" y="7111"/>
                    <a:pt x="5433" y="7362"/>
                    <a:pt x="5250" y="7590"/>
                  </a:cubicBezTo>
                  <a:cubicBezTo>
                    <a:pt x="4657" y="8389"/>
                    <a:pt x="4063" y="9211"/>
                    <a:pt x="3492" y="10010"/>
                  </a:cubicBezTo>
                  <a:cubicBezTo>
                    <a:pt x="3173" y="10443"/>
                    <a:pt x="2853" y="11014"/>
                    <a:pt x="3196" y="11425"/>
                  </a:cubicBezTo>
                  <a:cubicBezTo>
                    <a:pt x="3341" y="11597"/>
                    <a:pt x="3578" y="11654"/>
                    <a:pt x="3831" y="11654"/>
                  </a:cubicBezTo>
                  <a:cubicBezTo>
                    <a:pt x="4016" y="11654"/>
                    <a:pt x="4209" y="11623"/>
                    <a:pt x="4383" y="11585"/>
                  </a:cubicBezTo>
                  <a:cubicBezTo>
                    <a:pt x="6117" y="11128"/>
                    <a:pt x="7875" y="10101"/>
                    <a:pt x="8446" y="8389"/>
                  </a:cubicBezTo>
                  <a:cubicBezTo>
                    <a:pt x="8651" y="7773"/>
                    <a:pt x="8697" y="7088"/>
                    <a:pt x="8971" y="6495"/>
                  </a:cubicBezTo>
                  <a:cubicBezTo>
                    <a:pt x="9678" y="4897"/>
                    <a:pt x="11641" y="4349"/>
                    <a:pt x="13376" y="4075"/>
                  </a:cubicBezTo>
                  <a:cubicBezTo>
                    <a:pt x="13772" y="4022"/>
                    <a:pt x="14191" y="3976"/>
                    <a:pt x="14605" y="3976"/>
                  </a:cubicBezTo>
                  <a:cubicBezTo>
                    <a:pt x="15264" y="3976"/>
                    <a:pt x="15907" y="4093"/>
                    <a:pt x="16412" y="4486"/>
                  </a:cubicBezTo>
                  <a:cubicBezTo>
                    <a:pt x="16914" y="4920"/>
                    <a:pt x="17233" y="5582"/>
                    <a:pt x="17781" y="5970"/>
                  </a:cubicBezTo>
                  <a:cubicBezTo>
                    <a:pt x="18243" y="6300"/>
                    <a:pt x="18780" y="6385"/>
                    <a:pt x="19346" y="6385"/>
                  </a:cubicBezTo>
                  <a:cubicBezTo>
                    <a:pt x="19938" y="6385"/>
                    <a:pt x="20562" y="6292"/>
                    <a:pt x="21166" y="6292"/>
                  </a:cubicBezTo>
                  <a:cubicBezTo>
                    <a:pt x="21380" y="6292"/>
                    <a:pt x="21592" y="6303"/>
                    <a:pt x="21798" y="6335"/>
                  </a:cubicBezTo>
                  <a:cubicBezTo>
                    <a:pt x="22825" y="6495"/>
                    <a:pt x="23738" y="7088"/>
                    <a:pt x="24674" y="7545"/>
                  </a:cubicBezTo>
                  <a:cubicBezTo>
                    <a:pt x="25246" y="7817"/>
                    <a:pt x="25892" y="8016"/>
                    <a:pt x="26508" y="8016"/>
                  </a:cubicBezTo>
                  <a:cubicBezTo>
                    <a:pt x="26925" y="8016"/>
                    <a:pt x="27328" y="7925"/>
                    <a:pt x="27687" y="7704"/>
                  </a:cubicBezTo>
                  <a:cubicBezTo>
                    <a:pt x="27824" y="7613"/>
                    <a:pt x="27961" y="7499"/>
                    <a:pt x="28030" y="7362"/>
                  </a:cubicBezTo>
                  <a:cubicBezTo>
                    <a:pt x="28144" y="7088"/>
                    <a:pt x="27984" y="6769"/>
                    <a:pt x="27824" y="6518"/>
                  </a:cubicBezTo>
                  <a:cubicBezTo>
                    <a:pt x="26797" y="4897"/>
                    <a:pt x="24994" y="3756"/>
                    <a:pt x="23054" y="3505"/>
                  </a:cubicBezTo>
                  <a:cubicBezTo>
                    <a:pt x="22715" y="3466"/>
                    <a:pt x="22376" y="3453"/>
                    <a:pt x="22036" y="3453"/>
                  </a:cubicBezTo>
                  <a:cubicBezTo>
                    <a:pt x="21263" y="3453"/>
                    <a:pt x="20488" y="3522"/>
                    <a:pt x="19718" y="3522"/>
                  </a:cubicBezTo>
                  <a:cubicBezTo>
                    <a:pt x="19206" y="3522"/>
                    <a:pt x="18697" y="3491"/>
                    <a:pt x="18192" y="3391"/>
                  </a:cubicBezTo>
                  <a:cubicBezTo>
                    <a:pt x="16754" y="3139"/>
                    <a:pt x="15430" y="2318"/>
                    <a:pt x="14015" y="2067"/>
                  </a:cubicBezTo>
                  <a:cubicBezTo>
                    <a:pt x="12623" y="1793"/>
                    <a:pt x="11025" y="2067"/>
                    <a:pt x="9815" y="1268"/>
                  </a:cubicBezTo>
                  <a:cubicBezTo>
                    <a:pt x="9427" y="994"/>
                    <a:pt x="9107" y="629"/>
                    <a:pt x="8674" y="400"/>
                  </a:cubicBezTo>
                  <a:cubicBezTo>
                    <a:pt x="8228" y="122"/>
                    <a:pt x="7716" y="1"/>
                    <a:pt x="7195"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63"/>
            <p:cNvSpPr/>
            <p:nvPr/>
          </p:nvSpPr>
          <p:spPr>
            <a:xfrm>
              <a:off x="80450" y="957336"/>
              <a:ext cx="2101353" cy="1203894"/>
            </a:xfrm>
            <a:custGeom>
              <a:avLst/>
              <a:gdLst/>
              <a:ahLst/>
              <a:cxnLst/>
              <a:rect l="l" t="t" r="r" b="b"/>
              <a:pathLst>
                <a:path w="29720" h="17027" extrusionOk="0">
                  <a:moveTo>
                    <a:pt x="18551" y="1"/>
                  </a:moveTo>
                  <a:cubicBezTo>
                    <a:pt x="17490" y="1"/>
                    <a:pt x="16427" y="412"/>
                    <a:pt x="15727" y="1228"/>
                  </a:cubicBezTo>
                  <a:cubicBezTo>
                    <a:pt x="15385" y="1616"/>
                    <a:pt x="15111" y="2072"/>
                    <a:pt x="14814" y="2483"/>
                  </a:cubicBezTo>
                  <a:cubicBezTo>
                    <a:pt x="13833" y="3742"/>
                    <a:pt x="12207" y="4506"/>
                    <a:pt x="10604" y="4506"/>
                  </a:cubicBezTo>
                  <a:cubicBezTo>
                    <a:pt x="10231" y="4506"/>
                    <a:pt x="9858" y="4464"/>
                    <a:pt x="9496" y="4378"/>
                  </a:cubicBezTo>
                  <a:cubicBezTo>
                    <a:pt x="9209" y="4324"/>
                    <a:pt x="8893" y="4213"/>
                    <a:pt x="8593" y="4213"/>
                  </a:cubicBezTo>
                  <a:cubicBezTo>
                    <a:pt x="8512" y="4213"/>
                    <a:pt x="8433" y="4221"/>
                    <a:pt x="8355" y="4241"/>
                  </a:cubicBezTo>
                  <a:cubicBezTo>
                    <a:pt x="7761" y="4355"/>
                    <a:pt x="7351" y="4926"/>
                    <a:pt x="7054" y="5451"/>
                  </a:cubicBezTo>
                  <a:cubicBezTo>
                    <a:pt x="6323" y="6615"/>
                    <a:pt x="5593" y="7802"/>
                    <a:pt x="4885" y="8989"/>
                  </a:cubicBezTo>
                  <a:cubicBezTo>
                    <a:pt x="4840" y="9057"/>
                    <a:pt x="4794" y="9148"/>
                    <a:pt x="4771" y="9217"/>
                  </a:cubicBezTo>
                  <a:cubicBezTo>
                    <a:pt x="4269" y="10130"/>
                    <a:pt x="3539" y="11020"/>
                    <a:pt x="2534" y="11180"/>
                  </a:cubicBezTo>
                  <a:cubicBezTo>
                    <a:pt x="2101" y="11271"/>
                    <a:pt x="1621" y="11203"/>
                    <a:pt x="1233" y="11362"/>
                  </a:cubicBezTo>
                  <a:cubicBezTo>
                    <a:pt x="571" y="11591"/>
                    <a:pt x="115" y="12230"/>
                    <a:pt x="47" y="12937"/>
                  </a:cubicBezTo>
                  <a:cubicBezTo>
                    <a:pt x="1" y="13645"/>
                    <a:pt x="252" y="14352"/>
                    <a:pt x="663" y="14877"/>
                  </a:cubicBezTo>
                  <a:cubicBezTo>
                    <a:pt x="1663" y="16406"/>
                    <a:pt x="3588" y="17026"/>
                    <a:pt x="5471" y="17026"/>
                  </a:cubicBezTo>
                  <a:cubicBezTo>
                    <a:pt x="5781" y="17026"/>
                    <a:pt x="6089" y="17010"/>
                    <a:pt x="6392" y="16977"/>
                  </a:cubicBezTo>
                  <a:cubicBezTo>
                    <a:pt x="7351" y="16863"/>
                    <a:pt x="8355" y="16635"/>
                    <a:pt x="9177" y="16087"/>
                  </a:cubicBezTo>
                  <a:cubicBezTo>
                    <a:pt x="10021" y="15539"/>
                    <a:pt x="10637" y="14672"/>
                    <a:pt x="10729" y="13691"/>
                  </a:cubicBezTo>
                  <a:cubicBezTo>
                    <a:pt x="10729" y="13531"/>
                    <a:pt x="10729" y="13325"/>
                    <a:pt x="10843" y="13188"/>
                  </a:cubicBezTo>
                  <a:cubicBezTo>
                    <a:pt x="10957" y="12983"/>
                    <a:pt x="11208" y="12892"/>
                    <a:pt x="11459" y="12846"/>
                  </a:cubicBezTo>
                  <a:cubicBezTo>
                    <a:pt x="12578" y="12572"/>
                    <a:pt x="13742" y="12344"/>
                    <a:pt x="14769" y="11842"/>
                  </a:cubicBezTo>
                  <a:cubicBezTo>
                    <a:pt x="15796" y="11317"/>
                    <a:pt x="16709" y="10449"/>
                    <a:pt x="16983" y="9285"/>
                  </a:cubicBezTo>
                  <a:cubicBezTo>
                    <a:pt x="17097" y="8760"/>
                    <a:pt x="17051" y="8144"/>
                    <a:pt x="17348" y="7710"/>
                  </a:cubicBezTo>
                  <a:cubicBezTo>
                    <a:pt x="17622" y="7277"/>
                    <a:pt x="18147" y="7048"/>
                    <a:pt x="18649" y="6934"/>
                  </a:cubicBezTo>
                  <a:cubicBezTo>
                    <a:pt x="19214" y="6786"/>
                    <a:pt x="19789" y="6714"/>
                    <a:pt x="20355" y="6714"/>
                  </a:cubicBezTo>
                  <a:cubicBezTo>
                    <a:pt x="20657" y="6714"/>
                    <a:pt x="20957" y="6735"/>
                    <a:pt x="21251" y="6774"/>
                  </a:cubicBezTo>
                  <a:cubicBezTo>
                    <a:pt x="22370" y="6957"/>
                    <a:pt x="23397" y="7391"/>
                    <a:pt x="24447" y="7733"/>
                  </a:cubicBezTo>
                  <a:cubicBezTo>
                    <a:pt x="25122" y="7924"/>
                    <a:pt x="25854" y="8077"/>
                    <a:pt x="26569" y="8077"/>
                  </a:cubicBezTo>
                  <a:cubicBezTo>
                    <a:pt x="26967" y="8077"/>
                    <a:pt x="27359" y="8030"/>
                    <a:pt x="27734" y="7916"/>
                  </a:cubicBezTo>
                  <a:cubicBezTo>
                    <a:pt x="28784" y="7619"/>
                    <a:pt x="29719" y="6638"/>
                    <a:pt x="29697" y="5519"/>
                  </a:cubicBezTo>
                  <a:cubicBezTo>
                    <a:pt x="29674" y="4606"/>
                    <a:pt x="28989" y="3807"/>
                    <a:pt x="28167" y="3419"/>
                  </a:cubicBezTo>
                  <a:cubicBezTo>
                    <a:pt x="27323" y="3008"/>
                    <a:pt x="26387" y="2940"/>
                    <a:pt x="25474" y="2940"/>
                  </a:cubicBezTo>
                  <a:cubicBezTo>
                    <a:pt x="25346" y="2940"/>
                    <a:pt x="25217" y="2940"/>
                    <a:pt x="25088" y="2940"/>
                  </a:cubicBezTo>
                  <a:cubicBezTo>
                    <a:pt x="24083" y="2940"/>
                    <a:pt x="23047" y="2905"/>
                    <a:pt x="22278" y="2278"/>
                  </a:cubicBezTo>
                  <a:cubicBezTo>
                    <a:pt x="21890" y="1958"/>
                    <a:pt x="21616" y="1502"/>
                    <a:pt x="21274" y="1137"/>
                  </a:cubicBezTo>
                  <a:cubicBezTo>
                    <a:pt x="20582" y="377"/>
                    <a:pt x="19567" y="1"/>
                    <a:pt x="1855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63"/>
            <p:cNvSpPr/>
            <p:nvPr/>
          </p:nvSpPr>
          <p:spPr>
            <a:xfrm>
              <a:off x="1068155" y="1752719"/>
              <a:ext cx="1739838" cy="823218"/>
            </a:xfrm>
            <a:custGeom>
              <a:avLst/>
              <a:gdLst/>
              <a:ahLst/>
              <a:cxnLst/>
              <a:rect l="l" t="t" r="r" b="b"/>
              <a:pathLst>
                <a:path w="24607" h="11643" extrusionOk="0">
                  <a:moveTo>
                    <a:pt x="19471" y="0"/>
                  </a:moveTo>
                  <a:cubicBezTo>
                    <a:pt x="18127" y="0"/>
                    <a:pt x="16981" y="1153"/>
                    <a:pt x="15796" y="1894"/>
                  </a:cubicBezTo>
                  <a:cubicBezTo>
                    <a:pt x="14705" y="2582"/>
                    <a:pt x="13414" y="2931"/>
                    <a:pt x="12118" y="2931"/>
                  </a:cubicBezTo>
                  <a:cubicBezTo>
                    <a:pt x="11136" y="2931"/>
                    <a:pt x="10150" y="2731"/>
                    <a:pt x="9245" y="2327"/>
                  </a:cubicBezTo>
                  <a:cubicBezTo>
                    <a:pt x="8743" y="2099"/>
                    <a:pt x="8218" y="1780"/>
                    <a:pt x="7716" y="1529"/>
                  </a:cubicBezTo>
                  <a:cubicBezTo>
                    <a:pt x="6483" y="1620"/>
                    <a:pt x="5251" y="1757"/>
                    <a:pt x="4041" y="1962"/>
                  </a:cubicBezTo>
                  <a:cubicBezTo>
                    <a:pt x="3014" y="2122"/>
                    <a:pt x="1941" y="2327"/>
                    <a:pt x="1142" y="3012"/>
                  </a:cubicBezTo>
                  <a:cubicBezTo>
                    <a:pt x="343" y="3674"/>
                    <a:pt x="1" y="4952"/>
                    <a:pt x="640" y="5774"/>
                  </a:cubicBezTo>
                  <a:cubicBezTo>
                    <a:pt x="1097" y="6390"/>
                    <a:pt x="1918" y="6550"/>
                    <a:pt x="2672" y="6550"/>
                  </a:cubicBezTo>
                  <a:cubicBezTo>
                    <a:pt x="4178" y="6550"/>
                    <a:pt x="5639" y="5979"/>
                    <a:pt x="7145" y="5728"/>
                  </a:cubicBezTo>
                  <a:cubicBezTo>
                    <a:pt x="7362" y="5694"/>
                    <a:pt x="7573" y="5666"/>
                    <a:pt x="7782" y="5666"/>
                  </a:cubicBezTo>
                  <a:cubicBezTo>
                    <a:pt x="7990" y="5666"/>
                    <a:pt x="8195" y="5694"/>
                    <a:pt x="8401" y="5774"/>
                  </a:cubicBezTo>
                  <a:cubicBezTo>
                    <a:pt x="8994" y="6048"/>
                    <a:pt x="9314" y="6687"/>
                    <a:pt x="9747" y="7212"/>
                  </a:cubicBezTo>
                  <a:cubicBezTo>
                    <a:pt x="10774" y="8399"/>
                    <a:pt x="12486" y="8696"/>
                    <a:pt x="14039" y="8901"/>
                  </a:cubicBezTo>
                  <a:cubicBezTo>
                    <a:pt x="14236" y="8922"/>
                    <a:pt x="14439" y="8947"/>
                    <a:pt x="14640" y="8947"/>
                  </a:cubicBezTo>
                  <a:cubicBezTo>
                    <a:pt x="14879" y="8947"/>
                    <a:pt x="15116" y="8911"/>
                    <a:pt x="15340" y="8787"/>
                  </a:cubicBezTo>
                  <a:cubicBezTo>
                    <a:pt x="15956" y="8445"/>
                    <a:pt x="16070" y="7532"/>
                    <a:pt x="16618" y="7029"/>
                  </a:cubicBezTo>
                  <a:cubicBezTo>
                    <a:pt x="16843" y="6819"/>
                    <a:pt x="17141" y="6723"/>
                    <a:pt x="17445" y="6723"/>
                  </a:cubicBezTo>
                  <a:cubicBezTo>
                    <a:pt x="18032" y="6723"/>
                    <a:pt x="18644" y="7082"/>
                    <a:pt x="18809" y="7668"/>
                  </a:cubicBezTo>
                  <a:cubicBezTo>
                    <a:pt x="18946" y="8239"/>
                    <a:pt x="18718" y="8833"/>
                    <a:pt x="18786" y="9426"/>
                  </a:cubicBezTo>
                  <a:cubicBezTo>
                    <a:pt x="18877" y="10225"/>
                    <a:pt x="19517" y="10910"/>
                    <a:pt x="20270" y="11229"/>
                  </a:cubicBezTo>
                  <a:cubicBezTo>
                    <a:pt x="21000" y="11549"/>
                    <a:pt x="21868" y="11594"/>
                    <a:pt x="22666" y="11640"/>
                  </a:cubicBezTo>
                  <a:cubicBezTo>
                    <a:pt x="22712" y="11642"/>
                    <a:pt x="22758" y="11643"/>
                    <a:pt x="22805" y="11643"/>
                  </a:cubicBezTo>
                  <a:cubicBezTo>
                    <a:pt x="23378" y="11643"/>
                    <a:pt x="24068" y="11504"/>
                    <a:pt x="24173" y="10955"/>
                  </a:cubicBezTo>
                  <a:cubicBezTo>
                    <a:pt x="24241" y="10681"/>
                    <a:pt x="24127" y="10453"/>
                    <a:pt x="24059" y="10202"/>
                  </a:cubicBezTo>
                  <a:cubicBezTo>
                    <a:pt x="23831" y="9266"/>
                    <a:pt x="24287" y="8285"/>
                    <a:pt x="24401" y="7326"/>
                  </a:cubicBezTo>
                  <a:cubicBezTo>
                    <a:pt x="24607" y="5477"/>
                    <a:pt x="23557" y="3811"/>
                    <a:pt x="22552" y="2327"/>
                  </a:cubicBezTo>
                  <a:cubicBezTo>
                    <a:pt x="21868" y="1300"/>
                    <a:pt x="21000" y="159"/>
                    <a:pt x="19790" y="22"/>
                  </a:cubicBezTo>
                  <a:cubicBezTo>
                    <a:pt x="19683" y="7"/>
                    <a:pt x="19576" y="0"/>
                    <a:pt x="1947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3" name="Google Shape;2323;p63"/>
          <p:cNvGrpSpPr/>
          <p:nvPr/>
        </p:nvGrpSpPr>
        <p:grpSpPr>
          <a:xfrm>
            <a:off x="1253927" y="3284018"/>
            <a:ext cx="643937" cy="965800"/>
            <a:chOff x="4296646" y="2793265"/>
            <a:chExt cx="550703" cy="825964"/>
          </a:xfrm>
        </p:grpSpPr>
        <p:grpSp>
          <p:nvGrpSpPr>
            <p:cNvPr id="2324" name="Google Shape;2324;p63"/>
            <p:cNvGrpSpPr/>
            <p:nvPr/>
          </p:nvGrpSpPr>
          <p:grpSpPr>
            <a:xfrm>
              <a:off x="4296646" y="2793265"/>
              <a:ext cx="550703" cy="825964"/>
              <a:chOff x="4296646" y="2793265"/>
              <a:chExt cx="550703" cy="825964"/>
            </a:xfrm>
          </p:grpSpPr>
          <p:sp>
            <p:nvSpPr>
              <p:cNvPr id="2325" name="Google Shape;2325;p63"/>
              <p:cNvSpPr/>
              <p:nvPr/>
            </p:nvSpPr>
            <p:spPr>
              <a:xfrm>
                <a:off x="4509151" y="3031551"/>
                <a:ext cx="120420" cy="587678"/>
              </a:xfrm>
              <a:custGeom>
                <a:avLst/>
                <a:gdLst/>
                <a:ahLst/>
                <a:cxnLst/>
                <a:rect l="l" t="t" r="r" b="b"/>
                <a:pathLst>
                  <a:path w="2350" h="11468" extrusionOk="0">
                    <a:moveTo>
                      <a:pt x="1653" y="0"/>
                    </a:moveTo>
                    <a:lnTo>
                      <a:pt x="358" y="6"/>
                    </a:lnTo>
                    <a:cubicBezTo>
                      <a:pt x="279" y="1913"/>
                      <a:pt x="212" y="3833"/>
                      <a:pt x="158" y="5746"/>
                    </a:cubicBezTo>
                    <a:cubicBezTo>
                      <a:pt x="109" y="7653"/>
                      <a:pt x="61" y="9560"/>
                      <a:pt x="0" y="11467"/>
                    </a:cubicBezTo>
                    <a:lnTo>
                      <a:pt x="2349" y="11431"/>
                    </a:lnTo>
                    <a:cubicBezTo>
                      <a:pt x="2228" y="9524"/>
                      <a:pt x="2095" y="7605"/>
                      <a:pt x="1974" y="5710"/>
                    </a:cubicBezTo>
                    <a:cubicBezTo>
                      <a:pt x="1853" y="3808"/>
                      <a:pt x="1744" y="1907"/>
                      <a:pt x="1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63"/>
              <p:cNvSpPr/>
              <p:nvPr/>
            </p:nvSpPr>
            <p:spPr>
              <a:xfrm>
                <a:off x="4493574" y="2812020"/>
                <a:ext cx="62311" cy="87578"/>
              </a:xfrm>
              <a:custGeom>
                <a:avLst/>
                <a:gdLst/>
                <a:ahLst/>
                <a:cxnLst/>
                <a:rect l="l" t="t" r="r" b="b"/>
                <a:pathLst>
                  <a:path w="1216" h="1709" extrusionOk="0">
                    <a:moveTo>
                      <a:pt x="1170" y="0"/>
                    </a:moveTo>
                    <a:cubicBezTo>
                      <a:pt x="1161" y="0"/>
                      <a:pt x="1153" y="3"/>
                      <a:pt x="1146" y="10"/>
                    </a:cubicBezTo>
                    <a:cubicBezTo>
                      <a:pt x="674" y="488"/>
                      <a:pt x="329" y="1063"/>
                      <a:pt x="20" y="1645"/>
                    </a:cubicBezTo>
                    <a:cubicBezTo>
                      <a:pt x="1" y="1673"/>
                      <a:pt x="30" y="1709"/>
                      <a:pt x="58" y="1709"/>
                    </a:cubicBezTo>
                    <a:cubicBezTo>
                      <a:pt x="66" y="1709"/>
                      <a:pt x="74" y="1706"/>
                      <a:pt x="80" y="1699"/>
                    </a:cubicBezTo>
                    <a:cubicBezTo>
                      <a:pt x="546" y="1221"/>
                      <a:pt x="958" y="670"/>
                      <a:pt x="1206" y="46"/>
                    </a:cubicBezTo>
                    <a:cubicBezTo>
                      <a:pt x="1215" y="20"/>
                      <a:pt x="1192" y="0"/>
                      <a:pt x="11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63"/>
              <p:cNvSpPr/>
              <p:nvPr/>
            </p:nvSpPr>
            <p:spPr>
              <a:xfrm>
                <a:off x="4559728" y="2809919"/>
                <a:ext cx="95004" cy="129035"/>
              </a:xfrm>
              <a:custGeom>
                <a:avLst/>
                <a:gdLst/>
                <a:ahLst/>
                <a:cxnLst/>
                <a:rect l="l" t="t" r="r" b="b"/>
                <a:pathLst>
                  <a:path w="1854" h="2518" extrusionOk="0">
                    <a:moveTo>
                      <a:pt x="50" y="0"/>
                    </a:moveTo>
                    <a:cubicBezTo>
                      <a:pt x="27" y="0"/>
                      <a:pt x="6" y="15"/>
                      <a:pt x="6" y="45"/>
                    </a:cubicBezTo>
                    <a:cubicBezTo>
                      <a:pt x="0" y="511"/>
                      <a:pt x="412" y="1038"/>
                      <a:pt x="672" y="1413"/>
                    </a:cubicBezTo>
                    <a:cubicBezTo>
                      <a:pt x="963" y="1843"/>
                      <a:pt x="1308" y="2230"/>
                      <a:pt x="1750" y="2509"/>
                    </a:cubicBezTo>
                    <a:cubicBezTo>
                      <a:pt x="1759" y="2515"/>
                      <a:pt x="1769" y="2517"/>
                      <a:pt x="1778" y="2517"/>
                    </a:cubicBezTo>
                    <a:cubicBezTo>
                      <a:pt x="1818" y="2517"/>
                      <a:pt x="1853" y="2471"/>
                      <a:pt x="1829" y="2436"/>
                    </a:cubicBezTo>
                    <a:cubicBezTo>
                      <a:pt x="1532" y="2019"/>
                      <a:pt x="1187" y="1631"/>
                      <a:pt x="884" y="1213"/>
                    </a:cubicBezTo>
                    <a:cubicBezTo>
                      <a:pt x="739" y="1014"/>
                      <a:pt x="593" y="808"/>
                      <a:pt x="472" y="584"/>
                    </a:cubicBezTo>
                    <a:cubicBezTo>
                      <a:pt x="357" y="390"/>
                      <a:pt x="261" y="154"/>
                      <a:pt x="79" y="8"/>
                    </a:cubicBezTo>
                    <a:cubicBezTo>
                      <a:pt x="70" y="3"/>
                      <a:pt x="60" y="0"/>
                      <a:pt x="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63"/>
              <p:cNvSpPr/>
              <p:nvPr/>
            </p:nvSpPr>
            <p:spPr>
              <a:xfrm>
                <a:off x="4740411" y="3264918"/>
                <a:ext cx="98386" cy="105462"/>
              </a:xfrm>
              <a:custGeom>
                <a:avLst/>
                <a:gdLst/>
                <a:ahLst/>
                <a:cxnLst/>
                <a:rect l="l" t="t" r="r" b="b"/>
                <a:pathLst>
                  <a:path w="1920" h="2058" extrusionOk="0">
                    <a:moveTo>
                      <a:pt x="77" y="0"/>
                    </a:moveTo>
                    <a:cubicBezTo>
                      <a:pt x="38" y="0"/>
                      <a:pt x="0" y="34"/>
                      <a:pt x="22" y="78"/>
                    </a:cubicBezTo>
                    <a:cubicBezTo>
                      <a:pt x="452" y="871"/>
                      <a:pt x="1051" y="1622"/>
                      <a:pt x="1869" y="2052"/>
                    </a:cubicBezTo>
                    <a:cubicBezTo>
                      <a:pt x="1874" y="2055"/>
                      <a:pt x="1879" y="2057"/>
                      <a:pt x="1884" y="2057"/>
                    </a:cubicBezTo>
                    <a:cubicBezTo>
                      <a:pt x="1904" y="2057"/>
                      <a:pt x="1919" y="2034"/>
                      <a:pt x="1905" y="2015"/>
                    </a:cubicBezTo>
                    <a:cubicBezTo>
                      <a:pt x="1415" y="1265"/>
                      <a:pt x="652" y="738"/>
                      <a:pt x="119" y="17"/>
                    </a:cubicBezTo>
                    <a:cubicBezTo>
                      <a:pt x="107" y="5"/>
                      <a:pt x="92" y="0"/>
                      <a:pt x="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63"/>
              <p:cNvSpPr/>
              <p:nvPr/>
            </p:nvSpPr>
            <p:spPr>
              <a:xfrm>
                <a:off x="4306741" y="3214289"/>
                <a:ext cx="102844" cy="112944"/>
              </a:xfrm>
              <a:custGeom>
                <a:avLst/>
                <a:gdLst/>
                <a:ahLst/>
                <a:cxnLst/>
                <a:rect l="l" t="t" r="r" b="b"/>
                <a:pathLst>
                  <a:path w="2007" h="2204" extrusionOk="0">
                    <a:moveTo>
                      <a:pt x="1952" y="0"/>
                    </a:moveTo>
                    <a:lnTo>
                      <a:pt x="1952" y="0"/>
                    </a:lnTo>
                    <a:cubicBezTo>
                      <a:pt x="1759" y="37"/>
                      <a:pt x="1668" y="182"/>
                      <a:pt x="1547" y="333"/>
                    </a:cubicBezTo>
                    <a:cubicBezTo>
                      <a:pt x="1377" y="533"/>
                      <a:pt x="1214" y="739"/>
                      <a:pt x="1038" y="945"/>
                    </a:cubicBezTo>
                    <a:cubicBezTo>
                      <a:pt x="681" y="1344"/>
                      <a:pt x="348" y="1750"/>
                      <a:pt x="15" y="2174"/>
                    </a:cubicBezTo>
                    <a:cubicBezTo>
                      <a:pt x="1" y="2183"/>
                      <a:pt x="9" y="2204"/>
                      <a:pt x="24" y="2204"/>
                    </a:cubicBezTo>
                    <a:cubicBezTo>
                      <a:pt x="29" y="2204"/>
                      <a:pt x="34" y="2202"/>
                      <a:pt x="39" y="2198"/>
                    </a:cubicBezTo>
                    <a:cubicBezTo>
                      <a:pt x="505" y="1877"/>
                      <a:pt x="899" y="1520"/>
                      <a:pt x="1268" y="1078"/>
                    </a:cubicBezTo>
                    <a:cubicBezTo>
                      <a:pt x="1492" y="818"/>
                      <a:pt x="2007" y="370"/>
                      <a:pt x="19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63"/>
              <p:cNvSpPr/>
              <p:nvPr/>
            </p:nvSpPr>
            <p:spPr>
              <a:xfrm>
                <a:off x="4300951" y="3215211"/>
                <a:ext cx="546399" cy="340626"/>
              </a:xfrm>
              <a:custGeom>
                <a:avLst/>
                <a:gdLst/>
                <a:ahLst/>
                <a:cxnLst/>
                <a:rect l="l" t="t" r="r" b="b"/>
                <a:pathLst>
                  <a:path w="10663" h="6647" extrusionOk="0">
                    <a:moveTo>
                      <a:pt x="7635" y="0"/>
                    </a:moveTo>
                    <a:lnTo>
                      <a:pt x="2271" y="1072"/>
                    </a:lnTo>
                    <a:cubicBezTo>
                      <a:pt x="1859" y="2071"/>
                      <a:pt x="1369" y="3040"/>
                      <a:pt x="800" y="3960"/>
                    </a:cubicBezTo>
                    <a:cubicBezTo>
                      <a:pt x="491" y="4469"/>
                      <a:pt x="158" y="4971"/>
                      <a:pt x="1" y="5534"/>
                    </a:cubicBezTo>
                    <a:cubicBezTo>
                      <a:pt x="969" y="5407"/>
                      <a:pt x="1781" y="4765"/>
                      <a:pt x="2677" y="4408"/>
                    </a:cubicBezTo>
                    <a:cubicBezTo>
                      <a:pt x="2730" y="4387"/>
                      <a:pt x="2790" y="4368"/>
                      <a:pt x="2845" y="4368"/>
                    </a:cubicBezTo>
                    <a:cubicBezTo>
                      <a:pt x="2883" y="4368"/>
                      <a:pt x="2919" y="4377"/>
                      <a:pt x="2949" y="4402"/>
                    </a:cubicBezTo>
                    <a:cubicBezTo>
                      <a:pt x="2998" y="4432"/>
                      <a:pt x="3022" y="4493"/>
                      <a:pt x="3034" y="4547"/>
                    </a:cubicBezTo>
                    <a:cubicBezTo>
                      <a:pt x="3191" y="5062"/>
                      <a:pt x="3173" y="5637"/>
                      <a:pt x="3422" y="6109"/>
                    </a:cubicBezTo>
                    <a:cubicBezTo>
                      <a:pt x="3446" y="6152"/>
                      <a:pt x="3464" y="6194"/>
                      <a:pt x="3506" y="6218"/>
                    </a:cubicBezTo>
                    <a:cubicBezTo>
                      <a:pt x="3527" y="6230"/>
                      <a:pt x="3548" y="6235"/>
                      <a:pt x="3568" y="6235"/>
                    </a:cubicBezTo>
                    <a:cubicBezTo>
                      <a:pt x="3675" y="6235"/>
                      <a:pt x="3776" y="6094"/>
                      <a:pt x="3827" y="5982"/>
                    </a:cubicBezTo>
                    <a:cubicBezTo>
                      <a:pt x="3972" y="5643"/>
                      <a:pt x="4172" y="5322"/>
                      <a:pt x="4396" y="5026"/>
                    </a:cubicBezTo>
                    <a:cubicBezTo>
                      <a:pt x="4505" y="4898"/>
                      <a:pt x="4614" y="4771"/>
                      <a:pt x="4778" y="4717"/>
                    </a:cubicBezTo>
                    <a:cubicBezTo>
                      <a:pt x="4830" y="4700"/>
                      <a:pt x="4884" y="4692"/>
                      <a:pt x="4937" y="4692"/>
                    </a:cubicBezTo>
                    <a:cubicBezTo>
                      <a:pt x="5167" y="4692"/>
                      <a:pt x="5399" y="4833"/>
                      <a:pt x="5595" y="4965"/>
                    </a:cubicBezTo>
                    <a:cubicBezTo>
                      <a:pt x="6364" y="5498"/>
                      <a:pt x="7127" y="6025"/>
                      <a:pt x="7902" y="6557"/>
                    </a:cubicBezTo>
                    <a:cubicBezTo>
                      <a:pt x="7971" y="6606"/>
                      <a:pt x="8069" y="6646"/>
                      <a:pt x="8152" y="6646"/>
                    </a:cubicBezTo>
                    <a:cubicBezTo>
                      <a:pt x="8213" y="6646"/>
                      <a:pt x="8266" y="6623"/>
                      <a:pt x="8289" y="6563"/>
                    </a:cubicBezTo>
                    <a:cubicBezTo>
                      <a:pt x="8301" y="6521"/>
                      <a:pt x="8295" y="6467"/>
                      <a:pt x="8277" y="6412"/>
                    </a:cubicBezTo>
                    <a:cubicBezTo>
                      <a:pt x="8174" y="5988"/>
                      <a:pt x="8114" y="5564"/>
                      <a:pt x="8108" y="5129"/>
                    </a:cubicBezTo>
                    <a:cubicBezTo>
                      <a:pt x="8096" y="4832"/>
                      <a:pt x="8114" y="4523"/>
                      <a:pt x="8295" y="4287"/>
                    </a:cubicBezTo>
                    <a:cubicBezTo>
                      <a:pt x="9082" y="4814"/>
                      <a:pt x="9712" y="5655"/>
                      <a:pt x="10632" y="5855"/>
                    </a:cubicBezTo>
                    <a:cubicBezTo>
                      <a:pt x="10663" y="5752"/>
                      <a:pt x="10608" y="5643"/>
                      <a:pt x="10566" y="5552"/>
                    </a:cubicBezTo>
                    <a:cubicBezTo>
                      <a:pt x="9591" y="3706"/>
                      <a:pt x="8610" y="1859"/>
                      <a:pt x="7635" y="0"/>
                    </a:cubicBez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63"/>
              <p:cNvSpPr/>
              <p:nvPr/>
            </p:nvSpPr>
            <p:spPr>
              <a:xfrm>
                <a:off x="4300951" y="3215211"/>
                <a:ext cx="546399" cy="340626"/>
              </a:xfrm>
              <a:custGeom>
                <a:avLst/>
                <a:gdLst/>
                <a:ahLst/>
                <a:cxnLst/>
                <a:rect l="l" t="t" r="r" b="b"/>
                <a:pathLst>
                  <a:path w="10663" h="6647" extrusionOk="0">
                    <a:moveTo>
                      <a:pt x="7635" y="0"/>
                    </a:moveTo>
                    <a:lnTo>
                      <a:pt x="2271" y="1072"/>
                    </a:lnTo>
                    <a:cubicBezTo>
                      <a:pt x="1859" y="2071"/>
                      <a:pt x="1369" y="3040"/>
                      <a:pt x="800" y="3960"/>
                    </a:cubicBezTo>
                    <a:cubicBezTo>
                      <a:pt x="491" y="4469"/>
                      <a:pt x="158" y="4971"/>
                      <a:pt x="1" y="5534"/>
                    </a:cubicBezTo>
                    <a:cubicBezTo>
                      <a:pt x="969" y="5407"/>
                      <a:pt x="1781" y="4765"/>
                      <a:pt x="2677" y="4408"/>
                    </a:cubicBezTo>
                    <a:cubicBezTo>
                      <a:pt x="2730" y="4387"/>
                      <a:pt x="2790" y="4368"/>
                      <a:pt x="2845" y="4368"/>
                    </a:cubicBezTo>
                    <a:cubicBezTo>
                      <a:pt x="2883" y="4368"/>
                      <a:pt x="2919" y="4377"/>
                      <a:pt x="2949" y="4402"/>
                    </a:cubicBezTo>
                    <a:cubicBezTo>
                      <a:pt x="2998" y="4432"/>
                      <a:pt x="3022" y="4493"/>
                      <a:pt x="3034" y="4547"/>
                    </a:cubicBezTo>
                    <a:cubicBezTo>
                      <a:pt x="3191" y="5062"/>
                      <a:pt x="3173" y="5637"/>
                      <a:pt x="3422" y="6109"/>
                    </a:cubicBezTo>
                    <a:cubicBezTo>
                      <a:pt x="3446" y="6152"/>
                      <a:pt x="3464" y="6194"/>
                      <a:pt x="3506" y="6218"/>
                    </a:cubicBezTo>
                    <a:cubicBezTo>
                      <a:pt x="3527" y="6230"/>
                      <a:pt x="3548" y="6235"/>
                      <a:pt x="3568" y="6235"/>
                    </a:cubicBezTo>
                    <a:cubicBezTo>
                      <a:pt x="3675" y="6235"/>
                      <a:pt x="3776" y="6094"/>
                      <a:pt x="3827" y="5982"/>
                    </a:cubicBezTo>
                    <a:cubicBezTo>
                      <a:pt x="3972" y="5643"/>
                      <a:pt x="4172" y="5322"/>
                      <a:pt x="4396" y="5026"/>
                    </a:cubicBezTo>
                    <a:cubicBezTo>
                      <a:pt x="4505" y="4898"/>
                      <a:pt x="4614" y="4771"/>
                      <a:pt x="4778" y="4717"/>
                    </a:cubicBezTo>
                    <a:cubicBezTo>
                      <a:pt x="4830" y="4700"/>
                      <a:pt x="4884" y="4692"/>
                      <a:pt x="4937" y="4692"/>
                    </a:cubicBezTo>
                    <a:cubicBezTo>
                      <a:pt x="5167" y="4692"/>
                      <a:pt x="5399" y="4833"/>
                      <a:pt x="5595" y="4965"/>
                    </a:cubicBezTo>
                    <a:cubicBezTo>
                      <a:pt x="6364" y="5498"/>
                      <a:pt x="7127" y="6025"/>
                      <a:pt x="7902" y="6557"/>
                    </a:cubicBezTo>
                    <a:cubicBezTo>
                      <a:pt x="7971" y="6606"/>
                      <a:pt x="8069" y="6646"/>
                      <a:pt x="8152" y="6646"/>
                    </a:cubicBezTo>
                    <a:cubicBezTo>
                      <a:pt x="8213" y="6646"/>
                      <a:pt x="8266" y="6623"/>
                      <a:pt x="8289" y="6563"/>
                    </a:cubicBezTo>
                    <a:cubicBezTo>
                      <a:pt x="8301" y="6521"/>
                      <a:pt x="8295" y="6467"/>
                      <a:pt x="8277" y="6412"/>
                    </a:cubicBezTo>
                    <a:cubicBezTo>
                      <a:pt x="8174" y="5988"/>
                      <a:pt x="8114" y="5564"/>
                      <a:pt x="8108" y="5129"/>
                    </a:cubicBezTo>
                    <a:cubicBezTo>
                      <a:pt x="8096" y="4832"/>
                      <a:pt x="8114" y="4523"/>
                      <a:pt x="8295" y="4287"/>
                    </a:cubicBezTo>
                    <a:cubicBezTo>
                      <a:pt x="9082" y="4814"/>
                      <a:pt x="9712" y="5655"/>
                      <a:pt x="10632" y="5855"/>
                    </a:cubicBezTo>
                    <a:cubicBezTo>
                      <a:pt x="10663" y="5752"/>
                      <a:pt x="10608" y="5643"/>
                      <a:pt x="10566" y="5552"/>
                    </a:cubicBezTo>
                    <a:cubicBezTo>
                      <a:pt x="9591" y="3706"/>
                      <a:pt x="8610" y="1859"/>
                      <a:pt x="7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63"/>
              <p:cNvSpPr/>
              <p:nvPr/>
            </p:nvSpPr>
            <p:spPr>
              <a:xfrm>
                <a:off x="4322678" y="3233505"/>
                <a:ext cx="473481" cy="287382"/>
              </a:xfrm>
              <a:custGeom>
                <a:avLst/>
                <a:gdLst/>
                <a:ahLst/>
                <a:cxnLst/>
                <a:rect l="l" t="t" r="r" b="b"/>
                <a:pathLst>
                  <a:path w="9240" h="5608" extrusionOk="0">
                    <a:moveTo>
                      <a:pt x="6782" y="1"/>
                    </a:moveTo>
                    <a:lnTo>
                      <a:pt x="1902" y="969"/>
                    </a:lnTo>
                    <a:cubicBezTo>
                      <a:pt x="1496" y="1926"/>
                      <a:pt x="1024" y="2858"/>
                      <a:pt x="485" y="3736"/>
                    </a:cubicBezTo>
                    <a:cubicBezTo>
                      <a:pt x="449" y="3797"/>
                      <a:pt x="418" y="3845"/>
                      <a:pt x="376" y="3906"/>
                    </a:cubicBezTo>
                    <a:cubicBezTo>
                      <a:pt x="243" y="4130"/>
                      <a:pt x="116" y="4342"/>
                      <a:pt x="1" y="4554"/>
                    </a:cubicBezTo>
                    <a:cubicBezTo>
                      <a:pt x="303" y="4433"/>
                      <a:pt x="606" y="4269"/>
                      <a:pt x="915" y="4106"/>
                    </a:cubicBezTo>
                    <a:cubicBezTo>
                      <a:pt x="1236" y="3936"/>
                      <a:pt x="1557" y="3767"/>
                      <a:pt x="1908" y="3627"/>
                    </a:cubicBezTo>
                    <a:cubicBezTo>
                      <a:pt x="1974" y="3597"/>
                      <a:pt x="2089" y="3561"/>
                      <a:pt x="2210" y="3561"/>
                    </a:cubicBezTo>
                    <a:cubicBezTo>
                      <a:pt x="2332" y="3561"/>
                      <a:pt x="2447" y="3597"/>
                      <a:pt x="2537" y="3664"/>
                    </a:cubicBezTo>
                    <a:cubicBezTo>
                      <a:pt x="2689" y="3779"/>
                      <a:pt x="2731" y="3936"/>
                      <a:pt x="2755" y="4009"/>
                    </a:cubicBezTo>
                    <a:cubicBezTo>
                      <a:pt x="2822" y="4233"/>
                      <a:pt x="2858" y="4469"/>
                      <a:pt x="2901" y="4693"/>
                    </a:cubicBezTo>
                    <a:cubicBezTo>
                      <a:pt x="2919" y="4838"/>
                      <a:pt x="2943" y="4983"/>
                      <a:pt x="2973" y="5111"/>
                    </a:cubicBezTo>
                    <a:cubicBezTo>
                      <a:pt x="3113" y="4844"/>
                      <a:pt x="3270" y="4596"/>
                      <a:pt x="3452" y="4360"/>
                    </a:cubicBezTo>
                    <a:cubicBezTo>
                      <a:pt x="3579" y="4196"/>
                      <a:pt x="3754" y="4009"/>
                      <a:pt x="4003" y="3924"/>
                    </a:cubicBezTo>
                    <a:cubicBezTo>
                      <a:pt x="4093" y="3894"/>
                      <a:pt x="4190" y="3876"/>
                      <a:pt x="4293" y="3876"/>
                    </a:cubicBezTo>
                    <a:cubicBezTo>
                      <a:pt x="4608" y="3876"/>
                      <a:pt x="4899" y="4045"/>
                      <a:pt x="5153" y="4221"/>
                    </a:cubicBezTo>
                    <a:lnTo>
                      <a:pt x="7157" y="5607"/>
                    </a:lnTo>
                    <a:cubicBezTo>
                      <a:pt x="7108" y="5304"/>
                      <a:pt x="7078" y="5014"/>
                      <a:pt x="7066" y="4711"/>
                    </a:cubicBezTo>
                    <a:cubicBezTo>
                      <a:pt x="7060" y="4378"/>
                      <a:pt x="7078" y="3960"/>
                      <a:pt x="7332" y="3627"/>
                    </a:cubicBezTo>
                    <a:lnTo>
                      <a:pt x="7550" y="3337"/>
                    </a:lnTo>
                    <a:lnTo>
                      <a:pt x="7847" y="3536"/>
                    </a:lnTo>
                    <a:cubicBezTo>
                      <a:pt x="8126" y="3724"/>
                      <a:pt x="8380" y="3942"/>
                      <a:pt x="8628" y="4154"/>
                    </a:cubicBezTo>
                    <a:cubicBezTo>
                      <a:pt x="8840" y="4342"/>
                      <a:pt x="9034" y="4511"/>
                      <a:pt x="9240" y="4657"/>
                    </a:cubicBezTo>
                    <a:lnTo>
                      <a:pt x="67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63"/>
              <p:cNvSpPr/>
              <p:nvPr/>
            </p:nvSpPr>
            <p:spPr>
              <a:xfrm>
                <a:off x="4296646" y="3086741"/>
                <a:ext cx="527439" cy="334784"/>
              </a:xfrm>
              <a:custGeom>
                <a:avLst/>
                <a:gdLst/>
                <a:ahLst/>
                <a:cxnLst/>
                <a:rect l="l" t="t" r="r" b="b"/>
                <a:pathLst>
                  <a:path w="10293" h="6533" extrusionOk="0">
                    <a:moveTo>
                      <a:pt x="3179" y="1"/>
                    </a:moveTo>
                    <a:cubicBezTo>
                      <a:pt x="2119" y="2072"/>
                      <a:pt x="1060" y="4148"/>
                      <a:pt x="0" y="6213"/>
                    </a:cubicBezTo>
                    <a:cubicBezTo>
                      <a:pt x="1029" y="5583"/>
                      <a:pt x="1568" y="4342"/>
                      <a:pt x="2603" y="3737"/>
                    </a:cubicBezTo>
                    <a:lnTo>
                      <a:pt x="2603" y="3737"/>
                    </a:lnTo>
                    <a:cubicBezTo>
                      <a:pt x="2670" y="4524"/>
                      <a:pt x="2276" y="5335"/>
                      <a:pt x="2488" y="6098"/>
                    </a:cubicBezTo>
                    <a:cubicBezTo>
                      <a:pt x="2507" y="6158"/>
                      <a:pt x="2531" y="6219"/>
                      <a:pt x="2579" y="6255"/>
                    </a:cubicBezTo>
                    <a:cubicBezTo>
                      <a:pt x="2607" y="6276"/>
                      <a:pt x="2637" y="6285"/>
                      <a:pt x="2669" y="6285"/>
                    </a:cubicBezTo>
                    <a:cubicBezTo>
                      <a:pt x="2774" y="6285"/>
                      <a:pt x="2889" y="6184"/>
                      <a:pt x="2955" y="6086"/>
                    </a:cubicBezTo>
                    <a:cubicBezTo>
                      <a:pt x="3421" y="5401"/>
                      <a:pt x="3663" y="4560"/>
                      <a:pt x="4238" y="3967"/>
                    </a:cubicBezTo>
                    <a:cubicBezTo>
                      <a:pt x="4323" y="3882"/>
                      <a:pt x="4420" y="3797"/>
                      <a:pt x="4535" y="3797"/>
                    </a:cubicBezTo>
                    <a:cubicBezTo>
                      <a:pt x="4680" y="3797"/>
                      <a:pt x="4789" y="3924"/>
                      <a:pt x="4874" y="4045"/>
                    </a:cubicBezTo>
                    <a:cubicBezTo>
                      <a:pt x="5395" y="4796"/>
                      <a:pt x="5776" y="5644"/>
                      <a:pt x="6375" y="6334"/>
                    </a:cubicBezTo>
                    <a:cubicBezTo>
                      <a:pt x="6461" y="6436"/>
                      <a:pt x="6570" y="6533"/>
                      <a:pt x="6695" y="6533"/>
                    </a:cubicBezTo>
                    <a:cubicBezTo>
                      <a:pt x="6711" y="6533"/>
                      <a:pt x="6728" y="6531"/>
                      <a:pt x="6745" y="6528"/>
                    </a:cubicBezTo>
                    <a:cubicBezTo>
                      <a:pt x="6950" y="6485"/>
                      <a:pt x="6969" y="6213"/>
                      <a:pt x="6957" y="6001"/>
                    </a:cubicBezTo>
                    <a:cubicBezTo>
                      <a:pt x="6926" y="5450"/>
                      <a:pt x="6993" y="4881"/>
                      <a:pt x="7150" y="4348"/>
                    </a:cubicBezTo>
                    <a:cubicBezTo>
                      <a:pt x="7181" y="4245"/>
                      <a:pt x="7217" y="4130"/>
                      <a:pt x="7308" y="4063"/>
                    </a:cubicBezTo>
                    <a:cubicBezTo>
                      <a:pt x="7362" y="4024"/>
                      <a:pt x="7428" y="4007"/>
                      <a:pt x="7496" y="4007"/>
                    </a:cubicBezTo>
                    <a:cubicBezTo>
                      <a:pt x="7573" y="4007"/>
                      <a:pt x="7652" y="4028"/>
                      <a:pt x="7719" y="4063"/>
                    </a:cubicBezTo>
                    <a:cubicBezTo>
                      <a:pt x="7840" y="4130"/>
                      <a:pt x="7931" y="4251"/>
                      <a:pt x="8022" y="4366"/>
                    </a:cubicBezTo>
                    <a:cubicBezTo>
                      <a:pt x="8670" y="5196"/>
                      <a:pt x="9360" y="6031"/>
                      <a:pt x="10293" y="6528"/>
                    </a:cubicBezTo>
                    <a:cubicBezTo>
                      <a:pt x="9530" y="4215"/>
                      <a:pt x="7907" y="2277"/>
                      <a:pt x="7029" y="7"/>
                    </a:cubicBezTo>
                    <a:lnTo>
                      <a:pt x="3179" y="1"/>
                    </a:ln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63"/>
              <p:cNvSpPr/>
              <p:nvPr/>
            </p:nvSpPr>
            <p:spPr>
              <a:xfrm>
                <a:off x="4296646" y="3086741"/>
                <a:ext cx="527439" cy="334784"/>
              </a:xfrm>
              <a:custGeom>
                <a:avLst/>
                <a:gdLst/>
                <a:ahLst/>
                <a:cxnLst/>
                <a:rect l="l" t="t" r="r" b="b"/>
                <a:pathLst>
                  <a:path w="10293" h="6533" extrusionOk="0">
                    <a:moveTo>
                      <a:pt x="3179" y="1"/>
                    </a:moveTo>
                    <a:cubicBezTo>
                      <a:pt x="2119" y="2072"/>
                      <a:pt x="1060" y="4148"/>
                      <a:pt x="0" y="6213"/>
                    </a:cubicBezTo>
                    <a:cubicBezTo>
                      <a:pt x="1029" y="5583"/>
                      <a:pt x="1568" y="4342"/>
                      <a:pt x="2603" y="3737"/>
                    </a:cubicBezTo>
                    <a:lnTo>
                      <a:pt x="2603" y="3737"/>
                    </a:lnTo>
                    <a:cubicBezTo>
                      <a:pt x="2670" y="4524"/>
                      <a:pt x="2276" y="5335"/>
                      <a:pt x="2488" y="6098"/>
                    </a:cubicBezTo>
                    <a:cubicBezTo>
                      <a:pt x="2507" y="6158"/>
                      <a:pt x="2531" y="6219"/>
                      <a:pt x="2579" y="6255"/>
                    </a:cubicBezTo>
                    <a:cubicBezTo>
                      <a:pt x="2607" y="6276"/>
                      <a:pt x="2637" y="6285"/>
                      <a:pt x="2669" y="6285"/>
                    </a:cubicBezTo>
                    <a:cubicBezTo>
                      <a:pt x="2774" y="6285"/>
                      <a:pt x="2889" y="6184"/>
                      <a:pt x="2955" y="6086"/>
                    </a:cubicBezTo>
                    <a:cubicBezTo>
                      <a:pt x="3421" y="5401"/>
                      <a:pt x="3663" y="4560"/>
                      <a:pt x="4238" y="3967"/>
                    </a:cubicBezTo>
                    <a:cubicBezTo>
                      <a:pt x="4323" y="3882"/>
                      <a:pt x="4420" y="3797"/>
                      <a:pt x="4535" y="3797"/>
                    </a:cubicBezTo>
                    <a:cubicBezTo>
                      <a:pt x="4680" y="3797"/>
                      <a:pt x="4789" y="3924"/>
                      <a:pt x="4874" y="4045"/>
                    </a:cubicBezTo>
                    <a:cubicBezTo>
                      <a:pt x="5395" y="4796"/>
                      <a:pt x="5776" y="5644"/>
                      <a:pt x="6375" y="6334"/>
                    </a:cubicBezTo>
                    <a:cubicBezTo>
                      <a:pt x="6461" y="6436"/>
                      <a:pt x="6570" y="6533"/>
                      <a:pt x="6695" y="6533"/>
                    </a:cubicBezTo>
                    <a:cubicBezTo>
                      <a:pt x="6711" y="6533"/>
                      <a:pt x="6728" y="6531"/>
                      <a:pt x="6745" y="6528"/>
                    </a:cubicBezTo>
                    <a:cubicBezTo>
                      <a:pt x="6950" y="6485"/>
                      <a:pt x="6969" y="6213"/>
                      <a:pt x="6957" y="6001"/>
                    </a:cubicBezTo>
                    <a:cubicBezTo>
                      <a:pt x="6926" y="5450"/>
                      <a:pt x="6993" y="4881"/>
                      <a:pt x="7150" y="4348"/>
                    </a:cubicBezTo>
                    <a:cubicBezTo>
                      <a:pt x="7181" y="4245"/>
                      <a:pt x="7217" y="4130"/>
                      <a:pt x="7308" y="4063"/>
                    </a:cubicBezTo>
                    <a:cubicBezTo>
                      <a:pt x="7362" y="4024"/>
                      <a:pt x="7428" y="4007"/>
                      <a:pt x="7496" y="4007"/>
                    </a:cubicBezTo>
                    <a:cubicBezTo>
                      <a:pt x="7573" y="4007"/>
                      <a:pt x="7652" y="4028"/>
                      <a:pt x="7719" y="4063"/>
                    </a:cubicBezTo>
                    <a:cubicBezTo>
                      <a:pt x="7840" y="4130"/>
                      <a:pt x="7931" y="4251"/>
                      <a:pt x="8022" y="4366"/>
                    </a:cubicBezTo>
                    <a:cubicBezTo>
                      <a:pt x="8670" y="5196"/>
                      <a:pt x="9360" y="6031"/>
                      <a:pt x="10293" y="6528"/>
                    </a:cubicBezTo>
                    <a:cubicBezTo>
                      <a:pt x="9530" y="4215"/>
                      <a:pt x="7907" y="2277"/>
                      <a:pt x="7029" y="7"/>
                    </a:cubicBezTo>
                    <a:lnTo>
                      <a:pt x="31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63"/>
              <p:cNvSpPr/>
              <p:nvPr/>
            </p:nvSpPr>
            <p:spPr>
              <a:xfrm>
                <a:off x="4358343" y="3102576"/>
                <a:ext cx="411119" cy="287689"/>
              </a:xfrm>
              <a:custGeom>
                <a:avLst/>
                <a:gdLst/>
                <a:ahLst/>
                <a:cxnLst/>
                <a:rect l="l" t="t" r="r" b="b"/>
                <a:pathLst>
                  <a:path w="8023" h="5614" extrusionOk="0">
                    <a:moveTo>
                      <a:pt x="1975" y="1"/>
                    </a:moveTo>
                    <a:lnTo>
                      <a:pt x="1" y="3857"/>
                    </a:lnTo>
                    <a:cubicBezTo>
                      <a:pt x="285" y="3549"/>
                      <a:pt x="600" y="3252"/>
                      <a:pt x="976" y="3034"/>
                    </a:cubicBezTo>
                    <a:lnTo>
                      <a:pt x="1490" y="2731"/>
                    </a:lnTo>
                    <a:lnTo>
                      <a:pt x="1545" y="3331"/>
                    </a:lnTo>
                    <a:cubicBezTo>
                      <a:pt x="1575" y="3718"/>
                      <a:pt x="1514" y="4094"/>
                      <a:pt x="1454" y="4457"/>
                    </a:cubicBezTo>
                    <a:cubicBezTo>
                      <a:pt x="1405" y="4729"/>
                      <a:pt x="1369" y="4990"/>
                      <a:pt x="1369" y="5238"/>
                    </a:cubicBezTo>
                    <a:cubicBezTo>
                      <a:pt x="1478" y="5056"/>
                      <a:pt x="1575" y="4868"/>
                      <a:pt x="1672" y="4669"/>
                    </a:cubicBezTo>
                    <a:cubicBezTo>
                      <a:pt x="1908" y="4209"/>
                      <a:pt x="2150" y="3730"/>
                      <a:pt x="2538" y="3331"/>
                    </a:cubicBezTo>
                    <a:cubicBezTo>
                      <a:pt x="2659" y="3210"/>
                      <a:pt x="2846" y="3052"/>
                      <a:pt x="3113" y="3052"/>
                    </a:cubicBezTo>
                    <a:cubicBezTo>
                      <a:pt x="3476" y="3058"/>
                      <a:pt x="3688" y="3355"/>
                      <a:pt x="3761" y="3464"/>
                    </a:cubicBezTo>
                    <a:cubicBezTo>
                      <a:pt x="3973" y="3767"/>
                      <a:pt x="4160" y="4081"/>
                      <a:pt x="4342" y="4390"/>
                    </a:cubicBezTo>
                    <a:cubicBezTo>
                      <a:pt x="4608" y="4826"/>
                      <a:pt x="4856" y="5244"/>
                      <a:pt x="5159" y="5613"/>
                    </a:cubicBezTo>
                    <a:cubicBezTo>
                      <a:pt x="5141" y="5026"/>
                      <a:pt x="5208" y="4433"/>
                      <a:pt x="5365" y="3876"/>
                    </a:cubicBezTo>
                    <a:cubicBezTo>
                      <a:pt x="5395" y="3767"/>
                      <a:pt x="5462" y="3543"/>
                      <a:pt x="5662" y="3391"/>
                    </a:cubicBezTo>
                    <a:cubicBezTo>
                      <a:pt x="5783" y="3300"/>
                      <a:pt x="5928" y="3252"/>
                      <a:pt x="6079" y="3252"/>
                    </a:cubicBezTo>
                    <a:cubicBezTo>
                      <a:pt x="6213" y="3252"/>
                      <a:pt x="6364" y="3300"/>
                      <a:pt x="6485" y="3367"/>
                    </a:cubicBezTo>
                    <a:cubicBezTo>
                      <a:pt x="6667" y="3476"/>
                      <a:pt x="6794" y="3633"/>
                      <a:pt x="6897" y="3761"/>
                    </a:cubicBezTo>
                    <a:cubicBezTo>
                      <a:pt x="7260" y="4221"/>
                      <a:pt x="7623" y="4669"/>
                      <a:pt x="8023" y="5056"/>
                    </a:cubicBezTo>
                    <a:cubicBezTo>
                      <a:pt x="7666" y="4299"/>
                      <a:pt x="7248" y="3573"/>
                      <a:pt x="6836" y="2852"/>
                    </a:cubicBezTo>
                    <a:cubicBezTo>
                      <a:pt x="6310" y="1944"/>
                      <a:pt x="5765" y="1006"/>
                      <a:pt x="5359" y="7"/>
                    </a:cubicBezTo>
                    <a:lnTo>
                      <a:pt x="19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63"/>
              <p:cNvSpPr/>
              <p:nvPr/>
            </p:nvSpPr>
            <p:spPr>
              <a:xfrm>
                <a:off x="4364544" y="2963908"/>
                <a:ext cx="417985" cy="273700"/>
              </a:xfrm>
              <a:custGeom>
                <a:avLst/>
                <a:gdLst/>
                <a:ahLst/>
                <a:cxnLst/>
                <a:rect l="l" t="t" r="r" b="b"/>
                <a:pathLst>
                  <a:path w="8157" h="5341" extrusionOk="0">
                    <a:moveTo>
                      <a:pt x="2556" y="0"/>
                    </a:moveTo>
                    <a:cubicBezTo>
                      <a:pt x="1817" y="1393"/>
                      <a:pt x="1073" y="2792"/>
                      <a:pt x="340" y="4184"/>
                    </a:cubicBezTo>
                    <a:cubicBezTo>
                      <a:pt x="195" y="4456"/>
                      <a:pt x="55" y="4723"/>
                      <a:pt x="1" y="5020"/>
                    </a:cubicBezTo>
                    <a:cubicBezTo>
                      <a:pt x="661" y="4214"/>
                      <a:pt x="1333" y="3385"/>
                      <a:pt x="2162" y="2737"/>
                    </a:cubicBezTo>
                    <a:lnTo>
                      <a:pt x="2162" y="2737"/>
                    </a:lnTo>
                    <a:cubicBezTo>
                      <a:pt x="2053" y="3318"/>
                      <a:pt x="1969" y="3912"/>
                      <a:pt x="1908" y="4499"/>
                    </a:cubicBezTo>
                    <a:cubicBezTo>
                      <a:pt x="1902" y="4590"/>
                      <a:pt x="1914" y="4717"/>
                      <a:pt x="2011" y="4717"/>
                    </a:cubicBezTo>
                    <a:cubicBezTo>
                      <a:pt x="2253" y="4093"/>
                      <a:pt x="2556" y="3488"/>
                      <a:pt x="2913" y="2913"/>
                    </a:cubicBezTo>
                    <a:cubicBezTo>
                      <a:pt x="2998" y="2779"/>
                      <a:pt x="3101" y="2640"/>
                      <a:pt x="3264" y="2640"/>
                    </a:cubicBezTo>
                    <a:cubicBezTo>
                      <a:pt x="3391" y="2640"/>
                      <a:pt x="3488" y="2737"/>
                      <a:pt x="3573" y="2828"/>
                    </a:cubicBezTo>
                    <a:cubicBezTo>
                      <a:pt x="4148" y="3445"/>
                      <a:pt x="4608" y="4184"/>
                      <a:pt x="5335" y="4638"/>
                    </a:cubicBezTo>
                    <a:cubicBezTo>
                      <a:pt x="5268" y="4184"/>
                      <a:pt x="5214" y="3736"/>
                      <a:pt x="5177" y="3282"/>
                    </a:cubicBezTo>
                    <a:cubicBezTo>
                      <a:pt x="5171" y="3197"/>
                      <a:pt x="5171" y="3106"/>
                      <a:pt x="5232" y="3052"/>
                    </a:cubicBezTo>
                    <a:cubicBezTo>
                      <a:pt x="5262" y="3025"/>
                      <a:pt x="5297" y="3014"/>
                      <a:pt x="5334" y="3014"/>
                    </a:cubicBezTo>
                    <a:cubicBezTo>
                      <a:pt x="5423" y="3014"/>
                      <a:pt x="5524" y="3078"/>
                      <a:pt x="5601" y="3143"/>
                    </a:cubicBezTo>
                    <a:cubicBezTo>
                      <a:pt x="6449" y="3893"/>
                      <a:pt x="7085" y="4929"/>
                      <a:pt x="8156" y="5340"/>
                    </a:cubicBezTo>
                    <a:cubicBezTo>
                      <a:pt x="6994" y="3566"/>
                      <a:pt x="5831" y="1805"/>
                      <a:pt x="4669" y="31"/>
                    </a:cubicBezTo>
                    <a:lnTo>
                      <a:pt x="2556" y="0"/>
                    </a:ln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63"/>
              <p:cNvSpPr/>
              <p:nvPr/>
            </p:nvSpPr>
            <p:spPr>
              <a:xfrm>
                <a:off x="4364544" y="2963908"/>
                <a:ext cx="417985" cy="273700"/>
              </a:xfrm>
              <a:custGeom>
                <a:avLst/>
                <a:gdLst/>
                <a:ahLst/>
                <a:cxnLst/>
                <a:rect l="l" t="t" r="r" b="b"/>
                <a:pathLst>
                  <a:path w="8157" h="5341" extrusionOk="0">
                    <a:moveTo>
                      <a:pt x="2556" y="0"/>
                    </a:moveTo>
                    <a:cubicBezTo>
                      <a:pt x="1817" y="1393"/>
                      <a:pt x="1073" y="2792"/>
                      <a:pt x="340" y="4184"/>
                    </a:cubicBezTo>
                    <a:cubicBezTo>
                      <a:pt x="195" y="4456"/>
                      <a:pt x="55" y="4723"/>
                      <a:pt x="1" y="5020"/>
                    </a:cubicBezTo>
                    <a:cubicBezTo>
                      <a:pt x="661" y="4214"/>
                      <a:pt x="1333" y="3385"/>
                      <a:pt x="2162" y="2737"/>
                    </a:cubicBezTo>
                    <a:lnTo>
                      <a:pt x="2162" y="2737"/>
                    </a:lnTo>
                    <a:cubicBezTo>
                      <a:pt x="2053" y="3318"/>
                      <a:pt x="1969" y="3912"/>
                      <a:pt x="1908" y="4499"/>
                    </a:cubicBezTo>
                    <a:cubicBezTo>
                      <a:pt x="1902" y="4590"/>
                      <a:pt x="1914" y="4717"/>
                      <a:pt x="2011" y="4717"/>
                    </a:cubicBezTo>
                    <a:cubicBezTo>
                      <a:pt x="2253" y="4093"/>
                      <a:pt x="2556" y="3488"/>
                      <a:pt x="2913" y="2913"/>
                    </a:cubicBezTo>
                    <a:cubicBezTo>
                      <a:pt x="2998" y="2779"/>
                      <a:pt x="3101" y="2640"/>
                      <a:pt x="3264" y="2640"/>
                    </a:cubicBezTo>
                    <a:cubicBezTo>
                      <a:pt x="3391" y="2640"/>
                      <a:pt x="3488" y="2737"/>
                      <a:pt x="3573" y="2828"/>
                    </a:cubicBezTo>
                    <a:cubicBezTo>
                      <a:pt x="4148" y="3445"/>
                      <a:pt x="4608" y="4184"/>
                      <a:pt x="5335" y="4638"/>
                    </a:cubicBezTo>
                    <a:cubicBezTo>
                      <a:pt x="5268" y="4184"/>
                      <a:pt x="5214" y="3736"/>
                      <a:pt x="5177" y="3282"/>
                    </a:cubicBezTo>
                    <a:cubicBezTo>
                      <a:pt x="5171" y="3197"/>
                      <a:pt x="5171" y="3106"/>
                      <a:pt x="5232" y="3052"/>
                    </a:cubicBezTo>
                    <a:cubicBezTo>
                      <a:pt x="5262" y="3025"/>
                      <a:pt x="5297" y="3014"/>
                      <a:pt x="5334" y="3014"/>
                    </a:cubicBezTo>
                    <a:cubicBezTo>
                      <a:pt x="5423" y="3014"/>
                      <a:pt x="5524" y="3078"/>
                      <a:pt x="5601" y="3143"/>
                    </a:cubicBezTo>
                    <a:cubicBezTo>
                      <a:pt x="6449" y="3893"/>
                      <a:pt x="7085" y="4929"/>
                      <a:pt x="8156" y="5340"/>
                    </a:cubicBezTo>
                    <a:cubicBezTo>
                      <a:pt x="6994" y="3566"/>
                      <a:pt x="5831" y="1805"/>
                      <a:pt x="4669" y="31"/>
                    </a:cubicBezTo>
                    <a:lnTo>
                      <a:pt x="25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63"/>
              <p:cNvSpPr/>
              <p:nvPr/>
            </p:nvSpPr>
            <p:spPr>
              <a:xfrm>
                <a:off x="4429725" y="2980358"/>
                <a:ext cx="256622" cy="170697"/>
              </a:xfrm>
              <a:custGeom>
                <a:avLst/>
                <a:gdLst/>
                <a:ahLst/>
                <a:cxnLst/>
                <a:rect l="l" t="t" r="r" b="b"/>
                <a:pathLst>
                  <a:path w="5008" h="3331" extrusionOk="0">
                    <a:moveTo>
                      <a:pt x="1284" y="0"/>
                    </a:moveTo>
                    <a:lnTo>
                      <a:pt x="0" y="2416"/>
                    </a:lnTo>
                    <a:cubicBezTo>
                      <a:pt x="134" y="2289"/>
                      <a:pt x="279" y="2168"/>
                      <a:pt x="430" y="2053"/>
                    </a:cubicBezTo>
                    <a:lnTo>
                      <a:pt x="1223" y="1429"/>
                    </a:lnTo>
                    <a:lnTo>
                      <a:pt x="1036" y="2422"/>
                    </a:lnTo>
                    <a:cubicBezTo>
                      <a:pt x="1060" y="2392"/>
                      <a:pt x="1072" y="2355"/>
                      <a:pt x="1096" y="2325"/>
                    </a:cubicBezTo>
                    <a:cubicBezTo>
                      <a:pt x="1163" y="2210"/>
                      <a:pt x="1375" y="1871"/>
                      <a:pt x="1768" y="1871"/>
                    </a:cubicBezTo>
                    <a:cubicBezTo>
                      <a:pt x="2083" y="1871"/>
                      <a:pt x="2277" y="2089"/>
                      <a:pt x="2362" y="2180"/>
                    </a:cubicBezTo>
                    <a:cubicBezTo>
                      <a:pt x="2525" y="2368"/>
                      <a:pt x="2689" y="2561"/>
                      <a:pt x="2846" y="2749"/>
                    </a:cubicBezTo>
                    <a:cubicBezTo>
                      <a:pt x="3009" y="2943"/>
                      <a:pt x="3179" y="3149"/>
                      <a:pt x="3355" y="3330"/>
                    </a:cubicBezTo>
                    <a:cubicBezTo>
                      <a:pt x="3336" y="3185"/>
                      <a:pt x="3324" y="3052"/>
                      <a:pt x="3306" y="2925"/>
                    </a:cubicBezTo>
                    <a:cubicBezTo>
                      <a:pt x="3300" y="2840"/>
                      <a:pt x="3276" y="2567"/>
                      <a:pt x="3488" y="2386"/>
                    </a:cubicBezTo>
                    <a:cubicBezTo>
                      <a:pt x="3585" y="2301"/>
                      <a:pt x="3706" y="2259"/>
                      <a:pt x="3845" y="2259"/>
                    </a:cubicBezTo>
                    <a:cubicBezTo>
                      <a:pt x="4081" y="2259"/>
                      <a:pt x="4269" y="2392"/>
                      <a:pt x="4360" y="2477"/>
                    </a:cubicBezTo>
                    <a:cubicBezTo>
                      <a:pt x="4596" y="2682"/>
                      <a:pt x="4808" y="2900"/>
                      <a:pt x="5007" y="3118"/>
                    </a:cubicBezTo>
                    <a:lnTo>
                      <a:pt x="2973" y="25"/>
                    </a:lnTo>
                    <a:lnTo>
                      <a:pt x="12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63"/>
              <p:cNvSpPr/>
              <p:nvPr/>
            </p:nvSpPr>
            <p:spPr>
              <a:xfrm>
                <a:off x="4429417" y="2793265"/>
                <a:ext cx="260671" cy="311570"/>
              </a:xfrm>
              <a:custGeom>
                <a:avLst/>
                <a:gdLst/>
                <a:ahLst/>
                <a:cxnLst/>
                <a:rect l="l" t="t" r="r" b="b"/>
                <a:pathLst>
                  <a:path w="5087" h="6080" extrusionOk="0">
                    <a:moveTo>
                      <a:pt x="2434" y="1"/>
                    </a:moveTo>
                    <a:cubicBezTo>
                      <a:pt x="1774" y="1690"/>
                      <a:pt x="884" y="3270"/>
                      <a:pt x="0" y="4856"/>
                    </a:cubicBezTo>
                    <a:cubicBezTo>
                      <a:pt x="545" y="4505"/>
                      <a:pt x="703" y="3712"/>
                      <a:pt x="1284" y="3433"/>
                    </a:cubicBezTo>
                    <a:lnTo>
                      <a:pt x="1284" y="3433"/>
                    </a:lnTo>
                    <a:cubicBezTo>
                      <a:pt x="1126" y="4015"/>
                      <a:pt x="1042" y="4614"/>
                      <a:pt x="1030" y="5219"/>
                    </a:cubicBezTo>
                    <a:cubicBezTo>
                      <a:pt x="1030" y="5336"/>
                      <a:pt x="1069" y="5492"/>
                      <a:pt x="1181" y="5492"/>
                    </a:cubicBezTo>
                    <a:cubicBezTo>
                      <a:pt x="1185" y="5492"/>
                      <a:pt x="1189" y="5492"/>
                      <a:pt x="1193" y="5492"/>
                    </a:cubicBezTo>
                    <a:cubicBezTo>
                      <a:pt x="1344" y="4971"/>
                      <a:pt x="1581" y="4469"/>
                      <a:pt x="1883" y="4015"/>
                    </a:cubicBezTo>
                    <a:cubicBezTo>
                      <a:pt x="1914" y="3972"/>
                      <a:pt x="1950" y="3930"/>
                      <a:pt x="1998" y="3912"/>
                    </a:cubicBezTo>
                    <a:cubicBezTo>
                      <a:pt x="2026" y="3900"/>
                      <a:pt x="2052" y="3894"/>
                      <a:pt x="2075" y="3894"/>
                    </a:cubicBezTo>
                    <a:cubicBezTo>
                      <a:pt x="2158" y="3894"/>
                      <a:pt x="2214" y="3959"/>
                      <a:pt x="2271" y="4021"/>
                    </a:cubicBezTo>
                    <a:cubicBezTo>
                      <a:pt x="2937" y="4892"/>
                      <a:pt x="3300" y="5861"/>
                      <a:pt x="3875" y="6073"/>
                    </a:cubicBezTo>
                    <a:cubicBezTo>
                      <a:pt x="3886" y="6077"/>
                      <a:pt x="3897" y="6079"/>
                      <a:pt x="3907" y="6079"/>
                    </a:cubicBezTo>
                    <a:cubicBezTo>
                      <a:pt x="4061" y="6079"/>
                      <a:pt x="4095" y="5625"/>
                      <a:pt x="4123" y="5443"/>
                    </a:cubicBezTo>
                    <a:cubicBezTo>
                      <a:pt x="4153" y="5261"/>
                      <a:pt x="4216" y="4788"/>
                      <a:pt x="4392" y="4788"/>
                    </a:cubicBezTo>
                    <a:cubicBezTo>
                      <a:pt x="4397" y="4788"/>
                      <a:pt x="4402" y="4789"/>
                      <a:pt x="4408" y="4790"/>
                    </a:cubicBezTo>
                    <a:cubicBezTo>
                      <a:pt x="4514" y="4805"/>
                      <a:pt x="4841" y="5029"/>
                      <a:pt x="4983" y="5029"/>
                    </a:cubicBezTo>
                    <a:cubicBezTo>
                      <a:pt x="5003" y="5029"/>
                      <a:pt x="5020" y="5024"/>
                      <a:pt x="5032" y="5014"/>
                    </a:cubicBezTo>
                    <a:cubicBezTo>
                      <a:pt x="5086" y="4959"/>
                      <a:pt x="4892" y="4566"/>
                      <a:pt x="4862" y="4499"/>
                    </a:cubicBezTo>
                    <a:cubicBezTo>
                      <a:pt x="4033" y="2737"/>
                      <a:pt x="3318" y="2192"/>
                      <a:pt x="2646" y="200"/>
                    </a:cubicBezTo>
                    <a:lnTo>
                      <a:pt x="2434" y="1"/>
                    </a:lnTo>
                    <a:close/>
                  </a:path>
                </a:pathLst>
              </a:custGeom>
              <a:solidFill>
                <a:srgbClr val="848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63"/>
              <p:cNvSpPr/>
              <p:nvPr/>
            </p:nvSpPr>
            <p:spPr>
              <a:xfrm>
                <a:off x="4429725" y="2793572"/>
                <a:ext cx="260363" cy="310903"/>
              </a:xfrm>
              <a:custGeom>
                <a:avLst/>
                <a:gdLst/>
                <a:ahLst/>
                <a:cxnLst/>
                <a:rect l="l" t="t" r="r" b="b"/>
                <a:pathLst>
                  <a:path w="5081" h="6067" extrusionOk="0">
                    <a:moveTo>
                      <a:pt x="2434" y="1"/>
                    </a:moveTo>
                    <a:cubicBezTo>
                      <a:pt x="1780" y="1684"/>
                      <a:pt x="884" y="3270"/>
                      <a:pt x="0" y="4850"/>
                    </a:cubicBezTo>
                    <a:cubicBezTo>
                      <a:pt x="545" y="4499"/>
                      <a:pt x="703" y="3706"/>
                      <a:pt x="1284" y="3427"/>
                    </a:cubicBezTo>
                    <a:lnTo>
                      <a:pt x="1284" y="3427"/>
                    </a:lnTo>
                    <a:cubicBezTo>
                      <a:pt x="1126" y="4009"/>
                      <a:pt x="1042" y="4608"/>
                      <a:pt x="1030" y="5213"/>
                    </a:cubicBezTo>
                    <a:cubicBezTo>
                      <a:pt x="1030" y="5330"/>
                      <a:pt x="1069" y="5486"/>
                      <a:pt x="1181" y="5486"/>
                    </a:cubicBezTo>
                    <a:cubicBezTo>
                      <a:pt x="1185" y="5486"/>
                      <a:pt x="1189" y="5486"/>
                      <a:pt x="1193" y="5486"/>
                    </a:cubicBezTo>
                    <a:lnTo>
                      <a:pt x="1877" y="4003"/>
                    </a:lnTo>
                    <a:cubicBezTo>
                      <a:pt x="1908" y="3954"/>
                      <a:pt x="1944" y="3918"/>
                      <a:pt x="1992" y="3894"/>
                    </a:cubicBezTo>
                    <a:cubicBezTo>
                      <a:pt x="2019" y="3883"/>
                      <a:pt x="2044" y="3879"/>
                      <a:pt x="2066" y="3879"/>
                    </a:cubicBezTo>
                    <a:cubicBezTo>
                      <a:pt x="2150" y="3879"/>
                      <a:pt x="2207" y="3942"/>
                      <a:pt x="2265" y="4009"/>
                    </a:cubicBezTo>
                    <a:cubicBezTo>
                      <a:pt x="2931" y="4880"/>
                      <a:pt x="3294" y="5849"/>
                      <a:pt x="3869" y="6061"/>
                    </a:cubicBezTo>
                    <a:cubicBezTo>
                      <a:pt x="3880" y="6065"/>
                      <a:pt x="3891" y="6067"/>
                      <a:pt x="3901" y="6067"/>
                    </a:cubicBezTo>
                    <a:cubicBezTo>
                      <a:pt x="4055" y="6067"/>
                      <a:pt x="4089" y="5608"/>
                      <a:pt x="4117" y="5431"/>
                    </a:cubicBezTo>
                    <a:cubicBezTo>
                      <a:pt x="4147" y="5249"/>
                      <a:pt x="4210" y="4770"/>
                      <a:pt x="4386" y="4770"/>
                    </a:cubicBezTo>
                    <a:cubicBezTo>
                      <a:pt x="4391" y="4770"/>
                      <a:pt x="4396" y="4771"/>
                      <a:pt x="4402" y="4771"/>
                    </a:cubicBezTo>
                    <a:cubicBezTo>
                      <a:pt x="4508" y="4793"/>
                      <a:pt x="4835" y="5017"/>
                      <a:pt x="4977" y="5017"/>
                    </a:cubicBezTo>
                    <a:cubicBezTo>
                      <a:pt x="4997" y="5017"/>
                      <a:pt x="5014" y="5012"/>
                      <a:pt x="5026" y="5001"/>
                    </a:cubicBezTo>
                    <a:cubicBezTo>
                      <a:pt x="5080" y="4947"/>
                      <a:pt x="4886" y="4553"/>
                      <a:pt x="4856" y="4487"/>
                    </a:cubicBezTo>
                    <a:cubicBezTo>
                      <a:pt x="4027" y="2725"/>
                      <a:pt x="3312" y="2180"/>
                      <a:pt x="2640" y="188"/>
                    </a:cubicBezTo>
                    <a:lnTo>
                      <a:pt x="24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1" name="Google Shape;2341;p63"/>
            <p:cNvSpPr/>
            <p:nvPr/>
          </p:nvSpPr>
          <p:spPr>
            <a:xfrm>
              <a:off x="4469289" y="2796490"/>
              <a:ext cx="185888" cy="221961"/>
            </a:xfrm>
            <a:custGeom>
              <a:avLst/>
              <a:gdLst/>
              <a:ahLst/>
              <a:cxnLst/>
              <a:rect l="l" t="t" r="r" b="b"/>
              <a:pathLst>
                <a:path w="5081" h="6067" extrusionOk="0">
                  <a:moveTo>
                    <a:pt x="2434" y="1"/>
                  </a:moveTo>
                  <a:cubicBezTo>
                    <a:pt x="1780" y="1684"/>
                    <a:pt x="884" y="3270"/>
                    <a:pt x="0" y="4850"/>
                  </a:cubicBezTo>
                  <a:cubicBezTo>
                    <a:pt x="545" y="4499"/>
                    <a:pt x="703" y="3706"/>
                    <a:pt x="1284" y="3427"/>
                  </a:cubicBezTo>
                  <a:lnTo>
                    <a:pt x="1284" y="3427"/>
                  </a:lnTo>
                  <a:cubicBezTo>
                    <a:pt x="1126" y="4009"/>
                    <a:pt x="1042" y="4608"/>
                    <a:pt x="1030" y="5213"/>
                  </a:cubicBezTo>
                  <a:cubicBezTo>
                    <a:pt x="1030" y="5330"/>
                    <a:pt x="1069" y="5486"/>
                    <a:pt x="1181" y="5486"/>
                  </a:cubicBezTo>
                  <a:cubicBezTo>
                    <a:pt x="1185" y="5486"/>
                    <a:pt x="1189" y="5486"/>
                    <a:pt x="1193" y="5486"/>
                  </a:cubicBezTo>
                  <a:lnTo>
                    <a:pt x="1877" y="4003"/>
                  </a:lnTo>
                  <a:cubicBezTo>
                    <a:pt x="1908" y="3954"/>
                    <a:pt x="1944" y="3918"/>
                    <a:pt x="1992" y="3894"/>
                  </a:cubicBezTo>
                  <a:cubicBezTo>
                    <a:pt x="2019" y="3883"/>
                    <a:pt x="2044" y="3879"/>
                    <a:pt x="2066" y="3879"/>
                  </a:cubicBezTo>
                  <a:cubicBezTo>
                    <a:pt x="2150" y="3879"/>
                    <a:pt x="2207" y="3942"/>
                    <a:pt x="2265" y="4009"/>
                  </a:cubicBezTo>
                  <a:cubicBezTo>
                    <a:pt x="2931" y="4880"/>
                    <a:pt x="3294" y="5849"/>
                    <a:pt x="3869" y="6061"/>
                  </a:cubicBezTo>
                  <a:cubicBezTo>
                    <a:pt x="3880" y="6065"/>
                    <a:pt x="3891" y="6067"/>
                    <a:pt x="3901" y="6067"/>
                  </a:cubicBezTo>
                  <a:cubicBezTo>
                    <a:pt x="4055" y="6067"/>
                    <a:pt x="4089" y="5608"/>
                    <a:pt x="4117" y="5431"/>
                  </a:cubicBezTo>
                  <a:cubicBezTo>
                    <a:pt x="4147" y="5249"/>
                    <a:pt x="4210" y="4770"/>
                    <a:pt x="4386" y="4770"/>
                  </a:cubicBezTo>
                  <a:cubicBezTo>
                    <a:pt x="4391" y="4770"/>
                    <a:pt x="4396" y="4771"/>
                    <a:pt x="4402" y="4771"/>
                  </a:cubicBezTo>
                  <a:cubicBezTo>
                    <a:pt x="4508" y="4793"/>
                    <a:pt x="4835" y="5017"/>
                    <a:pt x="4977" y="5017"/>
                  </a:cubicBezTo>
                  <a:cubicBezTo>
                    <a:pt x="4997" y="5017"/>
                    <a:pt x="5014" y="5012"/>
                    <a:pt x="5026" y="5001"/>
                  </a:cubicBezTo>
                  <a:cubicBezTo>
                    <a:pt x="5080" y="4947"/>
                    <a:pt x="4886" y="4553"/>
                    <a:pt x="4856" y="4487"/>
                  </a:cubicBezTo>
                  <a:cubicBezTo>
                    <a:pt x="4027" y="2725"/>
                    <a:pt x="3312" y="2180"/>
                    <a:pt x="2640" y="188"/>
                  </a:cubicBezTo>
                  <a:lnTo>
                    <a:pt x="24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2" name="Google Shape;2342;p63"/>
          <p:cNvSpPr txBox="1"/>
          <p:nvPr/>
        </p:nvSpPr>
        <p:spPr>
          <a:xfrm>
            <a:off x="3491086" y="1949278"/>
            <a:ext cx="2186400" cy="523200"/>
          </a:xfrm>
          <a:prstGeom prst="rect">
            <a:avLst/>
          </a:prstGeom>
          <a:solidFill>
            <a:schemeClr val="lt2"/>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accent2"/>
                </a:solidFill>
                <a:latin typeface="Chau Philomene One"/>
                <a:ea typeface="Chau Philomene One"/>
                <a:cs typeface="Chau Philomene One"/>
                <a:sym typeface="Chau Philomene One"/>
              </a:rPr>
              <a:t>EVERGREEN</a:t>
            </a:r>
            <a:endParaRPr sz="2200">
              <a:solidFill>
                <a:schemeClr val="accent2"/>
              </a:solidFill>
              <a:latin typeface="Chau Philomene One"/>
              <a:ea typeface="Chau Philomene One"/>
              <a:cs typeface="Chau Philomene One"/>
              <a:sym typeface="Chau Philomene One"/>
            </a:endParaRPr>
          </a:p>
        </p:txBody>
      </p:sp>
      <p:sp>
        <p:nvSpPr>
          <p:cNvPr id="2343" name="Google Shape;2343;p63"/>
          <p:cNvSpPr txBox="1"/>
          <p:nvPr/>
        </p:nvSpPr>
        <p:spPr>
          <a:xfrm>
            <a:off x="5829886" y="1949278"/>
            <a:ext cx="2186400" cy="523200"/>
          </a:xfrm>
          <a:prstGeom prst="rect">
            <a:avLst/>
          </a:prstGeom>
          <a:solidFill>
            <a:schemeClr val="lt2"/>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accent2"/>
                </a:solidFill>
                <a:latin typeface="Chau Philomene One"/>
                <a:ea typeface="Chau Philomene One"/>
                <a:cs typeface="Chau Philomene One"/>
                <a:sym typeface="Chau Philomene One"/>
              </a:rPr>
              <a:t>DECIDUOUS</a:t>
            </a:r>
            <a:endParaRPr sz="2200">
              <a:solidFill>
                <a:schemeClr val="accent2"/>
              </a:solidFill>
              <a:latin typeface="Chau Philomene One"/>
              <a:ea typeface="Chau Philomene One"/>
              <a:cs typeface="Chau Philomene One"/>
              <a:sym typeface="Chau Philomene One"/>
            </a:endParaRPr>
          </a:p>
        </p:txBody>
      </p:sp>
      <p:sp>
        <p:nvSpPr>
          <p:cNvPr id="164" name="Google Shape;2477;p66"/>
          <p:cNvSpPr txBox="1">
            <a:spLocks/>
          </p:cNvSpPr>
          <p:nvPr/>
        </p:nvSpPr>
        <p:spPr>
          <a:xfrm>
            <a:off x="3550135" y="2927991"/>
            <a:ext cx="2068301" cy="80483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mtClean="0"/>
              <a:t>You can replace the image on the screen with your own work. Just right-click on it and select “Replace image”</a:t>
            </a:r>
            <a:endParaRPr lang="en-US" dirty="0"/>
          </a:p>
        </p:txBody>
      </p:sp>
      <p:sp>
        <p:nvSpPr>
          <p:cNvPr id="165" name="Google Shape;2477;p66"/>
          <p:cNvSpPr txBox="1">
            <a:spLocks/>
          </p:cNvSpPr>
          <p:nvPr/>
        </p:nvSpPr>
        <p:spPr>
          <a:xfrm>
            <a:off x="5888935" y="2956891"/>
            <a:ext cx="2068301" cy="80483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mtClean="0"/>
              <a:t>You can replace the image on the screen with your own work. Just right-click on it and select “Replace image”</a:t>
            </a:r>
            <a:endParaRPr lang="en-US" dirty="0"/>
          </a:p>
        </p:txBody>
      </p:sp>
      <p:pic>
        <p:nvPicPr>
          <p:cNvPr id="167" name="Imagen 166"/>
          <p:cNvPicPr>
            <a:picLocks noChangeAspect="1"/>
          </p:cNvPicPr>
          <p:nvPr/>
        </p:nvPicPr>
        <p:blipFill>
          <a:blip r:embed="rId3"/>
          <a:stretch>
            <a:fillRect/>
          </a:stretch>
        </p:blipFill>
        <p:spPr>
          <a:xfrm rot="10800000">
            <a:off x="0" y="8930"/>
            <a:ext cx="1940011" cy="1657022"/>
          </a:xfrm>
          <a:prstGeom prst="rect">
            <a:avLst/>
          </a:prstGeom>
        </p:spPr>
      </p:pic>
      <p:sp>
        <p:nvSpPr>
          <p:cNvPr id="168" name="Rectángulo 167"/>
          <p:cNvSpPr/>
          <p:nvPr/>
        </p:nvSpPr>
        <p:spPr>
          <a:xfrm>
            <a:off x="0" y="4886289"/>
            <a:ext cx="9144000" cy="9389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169" name="Grupo 168"/>
          <p:cNvGrpSpPr/>
          <p:nvPr/>
        </p:nvGrpSpPr>
        <p:grpSpPr>
          <a:xfrm>
            <a:off x="7754879" y="4224785"/>
            <a:ext cx="934790" cy="685910"/>
            <a:chOff x="7754880" y="507361"/>
            <a:chExt cx="598791" cy="439368"/>
          </a:xfrm>
        </p:grpSpPr>
        <p:pic>
          <p:nvPicPr>
            <p:cNvPr id="170" name="Imagen 169"/>
            <p:cNvPicPr>
              <a:picLocks noChangeAspect="1"/>
            </p:cNvPicPr>
            <p:nvPr/>
          </p:nvPicPr>
          <p:blipFill>
            <a:blip r:embed="rId4"/>
            <a:stretch>
              <a:fillRect/>
            </a:stretch>
          </p:blipFill>
          <p:spPr>
            <a:xfrm>
              <a:off x="8054275" y="625574"/>
              <a:ext cx="299396" cy="308202"/>
            </a:xfrm>
            <a:prstGeom prst="rect">
              <a:avLst/>
            </a:prstGeom>
          </p:spPr>
        </p:pic>
        <p:pic>
          <p:nvPicPr>
            <p:cNvPr id="171" name="Imagen 170"/>
            <p:cNvPicPr>
              <a:picLocks noChangeAspect="1"/>
            </p:cNvPicPr>
            <p:nvPr/>
          </p:nvPicPr>
          <p:blipFill>
            <a:blip r:embed="rId4"/>
            <a:stretch>
              <a:fillRect/>
            </a:stretch>
          </p:blipFill>
          <p:spPr>
            <a:xfrm>
              <a:off x="7754880" y="625574"/>
              <a:ext cx="299396" cy="308202"/>
            </a:xfrm>
            <a:prstGeom prst="rect">
              <a:avLst/>
            </a:prstGeom>
          </p:spPr>
        </p:pic>
        <p:pic>
          <p:nvPicPr>
            <p:cNvPr id="172" name="Imagen 171"/>
            <p:cNvPicPr>
              <a:picLocks noChangeAspect="1"/>
            </p:cNvPicPr>
            <p:nvPr/>
          </p:nvPicPr>
          <p:blipFill>
            <a:blip r:embed="rId4"/>
            <a:stretch>
              <a:fillRect/>
            </a:stretch>
          </p:blipFill>
          <p:spPr>
            <a:xfrm>
              <a:off x="7840868" y="507361"/>
              <a:ext cx="426815" cy="439368"/>
            </a:xfrm>
            <a:prstGeom prst="rect">
              <a:avLst/>
            </a:prstGeom>
          </p:spPr>
        </p:pic>
      </p:grpSp>
      <p:grpSp>
        <p:nvGrpSpPr>
          <p:cNvPr id="173" name="Grupo 172"/>
          <p:cNvGrpSpPr/>
          <p:nvPr/>
        </p:nvGrpSpPr>
        <p:grpSpPr>
          <a:xfrm>
            <a:off x="343602" y="4231024"/>
            <a:ext cx="934790" cy="685910"/>
            <a:chOff x="7754880" y="507361"/>
            <a:chExt cx="598791" cy="439368"/>
          </a:xfrm>
        </p:grpSpPr>
        <p:pic>
          <p:nvPicPr>
            <p:cNvPr id="174" name="Imagen 173"/>
            <p:cNvPicPr>
              <a:picLocks noChangeAspect="1"/>
            </p:cNvPicPr>
            <p:nvPr/>
          </p:nvPicPr>
          <p:blipFill>
            <a:blip r:embed="rId4"/>
            <a:stretch>
              <a:fillRect/>
            </a:stretch>
          </p:blipFill>
          <p:spPr>
            <a:xfrm>
              <a:off x="8054275" y="625574"/>
              <a:ext cx="299396" cy="308202"/>
            </a:xfrm>
            <a:prstGeom prst="rect">
              <a:avLst/>
            </a:prstGeom>
          </p:spPr>
        </p:pic>
        <p:pic>
          <p:nvPicPr>
            <p:cNvPr id="175" name="Imagen 174"/>
            <p:cNvPicPr>
              <a:picLocks noChangeAspect="1"/>
            </p:cNvPicPr>
            <p:nvPr/>
          </p:nvPicPr>
          <p:blipFill>
            <a:blip r:embed="rId4"/>
            <a:stretch>
              <a:fillRect/>
            </a:stretch>
          </p:blipFill>
          <p:spPr>
            <a:xfrm>
              <a:off x="7754880" y="625574"/>
              <a:ext cx="299396" cy="308202"/>
            </a:xfrm>
            <a:prstGeom prst="rect">
              <a:avLst/>
            </a:prstGeom>
          </p:spPr>
        </p:pic>
        <p:pic>
          <p:nvPicPr>
            <p:cNvPr id="176" name="Imagen 175"/>
            <p:cNvPicPr>
              <a:picLocks noChangeAspect="1"/>
            </p:cNvPicPr>
            <p:nvPr/>
          </p:nvPicPr>
          <p:blipFill>
            <a:blip r:embed="rId4"/>
            <a:stretch>
              <a:fillRect/>
            </a:stretch>
          </p:blipFill>
          <p:spPr>
            <a:xfrm>
              <a:off x="7840868" y="507361"/>
              <a:ext cx="426815" cy="439368"/>
            </a:xfrm>
            <a:prstGeom prst="rect">
              <a:avLst/>
            </a:prstGeom>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49"/>
        <p:cNvGrpSpPr/>
        <p:nvPr/>
      </p:nvGrpSpPr>
      <p:grpSpPr>
        <a:xfrm>
          <a:off x="0" y="0"/>
          <a:ext cx="0" cy="0"/>
          <a:chOff x="0" y="0"/>
          <a:chExt cx="0" cy="0"/>
        </a:xfrm>
      </p:grpSpPr>
      <p:sp>
        <p:nvSpPr>
          <p:cNvPr id="2350" name="Google Shape;2350;p6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IDENTIFY THE SEASON</a:t>
            </a:r>
            <a:endParaRPr/>
          </a:p>
        </p:txBody>
      </p:sp>
      <p:grpSp>
        <p:nvGrpSpPr>
          <p:cNvPr id="2351" name="Google Shape;2351;p64"/>
          <p:cNvGrpSpPr/>
          <p:nvPr/>
        </p:nvGrpSpPr>
        <p:grpSpPr>
          <a:xfrm>
            <a:off x="2796880" y="1295209"/>
            <a:ext cx="1665262" cy="2634314"/>
            <a:chOff x="3574336" y="1615860"/>
            <a:chExt cx="1995282" cy="3156379"/>
          </a:xfrm>
        </p:grpSpPr>
        <p:sp>
          <p:nvSpPr>
            <p:cNvPr id="2352" name="Google Shape;2352;p64"/>
            <p:cNvSpPr/>
            <p:nvPr/>
          </p:nvSpPr>
          <p:spPr>
            <a:xfrm>
              <a:off x="3574336" y="1697754"/>
              <a:ext cx="1995282" cy="1746494"/>
            </a:xfrm>
            <a:custGeom>
              <a:avLst/>
              <a:gdLst/>
              <a:ahLst/>
              <a:cxnLst/>
              <a:rect l="l" t="t" r="r" b="b"/>
              <a:pathLst>
                <a:path w="47318" h="41418" extrusionOk="0">
                  <a:moveTo>
                    <a:pt x="21365" y="0"/>
                  </a:moveTo>
                  <a:lnTo>
                    <a:pt x="21684" y="91"/>
                  </a:lnTo>
                  <a:cubicBezTo>
                    <a:pt x="20402" y="405"/>
                    <a:pt x="19076" y="567"/>
                    <a:pt x="17755" y="567"/>
                  </a:cubicBezTo>
                  <a:cubicBezTo>
                    <a:pt x="16959" y="567"/>
                    <a:pt x="16165" y="508"/>
                    <a:pt x="15385" y="388"/>
                  </a:cubicBezTo>
                  <a:cubicBezTo>
                    <a:pt x="14855" y="307"/>
                    <a:pt x="14308" y="201"/>
                    <a:pt x="13780" y="201"/>
                  </a:cubicBezTo>
                  <a:cubicBezTo>
                    <a:pt x="13421" y="201"/>
                    <a:pt x="13069" y="250"/>
                    <a:pt x="12737" y="388"/>
                  </a:cubicBezTo>
                  <a:cubicBezTo>
                    <a:pt x="12212" y="594"/>
                    <a:pt x="11824" y="982"/>
                    <a:pt x="11413" y="1392"/>
                  </a:cubicBezTo>
                  <a:lnTo>
                    <a:pt x="7989" y="4725"/>
                  </a:lnTo>
                  <a:cubicBezTo>
                    <a:pt x="7601" y="5113"/>
                    <a:pt x="7190" y="5524"/>
                    <a:pt x="6939" y="6003"/>
                  </a:cubicBezTo>
                  <a:cubicBezTo>
                    <a:pt x="6346" y="7213"/>
                    <a:pt x="6734" y="8765"/>
                    <a:pt x="5935" y="9838"/>
                  </a:cubicBezTo>
                  <a:cubicBezTo>
                    <a:pt x="5045" y="11025"/>
                    <a:pt x="3242" y="10911"/>
                    <a:pt x="2032" y="11801"/>
                  </a:cubicBezTo>
                  <a:cubicBezTo>
                    <a:pt x="868" y="12691"/>
                    <a:pt x="594" y="14357"/>
                    <a:pt x="434" y="15887"/>
                  </a:cubicBezTo>
                  <a:cubicBezTo>
                    <a:pt x="206" y="17986"/>
                    <a:pt x="0" y="20155"/>
                    <a:pt x="457" y="22232"/>
                  </a:cubicBezTo>
                  <a:cubicBezTo>
                    <a:pt x="1005" y="24629"/>
                    <a:pt x="2466" y="26843"/>
                    <a:pt x="2420" y="29285"/>
                  </a:cubicBezTo>
                  <a:cubicBezTo>
                    <a:pt x="2397" y="30495"/>
                    <a:pt x="2055" y="31796"/>
                    <a:pt x="2694" y="32823"/>
                  </a:cubicBezTo>
                  <a:cubicBezTo>
                    <a:pt x="3244" y="33682"/>
                    <a:pt x="4286" y="33946"/>
                    <a:pt x="5332" y="33946"/>
                  </a:cubicBezTo>
                  <a:cubicBezTo>
                    <a:pt x="5675" y="33946"/>
                    <a:pt x="6019" y="33918"/>
                    <a:pt x="6346" y="33873"/>
                  </a:cubicBezTo>
                  <a:cubicBezTo>
                    <a:pt x="6992" y="33795"/>
                    <a:pt x="7670" y="33684"/>
                    <a:pt x="8326" y="33684"/>
                  </a:cubicBezTo>
                  <a:cubicBezTo>
                    <a:pt x="9014" y="33684"/>
                    <a:pt x="9676" y="33806"/>
                    <a:pt x="10249" y="34215"/>
                  </a:cubicBezTo>
                  <a:cubicBezTo>
                    <a:pt x="11710" y="35288"/>
                    <a:pt x="11824" y="37822"/>
                    <a:pt x="13490" y="38415"/>
                  </a:cubicBezTo>
                  <a:cubicBezTo>
                    <a:pt x="13727" y="38499"/>
                    <a:pt x="13969" y="38532"/>
                    <a:pt x="14214" y="38532"/>
                  </a:cubicBezTo>
                  <a:cubicBezTo>
                    <a:pt x="15244" y="38532"/>
                    <a:pt x="16335" y="37936"/>
                    <a:pt x="17357" y="37936"/>
                  </a:cubicBezTo>
                  <a:cubicBezTo>
                    <a:pt x="17618" y="37936"/>
                    <a:pt x="17874" y="37975"/>
                    <a:pt x="18124" y="38073"/>
                  </a:cubicBezTo>
                  <a:cubicBezTo>
                    <a:pt x="18580" y="38255"/>
                    <a:pt x="18923" y="38598"/>
                    <a:pt x="19288" y="38940"/>
                  </a:cubicBezTo>
                  <a:cubicBezTo>
                    <a:pt x="20657" y="40127"/>
                    <a:pt x="22324" y="41108"/>
                    <a:pt x="24081" y="41359"/>
                  </a:cubicBezTo>
                  <a:cubicBezTo>
                    <a:pt x="24357" y="41398"/>
                    <a:pt x="24637" y="41417"/>
                    <a:pt x="24916" y="41417"/>
                  </a:cubicBezTo>
                  <a:cubicBezTo>
                    <a:pt x="26461" y="41417"/>
                    <a:pt x="28006" y="40830"/>
                    <a:pt x="29011" y="39670"/>
                  </a:cubicBezTo>
                  <a:cubicBezTo>
                    <a:pt x="29696" y="38894"/>
                    <a:pt x="30107" y="37867"/>
                    <a:pt x="30883" y="37182"/>
                  </a:cubicBezTo>
                  <a:cubicBezTo>
                    <a:pt x="31979" y="36155"/>
                    <a:pt x="33576" y="36018"/>
                    <a:pt x="35014" y="35539"/>
                  </a:cubicBezTo>
                  <a:cubicBezTo>
                    <a:pt x="36955" y="34877"/>
                    <a:pt x="38644" y="33508"/>
                    <a:pt x="39739" y="31773"/>
                  </a:cubicBezTo>
                  <a:cubicBezTo>
                    <a:pt x="39922" y="31522"/>
                    <a:pt x="40082" y="31202"/>
                    <a:pt x="40378" y="31088"/>
                  </a:cubicBezTo>
                  <a:cubicBezTo>
                    <a:pt x="40541" y="31007"/>
                    <a:pt x="40728" y="30995"/>
                    <a:pt x="40921" y="30995"/>
                  </a:cubicBezTo>
                  <a:cubicBezTo>
                    <a:pt x="40998" y="30995"/>
                    <a:pt x="41076" y="30997"/>
                    <a:pt x="41154" y="30997"/>
                  </a:cubicBezTo>
                  <a:cubicBezTo>
                    <a:pt x="43757" y="30974"/>
                    <a:pt x="45628" y="28030"/>
                    <a:pt x="45377" y="25382"/>
                  </a:cubicBezTo>
                  <a:cubicBezTo>
                    <a:pt x="45263" y="24332"/>
                    <a:pt x="44921" y="23191"/>
                    <a:pt x="45400" y="22232"/>
                  </a:cubicBezTo>
                  <a:cubicBezTo>
                    <a:pt x="45720" y="21638"/>
                    <a:pt x="46336" y="21205"/>
                    <a:pt x="46564" y="20543"/>
                  </a:cubicBezTo>
                  <a:cubicBezTo>
                    <a:pt x="46998" y="19219"/>
                    <a:pt x="45377" y="17849"/>
                    <a:pt x="45856" y="16503"/>
                  </a:cubicBezTo>
                  <a:cubicBezTo>
                    <a:pt x="45993" y="16092"/>
                    <a:pt x="46313" y="15818"/>
                    <a:pt x="46518" y="15453"/>
                  </a:cubicBezTo>
                  <a:cubicBezTo>
                    <a:pt x="47317" y="13992"/>
                    <a:pt x="46222" y="12212"/>
                    <a:pt x="45149" y="10956"/>
                  </a:cubicBezTo>
                  <a:cubicBezTo>
                    <a:pt x="41086" y="6163"/>
                    <a:pt x="36247" y="1438"/>
                    <a:pt x="30107" y="502"/>
                  </a:cubicBezTo>
                  <a:cubicBezTo>
                    <a:pt x="27231" y="46"/>
                    <a:pt x="24264" y="502"/>
                    <a:pt x="21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64"/>
            <p:cNvSpPr/>
            <p:nvPr/>
          </p:nvSpPr>
          <p:spPr>
            <a:xfrm>
              <a:off x="4024577" y="4201054"/>
              <a:ext cx="477450" cy="372375"/>
            </a:xfrm>
            <a:custGeom>
              <a:avLst/>
              <a:gdLst/>
              <a:ahLst/>
              <a:cxnLst/>
              <a:rect l="l" t="t" r="r" b="b"/>
              <a:pathLst>
                <a:path w="19098" h="14895" extrusionOk="0">
                  <a:moveTo>
                    <a:pt x="17088" y="463"/>
                  </a:moveTo>
                  <a:cubicBezTo>
                    <a:pt x="15945" y="1828"/>
                    <a:pt x="14961" y="8845"/>
                    <a:pt x="12135" y="11131"/>
                  </a:cubicBezTo>
                  <a:cubicBezTo>
                    <a:pt x="9309" y="13417"/>
                    <a:pt x="1117" y="13576"/>
                    <a:pt x="133" y="14179"/>
                  </a:cubicBezTo>
                  <a:cubicBezTo>
                    <a:pt x="-851" y="14782"/>
                    <a:pt x="3880" y="15099"/>
                    <a:pt x="6229" y="14750"/>
                  </a:cubicBezTo>
                  <a:cubicBezTo>
                    <a:pt x="8579" y="14401"/>
                    <a:pt x="12103" y="14052"/>
                    <a:pt x="14230" y="12083"/>
                  </a:cubicBezTo>
                  <a:cubicBezTo>
                    <a:pt x="16357" y="10115"/>
                    <a:pt x="18517" y="4876"/>
                    <a:pt x="18993" y="2939"/>
                  </a:cubicBezTo>
                  <a:cubicBezTo>
                    <a:pt x="19469" y="1002"/>
                    <a:pt x="18231" y="-902"/>
                    <a:pt x="17088" y="463"/>
                  </a:cubicBezTo>
                  <a:close/>
                </a:path>
              </a:pathLst>
            </a:custGeom>
            <a:solidFill>
              <a:schemeClr val="dk2"/>
            </a:solidFill>
            <a:ln>
              <a:noFill/>
            </a:ln>
          </p:spPr>
        </p:sp>
        <p:sp>
          <p:nvSpPr>
            <p:cNvPr id="2354" name="Google Shape;2354;p64"/>
            <p:cNvSpPr/>
            <p:nvPr/>
          </p:nvSpPr>
          <p:spPr>
            <a:xfrm rot="-1581882">
              <a:off x="4095129" y="4537542"/>
              <a:ext cx="208315" cy="162191"/>
            </a:xfrm>
            <a:custGeom>
              <a:avLst/>
              <a:gdLst/>
              <a:ahLst/>
              <a:cxnLst/>
              <a:rect l="l" t="t" r="r" b="b"/>
              <a:pathLst>
                <a:path w="19163" h="14920" extrusionOk="0">
                  <a:moveTo>
                    <a:pt x="17133" y="395"/>
                  </a:moveTo>
                  <a:cubicBezTo>
                    <a:pt x="16085" y="1538"/>
                    <a:pt x="15577" y="7443"/>
                    <a:pt x="12751" y="9729"/>
                  </a:cubicBezTo>
                  <a:cubicBezTo>
                    <a:pt x="9925" y="12015"/>
                    <a:pt x="1258" y="13286"/>
                    <a:pt x="178" y="14111"/>
                  </a:cubicBezTo>
                  <a:cubicBezTo>
                    <a:pt x="-901" y="14937"/>
                    <a:pt x="3925" y="15031"/>
                    <a:pt x="6274" y="14682"/>
                  </a:cubicBezTo>
                  <a:cubicBezTo>
                    <a:pt x="8624" y="14333"/>
                    <a:pt x="12148" y="13984"/>
                    <a:pt x="14275" y="12015"/>
                  </a:cubicBezTo>
                  <a:cubicBezTo>
                    <a:pt x="16402" y="10047"/>
                    <a:pt x="18562" y="4808"/>
                    <a:pt x="19038" y="2871"/>
                  </a:cubicBezTo>
                  <a:cubicBezTo>
                    <a:pt x="19514" y="934"/>
                    <a:pt x="18181" y="-748"/>
                    <a:pt x="17133" y="395"/>
                  </a:cubicBezTo>
                  <a:close/>
                </a:path>
              </a:pathLst>
            </a:custGeom>
            <a:solidFill>
              <a:schemeClr val="dk2"/>
            </a:solidFill>
            <a:ln>
              <a:noFill/>
            </a:ln>
          </p:spPr>
        </p:sp>
        <p:sp>
          <p:nvSpPr>
            <p:cNvPr id="2355" name="Google Shape;2355;p64"/>
            <p:cNvSpPr/>
            <p:nvPr/>
          </p:nvSpPr>
          <p:spPr>
            <a:xfrm>
              <a:off x="4151137" y="4403113"/>
              <a:ext cx="207175" cy="110350"/>
            </a:xfrm>
            <a:custGeom>
              <a:avLst/>
              <a:gdLst/>
              <a:ahLst/>
              <a:cxnLst/>
              <a:rect l="l" t="t" r="r" b="b"/>
              <a:pathLst>
                <a:path w="8287" h="4414" extrusionOk="0">
                  <a:moveTo>
                    <a:pt x="8215" y="2858"/>
                  </a:moveTo>
                  <a:cubicBezTo>
                    <a:pt x="7929" y="2477"/>
                    <a:pt x="4215" y="2572"/>
                    <a:pt x="2881" y="2096"/>
                  </a:cubicBezTo>
                  <a:cubicBezTo>
                    <a:pt x="1548" y="1620"/>
                    <a:pt x="563" y="0"/>
                    <a:pt x="214" y="0"/>
                  </a:cubicBezTo>
                  <a:cubicBezTo>
                    <a:pt x="-135" y="0"/>
                    <a:pt x="55" y="1366"/>
                    <a:pt x="785" y="2096"/>
                  </a:cubicBezTo>
                  <a:cubicBezTo>
                    <a:pt x="1515" y="2826"/>
                    <a:pt x="3357" y="4255"/>
                    <a:pt x="4595" y="4382"/>
                  </a:cubicBezTo>
                  <a:cubicBezTo>
                    <a:pt x="5833" y="4509"/>
                    <a:pt x="8501" y="3239"/>
                    <a:pt x="8215" y="2858"/>
                  </a:cubicBezTo>
                  <a:close/>
                </a:path>
              </a:pathLst>
            </a:custGeom>
            <a:solidFill>
              <a:schemeClr val="dk2"/>
            </a:solidFill>
            <a:ln>
              <a:noFill/>
            </a:ln>
          </p:spPr>
        </p:sp>
        <p:sp>
          <p:nvSpPr>
            <p:cNvPr id="2356" name="Google Shape;2356;p64"/>
            <p:cNvSpPr/>
            <p:nvPr/>
          </p:nvSpPr>
          <p:spPr>
            <a:xfrm flipH="1">
              <a:off x="4534163" y="4260601"/>
              <a:ext cx="355987" cy="277643"/>
            </a:xfrm>
            <a:custGeom>
              <a:avLst/>
              <a:gdLst/>
              <a:ahLst/>
              <a:cxnLst/>
              <a:rect l="l" t="t" r="r" b="b"/>
              <a:pathLst>
                <a:path w="19098" h="14895" extrusionOk="0">
                  <a:moveTo>
                    <a:pt x="17088" y="463"/>
                  </a:moveTo>
                  <a:cubicBezTo>
                    <a:pt x="15945" y="1828"/>
                    <a:pt x="14961" y="8845"/>
                    <a:pt x="12135" y="11131"/>
                  </a:cubicBezTo>
                  <a:cubicBezTo>
                    <a:pt x="9309" y="13417"/>
                    <a:pt x="1117" y="13576"/>
                    <a:pt x="133" y="14179"/>
                  </a:cubicBezTo>
                  <a:cubicBezTo>
                    <a:pt x="-851" y="14782"/>
                    <a:pt x="3880" y="15099"/>
                    <a:pt x="6229" y="14750"/>
                  </a:cubicBezTo>
                  <a:cubicBezTo>
                    <a:pt x="8579" y="14401"/>
                    <a:pt x="12103" y="14052"/>
                    <a:pt x="14230" y="12083"/>
                  </a:cubicBezTo>
                  <a:cubicBezTo>
                    <a:pt x="16357" y="10115"/>
                    <a:pt x="18517" y="4876"/>
                    <a:pt x="18993" y="2939"/>
                  </a:cubicBezTo>
                  <a:cubicBezTo>
                    <a:pt x="19469" y="1002"/>
                    <a:pt x="18231" y="-902"/>
                    <a:pt x="17088" y="463"/>
                  </a:cubicBezTo>
                  <a:close/>
                </a:path>
              </a:pathLst>
            </a:custGeom>
            <a:solidFill>
              <a:schemeClr val="dk2"/>
            </a:solidFill>
            <a:ln>
              <a:noFill/>
            </a:ln>
          </p:spPr>
        </p:sp>
        <p:sp>
          <p:nvSpPr>
            <p:cNvPr id="2357" name="Google Shape;2357;p64"/>
            <p:cNvSpPr/>
            <p:nvPr/>
          </p:nvSpPr>
          <p:spPr>
            <a:xfrm rot="1582049" flipH="1">
              <a:off x="4697738" y="4537363"/>
              <a:ext cx="155331" cy="120938"/>
            </a:xfrm>
            <a:custGeom>
              <a:avLst/>
              <a:gdLst/>
              <a:ahLst/>
              <a:cxnLst/>
              <a:rect l="l" t="t" r="r" b="b"/>
              <a:pathLst>
                <a:path w="19163" h="14920" extrusionOk="0">
                  <a:moveTo>
                    <a:pt x="17133" y="395"/>
                  </a:moveTo>
                  <a:cubicBezTo>
                    <a:pt x="16085" y="1538"/>
                    <a:pt x="15577" y="7443"/>
                    <a:pt x="12751" y="9729"/>
                  </a:cubicBezTo>
                  <a:cubicBezTo>
                    <a:pt x="9925" y="12015"/>
                    <a:pt x="1258" y="13286"/>
                    <a:pt x="178" y="14111"/>
                  </a:cubicBezTo>
                  <a:cubicBezTo>
                    <a:pt x="-901" y="14937"/>
                    <a:pt x="3925" y="15031"/>
                    <a:pt x="6274" y="14682"/>
                  </a:cubicBezTo>
                  <a:cubicBezTo>
                    <a:pt x="8624" y="14333"/>
                    <a:pt x="12148" y="13984"/>
                    <a:pt x="14275" y="12015"/>
                  </a:cubicBezTo>
                  <a:cubicBezTo>
                    <a:pt x="16402" y="10047"/>
                    <a:pt x="18562" y="4808"/>
                    <a:pt x="19038" y="2871"/>
                  </a:cubicBezTo>
                  <a:cubicBezTo>
                    <a:pt x="19514" y="934"/>
                    <a:pt x="18181" y="-748"/>
                    <a:pt x="17133" y="395"/>
                  </a:cubicBezTo>
                  <a:close/>
                </a:path>
              </a:pathLst>
            </a:custGeom>
            <a:solidFill>
              <a:schemeClr val="dk2"/>
            </a:solidFill>
            <a:ln>
              <a:noFill/>
            </a:ln>
          </p:spPr>
        </p:sp>
        <p:sp>
          <p:nvSpPr>
            <p:cNvPr id="2358" name="Google Shape;2358;p64"/>
            <p:cNvSpPr/>
            <p:nvPr/>
          </p:nvSpPr>
          <p:spPr>
            <a:xfrm flipH="1">
              <a:off x="4641313" y="4411259"/>
              <a:ext cx="154470" cy="82277"/>
            </a:xfrm>
            <a:custGeom>
              <a:avLst/>
              <a:gdLst/>
              <a:ahLst/>
              <a:cxnLst/>
              <a:rect l="l" t="t" r="r" b="b"/>
              <a:pathLst>
                <a:path w="8287" h="4414" extrusionOk="0">
                  <a:moveTo>
                    <a:pt x="8215" y="2858"/>
                  </a:moveTo>
                  <a:cubicBezTo>
                    <a:pt x="7929" y="2477"/>
                    <a:pt x="4215" y="2572"/>
                    <a:pt x="2881" y="2096"/>
                  </a:cubicBezTo>
                  <a:cubicBezTo>
                    <a:pt x="1548" y="1620"/>
                    <a:pt x="563" y="0"/>
                    <a:pt x="214" y="0"/>
                  </a:cubicBezTo>
                  <a:cubicBezTo>
                    <a:pt x="-135" y="0"/>
                    <a:pt x="55" y="1366"/>
                    <a:pt x="785" y="2096"/>
                  </a:cubicBezTo>
                  <a:cubicBezTo>
                    <a:pt x="1515" y="2826"/>
                    <a:pt x="3357" y="4255"/>
                    <a:pt x="4595" y="4382"/>
                  </a:cubicBezTo>
                  <a:cubicBezTo>
                    <a:pt x="5833" y="4509"/>
                    <a:pt x="8501" y="3239"/>
                    <a:pt x="8215" y="2858"/>
                  </a:cubicBezTo>
                  <a:close/>
                </a:path>
              </a:pathLst>
            </a:custGeom>
            <a:solidFill>
              <a:schemeClr val="dk2"/>
            </a:solidFill>
            <a:ln>
              <a:noFill/>
            </a:ln>
          </p:spPr>
        </p:sp>
        <p:sp>
          <p:nvSpPr>
            <p:cNvPr id="2359" name="Google Shape;2359;p64"/>
            <p:cNvSpPr/>
            <p:nvPr/>
          </p:nvSpPr>
          <p:spPr>
            <a:xfrm>
              <a:off x="4420799" y="4254200"/>
              <a:ext cx="81225" cy="518039"/>
            </a:xfrm>
            <a:custGeom>
              <a:avLst/>
              <a:gdLst/>
              <a:ahLst/>
              <a:cxnLst/>
              <a:rect l="l" t="t" r="r" b="b"/>
              <a:pathLst>
                <a:path w="4977" h="19673" extrusionOk="0">
                  <a:moveTo>
                    <a:pt x="4953" y="1575"/>
                  </a:moveTo>
                  <a:cubicBezTo>
                    <a:pt x="5048" y="2813"/>
                    <a:pt x="3493" y="5957"/>
                    <a:pt x="3429" y="7862"/>
                  </a:cubicBezTo>
                  <a:cubicBezTo>
                    <a:pt x="3366" y="9767"/>
                    <a:pt x="4763" y="11608"/>
                    <a:pt x="4572" y="13005"/>
                  </a:cubicBezTo>
                  <a:cubicBezTo>
                    <a:pt x="4382" y="14402"/>
                    <a:pt x="2667" y="15133"/>
                    <a:pt x="2286" y="16244"/>
                  </a:cubicBezTo>
                  <a:cubicBezTo>
                    <a:pt x="1905" y="17355"/>
                    <a:pt x="2667" y="19673"/>
                    <a:pt x="2286" y="19673"/>
                  </a:cubicBezTo>
                  <a:cubicBezTo>
                    <a:pt x="1905" y="19673"/>
                    <a:pt x="0" y="17546"/>
                    <a:pt x="0" y="16244"/>
                  </a:cubicBezTo>
                  <a:cubicBezTo>
                    <a:pt x="0" y="14942"/>
                    <a:pt x="2032" y="13354"/>
                    <a:pt x="2286" y="11862"/>
                  </a:cubicBezTo>
                  <a:cubicBezTo>
                    <a:pt x="2540" y="10370"/>
                    <a:pt x="1429" y="9195"/>
                    <a:pt x="1524" y="7290"/>
                  </a:cubicBezTo>
                  <a:cubicBezTo>
                    <a:pt x="1619" y="5385"/>
                    <a:pt x="2287" y="1385"/>
                    <a:pt x="2858" y="432"/>
                  </a:cubicBezTo>
                  <a:cubicBezTo>
                    <a:pt x="3430" y="-520"/>
                    <a:pt x="4858" y="337"/>
                    <a:pt x="4953" y="1575"/>
                  </a:cubicBezTo>
                  <a:close/>
                </a:path>
              </a:pathLst>
            </a:custGeom>
            <a:solidFill>
              <a:schemeClr val="dk2"/>
            </a:solidFill>
            <a:ln w="9525" cap="flat" cmpd="sng">
              <a:solidFill>
                <a:schemeClr val="dk2"/>
              </a:solidFill>
              <a:prstDash val="solid"/>
              <a:round/>
              <a:headEnd type="none" w="med" len="med"/>
              <a:tailEnd type="none" w="med" len="med"/>
            </a:ln>
          </p:spPr>
        </p:sp>
        <p:sp>
          <p:nvSpPr>
            <p:cNvPr id="2360" name="Google Shape;2360;p64"/>
            <p:cNvSpPr/>
            <p:nvPr/>
          </p:nvSpPr>
          <p:spPr>
            <a:xfrm rot="-577178">
              <a:off x="4525780" y="4236426"/>
              <a:ext cx="211717" cy="472881"/>
            </a:xfrm>
            <a:custGeom>
              <a:avLst/>
              <a:gdLst/>
              <a:ahLst/>
              <a:cxnLst/>
              <a:rect l="l" t="t" r="r" b="b"/>
              <a:pathLst>
                <a:path w="8469" h="18916" extrusionOk="0">
                  <a:moveTo>
                    <a:pt x="1897" y="1143"/>
                  </a:moveTo>
                  <a:cubicBezTo>
                    <a:pt x="1929" y="2572"/>
                    <a:pt x="1675" y="7652"/>
                    <a:pt x="2088" y="9716"/>
                  </a:cubicBezTo>
                  <a:cubicBezTo>
                    <a:pt x="2501" y="11780"/>
                    <a:pt x="3739" y="12224"/>
                    <a:pt x="4374" y="13526"/>
                  </a:cubicBezTo>
                  <a:cubicBezTo>
                    <a:pt x="5009" y="14828"/>
                    <a:pt x="5231" y="16637"/>
                    <a:pt x="5898" y="17526"/>
                  </a:cubicBezTo>
                  <a:cubicBezTo>
                    <a:pt x="6565" y="18415"/>
                    <a:pt x="8565" y="18765"/>
                    <a:pt x="8374" y="18860"/>
                  </a:cubicBezTo>
                  <a:cubicBezTo>
                    <a:pt x="8184" y="18955"/>
                    <a:pt x="5612" y="18892"/>
                    <a:pt x="4755" y="18098"/>
                  </a:cubicBezTo>
                  <a:cubicBezTo>
                    <a:pt x="3898" y="17304"/>
                    <a:pt x="3993" y="15589"/>
                    <a:pt x="3231" y="14097"/>
                  </a:cubicBezTo>
                  <a:cubicBezTo>
                    <a:pt x="2469" y="12605"/>
                    <a:pt x="659" y="11494"/>
                    <a:pt x="183" y="9144"/>
                  </a:cubicBezTo>
                  <a:cubicBezTo>
                    <a:pt x="-293" y="6795"/>
                    <a:pt x="341" y="1524"/>
                    <a:pt x="373" y="0"/>
                  </a:cubicBezTo>
                </a:path>
              </a:pathLst>
            </a:custGeom>
            <a:solidFill>
              <a:schemeClr val="dk2"/>
            </a:solidFill>
            <a:ln w="9525" cap="flat" cmpd="sng">
              <a:solidFill>
                <a:schemeClr val="dk2"/>
              </a:solidFill>
              <a:prstDash val="solid"/>
              <a:round/>
              <a:headEnd type="none" w="med" len="med"/>
              <a:tailEnd type="none" w="med" len="med"/>
            </a:ln>
          </p:spPr>
        </p:sp>
        <p:sp>
          <p:nvSpPr>
            <p:cNvPr id="2361" name="Google Shape;2361;p64"/>
            <p:cNvSpPr/>
            <p:nvPr/>
          </p:nvSpPr>
          <p:spPr>
            <a:xfrm rot="1582049" flipH="1">
              <a:off x="4553963" y="4561201"/>
              <a:ext cx="155331" cy="120938"/>
            </a:xfrm>
            <a:custGeom>
              <a:avLst/>
              <a:gdLst/>
              <a:ahLst/>
              <a:cxnLst/>
              <a:rect l="l" t="t" r="r" b="b"/>
              <a:pathLst>
                <a:path w="19163" h="14920" extrusionOk="0">
                  <a:moveTo>
                    <a:pt x="17133" y="395"/>
                  </a:moveTo>
                  <a:cubicBezTo>
                    <a:pt x="16085" y="1538"/>
                    <a:pt x="15577" y="7443"/>
                    <a:pt x="12751" y="9729"/>
                  </a:cubicBezTo>
                  <a:cubicBezTo>
                    <a:pt x="9925" y="12015"/>
                    <a:pt x="1258" y="13286"/>
                    <a:pt x="178" y="14111"/>
                  </a:cubicBezTo>
                  <a:cubicBezTo>
                    <a:pt x="-901" y="14937"/>
                    <a:pt x="3925" y="15031"/>
                    <a:pt x="6274" y="14682"/>
                  </a:cubicBezTo>
                  <a:cubicBezTo>
                    <a:pt x="8624" y="14333"/>
                    <a:pt x="12148" y="13984"/>
                    <a:pt x="14275" y="12015"/>
                  </a:cubicBezTo>
                  <a:cubicBezTo>
                    <a:pt x="16402" y="10047"/>
                    <a:pt x="18562" y="4808"/>
                    <a:pt x="19038" y="2871"/>
                  </a:cubicBezTo>
                  <a:cubicBezTo>
                    <a:pt x="19514" y="934"/>
                    <a:pt x="18181" y="-748"/>
                    <a:pt x="17133" y="395"/>
                  </a:cubicBezTo>
                  <a:close/>
                </a:path>
              </a:pathLst>
            </a:custGeom>
            <a:solidFill>
              <a:schemeClr val="dk2"/>
            </a:solidFill>
            <a:ln>
              <a:noFill/>
            </a:ln>
          </p:spPr>
        </p:sp>
        <p:sp>
          <p:nvSpPr>
            <p:cNvPr id="2362" name="Google Shape;2362;p64"/>
            <p:cNvSpPr/>
            <p:nvPr/>
          </p:nvSpPr>
          <p:spPr>
            <a:xfrm rot="-3600236">
              <a:off x="4318590" y="4546831"/>
              <a:ext cx="178192" cy="94908"/>
            </a:xfrm>
            <a:custGeom>
              <a:avLst/>
              <a:gdLst/>
              <a:ahLst/>
              <a:cxnLst/>
              <a:rect l="l" t="t" r="r" b="b"/>
              <a:pathLst>
                <a:path w="8287" h="4414" extrusionOk="0">
                  <a:moveTo>
                    <a:pt x="8215" y="2858"/>
                  </a:moveTo>
                  <a:cubicBezTo>
                    <a:pt x="7929" y="2477"/>
                    <a:pt x="4215" y="2572"/>
                    <a:pt x="2881" y="2096"/>
                  </a:cubicBezTo>
                  <a:cubicBezTo>
                    <a:pt x="1548" y="1620"/>
                    <a:pt x="563" y="0"/>
                    <a:pt x="214" y="0"/>
                  </a:cubicBezTo>
                  <a:cubicBezTo>
                    <a:pt x="-135" y="0"/>
                    <a:pt x="55" y="1366"/>
                    <a:pt x="785" y="2096"/>
                  </a:cubicBezTo>
                  <a:cubicBezTo>
                    <a:pt x="1515" y="2826"/>
                    <a:pt x="3357" y="4255"/>
                    <a:pt x="4595" y="4382"/>
                  </a:cubicBezTo>
                  <a:cubicBezTo>
                    <a:pt x="5833" y="4509"/>
                    <a:pt x="8501" y="3239"/>
                    <a:pt x="8215" y="2858"/>
                  </a:cubicBezTo>
                  <a:close/>
                </a:path>
              </a:pathLst>
            </a:custGeom>
            <a:solidFill>
              <a:schemeClr val="dk2"/>
            </a:solidFill>
            <a:ln>
              <a:noFill/>
            </a:ln>
          </p:spPr>
        </p:sp>
        <p:sp>
          <p:nvSpPr>
            <p:cNvPr id="2363" name="Google Shape;2363;p64"/>
            <p:cNvSpPr/>
            <p:nvPr/>
          </p:nvSpPr>
          <p:spPr>
            <a:xfrm>
              <a:off x="4463736" y="2854720"/>
              <a:ext cx="389839" cy="1366733"/>
            </a:xfrm>
            <a:custGeom>
              <a:avLst/>
              <a:gdLst/>
              <a:ahLst/>
              <a:cxnLst/>
              <a:rect l="l" t="t" r="r" b="b"/>
              <a:pathLst>
                <a:path w="9245" h="32412" extrusionOk="0">
                  <a:moveTo>
                    <a:pt x="8925" y="0"/>
                  </a:moveTo>
                  <a:cubicBezTo>
                    <a:pt x="8696" y="2762"/>
                    <a:pt x="8126" y="5501"/>
                    <a:pt x="7213" y="8126"/>
                  </a:cubicBezTo>
                  <a:cubicBezTo>
                    <a:pt x="6756" y="9450"/>
                    <a:pt x="6231" y="10705"/>
                    <a:pt x="5615" y="11960"/>
                  </a:cubicBezTo>
                  <a:lnTo>
                    <a:pt x="4679" y="13832"/>
                  </a:lnTo>
                  <a:cubicBezTo>
                    <a:pt x="4337" y="14471"/>
                    <a:pt x="4063" y="15156"/>
                    <a:pt x="3789" y="15795"/>
                  </a:cubicBezTo>
                  <a:cubicBezTo>
                    <a:pt x="3287" y="17119"/>
                    <a:pt x="2853" y="18420"/>
                    <a:pt x="2260" y="19653"/>
                  </a:cubicBezTo>
                  <a:cubicBezTo>
                    <a:pt x="1689" y="20885"/>
                    <a:pt x="1004" y="22163"/>
                    <a:pt x="571" y="23624"/>
                  </a:cubicBezTo>
                  <a:cubicBezTo>
                    <a:pt x="114" y="25085"/>
                    <a:pt x="0" y="26614"/>
                    <a:pt x="91" y="28098"/>
                  </a:cubicBezTo>
                  <a:cubicBezTo>
                    <a:pt x="183" y="29582"/>
                    <a:pt x="411" y="31020"/>
                    <a:pt x="639" y="32412"/>
                  </a:cubicBezTo>
                  <a:lnTo>
                    <a:pt x="2922" y="31978"/>
                  </a:lnTo>
                  <a:cubicBezTo>
                    <a:pt x="2602" y="30631"/>
                    <a:pt x="2305" y="29308"/>
                    <a:pt x="2168" y="27984"/>
                  </a:cubicBezTo>
                  <a:cubicBezTo>
                    <a:pt x="2031" y="26683"/>
                    <a:pt x="2031" y="25382"/>
                    <a:pt x="2351" y="24126"/>
                  </a:cubicBezTo>
                  <a:cubicBezTo>
                    <a:pt x="2625" y="22871"/>
                    <a:pt x="3196" y="21593"/>
                    <a:pt x="3721" y="20292"/>
                  </a:cubicBezTo>
                  <a:cubicBezTo>
                    <a:pt x="3972" y="19630"/>
                    <a:pt x="4223" y="18945"/>
                    <a:pt x="4428" y="18260"/>
                  </a:cubicBezTo>
                  <a:cubicBezTo>
                    <a:pt x="4656" y="17575"/>
                    <a:pt x="4862" y="16914"/>
                    <a:pt x="5044" y="16252"/>
                  </a:cubicBezTo>
                  <a:cubicBezTo>
                    <a:pt x="5250" y="15613"/>
                    <a:pt x="5501" y="14973"/>
                    <a:pt x="5775" y="14357"/>
                  </a:cubicBezTo>
                  <a:lnTo>
                    <a:pt x="6597" y="12417"/>
                  </a:lnTo>
                  <a:cubicBezTo>
                    <a:pt x="7144" y="11093"/>
                    <a:pt x="7624" y="9746"/>
                    <a:pt x="7989" y="8377"/>
                  </a:cubicBezTo>
                  <a:cubicBezTo>
                    <a:pt x="8765" y="5638"/>
                    <a:pt x="9199" y="2853"/>
                    <a:pt x="9244" y="23"/>
                  </a:cubicBezTo>
                  <a:lnTo>
                    <a:pt x="89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64"/>
            <p:cNvSpPr/>
            <p:nvPr/>
          </p:nvSpPr>
          <p:spPr>
            <a:xfrm>
              <a:off x="4456989" y="2773839"/>
              <a:ext cx="325364" cy="1398527"/>
            </a:xfrm>
            <a:custGeom>
              <a:avLst/>
              <a:gdLst/>
              <a:ahLst/>
              <a:cxnLst/>
              <a:rect l="l" t="t" r="r" b="b"/>
              <a:pathLst>
                <a:path w="7716" h="33166" extrusionOk="0">
                  <a:moveTo>
                    <a:pt x="7418" y="1"/>
                  </a:moveTo>
                  <a:cubicBezTo>
                    <a:pt x="6916" y="2763"/>
                    <a:pt x="6460" y="5547"/>
                    <a:pt x="5935" y="8286"/>
                  </a:cubicBezTo>
                  <a:cubicBezTo>
                    <a:pt x="5410" y="11048"/>
                    <a:pt x="4794" y="13764"/>
                    <a:pt x="4018" y="16435"/>
                  </a:cubicBezTo>
                  <a:cubicBezTo>
                    <a:pt x="3652" y="17782"/>
                    <a:pt x="3219" y="19083"/>
                    <a:pt x="2762" y="20406"/>
                  </a:cubicBezTo>
                  <a:cubicBezTo>
                    <a:pt x="2306" y="21708"/>
                    <a:pt x="1826" y="23009"/>
                    <a:pt x="1256" y="24287"/>
                  </a:cubicBezTo>
                  <a:cubicBezTo>
                    <a:pt x="959" y="24949"/>
                    <a:pt x="708" y="25588"/>
                    <a:pt x="480" y="26341"/>
                  </a:cubicBezTo>
                  <a:cubicBezTo>
                    <a:pt x="274" y="27049"/>
                    <a:pt x="114" y="27848"/>
                    <a:pt x="69" y="28624"/>
                  </a:cubicBezTo>
                  <a:cubicBezTo>
                    <a:pt x="0" y="30153"/>
                    <a:pt x="251" y="31728"/>
                    <a:pt x="731" y="33166"/>
                  </a:cubicBezTo>
                  <a:lnTo>
                    <a:pt x="2853" y="32367"/>
                  </a:lnTo>
                  <a:cubicBezTo>
                    <a:pt x="2351" y="31157"/>
                    <a:pt x="2077" y="29902"/>
                    <a:pt x="2077" y="28646"/>
                  </a:cubicBezTo>
                  <a:cubicBezTo>
                    <a:pt x="2077" y="28030"/>
                    <a:pt x="2169" y="27414"/>
                    <a:pt x="2306" y="26798"/>
                  </a:cubicBezTo>
                  <a:cubicBezTo>
                    <a:pt x="2443" y="26158"/>
                    <a:pt x="2671" y="25542"/>
                    <a:pt x="2899" y="24880"/>
                  </a:cubicBezTo>
                  <a:cubicBezTo>
                    <a:pt x="3356" y="23579"/>
                    <a:pt x="3812" y="22210"/>
                    <a:pt x="4223" y="20840"/>
                  </a:cubicBezTo>
                  <a:cubicBezTo>
                    <a:pt x="4611" y="19493"/>
                    <a:pt x="4953" y="18101"/>
                    <a:pt x="5273" y="16732"/>
                  </a:cubicBezTo>
                  <a:cubicBezTo>
                    <a:pt x="5866" y="13947"/>
                    <a:pt x="6346" y="11185"/>
                    <a:pt x="6734" y="8400"/>
                  </a:cubicBezTo>
                  <a:cubicBezTo>
                    <a:pt x="7122" y="5616"/>
                    <a:pt x="7418" y="2831"/>
                    <a:pt x="7715" y="24"/>
                  </a:cubicBezTo>
                  <a:lnTo>
                    <a:pt x="74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64"/>
            <p:cNvSpPr/>
            <p:nvPr/>
          </p:nvSpPr>
          <p:spPr>
            <a:xfrm>
              <a:off x="4271189" y="2813309"/>
              <a:ext cx="261860" cy="1133842"/>
            </a:xfrm>
            <a:custGeom>
              <a:avLst/>
              <a:gdLst/>
              <a:ahLst/>
              <a:cxnLst/>
              <a:rect l="l" t="t" r="r" b="b"/>
              <a:pathLst>
                <a:path w="6210" h="26889" extrusionOk="0">
                  <a:moveTo>
                    <a:pt x="298" y="1"/>
                  </a:moveTo>
                  <a:lnTo>
                    <a:pt x="1" y="69"/>
                  </a:lnTo>
                  <a:cubicBezTo>
                    <a:pt x="366" y="2352"/>
                    <a:pt x="982" y="4611"/>
                    <a:pt x="1781" y="6802"/>
                  </a:cubicBezTo>
                  <a:cubicBezTo>
                    <a:pt x="2169" y="7875"/>
                    <a:pt x="2626" y="8971"/>
                    <a:pt x="3105" y="10021"/>
                  </a:cubicBezTo>
                  <a:cubicBezTo>
                    <a:pt x="3562" y="11071"/>
                    <a:pt x="4018" y="12098"/>
                    <a:pt x="4224" y="13171"/>
                  </a:cubicBezTo>
                  <a:cubicBezTo>
                    <a:pt x="4429" y="14198"/>
                    <a:pt x="4429" y="15293"/>
                    <a:pt x="4361" y="16435"/>
                  </a:cubicBezTo>
                  <a:lnTo>
                    <a:pt x="4224" y="19904"/>
                  </a:lnTo>
                  <a:lnTo>
                    <a:pt x="3950" y="26820"/>
                  </a:lnTo>
                  <a:lnTo>
                    <a:pt x="6209" y="26889"/>
                  </a:lnTo>
                  <a:lnTo>
                    <a:pt x="6027" y="19950"/>
                  </a:lnTo>
                  <a:lnTo>
                    <a:pt x="5913" y="16480"/>
                  </a:lnTo>
                  <a:cubicBezTo>
                    <a:pt x="5867" y="15293"/>
                    <a:pt x="5799" y="14084"/>
                    <a:pt x="5479" y="12874"/>
                  </a:cubicBezTo>
                  <a:cubicBezTo>
                    <a:pt x="5159" y="11687"/>
                    <a:pt x="4589" y="10614"/>
                    <a:pt x="4041" y="9587"/>
                  </a:cubicBezTo>
                  <a:cubicBezTo>
                    <a:pt x="3516" y="8560"/>
                    <a:pt x="2968" y="7579"/>
                    <a:pt x="2512" y="6506"/>
                  </a:cubicBezTo>
                  <a:cubicBezTo>
                    <a:pt x="1576" y="4429"/>
                    <a:pt x="823" y="2237"/>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64"/>
            <p:cNvSpPr/>
            <p:nvPr/>
          </p:nvSpPr>
          <p:spPr>
            <a:xfrm>
              <a:off x="4048871" y="3092430"/>
              <a:ext cx="483197" cy="845121"/>
            </a:xfrm>
            <a:custGeom>
              <a:avLst/>
              <a:gdLst/>
              <a:ahLst/>
              <a:cxnLst/>
              <a:rect l="l" t="t" r="r" b="b"/>
              <a:pathLst>
                <a:path w="11459" h="20042" extrusionOk="0">
                  <a:moveTo>
                    <a:pt x="274" y="1"/>
                  </a:moveTo>
                  <a:lnTo>
                    <a:pt x="0" y="115"/>
                  </a:lnTo>
                  <a:cubicBezTo>
                    <a:pt x="708" y="2101"/>
                    <a:pt x="2077" y="3858"/>
                    <a:pt x="3881" y="5068"/>
                  </a:cubicBezTo>
                  <a:cubicBezTo>
                    <a:pt x="4771" y="5684"/>
                    <a:pt x="5707" y="6141"/>
                    <a:pt x="6597" y="6666"/>
                  </a:cubicBezTo>
                  <a:cubicBezTo>
                    <a:pt x="7441" y="7168"/>
                    <a:pt x="8309" y="7716"/>
                    <a:pt x="8948" y="8378"/>
                  </a:cubicBezTo>
                  <a:cubicBezTo>
                    <a:pt x="9130" y="8515"/>
                    <a:pt x="9267" y="8674"/>
                    <a:pt x="9359" y="8857"/>
                  </a:cubicBezTo>
                  <a:cubicBezTo>
                    <a:pt x="9473" y="8994"/>
                    <a:pt x="9518" y="9177"/>
                    <a:pt x="9564" y="9336"/>
                  </a:cubicBezTo>
                  <a:cubicBezTo>
                    <a:pt x="9610" y="9679"/>
                    <a:pt x="9587" y="10158"/>
                    <a:pt x="9564" y="10706"/>
                  </a:cubicBezTo>
                  <a:lnTo>
                    <a:pt x="9450" y="13810"/>
                  </a:lnTo>
                  <a:lnTo>
                    <a:pt x="9222" y="20041"/>
                  </a:lnTo>
                  <a:lnTo>
                    <a:pt x="11459" y="20041"/>
                  </a:lnTo>
                  <a:lnTo>
                    <a:pt x="11208" y="13810"/>
                  </a:lnTo>
                  <a:lnTo>
                    <a:pt x="11093" y="10706"/>
                  </a:lnTo>
                  <a:lnTo>
                    <a:pt x="11071" y="9907"/>
                  </a:lnTo>
                  <a:cubicBezTo>
                    <a:pt x="11048" y="9633"/>
                    <a:pt x="11002" y="9314"/>
                    <a:pt x="10934" y="8994"/>
                  </a:cubicBezTo>
                  <a:cubicBezTo>
                    <a:pt x="10842" y="8674"/>
                    <a:pt x="10705" y="8332"/>
                    <a:pt x="10500" y="8081"/>
                  </a:cubicBezTo>
                  <a:cubicBezTo>
                    <a:pt x="10295" y="7830"/>
                    <a:pt x="10089" y="7602"/>
                    <a:pt x="9861" y="7396"/>
                  </a:cubicBezTo>
                  <a:cubicBezTo>
                    <a:pt x="8993" y="6666"/>
                    <a:pt x="8012" y="6164"/>
                    <a:pt x="7076" y="5707"/>
                  </a:cubicBezTo>
                  <a:cubicBezTo>
                    <a:pt x="6140" y="5251"/>
                    <a:pt x="5182" y="4863"/>
                    <a:pt x="4314" y="4383"/>
                  </a:cubicBezTo>
                  <a:cubicBezTo>
                    <a:pt x="2557" y="3402"/>
                    <a:pt x="1142" y="1873"/>
                    <a:pt x="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64"/>
            <p:cNvSpPr/>
            <p:nvPr/>
          </p:nvSpPr>
          <p:spPr>
            <a:xfrm>
              <a:off x="4429072" y="2513019"/>
              <a:ext cx="175206" cy="1838587"/>
            </a:xfrm>
            <a:custGeom>
              <a:avLst/>
              <a:gdLst/>
              <a:ahLst/>
              <a:cxnLst/>
              <a:rect l="l" t="t" r="r" b="b"/>
              <a:pathLst>
                <a:path w="4155" h="43602" extrusionOk="0">
                  <a:moveTo>
                    <a:pt x="2557" y="0"/>
                  </a:moveTo>
                  <a:cubicBezTo>
                    <a:pt x="1484" y="3082"/>
                    <a:pt x="2100" y="6437"/>
                    <a:pt x="2306" y="9701"/>
                  </a:cubicBezTo>
                  <a:cubicBezTo>
                    <a:pt x="2557" y="14152"/>
                    <a:pt x="1986" y="18625"/>
                    <a:pt x="1301" y="23054"/>
                  </a:cubicBezTo>
                  <a:cubicBezTo>
                    <a:pt x="1142" y="24195"/>
                    <a:pt x="959" y="25336"/>
                    <a:pt x="708" y="26455"/>
                  </a:cubicBezTo>
                  <a:cubicBezTo>
                    <a:pt x="480" y="27413"/>
                    <a:pt x="183" y="28395"/>
                    <a:pt x="114" y="29376"/>
                  </a:cubicBezTo>
                  <a:cubicBezTo>
                    <a:pt x="0" y="30609"/>
                    <a:pt x="137" y="31864"/>
                    <a:pt x="183" y="33119"/>
                  </a:cubicBezTo>
                  <a:cubicBezTo>
                    <a:pt x="274" y="35151"/>
                    <a:pt x="69" y="37182"/>
                    <a:pt x="137" y="39191"/>
                  </a:cubicBezTo>
                  <a:cubicBezTo>
                    <a:pt x="183" y="40629"/>
                    <a:pt x="388" y="42113"/>
                    <a:pt x="868" y="43414"/>
                  </a:cubicBezTo>
                  <a:cubicBezTo>
                    <a:pt x="1790" y="43548"/>
                    <a:pt x="2728" y="43602"/>
                    <a:pt x="3642" y="43602"/>
                  </a:cubicBezTo>
                  <a:cubicBezTo>
                    <a:pt x="3814" y="43602"/>
                    <a:pt x="3985" y="43600"/>
                    <a:pt x="4155" y="43596"/>
                  </a:cubicBezTo>
                  <a:cubicBezTo>
                    <a:pt x="3881" y="42044"/>
                    <a:pt x="3721" y="40515"/>
                    <a:pt x="3766" y="38940"/>
                  </a:cubicBezTo>
                  <a:cubicBezTo>
                    <a:pt x="3881" y="37182"/>
                    <a:pt x="2648" y="35516"/>
                    <a:pt x="3013" y="33781"/>
                  </a:cubicBezTo>
                  <a:cubicBezTo>
                    <a:pt x="3447" y="31955"/>
                    <a:pt x="3173" y="30015"/>
                    <a:pt x="3013" y="28189"/>
                  </a:cubicBezTo>
                  <a:cubicBezTo>
                    <a:pt x="2945" y="27071"/>
                    <a:pt x="3013" y="25952"/>
                    <a:pt x="3105" y="24857"/>
                  </a:cubicBezTo>
                  <a:cubicBezTo>
                    <a:pt x="3356" y="21456"/>
                    <a:pt x="3652" y="18078"/>
                    <a:pt x="3903" y="14700"/>
                  </a:cubicBezTo>
                  <a:cubicBezTo>
                    <a:pt x="4018" y="13239"/>
                    <a:pt x="4132" y="11778"/>
                    <a:pt x="4086" y="10317"/>
                  </a:cubicBezTo>
                  <a:cubicBezTo>
                    <a:pt x="3972" y="7099"/>
                    <a:pt x="2990" y="3789"/>
                    <a:pt x="3881" y="685"/>
                  </a:cubicBezTo>
                  <a:lnTo>
                    <a:pt x="25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64"/>
            <p:cNvSpPr/>
            <p:nvPr/>
          </p:nvSpPr>
          <p:spPr>
            <a:xfrm>
              <a:off x="4444464" y="2952891"/>
              <a:ext cx="133840" cy="1358932"/>
            </a:xfrm>
            <a:custGeom>
              <a:avLst/>
              <a:gdLst/>
              <a:ahLst/>
              <a:cxnLst/>
              <a:rect l="l" t="t" r="r" b="b"/>
              <a:pathLst>
                <a:path w="3174" h="32227" extrusionOk="0">
                  <a:moveTo>
                    <a:pt x="2808" y="0"/>
                  </a:moveTo>
                  <a:lnTo>
                    <a:pt x="2808" y="0"/>
                  </a:lnTo>
                  <a:cubicBezTo>
                    <a:pt x="2831" y="525"/>
                    <a:pt x="2877" y="1027"/>
                    <a:pt x="2922" y="1575"/>
                  </a:cubicBezTo>
                  <a:cubicBezTo>
                    <a:pt x="2945" y="2100"/>
                    <a:pt x="2945" y="2602"/>
                    <a:pt x="2922" y="3150"/>
                  </a:cubicBezTo>
                  <a:cubicBezTo>
                    <a:pt x="2877" y="3698"/>
                    <a:pt x="2877" y="4269"/>
                    <a:pt x="2831" y="4771"/>
                  </a:cubicBezTo>
                  <a:cubicBezTo>
                    <a:pt x="2740" y="5319"/>
                    <a:pt x="2580" y="5821"/>
                    <a:pt x="2466" y="6346"/>
                  </a:cubicBezTo>
                  <a:cubicBezTo>
                    <a:pt x="2352" y="6825"/>
                    <a:pt x="2260" y="7350"/>
                    <a:pt x="2146" y="7829"/>
                  </a:cubicBezTo>
                  <a:cubicBezTo>
                    <a:pt x="2032" y="8309"/>
                    <a:pt x="1918" y="8788"/>
                    <a:pt x="1804" y="9313"/>
                  </a:cubicBezTo>
                  <a:cubicBezTo>
                    <a:pt x="1690" y="9815"/>
                    <a:pt x="1484" y="10340"/>
                    <a:pt x="1393" y="10865"/>
                  </a:cubicBezTo>
                  <a:lnTo>
                    <a:pt x="1119" y="12463"/>
                  </a:lnTo>
                  <a:cubicBezTo>
                    <a:pt x="1028" y="12988"/>
                    <a:pt x="982" y="13536"/>
                    <a:pt x="891" y="14038"/>
                  </a:cubicBezTo>
                  <a:cubicBezTo>
                    <a:pt x="799" y="14563"/>
                    <a:pt x="754" y="15065"/>
                    <a:pt x="640" y="15590"/>
                  </a:cubicBezTo>
                  <a:cubicBezTo>
                    <a:pt x="571" y="15841"/>
                    <a:pt x="548" y="16092"/>
                    <a:pt x="480" y="16343"/>
                  </a:cubicBezTo>
                  <a:cubicBezTo>
                    <a:pt x="434" y="16617"/>
                    <a:pt x="343" y="16868"/>
                    <a:pt x="297" y="17119"/>
                  </a:cubicBezTo>
                  <a:cubicBezTo>
                    <a:pt x="183" y="17644"/>
                    <a:pt x="92" y="18215"/>
                    <a:pt x="69" y="18740"/>
                  </a:cubicBezTo>
                  <a:cubicBezTo>
                    <a:pt x="23" y="19288"/>
                    <a:pt x="69" y="19835"/>
                    <a:pt x="69" y="20337"/>
                  </a:cubicBezTo>
                  <a:cubicBezTo>
                    <a:pt x="69" y="20885"/>
                    <a:pt x="1" y="21410"/>
                    <a:pt x="1" y="21935"/>
                  </a:cubicBezTo>
                  <a:cubicBezTo>
                    <a:pt x="1" y="22483"/>
                    <a:pt x="115" y="23008"/>
                    <a:pt x="115" y="23510"/>
                  </a:cubicBezTo>
                  <a:cubicBezTo>
                    <a:pt x="137" y="24035"/>
                    <a:pt x="69" y="24560"/>
                    <a:pt x="92" y="25108"/>
                  </a:cubicBezTo>
                  <a:cubicBezTo>
                    <a:pt x="115" y="25587"/>
                    <a:pt x="183" y="26044"/>
                    <a:pt x="206" y="26546"/>
                  </a:cubicBezTo>
                  <a:cubicBezTo>
                    <a:pt x="229" y="27002"/>
                    <a:pt x="252" y="27482"/>
                    <a:pt x="297" y="27961"/>
                  </a:cubicBezTo>
                  <a:cubicBezTo>
                    <a:pt x="343" y="28418"/>
                    <a:pt x="434" y="28897"/>
                    <a:pt x="480" y="29353"/>
                  </a:cubicBezTo>
                  <a:cubicBezTo>
                    <a:pt x="548" y="29810"/>
                    <a:pt x="571" y="30312"/>
                    <a:pt x="640" y="30769"/>
                  </a:cubicBezTo>
                  <a:lnTo>
                    <a:pt x="822" y="32161"/>
                  </a:lnTo>
                  <a:cubicBezTo>
                    <a:pt x="822" y="32204"/>
                    <a:pt x="868" y="32227"/>
                    <a:pt x="916" y="32227"/>
                  </a:cubicBezTo>
                  <a:cubicBezTo>
                    <a:pt x="970" y="32227"/>
                    <a:pt x="1028" y="32198"/>
                    <a:pt x="1028" y="32138"/>
                  </a:cubicBezTo>
                  <a:cubicBezTo>
                    <a:pt x="1028" y="31613"/>
                    <a:pt x="982" y="31111"/>
                    <a:pt x="914" y="30563"/>
                  </a:cubicBezTo>
                  <a:cubicBezTo>
                    <a:pt x="891" y="30038"/>
                    <a:pt x="799" y="29536"/>
                    <a:pt x="754" y="29011"/>
                  </a:cubicBezTo>
                  <a:cubicBezTo>
                    <a:pt x="685" y="28509"/>
                    <a:pt x="708" y="27984"/>
                    <a:pt x="685" y="27459"/>
                  </a:cubicBezTo>
                  <a:cubicBezTo>
                    <a:pt x="662" y="26934"/>
                    <a:pt x="594" y="26432"/>
                    <a:pt x="594" y="25907"/>
                  </a:cubicBezTo>
                  <a:cubicBezTo>
                    <a:pt x="571" y="25359"/>
                    <a:pt x="571" y="24857"/>
                    <a:pt x="548" y="24309"/>
                  </a:cubicBezTo>
                  <a:cubicBezTo>
                    <a:pt x="548" y="23761"/>
                    <a:pt x="571" y="23259"/>
                    <a:pt x="571" y="22711"/>
                  </a:cubicBezTo>
                  <a:cubicBezTo>
                    <a:pt x="571" y="22164"/>
                    <a:pt x="548" y="21661"/>
                    <a:pt x="571" y="21114"/>
                  </a:cubicBezTo>
                  <a:cubicBezTo>
                    <a:pt x="571" y="20566"/>
                    <a:pt x="640" y="20064"/>
                    <a:pt x="662" y="19516"/>
                  </a:cubicBezTo>
                  <a:cubicBezTo>
                    <a:pt x="685" y="19014"/>
                    <a:pt x="662" y="18466"/>
                    <a:pt x="777" y="17941"/>
                  </a:cubicBezTo>
                  <a:cubicBezTo>
                    <a:pt x="891" y="17439"/>
                    <a:pt x="1142" y="16982"/>
                    <a:pt x="1279" y="16457"/>
                  </a:cubicBezTo>
                  <a:cubicBezTo>
                    <a:pt x="1393" y="15955"/>
                    <a:pt x="1484" y="15407"/>
                    <a:pt x="1598" y="14905"/>
                  </a:cubicBezTo>
                  <a:cubicBezTo>
                    <a:pt x="1712" y="14380"/>
                    <a:pt x="1827" y="13878"/>
                    <a:pt x="1918" y="13330"/>
                  </a:cubicBezTo>
                  <a:cubicBezTo>
                    <a:pt x="2009" y="12805"/>
                    <a:pt x="2078" y="12303"/>
                    <a:pt x="2146" y="11778"/>
                  </a:cubicBezTo>
                  <a:cubicBezTo>
                    <a:pt x="2215" y="11276"/>
                    <a:pt x="2260" y="10751"/>
                    <a:pt x="2306" y="10249"/>
                  </a:cubicBezTo>
                  <a:cubicBezTo>
                    <a:pt x="2374" y="9724"/>
                    <a:pt x="2488" y="9222"/>
                    <a:pt x="2580" y="8697"/>
                  </a:cubicBezTo>
                  <a:cubicBezTo>
                    <a:pt x="2648" y="8194"/>
                    <a:pt x="2671" y="7670"/>
                    <a:pt x="2785" y="7167"/>
                  </a:cubicBezTo>
                  <a:cubicBezTo>
                    <a:pt x="2899" y="6597"/>
                    <a:pt x="2991" y="6026"/>
                    <a:pt x="3059" y="5455"/>
                  </a:cubicBezTo>
                  <a:cubicBezTo>
                    <a:pt x="3128" y="4885"/>
                    <a:pt x="3173" y="4291"/>
                    <a:pt x="3173" y="3721"/>
                  </a:cubicBezTo>
                  <a:cubicBezTo>
                    <a:pt x="3173" y="3082"/>
                    <a:pt x="3082" y="2488"/>
                    <a:pt x="3013" y="1895"/>
                  </a:cubicBezTo>
                  <a:cubicBezTo>
                    <a:pt x="2945" y="1233"/>
                    <a:pt x="2877" y="639"/>
                    <a:pt x="2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64"/>
            <p:cNvSpPr/>
            <p:nvPr/>
          </p:nvSpPr>
          <p:spPr>
            <a:xfrm>
              <a:off x="4505104" y="3592773"/>
              <a:ext cx="151972" cy="745901"/>
            </a:xfrm>
            <a:custGeom>
              <a:avLst/>
              <a:gdLst/>
              <a:ahLst/>
              <a:cxnLst/>
              <a:rect l="l" t="t" r="r" b="b"/>
              <a:pathLst>
                <a:path w="3604" h="17689" extrusionOk="0">
                  <a:moveTo>
                    <a:pt x="3441" y="0"/>
                  </a:moveTo>
                  <a:cubicBezTo>
                    <a:pt x="3433" y="0"/>
                    <a:pt x="3427" y="2"/>
                    <a:pt x="3424" y="5"/>
                  </a:cubicBezTo>
                  <a:cubicBezTo>
                    <a:pt x="3265" y="279"/>
                    <a:pt x="3150" y="553"/>
                    <a:pt x="3036" y="804"/>
                  </a:cubicBezTo>
                  <a:cubicBezTo>
                    <a:pt x="2922" y="1078"/>
                    <a:pt x="2854" y="1375"/>
                    <a:pt x="2740" y="1648"/>
                  </a:cubicBezTo>
                  <a:cubicBezTo>
                    <a:pt x="2625" y="1922"/>
                    <a:pt x="2443" y="2151"/>
                    <a:pt x="2329" y="2447"/>
                  </a:cubicBezTo>
                  <a:cubicBezTo>
                    <a:pt x="2215" y="2721"/>
                    <a:pt x="2100" y="2972"/>
                    <a:pt x="1986" y="3246"/>
                  </a:cubicBezTo>
                  <a:cubicBezTo>
                    <a:pt x="1849" y="3497"/>
                    <a:pt x="1735" y="3771"/>
                    <a:pt x="1598" y="4068"/>
                  </a:cubicBezTo>
                  <a:cubicBezTo>
                    <a:pt x="1439" y="4342"/>
                    <a:pt x="1279" y="4570"/>
                    <a:pt x="1165" y="4867"/>
                  </a:cubicBezTo>
                  <a:cubicBezTo>
                    <a:pt x="1050" y="5141"/>
                    <a:pt x="914" y="5415"/>
                    <a:pt x="799" y="5688"/>
                  </a:cubicBezTo>
                  <a:cubicBezTo>
                    <a:pt x="640" y="5985"/>
                    <a:pt x="526" y="6236"/>
                    <a:pt x="411" y="6510"/>
                  </a:cubicBezTo>
                  <a:cubicBezTo>
                    <a:pt x="297" y="6807"/>
                    <a:pt x="297" y="7126"/>
                    <a:pt x="229" y="7423"/>
                  </a:cubicBezTo>
                  <a:cubicBezTo>
                    <a:pt x="160" y="7743"/>
                    <a:pt x="23" y="8039"/>
                    <a:pt x="23" y="8336"/>
                  </a:cubicBezTo>
                  <a:cubicBezTo>
                    <a:pt x="1" y="8656"/>
                    <a:pt x="46" y="8975"/>
                    <a:pt x="46" y="9249"/>
                  </a:cubicBezTo>
                  <a:cubicBezTo>
                    <a:pt x="46" y="9569"/>
                    <a:pt x="69" y="9865"/>
                    <a:pt x="69" y="10162"/>
                  </a:cubicBezTo>
                  <a:cubicBezTo>
                    <a:pt x="115" y="10459"/>
                    <a:pt x="137" y="10779"/>
                    <a:pt x="160" y="11052"/>
                  </a:cubicBezTo>
                  <a:cubicBezTo>
                    <a:pt x="183" y="11349"/>
                    <a:pt x="274" y="11623"/>
                    <a:pt x="297" y="11943"/>
                  </a:cubicBezTo>
                  <a:cubicBezTo>
                    <a:pt x="366" y="12216"/>
                    <a:pt x="366" y="12536"/>
                    <a:pt x="411" y="12856"/>
                  </a:cubicBezTo>
                  <a:cubicBezTo>
                    <a:pt x="480" y="13175"/>
                    <a:pt x="571" y="13472"/>
                    <a:pt x="662" y="13791"/>
                  </a:cubicBezTo>
                  <a:cubicBezTo>
                    <a:pt x="754" y="14134"/>
                    <a:pt x="868" y="14385"/>
                    <a:pt x="868" y="14659"/>
                  </a:cubicBezTo>
                  <a:cubicBezTo>
                    <a:pt x="914" y="14910"/>
                    <a:pt x="914" y="15184"/>
                    <a:pt x="914" y="15480"/>
                  </a:cubicBezTo>
                  <a:cubicBezTo>
                    <a:pt x="914" y="15800"/>
                    <a:pt x="959" y="16165"/>
                    <a:pt x="982" y="16530"/>
                  </a:cubicBezTo>
                  <a:cubicBezTo>
                    <a:pt x="982" y="16896"/>
                    <a:pt x="1050" y="17284"/>
                    <a:pt x="1165" y="17672"/>
                  </a:cubicBezTo>
                  <a:cubicBezTo>
                    <a:pt x="1073" y="17329"/>
                    <a:pt x="1050" y="17010"/>
                    <a:pt x="1028" y="16713"/>
                  </a:cubicBezTo>
                  <a:cubicBezTo>
                    <a:pt x="1028" y="16394"/>
                    <a:pt x="1050" y="16097"/>
                    <a:pt x="1096" y="15823"/>
                  </a:cubicBezTo>
                  <a:cubicBezTo>
                    <a:pt x="1165" y="15503"/>
                    <a:pt x="1142" y="15229"/>
                    <a:pt x="1165" y="14933"/>
                  </a:cubicBezTo>
                  <a:cubicBezTo>
                    <a:pt x="1187" y="14659"/>
                    <a:pt x="1233" y="14362"/>
                    <a:pt x="1187" y="14043"/>
                  </a:cubicBezTo>
                  <a:cubicBezTo>
                    <a:pt x="1142" y="13769"/>
                    <a:pt x="1050" y="13472"/>
                    <a:pt x="1028" y="13198"/>
                  </a:cubicBezTo>
                  <a:cubicBezTo>
                    <a:pt x="1028" y="12901"/>
                    <a:pt x="982" y="12627"/>
                    <a:pt x="982" y="12331"/>
                  </a:cubicBezTo>
                  <a:cubicBezTo>
                    <a:pt x="982" y="12034"/>
                    <a:pt x="1073" y="11714"/>
                    <a:pt x="1050" y="11395"/>
                  </a:cubicBezTo>
                  <a:lnTo>
                    <a:pt x="982" y="10482"/>
                  </a:lnTo>
                  <a:cubicBezTo>
                    <a:pt x="959" y="10208"/>
                    <a:pt x="914" y="9888"/>
                    <a:pt x="868" y="9592"/>
                  </a:cubicBezTo>
                  <a:cubicBezTo>
                    <a:pt x="845" y="9318"/>
                    <a:pt x="799" y="8998"/>
                    <a:pt x="754" y="8724"/>
                  </a:cubicBezTo>
                  <a:cubicBezTo>
                    <a:pt x="731" y="8428"/>
                    <a:pt x="754" y="8154"/>
                    <a:pt x="754" y="7857"/>
                  </a:cubicBezTo>
                  <a:cubicBezTo>
                    <a:pt x="754" y="7583"/>
                    <a:pt x="799" y="7309"/>
                    <a:pt x="845" y="7058"/>
                  </a:cubicBezTo>
                  <a:cubicBezTo>
                    <a:pt x="914" y="6807"/>
                    <a:pt x="936" y="6510"/>
                    <a:pt x="1050" y="6259"/>
                  </a:cubicBezTo>
                  <a:cubicBezTo>
                    <a:pt x="1142" y="6008"/>
                    <a:pt x="1324" y="5757"/>
                    <a:pt x="1439" y="5483"/>
                  </a:cubicBezTo>
                  <a:cubicBezTo>
                    <a:pt x="1553" y="5209"/>
                    <a:pt x="1621" y="4912"/>
                    <a:pt x="1735" y="4639"/>
                  </a:cubicBezTo>
                  <a:cubicBezTo>
                    <a:pt x="1849" y="4342"/>
                    <a:pt x="2078" y="4114"/>
                    <a:pt x="2192" y="3862"/>
                  </a:cubicBezTo>
                  <a:cubicBezTo>
                    <a:pt x="2306" y="3611"/>
                    <a:pt x="2397" y="3360"/>
                    <a:pt x="2466" y="3132"/>
                  </a:cubicBezTo>
                  <a:cubicBezTo>
                    <a:pt x="2557" y="2858"/>
                    <a:pt x="2694" y="2630"/>
                    <a:pt x="2785" y="2379"/>
                  </a:cubicBezTo>
                  <a:cubicBezTo>
                    <a:pt x="2877" y="2128"/>
                    <a:pt x="2922" y="1877"/>
                    <a:pt x="3013" y="1603"/>
                  </a:cubicBezTo>
                  <a:cubicBezTo>
                    <a:pt x="3105" y="1352"/>
                    <a:pt x="3219" y="1123"/>
                    <a:pt x="3333" y="872"/>
                  </a:cubicBezTo>
                  <a:lnTo>
                    <a:pt x="3584" y="96"/>
                  </a:lnTo>
                  <a:cubicBezTo>
                    <a:pt x="3604" y="57"/>
                    <a:pt x="3487" y="0"/>
                    <a:pt x="3441" y="0"/>
                  </a:cubicBezTo>
                  <a:close/>
                  <a:moveTo>
                    <a:pt x="1165" y="17672"/>
                  </a:moveTo>
                  <a:cubicBezTo>
                    <a:pt x="1165" y="17683"/>
                    <a:pt x="1170" y="17689"/>
                    <a:pt x="1173" y="17689"/>
                  </a:cubicBezTo>
                  <a:cubicBezTo>
                    <a:pt x="1176" y="17689"/>
                    <a:pt x="1176" y="17683"/>
                    <a:pt x="1165" y="176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64"/>
            <p:cNvSpPr/>
            <p:nvPr/>
          </p:nvSpPr>
          <p:spPr>
            <a:xfrm>
              <a:off x="4121065" y="1974935"/>
              <a:ext cx="11596" cy="4849"/>
            </a:xfrm>
            <a:custGeom>
              <a:avLst/>
              <a:gdLst/>
              <a:ahLst/>
              <a:cxnLst/>
              <a:rect l="l" t="t" r="r" b="b"/>
              <a:pathLst>
                <a:path w="275" h="115" extrusionOk="0">
                  <a:moveTo>
                    <a:pt x="274" y="1"/>
                  </a:moveTo>
                  <a:cubicBezTo>
                    <a:pt x="206" y="24"/>
                    <a:pt x="69" y="69"/>
                    <a:pt x="0" y="92"/>
                  </a:cubicBezTo>
                  <a:lnTo>
                    <a:pt x="0" y="115"/>
                  </a:lnTo>
                  <a:cubicBezTo>
                    <a:pt x="92" y="92"/>
                    <a:pt x="206" y="69"/>
                    <a:pt x="274" y="1"/>
                  </a:cubicBezTo>
                  <a:close/>
                </a:path>
              </a:pathLst>
            </a:custGeom>
            <a:solidFill>
              <a:srgbClr val="77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64"/>
            <p:cNvSpPr/>
            <p:nvPr/>
          </p:nvSpPr>
          <p:spPr>
            <a:xfrm>
              <a:off x="3653278" y="1615860"/>
              <a:ext cx="1785456" cy="1616027"/>
            </a:xfrm>
            <a:custGeom>
              <a:avLst/>
              <a:gdLst/>
              <a:ahLst/>
              <a:cxnLst/>
              <a:rect l="l" t="t" r="r" b="b"/>
              <a:pathLst>
                <a:path w="42342" h="38324" extrusionOk="0">
                  <a:moveTo>
                    <a:pt x="21392" y="0"/>
                  </a:moveTo>
                  <a:cubicBezTo>
                    <a:pt x="20622" y="0"/>
                    <a:pt x="19840" y="90"/>
                    <a:pt x="19082" y="185"/>
                  </a:cubicBezTo>
                  <a:cubicBezTo>
                    <a:pt x="17872" y="367"/>
                    <a:pt x="16663" y="527"/>
                    <a:pt x="15635" y="1189"/>
                  </a:cubicBezTo>
                  <a:cubicBezTo>
                    <a:pt x="14745" y="1782"/>
                    <a:pt x="14106" y="2695"/>
                    <a:pt x="13376" y="3494"/>
                  </a:cubicBezTo>
                  <a:cubicBezTo>
                    <a:pt x="11892" y="5092"/>
                    <a:pt x="9823" y="6293"/>
                    <a:pt x="7722" y="6293"/>
                  </a:cubicBezTo>
                  <a:cubicBezTo>
                    <a:pt x="7301" y="6293"/>
                    <a:pt x="6879" y="6245"/>
                    <a:pt x="6460" y="6142"/>
                  </a:cubicBezTo>
                  <a:cubicBezTo>
                    <a:pt x="5958" y="6028"/>
                    <a:pt x="5478" y="5845"/>
                    <a:pt x="4953" y="5800"/>
                  </a:cubicBezTo>
                  <a:cubicBezTo>
                    <a:pt x="4919" y="5798"/>
                    <a:pt x="4885" y="5797"/>
                    <a:pt x="4850" y="5797"/>
                  </a:cubicBezTo>
                  <a:cubicBezTo>
                    <a:pt x="3839" y="5797"/>
                    <a:pt x="2898" y="6441"/>
                    <a:pt x="2191" y="7169"/>
                  </a:cubicBezTo>
                  <a:cubicBezTo>
                    <a:pt x="1278" y="8082"/>
                    <a:pt x="525" y="9315"/>
                    <a:pt x="525" y="10639"/>
                  </a:cubicBezTo>
                  <a:cubicBezTo>
                    <a:pt x="525" y="11803"/>
                    <a:pt x="1141" y="12875"/>
                    <a:pt x="1324" y="14062"/>
                  </a:cubicBezTo>
                  <a:cubicBezTo>
                    <a:pt x="1666" y="16025"/>
                    <a:pt x="822" y="17988"/>
                    <a:pt x="411" y="19928"/>
                  </a:cubicBezTo>
                  <a:cubicBezTo>
                    <a:pt x="0" y="21869"/>
                    <a:pt x="251" y="24334"/>
                    <a:pt x="1963" y="25270"/>
                  </a:cubicBezTo>
                  <a:cubicBezTo>
                    <a:pt x="1301" y="25498"/>
                    <a:pt x="1301" y="26502"/>
                    <a:pt x="1598" y="27141"/>
                  </a:cubicBezTo>
                  <a:cubicBezTo>
                    <a:pt x="2214" y="28511"/>
                    <a:pt x="3561" y="29492"/>
                    <a:pt x="5022" y="29652"/>
                  </a:cubicBezTo>
                  <a:cubicBezTo>
                    <a:pt x="5706" y="29743"/>
                    <a:pt x="6642" y="29812"/>
                    <a:pt x="6756" y="30519"/>
                  </a:cubicBezTo>
                  <a:cubicBezTo>
                    <a:pt x="6802" y="30862"/>
                    <a:pt x="6642" y="31204"/>
                    <a:pt x="6437" y="31478"/>
                  </a:cubicBezTo>
                  <a:cubicBezTo>
                    <a:pt x="5958" y="32254"/>
                    <a:pt x="5387" y="33007"/>
                    <a:pt x="5090" y="33852"/>
                  </a:cubicBezTo>
                  <a:cubicBezTo>
                    <a:pt x="4816" y="34719"/>
                    <a:pt x="4793" y="35746"/>
                    <a:pt x="5318" y="36477"/>
                  </a:cubicBezTo>
                  <a:cubicBezTo>
                    <a:pt x="5866" y="37230"/>
                    <a:pt x="6802" y="37481"/>
                    <a:pt x="7692" y="37686"/>
                  </a:cubicBezTo>
                  <a:cubicBezTo>
                    <a:pt x="8146" y="37768"/>
                    <a:pt x="8618" y="37843"/>
                    <a:pt x="9077" y="37843"/>
                  </a:cubicBezTo>
                  <a:cubicBezTo>
                    <a:pt x="9519" y="37843"/>
                    <a:pt x="9948" y="37774"/>
                    <a:pt x="10340" y="37572"/>
                  </a:cubicBezTo>
                  <a:cubicBezTo>
                    <a:pt x="11413" y="37002"/>
                    <a:pt x="11801" y="35655"/>
                    <a:pt x="12782" y="34970"/>
                  </a:cubicBezTo>
                  <a:cubicBezTo>
                    <a:pt x="14129" y="33989"/>
                    <a:pt x="16138" y="34628"/>
                    <a:pt x="17621" y="33806"/>
                  </a:cubicBezTo>
                  <a:cubicBezTo>
                    <a:pt x="18580" y="33258"/>
                    <a:pt x="19196" y="32163"/>
                    <a:pt x="20041" y="31432"/>
                  </a:cubicBezTo>
                  <a:cubicBezTo>
                    <a:pt x="20911" y="30684"/>
                    <a:pt x="22047" y="30360"/>
                    <a:pt x="23186" y="30360"/>
                  </a:cubicBezTo>
                  <a:cubicBezTo>
                    <a:pt x="23540" y="30360"/>
                    <a:pt x="23894" y="30391"/>
                    <a:pt x="24241" y="30451"/>
                  </a:cubicBezTo>
                  <a:cubicBezTo>
                    <a:pt x="25701" y="30748"/>
                    <a:pt x="27048" y="31478"/>
                    <a:pt x="28235" y="32368"/>
                  </a:cubicBezTo>
                  <a:lnTo>
                    <a:pt x="27687" y="32482"/>
                  </a:lnTo>
                  <a:cubicBezTo>
                    <a:pt x="29787" y="32939"/>
                    <a:pt x="30472" y="35587"/>
                    <a:pt x="32001" y="37070"/>
                  </a:cubicBezTo>
                  <a:cubicBezTo>
                    <a:pt x="32838" y="37891"/>
                    <a:pt x="33990" y="38323"/>
                    <a:pt x="35130" y="38323"/>
                  </a:cubicBezTo>
                  <a:cubicBezTo>
                    <a:pt x="35669" y="38323"/>
                    <a:pt x="36205" y="38227"/>
                    <a:pt x="36703" y="38029"/>
                  </a:cubicBezTo>
                  <a:cubicBezTo>
                    <a:pt x="38278" y="37390"/>
                    <a:pt x="39442" y="35792"/>
                    <a:pt x="39602" y="34080"/>
                  </a:cubicBezTo>
                  <a:cubicBezTo>
                    <a:pt x="39671" y="33121"/>
                    <a:pt x="39488" y="32049"/>
                    <a:pt x="39899" y="31204"/>
                  </a:cubicBezTo>
                  <a:cubicBezTo>
                    <a:pt x="40173" y="30656"/>
                    <a:pt x="40698" y="30154"/>
                    <a:pt x="40629" y="29538"/>
                  </a:cubicBezTo>
                  <a:cubicBezTo>
                    <a:pt x="40538" y="28922"/>
                    <a:pt x="39853" y="28579"/>
                    <a:pt x="39534" y="28031"/>
                  </a:cubicBezTo>
                  <a:cubicBezTo>
                    <a:pt x="39191" y="27415"/>
                    <a:pt x="39305" y="26616"/>
                    <a:pt x="39648" y="25977"/>
                  </a:cubicBezTo>
                  <a:cubicBezTo>
                    <a:pt x="39967" y="25315"/>
                    <a:pt x="40469" y="24813"/>
                    <a:pt x="40857" y="24220"/>
                  </a:cubicBezTo>
                  <a:cubicBezTo>
                    <a:pt x="41451" y="23261"/>
                    <a:pt x="41770" y="22120"/>
                    <a:pt x="41907" y="21024"/>
                  </a:cubicBezTo>
                  <a:cubicBezTo>
                    <a:pt x="42341" y="17760"/>
                    <a:pt x="41382" y="14336"/>
                    <a:pt x="39374" y="11803"/>
                  </a:cubicBezTo>
                  <a:cubicBezTo>
                    <a:pt x="39031" y="11369"/>
                    <a:pt x="38643" y="10935"/>
                    <a:pt x="38415" y="10456"/>
                  </a:cubicBezTo>
                  <a:cubicBezTo>
                    <a:pt x="37959" y="9520"/>
                    <a:pt x="38004" y="8196"/>
                    <a:pt x="37114" y="7671"/>
                  </a:cubicBezTo>
                  <a:cubicBezTo>
                    <a:pt x="36680" y="7375"/>
                    <a:pt x="36087" y="7375"/>
                    <a:pt x="35676" y="7055"/>
                  </a:cubicBezTo>
                  <a:cubicBezTo>
                    <a:pt x="35105" y="6644"/>
                    <a:pt x="35105" y="5777"/>
                    <a:pt x="34968" y="5069"/>
                  </a:cubicBezTo>
                  <a:cubicBezTo>
                    <a:pt x="34626" y="3449"/>
                    <a:pt x="33234" y="2102"/>
                    <a:pt x="31636" y="1874"/>
                  </a:cubicBezTo>
                  <a:cubicBezTo>
                    <a:pt x="31414" y="1841"/>
                    <a:pt x="31189" y="1827"/>
                    <a:pt x="30963" y="1827"/>
                  </a:cubicBezTo>
                  <a:cubicBezTo>
                    <a:pt x="29888" y="1827"/>
                    <a:pt x="28783" y="2137"/>
                    <a:pt x="27722" y="2137"/>
                  </a:cubicBezTo>
                  <a:cubicBezTo>
                    <a:pt x="27314" y="2137"/>
                    <a:pt x="26913" y="2091"/>
                    <a:pt x="26523" y="1965"/>
                  </a:cubicBezTo>
                  <a:cubicBezTo>
                    <a:pt x="25587" y="1645"/>
                    <a:pt x="24880" y="938"/>
                    <a:pt x="23990" y="504"/>
                  </a:cubicBezTo>
                  <a:cubicBezTo>
                    <a:pt x="23178" y="123"/>
                    <a:pt x="22293" y="0"/>
                    <a:pt x="213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64"/>
            <p:cNvSpPr/>
            <p:nvPr/>
          </p:nvSpPr>
          <p:spPr>
            <a:xfrm>
              <a:off x="3906422" y="2560629"/>
              <a:ext cx="1186762" cy="491420"/>
            </a:xfrm>
            <a:custGeom>
              <a:avLst/>
              <a:gdLst/>
              <a:ahLst/>
              <a:cxnLst/>
              <a:rect l="l" t="t" r="r" b="b"/>
              <a:pathLst>
                <a:path w="28144" h="11654" extrusionOk="0">
                  <a:moveTo>
                    <a:pt x="7195" y="1"/>
                  </a:moveTo>
                  <a:cubicBezTo>
                    <a:pt x="6650" y="1"/>
                    <a:pt x="6094" y="133"/>
                    <a:pt x="5592" y="355"/>
                  </a:cubicBezTo>
                  <a:cubicBezTo>
                    <a:pt x="5227" y="492"/>
                    <a:pt x="4885" y="697"/>
                    <a:pt x="4565" y="925"/>
                  </a:cubicBezTo>
                  <a:cubicBezTo>
                    <a:pt x="3744" y="1040"/>
                    <a:pt x="2945" y="1268"/>
                    <a:pt x="2214" y="1633"/>
                  </a:cubicBezTo>
                  <a:cubicBezTo>
                    <a:pt x="1529" y="1975"/>
                    <a:pt x="890" y="2455"/>
                    <a:pt x="502" y="3117"/>
                  </a:cubicBezTo>
                  <a:cubicBezTo>
                    <a:pt x="91" y="3779"/>
                    <a:pt x="0" y="4623"/>
                    <a:pt x="411" y="5285"/>
                  </a:cubicBezTo>
                  <a:cubicBezTo>
                    <a:pt x="776" y="5901"/>
                    <a:pt x="1529" y="6221"/>
                    <a:pt x="2260" y="6312"/>
                  </a:cubicBezTo>
                  <a:cubicBezTo>
                    <a:pt x="2487" y="6341"/>
                    <a:pt x="2718" y="6352"/>
                    <a:pt x="2953" y="6352"/>
                  </a:cubicBezTo>
                  <a:cubicBezTo>
                    <a:pt x="3448" y="6352"/>
                    <a:pt x="3955" y="6305"/>
                    <a:pt x="4451" y="6289"/>
                  </a:cubicBezTo>
                  <a:cubicBezTo>
                    <a:pt x="4885" y="6289"/>
                    <a:pt x="5455" y="6403"/>
                    <a:pt x="5547" y="6814"/>
                  </a:cubicBezTo>
                  <a:cubicBezTo>
                    <a:pt x="5592" y="7111"/>
                    <a:pt x="5433" y="7362"/>
                    <a:pt x="5250" y="7590"/>
                  </a:cubicBezTo>
                  <a:cubicBezTo>
                    <a:pt x="4657" y="8389"/>
                    <a:pt x="4063" y="9211"/>
                    <a:pt x="3492" y="10010"/>
                  </a:cubicBezTo>
                  <a:cubicBezTo>
                    <a:pt x="3173" y="10443"/>
                    <a:pt x="2853" y="11014"/>
                    <a:pt x="3196" y="11425"/>
                  </a:cubicBezTo>
                  <a:cubicBezTo>
                    <a:pt x="3341" y="11597"/>
                    <a:pt x="3578" y="11654"/>
                    <a:pt x="3831" y="11654"/>
                  </a:cubicBezTo>
                  <a:cubicBezTo>
                    <a:pt x="4016" y="11654"/>
                    <a:pt x="4209" y="11623"/>
                    <a:pt x="4383" y="11585"/>
                  </a:cubicBezTo>
                  <a:cubicBezTo>
                    <a:pt x="6117" y="11128"/>
                    <a:pt x="7875" y="10101"/>
                    <a:pt x="8446" y="8389"/>
                  </a:cubicBezTo>
                  <a:cubicBezTo>
                    <a:pt x="8651" y="7773"/>
                    <a:pt x="8697" y="7088"/>
                    <a:pt x="8971" y="6495"/>
                  </a:cubicBezTo>
                  <a:cubicBezTo>
                    <a:pt x="9678" y="4897"/>
                    <a:pt x="11641" y="4349"/>
                    <a:pt x="13376" y="4075"/>
                  </a:cubicBezTo>
                  <a:cubicBezTo>
                    <a:pt x="13772" y="4022"/>
                    <a:pt x="14191" y="3976"/>
                    <a:pt x="14605" y="3976"/>
                  </a:cubicBezTo>
                  <a:cubicBezTo>
                    <a:pt x="15264" y="3976"/>
                    <a:pt x="15907" y="4093"/>
                    <a:pt x="16412" y="4486"/>
                  </a:cubicBezTo>
                  <a:cubicBezTo>
                    <a:pt x="16914" y="4920"/>
                    <a:pt x="17233" y="5582"/>
                    <a:pt x="17781" y="5970"/>
                  </a:cubicBezTo>
                  <a:cubicBezTo>
                    <a:pt x="18243" y="6300"/>
                    <a:pt x="18780" y="6385"/>
                    <a:pt x="19346" y="6385"/>
                  </a:cubicBezTo>
                  <a:cubicBezTo>
                    <a:pt x="19938" y="6385"/>
                    <a:pt x="20562" y="6292"/>
                    <a:pt x="21166" y="6292"/>
                  </a:cubicBezTo>
                  <a:cubicBezTo>
                    <a:pt x="21380" y="6292"/>
                    <a:pt x="21592" y="6303"/>
                    <a:pt x="21798" y="6335"/>
                  </a:cubicBezTo>
                  <a:cubicBezTo>
                    <a:pt x="22825" y="6495"/>
                    <a:pt x="23738" y="7088"/>
                    <a:pt x="24674" y="7545"/>
                  </a:cubicBezTo>
                  <a:cubicBezTo>
                    <a:pt x="25246" y="7817"/>
                    <a:pt x="25892" y="8016"/>
                    <a:pt x="26508" y="8016"/>
                  </a:cubicBezTo>
                  <a:cubicBezTo>
                    <a:pt x="26925" y="8016"/>
                    <a:pt x="27328" y="7925"/>
                    <a:pt x="27687" y="7704"/>
                  </a:cubicBezTo>
                  <a:cubicBezTo>
                    <a:pt x="27824" y="7613"/>
                    <a:pt x="27961" y="7499"/>
                    <a:pt x="28030" y="7362"/>
                  </a:cubicBezTo>
                  <a:cubicBezTo>
                    <a:pt x="28144" y="7088"/>
                    <a:pt x="27984" y="6769"/>
                    <a:pt x="27824" y="6518"/>
                  </a:cubicBezTo>
                  <a:cubicBezTo>
                    <a:pt x="26797" y="4897"/>
                    <a:pt x="24994" y="3756"/>
                    <a:pt x="23054" y="3505"/>
                  </a:cubicBezTo>
                  <a:cubicBezTo>
                    <a:pt x="22715" y="3466"/>
                    <a:pt x="22376" y="3453"/>
                    <a:pt x="22036" y="3453"/>
                  </a:cubicBezTo>
                  <a:cubicBezTo>
                    <a:pt x="21263" y="3453"/>
                    <a:pt x="20488" y="3522"/>
                    <a:pt x="19718" y="3522"/>
                  </a:cubicBezTo>
                  <a:cubicBezTo>
                    <a:pt x="19206" y="3522"/>
                    <a:pt x="18697" y="3491"/>
                    <a:pt x="18192" y="3391"/>
                  </a:cubicBezTo>
                  <a:cubicBezTo>
                    <a:pt x="16754" y="3139"/>
                    <a:pt x="15430" y="2318"/>
                    <a:pt x="14015" y="2067"/>
                  </a:cubicBezTo>
                  <a:cubicBezTo>
                    <a:pt x="12623" y="1793"/>
                    <a:pt x="11025" y="2067"/>
                    <a:pt x="9815" y="1268"/>
                  </a:cubicBezTo>
                  <a:cubicBezTo>
                    <a:pt x="9427" y="994"/>
                    <a:pt x="9107" y="629"/>
                    <a:pt x="8674" y="400"/>
                  </a:cubicBezTo>
                  <a:cubicBezTo>
                    <a:pt x="8228" y="122"/>
                    <a:pt x="7716" y="1"/>
                    <a:pt x="7195"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64"/>
            <p:cNvSpPr/>
            <p:nvPr/>
          </p:nvSpPr>
          <p:spPr>
            <a:xfrm>
              <a:off x="3764901" y="1729718"/>
              <a:ext cx="1253218" cy="717986"/>
            </a:xfrm>
            <a:custGeom>
              <a:avLst/>
              <a:gdLst/>
              <a:ahLst/>
              <a:cxnLst/>
              <a:rect l="l" t="t" r="r" b="b"/>
              <a:pathLst>
                <a:path w="29720" h="17027" extrusionOk="0">
                  <a:moveTo>
                    <a:pt x="18551" y="1"/>
                  </a:moveTo>
                  <a:cubicBezTo>
                    <a:pt x="17490" y="1"/>
                    <a:pt x="16427" y="412"/>
                    <a:pt x="15727" y="1228"/>
                  </a:cubicBezTo>
                  <a:cubicBezTo>
                    <a:pt x="15385" y="1616"/>
                    <a:pt x="15111" y="2072"/>
                    <a:pt x="14814" y="2483"/>
                  </a:cubicBezTo>
                  <a:cubicBezTo>
                    <a:pt x="13833" y="3742"/>
                    <a:pt x="12207" y="4506"/>
                    <a:pt x="10604" y="4506"/>
                  </a:cubicBezTo>
                  <a:cubicBezTo>
                    <a:pt x="10231" y="4506"/>
                    <a:pt x="9858" y="4464"/>
                    <a:pt x="9496" y="4378"/>
                  </a:cubicBezTo>
                  <a:cubicBezTo>
                    <a:pt x="9209" y="4324"/>
                    <a:pt x="8893" y="4213"/>
                    <a:pt x="8593" y="4213"/>
                  </a:cubicBezTo>
                  <a:cubicBezTo>
                    <a:pt x="8512" y="4213"/>
                    <a:pt x="8433" y="4221"/>
                    <a:pt x="8355" y="4241"/>
                  </a:cubicBezTo>
                  <a:cubicBezTo>
                    <a:pt x="7761" y="4355"/>
                    <a:pt x="7351" y="4926"/>
                    <a:pt x="7054" y="5451"/>
                  </a:cubicBezTo>
                  <a:cubicBezTo>
                    <a:pt x="6323" y="6615"/>
                    <a:pt x="5593" y="7802"/>
                    <a:pt x="4885" y="8989"/>
                  </a:cubicBezTo>
                  <a:cubicBezTo>
                    <a:pt x="4840" y="9057"/>
                    <a:pt x="4794" y="9148"/>
                    <a:pt x="4771" y="9217"/>
                  </a:cubicBezTo>
                  <a:cubicBezTo>
                    <a:pt x="4269" y="10130"/>
                    <a:pt x="3539" y="11020"/>
                    <a:pt x="2534" y="11180"/>
                  </a:cubicBezTo>
                  <a:cubicBezTo>
                    <a:pt x="2101" y="11271"/>
                    <a:pt x="1621" y="11203"/>
                    <a:pt x="1233" y="11362"/>
                  </a:cubicBezTo>
                  <a:cubicBezTo>
                    <a:pt x="571" y="11591"/>
                    <a:pt x="115" y="12230"/>
                    <a:pt x="47" y="12937"/>
                  </a:cubicBezTo>
                  <a:cubicBezTo>
                    <a:pt x="1" y="13645"/>
                    <a:pt x="252" y="14352"/>
                    <a:pt x="663" y="14877"/>
                  </a:cubicBezTo>
                  <a:cubicBezTo>
                    <a:pt x="1663" y="16406"/>
                    <a:pt x="3588" y="17026"/>
                    <a:pt x="5471" y="17026"/>
                  </a:cubicBezTo>
                  <a:cubicBezTo>
                    <a:pt x="5781" y="17026"/>
                    <a:pt x="6089" y="17010"/>
                    <a:pt x="6392" y="16977"/>
                  </a:cubicBezTo>
                  <a:cubicBezTo>
                    <a:pt x="7351" y="16863"/>
                    <a:pt x="8355" y="16635"/>
                    <a:pt x="9177" y="16087"/>
                  </a:cubicBezTo>
                  <a:cubicBezTo>
                    <a:pt x="10021" y="15539"/>
                    <a:pt x="10637" y="14672"/>
                    <a:pt x="10729" y="13691"/>
                  </a:cubicBezTo>
                  <a:cubicBezTo>
                    <a:pt x="10729" y="13531"/>
                    <a:pt x="10729" y="13325"/>
                    <a:pt x="10843" y="13188"/>
                  </a:cubicBezTo>
                  <a:cubicBezTo>
                    <a:pt x="10957" y="12983"/>
                    <a:pt x="11208" y="12892"/>
                    <a:pt x="11459" y="12846"/>
                  </a:cubicBezTo>
                  <a:cubicBezTo>
                    <a:pt x="12578" y="12572"/>
                    <a:pt x="13742" y="12344"/>
                    <a:pt x="14769" y="11842"/>
                  </a:cubicBezTo>
                  <a:cubicBezTo>
                    <a:pt x="15796" y="11317"/>
                    <a:pt x="16709" y="10449"/>
                    <a:pt x="16983" y="9285"/>
                  </a:cubicBezTo>
                  <a:cubicBezTo>
                    <a:pt x="17097" y="8760"/>
                    <a:pt x="17051" y="8144"/>
                    <a:pt x="17348" y="7710"/>
                  </a:cubicBezTo>
                  <a:cubicBezTo>
                    <a:pt x="17622" y="7277"/>
                    <a:pt x="18147" y="7048"/>
                    <a:pt x="18649" y="6934"/>
                  </a:cubicBezTo>
                  <a:cubicBezTo>
                    <a:pt x="19214" y="6786"/>
                    <a:pt x="19789" y="6714"/>
                    <a:pt x="20355" y="6714"/>
                  </a:cubicBezTo>
                  <a:cubicBezTo>
                    <a:pt x="20657" y="6714"/>
                    <a:pt x="20957" y="6735"/>
                    <a:pt x="21251" y="6774"/>
                  </a:cubicBezTo>
                  <a:cubicBezTo>
                    <a:pt x="22370" y="6957"/>
                    <a:pt x="23397" y="7391"/>
                    <a:pt x="24447" y="7733"/>
                  </a:cubicBezTo>
                  <a:cubicBezTo>
                    <a:pt x="25122" y="7924"/>
                    <a:pt x="25854" y="8077"/>
                    <a:pt x="26569" y="8077"/>
                  </a:cubicBezTo>
                  <a:cubicBezTo>
                    <a:pt x="26967" y="8077"/>
                    <a:pt x="27359" y="8030"/>
                    <a:pt x="27734" y="7916"/>
                  </a:cubicBezTo>
                  <a:cubicBezTo>
                    <a:pt x="28784" y="7619"/>
                    <a:pt x="29719" y="6638"/>
                    <a:pt x="29697" y="5519"/>
                  </a:cubicBezTo>
                  <a:cubicBezTo>
                    <a:pt x="29674" y="4606"/>
                    <a:pt x="28989" y="3807"/>
                    <a:pt x="28167" y="3419"/>
                  </a:cubicBezTo>
                  <a:cubicBezTo>
                    <a:pt x="27323" y="3008"/>
                    <a:pt x="26387" y="2940"/>
                    <a:pt x="25474" y="2940"/>
                  </a:cubicBezTo>
                  <a:cubicBezTo>
                    <a:pt x="25346" y="2940"/>
                    <a:pt x="25217" y="2940"/>
                    <a:pt x="25088" y="2940"/>
                  </a:cubicBezTo>
                  <a:cubicBezTo>
                    <a:pt x="24083" y="2940"/>
                    <a:pt x="23047" y="2905"/>
                    <a:pt x="22278" y="2278"/>
                  </a:cubicBezTo>
                  <a:cubicBezTo>
                    <a:pt x="21890" y="1958"/>
                    <a:pt x="21616" y="1502"/>
                    <a:pt x="21274" y="1137"/>
                  </a:cubicBezTo>
                  <a:cubicBezTo>
                    <a:pt x="20582" y="377"/>
                    <a:pt x="19567" y="1"/>
                    <a:pt x="1855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64"/>
            <p:cNvSpPr/>
            <p:nvPr/>
          </p:nvSpPr>
          <p:spPr>
            <a:xfrm>
              <a:off x="4353968" y="2204085"/>
              <a:ext cx="1037616" cy="490956"/>
            </a:xfrm>
            <a:custGeom>
              <a:avLst/>
              <a:gdLst/>
              <a:ahLst/>
              <a:cxnLst/>
              <a:rect l="l" t="t" r="r" b="b"/>
              <a:pathLst>
                <a:path w="24607" h="11643" extrusionOk="0">
                  <a:moveTo>
                    <a:pt x="19471" y="0"/>
                  </a:moveTo>
                  <a:cubicBezTo>
                    <a:pt x="18127" y="0"/>
                    <a:pt x="16981" y="1153"/>
                    <a:pt x="15796" y="1894"/>
                  </a:cubicBezTo>
                  <a:cubicBezTo>
                    <a:pt x="14705" y="2582"/>
                    <a:pt x="13414" y="2931"/>
                    <a:pt x="12118" y="2931"/>
                  </a:cubicBezTo>
                  <a:cubicBezTo>
                    <a:pt x="11136" y="2931"/>
                    <a:pt x="10150" y="2731"/>
                    <a:pt x="9245" y="2327"/>
                  </a:cubicBezTo>
                  <a:cubicBezTo>
                    <a:pt x="8743" y="2099"/>
                    <a:pt x="8218" y="1780"/>
                    <a:pt x="7716" y="1529"/>
                  </a:cubicBezTo>
                  <a:cubicBezTo>
                    <a:pt x="6483" y="1620"/>
                    <a:pt x="5251" y="1757"/>
                    <a:pt x="4041" y="1962"/>
                  </a:cubicBezTo>
                  <a:cubicBezTo>
                    <a:pt x="3014" y="2122"/>
                    <a:pt x="1941" y="2327"/>
                    <a:pt x="1142" y="3012"/>
                  </a:cubicBezTo>
                  <a:cubicBezTo>
                    <a:pt x="343" y="3674"/>
                    <a:pt x="1" y="4952"/>
                    <a:pt x="640" y="5774"/>
                  </a:cubicBezTo>
                  <a:cubicBezTo>
                    <a:pt x="1097" y="6390"/>
                    <a:pt x="1918" y="6550"/>
                    <a:pt x="2672" y="6550"/>
                  </a:cubicBezTo>
                  <a:cubicBezTo>
                    <a:pt x="4178" y="6550"/>
                    <a:pt x="5639" y="5979"/>
                    <a:pt x="7145" y="5728"/>
                  </a:cubicBezTo>
                  <a:cubicBezTo>
                    <a:pt x="7362" y="5694"/>
                    <a:pt x="7573" y="5666"/>
                    <a:pt x="7782" y="5666"/>
                  </a:cubicBezTo>
                  <a:cubicBezTo>
                    <a:pt x="7990" y="5666"/>
                    <a:pt x="8195" y="5694"/>
                    <a:pt x="8401" y="5774"/>
                  </a:cubicBezTo>
                  <a:cubicBezTo>
                    <a:pt x="8994" y="6048"/>
                    <a:pt x="9314" y="6687"/>
                    <a:pt x="9747" y="7212"/>
                  </a:cubicBezTo>
                  <a:cubicBezTo>
                    <a:pt x="10774" y="8399"/>
                    <a:pt x="12486" y="8696"/>
                    <a:pt x="14039" y="8901"/>
                  </a:cubicBezTo>
                  <a:cubicBezTo>
                    <a:pt x="14236" y="8922"/>
                    <a:pt x="14439" y="8947"/>
                    <a:pt x="14640" y="8947"/>
                  </a:cubicBezTo>
                  <a:cubicBezTo>
                    <a:pt x="14879" y="8947"/>
                    <a:pt x="15116" y="8911"/>
                    <a:pt x="15340" y="8787"/>
                  </a:cubicBezTo>
                  <a:cubicBezTo>
                    <a:pt x="15956" y="8445"/>
                    <a:pt x="16070" y="7532"/>
                    <a:pt x="16618" y="7029"/>
                  </a:cubicBezTo>
                  <a:cubicBezTo>
                    <a:pt x="16843" y="6819"/>
                    <a:pt x="17141" y="6723"/>
                    <a:pt x="17445" y="6723"/>
                  </a:cubicBezTo>
                  <a:cubicBezTo>
                    <a:pt x="18032" y="6723"/>
                    <a:pt x="18644" y="7082"/>
                    <a:pt x="18809" y="7668"/>
                  </a:cubicBezTo>
                  <a:cubicBezTo>
                    <a:pt x="18946" y="8239"/>
                    <a:pt x="18718" y="8833"/>
                    <a:pt x="18786" y="9426"/>
                  </a:cubicBezTo>
                  <a:cubicBezTo>
                    <a:pt x="18877" y="10225"/>
                    <a:pt x="19517" y="10910"/>
                    <a:pt x="20270" y="11229"/>
                  </a:cubicBezTo>
                  <a:cubicBezTo>
                    <a:pt x="21000" y="11549"/>
                    <a:pt x="21868" y="11594"/>
                    <a:pt x="22666" y="11640"/>
                  </a:cubicBezTo>
                  <a:cubicBezTo>
                    <a:pt x="22712" y="11642"/>
                    <a:pt x="22758" y="11643"/>
                    <a:pt x="22805" y="11643"/>
                  </a:cubicBezTo>
                  <a:cubicBezTo>
                    <a:pt x="23378" y="11643"/>
                    <a:pt x="24068" y="11504"/>
                    <a:pt x="24173" y="10955"/>
                  </a:cubicBezTo>
                  <a:cubicBezTo>
                    <a:pt x="24241" y="10681"/>
                    <a:pt x="24127" y="10453"/>
                    <a:pt x="24059" y="10202"/>
                  </a:cubicBezTo>
                  <a:cubicBezTo>
                    <a:pt x="23831" y="9266"/>
                    <a:pt x="24287" y="8285"/>
                    <a:pt x="24401" y="7326"/>
                  </a:cubicBezTo>
                  <a:cubicBezTo>
                    <a:pt x="24607" y="5477"/>
                    <a:pt x="23557" y="3811"/>
                    <a:pt x="22552" y="2327"/>
                  </a:cubicBezTo>
                  <a:cubicBezTo>
                    <a:pt x="21868" y="1300"/>
                    <a:pt x="21000" y="159"/>
                    <a:pt x="19790" y="22"/>
                  </a:cubicBezTo>
                  <a:cubicBezTo>
                    <a:pt x="19683" y="7"/>
                    <a:pt x="19576" y="0"/>
                    <a:pt x="1947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5" name="Google Shape;2375;p64"/>
          <p:cNvGrpSpPr/>
          <p:nvPr/>
        </p:nvGrpSpPr>
        <p:grpSpPr>
          <a:xfrm>
            <a:off x="7038288" y="1652042"/>
            <a:ext cx="722407" cy="2334630"/>
            <a:chOff x="4024577" y="1974935"/>
            <a:chExt cx="865572" cy="2797305"/>
          </a:xfrm>
        </p:grpSpPr>
        <p:sp>
          <p:nvSpPr>
            <p:cNvPr id="2376" name="Google Shape;2376;p64"/>
            <p:cNvSpPr/>
            <p:nvPr/>
          </p:nvSpPr>
          <p:spPr>
            <a:xfrm>
              <a:off x="4024577" y="4201054"/>
              <a:ext cx="477450" cy="372375"/>
            </a:xfrm>
            <a:custGeom>
              <a:avLst/>
              <a:gdLst/>
              <a:ahLst/>
              <a:cxnLst/>
              <a:rect l="l" t="t" r="r" b="b"/>
              <a:pathLst>
                <a:path w="19098" h="14895" extrusionOk="0">
                  <a:moveTo>
                    <a:pt x="17088" y="463"/>
                  </a:moveTo>
                  <a:cubicBezTo>
                    <a:pt x="15945" y="1828"/>
                    <a:pt x="14961" y="8845"/>
                    <a:pt x="12135" y="11131"/>
                  </a:cubicBezTo>
                  <a:cubicBezTo>
                    <a:pt x="9309" y="13417"/>
                    <a:pt x="1117" y="13576"/>
                    <a:pt x="133" y="14179"/>
                  </a:cubicBezTo>
                  <a:cubicBezTo>
                    <a:pt x="-851" y="14782"/>
                    <a:pt x="3880" y="15099"/>
                    <a:pt x="6229" y="14750"/>
                  </a:cubicBezTo>
                  <a:cubicBezTo>
                    <a:pt x="8579" y="14401"/>
                    <a:pt x="12103" y="14052"/>
                    <a:pt x="14230" y="12083"/>
                  </a:cubicBezTo>
                  <a:cubicBezTo>
                    <a:pt x="16357" y="10115"/>
                    <a:pt x="18517" y="4876"/>
                    <a:pt x="18993" y="2939"/>
                  </a:cubicBezTo>
                  <a:cubicBezTo>
                    <a:pt x="19469" y="1002"/>
                    <a:pt x="18231" y="-902"/>
                    <a:pt x="17088" y="463"/>
                  </a:cubicBezTo>
                  <a:close/>
                </a:path>
              </a:pathLst>
            </a:custGeom>
            <a:solidFill>
              <a:schemeClr val="dk2"/>
            </a:solidFill>
            <a:ln>
              <a:noFill/>
            </a:ln>
          </p:spPr>
        </p:sp>
        <p:sp>
          <p:nvSpPr>
            <p:cNvPr id="2377" name="Google Shape;2377;p64"/>
            <p:cNvSpPr/>
            <p:nvPr/>
          </p:nvSpPr>
          <p:spPr>
            <a:xfrm rot="-1581882">
              <a:off x="4095129" y="4537542"/>
              <a:ext cx="208315" cy="162191"/>
            </a:xfrm>
            <a:custGeom>
              <a:avLst/>
              <a:gdLst/>
              <a:ahLst/>
              <a:cxnLst/>
              <a:rect l="l" t="t" r="r" b="b"/>
              <a:pathLst>
                <a:path w="19163" h="14920" extrusionOk="0">
                  <a:moveTo>
                    <a:pt x="17133" y="395"/>
                  </a:moveTo>
                  <a:cubicBezTo>
                    <a:pt x="16085" y="1538"/>
                    <a:pt x="15577" y="7443"/>
                    <a:pt x="12751" y="9729"/>
                  </a:cubicBezTo>
                  <a:cubicBezTo>
                    <a:pt x="9925" y="12015"/>
                    <a:pt x="1258" y="13286"/>
                    <a:pt x="178" y="14111"/>
                  </a:cubicBezTo>
                  <a:cubicBezTo>
                    <a:pt x="-901" y="14937"/>
                    <a:pt x="3925" y="15031"/>
                    <a:pt x="6274" y="14682"/>
                  </a:cubicBezTo>
                  <a:cubicBezTo>
                    <a:pt x="8624" y="14333"/>
                    <a:pt x="12148" y="13984"/>
                    <a:pt x="14275" y="12015"/>
                  </a:cubicBezTo>
                  <a:cubicBezTo>
                    <a:pt x="16402" y="10047"/>
                    <a:pt x="18562" y="4808"/>
                    <a:pt x="19038" y="2871"/>
                  </a:cubicBezTo>
                  <a:cubicBezTo>
                    <a:pt x="19514" y="934"/>
                    <a:pt x="18181" y="-748"/>
                    <a:pt x="17133" y="395"/>
                  </a:cubicBezTo>
                  <a:close/>
                </a:path>
              </a:pathLst>
            </a:custGeom>
            <a:solidFill>
              <a:schemeClr val="dk2"/>
            </a:solidFill>
            <a:ln>
              <a:noFill/>
            </a:ln>
          </p:spPr>
        </p:sp>
        <p:sp>
          <p:nvSpPr>
            <p:cNvPr id="2378" name="Google Shape;2378;p64"/>
            <p:cNvSpPr/>
            <p:nvPr/>
          </p:nvSpPr>
          <p:spPr>
            <a:xfrm>
              <a:off x="4151137" y="4403113"/>
              <a:ext cx="207175" cy="110350"/>
            </a:xfrm>
            <a:custGeom>
              <a:avLst/>
              <a:gdLst/>
              <a:ahLst/>
              <a:cxnLst/>
              <a:rect l="l" t="t" r="r" b="b"/>
              <a:pathLst>
                <a:path w="8287" h="4414" extrusionOk="0">
                  <a:moveTo>
                    <a:pt x="8215" y="2858"/>
                  </a:moveTo>
                  <a:cubicBezTo>
                    <a:pt x="7929" y="2477"/>
                    <a:pt x="4215" y="2572"/>
                    <a:pt x="2881" y="2096"/>
                  </a:cubicBezTo>
                  <a:cubicBezTo>
                    <a:pt x="1548" y="1620"/>
                    <a:pt x="563" y="0"/>
                    <a:pt x="214" y="0"/>
                  </a:cubicBezTo>
                  <a:cubicBezTo>
                    <a:pt x="-135" y="0"/>
                    <a:pt x="55" y="1366"/>
                    <a:pt x="785" y="2096"/>
                  </a:cubicBezTo>
                  <a:cubicBezTo>
                    <a:pt x="1515" y="2826"/>
                    <a:pt x="3357" y="4255"/>
                    <a:pt x="4595" y="4382"/>
                  </a:cubicBezTo>
                  <a:cubicBezTo>
                    <a:pt x="5833" y="4509"/>
                    <a:pt x="8501" y="3239"/>
                    <a:pt x="8215" y="2858"/>
                  </a:cubicBezTo>
                  <a:close/>
                </a:path>
              </a:pathLst>
            </a:custGeom>
            <a:solidFill>
              <a:schemeClr val="dk2"/>
            </a:solidFill>
            <a:ln>
              <a:noFill/>
            </a:ln>
          </p:spPr>
        </p:sp>
        <p:sp>
          <p:nvSpPr>
            <p:cNvPr id="2379" name="Google Shape;2379;p64"/>
            <p:cNvSpPr/>
            <p:nvPr/>
          </p:nvSpPr>
          <p:spPr>
            <a:xfrm flipH="1">
              <a:off x="4534163" y="4260601"/>
              <a:ext cx="355987" cy="277643"/>
            </a:xfrm>
            <a:custGeom>
              <a:avLst/>
              <a:gdLst/>
              <a:ahLst/>
              <a:cxnLst/>
              <a:rect l="l" t="t" r="r" b="b"/>
              <a:pathLst>
                <a:path w="19098" h="14895" extrusionOk="0">
                  <a:moveTo>
                    <a:pt x="17088" y="463"/>
                  </a:moveTo>
                  <a:cubicBezTo>
                    <a:pt x="15945" y="1828"/>
                    <a:pt x="14961" y="8845"/>
                    <a:pt x="12135" y="11131"/>
                  </a:cubicBezTo>
                  <a:cubicBezTo>
                    <a:pt x="9309" y="13417"/>
                    <a:pt x="1117" y="13576"/>
                    <a:pt x="133" y="14179"/>
                  </a:cubicBezTo>
                  <a:cubicBezTo>
                    <a:pt x="-851" y="14782"/>
                    <a:pt x="3880" y="15099"/>
                    <a:pt x="6229" y="14750"/>
                  </a:cubicBezTo>
                  <a:cubicBezTo>
                    <a:pt x="8579" y="14401"/>
                    <a:pt x="12103" y="14052"/>
                    <a:pt x="14230" y="12083"/>
                  </a:cubicBezTo>
                  <a:cubicBezTo>
                    <a:pt x="16357" y="10115"/>
                    <a:pt x="18517" y="4876"/>
                    <a:pt x="18993" y="2939"/>
                  </a:cubicBezTo>
                  <a:cubicBezTo>
                    <a:pt x="19469" y="1002"/>
                    <a:pt x="18231" y="-902"/>
                    <a:pt x="17088" y="463"/>
                  </a:cubicBezTo>
                  <a:close/>
                </a:path>
              </a:pathLst>
            </a:custGeom>
            <a:solidFill>
              <a:schemeClr val="dk2"/>
            </a:solidFill>
            <a:ln>
              <a:noFill/>
            </a:ln>
          </p:spPr>
        </p:sp>
        <p:sp>
          <p:nvSpPr>
            <p:cNvPr id="2380" name="Google Shape;2380;p64"/>
            <p:cNvSpPr/>
            <p:nvPr/>
          </p:nvSpPr>
          <p:spPr>
            <a:xfrm rot="1582049" flipH="1">
              <a:off x="4697738" y="4537363"/>
              <a:ext cx="155331" cy="120938"/>
            </a:xfrm>
            <a:custGeom>
              <a:avLst/>
              <a:gdLst/>
              <a:ahLst/>
              <a:cxnLst/>
              <a:rect l="l" t="t" r="r" b="b"/>
              <a:pathLst>
                <a:path w="19163" h="14920" extrusionOk="0">
                  <a:moveTo>
                    <a:pt x="17133" y="395"/>
                  </a:moveTo>
                  <a:cubicBezTo>
                    <a:pt x="16085" y="1538"/>
                    <a:pt x="15577" y="7443"/>
                    <a:pt x="12751" y="9729"/>
                  </a:cubicBezTo>
                  <a:cubicBezTo>
                    <a:pt x="9925" y="12015"/>
                    <a:pt x="1258" y="13286"/>
                    <a:pt x="178" y="14111"/>
                  </a:cubicBezTo>
                  <a:cubicBezTo>
                    <a:pt x="-901" y="14937"/>
                    <a:pt x="3925" y="15031"/>
                    <a:pt x="6274" y="14682"/>
                  </a:cubicBezTo>
                  <a:cubicBezTo>
                    <a:pt x="8624" y="14333"/>
                    <a:pt x="12148" y="13984"/>
                    <a:pt x="14275" y="12015"/>
                  </a:cubicBezTo>
                  <a:cubicBezTo>
                    <a:pt x="16402" y="10047"/>
                    <a:pt x="18562" y="4808"/>
                    <a:pt x="19038" y="2871"/>
                  </a:cubicBezTo>
                  <a:cubicBezTo>
                    <a:pt x="19514" y="934"/>
                    <a:pt x="18181" y="-748"/>
                    <a:pt x="17133" y="395"/>
                  </a:cubicBezTo>
                  <a:close/>
                </a:path>
              </a:pathLst>
            </a:custGeom>
            <a:solidFill>
              <a:schemeClr val="dk2"/>
            </a:solidFill>
            <a:ln>
              <a:noFill/>
            </a:ln>
          </p:spPr>
        </p:sp>
        <p:sp>
          <p:nvSpPr>
            <p:cNvPr id="2381" name="Google Shape;2381;p64"/>
            <p:cNvSpPr/>
            <p:nvPr/>
          </p:nvSpPr>
          <p:spPr>
            <a:xfrm flipH="1">
              <a:off x="4641313" y="4411259"/>
              <a:ext cx="154470" cy="82277"/>
            </a:xfrm>
            <a:custGeom>
              <a:avLst/>
              <a:gdLst/>
              <a:ahLst/>
              <a:cxnLst/>
              <a:rect l="l" t="t" r="r" b="b"/>
              <a:pathLst>
                <a:path w="8287" h="4414" extrusionOk="0">
                  <a:moveTo>
                    <a:pt x="8215" y="2858"/>
                  </a:moveTo>
                  <a:cubicBezTo>
                    <a:pt x="7929" y="2477"/>
                    <a:pt x="4215" y="2572"/>
                    <a:pt x="2881" y="2096"/>
                  </a:cubicBezTo>
                  <a:cubicBezTo>
                    <a:pt x="1548" y="1620"/>
                    <a:pt x="563" y="0"/>
                    <a:pt x="214" y="0"/>
                  </a:cubicBezTo>
                  <a:cubicBezTo>
                    <a:pt x="-135" y="0"/>
                    <a:pt x="55" y="1366"/>
                    <a:pt x="785" y="2096"/>
                  </a:cubicBezTo>
                  <a:cubicBezTo>
                    <a:pt x="1515" y="2826"/>
                    <a:pt x="3357" y="4255"/>
                    <a:pt x="4595" y="4382"/>
                  </a:cubicBezTo>
                  <a:cubicBezTo>
                    <a:pt x="5833" y="4509"/>
                    <a:pt x="8501" y="3239"/>
                    <a:pt x="8215" y="2858"/>
                  </a:cubicBezTo>
                  <a:close/>
                </a:path>
              </a:pathLst>
            </a:custGeom>
            <a:solidFill>
              <a:schemeClr val="dk2"/>
            </a:solidFill>
            <a:ln>
              <a:noFill/>
            </a:ln>
          </p:spPr>
        </p:sp>
        <p:sp>
          <p:nvSpPr>
            <p:cNvPr id="2382" name="Google Shape;2382;p64"/>
            <p:cNvSpPr/>
            <p:nvPr/>
          </p:nvSpPr>
          <p:spPr>
            <a:xfrm>
              <a:off x="4420799" y="4254200"/>
              <a:ext cx="81225" cy="518039"/>
            </a:xfrm>
            <a:custGeom>
              <a:avLst/>
              <a:gdLst/>
              <a:ahLst/>
              <a:cxnLst/>
              <a:rect l="l" t="t" r="r" b="b"/>
              <a:pathLst>
                <a:path w="4977" h="19673" extrusionOk="0">
                  <a:moveTo>
                    <a:pt x="4953" y="1575"/>
                  </a:moveTo>
                  <a:cubicBezTo>
                    <a:pt x="5048" y="2813"/>
                    <a:pt x="3493" y="5957"/>
                    <a:pt x="3429" y="7862"/>
                  </a:cubicBezTo>
                  <a:cubicBezTo>
                    <a:pt x="3366" y="9767"/>
                    <a:pt x="4763" y="11608"/>
                    <a:pt x="4572" y="13005"/>
                  </a:cubicBezTo>
                  <a:cubicBezTo>
                    <a:pt x="4382" y="14402"/>
                    <a:pt x="2667" y="15133"/>
                    <a:pt x="2286" y="16244"/>
                  </a:cubicBezTo>
                  <a:cubicBezTo>
                    <a:pt x="1905" y="17355"/>
                    <a:pt x="2667" y="19673"/>
                    <a:pt x="2286" y="19673"/>
                  </a:cubicBezTo>
                  <a:cubicBezTo>
                    <a:pt x="1905" y="19673"/>
                    <a:pt x="0" y="17546"/>
                    <a:pt x="0" y="16244"/>
                  </a:cubicBezTo>
                  <a:cubicBezTo>
                    <a:pt x="0" y="14942"/>
                    <a:pt x="2032" y="13354"/>
                    <a:pt x="2286" y="11862"/>
                  </a:cubicBezTo>
                  <a:cubicBezTo>
                    <a:pt x="2540" y="10370"/>
                    <a:pt x="1429" y="9195"/>
                    <a:pt x="1524" y="7290"/>
                  </a:cubicBezTo>
                  <a:cubicBezTo>
                    <a:pt x="1619" y="5385"/>
                    <a:pt x="2287" y="1385"/>
                    <a:pt x="2858" y="432"/>
                  </a:cubicBezTo>
                  <a:cubicBezTo>
                    <a:pt x="3430" y="-520"/>
                    <a:pt x="4858" y="337"/>
                    <a:pt x="4953" y="1575"/>
                  </a:cubicBezTo>
                  <a:close/>
                </a:path>
              </a:pathLst>
            </a:custGeom>
            <a:solidFill>
              <a:schemeClr val="dk2"/>
            </a:solidFill>
            <a:ln w="9525" cap="flat" cmpd="sng">
              <a:solidFill>
                <a:schemeClr val="dk2"/>
              </a:solidFill>
              <a:prstDash val="solid"/>
              <a:round/>
              <a:headEnd type="none" w="med" len="med"/>
              <a:tailEnd type="none" w="med" len="med"/>
            </a:ln>
          </p:spPr>
        </p:sp>
        <p:sp>
          <p:nvSpPr>
            <p:cNvPr id="2383" name="Google Shape;2383;p64"/>
            <p:cNvSpPr/>
            <p:nvPr/>
          </p:nvSpPr>
          <p:spPr>
            <a:xfrm rot="-577178">
              <a:off x="4525780" y="4236426"/>
              <a:ext cx="211717" cy="472881"/>
            </a:xfrm>
            <a:custGeom>
              <a:avLst/>
              <a:gdLst/>
              <a:ahLst/>
              <a:cxnLst/>
              <a:rect l="l" t="t" r="r" b="b"/>
              <a:pathLst>
                <a:path w="8469" h="18916" extrusionOk="0">
                  <a:moveTo>
                    <a:pt x="1897" y="1143"/>
                  </a:moveTo>
                  <a:cubicBezTo>
                    <a:pt x="1929" y="2572"/>
                    <a:pt x="1675" y="7652"/>
                    <a:pt x="2088" y="9716"/>
                  </a:cubicBezTo>
                  <a:cubicBezTo>
                    <a:pt x="2501" y="11780"/>
                    <a:pt x="3739" y="12224"/>
                    <a:pt x="4374" y="13526"/>
                  </a:cubicBezTo>
                  <a:cubicBezTo>
                    <a:pt x="5009" y="14828"/>
                    <a:pt x="5231" y="16637"/>
                    <a:pt x="5898" y="17526"/>
                  </a:cubicBezTo>
                  <a:cubicBezTo>
                    <a:pt x="6565" y="18415"/>
                    <a:pt x="8565" y="18765"/>
                    <a:pt x="8374" y="18860"/>
                  </a:cubicBezTo>
                  <a:cubicBezTo>
                    <a:pt x="8184" y="18955"/>
                    <a:pt x="5612" y="18892"/>
                    <a:pt x="4755" y="18098"/>
                  </a:cubicBezTo>
                  <a:cubicBezTo>
                    <a:pt x="3898" y="17304"/>
                    <a:pt x="3993" y="15589"/>
                    <a:pt x="3231" y="14097"/>
                  </a:cubicBezTo>
                  <a:cubicBezTo>
                    <a:pt x="2469" y="12605"/>
                    <a:pt x="659" y="11494"/>
                    <a:pt x="183" y="9144"/>
                  </a:cubicBezTo>
                  <a:cubicBezTo>
                    <a:pt x="-293" y="6795"/>
                    <a:pt x="341" y="1524"/>
                    <a:pt x="373" y="0"/>
                  </a:cubicBezTo>
                </a:path>
              </a:pathLst>
            </a:custGeom>
            <a:solidFill>
              <a:schemeClr val="dk2"/>
            </a:solidFill>
            <a:ln w="9525" cap="flat" cmpd="sng">
              <a:solidFill>
                <a:schemeClr val="dk2"/>
              </a:solidFill>
              <a:prstDash val="solid"/>
              <a:round/>
              <a:headEnd type="none" w="med" len="med"/>
              <a:tailEnd type="none" w="med" len="med"/>
            </a:ln>
          </p:spPr>
        </p:sp>
        <p:sp>
          <p:nvSpPr>
            <p:cNvPr id="2384" name="Google Shape;2384;p64"/>
            <p:cNvSpPr/>
            <p:nvPr/>
          </p:nvSpPr>
          <p:spPr>
            <a:xfrm rot="1582049" flipH="1">
              <a:off x="4553963" y="4561201"/>
              <a:ext cx="155331" cy="120938"/>
            </a:xfrm>
            <a:custGeom>
              <a:avLst/>
              <a:gdLst/>
              <a:ahLst/>
              <a:cxnLst/>
              <a:rect l="l" t="t" r="r" b="b"/>
              <a:pathLst>
                <a:path w="19163" h="14920" extrusionOk="0">
                  <a:moveTo>
                    <a:pt x="17133" y="395"/>
                  </a:moveTo>
                  <a:cubicBezTo>
                    <a:pt x="16085" y="1538"/>
                    <a:pt x="15577" y="7443"/>
                    <a:pt x="12751" y="9729"/>
                  </a:cubicBezTo>
                  <a:cubicBezTo>
                    <a:pt x="9925" y="12015"/>
                    <a:pt x="1258" y="13286"/>
                    <a:pt x="178" y="14111"/>
                  </a:cubicBezTo>
                  <a:cubicBezTo>
                    <a:pt x="-901" y="14937"/>
                    <a:pt x="3925" y="15031"/>
                    <a:pt x="6274" y="14682"/>
                  </a:cubicBezTo>
                  <a:cubicBezTo>
                    <a:pt x="8624" y="14333"/>
                    <a:pt x="12148" y="13984"/>
                    <a:pt x="14275" y="12015"/>
                  </a:cubicBezTo>
                  <a:cubicBezTo>
                    <a:pt x="16402" y="10047"/>
                    <a:pt x="18562" y="4808"/>
                    <a:pt x="19038" y="2871"/>
                  </a:cubicBezTo>
                  <a:cubicBezTo>
                    <a:pt x="19514" y="934"/>
                    <a:pt x="18181" y="-748"/>
                    <a:pt x="17133" y="395"/>
                  </a:cubicBezTo>
                  <a:close/>
                </a:path>
              </a:pathLst>
            </a:custGeom>
            <a:solidFill>
              <a:schemeClr val="dk2"/>
            </a:solidFill>
            <a:ln>
              <a:noFill/>
            </a:ln>
          </p:spPr>
        </p:sp>
        <p:sp>
          <p:nvSpPr>
            <p:cNvPr id="2385" name="Google Shape;2385;p64"/>
            <p:cNvSpPr/>
            <p:nvPr/>
          </p:nvSpPr>
          <p:spPr>
            <a:xfrm rot="-3600236">
              <a:off x="4318590" y="4546831"/>
              <a:ext cx="178192" cy="94908"/>
            </a:xfrm>
            <a:custGeom>
              <a:avLst/>
              <a:gdLst/>
              <a:ahLst/>
              <a:cxnLst/>
              <a:rect l="l" t="t" r="r" b="b"/>
              <a:pathLst>
                <a:path w="8287" h="4414" extrusionOk="0">
                  <a:moveTo>
                    <a:pt x="8215" y="2858"/>
                  </a:moveTo>
                  <a:cubicBezTo>
                    <a:pt x="7929" y="2477"/>
                    <a:pt x="4215" y="2572"/>
                    <a:pt x="2881" y="2096"/>
                  </a:cubicBezTo>
                  <a:cubicBezTo>
                    <a:pt x="1548" y="1620"/>
                    <a:pt x="563" y="0"/>
                    <a:pt x="214" y="0"/>
                  </a:cubicBezTo>
                  <a:cubicBezTo>
                    <a:pt x="-135" y="0"/>
                    <a:pt x="55" y="1366"/>
                    <a:pt x="785" y="2096"/>
                  </a:cubicBezTo>
                  <a:cubicBezTo>
                    <a:pt x="1515" y="2826"/>
                    <a:pt x="3357" y="4255"/>
                    <a:pt x="4595" y="4382"/>
                  </a:cubicBezTo>
                  <a:cubicBezTo>
                    <a:pt x="5833" y="4509"/>
                    <a:pt x="8501" y="3239"/>
                    <a:pt x="8215" y="2858"/>
                  </a:cubicBezTo>
                  <a:close/>
                </a:path>
              </a:pathLst>
            </a:custGeom>
            <a:solidFill>
              <a:schemeClr val="dk2"/>
            </a:solidFill>
            <a:ln>
              <a:noFill/>
            </a:ln>
          </p:spPr>
        </p:sp>
        <p:sp>
          <p:nvSpPr>
            <p:cNvPr id="2386" name="Google Shape;2386;p64"/>
            <p:cNvSpPr/>
            <p:nvPr/>
          </p:nvSpPr>
          <p:spPr>
            <a:xfrm>
              <a:off x="4463736" y="2854720"/>
              <a:ext cx="389839" cy="1366733"/>
            </a:xfrm>
            <a:custGeom>
              <a:avLst/>
              <a:gdLst/>
              <a:ahLst/>
              <a:cxnLst/>
              <a:rect l="l" t="t" r="r" b="b"/>
              <a:pathLst>
                <a:path w="9245" h="32412" extrusionOk="0">
                  <a:moveTo>
                    <a:pt x="8925" y="0"/>
                  </a:moveTo>
                  <a:cubicBezTo>
                    <a:pt x="8696" y="2762"/>
                    <a:pt x="8126" y="5501"/>
                    <a:pt x="7213" y="8126"/>
                  </a:cubicBezTo>
                  <a:cubicBezTo>
                    <a:pt x="6756" y="9450"/>
                    <a:pt x="6231" y="10705"/>
                    <a:pt x="5615" y="11960"/>
                  </a:cubicBezTo>
                  <a:lnTo>
                    <a:pt x="4679" y="13832"/>
                  </a:lnTo>
                  <a:cubicBezTo>
                    <a:pt x="4337" y="14471"/>
                    <a:pt x="4063" y="15156"/>
                    <a:pt x="3789" y="15795"/>
                  </a:cubicBezTo>
                  <a:cubicBezTo>
                    <a:pt x="3287" y="17119"/>
                    <a:pt x="2853" y="18420"/>
                    <a:pt x="2260" y="19653"/>
                  </a:cubicBezTo>
                  <a:cubicBezTo>
                    <a:pt x="1689" y="20885"/>
                    <a:pt x="1004" y="22163"/>
                    <a:pt x="571" y="23624"/>
                  </a:cubicBezTo>
                  <a:cubicBezTo>
                    <a:pt x="114" y="25085"/>
                    <a:pt x="0" y="26614"/>
                    <a:pt x="91" y="28098"/>
                  </a:cubicBezTo>
                  <a:cubicBezTo>
                    <a:pt x="183" y="29582"/>
                    <a:pt x="411" y="31020"/>
                    <a:pt x="639" y="32412"/>
                  </a:cubicBezTo>
                  <a:lnTo>
                    <a:pt x="2922" y="31978"/>
                  </a:lnTo>
                  <a:cubicBezTo>
                    <a:pt x="2602" y="30631"/>
                    <a:pt x="2305" y="29308"/>
                    <a:pt x="2168" y="27984"/>
                  </a:cubicBezTo>
                  <a:cubicBezTo>
                    <a:pt x="2031" y="26683"/>
                    <a:pt x="2031" y="25382"/>
                    <a:pt x="2351" y="24126"/>
                  </a:cubicBezTo>
                  <a:cubicBezTo>
                    <a:pt x="2625" y="22871"/>
                    <a:pt x="3196" y="21593"/>
                    <a:pt x="3721" y="20292"/>
                  </a:cubicBezTo>
                  <a:cubicBezTo>
                    <a:pt x="3972" y="19630"/>
                    <a:pt x="4223" y="18945"/>
                    <a:pt x="4428" y="18260"/>
                  </a:cubicBezTo>
                  <a:cubicBezTo>
                    <a:pt x="4656" y="17575"/>
                    <a:pt x="4862" y="16914"/>
                    <a:pt x="5044" y="16252"/>
                  </a:cubicBezTo>
                  <a:cubicBezTo>
                    <a:pt x="5250" y="15613"/>
                    <a:pt x="5501" y="14973"/>
                    <a:pt x="5775" y="14357"/>
                  </a:cubicBezTo>
                  <a:lnTo>
                    <a:pt x="6597" y="12417"/>
                  </a:lnTo>
                  <a:cubicBezTo>
                    <a:pt x="7144" y="11093"/>
                    <a:pt x="7624" y="9746"/>
                    <a:pt x="7989" y="8377"/>
                  </a:cubicBezTo>
                  <a:cubicBezTo>
                    <a:pt x="8765" y="5638"/>
                    <a:pt x="9199" y="2853"/>
                    <a:pt x="9244" y="23"/>
                  </a:cubicBezTo>
                  <a:lnTo>
                    <a:pt x="89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64"/>
            <p:cNvSpPr/>
            <p:nvPr/>
          </p:nvSpPr>
          <p:spPr>
            <a:xfrm>
              <a:off x="4456989" y="2773839"/>
              <a:ext cx="325364" cy="1398527"/>
            </a:xfrm>
            <a:custGeom>
              <a:avLst/>
              <a:gdLst/>
              <a:ahLst/>
              <a:cxnLst/>
              <a:rect l="l" t="t" r="r" b="b"/>
              <a:pathLst>
                <a:path w="7716" h="33166" extrusionOk="0">
                  <a:moveTo>
                    <a:pt x="7418" y="1"/>
                  </a:moveTo>
                  <a:cubicBezTo>
                    <a:pt x="6916" y="2763"/>
                    <a:pt x="6460" y="5547"/>
                    <a:pt x="5935" y="8286"/>
                  </a:cubicBezTo>
                  <a:cubicBezTo>
                    <a:pt x="5410" y="11048"/>
                    <a:pt x="4794" y="13764"/>
                    <a:pt x="4018" y="16435"/>
                  </a:cubicBezTo>
                  <a:cubicBezTo>
                    <a:pt x="3652" y="17782"/>
                    <a:pt x="3219" y="19083"/>
                    <a:pt x="2762" y="20406"/>
                  </a:cubicBezTo>
                  <a:cubicBezTo>
                    <a:pt x="2306" y="21708"/>
                    <a:pt x="1826" y="23009"/>
                    <a:pt x="1256" y="24287"/>
                  </a:cubicBezTo>
                  <a:cubicBezTo>
                    <a:pt x="959" y="24949"/>
                    <a:pt x="708" y="25588"/>
                    <a:pt x="480" y="26341"/>
                  </a:cubicBezTo>
                  <a:cubicBezTo>
                    <a:pt x="274" y="27049"/>
                    <a:pt x="114" y="27848"/>
                    <a:pt x="69" y="28624"/>
                  </a:cubicBezTo>
                  <a:cubicBezTo>
                    <a:pt x="0" y="30153"/>
                    <a:pt x="251" y="31728"/>
                    <a:pt x="731" y="33166"/>
                  </a:cubicBezTo>
                  <a:lnTo>
                    <a:pt x="2853" y="32367"/>
                  </a:lnTo>
                  <a:cubicBezTo>
                    <a:pt x="2351" y="31157"/>
                    <a:pt x="2077" y="29902"/>
                    <a:pt x="2077" y="28646"/>
                  </a:cubicBezTo>
                  <a:cubicBezTo>
                    <a:pt x="2077" y="28030"/>
                    <a:pt x="2169" y="27414"/>
                    <a:pt x="2306" y="26798"/>
                  </a:cubicBezTo>
                  <a:cubicBezTo>
                    <a:pt x="2443" y="26158"/>
                    <a:pt x="2671" y="25542"/>
                    <a:pt x="2899" y="24880"/>
                  </a:cubicBezTo>
                  <a:cubicBezTo>
                    <a:pt x="3356" y="23579"/>
                    <a:pt x="3812" y="22210"/>
                    <a:pt x="4223" y="20840"/>
                  </a:cubicBezTo>
                  <a:cubicBezTo>
                    <a:pt x="4611" y="19493"/>
                    <a:pt x="4953" y="18101"/>
                    <a:pt x="5273" y="16732"/>
                  </a:cubicBezTo>
                  <a:cubicBezTo>
                    <a:pt x="5866" y="13947"/>
                    <a:pt x="6346" y="11185"/>
                    <a:pt x="6734" y="8400"/>
                  </a:cubicBezTo>
                  <a:cubicBezTo>
                    <a:pt x="7122" y="5616"/>
                    <a:pt x="7418" y="2831"/>
                    <a:pt x="7715" y="24"/>
                  </a:cubicBezTo>
                  <a:lnTo>
                    <a:pt x="74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64"/>
            <p:cNvSpPr/>
            <p:nvPr/>
          </p:nvSpPr>
          <p:spPr>
            <a:xfrm>
              <a:off x="4271189" y="2813309"/>
              <a:ext cx="261860" cy="1133842"/>
            </a:xfrm>
            <a:custGeom>
              <a:avLst/>
              <a:gdLst/>
              <a:ahLst/>
              <a:cxnLst/>
              <a:rect l="l" t="t" r="r" b="b"/>
              <a:pathLst>
                <a:path w="6210" h="26889" extrusionOk="0">
                  <a:moveTo>
                    <a:pt x="298" y="1"/>
                  </a:moveTo>
                  <a:lnTo>
                    <a:pt x="1" y="69"/>
                  </a:lnTo>
                  <a:cubicBezTo>
                    <a:pt x="366" y="2352"/>
                    <a:pt x="982" y="4611"/>
                    <a:pt x="1781" y="6802"/>
                  </a:cubicBezTo>
                  <a:cubicBezTo>
                    <a:pt x="2169" y="7875"/>
                    <a:pt x="2626" y="8971"/>
                    <a:pt x="3105" y="10021"/>
                  </a:cubicBezTo>
                  <a:cubicBezTo>
                    <a:pt x="3562" y="11071"/>
                    <a:pt x="4018" y="12098"/>
                    <a:pt x="4224" y="13171"/>
                  </a:cubicBezTo>
                  <a:cubicBezTo>
                    <a:pt x="4429" y="14198"/>
                    <a:pt x="4429" y="15293"/>
                    <a:pt x="4361" y="16435"/>
                  </a:cubicBezTo>
                  <a:lnTo>
                    <a:pt x="4224" y="19904"/>
                  </a:lnTo>
                  <a:lnTo>
                    <a:pt x="3950" y="26820"/>
                  </a:lnTo>
                  <a:lnTo>
                    <a:pt x="6209" y="26889"/>
                  </a:lnTo>
                  <a:lnTo>
                    <a:pt x="6027" y="19950"/>
                  </a:lnTo>
                  <a:lnTo>
                    <a:pt x="5913" y="16480"/>
                  </a:lnTo>
                  <a:cubicBezTo>
                    <a:pt x="5867" y="15293"/>
                    <a:pt x="5799" y="14084"/>
                    <a:pt x="5479" y="12874"/>
                  </a:cubicBezTo>
                  <a:cubicBezTo>
                    <a:pt x="5159" y="11687"/>
                    <a:pt x="4589" y="10614"/>
                    <a:pt x="4041" y="9587"/>
                  </a:cubicBezTo>
                  <a:cubicBezTo>
                    <a:pt x="3516" y="8560"/>
                    <a:pt x="2968" y="7579"/>
                    <a:pt x="2512" y="6506"/>
                  </a:cubicBezTo>
                  <a:cubicBezTo>
                    <a:pt x="1576" y="4429"/>
                    <a:pt x="823" y="2237"/>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64"/>
            <p:cNvSpPr/>
            <p:nvPr/>
          </p:nvSpPr>
          <p:spPr>
            <a:xfrm>
              <a:off x="4048871" y="3092430"/>
              <a:ext cx="483197" cy="845121"/>
            </a:xfrm>
            <a:custGeom>
              <a:avLst/>
              <a:gdLst/>
              <a:ahLst/>
              <a:cxnLst/>
              <a:rect l="l" t="t" r="r" b="b"/>
              <a:pathLst>
                <a:path w="11459" h="20042" extrusionOk="0">
                  <a:moveTo>
                    <a:pt x="274" y="1"/>
                  </a:moveTo>
                  <a:lnTo>
                    <a:pt x="0" y="115"/>
                  </a:lnTo>
                  <a:cubicBezTo>
                    <a:pt x="708" y="2101"/>
                    <a:pt x="2077" y="3858"/>
                    <a:pt x="3881" y="5068"/>
                  </a:cubicBezTo>
                  <a:cubicBezTo>
                    <a:pt x="4771" y="5684"/>
                    <a:pt x="5707" y="6141"/>
                    <a:pt x="6597" y="6666"/>
                  </a:cubicBezTo>
                  <a:cubicBezTo>
                    <a:pt x="7441" y="7168"/>
                    <a:pt x="8309" y="7716"/>
                    <a:pt x="8948" y="8378"/>
                  </a:cubicBezTo>
                  <a:cubicBezTo>
                    <a:pt x="9130" y="8515"/>
                    <a:pt x="9267" y="8674"/>
                    <a:pt x="9359" y="8857"/>
                  </a:cubicBezTo>
                  <a:cubicBezTo>
                    <a:pt x="9473" y="8994"/>
                    <a:pt x="9518" y="9177"/>
                    <a:pt x="9564" y="9336"/>
                  </a:cubicBezTo>
                  <a:cubicBezTo>
                    <a:pt x="9610" y="9679"/>
                    <a:pt x="9587" y="10158"/>
                    <a:pt x="9564" y="10706"/>
                  </a:cubicBezTo>
                  <a:lnTo>
                    <a:pt x="9450" y="13810"/>
                  </a:lnTo>
                  <a:lnTo>
                    <a:pt x="9222" y="20041"/>
                  </a:lnTo>
                  <a:lnTo>
                    <a:pt x="11459" y="20041"/>
                  </a:lnTo>
                  <a:lnTo>
                    <a:pt x="11208" y="13810"/>
                  </a:lnTo>
                  <a:lnTo>
                    <a:pt x="11093" y="10706"/>
                  </a:lnTo>
                  <a:lnTo>
                    <a:pt x="11071" y="9907"/>
                  </a:lnTo>
                  <a:cubicBezTo>
                    <a:pt x="11048" y="9633"/>
                    <a:pt x="11002" y="9314"/>
                    <a:pt x="10934" y="8994"/>
                  </a:cubicBezTo>
                  <a:cubicBezTo>
                    <a:pt x="10842" y="8674"/>
                    <a:pt x="10705" y="8332"/>
                    <a:pt x="10500" y="8081"/>
                  </a:cubicBezTo>
                  <a:cubicBezTo>
                    <a:pt x="10295" y="7830"/>
                    <a:pt x="10089" y="7602"/>
                    <a:pt x="9861" y="7396"/>
                  </a:cubicBezTo>
                  <a:cubicBezTo>
                    <a:pt x="8993" y="6666"/>
                    <a:pt x="8012" y="6164"/>
                    <a:pt x="7076" y="5707"/>
                  </a:cubicBezTo>
                  <a:cubicBezTo>
                    <a:pt x="6140" y="5251"/>
                    <a:pt x="5182" y="4863"/>
                    <a:pt x="4314" y="4383"/>
                  </a:cubicBezTo>
                  <a:cubicBezTo>
                    <a:pt x="2557" y="3402"/>
                    <a:pt x="1142" y="1873"/>
                    <a:pt x="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64"/>
            <p:cNvSpPr/>
            <p:nvPr/>
          </p:nvSpPr>
          <p:spPr>
            <a:xfrm>
              <a:off x="4429072" y="2513019"/>
              <a:ext cx="175206" cy="1838587"/>
            </a:xfrm>
            <a:custGeom>
              <a:avLst/>
              <a:gdLst/>
              <a:ahLst/>
              <a:cxnLst/>
              <a:rect l="l" t="t" r="r" b="b"/>
              <a:pathLst>
                <a:path w="4155" h="43602" extrusionOk="0">
                  <a:moveTo>
                    <a:pt x="2557" y="0"/>
                  </a:moveTo>
                  <a:cubicBezTo>
                    <a:pt x="1484" y="3082"/>
                    <a:pt x="2100" y="6437"/>
                    <a:pt x="2306" y="9701"/>
                  </a:cubicBezTo>
                  <a:cubicBezTo>
                    <a:pt x="2557" y="14152"/>
                    <a:pt x="1986" y="18625"/>
                    <a:pt x="1301" y="23054"/>
                  </a:cubicBezTo>
                  <a:cubicBezTo>
                    <a:pt x="1142" y="24195"/>
                    <a:pt x="959" y="25336"/>
                    <a:pt x="708" y="26455"/>
                  </a:cubicBezTo>
                  <a:cubicBezTo>
                    <a:pt x="480" y="27413"/>
                    <a:pt x="183" y="28395"/>
                    <a:pt x="114" y="29376"/>
                  </a:cubicBezTo>
                  <a:cubicBezTo>
                    <a:pt x="0" y="30609"/>
                    <a:pt x="137" y="31864"/>
                    <a:pt x="183" y="33119"/>
                  </a:cubicBezTo>
                  <a:cubicBezTo>
                    <a:pt x="274" y="35151"/>
                    <a:pt x="69" y="37182"/>
                    <a:pt x="137" y="39191"/>
                  </a:cubicBezTo>
                  <a:cubicBezTo>
                    <a:pt x="183" y="40629"/>
                    <a:pt x="388" y="42113"/>
                    <a:pt x="868" y="43414"/>
                  </a:cubicBezTo>
                  <a:cubicBezTo>
                    <a:pt x="1790" y="43548"/>
                    <a:pt x="2728" y="43602"/>
                    <a:pt x="3642" y="43602"/>
                  </a:cubicBezTo>
                  <a:cubicBezTo>
                    <a:pt x="3814" y="43602"/>
                    <a:pt x="3985" y="43600"/>
                    <a:pt x="4155" y="43596"/>
                  </a:cubicBezTo>
                  <a:cubicBezTo>
                    <a:pt x="3881" y="42044"/>
                    <a:pt x="3721" y="40515"/>
                    <a:pt x="3766" y="38940"/>
                  </a:cubicBezTo>
                  <a:cubicBezTo>
                    <a:pt x="3881" y="37182"/>
                    <a:pt x="2648" y="35516"/>
                    <a:pt x="3013" y="33781"/>
                  </a:cubicBezTo>
                  <a:cubicBezTo>
                    <a:pt x="3447" y="31955"/>
                    <a:pt x="3173" y="30015"/>
                    <a:pt x="3013" y="28189"/>
                  </a:cubicBezTo>
                  <a:cubicBezTo>
                    <a:pt x="2945" y="27071"/>
                    <a:pt x="3013" y="25952"/>
                    <a:pt x="3105" y="24857"/>
                  </a:cubicBezTo>
                  <a:cubicBezTo>
                    <a:pt x="3356" y="21456"/>
                    <a:pt x="3652" y="18078"/>
                    <a:pt x="3903" y="14700"/>
                  </a:cubicBezTo>
                  <a:cubicBezTo>
                    <a:pt x="4018" y="13239"/>
                    <a:pt x="4132" y="11778"/>
                    <a:pt x="4086" y="10317"/>
                  </a:cubicBezTo>
                  <a:cubicBezTo>
                    <a:pt x="3972" y="7099"/>
                    <a:pt x="2990" y="3789"/>
                    <a:pt x="3881" y="685"/>
                  </a:cubicBezTo>
                  <a:lnTo>
                    <a:pt x="25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64"/>
            <p:cNvSpPr/>
            <p:nvPr/>
          </p:nvSpPr>
          <p:spPr>
            <a:xfrm>
              <a:off x="4444464" y="2952891"/>
              <a:ext cx="133840" cy="1358932"/>
            </a:xfrm>
            <a:custGeom>
              <a:avLst/>
              <a:gdLst/>
              <a:ahLst/>
              <a:cxnLst/>
              <a:rect l="l" t="t" r="r" b="b"/>
              <a:pathLst>
                <a:path w="3174" h="32227" extrusionOk="0">
                  <a:moveTo>
                    <a:pt x="2808" y="0"/>
                  </a:moveTo>
                  <a:lnTo>
                    <a:pt x="2808" y="0"/>
                  </a:lnTo>
                  <a:cubicBezTo>
                    <a:pt x="2831" y="525"/>
                    <a:pt x="2877" y="1027"/>
                    <a:pt x="2922" y="1575"/>
                  </a:cubicBezTo>
                  <a:cubicBezTo>
                    <a:pt x="2945" y="2100"/>
                    <a:pt x="2945" y="2602"/>
                    <a:pt x="2922" y="3150"/>
                  </a:cubicBezTo>
                  <a:cubicBezTo>
                    <a:pt x="2877" y="3698"/>
                    <a:pt x="2877" y="4269"/>
                    <a:pt x="2831" y="4771"/>
                  </a:cubicBezTo>
                  <a:cubicBezTo>
                    <a:pt x="2740" y="5319"/>
                    <a:pt x="2580" y="5821"/>
                    <a:pt x="2466" y="6346"/>
                  </a:cubicBezTo>
                  <a:cubicBezTo>
                    <a:pt x="2352" y="6825"/>
                    <a:pt x="2260" y="7350"/>
                    <a:pt x="2146" y="7829"/>
                  </a:cubicBezTo>
                  <a:cubicBezTo>
                    <a:pt x="2032" y="8309"/>
                    <a:pt x="1918" y="8788"/>
                    <a:pt x="1804" y="9313"/>
                  </a:cubicBezTo>
                  <a:cubicBezTo>
                    <a:pt x="1690" y="9815"/>
                    <a:pt x="1484" y="10340"/>
                    <a:pt x="1393" y="10865"/>
                  </a:cubicBezTo>
                  <a:lnTo>
                    <a:pt x="1119" y="12463"/>
                  </a:lnTo>
                  <a:cubicBezTo>
                    <a:pt x="1028" y="12988"/>
                    <a:pt x="982" y="13536"/>
                    <a:pt x="891" y="14038"/>
                  </a:cubicBezTo>
                  <a:cubicBezTo>
                    <a:pt x="799" y="14563"/>
                    <a:pt x="754" y="15065"/>
                    <a:pt x="640" y="15590"/>
                  </a:cubicBezTo>
                  <a:cubicBezTo>
                    <a:pt x="571" y="15841"/>
                    <a:pt x="548" y="16092"/>
                    <a:pt x="480" y="16343"/>
                  </a:cubicBezTo>
                  <a:cubicBezTo>
                    <a:pt x="434" y="16617"/>
                    <a:pt x="343" y="16868"/>
                    <a:pt x="297" y="17119"/>
                  </a:cubicBezTo>
                  <a:cubicBezTo>
                    <a:pt x="183" y="17644"/>
                    <a:pt x="92" y="18215"/>
                    <a:pt x="69" y="18740"/>
                  </a:cubicBezTo>
                  <a:cubicBezTo>
                    <a:pt x="23" y="19288"/>
                    <a:pt x="69" y="19835"/>
                    <a:pt x="69" y="20337"/>
                  </a:cubicBezTo>
                  <a:cubicBezTo>
                    <a:pt x="69" y="20885"/>
                    <a:pt x="1" y="21410"/>
                    <a:pt x="1" y="21935"/>
                  </a:cubicBezTo>
                  <a:cubicBezTo>
                    <a:pt x="1" y="22483"/>
                    <a:pt x="115" y="23008"/>
                    <a:pt x="115" y="23510"/>
                  </a:cubicBezTo>
                  <a:cubicBezTo>
                    <a:pt x="137" y="24035"/>
                    <a:pt x="69" y="24560"/>
                    <a:pt x="92" y="25108"/>
                  </a:cubicBezTo>
                  <a:cubicBezTo>
                    <a:pt x="115" y="25587"/>
                    <a:pt x="183" y="26044"/>
                    <a:pt x="206" y="26546"/>
                  </a:cubicBezTo>
                  <a:cubicBezTo>
                    <a:pt x="229" y="27002"/>
                    <a:pt x="252" y="27482"/>
                    <a:pt x="297" y="27961"/>
                  </a:cubicBezTo>
                  <a:cubicBezTo>
                    <a:pt x="343" y="28418"/>
                    <a:pt x="434" y="28897"/>
                    <a:pt x="480" y="29353"/>
                  </a:cubicBezTo>
                  <a:cubicBezTo>
                    <a:pt x="548" y="29810"/>
                    <a:pt x="571" y="30312"/>
                    <a:pt x="640" y="30769"/>
                  </a:cubicBezTo>
                  <a:lnTo>
                    <a:pt x="822" y="32161"/>
                  </a:lnTo>
                  <a:cubicBezTo>
                    <a:pt x="822" y="32204"/>
                    <a:pt x="868" y="32227"/>
                    <a:pt x="916" y="32227"/>
                  </a:cubicBezTo>
                  <a:cubicBezTo>
                    <a:pt x="970" y="32227"/>
                    <a:pt x="1028" y="32198"/>
                    <a:pt x="1028" y="32138"/>
                  </a:cubicBezTo>
                  <a:cubicBezTo>
                    <a:pt x="1028" y="31613"/>
                    <a:pt x="982" y="31111"/>
                    <a:pt x="914" y="30563"/>
                  </a:cubicBezTo>
                  <a:cubicBezTo>
                    <a:pt x="891" y="30038"/>
                    <a:pt x="799" y="29536"/>
                    <a:pt x="754" y="29011"/>
                  </a:cubicBezTo>
                  <a:cubicBezTo>
                    <a:pt x="685" y="28509"/>
                    <a:pt x="708" y="27984"/>
                    <a:pt x="685" y="27459"/>
                  </a:cubicBezTo>
                  <a:cubicBezTo>
                    <a:pt x="662" y="26934"/>
                    <a:pt x="594" y="26432"/>
                    <a:pt x="594" y="25907"/>
                  </a:cubicBezTo>
                  <a:cubicBezTo>
                    <a:pt x="571" y="25359"/>
                    <a:pt x="571" y="24857"/>
                    <a:pt x="548" y="24309"/>
                  </a:cubicBezTo>
                  <a:cubicBezTo>
                    <a:pt x="548" y="23761"/>
                    <a:pt x="571" y="23259"/>
                    <a:pt x="571" y="22711"/>
                  </a:cubicBezTo>
                  <a:cubicBezTo>
                    <a:pt x="571" y="22164"/>
                    <a:pt x="548" y="21661"/>
                    <a:pt x="571" y="21114"/>
                  </a:cubicBezTo>
                  <a:cubicBezTo>
                    <a:pt x="571" y="20566"/>
                    <a:pt x="640" y="20064"/>
                    <a:pt x="662" y="19516"/>
                  </a:cubicBezTo>
                  <a:cubicBezTo>
                    <a:pt x="685" y="19014"/>
                    <a:pt x="662" y="18466"/>
                    <a:pt x="777" y="17941"/>
                  </a:cubicBezTo>
                  <a:cubicBezTo>
                    <a:pt x="891" y="17439"/>
                    <a:pt x="1142" y="16982"/>
                    <a:pt x="1279" y="16457"/>
                  </a:cubicBezTo>
                  <a:cubicBezTo>
                    <a:pt x="1393" y="15955"/>
                    <a:pt x="1484" y="15407"/>
                    <a:pt x="1598" y="14905"/>
                  </a:cubicBezTo>
                  <a:cubicBezTo>
                    <a:pt x="1712" y="14380"/>
                    <a:pt x="1827" y="13878"/>
                    <a:pt x="1918" y="13330"/>
                  </a:cubicBezTo>
                  <a:cubicBezTo>
                    <a:pt x="2009" y="12805"/>
                    <a:pt x="2078" y="12303"/>
                    <a:pt x="2146" y="11778"/>
                  </a:cubicBezTo>
                  <a:cubicBezTo>
                    <a:pt x="2215" y="11276"/>
                    <a:pt x="2260" y="10751"/>
                    <a:pt x="2306" y="10249"/>
                  </a:cubicBezTo>
                  <a:cubicBezTo>
                    <a:pt x="2374" y="9724"/>
                    <a:pt x="2488" y="9222"/>
                    <a:pt x="2580" y="8697"/>
                  </a:cubicBezTo>
                  <a:cubicBezTo>
                    <a:pt x="2648" y="8194"/>
                    <a:pt x="2671" y="7670"/>
                    <a:pt x="2785" y="7167"/>
                  </a:cubicBezTo>
                  <a:cubicBezTo>
                    <a:pt x="2899" y="6597"/>
                    <a:pt x="2991" y="6026"/>
                    <a:pt x="3059" y="5455"/>
                  </a:cubicBezTo>
                  <a:cubicBezTo>
                    <a:pt x="3128" y="4885"/>
                    <a:pt x="3173" y="4291"/>
                    <a:pt x="3173" y="3721"/>
                  </a:cubicBezTo>
                  <a:cubicBezTo>
                    <a:pt x="3173" y="3082"/>
                    <a:pt x="3082" y="2488"/>
                    <a:pt x="3013" y="1895"/>
                  </a:cubicBezTo>
                  <a:cubicBezTo>
                    <a:pt x="2945" y="1233"/>
                    <a:pt x="2877" y="639"/>
                    <a:pt x="2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64"/>
            <p:cNvSpPr/>
            <p:nvPr/>
          </p:nvSpPr>
          <p:spPr>
            <a:xfrm>
              <a:off x="4505104" y="3592773"/>
              <a:ext cx="151972" cy="745901"/>
            </a:xfrm>
            <a:custGeom>
              <a:avLst/>
              <a:gdLst/>
              <a:ahLst/>
              <a:cxnLst/>
              <a:rect l="l" t="t" r="r" b="b"/>
              <a:pathLst>
                <a:path w="3604" h="17689" extrusionOk="0">
                  <a:moveTo>
                    <a:pt x="3441" y="0"/>
                  </a:moveTo>
                  <a:cubicBezTo>
                    <a:pt x="3433" y="0"/>
                    <a:pt x="3427" y="2"/>
                    <a:pt x="3424" y="5"/>
                  </a:cubicBezTo>
                  <a:cubicBezTo>
                    <a:pt x="3265" y="279"/>
                    <a:pt x="3150" y="553"/>
                    <a:pt x="3036" y="804"/>
                  </a:cubicBezTo>
                  <a:cubicBezTo>
                    <a:pt x="2922" y="1078"/>
                    <a:pt x="2854" y="1375"/>
                    <a:pt x="2740" y="1648"/>
                  </a:cubicBezTo>
                  <a:cubicBezTo>
                    <a:pt x="2625" y="1922"/>
                    <a:pt x="2443" y="2151"/>
                    <a:pt x="2329" y="2447"/>
                  </a:cubicBezTo>
                  <a:cubicBezTo>
                    <a:pt x="2215" y="2721"/>
                    <a:pt x="2100" y="2972"/>
                    <a:pt x="1986" y="3246"/>
                  </a:cubicBezTo>
                  <a:cubicBezTo>
                    <a:pt x="1849" y="3497"/>
                    <a:pt x="1735" y="3771"/>
                    <a:pt x="1598" y="4068"/>
                  </a:cubicBezTo>
                  <a:cubicBezTo>
                    <a:pt x="1439" y="4342"/>
                    <a:pt x="1279" y="4570"/>
                    <a:pt x="1165" y="4867"/>
                  </a:cubicBezTo>
                  <a:cubicBezTo>
                    <a:pt x="1050" y="5141"/>
                    <a:pt x="914" y="5415"/>
                    <a:pt x="799" y="5688"/>
                  </a:cubicBezTo>
                  <a:cubicBezTo>
                    <a:pt x="640" y="5985"/>
                    <a:pt x="526" y="6236"/>
                    <a:pt x="411" y="6510"/>
                  </a:cubicBezTo>
                  <a:cubicBezTo>
                    <a:pt x="297" y="6807"/>
                    <a:pt x="297" y="7126"/>
                    <a:pt x="229" y="7423"/>
                  </a:cubicBezTo>
                  <a:cubicBezTo>
                    <a:pt x="160" y="7743"/>
                    <a:pt x="23" y="8039"/>
                    <a:pt x="23" y="8336"/>
                  </a:cubicBezTo>
                  <a:cubicBezTo>
                    <a:pt x="1" y="8656"/>
                    <a:pt x="46" y="8975"/>
                    <a:pt x="46" y="9249"/>
                  </a:cubicBezTo>
                  <a:cubicBezTo>
                    <a:pt x="46" y="9569"/>
                    <a:pt x="69" y="9865"/>
                    <a:pt x="69" y="10162"/>
                  </a:cubicBezTo>
                  <a:cubicBezTo>
                    <a:pt x="115" y="10459"/>
                    <a:pt x="137" y="10779"/>
                    <a:pt x="160" y="11052"/>
                  </a:cubicBezTo>
                  <a:cubicBezTo>
                    <a:pt x="183" y="11349"/>
                    <a:pt x="274" y="11623"/>
                    <a:pt x="297" y="11943"/>
                  </a:cubicBezTo>
                  <a:cubicBezTo>
                    <a:pt x="366" y="12216"/>
                    <a:pt x="366" y="12536"/>
                    <a:pt x="411" y="12856"/>
                  </a:cubicBezTo>
                  <a:cubicBezTo>
                    <a:pt x="480" y="13175"/>
                    <a:pt x="571" y="13472"/>
                    <a:pt x="662" y="13791"/>
                  </a:cubicBezTo>
                  <a:cubicBezTo>
                    <a:pt x="754" y="14134"/>
                    <a:pt x="868" y="14385"/>
                    <a:pt x="868" y="14659"/>
                  </a:cubicBezTo>
                  <a:cubicBezTo>
                    <a:pt x="914" y="14910"/>
                    <a:pt x="914" y="15184"/>
                    <a:pt x="914" y="15480"/>
                  </a:cubicBezTo>
                  <a:cubicBezTo>
                    <a:pt x="914" y="15800"/>
                    <a:pt x="959" y="16165"/>
                    <a:pt x="982" y="16530"/>
                  </a:cubicBezTo>
                  <a:cubicBezTo>
                    <a:pt x="982" y="16896"/>
                    <a:pt x="1050" y="17284"/>
                    <a:pt x="1165" y="17672"/>
                  </a:cubicBezTo>
                  <a:cubicBezTo>
                    <a:pt x="1073" y="17329"/>
                    <a:pt x="1050" y="17010"/>
                    <a:pt x="1028" y="16713"/>
                  </a:cubicBezTo>
                  <a:cubicBezTo>
                    <a:pt x="1028" y="16394"/>
                    <a:pt x="1050" y="16097"/>
                    <a:pt x="1096" y="15823"/>
                  </a:cubicBezTo>
                  <a:cubicBezTo>
                    <a:pt x="1165" y="15503"/>
                    <a:pt x="1142" y="15229"/>
                    <a:pt x="1165" y="14933"/>
                  </a:cubicBezTo>
                  <a:cubicBezTo>
                    <a:pt x="1187" y="14659"/>
                    <a:pt x="1233" y="14362"/>
                    <a:pt x="1187" y="14043"/>
                  </a:cubicBezTo>
                  <a:cubicBezTo>
                    <a:pt x="1142" y="13769"/>
                    <a:pt x="1050" y="13472"/>
                    <a:pt x="1028" y="13198"/>
                  </a:cubicBezTo>
                  <a:cubicBezTo>
                    <a:pt x="1028" y="12901"/>
                    <a:pt x="982" y="12627"/>
                    <a:pt x="982" y="12331"/>
                  </a:cubicBezTo>
                  <a:cubicBezTo>
                    <a:pt x="982" y="12034"/>
                    <a:pt x="1073" y="11714"/>
                    <a:pt x="1050" y="11395"/>
                  </a:cubicBezTo>
                  <a:lnTo>
                    <a:pt x="982" y="10482"/>
                  </a:lnTo>
                  <a:cubicBezTo>
                    <a:pt x="959" y="10208"/>
                    <a:pt x="914" y="9888"/>
                    <a:pt x="868" y="9592"/>
                  </a:cubicBezTo>
                  <a:cubicBezTo>
                    <a:pt x="845" y="9318"/>
                    <a:pt x="799" y="8998"/>
                    <a:pt x="754" y="8724"/>
                  </a:cubicBezTo>
                  <a:cubicBezTo>
                    <a:pt x="731" y="8428"/>
                    <a:pt x="754" y="8154"/>
                    <a:pt x="754" y="7857"/>
                  </a:cubicBezTo>
                  <a:cubicBezTo>
                    <a:pt x="754" y="7583"/>
                    <a:pt x="799" y="7309"/>
                    <a:pt x="845" y="7058"/>
                  </a:cubicBezTo>
                  <a:cubicBezTo>
                    <a:pt x="914" y="6807"/>
                    <a:pt x="936" y="6510"/>
                    <a:pt x="1050" y="6259"/>
                  </a:cubicBezTo>
                  <a:cubicBezTo>
                    <a:pt x="1142" y="6008"/>
                    <a:pt x="1324" y="5757"/>
                    <a:pt x="1439" y="5483"/>
                  </a:cubicBezTo>
                  <a:cubicBezTo>
                    <a:pt x="1553" y="5209"/>
                    <a:pt x="1621" y="4912"/>
                    <a:pt x="1735" y="4639"/>
                  </a:cubicBezTo>
                  <a:cubicBezTo>
                    <a:pt x="1849" y="4342"/>
                    <a:pt x="2078" y="4114"/>
                    <a:pt x="2192" y="3862"/>
                  </a:cubicBezTo>
                  <a:cubicBezTo>
                    <a:pt x="2306" y="3611"/>
                    <a:pt x="2397" y="3360"/>
                    <a:pt x="2466" y="3132"/>
                  </a:cubicBezTo>
                  <a:cubicBezTo>
                    <a:pt x="2557" y="2858"/>
                    <a:pt x="2694" y="2630"/>
                    <a:pt x="2785" y="2379"/>
                  </a:cubicBezTo>
                  <a:cubicBezTo>
                    <a:pt x="2877" y="2128"/>
                    <a:pt x="2922" y="1877"/>
                    <a:pt x="3013" y="1603"/>
                  </a:cubicBezTo>
                  <a:cubicBezTo>
                    <a:pt x="3105" y="1352"/>
                    <a:pt x="3219" y="1123"/>
                    <a:pt x="3333" y="872"/>
                  </a:cubicBezTo>
                  <a:lnTo>
                    <a:pt x="3584" y="96"/>
                  </a:lnTo>
                  <a:cubicBezTo>
                    <a:pt x="3604" y="57"/>
                    <a:pt x="3487" y="0"/>
                    <a:pt x="3441" y="0"/>
                  </a:cubicBezTo>
                  <a:close/>
                  <a:moveTo>
                    <a:pt x="1165" y="17672"/>
                  </a:moveTo>
                  <a:cubicBezTo>
                    <a:pt x="1165" y="17683"/>
                    <a:pt x="1170" y="17689"/>
                    <a:pt x="1173" y="17689"/>
                  </a:cubicBezTo>
                  <a:cubicBezTo>
                    <a:pt x="1176" y="17689"/>
                    <a:pt x="1176" y="17683"/>
                    <a:pt x="1165" y="176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64"/>
            <p:cNvSpPr/>
            <p:nvPr/>
          </p:nvSpPr>
          <p:spPr>
            <a:xfrm>
              <a:off x="4121065" y="1974935"/>
              <a:ext cx="11596" cy="4849"/>
            </a:xfrm>
            <a:custGeom>
              <a:avLst/>
              <a:gdLst/>
              <a:ahLst/>
              <a:cxnLst/>
              <a:rect l="l" t="t" r="r" b="b"/>
              <a:pathLst>
                <a:path w="275" h="115" extrusionOk="0">
                  <a:moveTo>
                    <a:pt x="274" y="1"/>
                  </a:moveTo>
                  <a:cubicBezTo>
                    <a:pt x="206" y="24"/>
                    <a:pt x="69" y="69"/>
                    <a:pt x="0" y="92"/>
                  </a:cubicBezTo>
                  <a:lnTo>
                    <a:pt x="0" y="115"/>
                  </a:lnTo>
                  <a:cubicBezTo>
                    <a:pt x="92" y="92"/>
                    <a:pt x="206" y="69"/>
                    <a:pt x="274" y="1"/>
                  </a:cubicBezTo>
                  <a:close/>
                </a:path>
              </a:pathLst>
            </a:custGeom>
            <a:solidFill>
              <a:srgbClr val="77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4" name="Google Shape;2394;p64"/>
          <p:cNvGrpSpPr/>
          <p:nvPr/>
        </p:nvGrpSpPr>
        <p:grpSpPr>
          <a:xfrm>
            <a:off x="1012069" y="1507650"/>
            <a:ext cx="1464887" cy="2421872"/>
            <a:chOff x="1192651" y="1660050"/>
            <a:chExt cx="1464887" cy="2421872"/>
          </a:xfrm>
        </p:grpSpPr>
        <p:grpSp>
          <p:nvGrpSpPr>
            <p:cNvPr id="2395" name="Google Shape;2395;p64"/>
            <p:cNvGrpSpPr/>
            <p:nvPr/>
          </p:nvGrpSpPr>
          <p:grpSpPr>
            <a:xfrm>
              <a:off x="1533595" y="1747292"/>
              <a:ext cx="722407" cy="2334630"/>
              <a:chOff x="4024577" y="1974935"/>
              <a:chExt cx="865572" cy="2797305"/>
            </a:xfrm>
          </p:grpSpPr>
          <p:sp>
            <p:nvSpPr>
              <p:cNvPr id="2396" name="Google Shape;2396;p64"/>
              <p:cNvSpPr/>
              <p:nvPr/>
            </p:nvSpPr>
            <p:spPr>
              <a:xfrm>
                <a:off x="4024577" y="4201054"/>
                <a:ext cx="477450" cy="372375"/>
              </a:xfrm>
              <a:custGeom>
                <a:avLst/>
                <a:gdLst/>
                <a:ahLst/>
                <a:cxnLst/>
                <a:rect l="l" t="t" r="r" b="b"/>
                <a:pathLst>
                  <a:path w="19098" h="14895" extrusionOk="0">
                    <a:moveTo>
                      <a:pt x="17088" y="463"/>
                    </a:moveTo>
                    <a:cubicBezTo>
                      <a:pt x="15945" y="1828"/>
                      <a:pt x="14961" y="8845"/>
                      <a:pt x="12135" y="11131"/>
                    </a:cubicBezTo>
                    <a:cubicBezTo>
                      <a:pt x="9309" y="13417"/>
                      <a:pt x="1117" y="13576"/>
                      <a:pt x="133" y="14179"/>
                    </a:cubicBezTo>
                    <a:cubicBezTo>
                      <a:pt x="-851" y="14782"/>
                      <a:pt x="3880" y="15099"/>
                      <a:pt x="6229" y="14750"/>
                    </a:cubicBezTo>
                    <a:cubicBezTo>
                      <a:pt x="8579" y="14401"/>
                      <a:pt x="12103" y="14052"/>
                      <a:pt x="14230" y="12083"/>
                    </a:cubicBezTo>
                    <a:cubicBezTo>
                      <a:pt x="16357" y="10115"/>
                      <a:pt x="18517" y="4876"/>
                      <a:pt x="18993" y="2939"/>
                    </a:cubicBezTo>
                    <a:cubicBezTo>
                      <a:pt x="19469" y="1002"/>
                      <a:pt x="18231" y="-902"/>
                      <a:pt x="17088" y="463"/>
                    </a:cubicBezTo>
                    <a:close/>
                  </a:path>
                </a:pathLst>
              </a:custGeom>
              <a:solidFill>
                <a:schemeClr val="dk2"/>
              </a:solidFill>
              <a:ln>
                <a:noFill/>
              </a:ln>
            </p:spPr>
          </p:sp>
          <p:sp>
            <p:nvSpPr>
              <p:cNvPr id="2397" name="Google Shape;2397;p64"/>
              <p:cNvSpPr/>
              <p:nvPr/>
            </p:nvSpPr>
            <p:spPr>
              <a:xfrm rot="-1581882">
                <a:off x="4095129" y="4537542"/>
                <a:ext cx="208315" cy="162191"/>
              </a:xfrm>
              <a:custGeom>
                <a:avLst/>
                <a:gdLst/>
                <a:ahLst/>
                <a:cxnLst/>
                <a:rect l="l" t="t" r="r" b="b"/>
                <a:pathLst>
                  <a:path w="19163" h="14920" extrusionOk="0">
                    <a:moveTo>
                      <a:pt x="17133" y="395"/>
                    </a:moveTo>
                    <a:cubicBezTo>
                      <a:pt x="16085" y="1538"/>
                      <a:pt x="15577" y="7443"/>
                      <a:pt x="12751" y="9729"/>
                    </a:cubicBezTo>
                    <a:cubicBezTo>
                      <a:pt x="9925" y="12015"/>
                      <a:pt x="1258" y="13286"/>
                      <a:pt x="178" y="14111"/>
                    </a:cubicBezTo>
                    <a:cubicBezTo>
                      <a:pt x="-901" y="14937"/>
                      <a:pt x="3925" y="15031"/>
                      <a:pt x="6274" y="14682"/>
                    </a:cubicBezTo>
                    <a:cubicBezTo>
                      <a:pt x="8624" y="14333"/>
                      <a:pt x="12148" y="13984"/>
                      <a:pt x="14275" y="12015"/>
                    </a:cubicBezTo>
                    <a:cubicBezTo>
                      <a:pt x="16402" y="10047"/>
                      <a:pt x="18562" y="4808"/>
                      <a:pt x="19038" y="2871"/>
                    </a:cubicBezTo>
                    <a:cubicBezTo>
                      <a:pt x="19514" y="934"/>
                      <a:pt x="18181" y="-748"/>
                      <a:pt x="17133" y="395"/>
                    </a:cubicBezTo>
                    <a:close/>
                  </a:path>
                </a:pathLst>
              </a:custGeom>
              <a:solidFill>
                <a:schemeClr val="dk2"/>
              </a:solidFill>
              <a:ln>
                <a:noFill/>
              </a:ln>
            </p:spPr>
          </p:sp>
          <p:sp>
            <p:nvSpPr>
              <p:cNvPr id="2398" name="Google Shape;2398;p64"/>
              <p:cNvSpPr/>
              <p:nvPr/>
            </p:nvSpPr>
            <p:spPr>
              <a:xfrm>
                <a:off x="4151137" y="4403113"/>
                <a:ext cx="207175" cy="110350"/>
              </a:xfrm>
              <a:custGeom>
                <a:avLst/>
                <a:gdLst/>
                <a:ahLst/>
                <a:cxnLst/>
                <a:rect l="l" t="t" r="r" b="b"/>
                <a:pathLst>
                  <a:path w="8287" h="4414" extrusionOk="0">
                    <a:moveTo>
                      <a:pt x="8215" y="2858"/>
                    </a:moveTo>
                    <a:cubicBezTo>
                      <a:pt x="7929" y="2477"/>
                      <a:pt x="4215" y="2572"/>
                      <a:pt x="2881" y="2096"/>
                    </a:cubicBezTo>
                    <a:cubicBezTo>
                      <a:pt x="1548" y="1620"/>
                      <a:pt x="563" y="0"/>
                      <a:pt x="214" y="0"/>
                    </a:cubicBezTo>
                    <a:cubicBezTo>
                      <a:pt x="-135" y="0"/>
                      <a:pt x="55" y="1366"/>
                      <a:pt x="785" y="2096"/>
                    </a:cubicBezTo>
                    <a:cubicBezTo>
                      <a:pt x="1515" y="2826"/>
                      <a:pt x="3357" y="4255"/>
                      <a:pt x="4595" y="4382"/>
                    </a:cubicBezTo>
                    <a:cubicBezTo>
                      <a:pt x="5833" y="4509"/>
                      <a:pt x="8501" y="3239"/>
                      <a:pt x="8215" y="2858"/>
                    </a:cubicBezTo>
                    <a:close/>
                  </a:path>
                </a:pathLst>
              </a:custGeom>
              <a:solidFill>
                <a:schemeClr val="dk2"/>
              </a:solidFill>
              <a:ln>
                <a:noFill/>
              </a:ln>
            </p:spPr>
          </p:sp>
          <p:sp>
            <p:nvSpPr>
              <p:cNvPr id="2399" name="Google Shape;2399;p64"/>
              <p:cNvSpPr/>
              <p:nvPr/>
            </p:nvSpPr>
            <p:spPr>
              <a:xfrm flipH="1">
                <a:off x="4534163" y="4260601"/>
                <a:ext cx="355987" cy="277643"/>
              </a:xfrm>
              <a:custGeom>
                <a:avLst/>
                <a:gdLst/>
                <a:ahLst/>
                <a:cxnLst/>
                <a:rect l="l" t="t" r="r" b="b"/>
                <a:pathLst>
                  <a:path w="19098" h="14895" extrusionOk="0">
                    <a:moveTo>
                      <a:pt x="17088" y="463"/>
                    </a:moveTo>
                    <a:cubicBezTo>
                      <a:pt x="15945" y="1828"/>
                      <a:pt x="14961" y="8845"/>
                      <a:pt x="12135" y="11131"/>
                    </a:cubicBezTo>
                    <a:cubicBezTo>
                      <a:pt x="9309" y="13417"/>
                      <a:pt x="1117" y="13576"/>
                      <a:pt x="133" y="14179"/>
                    </a:cubicBezTo>
                    <a:cubicBezTo>
                      <a:pt x="-851" y="14782"/>
                      <a:pt x="3880" y="15099"/>
                      <a:pt x="6229" y="14750"/>
                    </a:cubicBezTo>
                    <a:cubicBezTo>
                      <a:pt x="8579" y="14401"/>
                      <a:pt x="12103" y="14052"/>
                      <a:pt x="14230" y="12083"/>
                    </a:cubicBezTo>
                    <a:cubicBezTo>
                      <a:pt x="16357" y="10115"/>
                      <a:pt x="18517" y="4876"/>
                      <a:pt x="18993" y="2939"/>
                    </a:cubicBezTo>
                    <a:cubicBezTo>
                      <a:pt x="19469" y="1002"/>
                      <a:pt x="18231" y="-902"/>
                      <a:pt x="17088" y="463"/>
                    </a:cubicBezTo>
                    <a:close/>
                  </a:path>
                </a:pathLst>
              </a:custGeom>
              <a:solidFill>
                <a:schemeClr val="dk2"/>
              </a:solidFill>
              <a:ln>
                <a:noFill/>
              </a:ln>
            </p:spPr>
          </p:sp>
          <p:sp>
            <p:nvSpPr>
              <p:cNvPr id="2400" name="Google Shape;2400;p64"/>
              <p:cNvSpPr/>
              <p:nvPr/>
            </p:nvSpPr>
            <p:spPr>
              <a:xfrm rot="1582049" flipH="1">
                <a:off x="4697738" y="4537363"/>
                <a:ext cx="155331" cy="120938"/>
              </a:xfrm>
              <a:custGeom>
                <a:avLst/>
                <a:gdLst/>
                <a:ahLst/>
                <a:cxnLst/>
                <a:rect l="l" t="t" r="r" b="b"/>
                <a:pathLst>
                  <a:path w="19163" h="14920" extrusionOk="0">
                    <a:moveTo>
                      <a:pt x="17133" y="395"/>
                    </a:moveTo>
                    <a:cubicBezTo>
                      <a:pt x="16085" y="1538"/>
                      <a:pt x="15577" y="7443"/>
                      <a:pt x="12751" y="9729"/>
                    </a:cubicBezTo>
                    <a:cubicBezTo>
                      <a:pt x="9925" y="12015"/>
                      <a:pt x="1258" y="13286"/>
                      <a:pt x="178" y="14111"/>
                    </a:cubicBezTo>
                    <a:cubicBezTo>
                      <a:pt x="-901" y="14937"/>
                      <a:pt x="3925" y="15031"/>
                      <a:pt x="6274" y="14682"/>
                    </a:cubicBezTo>
                    <a:cubicBezTo>
                      <a:pt x="8624" y="14333"/>
                      <a:pt x="12148" y="13984"/>
                      <a:pt x="14275" y="12015"/>
                    </a:cubicBezTo>
                    <a:cubicBezTo>
                      <a:pt x="16402" y="10047"/>
                      <a:pt x="18562" y="4808"/>
                      <a:pt x="19038" y="2871"/>
                    </a:cubicBezTo>
                    <a:cubicBezTo>
                      <a:pt x="19514" y="934"/>
                      <a:pt x="18181" y="-748"/>
                      <a:pt x="17133" y="395"/>
                    </a:cubicBezTo>
                    <a:close/>
                  </a:path>
                </a:pathLst>
              </a:custGeom>
              <a:solidFill>
                <a:schemeClr val="dk2"/>
              </a:solidFill>
              <a:ln>
                <a:noFill/>
              </a:ln>
            </p:spPr>
          </p:sp>
          <p:sp>
            <p:nvSpPr>
              <p:cNvPr id="2401" name="Google Shape;2401;p64"/>
              <p:cNvSpPr/>
              <p:nvPr/>
            </p:nvSpPr>
            <p:spPr>
              <a:xfrm flipH="1">
                <a:off x="4641313" y="4411259"/>
                <a:ext cx="154470" cy="82277"/>
              </a:xfrm>
              <a:custGeom>
                <a:avLst/>
                <a:gdLst/>
                <a:ahLst/>
                <a:cxnLst/>
                <a:rect l="l" t="t" r="r" b="b"/>
                <a:pathLst>
                  <a:path w="8287" h="4414" extrusionOk="0">
                    <a:moveTo>
                      <a:pt x="8215" y="2858"/>
                    </a:moveTo>
                    <a:cubicBezTo>
                      <a:pt x="7929" y="2477"/>
                      <a:pt x="4215" y="2572"/>
                      <a:pt x="2881" y="2096"/>
                    </a:cubicBezTo>
                    <a:cubicBezTo>
                      <a:pt x="1548" y="1620"/>
                      <a:pt x="563" y="0"/>
                      <a:pt x="214" y="0"/>
                    </a:cubicBezTo>
                    <a:cubicBezTo>
                      <a:pt x="-135" y="0"/>
                      <a:pt x="55" y="1366"/>
                      <a:pt x="785" y="2096"/>
                    </a:cubicBezTo>
                    <a:cubicBezTo>
                      <a:pt x="1515" y="2826"/>
                      <a:pt x="3357" y="4255"/>
                      <a:pt x="4595" y="4382"/>
                    </a:cubicBezTo>
                    <a:cubicBezTo>
                      <a:pt x="5833" y="4509"/>
                      <a:pt x="8501" y="3239"/>
                      <a:pt x="8215" y="2858"/>
                    </a:cubicBezTo>
                    <a:close/>
                  </a:path>
                </a:pathLst>
              </a:custGeom>
              <a:solidFill>
                <a:schemeClr val="dk2"/>
              </a:solidFill>
              <a:ln>
                <a:noFill/>
              </a:ln>
            </p:spPr>
          </p:sp>
          <p:sp>
            <p:nvSpPr>
              <p:cNvPr id="2402" name="Google Shape;2402;p64"/>
              <p:cNvSpPr/>
              <p:nvPr/>
            </p:nvSpPr>
            <p:spPr>
              <a:xfrm>
                <a:off x="4420799" y="4254200"/>
                <a:ext cx="81225" cy="518039"/>
              </a:xfrm>
              <a:custGeom>
                <a:avLst/>
                <a:gdLst/>
                <a:ahLst/>
                <a:cxnLst/>
                <a:rect l="l" t="t" r="r" b="b"/>
                <a:pathLst>
                  <a:path w="4977" h="19673" extrusionOk="0">
                    <a:moveTo>
                      <a:pt x="4953" y="1575"/>
                    </a:moveTo>
                    <a:cubicBezTo>
                      <a:pt x="5048" y="2813"/>
                      <a:pt x="3493" y="5957"/>
                      <a:pt x="3429" y="7862"/>
                    </a:cubicBezTo>
                    <a:cubicBezTo>
                      <a:pt x="3366" y="9767"/>
                      <a:pt x="4763" y="11608"/>
                      <a:pt x="4572" y="13005"/>
                    </a:cubicBezTo>
                    <a:cubicBezTo>
                      <a:pt x="4382" y="14402"/>
                      <a:pt x="2667" y="15133"/>
                      <a:pt x="2286" y="16244"/>
                    </a:cubicBezTo>
                    <a:cubicBezTo>
                      <a:pt x="1905" y="17355"/>
                      <a:pt x="2667" y="19673"/>
                      <a:pt x="2286" y="19673"/>
                    </a:cubicBezTo>
                    <a:cubicBezTo>
                      <a:pt x="1905" y="19673"/>
                      <a:pt x="0" y="17546"/>
                      <a:pt x="0" y="16244"/>
                    </a:cubicBezTo>
                    <a:cubicBezTo>
                      <a:pt x="0" y="14942"/>
                      <a:pt x="2032" y="13354"/>
                      <a:pt x="2286" y="11862"/>
                    </a:cubicBezTo>
                    <a:cubicBezTo>
                      <a:pt x="2540" y="10370"/>
                      <a:pt x="1429" y="9195"/>
                      <a:pt x="1524" y="7290"/>
                    </a:cubicBezTo>
                    <a:cubicBezTo>
                      <a:pt x="1619" y="5385"/>
                      <a:pt x="2287" y="1385"/>
                      <a:pt x="2858" y="432"/>
                    </a:cubicBezTo>
                    <a:cubicBezTo>
                      <a:pt x="3430" y="-520"/>
                      <a:pt x="4858" y="337"/>
                      <a:pt x="4953" y="1575"/>
                    </a:cubicBezTo>
                    <a:close/>
                  </a:path>
                </a:pathLst>
              </a:custGeom>
              <a:solidFill>
                <a:schemeClr val="dk2"/>
              </a:solidFill>
              <a:ln w="9525" cap="flat" cmpd="sng">
                <a:solidFill>
                  <a:schemeClr val="dk2"/>
                </a:solidFill>
                <a:prstDash val="solid"/>
                <a:round/>
                <a:headEnd type="none" w="med" len="med"/>
                <a:tailEnd type="none" w="med" len="med"/>
              </a:ln>
            </p:spPr>
          </p:sp>
          <p:sp>
            <p:nvSpPr>
              <p:cNvPr id="2403" name="Google Shape;2403;p64"/>
              <p:cNvSpPr/>
              <p:nvPr/>
            </p:nvSpPr>
            <p:spPr>
              <a:xfrm rot="-577178">
                <a:off x="4525780" y="4236426"/>
                <a:ext cx="211717" cy="472881"/>
              </a:xfrm>
              <a:custGeom>
                <a:avLst/>
                <a:gdLst/>
                <a:ahLst/>
                <a:cxnLst/>
                <a:rect l="l" t="t" r="r" b="b"/>
                <a:pathLst>
                  <a:path w="8469" h="18916" extrusionOk="0">
                    <a:moveTo>
                      <a:pt x="1897" y="1143"/>
                    </a:moveTo>
                    <a:cubicBezTo>
                      <a:pt x="1929" y="2572"/>
                      <a:pt x="1675" y="7652"/>
                      <a:pt x="2088" y="9716"/>
                    </a:cubicBezTo>
                    <a:cubicBezTo>
                      <a:pt x="2501" y="11780"/>
                      <a:pt x="3739" y="12224"/>
                      <a:pt x="4374" y="13526"/>
                    </a:cubicBezTo>
                    <a:cubicBezTo>
                      <a:pt x="5009" y="14828"/>
                      <a:pt x="5231" y="16637"/>
                      <a:pt x="5898" y="17526"/>
                    </a:cubicBezTo>
                    <a:cubicBezTo>
                      <a:pt x="6565" y="18415"/>
                      <a:pt x="8565" y="18765"/>
                      <a:pt x="8374" y="18860"/>
                    </a:cubicBezTo>
                    <a:cubicBezTo>
                      <a:pt x="8184" y="18955"/>
                      <a:pt x="5612" y="18892"/>
                      <a:pt x="4755" y="18098"/>
                    </a:cubicBezTo>
                    <a:cubicBezTo>
                      <a:pt x="3898" y="17304"/>
                      <a:pt x="3993" y="15589"/>
                      <a:pt x="3231" y="14097"/>
                    </a:cubicBezTo>
                    <a:cubicBezTo>
                      <a:pt x="2469" y="12605"/>
                      <a:pt x="659" y="11494"/>
                      <a:pt x="183" y="9144"/>
                    </a:cubicBezTo>
                    <a:cubicBezTo>
                      <a:pt x="-293" y="6795"/>
                      <a:pt x="341" y="1524"/>
                      <a:pt x="373" y="0"/>
                    </a:cubicBezTo>
                  </a:path>
                </a:pathLst>
              </a:custGeom>
              <a:solidFill>
                <a:schemeClr val="dk2"/>
              </a:solidFill>
              <a:ln w="9525" cap="flat" cmpd="sng">
                <a:solidFill>
                  <a:schemeClr val="dk2"/>
                </a:solidFill>
                <a:prstDash val="solid"/>
                <a:round/>
                <a:headEnd type="none" w="med" len="med"/>
                <a:tailEnd type="none" w="med" len="med"/>
              </a:ln>
            </p:spPr>
          </p:sp>
          <p:sp>
            <p:nvSpPr>
              <p:cNvPr id="2404" name="Google Shape;2404;p64"/>
              <p:cNvSpPr/>
              <p:nvPr/>
            </p:nvSpPr>
            <p:spPr>
              <a:xfrm rot="1582049" flipH="1">
                <a:off x="4553963" y="4561201"/>
                <a:ext cx="155331" cy="120938"/>
              </a:xfrm>
              <a:custGeom>
                <a:avLst/>
                <a:gdLst/>
                <a:ahLst/>
                <a:cxnLst/>
                <a:rect l="l" t="t" r="r" b="b"/>
                <a:pathLst>
                  <a:path w="19163" h="14920" extrusionOk="0">
                    <a:moveTo>
                      <a:pt x="17133" y="395"/>
                    </a:moveTo>
                    <a:cubicBezTo>
                      <a:pt x="16085" y="1538"/>
                      <a:pt x="15577" y="7443"/>
                      <a:pt x="12751" y="9729"/>
                    </a:cubicBezTo>
                    <a:cubicBezTo>
                      <a:pt x="9925" y="12015"/>
                      <a:pt x="1258" y="13286"/>
                      <a:pt x="178" y="14111"/>
                    </a:cubicBezTo>
                    <a:cubicBezTo>
                      <a:pt x="-901" y="14937"/>
                      <a:pt x="3925" y="15031"/>
                      <a:pt x="6274" y="14682"/>
                    </a:cubicBezTo>
                    <a:cubicBezTo>
                      <a:pt x="8624" y="14333"/>
                      <a:pt x="12148" y="13984"/>
                      <a:pt x="14275" y="12015"/>
                    </a:cubicBezTo>
                    <a:cubicBezTo>
                      <a:pt x="16402" y="10047"/>
                      <a:pt x="18562" y="4808"/>
                      <a:pt x="19038" y="2871"/>
                    </a:cubicBezTo>
                    <a:cubicBezTo>
                      <a:pt x="19514" y="934"/>
                      <a:pt x="18181" y="-748"/>
                      <a:pt x="17133" y="395"/>
                    </a:cubicBezTo>
                    <a:close/>
                  </a:path>
                </a:pathLst>
              </a:custGeom>
              <a:solidFill>
                <a:schemeClr val="dk2"/>
              </a:solidFill>
              <a:ln>
                <a:noFill/>
              </a:ln>
            </p:spPr>
          </p:sp>
          <p:sp>
            <p:nvSpPr>
              <p:cNvPr id="2405" name="Google Shape;2405;p64"/>
              <p:cNvSpPr/>
              <p:nvPr/>
            </p:nvSpPr>
            <p:spPr>
              <a:xfrm rot="-3600236">
                <a:off x="4318590" y="4546831"/>
                <a:ext cx="178192" cy="94908"/>
              </a:xfrm>
              <a:custGeom>
                <a:avLst/>
                <a:gdLst/>
                <a:ahLst/>
                <a:cxnLst/>
                <a:rect l="l" t="t" r="r" b="b"/>
                <a:pathLst>
                  <a:path w="8287" h="4414" extrusionOk="0">
                    <a:moveTo>
                      <a:pt x="8215" y="2858"/>
                    </a:moveTo>
                    <a:cubicBezTo>
                      <a:pt x="7929" y="2477"/>
                      <a:pt x="4215" y="2572"/>
                      <a:pt x="2881" y="2096"/>
                    </a:cubicBezTo>
                    <a:cubicBezTo>
                      <a:pt x="1548" y="1620"/>
                      <a:pt x="563" y="0"/>
                      <a:pt x="214" y="0"/>
                    </a:cubicBezTo>
                    <a:cubicBezTo>
                      <a:pt x="-135" y="0"/>
                      <a:pt x="55" y="1366"/>
                      <a:pt x="785" y="2096"/>
                    </a:cubicBezTo>
                    <a:cubicBezTo>
                      <a:pt x="1515" y="2826"/>
                      <a:pt x="3357" y="4255"/>
                      <a:pt x="4595" y="4382"/>
                    </a:cubicBezTo>
                    <a:cubicBezTo>
                      <a:pt x="5833" y="4509"/>
                      <a:pt x="8501" y="3239"/>
                      <a:pt x="8215" y="2858"/>
                    </a:cubicBezTo>
                    <a:close/>
                  </a:path>
                </a:pathLst>
              </a:custGeom>
              <a:solidFill>
                <a:schemeClr val="dk2"/>
              </a:solidFill>
              <a:ln>
                <a:noFill/>
              </a:ln>
            </p:spPr>
          </p:sp>
          <p:sp>
            <p:nvSpPr>
              <p:cNvPr id="2406" name="Google Shape;2406;p64"/>
              <p:cNvSpPr/>
              <p:nvPr/>
            </p:nvSpPr>
            <p:spPr>
              <a:xfrm>
                <a:off x="4463736" y="2854720"/>
                <a:ext cx="389839" cy="1366733"/>
              </a:xfrm>
              <a:custGeom>
                <a:avLst/>
                <a:gdLst/>
                <a:ahLst/>
                <a:cxnLst/>
                <a:rect l="l" t="t" r="r" b="b"/>
                <a:pathLst>
                  <a:path w="9245" h="32412" extrusionOk="0">
                    <a:moveTo>
                      <a:pt x="8925" y="0"/>
                    </a:moveTo>
                    <a:cubicBezTo>
                      <a:pt x="8696" y="2762"/>
                      <a:pt x="8126" y="5501"/>
                      <a:pt x="7213" y="8126"/>
                    </a:cubicBezTo>
                    <a:cubicBezTo>
                      <a:pt x="6756" y="9450"/>
                      <a:pt x="6231" y="10705"/>
                      <a:pt x="5615" y="11960"/>
                    </a:cubicBezTo>
                    <a:lnTo>
                      <a:pt x="4679" y="13832"/>
                    </a:lnTo>
                    <a:cubicBezTo>
                      <a:pt x="4337" y="14471"/>
                      <a:pt x="4063" y="15156"/>
                      <a:pt x="3789" y="15795"/>
                    </a:cubicBezTo>
                    <a:cubicBezTo>
                      <a:pt x="3287" y="17119"/>
                      <a:pt x="2853" y="18420"/>
                      <a:pt x="2260" y="19653"/>
                    </a:cubicBezTo>
                    <a:cubicBezTo>
                      <a:pt x="1689" y="20885"/>
                      <a:pt x="1004" y="22163"/>
                      <a:pt x="571" y="23624"/>
                    </a:cubicBezTo>
                    <a:cubicBezTo>
                      <a:pt x="114" y="25085"/>
                      <a:pt x="0" y="26614"/>
                      <a:pt x="91" y="28098"/>
                    </a:cubicBezTo>
                    <a:cubicBezTo>
                      <a:pt x="183" y="29582"/>
                      <a:pt x="411" y="31020"/>
                      <a:pt x="639" y="32412"/>
                    </a:cubicBezTo>
                    <a:lnTo>
                      <a:pt x="2922" y="31978"/>
                    </a:lnTo>
                    <a:cubicBezTo>
                      <a:pt x="2602" y="30631"/>
                      <a:pt x="2305" y="29308"/>
                      <a:pt x="2168" y="27984"/>
                    </a:cubicBezTo>
                    <a:cubicBezTo>
                      <a:pt x="2031" y="26683"/>
                      <a:pt x="2031" y="25382"/>
                      <a:pt x="2351" y="24126"/>
                    </a:cubicBezTo>
                    <a:cubicBezTo>
                      <a:pt x="2625" y="22871"/>
                      <a:pt x="3196" y="21593"/>
                      <a:pt x="3721" y="20292"/>
                    </a:cubicBezTo>
                    <a:cubicBezTo>
                      <a:pt x="3972" y="19630"/>
                      <a:pt x="4223" y="18945"/>
                      <a:pt x="4428" y="18260"/>
                    </a:cubicBezTo>
                    <a:cubicBezTo>
                      <a:pt x="4656" y="17575"/>
                      <a:pt x="4862" y="16914"/>
                      <a:pt x="5044" y="16252"/>
                    </a:cubicBezTo>
                    <a:cubicBezTo>
                      <a:pt x="5250" y="15613"/>
                      <a:pt x="5501" y="14973"/>
                      <a:pt x="5775" y="14357"/>
                    </a:cubicBezTo>
                    <a:lnTo>
                      <a:pt x="6597" y="12417"/>
                    </a:lnTo>
                    <a:cubicBezTo>
                      <a:pt x="7144" y="11093"/>
                      <a:pt x="7624" y="9746"/>
                      <a:pt x="7989" y="8377"/>
                    </a:cubicBezTo>
                    <a:cubicBezTo>
                      <a:pt x="8765" y="5638"/>
                      <a:pt x="9199" y="2853"/>
                      <a:pt x="9244" y="23"/>
                    </a:cubicBezTo>
                    <a:lnTo>
                      <a:pt x="89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64"/>
              <p:cNvSpPr/>
              <p:nvPr/>
            </p:nvSpPr>
            <p:spPr>
              <a:xfrm>
                <a:off x="4456989" y="2773839"/>
                <a:ext cx="325364" cy="1398527"/>
              </a:xfrm>
              <a:custGeom>
                <a:avLst/>
                <a:gdLst/>
                <a:ahLst/>
                <a:cxnLst/>
                <a:rect l="l" t="t" r="r" b="b"/>
                <a:pathLst>
                  <a:path w="7716" h="33166" extrusionOk="0">
                    <a:moveTo>
                      <a:pt x="7418" y="1"/>
                    </a:moveTo>
                    <a:cubicBezTo>
                      <a:pt x="6916" y="2763"/>
                      <a:pt x="6460" y="5547"/>
                      <a:pt x="5935" y="8286"/>
                    </a:cubicBezTo>
                    <a:cubicBezTo>
                      <a:pt x="5410" y="11048"/>
                      <a:pt x="4794" y="13764"/>
                      <a:pt x="4018" y="16435"/>
                    </a:cubicBezTo>
                    <a:cubicBezTo>
                      <a:pt x="3652" y="17782"/>
                      <a:pt x="3219" y="19083"/>
                      <a:pt x="2762" y="20406"/>
                    </a:cubicBezTo>
                    <a:cubicBezTo>
                      <a:pt x="2306" y="21708"/>
                      <a:pt x="1826" y="23009"/>
                      <a:pt x="1256" y="24287"/>
                    </a:cubicBezTo>
                    <a:cubicBezTo>
                      <a:pt x="959" y="24949"/>
                      <a:pt x="708" y="25588"/>
                      <a:pt x="480" y="26341"/>
                    </a:cubicBezTo>
                    <a:cubicBezTo>
                      <a:pt x="274" y="27049"/>
                      <a:pt x="114" y="27848"/>
                      <a:pt x="69" y="28624"/>
                    </a:cubicBezTo>
                    <a:cubicBezTo>
                      <a:pt x="0" y="30153"/>
                      <a:pt x="251" y="31728"/>
                      <a:pt x="731" y="33166"/>
                    </a:cubicBezTo>
                    <a:lnTo>
                      <a:pt x="2853" y="32367"/>
                    </a:lnTo>
                    <a:cubicBezTo>
                      <a:pt x="2351" y="31157"/>
                      <a:pt x="2077" y="29902"/>
                      <a:pt x="2077" y="28646"/>
                    </a:cubicBezTo>
                    <a:cubicBezTo>
                      <a:pt x="2077" y="28030"/>
                      <a:pt x="2169" y="27414"/>
                      <a:pt x="2306" y="26798"/>
                    </a:cubicBezTo>
                    <a:cubicBezTo>
                      <a:pt x="2443" y="26158"/>
                      <a:pt x="2671" y="25542"/>
                      <a:pt x="2899" y="24880"/>
                    </a:cubicBezTo>
                    <a:cubicBezTo>
                      <a:pt x="3356" y="23579"/>
                      <a:pt x="3812" y="22210"/>
                      <a:pt x="4223" y="20840"/>
                    </a:cubicBezTo>
                    <a:cubicBezTo>
                      <a:pt x="4611" y="19493"/>
                      <a:pt x="4953" y="18101"/>
                      <a:pt x="5273" y="16732"/>
                    </a:cubicBezTo>
                    <a:cubicBezTo>
                      <a:pt x="5866" y="13947"/>
                      <a:pt x="6346" y="11185"/>
                      <a:pt x="6734" y="8400"/>
                    </a:cubicBezTo>
                    <a:cubicBezTo>
                      <a:pt x="7122" y="5616"/>
                      <a:pt x="7418" y="2831"/>
                      <a:pt x="7715" y="24"/>
                    </a:cubicBezTo>
                    <a:lnTo>
                      <a:pt x="74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64"/>
              <p:cNvSpPr/>
              <p:nvPr/>
            </p:nvSpPr>
            <p:spPr>
              <a:xfrm>
                <a:off x="4271189" y="2813309"/>
                <a:ext cx="261860" cy="1133842"/>
              </a:xfrm>
              <a:custGeom>
                <a:avLst/>
                <a:gdLst/>
                <a:ahLst/>
                <a:cxnLst/>
                <a:rect l="l" t="t" r="r" b="b"/>
                <a:pathLst>
                  <a:path w="6210" h="26889" extrusionOk="0">
                    <a:moveTo>
                      <a:pt x="298" y="1"/>
                    </a:moveTo>
                    <a:lnTo>
                      <a:pt x="1" y="69"/>
                    </a:lnTo>
                    <a:cubicBezTo>
                      <a:pt x="366" y="2352"/>
                      <a:pt x="982" y="4611"/>
                      <a:pt x="1781" y="6802"/>
                    </a:cubicBezTo>
                    <a:cubicBezTo>
                      <a:pt x="2169" y="7875"/>
                      <a:pt x="2626" y="8971"/>
                      <a:pt x="3105" y="10021"/>
                    </a:cubicBezTo>
                    <a:cubicBezTo>
                      <a:pt x="3562" y="11071"/>
                      <a:pt x="4018" y="12098"/>
                      <a:pt x="4224" y="13171"/>
                    </a:cubicBezTo>
                    <a:cubicBezTo>
                      <a:pt x="4429" y="14198"/>
                      <a:pt x="4429" y="15293"/>
                      <a:pt x="4361" y="16435"/>
                    </a:cubicBezTo>
                    <a:lnTo>
                      <a:pt x="4224" y="19904"/>
                    </a:lnTo>
                    <a:lnTo>
                      <a:pt x="3950" y="26820"/>
                    </a:lnTo>
                    <a:lnTo>
                      <a:pt x="6209" y="26889"/>
                    </a:lnTo>
                    <a:lnTo>
                      <a:pt x="6027" y="19950"/>
                    </a:lnTo>
                    <a:lnTo>
                      <a:pt x="5913" y="16480"/>
                    </a:lnTo>
                    <a:cubicBezTo>
                      <a:pt x="5867" y="15293"/>
                      <a:pt x="5799" y="14084"/>
                      <a:pt x="5479" y="12874"/>
                    </a:cubicBezTo>
                    <a:cubicBezTo>
                      <a:pt x="5159" y="11687"/>
                      <a:pt x="4589" y="10614"/>
                      <a:pt x="4041" y="9587"/>
                    </a:cubicBezTo>
                    <a:cubicBezTo>
                      <a:pt x="3516" y="8560"/>
                      <a:pt x="2968" y="7579"/>
                      <a:pt x="2512" y="6506"/>
                    </a:cubicBezTo>
                    <a:cubicBezTo>
                      <a:pt x="1576" y="4429"/>
                      <a:pt x="823" y="2237"/>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64"/>
              <p:cNvSpPr/>
              <p:nvPr/>
            </p:nvSpPr>
            <p:spPr>
              <a:xfrm>
                <a:off x="4048871" y="3092430"/>
                <a:ext cx="483197" cy="845121"/>
              </a:xfrm>
              <a:custGeom>
                <a:avLst/>
                <a:gdLst/>
                <a:ahLst/>
                <a:cxnLst/>
                <a:rect l="l" t="t" r="r" b="b"/>
                <a:pathLst>
                  <a:path w="11459" h="20042" extrusionOk="0">
                    <a:moveTo>
                      <a:pt x="274" y="1"/>
                    </a:moveTo>
                    <a:lnTo>
                      <a:pt x="0" y="115"/>
                    </a:lnTo>
                    <a:cubicBezTo>
                      <a:pt x="708" y="2101"/>
                      <a:pt x="2077" y="3858"/>
                      <a:pt x="3881" y="5068"/>
                    </a:cubicBezTo>
                    <a:cubicBezTo>
                      <a:pt x="4771" y="5684"/>
                      <a:pt x="5707" y="6141"/>
                      <a:pt x="6597" y="6666"/>
                    </a:cubicBezTo>
                    <a:cubicBezTo>
                      <a:pt x="7441" y="7168"/>
                      <a:pt x="8309" y="7716"/>
                      <a:pt x="8948" y="8378"/>
                    </a:cubicBezTo>
                    <a:cubicBezTo>
                      <a:pt x="9130" y="8515"/>
                      <a:pt x="9267" y="8674"/>
                      <a:pt x="9359" y="8857"/>
                    </a:cubicBezTo>
                    <a:cubicBezTo>
                      <a:pt x="9473" y="8994"/>
                      <a:pt x="9518" y="9177"/>
                      <a:pt x="9564" y="9336"/>
                    </a:cubicBezTo>
                    <a:cubicBezTo>
                      <a:pt x="9610" y="9679"/>
                      <a:pt x="9587" y="10158"/>
                      <a:pt x="9564" y="10706"/>
                    </a:cubicBezTo>
                    <a:lnTo>
                      <a:pt x="9450" y="13810"/>
                    </a:lnTo>
                    <a:lnTo>
                      <a:pt x="9222" y="20041"/>
                    </a:lnTo>
                    <a:lnTo>
                      <a:pt x="11459" y="20041"/>
                    </a:lnTo>
                    <a:lnTo>
                      <a:pt x="11208" y="13810"/>
                    </a:lnTo>
                    <a:lnTo>
                      <a:pt x="11093" y="10706"/>
                    </a:lnTo>
                    <a:lnTo>
                      <a:pt x="11071" y="9907"/>
                    </a:lnTo>
                    <a:cubicBezTo>
                      <a:pt x="11048" y="9633"/>
                      <a:pt x="11002" y="9314"/>
                      <a:pt x="10934" y="8994"/>
                    </a:cubicBezTo>
                    <a:cubicBezTo>
                      <a:pt x="10842" y="8674"/>
                      <a:pt x="10705" y="8332"/>
                      <a:pt x="10500" y="8081"/>
                    </a:cubicBezTo>
                    <a:cubicBezTo>
                      <a:pt x="10295" y="7830"/>
                      <a:pt x="10089" y="7602"/>
                      <a:pt x="9861" y="7396"/>
                    </a:cubicBezTo>
                    <a:cubicBezTo>
                      <a:pt x="8993" y="6666"/>
                      <a:pt x="8012" y="6164"/>
                      <a:pt x="7076" y="5707"/>
                    </a:cubicBezTo>
                    <a:cubicBezTo>
                      <a:pt x="6140" y="5251"/>
                      <a:pt x="5182" y="4863"/>
                      <a:pt x="4314" y="4383"/>
                    </a:cubicBezTo>
                    <a:cubicBezTo>
                      <a:pt x="2557" y="3402"/>
                      <a:pt x="1142" y="1873"/>
                      <a:pt x="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64"/>
              <p:cNvSpPr/>
              <p:nvPr/>
            </p:nvSpPr>
            <p:spPr>
              <a:xfrm>
                <a:off x="4429072" y="2513019"/>
                <a:ext cx="175206" cy="1838587"/>
              </a:xfrm>
              <a:custGeom>
                <a:avLst/>
                <a:gdLst/>
                <a:ahLst/>
                <a:cxnLst/>
                <a:rect l="l" t="t" r="r" b="b"/>
                <a:pathLst>
                  <a:path w="4155" h="43602" extrusionOk="0">
                    <a:moveTo>
                      <a:pt x="2557" y="0"/>
                    </a:moveTo>
                    <a:cubicBezTo>
                      <a:pt x="1484" y="3082"/>
                      <a:pt x="2100" y="6437"/>
                      <a:pt x="2306" y="9701"/>
                    </a:cubicBezTo>
                    <a:cubicBezTo>
                      <a:pt x="2557" y="14152"/>
                      <a:pt x="1986" y="18625"/>
                      <a:pt x="1301" y="23054"/>
                    </a:cubicBezTo>
                    <a:cubicBezTo>
                      <a:pt x="1142" y="24195"/>
                      <a:pt x="959" y="25336"/>
                      <a:pt x="708" y="26455"/>
                    </a:cubicBezTo>
                    <a:cubicBezTo>
                      <a:pt x="480" y="27413"/>
                      <a:pt x="183" y="28395"/>
                      <a:pt x="114" y="29376"/>
                    </a:cubicBezTo>
                    <a:cubicBezTo>
                      <a:pt x="0" y="30609"/>
                      <a:pt x="137" y="31864"/>
                      <a:pt x="183" y="33119"/>
                    </a:cubicBezTo>
                    <a:cubicBezTo>
                      <a:pt x="274" y="35151"/>
                      <a:pt x="69" y="37182"/>
                      <a:pt x="137" y="39191"/>
                    </a:cubicBezTo>
                    <a:cubicBezTo>
                      <a:pt x="183" y="40629"/>
                      <a:pt x="388" y="42113"/>
                      <a:pt x="868" y="43414"/>
                    </a:cubicBezTo>
                    <a:cubicBezTo>
                      <a:pt x="1790" y="43548"/>
                      <a:pt x="2728" y="43602"/>
                      <a:pt x="3642" y="43602"/>
                    </a:cubicBezTo>
                    <a:cubicBezTo>
                      <a:pt x="3814" y="43602"/>
                      <a:pt x="3985" y="43600"/>
                      <a:pt x="4155" y="43596"/>
                    </a:cubicBezTo>
                    <a:cubicBezTo>
                      <a:pt x="3881" y="42044"/>
                      <a:pt x="3721" y="40515"/>
                      <a:pt x="3766" y="38940"/>
                    </a:cubicBezTo>
                    <a:cubicBezTo>
                      <a:pt x="3881" y="37182"/>
                      <a:pt x="2648" y="35516"/>
                      <a:pt x="3013" y="33781"/>
                    </a:cubicBezTo>
                    <a:cubicBezTo>
                      <a:pt x="3447" y="31955"/>
                      <a:pt x="3173" y="30015"/>
                      <a:pt x="3013" y="28189"/>
                    </a:cubicBezTo>
                    <a:cubicBezTo>
                      <a:pt x="2945" y="27071"/>
                      <a:pt x="3013" y="25952"/>
                      <a:pt x="3105" y="24857"/>
                    </a:cubicBezTo>
                    <a:cubicBezTo>
                      <a:pt x="3356" y="21456"/>
                      <a:pt x="3652" y="18078"/>
                      <a:pt x="3903" y="14700"/>
                    </a:cubicBezTo>
                    <a:cubicBezTo>
                      <a:pt x="4018" y="13239"/>
                      <a:pt x="4132" y="11778"/>
                      <a:pt x="4086" y="10317"/>
                    </a:cubicBezTo>
                    <a:cubicBezTo>
                      <a:pt x="3972" y="7099"/>
                      <a:pt x="2990" y="3789"/>
                      <a:pt x="3881" y="685"/>
                    </a:cubicBezTo>
                    <a:lnTo>
                      <a:pt x="25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64"/>
              <p:cNvSpPr/>
              <p:nvPr/>
            </p:nvSpPr>
            <p:spPr>
              <a:xfrm>
                <a:off x="4444464" y="2952891"/>
                <a:ext cx="133840" cy="1358932"/>
              </a:xfrm>
              <a:custGeom>
                <a:avLst/>
                <a:gdLst/>
                <a:ahLst/>
                <a:cxnLst/>
                <a:rect l="l" t="t" r="r" b="b"/>
                <a:pathLst>
                  <a:path w="3174" h="32227" extrusionOk="0">
                    <a:moveTo>
                      <a:pt x="2808" y="0"/>
                    </a:moveTo>
                    <a:lnTo>
                      <a:pt x="2808" y="0"/>
                    </a:lnTo>
                    <a:cubicBezTo>
                      <a:pt x="2831" y="525"/>
                      <a:pt x="2877" y="1027"/>
                      <a:pt x="2922" y="1575"/>
                    </a:cubicBezTo>
                    <a:cubicBezTo>
                      <a:pt x="2945" y="2100"/>
                      <a:pt x="2945" y="2602"/>
                      <a:pt x="2922" y="3150"/>
                    </a:cubicBezTo>
                    <a:cubicBezTo>
                      <a:pt x="2877" y="3698"/>
                      <a:pt x="2877" y="4269"/>
                      <a:pt x="2831" y="4771"/>
                    </a:cubicBezTo>
                    <a:cubicBezTo>
                      <a:pt x="2740" y="5319"/>
                      <a:pt x="2580" y="5821"/>
                      <a:pt x="2466" y="6346"/>
                    </a:cubicBezTo>
                    <a:cubicBezTo>
                      <a:pt x="2352" y="6825"/>
                      <a:pt x="2260" y="7350"/>
                      <a:pt x="2146" y="7829"/>
                    </a:cubicBezTo>
                    <a:cubicBezTo>
                      <a:pt x="2032" y="8309"/>
                      <a:pt x="1918" y="8788"/>
                      <a:pt x="1804" y="9313"/>
                    </a:cubicBezTo>
                    <a:cubicBezTo>
                      <a:pt x="1690" y="9815"/>
                      <a:pt x="1484" y="10340"/>
                      <a:pt x="1393" y="10865"/>
                    </a:cubicBezTo>
                    <a:lnTo>
                      <a:pt x="1119" y="12463"/>
                    </a:lnTo>
                    <a:cubicBezTo>
                      <a:pt x="1028" y="12988"/>
                      <a:pt x="982" y="13536"/>
                      <a:pt x="891" y="14038"/>
                    </a:cubicBezTo>
                    <a:cubicBezTo>
                      <a:pt x="799" y="14563"/>
                      <a:pt x="754" y="15065"/>
                      <a:pt x="640" y="15590"/>
                    </a:cubicBezTo>
                    <a:cubicBezTo>
                      <a:pt x="571" y="15841"/>
                      <a:pt x="548" y="16092"/>
                      <a:pt x="480" y="16343"/>
                    </a:cubicBezTo>
                    <a:cubicBezTo>
                      <a:pt x="434" y="16617"/>
                      <a:pt x="343" y="16868"/>
                      <a:pt x="297" y="17119"/>
                    </a:cubicBezTo>
                    <a:cubicBezTo>
                      <a:pt x="183" y="17644"/>
                      <a:pt x="92" y="18215"/>
                      <a:pt x="69" y="18740"/>
                    </a:cubicBezTo>
                    <a:cubicBezTo>
                      <a:pt x="23" y="19288"/>
                      <a:pt x="69" y="19835"/>
                      <a:pt x="69" y="20337"/>
                    </a:cubicBezTo>
                    <a:cubicBezTo>
                      <a:pt x="69" y="20885"/>
                      <a:pt x="1" y="21410"/>
                      <a:pt x="1" y="21935"/>
                    </a:cubicBezTo>
                    <a:cubicBezTo>
                      <a:pt x="1" y="22483"/>
                      <a:pt x="115" y="23008"/>
                      <a:pt x="115" y="23510"/>
                    </a:cubicBezTo>
                    <a:cubicBezTo>
                      <a:pt x="137" y="24035"/>
                      <a:pt x="69" y="24560"/>
                      <a:pt x="92" y="25108"/>
                    </a:cubicBezTo>
                    <a:cubicBezTo>
                      <a:pt x="115" y="25587"/>
                      <a:pt x="183" y="26044"/>
                      <a:pt x="206" y="26546"/>
                    </a:cubicBezTo>
                    <a:cubicBezTo>
                      <a:pt x="229" y="27002"/>
                      <a:pt x="252" y="27482"/>
                      <a:pt x="297" y="27961"/>
                    </a:cubicBezTo>
                    <a:cubicBezTo>
                      <a:pt x="343" y="28418"/>
                      <a:pt x="434" y="28897"/>
                      <a:pt x="480" y="29353"/>
                    </a:cubicBezTo>
                    <a:cubicBezTo>
                      <a:pt x="548" y="29810"/>
                      <a:pt x="571" y="30312"/>
                      <a:pt x="640" y="30769"/>
                    </a:cubicBezTo>
                    <a:lnTo>
                      <a:pt x="822" y="32161"/>
                    </a:lnTo>
                    <a:cubicBezTo>
                      <a:pt x="822" y="32204"/>
                      <a:pt x="868" y="32227"/>
                      <a:pt x="916" y="32227"/>
                    </a:cubicBezTo>
                    <a:cubicBezTo>
                      <a:pt x="970" y="32227"/>
                      <a:pt x="1028" y="32198"/>
                      <a:pt x="1028" y="32138"/>
                    </a:cubicBezTo>
                    <a:cubicBezTo>
                      <a:pt x="1028" y="31613"/>
                      <a:pt x="982" y="31111"/>
                      <a:pt x="914" y="30563"/>
                    </a:cubicBezTo>
                    <a:cubicBezTo>
                      <a:pt x="891" y="30038"/>
                      <a:pt x="799" y="29536"/>
                      <a:pt x="754" y="29011"/>
                    </a:cubicBezTo>
                    <a:cubicBezTo>
                      <a:pt x="685" y="28509"/>
                      <a:pt x="708" y="27984"/>
                      <a:pt x="685" y="27459"/>
                    </a:cubicBezTo>
                    <a:cubicBezTo>
                      <a:pt x="662" y="26934"/>
                      <a:pt x="594" y="26432"/>
                      <a:pt x="594" y="25907"/>
                    </a:cubicBezTo>
                    <a:cubicBezTo>
                      <a:pt x="571" y="25359"/>
                      <a:pt x="571" y="24857"/>
                      <a:pt x="548" y="24309"/>
                    </a:cubicBezTo>
                    <a:cubicBezTo>
                      <a:pt x="548" y="23761"/>
                      <a:pt x="571" y="23259"/>
                      <a:pt x="571" y="22711"/>
                    </a:cubicBezTo>
                    <a:cubicBezTo>
                      <a:pt x="571" y="22164"/>
                      <a:pt x="548" y="21661"/>
                      <a:pt x="571" y="21114"/>
                    </a:cubicBezTo>
                    <a:cubicBezTo>
                      <a:pt x="571" y="20566"/>
                      <a:pt x="640" y="20064"/>
                      <a:pt x="662" y="19516"/>
                    </a:cubicBezTo>
                    <a:cubicBezTo>
                      <a:pt x="685" y="19014"/>
                      <a:pt x="662" y="18466"/>
                      <a:pt x="777" y="17941"/>
                    </a:cubicBezTo>
                    <a:cubicBezTo>
                      <a:pt x="891" y="17439"/>
                      <a:pt x="1142" y="16982"/>
                      <a:pt x="1279" y="16457"/>
                    </a:cubicBezTo>
                    <a:cubicBezTo>
                      <a:pt x="1393" y="15955"/>
                      <a:pt x="1484" y="15407"/>
                      <a:pt x="1598" y="14905"/>
                    </a:cubicBezTo>
                    <a:cubicBezTo>
                      <a:pt x="1712" y="14380"/>
                      <a:pt x="1827" y="13878"/>
                      <a:pt x="1918" y="13330"/>
                    </a:cubicBezTo>
                    <a:cubicBezTo>
                      <a:pt x="2009" y="12805"/>
                      <a:pt x="2078" y="12303"/>
                      <a:pt x="2146" y="11778"/>
                    </a:cubicBezTo>
                    <a:cubicBezTo>
                      <a:pt x="2215" y="11276"/>
                      <a:pt x="2260" y="10751"/>
                      <a:pt x="2306" y="10249"/>
                    </a:cubicBezTo>
                    <a:cubicBezTo>
                      <a:pt x="2374" y="9724"/>
                      <a:pt x="2488" y="9222"/>
                      <a:pt x="2580" y="8697"/>
                    </a:cubicBezTo>
                    <a:cubicBezTo>
                      <a:pt x="2648" y="8194"/>
                      <a:pt x="2671" y="7670"/>
                      <a:pt x="2785" y="7167"/>
                    </a:cubicBezTo>
                    <a:cubicBezTo>
                      <a:pt x="2899" y="6597"/>
                      <a:pt x="2991" y="6026"/>
                      <a:pt x="3059" y="5455"/>
                    </a:cubicBezTo>
                    <a:cubicBezTo>
                      <a:pt x="3128" y="4885"/>
                      <a:pt x="3173" y="4291"/>
                      <a:pt x="3173" y="3721"/>
                    </a:cubicBezTo>
                    <a:cubicBezTo>
                      <a:pt x="3173" y="3082"/>
                      <a:pt x="3082" y="2488"/>
                      <a:pt x="3013" y="1895"/>
                    </a:cubicBezTo>
                    <a:cubicBezTo>
                      <a:pt x="2945" y="1233"/>
                      <a:pt x="2877" y="639"/>
                      <a:pt x="2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64"/>
              <p:cNvSpPr/>
              <p:nvPr/>
            </p:nvSpPr>
            <p:spPr>
              <a:xfrm>
                <a:off x="4505104" y="3592773"/>
                <a:ext cx="151972" cy="745901"/>
              </a:xfrm>
              <a:custGeom>
                <a:avLst/>
                <a:gdLst/>
                <a:ahLst/>
                <a:cxnLst/>
                <a:rect l="l" t="t" r="r" b="b"/>
                <a:pathLst>
                  <a:path w="3604" h="17689" extrusionOk="0">
                    <a:moveTo>
                      <a:pt x="3441" y="0"/>
                    </a:moveTo>
                    <a:cubicBezTo>
                      <a:pt x="3433" y="0"/>
                      <a:pt x="3427" y="2"/>
                      <a:pt x="3424" y="5"/>
                    </a:cubicBezTo>
                    <a:cubicBezTo>
                      <a:pt x="3265" y="279"/>
                      <a:pt x="3150" y="553"/>
                      <a:pt x="3036" y="804"/>
                    </a:cubicBezTo>
                    <a:cubicBezTo>
                      <a:pt x="2922" y="1078"/>
                      <a:pt x="2854" y="1375"/>
                      <a:pt x="2740" y="1648"/>
                    </a:cubicBezTo>
                    <a:cubicBezTo>
                      <a:pt x="2625" y="1922"/>
                      <a:pt x="2443" y="2151"/>
                      <a:pt x="2329" y="2447"/>
                    </a:cubicBezTo>
                    <a:cubicBezTo>
                      <a:pt x="2215" y="2721"/>
                      <a:pt x="2100" y="2972"/>
                      <a:pt x="1986" y="3246"/>
                    </a:cubicBezTo>
                    <a:cubicBezTo>
                      <a:pt x="1849" y="3497"/>
                      <a:pt x="1735" y="3771"/>
                      <a:pt x="1598" y="4068"/>
                    </a:cubicBezTo>
                    <a:cubicBezTo>
                      <a:pt x="1439" y="4342"/>
                      <a:pt x="1279" y="4570"/>
                      <a:pt x="1165" y="4867"/>
                    </a:cubicBezTo>
                    <a:cubicBezTo>
                      <a:pt x="1050" y="5141"/>
                      <a:pt x="914" y="5415"/>
                      <a:pt x="799" y="5688"/>
                    </a:cubicBezTo>
                    <a:cubicBezTo>
                      <a:pt x="640" y="5985"/>
                      <a:pt x="526" y="6236"/>
                      <a:pt x="411" y="6510"/>
                    </a:cubicBezTo>
                    <a:cubicBezTo>
                      <a:pt x="297" y="6807"/>
                      <a:pt x="297" y="7126"/>
                      <a:pt x="229" y="7423"/>
                    </a:cubicBezTo>
                    <a:cubicBezTo>
                      <a:pt x="160" y="7743"/>
                      <a:pt x="23" y="8039"/>
                      <a:pt x="23" y="8336"/>
                    </a:cubicBezTo>
                    <a:cubicBezTo>
                      <a:pt x="1" y="8656"/>
                      <a:pt x="46" y="8975"/>
                      <a:pt x="46" y="9249"/>
                    </a:cubicBezTo>
                    <a:cubicBezTo>
                      <a:pt x="46" y="9569"/>
                      <a:pt x="69" y="9865"/>
                      <a:pt x="69" y="10162"/>
                    </a:cubicBezTo>
                    <a:cubicBezTo>
                      <a:pt x="115" y="10459"/>
                      <a:pt x="137" y="10779"/>
                      <a:pt x="160" y="11052"/>
                    </a:cubicBezTo>
                    <a:cubicBezTo>
                      <a:pt x="183" y="11349"/>
                      <a:pt x="274" y="11623"/>
                      <a:pt x="297" y="11943"/>
                    </a:cubicBezTo>
                    <a:cubicBezTo>
                      <a:pt x="366" y="12216"/>
                      <a:pt x="366" y="12536"/>
                      <a:pt x="411" y="12856"/>
                    </a:cubicBezTo>
                    <a:cubicBezTo>
                      <a:pt x="480" y="13175"/>
                      <a:pt x="571" y="13472"/>
                      <a:pt x="662" y="13791"/>
                    </a:cubicBezTo>
                    <a:cubicBezTo>
                      <a:pt x="754" y="14134"/>
                      <a:pt x="868" y="14385"/>
                      <a:pt x="868" y="14659"/>
                    </a:cubicBezTo>
                    <a:cubicBezTo>
                      <a:pt x="914" y="14910"/>
                      <a:pt x="914" y="15184"/>
                      <a:pt x="914" y="15480"/>
                    </a:cubicBezTo>
                    <a:cubicBezTo>
                      <a:pt x="914" y="15800"/>
                      <a:pt x="959" y="16165"/>
                      <a:pt x="982" y="16530"/>
                    </a:cubicBezTo>
                    <a:cubicBezTo>
                      <a:pt x="982" y="16896"/>
                      <a:pt x="1050" y="17284"/>
                      <a:pt x="1165" y="17672"/>
                    </a:cubicBezTo>
                    <a:cubicBezTo>
                      <a:pt x="1073" y="17329"/>
                      <a:pt x="1050" y="17010"/>
                      <a:pt x="1028" y="16713"/>
                    </a:cubicBezTo>
                    <a:cubicBezTo>
                      <a:pt x="1028" y="16394"/>
                      <a:pt x="1050" y="16097"/>
                      <a:pt x="1096" y="15823"/>
                    </a:cubicBezTo>
                    <a:cubicBezTo>
                      <a:pt x="1165" y="15503"/>
                      <a:pt x="1142" y="15229"/>
                      <a:pt x="1165" y="14933"/>
                    </a:cubicBezTo>
                    <a:cubicBezTo>
                      <a:pt x="1187" y="14659"/>
                      <a:pt x="1233" y="14362"/>
                      <a:pt x="1187" y="14043"/>
                    </a:cubicBezTo>
                    <a:cubicBezTo>
                      <a:pt x="1142" y="13769"/>
                      <a:pt x="1050" y="13472"/>
                      <a:pt x="1028" y="13198"/>
                    </a:cubicBezTo>
                    <a:cubicBezTo>
                      <a:pt x="1028" y="12901"/>
                      <a:pt x="982" y="12627"/>
                      <a:pt x="982" y="12331"/>
                    </a:cubicBezTo>
                    <a:cubicBezTo>
                      <a:pt x="982" y="12034"/>
                      <a:pt x="1073" y="11714"/>
                      <a:pt x="1050" y="11395"/>
                    </a:cubicBezTo>
                    <a:lnTo>
                      <a:pt x="982" y="10482"/>
                    </a:lnTo>
                    <a:cubicBezTo>
                      <a:pt x="959" y="10208"/>
                      <a:pt x="914" y="9888"/>
                      <a:pt x="868" y="9592"/>
                    </a:cubicBezTo>
                    <a:cubicBezTo>
                      <a:pt x="845" y="9318"/>
                      <a:pt x="799" y="8998"/>
                      <a:pt x="754" y="8724"/>
                    </a:cubicBezTo>
                    <a:cubicBezTo>
                      <a:pt x="731" y="8428"/>
                      <a:pt x="754" y="8154"/>
                      <a:pt x="754" y="7857"/>
                    </a:cubicBezTo>
                    <a:cubicBezTo>
                      <a:pt x="754" y="7583"/>
                      <a:pt x="799" y="7309"/>
                      <a:pt x="845" y="7058"/>
                    </a:cubicBezTo>
                    <a:cubicBezTo>
                      <a:pt x="914" y="6807"/>
                      <a:pt x="936" y="6510"/>
                      <a:pt x="1050" y="6259"/>
                    </a:cubicBezTo>
                    <a:cubicBezTo>
                      <a:pt x="1142" y="6008"/>
                      <a:pt x="1324" y="5757"/>
                      <a:pt x="1439" y="5483"/>
                    </a:cubicBezTo>
                    <a:cubicBezTo>
                      <a:pt x="1553" y="5209"/>
                      <a:pt x="1621" y="4912"/>
                      <a:pt x="1735" y="4639"/>
                    </a:cubicBezTo>
                    <a:cubicBezTo>
                      <a:pt x="1849" y="4342"/>
                      <a:pt x="2078" y="4114"/>
                      <a:pt x="2192" y="3862"/>
                    </a:cubicBezTo>
                    <a:cubicBezTo>
                      <a:pt x="2306" y="3611"/>
                      <a:pt x="2397" y="3360"/>
                      <a:pt x="2466" y="3132"/>
                    </a:cubicBezTo>
                    <a:cubicBezTo>
                      <a:pt x="2557" y="2858"/>
                      <a:pt x="2694" y="2630"/>
                      <a:pt x="2785" y="2379"/>
                    </a:cubicBezTo>
                    <a:cubicBezTo>
                      <a:pt x="2877" y="2128"/>
                      <a:pt x="2922" y="1877"/>
                      <a:pt x="3013" y="1603"/>
                    </a:cubicBezTo>
                    <a:cubicBezTo>
                      <a:pt x="3105" y="1352"/>
                      <a:pt x="3219" y="1123"/>
                      <a:pt x="3333" y="872"/>
                    </a:cubicBezTo>
                    <a:lnTo>
                      <a:pt x="3584" y="96"/>
                    </a:lnTo>
                    <a:cubicBezTo>
                      <a:pt x="3604" y="57"/>
                      <a:pt x="3487" y="0"/>
                      <a:pt x="3441" y="0"/>
                    </a:cubicBezTo>
                    <a:close/>
                    <a:moveTo>
                      <a:pt x="1165" y="17672"/>
                    </a:moveTo>
                    <a:cubicBezTo>
                      <a:pt x="1165" y="17683"/>
                      <a:pt x="1170" y="17689"/>
                      <a:pt x="1173" y="17689"/>
                    </a:cubicBezTo>
                    <a:cubicBezTo>
                      <a:pt x="1176" y="17689"/>
                      <a:pt x="1176" y="17683"/>
                      <a:pt x="1165" y="176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64"/>
              <p:cNvSpPr/>
              <p:nvPr/>
            </p:nvSpPr>
            <p:spPr>
              <a:xfrm>
                <a:off x="4121065" y="1974935"/>
                <a:ext cx="11596" cy="4849"/>
              </a:xfrm>
              <a:custGeom>
                <a:avLst/>
                <a:gdLst/>
                <a:ahLst/>
                <a:cxnLst/>
                <a:rect l="l" t="t" r="r" b="b"/>
                <a:pathLst>
                  <a:path w="275" h="115" extrusionOk="0">
                    <a:moveTo>
                      <a:pt x="274" y="1"/>
                    </a:moveTo>
                    <a:cubicBezTo>
                      <a:pt x="206" y="24"/>
                      <a:pt x="69" y="69"/>
                      <a:pt x="0" y="92"/>
                    </a:cubicBezTo>
                    <a:lnTo>
                      <a:pt x="0" y="115"/>
                    </a:lnTo>
                    <a:cubicBezTo>
                      <a:pt x="92" y="92"/>
                      <a:pt x="206" y="69"/>
                      <a:pt x="274" y="1"/>
                    </a:cubicBezTo>
                    <a:close/>
                  </a:path>
                </a:pathLst>
              </a:custGeom>
              <a:solidFill>
                <a:srgbClr val="77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4" name="Google Shape;2414;p64"/>
            <p:cNvSpPr/>
            <p:nvPr/>
          </p:nvSpPr>
          <p:spPr>
            <a:xfrm flipH="1">
              <a:off x="2061112" y="2020050"/>
              <a:ext cx="526413" cy="572707"/>
            </a:xfrm>
            <a:custGeom>
              <a:avLst/>
              <a:gdLst/>
              <a:ahLst/>
              <a:cxnLst/>
              <a:rect l="l" t="t" r="r" b="b"/>
              <a:pathLst>
                <a:path w="47318" h="41418" extrusionOk="0">
                  <a:moveTo>
                    <a:pt x="21365" y="0"/>
                  </a:moveTo>
                  <a:lnTo>
                    <a:pt x="21684" y="91"/>
                  </a:lnTo>
                  <a:cubicBezTo>
                    <a:pt x="20402" y="405"/>
                    <a:pt x="19076" y="567"/>
                    <a:pt x="17755" y="567"/>
                  </a:cubicBezTo>
                  <a:cubicBezTo>
                    <a:pt x="16959" y="567"/>
                    <a:pt x="16165" y="508"/>
                    <a:pt x="15385" y="388"/>
                  </a:cubicBezTo>
                  <a:cubicBezTo>
                    <a:pt x="14855" y="307"/>
                    <a:pt x="14308" y="201"/>
                    <a:pt x="13780" y="201"/>
                  </a:cubicBezTo>
                  <a:cubicBezTo>
                    <a:pt x="13421" y="201"/>
                    <a:pt x="13069" y="250"/>
                    <a:pt x="12737" y="388"/>
                  </a:cubicBezTo>
                  <a:cubicBezTo>
                    <a:pt x="12212" y="594"/>
                    <a:pt x="11824" y="982"/>
                    <a:pt x="11413" y="1392"/>
                  </a:cubicBezTo>
                  <a:lnTo>
                    <a:pt x="7989" y="4725"/>
                  </a:lnTo>
                  <a:cubicBezTo>
                    <a:pt x="7601" y="5113"/>
                    <a:pt x="7190" y="5524"/>
                    <a:pt x="6939" y="6003"/>
                  </a:cubicBezTo>
                  <a:cubicBezTo>
                    <a:pt x="6346" y="7213"/>
                    <a:pt x="6734" y="8765"/>
                    <a:pt x="5935" y="9838"/>
                  </a:cubicBezTo>
                  <a:cubicBezTo>
                    <a:pt x="5045" y="11025"/>
                    <a:pt x="3242" y="10911"/>
                    <a:pt x="2032" y="11801"/>
                  </a:cubicBezTo>
                  <a:cubicBezTo>
                    <a:pt x="868" y="12691"/>
                    <a:pt x="594" y="14357"/>
                    <a:pt x="434" y="15887"/>
                  </a:cubicBezTo>
                  <a:cubicBezTo>
                    <a:pt x="206" y="17986"/>
                    <a:pt x="0" y="20155"/>
                    <a:pt x="457" y="22232"/>
                  </a:cubicBezTo>
                  <a:cubicBezTo>
                    <a:pt x="1005" y="24629"/>
                    <a:pt x="2466" y="26843"/>
                    <a:pt x="2420" y="29285"/>
                  </a:cubicBezTo>
                  <a:cubicBezTo>
                    <a:pt x="2397" y="30495"/>
                    <a:pt x="2055" y="31796"/>
                    <a:pt x="2694" y="32823"/>
                  </a:cubicBezTo>
                  <a:cubicBezTo>
                    <a:pt x="3244" y="33682"/>
                    <a:pt x="4286" y="33946"/>
                    <a:pt x="5332" y="33946"/>
                  </a:cubicBezTo>
                  <a:cubicBezTo>
                    <a:pt x="5675" y="33946"/>
                    <a:pt x="6019" y="33918"/>
                    <a:pt x="6346" y="33873"/>
                  </a:cubicBezTo>
                  <a:cubicBezTo>
                    <a:pt x="6992" y="33795"/>
                    <a:pt x="7670" y="33684"/>
                    <a:pt x="8326" y="33684"/>
                  </a:cubicBezTo>
                  <a:cubicBezTo>
                    <a:pt x="9014" y="33684"/>
                    <a:pt x="9676" y="33806"/>
                    <a:pt x="10249" y="34215"/>
                  </a:cubicBezTo>
                  <a:cubicBezTo>
                    <a:pt x="11710" y="35288"/>
                    <a:pt x="11824" y="37822"/>
                    <a:pt x="13490" y="38415"/>
                  </a:cubicBezTo>
                  <a:cubicBezTo>
                    <a:pt x="13727" y="38499"/>
                    <a:pt x="13969" y="38532"/>
                    <a:pt x="14214" y="38532"/>
                  </a:cubicBezTo>
                  <a:cubicBezTo>
                    <a:pt x="15244" y="38532"/>
                    <a:pt x="16335" y="37936"/>
                    <a:pt x="17357" y="37936"/>
                  </a:cubicBezTo>
                  <a:cubicBezTo>
                    <a:pt x="17618" y="37936"/>
                    <a:pt x="17874" y="37975"/>
                    <a:pt x="18124" y="38073"/>
                  </a:cubicBezTo>
                  <a:cubicBezTo>
                    <a:pt x="18580" y="38255"/>
                    <a:pt x="18923" y="38598"/>
                    <a:pt x="19288" y="38940"/>
                  </a:cubicBezTo>
                  <a:cubicBezTo>
                    <a:pt x="20657" y="40127"/>
                    <a:pt x="22324" y="41108"/>
                    <a:pt x="24081" y="41359"/>
                  </a:cubicBezTo>
                  <a:cubicBezTo>
                    <a:pt x="24357" y="41398"/>
                    <a:pt x="24637" y="41417"/>
                    <a:pt x="24916" y="41417"/>
                  </a:cubicBezTo>
                  <a:cubicBezTo>
                    <a:pt x="26461" y="41417"/>
                    <a:pt x="28006" y="40830"/>
                    <a:pt x="29011" y="39670"/>
                  </a:cubicBezTo>
                  <a:cubicBezTo>
                    <a:pt x="29696" y="38894"/>
                    <a:pt x="30107" y="37867"/>
                    <a:pt x="30883" y="37182"/>
                  </a:cubicBezTo>
                  <a:cubicBezTo>
                    <a:pt x="31979" y="36155"/>
                    <a:pt x="33576" y="36018"/>
                    <a:pt x="35014" y="35539"/>
                  </a:cubicBezTo>
                  <a:cubicBezTo>
                    <a:pt x="36955" y="34877"/>
                    <a:pt x="38644" y="33508"/>
                    <a:pt x="39739" y="31773"/>
                  </a:cubicBezTo>
                  <a:cubicBezTo>
                    <a:pt x="39922" y="31522"/>
                    <a:pt x="40082" y="31202"/>
                    <a:pt x="40378" y="31088"/>
                  </a:cubicBezTo>
                  <a:cubicBezTo>
                    <a:pt x="40541" y="31007"/>
                    <a:pt x="40728" y="30995"/>
                    <a:pt x="40921" y="30995"/>
                  </a:cubicBezTo>
                  <a:cubicBezTo>
                    <a:pt x="40998" y="30995"/>
                    <a:pt x="41076" y="30997"/>
                    <a:pt x="41154" y="30997"/>
                  </a:cubicBezTo>
                  <a:cubicBezTo>
                    <a:pt x="43757" y="30974"/>
                    <a:pt x="45628" y="28030"/>
                    <a:pt x="45377" y="25382"/>
                  </a:cubicBezTo>
                  <a:cubicBezTo>
                    <a:pt x="45263" y="24332"/>
                    <a:pt x="44921" y="23191"/>
                    <a:pt x="45400" y="22232"/>
                  </a:cubicBezTo>
                  <a:cubicBezTo>
                    <a:pt x="45720" y="21638"/>
                    <a:pt x="46336" y="21205"/>
                    <a:pt x="46564" y="20543"/>
                  </a:cubicBezTo>
                  <a:cubicBezTo>
                    <a:pt x="46998" y="19219"/>
                    <a:pt x="45377" y="17849"/>
                    <a:pt x="45856" y="16503"/>
                  </a:cubicBezTo>
                  <a:cubicBezTo>
                    <a:pt x="45993" y="16092"/>
                    <a:pt x="46313" y="15818"/>
                    <a:pt x="46518" y="15453"/>
                  </a:cubicBezTo>
                  <a:cubicBezTo>
                    <a:pt x="47317" y="13992"/>
                    <a:pt x="46222" y="12212"/>
                    <a:pt x="45149" y="10956"/>
                  </a:cubicBezTo>
                  <a:cubicBezTo>
                    <a:pt x="41086" y="6163"/>
                    <a:pt x="36247" y="1438"/>
                    <a:pt x="30107" y="502"/>
                  </a:cubicBezTo>
                  <a:cubicBezTo>
                    <a:pt x="27231" y="46"/>
                    <a:pt x="24264" y="502"/>
                    <a:pt x="21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64"/>
            <p:cNvSpPr/>
            <p:nvPr/>
          </p:nvSpPr>
          <p:spPr>
            <a:xfrm flipH="1">
              <a:off x="1894298" y="2482649"/>
              <a:ext cx="763239" cy="564217"/>
            </a:xfrm>
            <a:custGeom>
              <a:avLst/>
              <a:gdLst/>
              <a:ahLst/>
              <a:cxnLst/>
              <a:rect l="l" t="t" r="r" b="b"/>
              <a:pathLst>
                <a:path w="47318" h="41418" extrusionOk="0">
                  <a:moveTo>
                    <a:pt x="21365" y="0"/>
                  </a:moveTo>
                  <a:lnTo>
                    <a:pt x="21684" y="91"/>
                  </a:lnTo>
                  <a:cubicBezTo>
                    <a:pt x="20402" y="405"/>
                    <a:pt x="19076" y="567"/>
                    <a:pt x="17755" y="567"/>
                  </a:cubicBezTo>
                  <a:cubicBezTo>
                    <a:pt x="16959" y="567"/>
                    <a:pt x="16165" y="508"/>
                    <a:pt x="15385" y="388"/>
                  </a:cubicBezTo>
                  <a:cubicBezTo>
                    <a:pt x="14855" y="307"/>
                    <a:pt x="14308" y="201"/>
                    <a:pt x="13780" y="201"/>
                  </a:cubicBezTo>
                  <a:cubicBezTo>
                    <a:pt x="13421" y="201"/>
                    <a:pt x="13069" y="250"/>
                    <a:pt x="12737" y="388"/>
                  </a:cubicBezTo>
                  <a:cubicBezTo>
                    <a:pt x="12212" y="594"/>
                    <a:pt x="11824" y="982"/>
                    <a:pt x="11413" y="1392"/>
                  </a:cubicBezTo>
                  <a:lnTo>
                    <a:pt x="7989" y="4725"/>
                  </a:lnTo>
                  <a:cubicBezTo>
                    <a:pt x="7601" y="5113"/>
                    <a:pt x="7190" y="5524"/>
                    <a:pt x="6939" y="6003"/>
                  </a:cubicBezTo>
                  <a:cubicBezTo>
                    <a:pt x="6346" y="7213"/>
                    <a:pt x="6734" y="8765"/>
                    <a:pt x="5935" y="9838"/>
                  </a:cubicBezTo>
                  <a:cubicBezTo>
                    <a:pt x="5045" y="11025"/>
                    <a:pt x="3242" y="10911"/>
                    <a:pt x="2032" y="11801"/>
                  </a:cubicBezTo>
                  <a:cubicBezTo>
                    <a:pt x="868" y="12691"/>
                    <a:pt x="594" y="14357"/>
                    <a:pt x="434" y="15887"/>
                  </a:cubicBezTo>
                  <a:cubicBezTo>
                    <a:pt x="206" y="17986"/>
                    <a:pt x="0" y="20155"/>
                    <a:pt x="457" y="22232"/>
                  </a:cubicBezTo>
                  <a:cubicBezTo>
                    <a:pt x="1005" y="24629"/>
                    <a:pt x="2466" y="26843"/>
                    <a:pt x="2420" y="29285"/>
                  </a:cubicBezTo>
                  <a:cubicBezTo>
                    <a:pt x="2397" y="30495"/>
                    <a:pt x="2055" y="31796"/>
                    <a:pt x="2694" y="32823"/>
                  </a:cubicBezTo>
                  <a:cubicBezTo>
                    <a:pt x="3244" y="33682"/>
                    <a:pt x="4286" y="33946"/>
                    <a:pt x="5332" y="33946"/>
                  </a:cubicBezTo>
                  <a:cubicBezTo>
                    <a:pt x="5675" y="33946"/>
                    <a:pt x="6019" y="33918"/>
                    <a:pt x="6346" y="33873"/>
                  </a:cubicBezTo>
                  <a:cubicBezTo>
                    <a:pt x="6992" y="33795"/>
                    <a:pt x="7670" y="33684"/>
                    <a:pt x="8326" y="33684"/>
                  </a:cubicBezTo>
                  <a:cubicBezTo>
                    <a:pt x="9014" y="33684"/>
                    <a:pt x="9676" y="33806"/>
                    <a:pt x="10249" y="34215"/>
                  </a:cubicBezTo>
                  <a:cubicBezTo>
                    <a:pt x="11710" y="35288"/>
                    <a:pt x="11824" y="37822"/>
                    <a:pt x="13490" y="38415"/>
                  </a:cubicBezTo>
                  <a:cubicBezTo>
                    <a:pt x="13727" y="38499"/>
                    <a:pt x="13969" y="38532"/>
                    <a:pt x="14214" y="38532"/>
                  </a:cubicBezTo>
                  <a:cubicBezTo>
                    <a:pt x="15244" y="38532"/>
                    <a:pt x="16335" y="37936"/>
                    <a:pt x="17357" y="37936"/>
                  </a:cubicBezTo>
                  <a:cubicBezTo>
                    <a:pt x="17618" y="37936"/>
                    <a:pt x="17874" y="37975"/>
                    <a:pt x="18124" y="38073"/>
                  </a:cubicBezTo>
                  <a:cubicBezTo>
                    <a:pt x="18580" y="38255"/>
                    <a:pt x="18923" y="38598"/>
                    <a:pt x="19288" y="38940"/>
                  </a:cubicBezTo>
                  <a:cubicBezTo>
                    <a:pt x="20657" y="40127"/>
                    <a:pt x="22324" y="41108"/>
                    <a:pt x="24081" y="41359"/>
                  </a:cubicBezTo>
                  <a:cubicBezTo>
                    <a:pt x="24357" y="41398"/>
                    <a:pt x="24637" y="41417"/>
                    <a:pt x="24916" y="41417"/>
                  </a:cubicBezTo>
                  <a:cubicBezTo>
                    <a:pt x="26461" y="41417"/>
                    <a:pt x="28006" y="40830"/>
                    <a:pt x="29011" y="39670"/>
                  </a:cubicBezTo>
                  <a:cubicBezTo>
                    <a:pt x="29696" y="38894"/>
                    <a:pt x="30107" y="37867"/>
                    <a:pt x="30883" y="37182"/>
                  </a:cubicBezTo>
                  <a:cubicBezTo>
                    <a:pt x="31979" y="36155"/>
                    <a:pt x="33576" y="36018"/>
                    <a:pt x="35014" y="35539"/>
                  </a:cubicBezTo>
                  <a:cubicBezTo>
                    <a:pt x="36955" y="34877"/>
                    <a:pt x="38644" y="33508"/>
                    <a:pt x="39739" y="31773"/>
                  </a:cubicBezTo>
                  <a:cubicBezTo>
                    <a:pt x="39922" y="31522"/>
                    <a:pt x="40082" y="31202"/>
                    <a:pt x="40378" y="31088"/>
                  </a:cubicBezTo>
                  <a:cubicBezTo>
                    <a:pt x="40541" y="31007"/>
                    <a:pt x="40728" y="30995"/>
                    <a:pt x="40921" y="30995"/>
                  </a:cubicBezTo>
                  <a:cubicBezTo>
                    <a:pt x="40998" y="30995"/>
                    <a:pt x="41076" y="30997"/>
                    <a:pt x="41154" y="30997"/>
                  </a:cubicBezTo>
                  <a:cubicBezTo>
                    <a:pt x="43757" y="30974"/>
                    <a:pt x="45628" y="28030"/>
                    <a:pt x="45377" y="25382"/>
                  </a:cubicBezTo>
                  <a:cubicBezTo>
                    <a:pt x="45263" y="24332"/>
                    <a:pt x="44921" y="23191"/>
                    <a:pt x="45400" y="22232"/>
                  </a:cubicBezTo>
                  <a:cubicBezTo>
                    <a:pt x="45720" y="21638"/>
                    <a:pt x="46336" y="21205"/>
                    <a:pt x="46564" y="20543"/>
                  </a:cubicBezTo>
                  <a:cubicBezTo>
                    <a:pt x="46998" y="19219"/>
                    <a:pt x="45377" y="17849"/>
                    <a:pt x="45856" y="16503"/>
                  </a:cubicBezTo>
                  <a:cubicBezTo>
                    <a:pt x="45993" y="16092"/>
                    <a:pt x="46313" y="15818"/>
                    <a:pt x="46518" y="15453"/>
                  </a:cubicBezTo>
                  <a:cubicBezTo>
                    <a:pt x="47317" y="13992"/>
                    <a:pt x="46222" y="12212"/>
                    <a:pt x="45149" y="10956"/>
                  </a:cubicBezTo>
                  <a:cubicBezTo>
                    <a:pt x="41086" y="6163"/>
                    <a:pt x="36247" y="1438"/>
                    <a:pt x="30107" y="502"/>
                  </a:cubicBezTo>
                  <a:cubicBezTo>
                    <a:pt x="27231" y="46"/>
                    <a:pt x="24264" y="502"/>
                    <a:pt x="21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64"/>
            <p:cNvSpPr/>
            <p:nvPr/>
          </p:nvSpPr>
          <p:spPr>
            <a:xfrm>
              <a:off x="1533600" y="1660050"/>
              <a:ext cx="821795" cy="719224"/>
            </a:xfrm>
            <a:custGeom>
              <a:avLst/>
              <a:gdLst/>
              <a:ahLst/>
              <a:cxnLst/>
              <a:rect l="l" t="t" r="r" b="b"/>
              <a:pathLst>
                <a:path w="47318" h="41418" extrusionOk="0">
                  <a:moveTo>
                    <a:pt x="21365" y="0"/>
                  </a:moveTo>
                  <a:lnTo>
                    <a:pt x="21684" y="91"/>
                  </a:lnTo>
                  <a:cubicBezTo>
                    <a:pt x="20402" y="405"/>
                    <a:pt x="19076" y="567"/>
                    <a:pt x="17755" y="567"/>
                  </a:cubicBezTo>
                  <a:cubicBezTo>
                    <a:pt x="16959" y="567"/>
                    <a:pt x="16165" y="508"/>
                    <a:pt x="15385" y="388"/>
                  </a:cubicBezTo>
                  <a:cubicBezTo>
                    <a:pt x="14855" y="307"/>
                    <a:pt x="14308" y="201"/>
                    <a:pt x="13780" y="201"/>
                  </a:cubicBezTo>
                  <a:cubicBezTo>
                    <a:pt x="13421" y="201"/>
                    <a:pt x="13069" y="250"/>
                    <a:pt x="12737" y="388"/>
                  </a:cubicBezTo>
                  <a:cubicBezTo>
                    <a:pt x="12212" y="594"/>
                    <a:pt x="11824" y="982"/>
                    <a:pt x="11413" y="1392"/>
                  </a:cubicBezTo>
                  <a:lnTo>
                    <a:pt x="7989" y="4725"/>
                  </a:lnTo>
                  <a:cubicBezTo>
                    <a:pt x="7601" y="5113"/>
                    <a:pt x="7190" y="5524"/>
                    <a:pt x="6939" y="6003"/>
                  </a:cubicBezTo>
                  <a:cubicBezTo>
                    <a:pt x="6346" y="7213"/>
                    <a:pt x="6734" y="8765"/>
                    <a:pt x="5935" y="9838"/>
                  </a:cubicBezTo>
                  <a:cubicBezTo>
                    <a:pt x="5045" y="11025"/>
                    <a:pt x="3242" y="10911"/>
                    <a:pt x="2032" y="11801"/>
                  </a:cubicBezTo>
                  <a:cubicBezTo>
                    <a:pt x="868" y="12691"/>
                    <a:pt x="594" y="14357"/>
                    <a:pt x="434" y="15887"/>
                  </a:cubicBezTo>
                  <a:cubicBezTo>
                    <a:pt x="206" y="17986"/>
                    <a:pt x="0" y="20155"/>
                    <a:pt x="457" y="22232"/>
                  </a:cubicBezTo>
                  <a:cubicBezTo>
                    <a:pt x="1005" y="24629"/>
                    <a:pt x="2466" y="26843"/>
                    <a:pt x="2420" y="29285"/>
                  </a:cubicBezTo>
                  <a:cubicBezTo>
                    <a:pt x="2397" y="30495"/>
                    <a:pt x="2055" y="31796"/>
                    <a:pt x="2694" y="32823"/>
                  </a:cubicBezTo>
                  <a:cubicBezTo>
                    <a:pt x="3244" y="33682"/>
                    <a:pt x="4286" y="33946"/>
                    <a:pt x="5332" y="33946"/>
                  </a:cubicBezTo>
                  <a:cubicBezTo>
                    <a:pt x="5675" y="33946"/>
                    <a:pt x="6019" y="33918"/>
                    <a:pt x="6346" y="33873"/>
                  </a:cubicBezTo>
                  <a:cubicBezTo>
                    <a:pt x="6992" y="33795"/>
                    <a:pt x="7670" y="33684"/>
                    <a:pt x="8326" y="33684"/>
                  </a:cubicBezTo>
                  <a:cubicBezTo>
                    <a:pt x="9014" y="33684"/>
                    <a:pt x="9676" y="33806"/>
                    <a:pt x="10249" y="34215"/>
                  </a:cubicBezTo>
                  <a:cubicBezTo>
                    <a:pt x="11710" y="35288"/>
                    <a:pt x="11824" y="37822"/>
                    <a:pt x="13490" y="38415"/>
                  </a:cubicBezTo>
                  <a:cubicBezTo>
                    <a:pt x="13727" y="38499"/>
                    <a:pt x="13969" y="38532"/>
                    <a:pt x="14214" y="38532"/>
                  </a:cubicBezTo>
                  <a:cubicBezTo>
                    <a:pt x="15244" y="38532"/>
                    <a:pt x="16335" y="37936"/>
                    <a:pt x="17357" y="37936"/>
                  </a:cubicBezTo>
                  <a:cubicBezTo>
                    <a:pt x="17618" y="37936"/>
                    <a:pt x="17874" y="37975"/>
                    <a:pt x="18124" y="38073"/>
                  </a:cubicBezTo>
                  <a:cubicBezTo>
                    <a:pt x="18580" y="38255"/>
                    <a:pt x="18923" y="38598"/>
                    <a:pt x="19288" y="38940"/>
                  </a:cubicBezTo>
                  <a:cubicBezTo>
                    <a:pt x="20657" y="40127"/>
                    <a:pt x="22324" y="41108"/>
                    <a:pt x="24081" y="41359"/>
                  </a:cubicBezTo>
                  <a:cubicBezTo>
                    <a:pt x="24357" y="41398"/>
                    <a:pt x="24637" y="41417"/>
                    <a:pt x="24916" y="41417"/>
                  </a:cubicBezTo>
                  <a:cubicBezTo>
                    <a:pt x="26461" y="41417"/>
                    <a:pt x="28006" y="40830"/>
                    <a:pt x="29011" y="39670"/>
                  </a:cubicBezTo>
                  <a:cubicBezTo>
                    <a:pt x="29696" y="38894"/>
                    <a:pt x="30107" y="37867"/>
                    <a:pt x="30883" y="37182"/>
                  </a:cubicBezTo>
                  <a:cubicBezTo>
                    <a:pt x="31979" y="36155"/>
                    <a:pt x="33576" y="36018"/>
                    <a:pt x="35014" y="35539"/>
                  </a:cubicBezTo>
                  <a:cubicBezTo>
                    <a:pt x="36955" y="34877"/>
                    <a:pt x="38644" y="33508"/>
                    <a:pt x="39739" y="31773"/>
                  </a:cubicBezTo>
                  <a:cubicBezTo>
                    <a:pt x="39922" y="31522"/>
                    <a:pt x="40082" y="31202"/>
                    <a:pt x="40378" y="31088"/>
                  </a:cubicBezTo>
                  <a:cubicBezTo>
                    <a:pt x="40541" y="31007"/>
                    <a:pt x="40728" y="30995"/>
                    <a:pt x="40921" y="30995"/>
                  </a:cubicBezTo>
                  <a:cubicBezTo>
                    <a:pt x="40998" y="30995"/>
                    <a:pt x="41076" y="30997"/>
                    <a:pt x="41154" y="30997"/>
                  </a:cubicBezTo>
                  <a:cubicBezTo>
                    <a:pt x="43757" y="30974"/>
                    <a:pt x="45628" y="28030"/>
                    <a:pt x="45377" y="25382"/>
                  </a:cubicBezTo>
                  <a:cubicBezTo>
                    <a:pt x="45263" y="24332"/>
                    <a:pt x="44921" y="23191"/>
                    <a:pt x="45400" y="22232"/>
                  </a:cubicBezTo>
                  <a:cubicBezTo>
                    <a:pt x="45720" y="21638"/>
                    <a:pt x="46336" y="21205"/>
                    <a:pt x="46564" y="20543"/>
                  </a:cubicBezTo>
                  <a:cubicBezTo>
                    <a:pt x="46998" y="19219"/>
                    <a:pt x="45377" y="17849"/>
                    <a:pt x="45856" y="16503"/>
                  </a:cubicBezTo>
                  <a:cubicBezTo>
                    <a:pt x="45993" y="16092"/>
                    <a:pt x="46313" y="15818"/>
                    <a:pt x="46518" y="15453"/>
                  </a:cubicBezTo>
                  <a:cubicBezTo>
                    <a:pt x="47317" y="13992"/>
                    <a:pt x="46222" y="12212"/>
                    <a:pt x="45149" y="10956"/>
                  </a:cubicBezTo>
                  <a:cubicBezTo>
                    <a:pt x="41086" y="6163"/>
                    <a:pt x="36247" y="1438"/>
                    <a:pt x="30107" y="502"/>
                  </a:cubicBezTo>
                  <a:cubicBezTo>
                    <a:pt x="27231" y="46"/>
                    <a:pt x="24264" y="502"/>
                    <a:pt x="21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64"/>
            <p:cNvSpPr/>
            <p:nvPr/>
          </p:nvSpPr>
          <p:spPr>
            <a:xfrm>
              <a:off x="1192651" y="2342907"/>
              <a:ext cx="644708" cy="564217"/>
            </a:xfrm>
            <a:custGeom>
              <a:avLst/>
              <a:gdLst/>
              <a:ahLst/>
              <a:cxnLst/>
              <a:rect l="l" t="t" r="r" b="b"/>
              <a:pathLst>
                <a:path w="47318" h="41418" extrusionOk="0">
                  <a:moveTo>
                    <a:pt x="21365" y="0"/>
                  </a:moveTo>
                  <a:lnTo>
                    <a:pt x="21684" y="91"/>
                  </a:lnTo>
                  <a:cubicBezTo>
                    <a:pt x="20402" y="405"/>
                    <a:pt x="19076" y="567"/>
                    <a:pt x="17755" y="567"/>
                  </a:cubicBezTo>
                  <a:cubicBezTo>
                    <a:pt x="16959" y="567"/>
                    <a:pt x="16165" y="508"/>
                    <a:pt x="15385" y="388"/>
                  </a:cubicBezTo>
                  <a:cubicBezTo>
                    <a:pt x="14855" y="307"/>
                    <a:pt x="14308" y="201"/>
                    <a:pt x="13780" y="201"/>
                  </a:cubicBezTo>
                  <a:cubicBezTo>
                    <a:pt x="13421" y="201"/>
                    <a:pt x="13069" y="250"/>
                    <a:pt x="12737" y="388"/>
                  </a:cubicBezTo>
                  <a:cubicBezTo>
                    <a:pt x="12212" y="594"/>
                    <a:pt x="11824" y="982"/>
                    <a:pt x="11413" y="1392"/>
                  </a:cubicBezTo>
                  <a:lnTo>
                    <a:pt x="7989" y="4725"/>
                  </a:lnTo>
                  <a:cubicBezTo>
                    <a:pt x="7601" y="5113"/>
                    <a:pt x="7190" y="5524"/>
                    <a:pt x="6939" y="6003"/>
                  </a:cubicBezTo>
                  <a:cubicBezTo>
                    <a:pt x="6346" y="7213"/>
                    <a:pt x="6734" y="8765"/>
                    <a:pt x="5935" y="9838"/>
                  </a:cubicBezTo>
                  <a:cubicBezTo>
                    <a:pt x="5045" y="11025"/>
                    <a:pt x="3242" y="10911"/>
                    <a:pt x="2032" y="11801"/>
                  </a:cubicBezTo>
                  <a:cubicBezTo>
                    <a:pt x="868" y="12691"/>
                    <a:pt x="594" y="14357"/>
                    <a:pt x="434" y="15887"/>
                  </a:cubicBezTo>
                  <a:cubicBezTo>
                    <a:pt x="206" y="17986"/>
                    <a:pt x="0" y="20155"/>
                    <a:pt x="457" y="22232"/>
                  </a:cubicBezTo>
                  <a:cubicBezTo>
                    <a:pt x="1005" y="24629"/>
                    <a:pt x="2466" y="26843"/>
                    <a:pt x="2420" y="29285"/>
                  </a:cubicBezTo>
                  <a:cubicBezTo>
                    <a:pt x="2397" y="30495"/>
                    <a:pt x="2055" y="31796"/>
                    <a:pt x="2694" y="32823"/>
                  </a:cubicBezTo>
                  <a:cubicBezTo>
                    <a:pt x="3244" y="33682"/>
                    <a:pt x="4286" y="33946"/>
                    <a:pt x="5332" y="33946"/>
                  </a:cubicBezTo>
                  <a:cubicBezTo>
                    <a:pt x="5675" y="33946"/>
                    <a:pt x="6019" y="33918"/>
                    <a:pt x="6346" y="33873"/>
                  </a:cubicBezTo>
                  <a:cubicBezTo>
                    <a:pt x="6992" y="33795"/>
                    <a:pt x="7670" y="33684"/>
                    <a:pt x="8326" y="33684"/>
                  </a:cubicBezTo>
                  <a:cubicBezTo>
                    <a:pt x="9014" y="33684"/>
                    <a:pt x="9676" y="33806"/>
                    <a:pt x="10249" y="34215"/>
                  </a:cubicBezTo>
                  <a:cubicBezTo>
                    <a:pt x="11710" y="35288"/>
                    <a:pt x="11824" y="37822"/>
                    <a:pt x="13490" y="38415"/>
                  </a:cubicBezTo>
                  <a:cubicBezTo>
                    <a:pt x="13727" y="38499"/>
                    <a:pt x="13969" y="38532"/>
                    <a:pt x="14214" y="38532"/>
                  </a:cubicBezTo>
                  <a:cubicBezTo>
                    <a:pt x="15244" y="38532"/>
                    <a:pt x="16335" y="37936"/>
                    <a:pt x="17357" y="37936"/>
                  </a:cubicBezTo>
                  <a:cubicBezTo>
                    <a:pt x="17618" y="37936"/>
                    <a:pt x="17874" y="37975"/>
                    <a:pt x="18124" y="38073"/>
                  </a:cubicBezTo>
                  <a:cubicBezTo>
                    <a:pt x="18580" y="38255"/>
                    <a:pt x="18923" y="38598"/>
                    <a:pt x="19288" y="38940"/>
                  </a:cubicBezTo>
                  <a:cubicBezTo>
                    <a:pt x="20657" y="40127"/>
                    <a:pt x="22324" y="41108"/>
                    <a:pt x="24081" y="41359"/>
                  </a:cubicBezTo>
                  <a:cubicBezTo>
                    <a:pt x="24357" y="41398"/>
                    <a:pt x="24637" y="41417"/>
                    <a:pt x="24916" y="41417"/>
                  </a:cubicBezTo>
                  <a:cubicBezTo>
                    <a:pt x="26461" y="41417"/>
                    <a:pt x="28006" y="40830"/>
                    <a:pt x="29011" y="39670"/>
                  </a:cubicBezTo>
                  <a:cubicBezTo>
                    <a:pt x="29696" y="38894"/>
                    <a:pt x="30107" y="37867"/>
                    <a:pt x="30883" y="37182"/>
                  </a:cubicBezTo>
                  <a:cubicBezTo>
                    <a:pt x="31979" y="36155"/>
                    <a:pt x="33576" y="36018"/>
                    <a:pt x="35014" y="35539"/>
                  </a:cubicBezTo>
                  <a:cubicBezTo>
                    <a:pt x="36955" y="34877"/>
                    <a:pt x="38644" y="33508"/>
                    <a:pt x="39739" y="31773"/>
                  </a:cubicBezTo>
                  <a:cubicBezTo>
                    <a:pt x="39922" y="31522"/>
                    <a:pt x="40082" y="31202"/>
                    <a:pt x="40378" y="31088"/>
                  </a:cubicBezTo>
                  <a:cubicBezTo>
                    <a:pt x="40541" y="31007"/>
                    <a:pt x="40728" y="30995"/>
                    <a:pt x="40921" y="30995"/>
                  </a:cubicBezTo>
                  <a:cubicBezTo>
                    <a:pt x="40998" y="30995"/>
                    <a:pt x="41076" y="30997"/>
                    <a:pt x="41154" y="30997"/>
                  </a:cubicBezTo>
                  <a:cubicBezTo>
                    <a:pt x="43757" y="30974"/>
                    <a:pt x="45628" y="28030"/>
                    <a:pt x="45377" y="25382"/>
                  </a:cubicBezTo>
                  <a:cubicBezTo>
                    <a:pt x="45263" y="24332"/>
                    <a:pt x="44921" y="23191"/>
                    <a:pt x="45400" y="22232"/>
                  </a:cubicBezTo>
                  <a:cubicBezTo>
                    <a:pt x="45720" y="21638"/>
                    <a:pt x="46336" y="21205"/>
                    <a:pt x="46564" y="20543"/>
                  </a:cubicBezTo>
                  <a:cubicBezTo>
                    <a:pt x="46998" y="19219"/>
                    <a:pt x="45377" y="17849"/>
                    <a:pt x="45856" y="16503"/>
                  </a:cubicBezTo>
                  <a:cubicBezTo>
                    <a:pt x="45993" y="16092"/>
                    <a:pt x="46313" y="15818"/>
                    <a:pt x="46518" y="15453"/>
                  </a:cubicBezTo>
                  <a:cubicBezTo>
                    <a:pt x="47317" y="13992"/>
                    <a:pt x="46222" y="12212"/>
                    <a:pt x="45149" y="10956"/>
                  </a:cubicBezTo>
                  <a:cubicBezTo>
                    <a:pt x="41086" y="6163"/>
                    <a:pt x="36247" y="1438"/>
                    <a:pt x="30107" y="502"/>
                  </a:cubicBezTo>
                  <a:cubicBezTo>
                    <a:pt x="27231" y="46"/>
                    <a:pt x="24264" y="502"/>
                    <a:pt x="21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64"/>
            <p:cNvSpPr/>
            <p:nvPr/>
          </p:nvSpPr>
          <p:spPr>
            <a:xfrm>
              <a:off x="1425287" y="2552941"/>
              <a:ext cx="178025" cy="314025"/>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64"/>
            <p:cNvSpPr/>
            <p:nvPr/>
          </p:nvSpPr>
          <p:spPr>
            <a:xfrm rot="-2483616">
              <a:off x="1577687" y="2705341"/>
              <a:ext cx="178025" cy="314025"/>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64"/>
            <p:cNvSpPr/>
            <p:nvPr/>
          </p:nvSpPr>
          <p:spPr>
            <a:xfrm rot="-2483616">
              <a:off x="2337337" y="2414741"/>
              <a:ext cx="178025" cy="314025"/>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64"/>
            <p:cNvSpPr/>
            <p:nvPr/>
          </p:nvSpPr>
          <p:spPr>
            <a:xfrm rot="-2483572">
              <a:off x="1718973" y="2364954"/>
              <a:ext cx="126998" cy="224016"/>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64"/>
            <p:cNvSpPr/>
            <p:nvPr/>
          </p:nvSpPr>
          <p:spPr>
            <a:xfrm>
              <a:off x="1927066" y="2065272"/>
              <a:ext cx="126775" cy="223599"/>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64"/>
            <p:cNvSpPr/>
            <p:nvPr/>
          </p:nvSpPr>
          <p:spPr>
            <a:xfrm rot="-2483616">
              <a:off x="1985762" y="2552953"/>
              <a:ext cx="178025" cy="314025"/>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64"/>
            <p:cNvSpPr/>
            <p:nvPr/>
          </p:nvSpPr>
          <p:spPr>
            <a:xfrm rot="1026182">
              <a:off x="1538337" y="1862653"/>
              <a:ext cx="178026" cy="314025"/>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64"/>
            <p:cNvSpPr/>
            <p:nvPr/>
          </p:nvSpPr>
          <p:spPr>
            <a:xfrm rot="-2483616">
              <a:off x="1743187" y="2552953"/>
              <a:ext cx="178025" cy="314025"/>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64"/>
            <p:cNvSpPr/>
            <p:nvPr/>
          </p:nvSpPr>
          <p:spPr>
            <a:xfrm>
              <a:off x="2212516" y="2598160"/>
              <a:ext cx="126775" cy="223599"/>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64"/>
            <p:cNvSpPr/>
            <p:nvPr/>
          </p:nvSpPr>
          <p:spPr>
            <a:xfrm>
              <a:off x="1377066" y="2231572"/>
              <a:ext cx="126775" cy="223599"/>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64"/>
            <p:cNvSpPr/>
            <p:nvPr/>
          </p:nvSpPr>
          <p:spPr>
            <a:xfrm>
              <a:off x="1693474" y="2020054"/>
              <a:ext cx="178025" cy="314025"/>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9" name="Google Shape;2429;p64"/>
          <p:cNvGrpSpPr/>
          <p:nvPr/>
        </p:nvGrpSpPr>
        <p:grpSpPr>
          <a:xfrm>
            <a:off x="4717030" y="1352359"/>
            <a:ext cx="1665262" cy="2634314"/>
            <a:chOff x="5060249" y="1504759"/>
            <a:chExt cx="1665262" cy="2634314"/>
          </a:xfrm>
        </p:grpSpPr>
        <p:grpSp>
          <p:nvGrpSpPr>
            <p:cNvPr id="2430" name="Google Shape;2430;p64"/>
            <p:cNvGrpSpPr/>
            <p:nvPr/>
          </p:nvGrpSpPr>
          <p:grpSpPr>
            <a:xfrm>
              <a:off x="5060249" y="1504759"/>
              <a:ext cx="1665262" cy="2634314"/>
              <a:chOff x="3574336" y="1615860"/>
              <a:chExt cx="1995282" cy="3156379"/>
            </a:xfrm>
          </p:grpSpPr>
          <p:sp>
            <p:nvSpPr>
              <p:cNvPr id="2431" name="Google Shape;2431;p64"/>
              <p:cNvSpPr/>
              <p:nvPr/>
            </p:nvSpPr>
            <p:spPr>
              <a:xfrm>
                <a:off x="3574336" y="1697754"/>
                <a:ext cx="1995282" cy="1746494"/>
              </a:xfrm>
              <a:custGeom>
                <a:avLst/>
                <a:gdLst/>
                <a:ahLst/>
                <a:cxnLst/>
                <a:rect l="l" t="t" r="r" b="b"/>
                <a:pathLst>
                  <a:path w="47318" h="41418" extrusionOk="0">
                    <a:moveTo>
                      <a:pt x="21365" y="0"/>
                    </a:moveTo>
                    <a:lnTo>
                      <a:pt x="21684" y="91"/>
                    </a:lnTo>
                    <a:cubicBezTo>
                      <a:pt x="20402" y="405"/>
                      <a:pt x="19076" y="567"/>
                      <a:pt x="17755" y="567"/>
                    </a:cubicBezTo>
                    <a:cubicBezTo>
                      <a:pt x="16959" y="567"/>
                      <a:pt x="16165" y="508"/>
                      <a:pt x="15385" y="388"/>
                    </a:cubicBezTo>
                    <a:cubicBezTo>
                      <a:pt x="14855" y="307"/>
                      <a:pt x="14308" y="201"/>
                      <a:pt x="13780" y="201"/>
                    </a:cubicBezTo>
                    <a:cubicBezTo>
                      <a:pt x="13421" y="201"/>
                      <a:pt x="13069" y="250"/>
                      <a:pt x="12737" y="388"/>
                    </a:cubicBezTo>
                    <a:cubicBezTo>
                      <a:pt x="12212" y="594"/>
                      <a:pt x="11824" y="982"/>
                      <a:pt x="11413" y="1392"/>
                    </a:cubicBezTo>
                    <a:lnTo>
                      <a:pt x="7989" y="4725"/>
                    </a:lnTo>
                    <a:cubicBezTo>
                      <a:pt x="7601" y="5113"/>
                      <a:pt x="7190" y="5524"/>
                      <a:pt x="6939" y="6003"/>
                    </a:cubicBezTo>
                    <a:cubicBezTo>
                      <a:pt x="6346" y="7213"/>
                      <a:pt x="6734" y="8765"/>
                      <a:pt x="5935" y="9838"/>
                    </a:cubicBezTo>
                    <a:cubicBezTo>
                      <a:pt x="5045" y="11025"/>
                      <a:pt x="3242" y="10911"/>
                      <a:pt x="2032" y="11801"/>
                    </a:cubicBezTo>
                    <a:cubicBezTo>
                      <a:pt x="868" y="12691"/>
                      <a:pt x="594" y="14357"/>
                      <a:pt x="434" y="15887"/>
                    </a:cubicBezTo>
                    <a:cubicBezTo>
                      <a:pt x="206" y="17986"/>
                      <a:pt x="0" y="20155"/>
                      <a:pt x="457" y="22232"/>
                    </a:cubicBezTo>
                    <a:cubicBezTo>
                      <a:pt x="1005" y="24629"/>
                      <a:pt x="2466" y="26843"/>
                      <a:pt x="2420" y="29285"/>
                    </a:cubicBezTo>
                    <a:cubicBezTo>
                      <a:pt x="2397" y="30495"/>
                      <a:pt x="2055" y="31796"/>
                      <a:pt x="2694" y="32823"/>
                    </a:cubicBezTo>
                    <a:cubicBezTo>
                      <a:pt x="3244" y="33682"/>
                      <a:pt x="4286" y="33946"/>
                      <a:pt x="5332" y="33946"/>
                    </a:cubicBezTo>
                    <a:cubicBezTo>
                      <a:pt x="5675" y="33946"/>
                      <a:pt x="6019" y="33918"/>
                      <a:pt x="6346" y="33873"/>
                    </a:cubicBezTo>
                    <a:cubicBezTo>
                      <a:pt x="6992" y="33795"/>
                      <a:pt x="7670" y="33684"/>
                      <a:pt x="8326" y="33684"/>
                    </a:cubicBezTo>
                    <a:cubicBezTo>
                      <a:pt x="9014" y="33684"/>
                      <a:pt x="9676" y="33806"/>
                      <a:pt x="10249" y="34215"/>
                    </a:cubicBezTo>
                    <a:cubicBezTo>
                      <a:pt x="11710" y="35288"/>
                      <a:pt x="11824" y="37822"/>
                      <a:pt x="13490" y="38415"/>
                    </a:cubicBezTo>
                    <a:cubicBezTo>
                      <a:pt x="13727" y="38499"/>
                      <a:pt x="13969" y="38532"/>
                      <a:pt x="14214" y="38532"/>
                    </a:cubicBezTo>
                    <a:cubicBezTo>
                      <a:pt x="15244" y="38532"/>
                      <a:pt x="16335" y="37936"/>
                      <a:pt x="17357" y="37936"/>
                    </a:cubicBezTo>
                    <a:cubicBezTo>
                      <a:pt x="17618" y="37936"/>
                      <a:pt x="17874" y="37975"/>
                      <a:pt x="18124" y="38073"/>
                    </a:cubicBezTo>
                    <a:cubicBezTo>
                      <a:pt x="18580" y="38255"/>
                      <a:pt x="18923" y="38598"/>
                      <a:pt x="19288" y="38940"/>
                    </a:cubicBezTo>
                    <a:cubicBezTo>
                      <a:pt x="20657" y="40127"/>
                      <a:pt x="22324" y="41108"/>
                      <a:pt x="24081" y="41359"/>
                    </a:cubicBezTo>
                    <a:cubicBezTo>
                      <a:pt x="24357" y="41398"/>
                      <a:pt x="24637" y="41417"/>
                      <a:pt x="24916" y="41417"/>
                    </a:cubicBezTo>
                    <a:cubicBezTo>
                      <a:pt x="26461" y="41417"/>
                      <a:pt x="28006" y="40830"/>
                      <a:pt x="29011" y="39670"/>
                    </a:cubicBezTo>
                    <a:cubicBezTo>
                      <a:pt x="29696" y="38894"/>
                      <a:pt x="30107" y="37867"/>
                      <a:pt x="30883" y="37182"/>
                    </a:cubicBezTo>
                    <a:cubicBezTo>
                      <a:pt x="31979" y="36155"/>
                      <a:pt x="33576" y="36018"/>
                      <a:pt x="35014" y="35539"/>
                    </a:cubicBezTo>
                    <a:cubicBezTo>
                      <a:pt x="36955" y="34877"/>
                      <a:pt x="38644" y="33508"/>
                      <a:pt x="39739" y="31773"/>
                    </a:cubicBezTo>
                    <a:cubicBezTo>
                      <a:pt x="39922" y="31522"/>
                      <a:pt x="40082" y="31202"/>
                      <a:pt x="40378" y="31088"/>
                    </a:cubicBezTo>
                    <a:cubicBezTo>
                      <a:pt x="40541" y="31007"/>
                      <a:pt x="40728" y="30995"/>
                      <a:pt x="40921" y="30995"/>
                    </a:cubicBezTo>
                    <a:cubicBezTo>
                      <a:pt x="40998" y="30995"/>
                      <a:pt x="41076" y="30997"/>
                      <a:pt x="41154" y="30997"/>
                    </a:cubicBezTo>
                    <a:cubicBezTo>
                      <a:pt x="43757" y="30974"/>
                      <a:pt x="45628" y="28030"/>
                      <a:pt x="45377" y="25382"/>
                    </a:cubicBezTo>
                    <a:cubicBezTo>
                      <a:pt x="45263" y="24332"/>
                      <a:pt x="44921" y="23191"/>
                      <a:pt x="45400" y="22232"/>
                    </a:cubicBezTo>
                    <a:cubicBezTo>
                      <a:pt x="45720" y="21638"/>
                      <a:pt x="46336" y="21205"/>
                      <a:pt x="46564" y="20543"/>
                    </a:cubicBezTo>
                    <a:cubicBezTo>
                      <a:pt x="46998" y="19219"/>
                      <a:pt x="45377" y="17849"/>
                      <a:pt x="45856" y="16503"/>
                    </a:cubicBezTo>
                    <a:cubicBezTo>
                      <a:pt x="45993" y="16092"/>
                      <a:pt x="46313" y="15818"/>
                      <a:pt x="46518" y="15453"/>
                    </a:cubicBezTo>
                    <a:cubicBezTo>
                      <a:pt x="47317" y="13992"/>
                      <a:pt x="46222" y="12212"/>
                      <a:pt x="45149" y="10956"/>
                    </a:cubicBezTo>
                    <a:cubicBezTo>
                      <a:pt x="41086" y="6163"/>
                      <a:pt x="36247" y="1438"/>
                      <a:pt x="30107" y="502"/>
                    </a:cubicBezTo>
                    <a:cubicBezTo>
                      <a:pt x="27231" y="46"/>
                      <a:pt x="24264" y="502"/>
                      <a:pt x="21365" y="0"/>
                    </a:cubicBezTo>
                    <a:close/>
                  </a:path>
                </a:pathLst>
              </a:custGeom>
              <a:solidFill>
                <a:srgbClr val="F0D162">
                  <a:alpha val="5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64"/>
              <p:cNvSpPr/>
              <p:nvPr/>
            </p:nvSpPr>
            <p:spPr>
              <a:xfrm>
                <a:off x="4024577" y="4201054"/>
                <a:ext cx="477450" cy="372375"/>
              </a:xfrm>
              <a:custGeom>
                <a:avLst/>
                <a:gdLst/>
                <a:ahLst/>
                <a:cxnLst/>
                <a:rect l="l" t="t" r="r" b="b"/>
                <a:pathLst>
                  <a:path w="19098" h="14895" extrusionOk="0">
                    <a:moveTo>
                      <a:pt x="17088" y="463"/>
                    </a:moveTo>
                    <a:cubicBezTo>
                      <a:pt x="15945" y="1828"/>
                      <a:pt x="14961" y="8845"/>
                      <a:pt x="12135" y="11131"/>
                    </a:cubicBezTo>
                    <a:cubicBezTo>
                      <a:pt x="9309" y="13417"/>
                      <a:pt x="1117" y="13576"/>
                      <a:pt x="133" y="14179"/>
                    </a:cubicBezTo>
                    <a:cubicBezTo>
                      <a:pt x="-851" y="14782"/>
                      <a:pt x="3880" y="15099"/>
                      <a:pt x="6229" y="14750"/>
                    </a:cubicBezTo>
                    <a:cubicBezTo>
                      <a:pt x="8579" y="14401"/>
                      <a:pt x="12103" y="14052"/>
                      <a:pt x="14230" y="12083"/>
                    </a:cubicBezTo>
                    <a:cubicBezTo>
                      <a:pt x="16357" y="10115"/>
                      <a:pt x="18517" y="4876"/>
                      <a:pt x="18993" y="2939"/>
                    </a:cubicBezTo>
                    <a:cubicBezTo>
                      <a:pt x="19469" y="1002"/>
                      <a:pt x="18231" y="-902"/>
                      <a:pt x="17088" y="463"/>
                    </a:cubicBezTo>
                    <a:close/>
                  </a:path>
                </a:pathLst>
              </a:custGeom>
              <a:solidFill>
                <a:schemeClr val="dk2"/>
              </a:solidFill>
              <a:ln>
                <a:noFill/>
              </a:ln>
            </p:spPr>
          </p:sp>
          <p:sp>
            <p:nvSpPr>
              <p:cNvPr id="2433" name="Google Shape;2433;p64"/>
              <p:cNvSpPr/>
              <p:nvPr/>
            </p:nvSpPr>
            <p:spPr>
              <a:xfrm rot="-1581882">
                <a:off x="4095129" y="4537542"/>
                <a:ext cx="208315" cy="162191"/>
              </a:xfrm>
              <a:custGeom>
                <a:avLst/>
                <a:gdLst/>
                <a:ahLst/>
                <a:cxnLst/>
                <a:rect l="l" t="t" r="r" b="b"/>
                <a:pathLst>
                  <a:path w="19163" h="14920" extrusionOk="0">
                    <a:moveTo>
                      <a:pt x="17133" y="395"/>
                    </a:moveTo>
                    <a:cubicBezTo>
                      <a:pt x="16085" y="1538"/>
                      <a:pt x="15577" y="7443"/>
                      <a:pt x="12751" y="9729"/>
                    </a:cubicBezTo>
                    <a:cubicBezTo>
                      <a:pt x="9925" y="12015"/>
                      <a:pt x="1258" y="13286"/>
                      <a:pt x="178" y="14111"/>
                    </a:cubicBezTo>
                    <a:cubicBezTo>
                      <a:pt x="-901" y="14937"/>
                      <a:pt x="3925" y="15031"/>
                      <a:pt x="6274" y="14682"/>
                    </a:cubicBezTo>
                    <a:cubicBezTo>
                      <a:pt x="8624" y="14333"/>
                      <a:pt x="12148" y="13984"/>
                      <a:pt x="14275" y="12015"/>
                    </a:cubicBezTo>
                    <a:cubicBezTo>
                      <a:pt x="16402" y="10047"/>
                      <a:pt x="18562" y="4808"/>
                      <a:pt x="19038" y="2871"/>
                    </a:cubicBezTo>
                    <a:cubicBezTo>
                      <a:pt x="19514" y="934"/>
                      <a:pt x="18181" y="-748"/>
                      <a:pt x="17133" y="395"/>
                    </a:cubicBezTo>
                    <a:close/>
                  </a:path>
                </a:pathLst>
              </a:custGeom>
              <a:solidFill>
                <a:schemeClr val="dk2"/>
              </a:solidFill>
              <a:ln>
                <a:noFill/>
              </a:ln>
            </p:spPr>
          </p:sp>
          <p:sp>
            <p:nvSpPr>
              <p:cNvPr id="2434" name="Google Shape;2434;p64"/>
              <p:cNvSpPr/>
              <p:nvPr/>
            </p:nvSpPr>
            <p:spPr>
              <a:xfrm>
                <a:off x="4151137" y="4403113"/>
                <a:ext cx="207175" cy="110350"/>
              </a:xfrm>
              <a:custGeom>
                <a:avLst/>
                <a:gdLst/>
                <a:ahLst/>
                <a:cxnLst/>
                <a:rect l="l" t="t" r="r" b="b"/>
                <a:pathLst>
                  <a:path w="8287" h="4414" extrusionOk="0">
                    <a:moveTo>
                      <a:pt x="8215" y="2858"/>
                    </a:moveTo>
                    <a:cubicBezTo>
                      <a:pt x="7929" y="2477"/>
                      <a:pt x="4215" y="2572"/>
                      <a:pt x="2881" y="2096"/>
                    </a:cubicBezTo>
                    <a:cubicBezTo>
                      <a:pt x="1548" y="1620"/>
                      <a:pt x="563" y="0"/>
                      <a:pt x="214" y="0"/>
                    </a:cubicBezTo>
                    <a:cubicBezTo>
                      <a:pt x="-135" y="0"/>
                      <a:pt x="55" y="1366"/>
                      <a:pt x="785" y="2096"/>
                    </a:cubicBezTo>
                    <a:cubicBezTo>
                      <a:pt x="1515" y="2826"/>
                      <a:pt x="3357" y="4255"/>
                      <a:pt x="4595" y="4382"/>
                    </a:cubicBezTo>
                    <a:cubicBezTo>
                      <a:pt x="5833" y="4509"/>
                      <a:pt x="8501" y="3239"/>
                      <a:pt x="8215" y="2858"/>
                    </a:cubicBezTo>
                    <a:close/>
                  </a:path>
                </a:pathLst>
              </a:custGeom>
              <a:solidFill>
                <a:schemeClr val="dk2"/>
              </a:solidFill>
              <a:ln>
                <a:noFill/>
              </a:ln>
            </p:spPr>
          </p:sp>
          <p:sp>
            <p:nvSpPr>
              <p:cNvPr id="2435" name="Google Shape;2435;p64"/>
              <p:cNvSpPr/>
              <p:nvPr/>
            </p:nvSpPr>
            <p:spPr>
              <a:xfrm flipH="1">
                <a:off x="4534163" y="4260601"/>
                <a:ext cx="355987" cy="277643"/>
              </a:xfrm>
              <a:custGeom>
                <a:avLst/>
                <a:gdLst/>
                <a:ahLst/>
                <a:cxnLst/>
                <a:rect l="l" t="t" r="r" b="b"/>
                <a:pathLst>
                  <a:path w="19098" h="14895" extrusionOk="0">
                    <a:moveTo>
                      <a:pt x="17088" y="463"/>
                    </a:moveTo>
                    <a:cubicBezTo>
                      <a:pt x="15945" y="1828"/>
                      <a:pt x="14961" y="8845"/>
                      <a:pt x="12135" y="11131"/>
                    </a:cubicBezTo>
                    <a:cubicBezTo>
                      <a:pt x="9309" y="13417"/>
                      <a:pt x="1117" y="13576"/>
                      <a:pt x="133" y="14179"/>
                    </a:cubicBezTo>
                    <a:cubicBezTo>
                      <a:pt x="-851" y="14782"/>
                      <a:pt x="3880" y="15099"/>
                      <a:pt x="6229" y="14750"/>
                    </a:cubicBezTo>
                    <a:cubicBezTo>
                      <a:pt x="8579" y="14401"/>
                      <a:pt x="12103" y="14052"/>
                      <a:pt x="14230" y="12083"/>
                    </a:cubicBezTo>
                    <a:cubicBezTo>
                      <a:pt x="16357" y="10115"/>
                      <a:pt x="18517" y="4876"/>
                      <a:pt x="18993" y="2939"/>
                    </a:cubicBezTo>
                    <a:cubicBezTo>
                      <a:pt x="19469" y="1002"/>
                      <a:pt x="18231" y="-902"/>
                      <a:pt x="17088" y="463"/>
                    </a:cubicBezTo>
                    <a:close/>
                  </a:path>
                </a:pathLst>
              </a:custGeom>
              <a:solidFill>
                <a:schemeClr val="dk2"/>
              </a:solidFill>
              <a:ln>
                <a:noFill/>
              </a:ln>
            </p:spPr>
          </p:sp>
          <p:sp>
            <p:nvSpPr>
              <p:cNvPr id="2436" name="Google Shape;2436;p64"/>
              <p:cNvSpPr/>
              <p:nvPr/>
            </p:nvSpPr>
            <p:spPr>
              <a:xfrm rot="1582049" flipH="1">
                <a:off x="4697738" y="4537363"/>
                <a:ext cx="155331" cy="120938"/>
              </a:xfrm>
              <a:custGeom>
                <a:avLst/>
                <a:gdLst/>
                <a:ahLst/>
                <a:cxnLst/>
                <a:rect l="l" t="t" r="r" b="b"/>
                <a:pathLst>
                  <a:path w="19163" h="14920" extrusionOk="0">
                    <a:moveTo>
                      <a:pt x="17133" y="395"/>
                    </a:moveTo>
                    <a:cubicBezTo>
                      <a:pt x="16085" y="1538"/>
                      <a:pt x="15577" y="7443"/>
                      <a:pt x="12751" y="9729"/>
                    </a:cubicBezTo>
                    <a:cubicBezTo>
                      <a:pt x="9925" y="12015"/>
                      <a:pt x="1258" y="13286"/>
                      <a:pt x="178" y="14111"/>
                    </a:cubicBezTo>
                    <a:cubicBezTo>
                      <a:pt x="-901" y="14937"/>
                      <a:pt x="3925" y="15031"/>
                      <a:pt x="6274" y="14682"/>
                    </a:cubicBezTo>
                    <a:cubicBezTo>
                      <a:pt x="8624" y="14333"/>
                      <a:pt x="12148" y="13984"/>
                      <a:pt x="14275" y="12015"/>
                    </a:cubicBezTo>
                    <a:cubicBezTo>
                      <a:pt x="16402" y="10047"/>
                      <a:pt x="18562" y="4808"/>
                      <a:pt x="19038" y="2871"/>
                    </a:cubicBezTo>
                    <a:cubicBezTo>
                      <a:pt x="19514" y="934"/>
                      <a:pt x="18181" y="-748"/>
                      <a:pt x="17133" y="395"/>
                    </a:cubicBezTo>
                    <a:close/>
                  </a:path>
                </a:pathLst>
              </a:custGeom>
              <a:solidFill>
                <a:schemeClr val="dk2"/>
              </a:solidFill>
              <a:ln>
                <a:noFill/>
              </a:ln>
            </p:spPr>
          </p:sp>
          <p:sp>
            <p:nvSpPr>
              <p:cNvPr id="2437" name="Google Shape;2437;p64"/>
              <p:cNvSpPr/>
              <p:nvPr/>
            </p:nvSpPr>
            <p:spPr>
              <a:xfrm flipH="1">
                <a:off x="4641313" y="4411259"/>
                <a:ext cx="154470" cy="82277"/>
              </a:xfrm>
              <a:custGeom>
                <a:avLst/>
                <a:gdLst/>
                <a:ahLst/>
                <a:cxnLst/>
                <a:rect l="l" t="t" r="r" b="b"/>
                <a:pathLst>
                  <a:path w="8287" h="4414" extrusionOk="0">
                    <a:moveTo>
                      <a:pt x="8215" y="2858"/>
                    </a:moveTo>
                    <a:cubicBezTo>
                      <a:pt x="7929" y="2477"/>
                      <a:pt x="4215" y="2572"/>
                      <a:pt x="2881" y="2096"/>
                    </a:cubicBezTo>
                    <a:cubicBezTo>
                      <a:pt x="1548" y="1620"/>
                      <a:pt x="563" y="0"/>
                      <a:pt x="214" y="0"/>
                    </a:cubicBezTo>
                    <a:cubicBezTo>
                      <a:pt x="-135" y="0"/>
                      <a:pt x="55" y="1366"/>
                      <a:pt x="785" y="2096"/>
                    </a:cubicBezTo>
                    <a:cubicBezTo>
                      <a:pt x="1515" y="2826"/>
                      <a:pt x="3357" y="4255"/>
                      <a:pt x="4595" y="4382"/>
                    </a:cubicBezTo>
                    <a:cubicBezTo>
                      <a:pt x="5833" y="4509"/>
                      <a:pt x="8501" y="3239"/>
                      <a:pt x="8215" y="2858"/>
                    </a:cubicBezTo>
                    <a:close/>
                  </a:path>
                </a:pathLst>
              </a:custGeom>
              <a:solidFill>
                <a:schemeClr val="dk2"/>
              </a:solidFill>
              <a:ln>
                <a:noFill/>
              </a:ln>
            </p:spPr>
          </p:sp>
          <p:sp>
            <p:nvSpPr>
              <p:cNvPr id="2438" name="Google Shape;2438;p64"/>
              <p:cNvSpPr/>
              <p:nvPr/>
            </p:nvSpPr>
            <p:spPr>
              <a:xfrm>
                <a:off x="4420799" y="4254200"/>
                <a:ext cx="81225" cy="518039"/>
              </a:xfrm>
              <a:custGeom>
                <a:avLst/>
                <a:gdLst/>
                <a:ahLst/>
                <a:cxnLst/>
                <a:rect l="l" t="t" r="r" b="b"/>
                <a:pathLst>
                  <a:path w="4977" h="19673" extrusionOk="0">
                    <a:moveTo>
                      <a:pt x="4953" y="1575"/>
                    </a:moveTo>
                    <a:cubicBezTo>
                      <a:pt x="5048" y="2813"/>
                      <a:pt x="3493" y="5957"/>
                      <a:pt x="3429" y="7862"/>
                    </a:cubicBezTo>
                    <a:cubicBezTo>
                      <a:pt x="3366" y="9767"/>
                      <a:pt x="4763" y="11608"/>
                      <a:pt x="4572" y="13005"/>
                    </a:cubicBezTo>
                    <a:cubicBezTo>
                      <a:pt x="4382" y="14402"/>
                      <a:pt x="2667" y="15133"/>
                      <a:pt x="2286" y="16244"/>
                    </a:cubicBezTo>
                    <a:cubicBezTo>
                      <a:pt x="1905" y="17355"/>
                      <a:pt x="2667" y="19673"/>
                      <a:pt x="2286" y="19673"/>
                    </a:cubicBezTo>
                    <a:cubicBezTo>
                      <a:pt x="1905" y="19673"/>
                      <a:pt x="0" y="17546"/>
                      <a:pt x="0" y="16244"/>
                    </a:cubicBezTo>
                    <a:cubicBezTo>
                      <a:pt x="0" y="14942"/>
                      <a:pt x="2032" y="13354"/>
                      <a:pt x="2286" y="11862"/>
                    </a:cubicBezTo>
                    <a:cubicBezTo>
                      <a:pt x="2540" y="10370"/>
                      <a:pt x="1429" y="9195"/>
                      <a:pt x="1524" y="7290"/>
                    </a:cubicBezTo>
                    <a:cubicBezTo>
                      <a:pt x="1619" y="5385"/>
                      <a:pt x="2287" y="1385"/>
                      <a:pt x="2858" y="432"/>
                    </a:cubicBezTo>
                    <a:cubicBezTo>
                      <a:pt x="3430" y="-520"/>
                      <a:pt x="4858" y="337"/>
                      <a:pt x="4953" y="1575"/>
                    </a:cubicBezTo>
                    <a:close/>
                  </a:path>
                </a:pathLst>
              </a:custGeom>
              <a:solidFill>
                <a:schemeClr val="dk2"/>
              </a:solidFill>
              <a:ln w="9525" cap="flat" cmpd="sng">
                <a:solidFill>
                  <a:schemeClr val="dk2"/>
                </a:solidFill>
                <a:prstDash val="solid"/>
                <a:round/>
                <a:headEnd type="none" w="med" len="med"/>
                <a:tailEnd type="none" w="med" len="med"/>
              </a:ln>
            </p:spPr>
          </p:sp>
          <p:sp>
            <p:nvSpPr>
              <p:cNvPr id="2439" name="Google Shape;2439;p64"/>
              <p:cNvSpPr/>
              <p:nvPr/>
            </p:nvSpPr>
            <p:spPr>
              <a:xfrm rot="-577178">
                <a:off x="4525780" y="4236426"/>
                <a:ext cx="211717" cy="472881"/>
              </a:xfrm>
              <a:custGeom>
                <a:avLst/>
                <a:gdLst/>
                <a:ahLst/>
                <a:cxnLst/>
                <a:rect l="l" t="t" r="r" b="b"/>
                <a:pathLst>
                  <a:path w="8469" h="18916" extrusionOk="0">
                    <a:moveTo>
                      <a:pt x="1897" y="1143"/>
                    </a:moveTo>
                    <a:cubicBezTo>
                      <a:pt x="1929" y="2572"/>
                      <a:pt x="1675" y="7652"/>
                      <a:pt x="2088" y="9716"/>
                    </a:cubicBezTo>
                    <a:cubicBezTo>
                      <a:pt x="2501" y="11780"/>
                      <a:pt x="3739" y="12224"/>
                      <a:pt x="4374" y="13526"/>
                    </a:cubicBezTo>
                    <a:cubicBezTo>
                      <a:pt x="5009" y="14828"/>
                      <a:pt x="5231" y="16637"/>
                      <a:pt x="5898" y="17526"/>
                    </a:cubicBezTo>
                    <a:cubicBezTo>
                      <a:pt x="6565" y="18415"/>
                      <a:pt x="8565" y="18765"/>
                      <a:pt x="8374" y="18860"/>
                    </a:cubicBezTo>
                    <a:cubicBezTo>
                      <a:pt x="8184" y="18955"/>
                      <a:pt x="5612" y="18892"/>
                      <a:pt x="4755" y="18098"/>
                    </a:cubicBezTo>
                    <a:cubicBezTo>
                      <a:pt x="3898" y="17304"/>
                      <a:pt x="3993" y="15589"/>
                      <a:pt x="3231" y="14097"/>
                    </a:cubicBezTo>
                    <a:cubicBezTo>
                      <a:pt x="2469" y="12605"/>
                      <a:pt x="659" y="11494"/>
                      <a:pt x="183" y="9144"/>
                    </a:cubicBezTo>
                    <a:cubicBezTo>
                      <a:pt x="-293" y="6795"/>
                      <a:pt x="341" y="1524"/>
                      <a:pt x="373" y="0"/>
                    </a:cubicBezTo>
                  </a:path>
                </a:pathLst>
              </a:custGeom>
              <a:solidFill>
                <a:schemeClr val="dk2"/>
              </a:solidFill>
              <a:ln w="9525" cap="flat" cmpd="sng">
                <a:solidFill>
                  <a:schemeClr val="dk2"/>
                </a:solidFill>
                <a:prstDash val="solid"/>
                <a:round/>
                <a:headEnd type="none" w="med" len="med"/>
                <a:tailEnd type="none" w="med" len="med"/>
              </a:ln>
            </p:spPr>
          </p:sp>
          <p:sp>
            <p:nvSpPr>
              <p:cNvPr id="2440" name="Google Shape;2440;p64"/>
              <p:cNvSpPr/>
              <p:nvPr/>
            </p:nvSpPr>
            <p:spPr>
              <a:xfrm rot="1582049" flipH="1">
                <a:off x="4553963" y="4561201"/>
                <a:ext cx="155331" cy="120938"/>
              </a:xfrm>
              <a:custGeom>
                <a:avLst/>
                <a:gdLst/>
                <a:ahLst/>
                <a:cxnLst/>
                <a:rect l="l" t="t" r="r" b="b"/>
                <a:pathLst>
                  <a:path w="19163" h="14920" extrusionOk="0">
                    <a:moveTo>
                      <a:pt x="17133" y="395"/>
                    </a:moveTo>
                    <a:cubicBezTo>
                      <a:pt x="16085" y="1538"/>
                      <a:pt x="15577" y="7443"/>
                      <a:pt x="12751" y="9729"/>
                    </a:cubicBezTo>
                    <a:cubicBezTo>
                      <a:pt x="9925" y="12015"/>
                      <a:pt x="1258" y="13286"/>
                      <a:pt x="178" y="14111"/>
                    </a:cubicBezTo>
                    <a:cubicBezTo>
                      <a:pt x="-901" y="14937"/>
                      <a:pt x="3925" y="15031"/>
                      <a:pt x="6274" y="14682"/>
                    </a:cubicBezTo>
                    <a:cubicBezTo>
                      <a:pt x="8624" y="14333"/>
                      <a:pt x="12148" y="13984"/>
                      <a:pt x="14275" y="12015"/>
                    </a:cubicBezTo>
                    <a:cubicBezTo>
                      <a:pt x="16402" y="10047"/>
                      <a:pt x="18562" y="4808"/>
                      <a:pt x="19038" y="2871"/>
                    </a:cubicBezTo>
                    <a:cubicBezTo>
                      <a:pt x="19514" y="934"/>
                      <a:pt x="18181" y="-748"/>
                      <a:pt x="17133" y="395"/>
                    </a:cubicBezTo>
                    <a:close/>
                  </a:path>
                </a:pathLst>
              </a:custGeom>
              <a:solidFill>
                <a:schemeClr val="dk2"/>
              </a:solidFill>
              <a:ln>
                <a:noFill/>
              </a:ln>
            </p:spPr>
          </p:sp>
          <p:sp>
            <p:nvSpPr>
              <p:cNvPr id="2441" name="Google Shape;2441;p64"/>
              <p:cNvSpPr/>
              <p:nvPr/>
            </p:nvSpPr>
            <p:spPr>
              <a:xfrm rot="-3600236">
                <a:off x="4318590" y="4546831"/>
                <a:ext cx="178192" cy="94908"/>
              </a:xfrm>
              <a:custGeom>
                <a:avLst/>
                <a:gdLst/>
                <a:ahLst/>
                <a:cxnLst/>
                <a:rect l="l" t="t" r="r" b="b"/>
                <a:pathLst>
                  <a:path w="8287" h="4414" extrusionOk="0">
                    <a:moveTo>
                      <a:pt x="8215" y="2858"/>
                    </a:moveTo>
                    <a:cubicBezTo>
                      <a:pt x="7929" y="2477"/>
                      <a:pt x="4215" y="2572"/>
                      <a:pt x="2881" y="2096"/>
                    </a:cubicBezTo>
                    <a:cubicBezTo>
                      <a:pt x="1548" y="1620"/>
                      <a:pt x="563" y="0"/>
                      <a:pt x="214" y="0"/>
                    </a:cubicBezTo>
                    <a:cubicBezTo>
                      <a:pt x="-135" y="0"/>
                      <a:pt x="55" y="1366"/>
                      <a:pt x="785" y="2096"/>
                    </a:cubicBezTo>
                    <a:cubicBezTo>
                      <a:pt x="1515" y="2826"/>
                      <a:pt x="3357" y="4255"/>
                      <a:pt x="4595" y="4382"/>
                    </a:cubicBezTo>
                    <a:cubicBezTo>
                      <a:pt x="5833" y="4509"/>
                      <a:pt x="8501" y="3239"/>
                      <a:pt x="8215" y="2858"/>
                    </a:cubicBezTo>
                    <a:close/>
                  </a:path>
                </a:pathLst>
              </a:custGeom>
              <a:solidFill>
                <a:schemeClr val="dk2"/>
              </a:solidFill>
              <a:ln>
                <a:noFill/>
              </a:ln>
            </p:spPr>
          </p:sp>
          <p:sp>
            <p:nvSpPr>
              <p:cNvPr id="2442" name="Google Shape;2442;p64"/>
              <p:cNvSpPr/>
              <p:nvPr/>
            </p:nvSpPr>
            <p:spPr>
              <a:xfrm>
                <a:off x="4463736" y="2854720"/>
                <a:ext cx="389839" cy="1366733"/>
              </a:xfrm>
              <a:custGeom>
                <a:avLst/>
                <a:gdLst/>
                <a:ahLst/>
                <a:cxnLst/>
                <a:rect l="l" t="t" r="r" b="b"/>
                <a:pathLst>
                  <a:path w="9245" h="32412" extrusionOk="0">
                    <a:moveTo>
                      <a:pt x="8925" y="0"/>
                    </a:moveTo>
                    <a:cubicBezTo>
                      <a:pt x="8696" y="2762"/>
                      <a:pt x="8126" y="5501"/>
                      <a:pt x="7213" y="8126"/>
                    </a:cubicBezTo>
                    <a:cubicBezTo>
                      <a:pt x="6756" y="9450"/>
                      <a:pt x="6231" y="10705"/>
                      <a:pt x="5615" y="11960"/>
                    </a:cubicBezTo>
                    <a:lnTo>
                      <a:pt x="4679" y="13832"/>
                    </a:lnTo>
                    <a:cubicBezTo>
                      <a:pt x="4337" y="14471"/>
                      <a:pt x="4063" y="15156"/>
                      <a:pt x="3789" y="15795"/>
                    </a:cubicBezTo>
                    <a:cubicBezTo>
                      <a:pt x="3287" y="17119"/>
                      <a:pt x="2853" y="18420"/>
                      <a:pt x="2260" y="19653"/>
                    </a:cubicBezTo>
                    <a:cubicBezTo>
                      <a:pt x="1689" y="20885"/>
                      <a:pt x="1004" y="22163"/>
                      <a:pt x="571" y="23624"/>
                    </a:cubicBezTo>
                    <a:cubicBezTo>
                      <a:pt x="114" y="25085"/>
                      <a:pt x="0" y="26614"/>
                      <a:pt x="91" y="28098"/>
                    </a:cubicBezTo>
                    <a:cubicBezTo>
                      <a:pt x="183" y="29582"/>
                      <a:pt x="411" y="31020"/>
                      <a:pt x="639" y="32412"/>
                    </a:cubicBezTo>
                    <a:lnTo>
                      <a:pt x="2922" y="31978"/>
                    </a:lnTo>
                    <a:cubicBezTo>
                      <a:pt x="2602" y="30631"/>
                      <a:pt x="2305" y="29308"/>
                      <a:pt x="2168" y="27984"/>
                    </a:cubicBezTo>
                    <a:cubicBezTo>
                      <a:pt x="2031" y="26683"/>
                      <a:pt x="2031" y="25382"/>
                      <a:pt x="2351" y="24126"/>
                    </a:cubicBezTo>
                    <a:cubicBezTo>
                      <a:pt x="2625" y="22871"/>
                      <a:pt x="3196" y="21593"/>
                      <a:pt x="3721" y="20292"/>
                    </a:cubicBezTo>
                    <a:cubicBezTo>
                      <a:pt x="3972" y="19630"/>
                      <a:pt x="4223" y="18945"/>
                      <a:pt x="4428" y="18260"/>
                    </a:cubicBezTo>
                    <a:cubicBezTo>
                      <a:pt x="4656" y="17575"/>
                      <a:pt x="4862" y="16914"/>
                      <a:pt x="5044" y="16252"/>
                    </a:cubicBezTo>
                    <a:cubicBezTo>
                      <a:pt x="5250" y="15613"/>
                      <a:pt x="5501" y="14973"/>
                      <a:pt x="5775" y="14357"/>
                    </a:cubicBezTo>
                    <a:lnTo>
                      <a:pt x="6597" y="12417"/>
                    </a:lnTo>
                    <a:cubicBezTo>
                      <a:pt x="7144" y="11093"/>
                      <a:pt x="7624" y="9746"/>
                      <a:pt x="7989" y="8377"/>
                    </a:cubicBezTo>
                    <a:cubicBezTo>
                      <a:pt x="8765" y="5638"/>
                      <a:pt x="9199" y="2853"/>
                      <a:pt x="9244" y="23"/>
                    </a:cubicBezTo>
                    <a:lnTo>
                      <a:pt x="89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64"/>
              <p:cNvSpPr/>
              <p:nvPr/>
            </p:nvSpPr>
            <p:spPr>
              <a:xfrm>
                <a:off x="4456989" y="2773839"/>
                <a:ext cx="325364" cy="1398527"/>
              </a:xfrm>
              <a:custGeom>
                <a:avLst/>
                <a:gdLst/>
                <a:ahLst/>
                <a:cxnLst/>
                <a:rect l="l" t="t" r="r" b="b"/>
                <a:pathLst>
                  <a:path w="7716" h="33166" extrusionOk="0">
                    <a:moveTo>
                      <a:pt x="7418" y="1"/>
                    </a:moveTo>
                    <a:cubicBezTo>
                      <a:pt x="6916" y="2763"/>
                      <a:pt x="6460" y="5547"/>
                      <a:pt x="5935" y="8286"/>
                    </a:cubicBezTo>
                    <a:cubicBezTo>
                      <a:pt x="5410" y="11048"/>
                      <a:pt x="4794" y="13764"/>
                      <a:pt x="4018" y="16435"/>
                    </a:cubicBezTo>
                    <a:cubicBezTo>
                      <a:pt x="3652" y="17782"/>
                      <a:pt x="3219" y="19083"/>
                      <a:pt x="2762" y="20406"/>
                    </a:cubicBezTo>
                    <a:cubicBezTo>
                      <a:pt x="2306" y="21708"/>
                      <a:pt x="1826" y="23009"/>
                      <a:pt x="1256" y="24287"/>
                    </a:cubicBezTo>
                    <a:cubicBezTo>
                      <a:pt x="959" y="24949"/>
                      <a:pt x="708" y="25588"/>
                      <a:pt x="480" y="26341"/>
                    </a:cubicBezTo>
                    <a:cubicBezTo>
                      <a:pt x="274" y="27049"/>
                      <a:pt x="114" y="27848"/>
                      <a:pt x="69" y="28624"/>
                    </a:cubicBezTo>
                    <a:cubicBezTo>
                      <a:pt x="0" y="30153"/>
                      <a:pt x="251" y="31728"/>
                      <a:pt x="731" y="33166"/>
                    </a:cubicBezTo>
                    <a:lnTo>
                      <a:pt x="2853" y="32367"/>
                    </a:lnTo>
                    <a:cubicBezTo>
                      <a:pt x="2351" y="31157"/>
                      <a:pt x="2077" y="29902"/>
                      <a:pt x="2077" y="28646"/>
                    </a:cubicBezTo>
                    <a:cubicBezTo>
                      <a:pt x="2077" y="28030"/>
                      <a:pt x="2169" y="27414"/>
                      <a:pt x="2306" y="26798"/>
                    </a:cubicBezTo>
                    <a:cubicBezTo>
                      <a:pt x="2443" y="26158"/>
                      <a:pt x="2671" y="25542"/>
                      <a:pt x="2899" y="24880"/>
                    </a:cubicBezTo>
                    <a:cubicBezTo>
                      <a:pt x="3356" y="23579"/>
                      <a:pt x="3812" y="22210"/>
                      <a:pt x="4223" y="20840"/>
                    </a:cubicBezTo>
                    <a:cubicBezTo>
                      <a:pt x="4611" y="19493"/>
                      <a:pt x="4953" y="18101"/>
                      <a:pt x="5273" y="16732"/>
                    </a:cubicBezTo>
                    <a:cubicBezTo>
                      <a:pt x="5866" y="13947"/>
                      <a:pt x="6346" y="11185"/>
                      <a:pt x="6734" y="8400"/>
                    </a:cubicBezTo>
                    <a:cubicBezTo>
                      <a:pt x="7122" y="5616"/>
                      <a:pt x="7418" y="2831"/>
                      <a:pt x="7715" y="24"/>
                    </a:cubicBezTo>
                    <a:lnTo>
                      <a:pt x="74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64"/>
              <p:cNvSpPr/>
              <p:nvPr/>
            </p:nvSpPr>
            <p:spPr>
              <a:xfrm>
                <a:off x="4271189" y="2813309"/>
                <a:ext cx="261860" cy="1133842"/>
              </a:xfrm>
              <a:custGeom>
                <a:avLst/>
                <a:gdLst/>
                <a:ahLst/>
                <a:cxnLst/>
                <a:rect l="l" t="t" r="r" b="b"/>
                <a:pathLst>
                  <a:path w="6210" h="26889" extrusionOk="0">
                    <a:moveTo>
                      <a:pt x="298" y="1"/>
                    </a:moveTo>
                    <a:lnTo>
                      <a:pt x="1" y="69"/>
                    </a:lnTo>
                    <a:cubicBezTo>
                      <a:pt x="366" y="2352"/>
                      <a:pt x="982" y="4611"/>
                      <a:pt x="1781" y="6802"/>
                    </a:cubicBezTo>
                    <a:cubicBezTo>
                      <a:pt x="2169" y="7875"/>
                      <a:pt x="2626" y="8971"/>
                      <a:pt x="3105" y="10021"/>
                    </a:cubicBezTo>
                    <a:cubicBezTo>
                      <a:pt x="3562" y="11071"/>
                      <a:pt x="4018" y="12098"/>
                      <a:pt x="4224" y="13171"/>
                    </a:cubicBezTo>
                    <a:cubicBezTo>
                      <a:pt x="4429" y="14198"/>
                      <a:pt x="4429" y="15293"/>
                      <a:pt x="4361" y="16435"/>
                    </a:cubicBezTo>
                    <a:lnTo>
                      <a:pt x="4224" y="19904"/>
                    </a:lnTo>
                    <a:lnTo>
                      <a:pt x="3950" y="26820"/>
                    </a:lnTo>
                    <a:lnTo>
                      <a:pt x="6209" y="26889"/>
                    </a:lnTo>
                    <a:lnTo>
                      <a:pt x="6027" y="19950"/>
                    </a:lnTo>
                    <a:lnTo>
                      <a:pt x="5913" y="16480"/>
                    </a:lnTo>
                    <a:cubicBezTo>
                      <a:pt x="5867" y="15293"/>
                      <a:pt x="5799" y="14084"/>
                      <a:pt x="5479" y="12874"/>
                    </a:cubicBezTo>
                    <a:cubicBezTo>
                      <a:pt x="5159" y="11687"/>
                      <a:pt x="4589" y="10614"/>
                      <a:pt x="4041" y="9587"/>
                    </a:cubicBezTo>
                    <a:cubicBezTo>
                      <a:pt x="3516" y="8560"/>
                      <a:pt x="2968" y="7579"/>
                      <a:pt x="2512" y="6506"/>
                    </a:cubicBezTo>
                    <a:cubicBezTo>
                      <a:pt x="1576" y="4429"/>
                      <a:pt x="823" y="2237"/>
                      <a:pt x="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64"/>
              <p:cNvSpPr/>
              <p:nvPr/>
            </p:nvSpPr>
            <p:spPr>
              <a:xfrm>
                <a:off x="4048871" y="3092430"/>
                <a:ext cx="483197" cy="845121"/>
              </a:xfrm>
              <a:custGeom>
                <a:avLst/>
                <a:gdLst/>
                <a:ahLst/>
                <a:cxnLst/>
                <a:rect l="l" t="t" r="r" b="b"/>
                <a:pathLst>
                  <a:path w="11459" h="20042" extrusionOk="0">
                    <a:moveTo>
                      <a:pt x="274" y="1"/>
                    </a:moveTo>
                    <a:lnTo>
                      <a:pt x="0" y="115"/>
                    </a:lnTo>
                    <a:cubicBezTo>
                      <a:pt x="708" y="2101"/>
                      <a:pt x="2077" y="3858"/>
                      <a:pt x="3881" y="5068"/>
                    </a:cubicBezTo>
                    <a:cubicBezTo>
                      <a:pt x="4771" y="5684"/>
                      <a:pt x="5707" y="6141"/>
                      <a:pt x="6597" y="6666"/>
                    </a:cubicBezTo>
                    <a:cubicBezTo>
                      <a:pt x="7441" y="7168"/>
                      <a:pt x="8309" y="7716"/>
                      <a:pt x="8948" y="8378"/>
                    </a:cubicBezTo>
                    <a:cubicBezTo>
                      <a:pt x="9130" y="8515"/>
                      <a:pt x="9267" y="8674"/>
                      <a:pt x="9359" y="8857"/>
                    </a:cubicBezTo>
                    <a:cubicBezTo>
                      <a:pt x="9473" y="8994"/>
                      <a:pt x="9518" y="9177"/>
                      <a:pt x="9564" y="9336"/>
                    </a:cubicBezTo>
                    <a:cubicBezTo>
                      <a:pt x="9610" y="9679"/>
                      <a:pt x="9587" y="10158"/>
                      <a:pt x="9564" y="10706"/>
                    </a:cubicBezTo>
                    <a:lnTo>
                      <a:pt x="9450" y="13810"/>
                    </a:lnTo>
                    <a:lnTo>
                      <a:pt x="9222" y="20041"/>
                    </a:lnTo>
                    <a:lnTo>
                      <a:pt x="11459" y="20041"/>
                    </a:lnTo>
                    <a:lnTo>
                      <a:pt x="11208" y="13810"/>
                    </a:lnTo>
                    <a:lnTo>
                      <a:pt x="11093" y="10706"/>
                    </a:lnTo>
                    <a:lnTo>
                      <a:pt x="11071" y="9907"/>
                    </a:lnTo>
                    <a:cubicBezTo>
                      <a:pt x="11048" y="9633"/>
                      <a:pt x="11002" y="9314"/>
                      <a:pt x="10934" y="8994"/>
                    </a:cubicBezTo>
                    <a:cubicBezTo>
                      <a:pt x="10842" y="8674"/>
                      <a:pt x="10705" y="8332"/>
                      <a:pt x="10500" y="8081"/>
                    </a:cubicBezTo>
                    <a:cubicBezTo>
                      <a:pt x="10295" y="7830"/>
                      <a:pt x="10089" y="7602"/>
                      <a:pt x="9861" y="7396"/>
                    </a:cubicBezTo>
                    <a:cubicBezTo>
                      <a:pt x="8993" y="6666"/>
                      <a:pt x="8012" y="6164"/>
                      <a:pt x="7076" y="5707"/>
                    </a:cubicBezTo>
                    <a:cubicBezTo>
                      <a:pt x="6140" y="5251"/>
                      <a:pt x="5182" y="4863"/>
                      <a:pt x="4314" y="4383"/>
                    </a:cubicBezTo>
                    <a:cubicBezTo>
                      <a:pt x="2557" y="3402"/>
                      <a:pt x="1142" y="1873"/>
                      <a:pt x="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64"/>
              <p:cNvSpPr/>
              <p:nvPr/>
            </p:nvSpPr>
            <p:spPr>
              <a:xfrm>
                <a:off x="4429072" y="2513019"/>
                <a:ext cx="175206" cy="1838587"/>
              </a:xfrm>
              <a:custGeom>
                <a:avLst/>
                <a:gdLst/>
                <a:ahLst/>
                <a:cxnLst/>
                <a:rect l="l" t="t" r="r" b="b"/>
                <a:pathLst>
                  <a:path w="4155" h="43602" extrusionOk="0">
                    <a:moveTo>
                      <a:pt x="2557" y="0"/>
                    </a:moveTo>
                    <a:cubicBezTo>
                      <a:pt x="1484" y="3082"/>
                      <a:pt x="2100" y="6437"/>
                      <a:pt x="2306" y="9701"/>
                    </a:cubicBezTo>
                    <a:cubicBezTo>
                      <a:pt x="2557" y="14152"/>
                      <a:pt x="1986" y="18625"/>
                      <a:pt x="1301" y="23054"/>
                    </a:cubicBezTo>
                    <a:cubicBezTo>
                      <a:pt x="1142" y="24195"/>
                      <a:pt x="959" y="25336"/>
                      <a:pt x="708" y="26455"/>
                    </a:cubicBezTo>
                    <a:cubicBezTo>
                      <a:pt x="480" y="27413"/>
                      <a:pt x="183" y="28395"/>
                      <a:pt x="114" y="29376"/>
                    </a:cubicBezTo>
                    <a:cubicBezTo>
                      <a:pt x="0" y="30609"/>
                      <a:pt x="137" y="31864"/>
                      <a:pt x="183" y="33119"/>
                    </a:cubicBezTo>
                    <a:cubicBezTo>
                      <a:pt x="274" y="35151"/>
                      <a:pt x="69" y="37182"/>
                      <a:pt x="137" y="39191"/>
                    </a:cubicBezTo>
                    <a:cubicBezTo>
                      <a:pt x="183" y="40629"/>
                      <a:pt x="388" y="42113"/>
                      <a:pt x="868" y="43414"/>
                    </a:cubicBezTo>
                    <a:cubicBezTo>
                      <a:pt x="1790" y="43548"/>
                      <a:pt x="2728" y="43602"/>
                      <a:pt x="3642" y="43602"/>
                    </a:cubicBezTo>
                    <a:cubicBezTo>
                      <a:pt x="3814" y="43602"/>
                      <a:pt x="3985" y="43600"/>
                      <a:pt x="4155" y="43596"/>
                    </a:cubicBezTo>
                    <a:cubicBezTo>
                      <a:pt x="3881" y="42044"/>
                      <a:pt x="3721" y="40515"/>
                      <a:pt x="3766" y="38940"/>
                    </a:cubicBezTo>
                    <a:cubicBezTo>
                      <a:pt x="3881" y="37182"/>
                      <a:pt x="2648" y="35516"/>
                      <a:pt x="3013" y="33781"/>
                    </a:cubicBezTo>
                    <a:cubicBezTo>
                      <a:pt x="3447" y="31955"/>
                      <a:pt x="3173" y="30015"/>
                      <a:pt x="3013" y="28189"/>
                    </a:cubicBezTo>
                    <a:cubicBezTo>
                      <a:pt x="2945" y="27071"/>
                      <a:pt x="3013" y="25952"/>
                      <a:pt x="3105" y="24857"/>
                    </a:cubicBezTo>
                    <a:cubicBezTo>
                      <a:pt x="3356" y="21456"/>
                      <a:pt x="3652" y="18078"/>
                      <a:pt x="3903" y="14700"/>
                    </a:cubicBezTo>
                    <a:cubicBezTo>
                      <a:pt x="4018" y="13239"/>
                      <a:pt x="4132" y="11778"/>
                      <a:pt x="4086" y="10317"/>
                    </a:cubicBezTo>
                    <a:cubicBezTo>
                      <a:pt x="3972" y="7099"/>
                      <a:pt x="2990" y="3789"/>
                      <a:pt x="3881" y="685"/>
                    </a:cubicBezTo>
                    <a:lnTo>
                      <a:pt x="25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64"/>
              <p:cNvSpPr/>
              <p:nvPr/>
            </p:nvSpPr>
            <p:spPr>
              <a:xfrm>
                <a:off x="4444464" y="2952891"/>
                <a:ext cx="133840" cy="1358932"/>
              </a:xfrm>
              <a:custGeom>
                <a:avLst/>
                <a:gdLst/>
                <a:ahLst/>
                <a:cxnLst/>
                <a:rect l="l" t="t" r="r" b="b"/>
                <a:pathLst>
                  <a:path w="3174" h="32227" extrusionOk="0">
                    <a:moveTo>
                      <a:pt x="2808" y="0"/>
                    </a:moveTo>
                    <a:lnTo>
                      <a:pt x="2808" y="0"/>
                    </a:lnTo>
                    <a:cubicBezTo>
                      <a:pt x="2831" y="525"/>
                      <a:pt x="2877" y="1027"/>
                      <a:pt x="2922" y="1575"/>
                    </a:cubicBezTo>
                    <a:cubicBezTo>
                      <a:pt x="2945" y="2100"/>
                      <a:pt x="2945" y="2602"/>
                      <a:pt x="2922" y="3150"/>
                    </a:cubicBezTo>
                    <a:cubicBezTo>
                      <a:pt x="2877" y="3698"/>
                      <a:pt x="2877" y="4269"/>
                      <a:pt x="2831" y="4771"/>
                    </a:cubicBezTo>
                    <a:cubicBezTo>
                      <a:pt x="2740" y="5319"/>
                      <a:pt x="2580" y="5821"/>
                      <a:pt x="2466" y="6346"/>
                    </a:cubicBezTo>
                    <a:cubicBezTo>
                      <a:pt x="2352" y="6825"/>
                      <a:pt x="2260" y="7350"/>
                      <a:pt x="2146" y="7829"/>
                    </a:cubicBezTo>
                    <a:cubicBezTo>
                      <a:pt x="2032" y="8309"/>
                      <a:pt x="1918" y="8788"/>
                      <a:pt x="1804" y="9313"/>
                    </a:cubicBezTo>
                    <a:cubicBezTo>
                      <a:pt x="1690" y="9815"/>
                      <a:pt x="1484" y="10340"/>
                      <a:pt x="1393" y="10865"/>
                    </a:cubicBezTo>
                    <a:lnTo>
                      <a:pt x="1119" y="12463"/>
                    </a:lnTo>
                    <a:cubicBezTo>
                      <a:pt x="1028" y="12988"/>
                      <a:pt x="982" y="13536"/>
                      <a:pt x="891" y="14038"/>
                    </a:cubicBezTo>
                    <a:cubicBezTo>
                      <a:pt x="799" y="14563"/>
                      <a:pt x="754" y="15065"/>
                      <a:pt x="640" y="15590"/>
                    </a:cubicBezTo>
                    <a:cubicBezTo>
                      <a:pt x="571" y="15841"/>
                      <a:pt x="548" y="16092"/>
                      <a:pt x="480" y="16343"/>
                    </a:cubicBezTo>
                    <a:cubicBezTo>
                      <a:pt x="434" y="16617"/>
                      <a:pt x="343" y="16868"/>
                      <a:pt x="297" y="17119"/>
                    </a:cubicBezTo>
                    <a:cubicBezTo>
                      <a:pt x="183" y="17644"/>
                      <a:pt x="92" y="18215"/>
                      <a:pt x="69" y="18740"/>
                    </a:cubicBezTo>
                    <a:cubicBezTo>
                      <a:pt x="23" y="19288"/>
                      <a:pt x="69" y="19835"/>
                      <a:pt x="69" y="20337"/>
                    </a:cubicBezTo>
                    <a:cubicBezTo>
                      <a:pt x="69" y="20885"/>
                      <a:pt x="1" y="21410"/>
                      <a:pt x="1" y="21935"/>
                    </a:cubicBezTo>
                    <a:cubicBezTo>
                      <a:pt x="1" y="22483"/>
                      <a:pt x="115" y="23008"/>
                      <a:pt x="115" y="23510"/>
                    </a:cubicBezTo>
                    <a:cubicBezTo>
                      <a:pt x="137" y="24035"/>
                      <a:pt x="69" y="24560"/>
                      <a:pt x="92" y="25108"/>
                    </a:cubicBezTo>
                    <a:cubicBezTo>
                      <a:pt x="115" y="25587"/>
                      <a:pt x="183" y="26044"/>
                      <a:pt x="206" y="26546"/>
                    </a:cubicBezTo>
                    <a:cubicBezTo>
                      <a:pt x="229" y="27002"/>
                      <a:pt x="252" y="27482"/>
                      <a:pt x="297" y="27961"/>
                    </a:cubicBezTo>
                    <a:cubicBezTo>
                      <a:pt x="343" y="28418"/>
                      <a:pt x="434" y="28897"/>
                      <a:pt x="480" y="29353"/>
                    </a:cubicBezTo>
                    <a:cubicBezTo>
                      <a:pt x="548" y="29810"/>
                      <a:pt x="571" y="30312"/>
                      <a:pt x="640" y="30769"/>
                    </a:cubicBezTo>
                    <a:lnTo>
                      <a:pt x="822" y="32161"/>
                    </a:lnTo>
                    <a:cubicBezTo>
                      <a:pt x="822" y="32204"/>
                      <a:pt x="868" y="32227"/>
                      <a:pt x="916" y="32227"/>
                    </a:cubicBezTo>
                    <a:cubicBezTo>
                      <a:pt x="970" y="32227"/>
                      <a:pt x="1028" y="32198"/>
                      <a:pt x="1028" y="32138"/>
                    </a:cubicBezTo>
                    <a:cubicBezTo>
                      <a:pt x="1028" y="31613"/>
                      <a:pt x="982" y="31111"/>
                      <a:pt x="914" y="30563"/>
                    </a:cubicBezTo>
                    <a:cubicBezTo>
                      <a:pt x="891" y="30038"/>
                      <a:pt x="799" y="29536"/>
                      <a:pt x="754" y="29011"/>
                    </a:cubicBezTo>
                    <a:cubicBezTo>
                      <a:pt x="685" y="28509"/>
                      <a:pt x="708" y="27984"/>
                      <a:pt x="685" y="27459"/>
                    </a:cubicBezTo>
                    <a:cubicBezTo>
                      <a:pt x="662" y="26934"/>
                      <a:pt x="594" y="26432"/>
                      <a:pt x="594" y="25907"/>
                    </a:cubicBezTo>
                    <a:cubicBezTo>
                      <a:pt x="571" y="25359"/>
                      <a:pt x="571" y="24857"/>
                      <a:pt x="548" y="24309"/>
                    </a:cubicBezTo>
                    <a:cubicBezTo>
                      <a:pt x="548" y="23761"/>
                      <a:pt x="571" y="23259"/>
                      <a:pt x="571" y="22711"/>
                    </a:cubicBezTo>
                    <a:cubicBezTo>
                      <a:pt x="571" y="22164"/>
                      <a:pt x="548" y="21661"/>
                      <a:pt x="571" y="21114"/>
                    </a:cubicBezTo>
                    <a:cubicBezTo>
                      <a:pt x="571" y="20566"/>
                      <a:pt x="640" y="20064"/>
                      <a:pt x="662" y="19516"/>
                    </a:cubicBezTo>
                    <a:cubicBezTo>
                      <a:pt x="685" y="19014"/>
                      <a:pt x="662" y="18466"/>
                      <a:pt x="777" y="17941"/>
                    </a:cubicBezTo>
                    <a:cubicBezTo>
                      <a:pt x="891" y="17439"/>
                      <a:pt x="1142" y="16982"/>
                      <a:pt x="1279" y="16457"/>
                    </a:cubicBezTo>
                    <a:cubicBezTo>
                      <a:pt x="1393" y="15955"/>
                      <a:pt x="1484" y="15407"/>
                      <a:pt x="1598" y="14905"/>
                    </a:cubicBezTo>
                    <a:cubicBezTo>
                      <a:pt x="1712" y="14380"/>
                      <a:pt x="1827" y="13878"/>
                      <a:pt x="1918" y="13330"/>
                    </a:cubicBezTo>
                    <a:cubicBezTo>
                      <a:pt x="2009" y="12805"/>
                      <a:pt x="2078" y="12303"/>
                      <a:pt x="2146" y="11778"/>
                    </a:cubicBezTo>
                    <a:cubicBezTo>
                      <a:pt x="2215" y="11276"/>
                      <a:pt x="2260" y="10751"/>
                      <a:pt x="2306" y="10249"/>
                    </a:cubicBezTo>
                    <a:cubicBezTo>
                      <a:pt x="2374" y="9724"/>
                      <a:pt x="2488" y="9222"/>
                      <a:pt x="2580" y="8697"/>
                    </a:cubicBezTo>
                    <a:cubicBezTo>
                      <a:pt x="2648" y="8194"/>
                      <a:pt x="2671" y="7670"/>
                      <a:pt x="2785" y="7167"/>
                    </a:cubicBezTo>
                    <a:cubicBezTo>
                      <a:pt x="2899" y="6597"/>
                      <a:pt x="2991" y="6026"/>
                      <a:pt x="3059" y="5455"/>
                    </a:cubicBezTo>
                    <a:cubicBezTo>
                      <a:pt x="3128" y="4885"/>
                      <a:pt x="3173" y="4291"/>
                      <a:pt x="3173" y="3721"/>
                    </a:cubicBezTo>
                    <a:cubicBezTo>
                      <a:pt x="3173" y="3082"/>
                      <a:pt x="3082" y="2488"/>
                      <a:pt x="3013" y="1895"/>
                    </a:cubicBezTo>
                    <a:cubicBezTo>
                      <a:pt x="2945" y="1233"/>
                      <a:pt x="2877" y="639"/>
                      <a:pt x="2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64"/>
              <p:cNvSpPr/>
              <p:nvPr/>
            </p:nvSpPr>
            <p:spPr>
              <a:xfrm>
                <a:off x="4505104" y="3592773"/>
                <a:ext cx="151972" cy="745901"/>
              </a:xfrm>
              <a:custGeom>
                <a:avLst/>
                <a:gdLst/>
                <a:ahLst/>
                <a:cxnLst/>
                <a:rect l="l" t="t" r="r" b="b"/>
                <a:pathLst>
                  <a:path w="3604" h="17689" extrusionOk="0">
                    <a:moveTo>
                      <a:pt x="3441" y="0"/>
                    </a:moveTo>
                    <a:cubicBezTo>
                      <a:pt x="3433" y="0"/>
                      <a:pt x="3427" y="2"/>
                      <a:pt x="3424" y="5"/>
                    </a:cubicBezTo>
                    <a:cubicBezTo>
                      <a:pt x="3265" y="279"/>
                      <a:pt x="3150" y="553"/>
                      <a:pt x="3036" y="804"/>
                    </a:cubicBezTo>
                    <a:cubicBezTo>
                      <a:pt x="2922" y="1078"/>
                      <a:pt x="2854" y="1375"/>
                      <a:pt x="2740" y="1648"/>
                    </a:cubicBezTo>
                    <a:cubicBezTo>
                      <a:pt x="2625" y="1922"/>
                      <a:pt x="2443" y="2151"/>
                      <a:pt x="2329" y="2447"/>
                    </a:cubicBezTo>
                    <a:cubicBezTo>
                      <a:pt x="2215" y="2721"/>
                      <a:pt x="2100" y="2972"/>
                      <a:pt x="1986" y="3246"/>
                    </a:cubicBezTo>
                    <a:cubicBezTo>
                      <a:pt x="1849" y="3497"/>
                      <a:pt x="1735" y="3771"/>
                      <a:pt x="1598" y="4068"/>
                    </a:cubicBezTo>
                    <a:cubicBezTo>
                      <a:pt x="1439" y="4342"/>
                      <a:pt x="1279" y="4570"/>
                      <a:pt x="1165" y="4867"/>
                    </a:cubicBezTo>
                    <a:cubicBezTo>
                      <a:pt x="1050" y="5141"/>
                      <a:pt x="914" y="5415"/>
                      <a:pt x="799" y="5688"/>
                    </a:cubicBezTo>
                    <a:cubicBezTo>
                      <a:pt x="640" y="5985"/>
                      <a:pt x="526" y="6236"/>
                      <a:pt x="411" y="6510"/>
                    </a:cubicBezTo>
                    <a:cubicBezTo>
                      <a:pt x="297" y="6807"/>
                      <a:pt x="297" y="7126"/>
                      <a:pt x="229" y="7423"/>
                    </a:cubicBezTo>
                    <a:cubicBezTo>
                      <a:pt x="160" y="7743"/>
                      <a:pt x="23" y="8039"/>
                      <a:pt x="23" y="8336"/>
                    </a:cubicBezTo>
                    <a:cubicBezTo>
                      <a:pt x="1" y="8656"/>
                      <a:pt x="46" y="8975"/>
                      <a:pt x="46" y="9249"/>
                    </a:cubicBezTo>
                    <a:cubicBezTo>
                      <a:pt x="46" y="9569"/>
                      <a:pt x="69" y="9865"/>
                      <a:pt x="69" y="10162"/>
                    </a:cubicBezTo>
                    <a:cubicBezTo>
                      <a:pt x="115" y="10459"/>
                      <a:pt x="137" y="10779"/>
                      <a:pt x="160" y="11052"/>
                    </a:cubicBezTo>
                    <a:cubicBezTo>
                      <a:pt x="183" y="11349"/>
                      <a:pt x="274" y="11623"/>
                      <a:pt x="297" y="11943"/>
                    </a:cubicBezTo>
                    <a:cubicBezTo>
                      <a:pt x="366" y="12216"/>
                      <a:pt x="366" y="12536"/>
                      <a:pt x="411" y="12856"/>
                    </a:cubicBezTo>
                    <a:cubicBezTo>
                      <a:pt x="480" y="13175"/>
                      <a:pt x="571" y="13472"/>
                      <a:pt x="662" y="13791"/>
                    </a:cubicBezTo>
                    <a:cubicBezTo>
                      <a:pt x="754" y="14134"/>
                      <a:pt x="868" y="14385"/>
                      <a:pt x="868" y="14659"/>
                    </a:cubicBezTo>
                    <a:cubicBezTo>
                      <a:pt x="914" y="14910"/>
                      <a:pt x="914" y="15184"/>
                      <a:pt x="914" y="15480"/>
                    </a:cubicBezTo>
                    <a:cubicBezTo>
                      <a:pt x="914" y="15800"/>
                      <a:pt x="959" y="16165"/>
                      <a:pt x="982" y="16530"/>
                    </a:cubicBezTo>
                    <a:cubicBezTo>
                      <a:pt x="982" y="16896"/>
                      <a:pt x="1050" y="17284"/>
                      <a:pt x="1165" y="17672"/>
                    </a:cubicBezTo>
                    <a:cubicBezTo>
                      <a:pt x="1073" y="17329"/>
                      <a:pt x="1050" y="17010"/>
                      <a:pt x="1028" y="16713"/>
                    </a:cubicBezTo>
                    <a:cubicBezTo>
                      <a:pt x="1028" y="16394"/>
                      <a:pt x="1050" y="16097"/>
                      <a:pt x="1096" y="15823"/>
                    </a:cubicBezTo>
                    <a:cubicBezTo>
                      <a:pt x="1165" y="15503"/>
                      <a:pt x="1142" y="15229"/>
                      <a:pt x="1165" y="14933"/>
                    </a:cubicBezTo>
                    <a:cubicBezTo>
                      <a:pt x="1187" y="14659"/>
                      <a:pt x="1233" y="14362"/>
                      <a:pt x="1187" y="14043"/>
                    </a:cubicBezTo>
                    <a:cubicBezTo>
                      <a:pt x="1142" y="13769"/>
                      <a:pt x="1050" y="13472"/>
                      <a:pt x="1028" y="13198"/>
                    </a:cubicBezTo>
                    <a:cubicBezTo>
                      <a:pt x="1028" y="12901"/>
                      <a:pt x="982" y="12627"/>
                      <a:pt x="982" y="12331"/>
                    </a:cubicBezTo>
                    <a:cubicBezTo>
                      <a:pt x="982" y="12034"/>
                      <a:pt x="1073" y="11714"/>
                      <a:pt x="1050" y="11395"/>
                    </a:cubicBezTo>
                    <a:lnTo>
                      <a:pt x="982" y="10482"/>
                    </a:lnTo>
                    <a:cubicBezTo>
                      <a:pt x="959" y="10208"/>
                      <a:pt x="914" y="9888"/>
                      <a:pt x="868" y="9592"/>
                    </a:cubicBezTo>
                    <a:cubicBezTo>
                      <a:pt x="845" y="9318"/>
                      <a:pt x="799" y="8998"/>
                      <a:pt x="754" y="8724"/>
                    </a:cubicBezTo>
                    <a:cubicBezTo>
                      <a:pt x="731" y="8428"/>
                      <a:pt x="754" y="8154"/>
                      <a:pt x="754" y="7857"/>
                    </a:cubicBezTo>
                    <a:cubicBezTo>
                      <a:pt x="754" y="7583"/>
                      <a:pt x="799" y="7309"/>
                      <a:pt x="845" y="7058"/>
                    </a:cubicBezTo>
                    <a:cubicBezTo>
                      <a:pt x="914" y="6807"/>
                      <a:pt x="936" y="6510"/>
                      <a:pt x="1050" y="6259"/>
                    </a:cubicBezTo>
                    <a:cubicBezTo>
                      <a:pt x="1142" y="6008"/>
                      <a:pt x="1324" y="5757"/>
                      <a:pt x="1439" y="5483"/>
                    </a:cubicBezTo>
                    <a:cubicBezTo>
                      <a:pt x="1553" y="5209"/>
                      <a:pt x="1621" y="4912"/>
                      <a:pt x="1735" y="4639"/>
                    </a:cubicBezTo>
                    <a:cubicBezTo>
                      <a:pt x="1849" y="4342"/>
                      <a:pt x="2078" y="4114"/>
                      <a:pt x="2192" y="3862"/>
                    </a:cubicBezTo>
                    <a:cubicBezTo>
                      <a:pt x="2306" y="3611"/>
                      <a:pt x="2397" y="3360"/>
                      <a:pt x="2466" y="3132"/>
                    </a:cubicBezTo>
                    <a:cubicBezTo>
                      <a:pt x="2557" y="2858"/>
                      <a:pt x="2694" y="2630"/>
                      <a:pt x="2785" y="2379"/>
                    </a:cubicBezTo>
                    <a:cubicBezTo>
                      <a:pt x="2877" y="2128"/>
                      <a:pt x="2922" y="1877"/>
                      <a:pt x="3013" y="1603"/>
                    </a:cubicBezTo>
                    <a:cubicBezTo>
                      <a:pt x="3105" y="1352"/>
                      <a:pt x="3219" y="1123"/>
                      <a:pt x="3333" y="872"/>
                    </a:cubicBezTo>
                    <a:lnTo>
                      <a:pt x="3584" y="96"/>
                    </a:lnTo>
                    <a:cubicBezTo>
                      <a:pt x="3604" y="57"/>
                      <a:pt x="3487" y="0"/>
                      <a:pt x="3441" y="0"/>
                    </a:cubicBezTo>
                    <a:close/>
                    <a:moveTo>
                      <a:pt x="1165" y="17672"/>
                    </a:moveTo>
                    <a:cubicBezTo>
                      <a:pt x="1165" y="17683"/>
                      <a:pt x="1170" y="17689"/>
                      <a:pt x="1173" y="17689"/>
                    </a:cubicBezTo>
                    <a:cubicBezTo>
                      <a:pt x="1176" y="17689"/>
                      <a:pt x="1176" y="17683"/>
                      <a:pt x="1165" y="176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64"/>
              <p:cNvSpPr/>
              <p:nvPr/>
            </p:nvSpPr>
            <p:spPr>
              <a:xfrm>
                <a:off x="4121065" y="1974935"/>
                <a:ext cx="11596" cy="4849"/>
              </a:xfrm>
              <a:custGeom>
                <a:avLst/>
                <a:gdLst/>
                <a:ahLst/>
                <a:cxnLst/>
                <a:rect l="l" t="t" r="r" b="b"/>
                <a:pathLst>
                  <a:path w="275" h="115" extrusionOk="0">
                    <a:moveTo>
                      <a:pt x="274" y="1"/>
                    </a:moveTo>
                    <a:cubicBezTo>
                      <a:pt x="206" y="24"/>
                      <a:pt x="69" y="69"/>
                      <a:pt x="0" y="92"/>
                    </a:cubicBezTo>
                    <a:lnTo>
                      <a:pt x="0" y="115"/>
                    </a:lnTo>
                    <a:cubicBezTo>
                      <a:pt x="92" y="92"/>
                      <a:pt x="206" y="69"/>
                      <a:pt x="274" y="1"/>
                    </a:cubicBezTo>
                    <a:close/>
                  </a:path>
                </a:pathLst>
              </a:custGeom>
              <a:solidFill>
                <a:srgbClr val="779A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64"/>
              <p:cNvSpPr/>
              <p:nvPr/>
            </p:nvSpPr>
            <p:spPr>
              <a:xfrm>
                <a:off x="3653278" y="1615860"/>
                <a:ext cx="1785456" cy="1616027"/>
              </a:xfrm>
              <a:custGeom>
                <a:avLst/>
                <a:gdLst/>
                <a:ahLst/>
                <a:cxnLst/>
                <a:rect l="l" t="t" r="r" b="b"/>
                <a:pathLst>
                  <a:path w="42342" h="38324" extrusionOk="0">
                    <a:moveTo>
                      <a:pt x="21392" y="0"/>
                    </a:moveTo>
                    <a:cubicBezTo>
                      <a:pt x="20622" y="0"/>
                      <a:pt x="19840" y="90"/>
                      <a:pt x="19082" y="185"/>
                    </a:cubicBezTo>
                    <a:cubicBezTo>
                      <a:pt x="17872" y="367"/>
                      <a:pt x="16663" y="527"/>
                      <a:pt x="15635" y="1189"/>
                    </a:cubicBezTo>
                    <a:cubicBezTo>
                      <a:pt x="14745" y="1782"/>
                      <a:pt x="14106" y="2695"/>
                      <a:pt x="13376" y="3494"/>
                    </a:cubicBezTo>
                    <a:cubicBezTo>
                      <a:pt x="11892" y="5092"/>
                      <a:pt x="9823" y="6293"/>
                      <a:pt x="7722" y="6293"/>
                    </a:cubicBezTo>
                    <a:cubicBezTo>
                      <a:pt x="7301" y="6293"/>
                      <a:pt x="6879" y="6245"/>
                      <a:pt x="6460" y="6142"/>
                    </a:cubicBezTo>
                    <a:cubicBezTo>
                      <a:pt x="5958" y="6028"/>
                      <a:pt x="5478" y="5845"/>
                      <a:pt x="4953" y="5800"/>
                    </a:cubicBezTo>
                    <a:cubicBezTo>
                      <a:pt x="4919" y="5798"/>
                      <a:pt x="4885" y="5797"/>
                      <a:pt x="4850" y="5797"/>
                    </a:cubicBezTo>
                    <a:cubicBezTo>
                      <a:pt x="3839" y="5797"/>
                      <a:pt x="2898" y="6441"/>
                      <a:pt x="2191" y="7169"/>
                    </a:cubicBezTo>
                    <a:cubicBezTo>
                      <a:pt x="1278" y="8082"/>
                      <a:pt x="525" y="9315"/>
                      <a:pt x="525" y="10639"/>
                    </a:cubicBezTo>
                    <a:cubicBezTo>
                      <a:pt x="525" y="11803"/>
                      <a:pt x="1141" y="12875"/>
                      <a:pt x="1324" y="14062"/>
                    </a:cubicBezTo>
                    <a:cubicBezTo>
                      <a:pt x="1666" y="16025"/>
                      <a:pt x="822" y="17988"/>
                      <a:pt x="411" y="19928"/>
                    </a:cubicBezTo>
                    <a:cubicBezTo>
                      <a:pt x="0" y="21869"/>
                      <a:pt x="251" y="24334"/>
                      <a:pt x="1963" y="25270"/>
                    </a:cubicBezTo>
                    <a:cubicBezTo>
                      <a:pt x="1301" y="25498"/>
                      <a:pt x="1301" y="26502"/>
                      <a:pt x="1598" y="27141"/>
                    </a:cubicBezTo>
                    <a:cubicBezTo>
                      <a:pt x="2214" y="28511"/>
                      <a:pt x="3561" y="29492"/>
                      <a:pt x="5022" y="29652"/>
                    </a:cubicBezTo>
                    <a:cubicBezTo>
                      <a:pt x="5706" y="29743"/>
                      <a:pt x="6642" y="29812"/>
                      <a:pt x="6756" y="30519"/>
                    </a:cubicBezTo>
                    <a:cubicBezTo>
                      <a:pt x="6802" y="30862"/>
                      <a:pt x="6642" y="31204"/>
                      <a:pt x="6437" y="31478"/>
                    </a:cubicBezTo>
                    <a:cubicBezTo>
                      <a:pt x="5958" y="32254"/>
                      <a:pt x="5387" y="33007"/>
                      <a:pt x="5090" y="33852"/>
                    </a:cubicBezTo>
                    <a:cubicBezTo>
                      <a:pt x="4816" y="34719"/>
                      <a:pt x="4793" y="35746"/>
                      <a:pt x="5318" y="36477"/>
                    </a:cubicBezTo>
                    <a:cubicBezTo>
                      <a:pt x="5866" y="37230"/>
                      <a:pt x="6802" y="37481"/>
                      <a:pt x="7692" y="37686"/>
                    </a:cubicBezTo>
                    <a:cubicBezTo>
                      <a:pt x="8146" y="37768"/>
                      <a:pt x="8618" y="37843"/>
                      <a:pt x="9077" y="37843"/>
                    </a:cubicBezTo>
                    <a:cubicBezTo>
                      <a:pt x="9519" y="37843"/>
                      <a:pt x="9948" y="37774"/>
                      <a:pt x="10340" y="37572"/>
                    </a:cubicBezTo>
                    <a:cubicBezTo>
                      <a:pt x="11413" y="37002"/>
                      <a:pt x="11801" y="35655"/>
                      <a:pt x="12782" y="34970"/>
                    </a:cubicBezTo>
                    <a:cubicBezTo>
                      <a:pt x="14129" y="33989"/>
                      <a:pt x="16138" y="34628"/>
                      <a:pt x="17621" y="33806"/>
                    </a:cubicBezTo>
                    <a:cubicBezTo>
                      <a:pt x="18580" y="33258"/>
                      <a:pt x="19196" y="32163"/>
                      <a:pt x="20041" y="31432"/>
                    </a:cubicBezTo>
                    <a:cubicBezTo>
                      <a:pt x="20911" y="30684"/>
                      <a:pt x="22047" y="30360"/>
                      <a:pt x="23186" y="30360"/>
                    </a:cubicBezTo>
                    <a:cubicBezTo>
                      <a:pt x="23540" y="30360"/>
                      <a:pt x="23894" y="30391"/>
                      <a:pt x="24241" y="30451"/>
                    </a:cubicBezTo>
                    <a:cubicBezTo>
                      <a:pt x="25701" y="30748"/>
                      <a:pt x="27048" y="31478"/>
                      <a:pt x="28235" y="32368"/>
                    </a:cubicBezTo>
                    <a:lnTo>
                      <a:pt x="27687" y="32482"/>
                    </a:lnTo>
                    <a:cubicBezTo>
                      <a:pt x="29787" y="32939"/>
                      <a:pt x="30472" y="35587"/>
                      <a:pt x="32001" y="37070"/>
                    </a:cubicBezTo>
                    <a:cubicBezTo>
                      <a:pt x="32838" y="37891"/>
                      <a:pt x="33990" y="38323"/>
                      <a:pt x="35130" y="38323"/>
                    </a:cubicBezTo>
                    <a:cubicBezTo>
                      <a:pt x="35669" y="38323"/>
                      <a:pt x="36205" y="38227"/>
                      <a:pt x="36703" y="38029"/>
                    </a:cubicBezTo>
                    <a:cubicBezTo>
                      <a:pt x="38278" y="37390"/>
                      <a:pt x="39442" y="35792"/>
                      <a:pt x="39602" y="34080"/>
                    </a:cubicBezTo>
                    <a:cubicBezTo>
                      <a:pt x="39671" y="33121"/>
                      <a:pt x="39488" y="32049"/>
                      <a:pt x="39899" y="31204"/>
                    </a:cubicBezTo>
                    <a:cubicBezTo>
                      <a:pt x="40173" y="30656"/>
                      <a:pt x="40698" y="30154"/>
                      <a:pt x="40629" y="29538"/>
                    </a:cubicBezTo>
                    <a:cubicBezTo>
                      <a:pt x="40538" y="28922"/>
                      <a:pt x="39853" y="28579"/>
                      <a:pt x="39534" y="28031"/>
                    </a:cubicBezTo>
                    <a:cubicBezTo>
                      <a:pt x="39191" y="27415"/>
                      <a:pt x="39305" y="26616"/>
                      <a:pt x="39648" y="25977"/>
                    </a:cubicBezTo>
                    <a:cubicBezTo>
                      <a:pt x="39967" y="25315"/>
                      <a:pt x="40469" y="24813"/>
                      <a:pt x="40857" y="24220"/>
                    </a:cubicBezTo>
                    <a:cubicBezTo>
                      <a:pt x="41451" y="23261"/>
                      <a:pt x="41770" y="22120"/>
                      <a:pt x="41907" y="21024"/>
                    </a:cubicBezTo>
                    <a:cubicBezTo>
                      <a:pt x="42341" y="17760"/>
                      <a:pt x="41382" y="14336"/>
                      <a:pt x="39374" y="11803"/>
                    </a:cubicBezTo>
                    <a:cubicBezTo>
                      <a:pt x="39031" y="11369"/>
                      <a:pt x="38643" y="10935"/>
                      <a:pt x="38415" y="10456"/>
                    </a:cubicBezTo>
                    <a:cubicBezTo>
                      <a:pt x="37959" y="9520"/>
                      <a:pt x="38004" y="8196"/>
                      <a:pt x="37114" y="7671"/>
                    </a:cubicBezTo>
                    <a:cubicBezTo>
                      <a:pt x="36680" y="7375"/>
                      <a:pt x="36087" y="7375"/>
                      <a:pt x="35676" y="7055"/>
                    </a:cubicBezTo>
                    <a:cubicBezTo>
                      <a:pt x="35105" y="6644"/>
                      <a:pt x="35105" y="5777"/>
                      <a:pt x="34968" y="5069"/>
                    </a:cubicBezTo>
                    <a:cubicBezTo>
                      <a:pt x="34626" y="3449"/>
                      <a:pt x="33234" y="2102"/>
                      <a:pt x="31636" y="1874"/>
                    </a:cubicBezTo>
                    <a:cubicBezTo>
                      <a:pt x="31414" y="1841"/>
                      <a:pt x="31189" y="1827"/>
                      <a:pt x="30963" y="1827"/>
                    </a:cubicBezTo>
                    <a:cubicBezTo>
                      <a:pt x="29888" y="1827"/>
                      <a:pt x="28783" y="2137"/>
                      <a:pt x="27722" y="2137"/>
                    </a:cubicBezTo>
                    <a:cubicBezTo>
                      <a:pt x="27314" y="2137"/>
                      <a:pt x="26913" y="2091"/>
                      <a:pt x="26523" y="1965"/>
                    </a:cubicBezTo>
                    <a:cubicBezTo>
                      <a:pt x="25587" y="1645"/>
                      <a:pt x="24880" y="938"/>
                      <a:pt x="23990" y="504"/>
                    </a:cubicBezTo>
                    <a:cubicBezTo>
                      <a:pt x="23178" y="123"/>
                      <a:pt x="22293" y="0"/>
                      <a:pt x="2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64"/>
              <p:cNvSpPr/>
              <p:nvPr/>
            </p:nvSpPr>
            <p:spPr>
              <a:xfrm>
                <a:off x="3906422" y="2560629"/>
                <a:ext cx="1186762" cy="491420"/>
              </a:xfrm>
              <a:custGeom>
                <a:avLst/>
                <a:gdLst/>
                <a:ahLst/>
                <a:cxnLst/>
                <a:rect l="l" t="t" r="r" b="b"/>
                <a:pathLst>
                  <a:path w="28144" h="11654" extrusionOk="0">
                    <a:moveTo>
                      <a:pt x="7195" y="1"/>
                    </a:moveTo>
                    <a:cubicBezTo>
                      <a:pt x="6650" y="1"/>
                      <a:pt x="6094" y="133"/>
                      <a:pt x="5592" y="355"/>
                    </a:cubicBezTo>
                    <a:cubicBezTo>
                      <a:pt x="5227" y="492"/>
                      <a:pt x="4885" y="697"/>
                      <a:pt x="4565" y="925"/>
                    </a:cubicBezTo>
                    <a:cubicBezTo>
                      <a:pt x="3744" y="1040"/>
                      <a:pt x="2945" y="1268"/>
                      <a:pt x="2214" y="1633"/>
                    </a:cubicBezTo>
                    <a:cubicBezTo>
                      <a:pt x="1529" y="1975"/>
                      <a:pt x="890" y="2455"/>
                      <a:pt x="502" y="3117"/>
                    </a:cubicBezTo>
                    <a:cubicBezTo>
                      <a:pt x="91" y="3779"/>
                      <a:pt x="0" y="4623"/>
                      <a:pt x="411" y="5285"/>
                    </a:cubicBezTo>
                    <a:cubicBezTo>
                      <a:pt x="776" y="5901"/>
                      <a:pt x="1529" y="6221"/>
                      <a:pt x="2260" y="6312"/>
                    </a:cubicBezTo>
                    <a:cubicBezTo>
                      <a:pt x="2487" y="6341"/>
                      <a:pt x="2718" y="6352"/>
                      <a:pt x="2953" y="6352"/>
                    </a:cubicBezTo>
                    <a:cubicBezTo>
                      <a:pt x="3448" y="6352"/>
                      <a:pt x="3955" y="6305"/>
                      <a:pt x="4451" y="6289"/>
                    </a:cubicBezTo>
                    <a:cubicBezTo>
                      <a:pt x="4885" y="6289"/>
                      <a:pt x="5455" y="6403"/>
                      <a:pt x="5547" y="6814"/>
                    </a:cubicBezTo>
                    <a:cubicBezTo>
                      <a:pt x="5592" y="7111"/>
                      <a:pt x="5433" y="7362"/>
                      <a:pt x="5250" y="7590"/>
                    </a:cubicBezTo>
                    <a:cubicBezTo>
                      <a:pt x="4657" y="8389"/>
                      <a:pt x="4063" y="9211"/>
                      <a:pt x="3492" y="10010"/>
                    </a:cubicBezTo>
                    <a:cubicBezTo>
                      <a:pt x="3173" y="10443"/>
                      <a:pt x="2853" y="11014"/>
                      <a:pt x="3196" y="11425"/>
                    </a:cubicBezTo>
                    <a:cubicBezTo>
                      <a:pt x="3341" y="11597"/>
                      <a:pt x="3578" y="11654"/>
                      <a:pt x="3831" y="11654"/>
                    </a:cubicBezTo>
                    <a:cubicBezTo>
                      <a:pt x="4016" y="11654"/>
                      <a:pt x="4209" y="11623"/>
                      <a:pt x="4383" y="11585"/>
                    </a:cubicBezTo>
                    <a:cubicBezTo>
                      <a:pt x="6117" y="11128"/>
                      <a:pt x="7875" y="10101"/>
                      <a:pt x="8446" y="8389"/>
                    </a:cubicBezTo>
                    <a:cubicBezTo>
                      <a:pt x="8651" y="7773"/>
                      <a:pt x="8697" y="7088"/>
                      <a:pt x="8971" y="6495"/>
                    </a:cubicBezTo>
                    <a:cubicBezTo>
                      <a:pt x="9678" y="4897"/>
                      <a:pt x="11641" y="4349"/>
                      <a:pt x="13376" y="4075"/>
                    </a:cubicBezTo>
                    <a:cubicBezTo>
                      <a:pt x="13772" y="4022"/>
                      <a:pt x="14191" y="3976"/>
                      <a:pt x="14605" y="3976"/>
                    </a:cubicBezTo>
                    <a:cubicBezTo>
                      <a:pt x="15264" y="3976"/>
                      <a:pt x="15907" y="4093"/>
                      <a:pt x="16412" y="4486"/>
                    </a:cubicBezTo>
                    <a:cubicBezTo>
                      <a:pt x="16914" y="4920"/>
                      <a:pt x="17233" y="5582"/>
                      <a:pt x="17781" y="5970"/>
                    </a:cubicBezTo>
                    <a:cubicBezTo>
                      <a:pt x="18243" y="6300"/>
                      <a:pt x="18780" y="6385"/>
                      <a:pt x="19346" y="6385"/>
                    </a:cubicBezTo>
                    <a:cubicBezTo>
                      <a:pt x="19938" y="6385"/>
                      <a:pt x="20562" y="6292"/>
                      <a:pt x="21166" y="6292"/>
                    </a:cubicBezTo>
                    <a:cubicBezTo>
                      <a:pt x="21380" y="6292"/>
                      <a:pt x="21592" y="6303"/>
                      <a:pt x="21798" y="6335"/>
                    </a:cubicBezTo>
                    <a:cubicBezTo>
                      <a:pt x="22825" y="6495"/>
                      <a:pt x="23738" y="7088"/>
                      <a:pt x="24674" y="7545"/>
                    </a:cubicBezTo>
                    <a:cubicBezTo>
                      <a:pt x="25246" y="7817"/>
                      <a:pt x="25892" y="8016"/>
                      <a:pt x="26508" y="8016"/>
                    </a:cubicBezTo>
                    <a:cubicBezTo>
                      <a:pt x="26925" y="8016"/>
                      <a:pt x="27328" y="7925"/>
                      <a:pt x="27687" y="7704"/>
                    </a:cubicBezTo>
                    <a:cubicBezTo>
                      <a:pt x="27824" y="7613"/>
                      <a:pt x="27961" y="7499"/>
                      <a:pt x="28030" y="7362"/>
                    </a:cubicBezTo>
                    <a:cubicBezTo>
                      <a:pt x="28144" y="7088"/>
                      <a:pt x="27984" y="6769"/>
                      <a:pt x="27824" y="6518"/>
                    </a:cubicBezTo>
                    <a:cubicBezTo>
                      <a:pt x="26797" y="4897"/>
                      <a:pt x="24994" y="3756"/>
                      <a:pt x="23054" y="3505"/>
                    </a:cubicBezTo>
                    <a:cubicBezTo>
                      <a:pt x="22715" y="3466"/>
                      <a:pt x="22376" y="3453"/>
                      <a:pt x="22036" y="3453"/>
                    </a:cubicBezTo>
                    <a:cubicBezTo>
                      <a:pt x="21263" y="3453"/>
                      <a:pt x="20488" y="3522"/>
                      <a:pt x="19718" y="3522"/>
                    </a:cubicBezTo>
                    <a:cubicBezTo>
                      <a:pt x="19206" y="3522"/>
                      <a:pt x="18697" y="3491"/>
                      <a:pt x="18192" y="3391"/>
                    </a:cubicBezTo>
                    <a:cubicBezTo>
                      <a:pt x="16754" y="3139"/>
                      <a:pt x="15430" y="2318"/>
                      <a:pt x="14015" y="2067"/>
                    </a:cubicBezTo>
                    <a:cubicBezTo>
                      <a:pt x="12623" y="1793"/>
                      <a:pt x="11025" y="2067"/>
                      <a:pt x="9815" y="1268"/>
                    </a:cubicBezTo>
                    <a:cubicBezTo>
                      <a:pt x="9427" y="994"/>
                      <a:pt x="9107" y="629"/>
                      <a:pt x="8674" y="400"/>
                    </a:cubicBezTo>
                    <a:cubicBezTo>
                      <a:pt x="8228" y="122"/>
                      <a:pt x="7716" y="1"/>
                      <a:pt x="7195"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64"/>
              <p:cNvSpPr/>
              <p:nvPr/>
            </p:nvSpPr>
            <p:spPr>
              <a:xfrm>
                <a:off x="3764901" y="1729718"/>
                <a:ext cx="1253218" cy="717986"/>
              </a:xfrm>
              <a:custGeom>
                <a:avLst/>
                <a:gdLst/>
                <a:ahLst/>
                <a:cxnLst/>
                <a:rect l="l" t="t" r="r" b="b"/>
                <a:pathLst>
                  <a:path w="29720" h="17027" extrusionOk="0">
                    <a:moveTo>
                      <a:pt x="18551" y="1"/>
                    </a:moveTo>
                    <a:cubicBezTo>
                      <a:pt x="17490" y="1"/>
                      <a:pt x="16427" y="412"/>
                      <a:pt x="15727" y="1228"/>
                    </a:cubicBezTo>
                    <a:cubicBezTo>
                      <a:pt x="15385" y="1616"/>
                      <a:pt x="15111" y="2072"/>
                      <a:pt x="14814" y="2483"/>
                    </a:cubicBezTo>
                    <a:cubicBezTo>
                      <a:pt x="13833" y="3742"/>
                      <a:pt x="12207" y="4506"/>
                      <a:pt x="10604" y="4506"/>
                    </a:cubicBezTo>
                    <a:cubicBezTo>
                      <a:pt x="10231" y="4506"/>
                      <a:pt x="9858" y="4464"/>
                      <a:pt x="9496" y="4378"/>
                    </a:cubicBezTo>
                    <a:cubicBezTo>
                      <a:pt x="9209" y="4324"/>
                      <a:pt x="8893" y="4213"/>
                      <a:pt x="8593" y="4213"/>
                    </a:cubicBezTo>
                    <a:cubicBezTo>
                      <a:pt x="8512" y="4213"/>
                      <a:pt x="8433" y="4221"/>
                      <a:pt x="8355" y="4241"/>
                    </a:cubicBezTo>
                    <a:cubicBezTo>
                      <a:pt x="7761" y="4355"/>
                      <a:pt x="7351" y="4926"/>
                      <a:pt x="7054" y="5451"/>
                    </a:cubicBezTo>
                    <a:cubicBezTo>
                      <a:pt x="6323" y="6615"/>
                      <a:pt x="5593" y="7802"/>
                      <a:pt x="4885" y="8989"/>
                    </a:cubicBezTo>
                    <a:cubicBezTo>
                      <a:pt x="4840" y="9057"/>
                      <a:pt x="4794" y="9148"/>
                      <a:pt x="4771" y="9217"/>
                    </a:cubicBezTo>
                    <a:cubicBezTo>
                      <a:pt x="4269" y="10130"/>
                      <a:pt x="3539" y="11020"/>
                      <a:pt x="2534" y="11180"/>
                    </a:cubicBezTo>
                    <a:cubicBezTo>
                      <a:pt x="2101" y="11271"/>
                      <a:pt x="1621" y="11203"/>
                      <a:pt x="1233" y="11362"/>
                    </a:cubicBezTo>
                    <a:cubicBezTo>
                      <a:pt x="571" y="11591"/>
                      <a:pt x="115" y="12230"/>
                      <a:pt x="47" y="12937"/>
                    </a:cubicBezTo>
                    <a:cubicBezTo>
                      <a:pt x="1" y="13645"/>
                      <a:pt x="252" y="14352"/>
                      <a:pt x="663" y="14877"/>
                    </a:cubicBezTo>
                    <a:cubicBezTo>
                      <a:pt x="1663" y="16406"/>
                      <a:pt x="3588" y="17026"/>
                      <a:pt x="5471" y="17026"/>
                    </a:cubicBezTo>
                    <a:cubicBezTo>
                      <a:pt x="5781" y="17026"/>
                      <a:pt x="6089" y="17010"/>
                      <a:pt x="6392" y="16977"/>
                    </a:cubicBezTo>
                    <a:cubicBezTo>
                      <a:pt x="7351" y="16863"/>
                      <a:pt x="8355" y="16635"/>
                      <a:pt x="9177" y="16087"/>
                    </a:cubicBezTo>
                    <a:cubicBezTo>
                      <a:pt x="10021" y="15539"/>
                      <a:pt x="10637" y="14672"/>
                      <a:pt x="10729" y="13691"/>
                    </a:cubicBezTo>
                    <a:cubicBezTo>
                      <a:pt x="10729" y="13531"/>
                      <a:pt x="10729" y="13325"/>
                      <a:pt x="10843" y="13188"/>
                    </a:cubicBezTo>
                    <a:cubicBezTo>
                      <a:pt x="10957" y="12983"/>
                      <a:pt x="11208" y="12892"/>
                      <a:pt x="11459" y="12846"/>
                    </a:cubicBezTo>
                    <a:cubicBezTo>
                      <a:pt x="12578" y="12572"/>
                      <a:pt x="13742" y="12344"/>
                      <a:pt x="14769" y="11842"/>
                    </a:cubicBezTo>
                    <a:cubicBezTo>
                      <a:pt x="15796" y="11317"/>
                      <a:pt x="16709" y="10449"/>
                      <a:pt x="16983" y="9285"/>
                    </a:cubicBezTo>
                    <a:cubicBezTo>
                      <a:pt x="17097" y="8760"/>
                      <a:pt x="17051" y="8144"/>
                      <a:pt x="17348" y="7710"/>
                    </a:cubicBezTo>
                    <a:cubicBezTo>
                      <a:pt x="17622" y="7277"/>
                      <a:pt x="18147" y="7048"/>
                      <a:pt x="18649" y="6934"/>
                    </a:cubicBezTo>
                    <a:cubicBezTo>
                      <a:pt x="19214" y="6786"/>
                      <a:pt x="19789" y="6714"/>
                      <a:pt x="20355" y="6714"/>
                    </a:cubicBezTo>
                    <a:cubicBezTo>
                      <a:pt x="20657" y="6714"/>
                      <a:pt x="20957" y="6735"/>
                      <a:pt x="21251" y="6774"/>
                    </a:cubicBezTo>
                    <a:cubicBezTo>
                      <a:pt x="22370" y="6957"/>
                      <a:pt x="23397" y="7391"/>
                      <a:pt x="24447" y="7733"/>
                    </a:cubicBezTo>
                    <a:cubicBezTo>
                      <a:pt x="25122" y="7924"/>
                      <a:pt x="25854" y="8077"/>
                      <a:pt x="26569" y="8077"/>
                    </a:cubicBezTo>
                    <a:cubicBezTo>
                      <a:pt x="26967" y="8077"/>
                      <a:pt x="27359" y="8030"/>
                      <a:pt x="27734" y="7916"/>
                    </a:cubicBezTo>
                    <a:cubicBezTo>
                      <a:pt x="28784" y="7619"/>
                      <a:pt x="29719" y="6638"/>
                      <a:pt x="29697" y="5519"/>
                    </a:cubicBezTo>
                    <a:cubicBezTo>
                      <a:pt x="29674" y="4606"/>
                      <a:pt x="28989" y="3807"/>
                      <a:pt x="28167" y="3419"/>
                    </a:cubicBezTo>
                    <a:cubicBezTo>
                      <a:pt x="27323" y="3008"/>
                      <a:pt x="26387" y="2940"/>
                      <a:pt x="25474" y="2940"/>
                    </a:cubicBezTo>
                    <a:cubicBezTo>
                      <a:pt x="25346" y="2940"/>
                      <a:pt x="25217" y="2940"/>
                      <a:pt x="25088" y="2940"/>
                    </a:cubicBezTo>
                    <a:cubicBezTo>
                      <a:pt x="24083" y="2940"/>
                      <a:pt x="23047" y="2905"/>
                      <a:pt x="22278" y="2278"/>
                    </a:cubicBezTo>
                    <a:cubicBezTo>
                      <a:pt x="21890" y="1958"/>
                      <a:pt x="21616" y="1502"/>
                      <a:pt x="21274" y="1137"/>
                    </a:cubicBezTo>
                    <a:cubicBezTo>
                      <a:pt x="20582" y="377"/>
                      <a:pt x="19567" y="1"/>
                      <a:pt x="1855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64"/>
              <p:cNvSpPr/>
              <p:nvPr/>
            </p:nvSpPr>
            <p:spPr>
              <a:xfrm>
                <a:off x="4353968" y="2204085"/>
                <a:ext cx="1037616" cy="490956"/>
              </a:xfrm>
              <a:custGeom>
                <a:avLst/>
                <a:gdLst/>
                <a:ahLst/>
                <a:cxnLst/>
                <a:rect l="l" t="t" r="r" b="b"/>
                <a:pathLst>
                  <a:path w="24607" h="11643" extrusionOk="0">
                    <a:moveTo>
                      <a:pt x="19471" y="0"/>
                    </a:moveTo>
                    <a:cubicBezTo>
                      <a:pt x="18127" y="0"/>
                      <a:pt x="16981" y="1153"/>
                      <a:pt x="15796" y="1894"/>
                    </a:cubicBezTo>
                    <a:cubicBezTo>
                      <a:pt x="14705" y="2582"/>
                      <a:pt x="13414" y="2931"/>
                      <a:pt x="12118" y="2931"/>
                    </a:cubicBezTo>
                    <a:cubicBezTo>
                      <a:pt x="11136" y="2931"/>
                      <a:pt x="10150" y="2731"/>
                      <a:pt x="9245" y="2327"/>
                    </a:cubicBezTo>
                    <a:cubicBezTo>
                      <a:pt x="8743" y="2099"/>
                      <a:pt x="8218" y="1780"/>
                      <a:pt x="7716" y="1529"/>
                    </a:cubicBezTo>
                    <a:cubicBezTo>
                      <a:pt x="6483" y="1620"/>
                      <a:pt x="5251" y="1757"/>
                      <a:pt x="4041" y="1962"/>
                    </a:cubicBezTo>
                    <a:cubicBezTo>
                      <a:pt x="3014" y="2122"/>
                      <a:pt x="1941" y="2327"/>
                      <a:pt x="1142" y="3012"/>
                    </a:cubicBezTo>
                    <a:cubicBezTo>
                      <a:pt x="343" y="3674"/>
                      <a:pt x="1" y="4952"/>
                      <a:pt x="640" y="5774"/>
                    </a:cubicBezTo>
                    <a:cubicBezTo>
                      <a:pt x="1097" y="6390"/>
                      <a:pt x="1918" y="6550"/>
                      <a:pt x="2672" y="6550"/>
                    </a:cubicBezTo>
                    <a:cubicBezTo>
                      <a:pt x="4178" y="6550"/>
                      <a:pt x="5639" y="5979"/>
                      <a:pt x="7145" y="5728"/>
                    </a:cubicBezTo>
                    <a:cubicBezTo>
                      <a:pt x="7362" y="5694"/>
                      <a:pt x="7573" y="5666"/>
                      <a:pt x="7782" y="5666"/>
                    </a:cubicBezTo>
                    <a:cubicBezTo>
                      <a:pt x="7990" y="5666"/>
                      <a:pt x="8195" y="5694"/>
                      <a:pt x="8401" y="5774"/>
                    </a:cubicBezTo>
                    <a:cubicBezTo>
                      <a:pt x="8994" y="6048"/>
                      <a:pt x="9314" y="6687"/>
                      <a:pt x="9747" y="7212"/>
                    </a:cubicBezTo>
                    <a:cubicBezTo>
                      <a:pt x="10774" y="8399"/>
                      <a:pt x="12486" y="8696"/>
                      <a:pt x="14039" y="8901"/>
                    </a:cubicBezTo>
                    <a:cubicBezTo>
                      <a:pt x="14236" y="8922"/>
                      <a:pt x="14439" y="8947"/>
                      <a:pt x="14640" y="8947"/>
                    </a:cubicBezTo>
                    <a:cubicBezTo>
                      <a:pt x="14879" y="8947"/>
                      <a:pt x="15116" y="8911"/>
                      <a:pt x="15340" y="8787"/>
                    </a:cubicBezTo>
                    <a:cubicBezTo>
                      <a:pt x="15956" y="8445"/>
                      <a:pt x="16070" y="7532"/>
                      <a:pt x="16618" y="7029"/>
                    </a:cubicBezTo>
                    <a:cubicBezTo>
                      <a:pt x="16843" y="6819"/>
                      <a:pt x="17141" y="6723"/>
                      <a:pt x="17445" y="6723"/>
                    </a:cubicBezTo>
                    <a:cubicBezTo>
                      <a:pt x="18032" y="6723"/>
                      <a:pt x="18644" y="7082"/>
                      <a:pt x="18809" y="7668"/>
                    </a:cubicBezTo>
                    <a:cubicBezTo>
                      <a:pt x="18946" y="8239"/>
                      <a:pt x="18718" y="8833"/>
                      <a:pt x="18786" y="9426"/>
                    </a:cubicBezTo>
                    <a:cubicBezTo>
                      <a:pt x="18877" y="10225"/>
                      <a:pt x="19517" y="10910"/>
                      <a:pt x="20270" y="11229"/>
                    </a:cubicBezTo>
                    <a:cubicBezTo>
                      <a:pt x="21000" y="11549"/>
                      <a:pt x="21868" y="11594"/>
                      <a:pt x="22666" y="11640"/>
                    </a:cubicBezTo>
                    <a:cubicBezTo>
                      <a:pt x="22712" y="11642"/>
                      <a:pt x="22758" y="11643"/>
                      <a:pt x="22805" y="11643"/>
                    </a:cubicBezTo>
                    <a:cubicBezTo>
                      <a:pt x="23378" y="11643"/>
                      <a:pt x="24068" y="11504"/>
                      <a:pt x="24173" y="10955"/>
                    </a:cubicBezTo>
                    <a:cubicBezTo>
                      <a:pt x="24241" y="10681"/>
                      <a:pt x="24127" y="10453"/>
                      <a:pt x="24059" y="10202"/>
                    </a:cubicBezTo>
                    <a:cubicBezTo>
                      <a:pt x="23831" y="9266"/>
                      <a:pt x="24287" y="8285"/>
                      <a:pt x="24401" y="7326"/>
                    </a:cubicBezTo>
                    <a:cubicBezTo>
                      <a:pt x="24607" y="5477"/>
                      <a:pt x="23557" y="3811"/>
                      <a:pt x="22552" y="2327"/>
                    </a:cubicBezTo>
                    <a:cubicBezTo>
                      <a:pt x="21868" y="1300"/>
                      <a:pt x="21000" y="159"/>
                      <a:pt x="19790" y="22"/>
                    </a:cubicBezTo>
                    <a:cubicBezTo>
                      <a:pt x="19683" y="7"/>
                      <a:pt x="19576" y="0"/>
                      <a:pt x="1947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4" name="Google Shape;2454;p64"/>
            <p:cNvSpPr/>
            <p:nvPr/>
          </p:nvSpPr>
          <p:spPr>
            <a:xfrm rot="-2483753">
              <a:off x="6156844" y="3032657"/>
              <a:ext cx="161860" cy="285511"/>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64"/>
            <p:cNvSpPr/>
            <p:nvPr/>
          </p:nvSpPr>
          <p:spPr>
            <a:xfrm rot="-4746459">
              <a:off x="5396365" y="2991059"/>
              <a:ext cx="105871" cy="186749"/>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64"/>
            <p:cNvSpPr/>
            <p:nvPr/>
          </p:nvSpPr>
          <p:spPr>
            <a:xfrm rot="1467757">
              <a:off x="6067840" y="3565735"/>
              <a:ext cx="105870" cy="186749"/>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64"/>
            <p:cNvSpPr/>
            <p:nvPr/>
          </p:nvSpPr>
          <p:spPr>
            <a:xfrm rot="-9073388">
              <a:off x="5508415" y="3325434"/>
              <a:ext cx="105870" cy="186749"/>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rgbClr val="F0D162">
                <a:alpha val="5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8" name="Google Shape;2458;p64"/>
          <p:cNvSpPr txBox="1"/>
          <p:nvPr/>
        </p:nvSpPr>
        <p:spPr>
          <a:xfrm>
            <a:off x="866119" y="4032750"/>
            <a:ext cx="1756800" cy="52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accent1"/>
                </a:solidFill>
                <a:latin typeface="Chau Philomene One"/>
                <a:ea typeface="Chau Philomene One"/>
                <a:cs typeface="Chau Philomene One"/>
                <a:sym typeface="Chau Philomene One"/>
              </a:rPr>
              <a:t>WRITE HERE</a:t>
            </a:r>
            <a:endParaRPr sz="2200">
              <a:solidFill>
                <a:schemeClr val="accent1"/>
              </a:solidFill>
              <a:latin typeface="Chau Philomene One"/>
              <a:ea typeface="Chau Philomene One"/>
              <a:cs typeface="Chau Philomene One"/>
              <a:sym typeface="Chau Philomene One"/>
            </a:endParaRPr>
          </a:p>
        </p:txBody>
      </p:sp>
      <p:sp>
        <p:nvSpPr>
          <p:cNvPr id="2459" name="Google Shape;2459;p64"/>
          <p:cNvSpPr txBox="1"/>
          <p:nvPr/>
        </p:nvSpPr>
        <p:spPr>
          <a:xfrm>
            <a:off x="2751106" y="4032750"/>
            <a:ext cx="1756800" cy="52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accent1"/>
                </a:solidFill>
                <a:latin typeface="Chau Philomene One"/>
                <a:ea typeface="Chau Philomene One"/>
                <a:cs typeface="Chau Philomene One"/>
                <a:sym typeface="Chau Philomene One"/>
              </a:rPr>
              <a:t>WRITE HERE</a:t>
            </a:r>
            <a:endParaRPr sz="2200">
              <a:solidFill>
                <a:schemeClr val="accent1"/>
              </a:solidFill>
              <a:latin typeface="Chau Philomene One"/>
              <a:ea typeface="Chau Philomene One"/>
              <a:cs typeface="Chau Philomene One"/>
              <a:sym typeface="Chau Philomene One"/>
            </a:endParaRPr>
          </a:p>
          <a:p>
            <a:pPr marL="0" lvl="0" indent="0" algn="ctr" rtl="0">
              <a:spcBef>
                <a:spcPts val="0"/>
              </a:spcBef>
              <a:spcAft>
                <a:spcPts val="0"/>
              </a:spcAft>
              <a:buNone/>
            </a:pPr>
            <a:endParaRPr sz="2200">
              <a:solidFill>
                <a:schemeClr val="accent1"/>
              </a:solidFill>
              <a:latin typeface="Chau Philomene One"/>
              <a:ea typeface="Chau Philomene One"/>
              <a:cs typeface="Chau Philomene One"/>
              <a:sym typeface="Chau Philomene One"/>
            </a:endParaRPr>
          </a:p>
        </p:txBody>
      </p:sp>
      <p:sp>
        <p:nvSpPr>
          <p:cNvPr id="2460" name="Google Shape;2460;p64"/>
          <p:cNvSpPr txBox="1"/>
          <p:nvPr/>
        </p:nvSpPr>
        <p:spPr>
          <a:xfrm>
            <a:off x="4636094" y="4032750"/>
            <a:ext cx="1756800" cy="52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accent1"/>
                </a:solidFill>
                <a:latin typeface="Chau Philomene One"/>
                <a:ea typeface="Chau Philomene One"/>
                <a:cs typeface="Chau Philomene One"/>
                <a:sym typeface="Chau Philomene One"/>
              </a:rPr>
              <a:t>WRITE HERE</a:t>
            </a:r>
            <a:endParaRPr sz="2200">
              <a:solidFill>
                <a:schemeClr val="accent1"/>
              </a:solidFill>
              <a:latin typeface="Chau Philomene One"/>
              <a:ea typeface="Chau Philomene One"/>
              <a:cs typeface="Chau Philomene One"/>
              <a:sym typeface="Chau Philomene One"/>
            </a:endParaRPr>
          </a:p>
          <a:p>
            <a:pPr marL="0" lvl="0" indent="0" algn="ctr" rtl="0">
              <a:spcBef>
                <a:spcPts val="0"/>
              </a:spcBef>
              <a:spcAft>
                <a:spcPts val="0"/>
              </a:spcAft>
              <a:buNone/>
            </a:pPr>
            <a:endParaRPr sz="2200">
              <a:solidFill>
                <a:schemeClr val="accent1"/>
              </a:solidFill>
              <a:latin typeface="Chau Philomene One"/>
              <a:ea typeface="Chau Philomene One"/>
              <a:cs typeface="Chau Philomene One"/>
              <a:sym typeface="Chau Philomene One"/>
            </a:endParaRPr>
          </a:p>
        </p:txBody>
      </p:sp>
      <p:sp>
        <p:nvSpPr>
          <p:cNvPr id="2461" name="Google Shape;2461;p64"/>
          <p:cNvSpPr txBox="1"/>
          <p:nvPr/>
        </p:nvSpPr>
        <p:spPr>
          <a:xfrm>
            <a:off x="6521081" y="4032750"/>
            <a:ext cx="1756800" cy="52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chemeClr val="accent1"/>
                </a:solidFill>
                <a:latin typeface="Chau Philomene One"/>
                <a:ea typeface="Chau Philomene One"/>
                <a:cs typeface="Chau Philomene One"/>
                <a:sym typeface="Chau Philomene One"/>
              </a:rPr>
              <a:t>WRITE HERE</a:t>
            </a:r>
            <a:endParaRPr sz="2200">
              <a:solidFill>
                <a:schemeClr val="accent1"/>
              </a:solidFill>
              <a:latin typeface="Chau Philomene One"/>
              <a:ea typeface="Chau Philomene One"/>
              <a:cs typeface="Chau Philomene One"/>
              <a:sym typeface="Chau Philomene One"/>
            </a:endParaRPr>
          </a:p>
          <a:p>
            <a:pPr marL="0" lvl="0" indent="0" algn="ctr" rtl="0">
              <a:spcBef>
                <a:spcPts val="0"/>
              </a:spcBef>
              <a:spcAft>
                <a:spcPts val="0"/>
              </a:spcAft>
              <a:buNone/>
            </a:pPr>
            <a:endParaRPr sz="2200">
              <a:solidFill>
                <a:schemeClr val="accent1"/>
              </a:solidFill>
              <a:latin typeface="Chau Philomene One"/>
              <a:ea typeface="Chau Philomene One"/>
              <a:cs typeface="Chau Philomene One"/>
              <a:sym typeface="Chau Philomene One"/>
            </a:endParaRPr>
          </a:p>
        </p:txBody>
      </p:sp>
      <p:sp>
        <p:nvSpPr>
          <p:cNvPr id="114" name="Rectángulo 113"/>
          <p:cNvSpPr/>
          <p:nvPr/>
        </p:nvSpPr>
        <p:spPr>
          <a:xfrm>
            <a:off x="1" y="934595"/>
            <a:ext cx="9144000" cy="9389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115" name="Grupo 114"/>
          <p:cNvGrpSpPr/>
          <p:nvPr/>
        </p:nvGrpSpPr>
        <p:grpSpPr>
          <a:xfrm>
            <a:off x="7754880" y="273091"/>
            <a:ext cx="934790" cy="685910"/>
            <a:chOff x="7754880" y="507361"/>
            <a:chExt cx="598791" cy="439368"/>
          </a:xfrm>
        </p:grpSpPr>
        <p:pic>
          <p:nvPicPr>
            <p:cNvPr id="116" name="Imagen 115"/>
            <p:cNvPicPr>
              <a:picLocks noChangeAspect="1"/>
            </p:cNvPicPr>
            <p:nvPr/>
          </p:nvPicPr>
          <p:blipFill>
            <a:blip r:embed="rId3"/>
            <a:stretch>
              <a:fillRect/>
            </a:stretch>
          </p:blipFill>
          <p:spPr>
            <a:xfrm>
              <a:off x="8054275" y="625574"/>
              <a:ext cx="299396" cy="308202"/>
            </a:xfrm>
            <a:prstGeom prst="rect">
              <a:avLst/>
            </a:prstGeom>
          </p:spPr>
        </p:pic>
        <p:pic>
          <p:nvPicPr>
            <p:cNvPr id="117" name="Imagen 116"/>
            <p:cNvPicPr>
              <a:picLocks noChangeAspect="1"/>
            </p:cNvPicPr>
            <p:nvPr/>
          </p:nvPicPr>
          <p:blipFill>
            <a:blip r:embed="rId3"/>
            <a:stretch>
              <a:fillRect/>
            </a:stretch>
          </p:blipFill>
          <p:spPr>
            <a:xfrm>
              <a:off x="7754880" y="625574"/>
              <a:ext cx="299396" cy="308202"/>
            </a:xfrm>
            <a:prstGeom prst="rect">
              <a:avLst/>
            </a:prstGeom>
          </p:spPr>
        </p:pic>
        <p:pic>
          <p:nvPicPr>
            <p:cNvPr id="118" name="Imagen 117"/>
            <p:cNvPicPr>
              <a:picLocks noChangeAspect="1"/>
            </p:cNvPicPr>
            <p:nvPr/>
          </p:nvPicPr>
          <p:blipFill>
            <a:blip r:embed="rId3"/>
            <a:stretch>
              <a:fillRect/>
            </a:stretch>
          </p:blipFill>
          <p:spPr>
            <a:xfrm>
              <a:off x="7840868" y="507361"/>
              <a:ext cx="426815" cy="439368"/>
            </a:xfrm>
            <a:prstGeom prst="rect">
              <a:avLst/>
            </a:prstGeom>
          </p:spPr>
        </p:pic>
      </p:grpSp>
      <p:grpSp>
        <p:nvGrpSpPr>
          <p:cNvPr id="119" name="Grupo 118"/>
          <p:cNvGrpSpPr/>
          <p:nvPr/>
        </p:nvGrpSpPr>
        <p:grpSpPr>
          <a:xfrm>
            <a:off x="343603" y="279330"/>
            <a:ext cx="934790" cy="685910"/>
            <a:chOff x="7754880" y="507361"/>
            <a:chExt cx="598791" cy="439368"/>
          </a:xfrm>
        </p:grpSpPr>
        <p:pic>
          <p:nvPicPr>
            <p:cNvPr id="120" name="Imagen 119"/>
            <p:cNvPicPr>
              <a:picLocks noChangeAspect="1"/>
            </p:cNvPicPr>
            <p:nvPr/>
          </p:nvPicPr>
          <p:blipFill>
            <a:blip r:embed="rId3"/>
            <a:stretch>
              <a:fillRect/>
            </a:stretch>
          </p:blipFill>
          <p:spPr>
            <a:xfrm>
              <a:off x="8054275" y="625574"/>
              <a:ext cx="299396" cy="308202"/>
            </a:xfrm>
            <a:prstGeom prst="rect">
              <a:avLst/>
            </a:prstGeom>
          </p:spPr>
        </p:pic>
        <p:pic>
          <p:nvPicPr>
            <p:cNvPr id="121" name="Imagen 120"/>
            <p:cNvPicPr>
              <a:picLocks noChangeAspect="1"/>
            </p:cNvPicPr>
            <p:nvPr/>
          </p:nvPicPr>
          <p:blipFill>
            <a:blip r:embed="rId3"/>
            <a:stretch>
              <a:fillRect/>
            </a:stretch>
          </p:blipFill>
          <p:spPr>
            <a:xfrm>
              <a:off x="7754880" y="625574"/>
              <a:ext cx="299396" cy="308202"/>
            </a:xfrm>
            <a:prstGeom prst="rect">
              <a:avLst/>
            </a:prstGeom>
          </p:spPr>
        </p:pic>
        <p:pic>
          <p:nvPicPr>
            <p:cNvPr id="122" name="Imagen 121"/>
            <p:cNvPicPr>
              <a:picLocks noChangeAspect="1"/>
            </p:cNvPicPr>
            <p:nvPr/>
          </p:nvPicPr>
          <p:blipFill>
            <a:blip r:embed="rId3"/>
            <a:stretch>
              <a:fillRect/>
            </a:stretch>
          </p:blipFill>
          <p:spPr>
            <a:xfrm>
              <a:off x="7840868" y="507361"/>
              <a:ext cx="426815" cy="439368"/>
            </a:xfrm>
            <a:prstGeom prst="rect">
              <a:avLst/>
            </a:prstGeom>
          </p:spPr>
        </p:pic>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465"/>
        <p:cNvGrpSpPr/>
        <p:nvPr/>
      </p:nvGrpSpPr>
      <p:grpSpPr>
        <a:xfrm>
          <a:off x="0" y="0"/>
          <a:ext cx="0" cy="0"/>
          <a:chOff x="0" y="0"/>
          <a:chExt cx="0" cy="0"/>
        </a:xfrm>
      </p:grpSpPr>
      <p:grpSp>
        <p:nvGrpSpPr>
          <p:cNvPr id="9" name="Grupo 8"/>
          <p:cNvGrpSpPr/>
          <p:nvPr/>
        </p:nvGrpSpPr>
        <p:grpSpPr>
          <a:xfrm>
            <a:off x="433707" y="123826"/>
            <a:ext cx="8256767" cy="536574"/>
            <a:chOff x="250826" y="123826"/>
            <a:chExt cx="8256767" cy="536574"/>
          </a:xfrm>
          <a:solidFill>
            <a:schemeClr val="accent1">
              <a:lumMod val="75000"/>
            </a:schemeClr>
          </a:solidFill>
        </p:grpSpPr>
        <p:sp>
          <p:nvSpPr>
            <p:cNvPr id="10" name="Freeform 5"/>
            <p:cNvSpPr>
              <a:spLocks/>
            </p:cNvSpPr>
            <p:nvPr userDrawn="1"/>
          </p:nvSpPr>
          <p:spPr bwMode="auto">
            <a:xfrm>
              <a:off x="2208214" y="320841"/>
              <a:ext cx="1288022" cy="336203"/>
            </a:xfrm>
            <a:custGeom>
              <a:avLst/>
              <a:gdLst>
                <a:gd name="T0" fmla="*/ 826 w 914"/>
                <a:gd name="T1" fmla="*/ 1 h 181"/>
                <a:gd name="T2" fmla="*/ 826 w 914"/>
                <a:gd name="T3" fmla="*/ 0 h 181"/>
                <a:gd name="T4" fmla="*/ 2 w 914"/>
                <a:gd name="T5" fmla="*/ 0 h 181"/>
                <a:gd name="T6" fmla="*/ 2 w 914"/>
                <a:gd name="T7" fmla="*/ 1 h 181"/>
                <a:gd name="T8" fmla="*/ 0 w 914"/>
                <a:gd name="T9" fmla="*/ 18 h 181"/>
                <a:gd name="T10" fmla="*/ 0 w 914"/>
                <a:gd name="T11" fmla="*/ 181 h 181"/>
                <a:gd name="T12" fmla="*/ 37 w 914"/>
                <a:gd name="T13" fmla="*/ 181 h 181"/>
                <a:gd name="T14" fmla="*/ 206 w 914"/>
                <a:gd name="T15" fmla="*/ 181 h 181"/>
                <a:gd name="T16" fmla="*/ 206 w 914"/>
                <a:gd name="T17" fmla="*/ 181 h 181"/>
                <a:gd name="T18" fmla="*/ 609 w 914"/>
                <a:gd name="T19" fmla="*/ 181 h 181"/>
                <a:gd name="T20" fmla="*/ 692 w 914"/>
                <a:gd name="T21" fmla="*/ 181 h 181"/>
                <a:gd name="T22" fmla="*/ 692 w 914"/>
                <a:gd name="T23" fmla="*/ 181 h 181"/>
                <a:gd name="T24" fmla="*/ 821 w 914"/>
                <a:gd name="T25" fmla="*/ 181 h 181"/>
                <a:gd name="T26" fmla="*/ 821 w 914"/>
                <a:gd name="T27" fmla="*/ 181 h 181"/>
                <a:gd name="T28" fmla="*/ 826 w 914"/>
                <a:gd name="T29" fmla="*/ 181 h 181"/>
                <a:gd name="T30" fmla="*/ 914 w 914"/>
                <a:gd name="T31" fmla="*/ 91 h 181"/>
                <a:gd name="T32" fmla="*/ 826 w 914"/>
                <a:gd name="T33" fmla="*/ 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4" h="181">
                  <a:moveTo>
                    <a:pt x="826" y="1"/>
                  </a:moveTo>
                  <a:cubicBezTo>
                    <a:pt x="826" y="0"/>
                    <a:pt x="826" y="0"/>
                    <a:pt x="826" y="0"/>
                  </a:cubicBezTo>
                  <a:cubicBezTo>
                    <a:pt x="2" y="0"/>
                    <a:pt x="2" y="0"/>
                    <a:pt x="2" y="0"/>
                  </a:cubicBezTo>
                  <a:cubicBezTo>
                    <a:pt x="2" y="0"/>
                    <a:pt x="2" y="1"/>
                    <a:pt x="2" y="1"/>
                  </a:cubicBezTo>
                  <a:cubicBezTo>
                    <a:pt x="2" y="7"/>
                    <a:pt x="1" y="13"/>
                    <a:pt x="0" y="18"/>
                  </a:cubicBezTo>
                  <a:cubicBezTo>
                    <a:pt x="0" y="181"/>
                    <a:pt x="0" y="181"/>
                    <a:pt x="0" y="181"/>
                  </a:cubicBezTo>
                  <a:cubicBezTo>
                    <a:pt x="13" y="181"/>
                    <a:pt x="25" y="181"/>
                    <a:pt x="37" y="181"/>
                  </a:cubicBezTo>
                  <a:cubicBezTo>
                    <a:pt x="93" y="181"/>
                    <a:pt x="150" y="181"/>
                    <a:pt x="206" y="181"/>
                  </a:cubicBezTo>
                  <a:cubicBezTo>
                    <a:pt x="206" y="181"/>
                    <a:pt x="206" y="181"/>
                    <a:pt x="206" y="181"/>
                  </a:cubicBezTo>
                  <a:cubicBezTo>
                    <a:pt x="609" y="181"/>
                    <a:pt x="609" y="181"/>
                    <a:pt x="609" y="181"/>
                  </a:cubicBezTo>
                  <a:cubicBezTo>
                    <a:pt x="637" y="181"/>
                    <a:pt x="664" y="181"/>
                    <a:pt x="692" y="181"/>
                  </a:cubicBezTo>
                  <a:cubicBezTo>
                    <a:pt x="692" y="181"/>
                    <a:pt x="692" y="181"/>
                    <a:pt x="692" y="181"/>
                  </a:cubicBezTo>
                  <a:cubicBezTo>
                    <a:pt x="821" y="181"/>
                    <a:pt x="821" y="181"/>
                    <a:pt x="821" y="181"/>
                  </a:cubicBezTo>
                  <a:cubicBezTo>
                    <a:pt x="821" y="181"/>
                    <a:pt x="821" y="181"/>
                    <a:pt x="821" y="181"/>
                  </a:cubicBezTo>
                  <a:cubicBezTo>
                    <a:pt x="826" y="181"/>
                    <a:pt x="826" y="181"/>
                    <a:pt x="826" y="181"/>
                  </a:cubicBezTo>
                  <a:cubicBezTo>
                    <a:pt x="875" y="181"/>
                    <a:pt x="914" y="141"/>
                    <a:pt x="914" y="91"/>
                  </a:cubicBezTo>
                  <a:cubicBezTo>
                    <a:pt x="914" y="41"/>
                    <a:pt x="875" y="1"/>
                    <a:pt x="82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1" name="Freeform 9"/>
            <p:cNvSpPr>
              <a:spLocks/>
            </p:cNvSpPr>
            <p:nvPr userDrawn="1"/>
          </p:nvSpPr>
          <p:spPr bwMode="auto">
            <a:xfrm>
              <a:off x="250826" y="307975"/>
              <a:ext cx="2251075" cy="352425"/>
            </a:xfrm>
            <a:custGeom>
              <a:avLst/>
              <a:gdLst>
                <a:gd name="T0" fmla="*/ 1117 w 1205"/>
                <a:gd name="T1" fmla="*/ 6 h 187"/>
                <a:gd name="T2" fmla="*/ 1117 w 1205"/>
                <a:gd name="T3" fmla="*/ 5 h 187"/>
                <a:gd name="T4" fmla="*/ 293 w 1205"/>
                <a:gd name="T5" fmla="*/ 5 h 187"/>
                <a:gd name="T6" fmla="*/ 293 w 1205"/>
                <a:gd name="T7" fmla="*/ 6 h 187"/>
                <a:gd name="T8" fmla="*/ 170 w 1205"/>
                <a:gd name="T9" fmla="*/ 128 h 187"/>
                <a:gd name="T10" fmla="*/ 47 w 1205"/>
                <a:gd name="T11" fmla="*/ 6 h 187"/>
                <a:gd name="T12" fmla="*/ 47 w 1205"/>
                <a:gd name="T13" fmla="*/ 5 h 187"/>
                <a:gd name="T14" fmla="*/ 17 w 1205"/>
                <a:gd name="T15" fmla="*/ 3 h 187"/>
                <a:gd name="T16" fmla="*/ 8 w 1205"/>
                <a:gd name="T17" fmla="*/ 27 h 187"/>
                <a:gd name="T18" fmla="*/ 24 w 1205"/>
                <a:gd name="T19" fmla="*/ 92 h 187"/>
                <a:gd name="T20" fmla="*/ 88 w 1205"/>
                <a:gd name="T21" fmla="*/ 176 h 187"/>
                <a:gd name="T22" fmla="*/ 115 w 1205"/>
                <a:gd name="T23" fmla="*/ 186 h 187"/>
                <a:gd name="T24" fmla="*/ 154 w 1205"/>
                <a:gd name="T25" fmla="*/ 185 h 187"/>
                <a:gd name="T26" fmla="*/ 154 w 1205"/>
                <a:gd name="T27" fmla="*/ 186 h 187"/>
                <a:gd name="T28" fmla="*/ 328 w 1205"/>
                <a:gd name="T29" fmla="*/ 186 h 187"/>
                <a:gd name="T30" fmla="*/ 497 w 1205"/>
                <a:gd name="T31" fmla="*/ 186 h 187"/>
                <a:gd name="T32" fmla="*/ 497 w 1205"/>
                <a:gd name="T33" fmla="*/ 186 h 187"/>
                <a:gd name="T34" fmla="*/ 900 w 1205"/>
                <a:gd name="T35" fmla="*/ 186 h 187"/>
                <a:gd name="T36" fmla="*/ 983 w 1205"/>
                <a:gd name="T37" fmla="*/ 186 h 187"/>
                <a:gd name="T38" fmla="*/ 983 w 1205"/>
                <a:gd name="T39" fmla="*/ 186 h 187"/>
                <a:gd name="T40" fmla="*/ 1112 w 1205"/>
                <a:gd name="T41" fmla="*/ 186 h 187"/>
                <a:gd name="T42" fmla="*/ 1112 w 1205"/>
                <a:gd name="T43" fmla="*/ 186 h 187"/>
                <a:gd name="T44" fmla="*/ 1117 w 1205"/>
                <a:gd name="T45" fmla="*/ 186 h 187"/>
                <a:gd name="T46" fmla="*/ 1205 w 1205"/>
                <a:gd name="T47" fmla="*/ 96 h 187"/>
                <a:gd name="T48" fmla="*/ 1117 w 1205"/>
                <a:gd name="T49" fmla="*/ 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05" h="187">
                  <a:moveTo>
                    <a:pt x="1117" y="6"/>
                  </a:moveTo>
                  <a:cubicBezTo>
                    <a:pt x="1117" y="5"/>
                    <a:pt x="1117" y="5"/>
                    <a:pt x="1117" y="5"/>
                  </a:cubicBezTo>
                  <a:cubicBezTo>
                    <a:pt x="293" y="5"/>
                    <a:pt x="293" y="5"/>
                    <a:pt x="293" y="5"/>
                  </a:cubicBezTo>
                  <a:cubicBezTo>
                    <a:pt x="293" y="5"/>
                    <a:pt x="293" y="6"/>
                    <a:pt x="293" y="6"/>
                  </a:cubicBezTo>
                  <a:cubicBezTo>
                    <a:pt x="293" y="74"/>
                    <a:pt x="238" y="128"/>
                    <a:pt x="170" y="128"/>
                  </a:cubicBezTo>
                  <a:cubicBezTo>
                    <a:pt x="102" y="128"/>
                    <a:pt x="47" y="74"/>
                    <a:pt x="47" y="6"/>
                  </a:cubicBezTo>
                  <a:cubicBezTo>
                    <a:pt x="47" y="5"/>
                    <a:pt x="47" y="5"/>
                    <a:pt x="47" y="5"/>
                  </a:cubicBezTo>
                  <a:cubicBezTo>
                    <a:pt x="40" y="0"/>
                    <a:pt x="30" y="0"/>
                    <a:pt x="17" y="3"/>
                  </a:cubicBezTo>
                  <a:cubicBezTo>
                    <a:pt x="0" y="6"/>
                    <a:pt x="6" y="18"/>
                    <a:pt x="8" y="27"/>
                  </a:cubicBezTo>
                  <a:cubicBezTo>
                    <a:pt x="13" y="49"/>
                    <a:pt x="18" y="71"/>
                    <a:pt x="24" y="92"/>
                  </a:cubicBezTo>
                  <a:cubicBezTo>
                    <a:pt x="33" y="129"/>
                    <a:pt x="54" y="158"/>
                    <a:pt x="88" y="176"/>
                  </a:cubicBezTo>
                  <a:cubicBezTo>
                    <a:pt x="95" y="184"/>
                    <a:pt x="106" y="183"/>
                    <a:pt x="115" y="186"/>
                  </a:cubicBezTo>
                  <a:cubicBezTo>
                    <a:pt x="128" y="186"/>
                    <a:pt x="141" y="187"/>
                    <a:pt x="154" y="185"/>
                  </a:cubicBezTo>
                  <a:cubicBezTo>
                    <a:pt x="154" y="186"/>
                    <a:pt x="154" y="186"/>
                    <a:pt x="154" y="186"/>
                  </a:cubicBezTo>
                  <a:cubicBezTo>
                    <a:pt x="212" y="186"/>
                    <a:pt x="270" y="186"/>
                    <a:pt x="328" y="186"/>
                  </a:cubicBezTo>
                  <a:cubicBezTo>
                    <a:pt x="384" y="186"/>
                    <a:pt x="441" y="186"/>
                    <a:pt x="497" y="186"/>
                  </a:cubicBezTo>
                  <a:cubicBezTo>
                    <a:pt x="497" y="186"/>
                    <a:pt x="497" y="186"/>
                    <a:pt x="497" y="186"/>
                  </a:cubicBezTo>
                  <a:cubicBezTo>
                    <a:pt x="900" y="186"/>
                    <a:pt x="900" y="186"/>
                    <a:pt x="900" y="186"/>
                  </a:cubicBezTo>
                  <a:cubicBezTo>
                    <a:pt x="928" y="186"/>
                    <a:pt x="955" y="186"/>
                    <a:pt x="983" y="186"/>
                  </a:cubicBezTo>
                  <a:cubicBezTo>
                    <a:pt x="983" y="186"/>
                    <a:pt x="983" y="186"/>
                    <a:pt x="983" y="186"/>
                  </a:cubicBezTo>
                  <a:cubicBezTo>
                    <a:pt x="1112" y="186"/>
                    <a:pt x="1112" y="186"/>
                    <a:pt x="1112" y="186"/>
                  </a:cubicBezTo>
                  <a:cubicBezTo>
                    <a:pt x="1112" y="186"/>
                    <a:pt x="1112" y="186"/>
                    <a:pt x="1112" y="186"/>
                  </a:cubicBezTo>
                  <a:cubicBezTo>
                    <a:pt x="1117" y="186"/>
                    <a:pt x="1117" y="186"/>
                    <a:pt x="1117" y="186"/>
                  </a:cubicBezTo>
                  <a:cubicBezTo>
                    <a:pt x="1166" y="186"/>
                    <a:pt x="1205" y="146"/>
                    <a:pt x="1205" y="96"/>
                  </a:cubicBezTo>
                  <a:cubicBezTo>
                    <a:pt x="1205" y="46"/>
                    <a:pt x="1166" y="6"/>
                    <a:pt x="111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2" name="Oval 10"/>
            <p:cNvSpPr>
              <a:spLocks noChangeArrowheads="1"/>
            </p:cNvSpPr>
            <p:nvPr userDrawn="1"/>
          </p:nvSpPr>
          <p:spPr bwMode="auto">
            <a:xfrm>
              <a:off x="369888" y="123826"/>
              <a:ext cx="396875" cy="4016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3" name="Rectángulo 12"/>
            <p:cNvSpPr/>
            <p:nvPr userDrawn="1"/>
          </p:nvSpPr>
          <p:spPr>
            <a:xfrm>
              <a:off x="3099547" y="320841"/>
              <a:ext cx="5230906" cy="3362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Elipse 13"/>
            <p:cNvSpPr/>
            <p:nvPr userDrawn="1"/>
          </p:nvSpPr>
          <p:spPr>
            <a:xfrm>
              <a:off x="8171416" y="319656"/>
              <a:ext cx="336177" cy="337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2466" name="Google Shape;2466;p65"/>
          <p:cNvSpPr txBox="1">
            <a:spLocks noGrp="1"/>
          </p:cNvSpPr>
          <p:nvPr>
            <p:ph type="subTitle" idx="3"/>
          </p:nvPr>
        </p:nvSpPr>
        <p:spPr>
          <a:xfrm>
            <a:off x="1616841" y="3944076"/>
            <a:ext cx="2403600" cy="54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 can talk a bit about this person here</a:t>
            </a:r>
            <a:endParaRPr/>
          </a:p>
        </p:txBody>
      </p:sp>
      <p:sp>
        <p:nvSpPr>
          <p:cNvPr id="2467" name="Google Shape;2467;p65"/>
          <p:cNvSpPr txBox="1">
            <a:spLocks noGrp="1"/>
          </p:cNvSpPr>
          <p:nvPr>
            <p:ph type="subTitle" idx="4"/>
          </p:nvPr>
        </p:nvSpPr>
        <p:spPr>
          <a:xfrm>
            <a:off x="5271766" y="3944076"/>
            <a:ext cx="2403600" cy="54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 can talk a bit about this person here</a:t>
            </a:r>
            <a:endParaRPr/>
          </a:p>
        </p:txBody>
      </p:sp>
      <p:sp>
        <p:nvSpPr>
          <p:cNvPr id="2468" name="Google Shape;2468;p65"/>
          <p:cNvSpPr txBox="1">
            <a:spLocks noGrp="1"/>
          </p:cNvSpPr>
          <p:nvPr>
            <p:ph type="subTitle" idx="1"/>
          </p:nvPr>
        </p:nvSpPr>
        <p:spPr>
          <a:xfrm>
            <a:off x="1364891" y="3482451"/>
            <a:ext cx="2907600" cy="50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JENNA DOE</a:t>
            </a:r>
            <a:endParaRPr/>
          </a:p>
        </p:txBody>
      </p:sp>
      <p:sp>
        <p:nvSpPr>
          <p:cNvPr id="2469" name="Google Shape;2469;p65"/>
          <p:cNvSpPr txBox="1">
            <a:spLocks noGrp="1"/>
          </p:cNvSpPr>
          <p:nvPr>
            <p:ph type="subTitle" idx="2"/>
          </p:nvPr>
        </p:nvSpPr>
        <p:spPr>
          <a:xfrm>
            <a:off x="5019766" y="3482451"/>
            <a:ext cx="2907600" cy="50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SUSAN SMITH</a:t>
            </a:r>
            <a:endParaRPr/>
          </a:p>
        </p:txBody>
      </p:sp>
      <p:sp>
        <p:nvSpPr>
          <p:cNvPr id="2470" name="Google Shape;2470;p65"/>
          <p:cNvSpPr txBox="1">
            <a:spLocks noGrp="1"/>
          </p:cNvSpPr>
          <p:nvPr>
            <p:ph type="title"/>
          </p:nvPr>
        </p:nvSpPr>
        <p:spPr>
          <a:xfrm>
            <a:off x="650297" y="190813"/>
            <a:ext cx="7704000" cy="66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bg1">
                    <a:lumMod val="10000"/>
                  </a:schemeClr>
                </a:solidFill>
              </a:rPr>
              <a:t>OUR TEAM</a:t>
            </a:r>
            <a:endParaRPr dirty="0">
              <a:solidFill>
                <a:schemeClr val="bg1">
                  <a:lumMod val="10000"/>
                </a:schemeClr>
              </a:solidFill>
            </a:endParaRPr>
          </a:p>
        </p:txBody>
      </p:sp>
      <p:pic>
        <p:nvPicPr>
          <p:cNvPr id="2" name="Imagen 1"/>
          <p:cNvPicPr>
            <a:picLocks noChangeAspect="1"/>
          </p:cNvPicPr>
          <p:nvPr/>
        </p:nvPicPr>
        <p:blipFill>
          <a:blip r:embed="rId3"/>
          <a:stretch>
            <a:fillRect/>
          </a:stretch>
        </p:blipFill>
        <p:spPr>
          <a:xfrm>
            <a:off x="5494056" y="872979"/>
            <a:ext cx="1683717" cy="2609472"/>
          </a:xfrm>
          <a:prstGeom prst="rect">
            <a:avLst/>
          </a:prstGeom>
        </p:spPr>
      </p:pic>
      <p:pic>
        <p:nvPicPr>
          <p:cNvPr id="16" name="Imagen 15"/>
          <p:cNvPicPr>
            <a:picLocks noChangeAspect="1"/>
          </p:cNvPicPr>
          <p:nvPr/>
        </p:nvPicPr>
        <p:blipFill>
          <a:blip r:embed="rId3"/>
          <a:stretch>
            <a:fillRect/>
          </a:stretch>
        </p:blipFill>
        <p:spPr>
          <a:xfrm>
            <a:off x="1976782" y="927100"/>
            <a:ext cx="1683717" cy="260947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71"/>
        <p:cNvGrpSpPr/>
        <p:nvPr/>
      </p:nvGrpSpPr>
      <p:grpSpPr>
        <a:xfrm>
          <a:off x="0" y="0"/>
          <a:ext cx="0" cy="0"/>
          <a:chOff x="0" y="0"/>
          <a:chExt cx="0" cy="0"/>
        </a:xfrm>
      </p:grpSpPr>
      <p:grpSp>
        <p:nvGrpSpPr>
          <p:cNvPr id="10" name="Grupo 9"/>
          <p:cNvGrpSpPr/>
          <p:nvPr/>
        </p:nvGrpSpPr>
        <p:grpSpPr>
          <a:xfrm>
            <a:off x="433707" y="123826"/>
            <a:ext cx="8256767" cy="536574"/>
            <a:chOff x="250826" y="123826"/>
            <a:chExt cx="8256767" cy="536574"/>
          </a:xfrm>
          <a:solidFill>
            <a:schemeClr val="accent1">
              <a:lumMod val="75000"/>
            </a:schemeClr>
          </a:solidFill>
        </p:grpSpPr>
        <p:sp>
          <p:nvSpPr>
            <p:cNvPr id="11" name="Freeform 5"/>
            <p:cNvSpPr>
              <a:spLocks/>
            </p:cNvSpPr>
            <p:nvPr userDrawn="1"/>
          </p:nvSpPr>
          <p:spPr bwMode="auto">
            <a:xfrm>
              <a:off x="2208214" y="320841"/>
              <a:ext cx="1288022" cy="336203"/>
            </a:xfrm>
            <a:custGeom>
              <a:avLst/>
              <a:gdLst>
                <a:gd name="T0" fmla="*/ 826 w 914"/>
                <a:gd name="T1" fmla="*/ 1 h 181"/>
                <a:gd name="T2" fmla="*/ 826 w 914"/>
                <a:gd name="T3" fmla="*/ 0 h 181"/>
                <a:gd name="T4" fmla="*/ 2 w 914"/>
                <a:gd name="T5" fmla="*/ 0 h 181"/>
                <a:gd name="T6" fmla="*/ 2 w 914"/>
                <a:gd name="T7" fmla="*/ 1 h 181"/>
                <a:gd name="T8" fmla="*/ 0 w 914"/>
                <a:gd name="T9" fmla="*/ 18 h 181"/>
                <a:gd name="T10" fmla="*/ 0 w 914"/>
                <a:gd name="T11" fmla="*/ 181 h 181"/>
                <a:gd name="T12" fmla="*/ 37 w 914"/>
                <a:gd name="T13" fmla="*/ 181 h 181"/>
                <a:gd name="T14" fmla="*/ 206 w 914"/>
                <a:gd name="T15" fmla="*/ 181 h 181"/>
                <a:gd name="T16" fmla="*/ 206 w 914"/>
                <a:gd name="T17" fmla="*/ 181 h 181"/>
                <a:gd name="T18" fmla="*/ 609 w 914"/>
                <a:gd name="T19" fmla="*/ 181 h 181"/>
                <a:gd name="T20" fmla="*/ 692 w 914"/>
                <a:gd name="T21" fmla="*/ 181 h 181"/>
                <a:gd name="T22" fmla="*/ 692 w 914"/>
                <a:gd name="T23" fmla="*/ 181 h 181"/>
                <a:gd name="T24" fmla="*/ 821 w 914"/>
                <a:gd name="T25" fmla="*/ 181 h 181"/>
                <a:gd name="T26" fmla="*/ 821 w 914"/>
                <a:gd name="T27" fmla="*/ 181 h 181"/>
                <a:gd name="T28" fmla="*/ 826 w 914"/>
                <a:gd name="T29" fmla="*/ 181 h 181"/>
                <a:gd name="T30" fmla="*/ 914 w 914"/>
                <a:gd name="T31" fmla="*/ 91 h 181"/>
                <a:gd name="T32" fmla="*/ 826 w 914"/>
                <a:gd name="T33" fmla="*/ 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4" h="181">
                  <a:moveTo>
                    <a:pt x="826" y="1"/>
                  </a:moveTo>
                  <a:cubicBezTo>
                    <a:pt x="826" y="0"/>
                    <a:pt x="826" y="0"/>
                    <a:pt x="826" y="0"/>
                  </a:cubicBezTo>
                  <a:cubicBezTo>
                    <a:pt x="2" y="0"/>
                    <a:pt x="2" y="0"/>
                    <a:pt x="2" y="0"/>
                  </a:cubicBezTo>
                  <a:cubicBezTo>
                    <a:pt x="2" y="0"/>
                    <a:pt x="2" y="1"/>
                    <a:pt x="2" y="1"/>
                  </a:cubicBezTo>
                  <a:cubicBezTo>
                    <a:pt x="2" y="7"/>
                    <a:pt x="1" y="13"/>
                    <a:pt x="0" y="18"/>
                  </a:cubicBezTo>
                  <a:cubicBezTo>
                    <a:pt x="0" y="181"/>
                    <a:pt x="0" y="181"/>
                    <a:pt x="0" y="181"/>
                  </a:cubicBezTo>
                  <a:cubicBezTo>
                    <a:pt x="13" y="181"/>
                    <a:pt x="25" y="181"/>
                    <a:pt x="37" y="181"/>
                  </a:cubicBezTo>
                  <a:cubicBezTo>
                    <a:pt x="93" y="181"/>
                    <a:pt x="150" y="181"/>
                    <a:pt x="206" y="181"/>
                  </a:cubicBezTo>
                  <a:cubicBezTo>
                    <a:pt x="206" y="181"/>
                    <a:pt x="206" y="181"/>
                    <a:pt x="206" y="181"/>
                  </a:cubicBezTo>
                  <a:cubicBezTo>
                    <a:pt x="609" y="181"/>
                    <a:pt x="609" y="181"/>
                    <a:pt x="609" y="181"/>
                  </a:cubicBezTo>
                  <a:cubicBezTo>
                    <a:pt x="637" y="181"/>
                    <a:pt x="664" y="181"/>
                    <a:pt x="692" y="181"/>
                  </a:cubicBezTo>
                  <a:cubicBezTo>
                    <a:pt x="692" y="181"/>
                    <a:pt x="692" y="181"/>
                    <a:pt x="692" y="181"/>
                  </a:cubicBezTo>
                  <a:cubicBezTo>
                    <a:pt x="821" y="181"/>
                    <a:pt x="821" y="181"/>
                    <a:pt x="821" y="181"/>
                  </a:cubicBezTo>
                  <a:cubicBezTo>
                    <a:pt x="821" y="181"/>
                    <a:pt x="821" y="181"/>
                    <a:pt x="821" y="181"/>
                  </a:cubicBezTo>
                  <a:cubicBezTo>
                    <a:pt x="826" y="181"/>
                    <a:pt x="826" y="181"/>
                    <a:pt x="826" y="181"/>
                  </a:cubicBezTo>
                  <a:cubicBezTo>
                    <a:pt x="875" y="181"/>
                    <a:pt x="914" y="141"/>
                    <a:pt x="914" y="91"/>
                  </a:cubicBezTo>
                  <a:cubicBezTo>
                    <a:pt x="914" y="41"/>
                    <a:pt x="875" y="1"/>
                    <a:pt x="82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2" name="Freeform 9"/>
            <p:cNvSpPr>
              <a:spLocks/>
            </p:cNvSpPr>
            <p:nvPr userDrawn="1"/>
          </p:nvSpPr>
          <p:spPr bwMode="auto">
            <a:xfrm>
              <a:off x="250826" y="307975"/>
              <a:ext cx="2251075" cy="352425"/>
            </a:xfrm>
            <a:custGeom>
              <a:avLst/>
              <a:gdLst>
                <a:gd name="T0" fmla="*/ 1117 w 1205"/>
                <a:gd name="T1" fmla="*/ 6 h 187"/>
                <a:gd name="T2" fmla="*/ 1117 w 1205"/>
                <a:gd name="T3" fmla="*/ 5 h 187"/>
                <a:gd name="T4" fmla="*/ 293 w 1205"/>
                <a:gd name="T5" fmla="*/ 5 h 187"/>
                <a:gd name="T6" fmla="*/ 293 w 1205"/>
                <a:gd name="T7" fmla="*/ 6 h 187"/>
                <a:gd name="T8" fmla="*/ 170 w 1205"/>
                <a:gd name="T9" fmla="*/ 128 h 187"/>
                <a:gd name="T10" fmla="*/ 47 w 1205"/>
                <a:gd name="T11" fmla="*/ 6 h 187"/>
                <a:gd name="T12" fmla="*/ 47 w 1205"/>
                <a:gd name="T13" fmla="*/ 5 h 187"/>
                <a:gd name="T14" fmla="*/ 17 w 1205"/>
                <a:gd name="T15" fmla="*/ 3 h 187"/>
                <a:gd name="T16" fmla="*/ 8 w 1205"/>
                <a:gd name="T17" fmla="*/ 27 h 187"/>
                <a:gd name="T18" fmla="*/ 24 w 1205"/>
                <a:gd name="T19" fmla="*/ 92 h 187"/>
                <a:gd name="T20" fmla="*/ 88 w 1205"/>
                <a:gd name="T21" fmla="*/ 176 h 187"/>
                <a:gd name="T22" fmla="*/ 115 w 1205"/>
                <a:gd name="T23" fmla="*/ 186 h 187"/>
                <a:gd name="T24" fmla="*/ 154 w 1205"/>
                <a:gd name="T25" fmla="*/ 185 h 187"/>
                <a:gd name="T26" fmla="*/ 154 w 1205"/>
                <a:gd name="T27" fmla="*/ 186 h 187"/>
                <a:gd name="T28" fmla="*/ 328 w 1205"/>
                <a:gd name="T29" fmla="*/ 186 h 187"/>
                <a:gd name="T30" fmla="*/ 497 w 1205"/>
                <a:gd name="T31" fmla="*/ 186 h 187"/>
                <a:gd name="T32" fmla="*/ 497 w 1205"/>
                <a:gd name="T33" fmla="*/ 186 h 187"/>
                <a:gd name="T34" fmla="*/ 900 w 1205"/>
                <a:gd name="T35" fmla="*/ 186 h 187"/>
                <a:gd name="T36" fmla="*/ 983 w 1205"/>
                <a:gd name="T37" fmla="*/ 186 h 187"/>
                <a:gd name="T38" fmla="*/ 983 w 1205"/>
                <a:gd name="T39" fmla="*/ 186 h 187"/>
                <a:gd name="T40" fmla="*/ 1112 w 1205"/>
                <a:gd name="T41" fmla="*/ 186 h 187"/>
                <a:gd name="T42" fmla="*/ 1112 w 1205"/>
                <a:gd name="T43" fmla="*/ 186 h 187"/>
                <a:gd name="T44" fmla="*/ 1117 w 1205"/>
                <a:gd name="T45" fmla="*/ 186 h 187"/>
                <a:gd name="T46" fmla="*/ 1205 w 1205"/>
                <a:gd name="T47" fmla="*/ 96 h 187"/>
                <a:gd name="T48" fmla="*/ 1117 w 1205"/>
                <a:gd name="T49" fmla="*/ 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05" h="187">
                  <a:moveTo>
                    <a:pt x="1117" y="6"/>
                  </a:moveTo>
                  <a:cubicBezTo>
                    <a:pt x="1117" y="5"/>
                    <a:pt x="1117" y="5"/>
                    <a:pt x="1117" y="5"/>
                  </a:cubicBezTo>
                  <a:cubicBezTo>
                    <a:pt x="293" y="5"/>
                    <a:pt x="293" y="5"/>
                    <a:pt x="293" y="5"/>
                  </a:cubicBezTo>
                  <a:cubicBezTo>
                    <a:pt x="293" y="5"/>
                    <a:pt x="293" y="6"/>
                    <a:pt x="293" y="6"/>
                  </a:cubicBezTo>
                  <a:cubicBezTo>
                    <a:pt x="293" y="74"/>
                    <a:pt x="238" y="128"/>
                    <a:pt x="170" y="128"/>
                  </a:cubicBezTo>
                  <a:cubicBezTo>
                    <a:pt x="102" y="128"/>
                    <a:pt x="47" y="74"/>
                    <a:pt x="47" y="6"/>
                  </a:cubicBezTo>
                  <a:cubicBezTo>
                    <a:pt x="47" y="5"/>
                    <a:pt x="47" y="5"/>
                    <a:pt x="47" y="5"/>
                  </a:cubicBezTo>
                  <a:cubicBezTo>
                    <a:pt x="40" y="0"/>
                    <a:pt x="30" y="0"/>
                    <a:pt x="17" y="3"/>
                  </a:cubicBezTo>
                  <a:cubicBezTo>
                    <a:pt x="0" y="6"/>
                    <a:pt x="6" y="18"/>
                    <a:pt x="8" y="27"/>
                  </a:cubicBezTo>
                  <a:cubicBezTo>
                    <a:pt x="13" y="49"/>
                    <a:pt x="18" y="71"/>
                    <a:pt x="24" y="92"/>
                  </a:cubicBezTo>
                  <a:cubicBezTo>
                    <a:pt x="33" y="129"/>
                    <a:pt x="54" y="158"/>
                    <a:pt x="88" y="176"/>
                  </a:cubicBezTo>
                  <a:cubicBezTo>
                    <a:pt x="95" y="184"/>
                    <a:pt x="106" y="183"/>
                    <a:pt x="115" y="186"/>
                  </a:cubicBezTo>
                  <a:cubicBezTo>
                    <a:pt x="128" y="186"/>
                    <a:pt x="141" y="187"/>
                    <a:pt x="154" y="185"/>
                  </a:cubicBezTo>
                  <a:cubicBezTo>
                    <a:pt x="154" y="186"/>
                    <a:pt x="154" y="186"/>
                    <a:pt x="154" y="186"/>
                  </a:cubicBezTo>
                  <a:cubicBezTo>
                    <a:pt x="212" y="186"/>
                    <a:pt x="270" y="186"/>
                    <a:pt x="328" y="186"/>
                  </a:cubicBezTo>
                  <a:cubicBezTo>
                    <a:pt x="384" y="186"/>
                    <a:pt x="441" y="186"/>
                    <a:pt x="497" y="186"/>
                  </a:cubicBezTo>
                  <a:cubicBezTo>
                    <a:pt x="497" y="186"/>
                    <a:pt x="497" y="186"/>
                    <a:pt x="497" y="186"/>
                  </a:cubicBezTo>
                  <a:cubicBezTo>
                    <a:pt x="900" y="186"/>
                    <a:pt x="900" y="186"/>
                    <a:pt x="900" y="186"/>
                  </a:cubicBezTo>
                  <a:cubicBezTo>
                    <a:pt x="928" y="186"/>
                    <a:pt x="955" y="186"/>
                    <a:pt x="983" y="186"/>
                  </a:cubicBezTo>
                  <a:cubicBezTo>
                    <a:pt x="983" y="186"/>
                    <a:pt x="983" y="186"/>
                    <a:pt x="983" y="186"/>
                  </a:cubicBezTo>
                  <a:cubicBezTo>
                    <a:pt x="1112" y="186"/>
                    <a:pt x="1112" y="186"/>
                    <a:pt x="1112" y="186"/>
                  </a:cubicBezTo>
                  <a:cubicBezTo>
                    <a:pt x="1112" y="186"/>
                    <a:pt x="1112" y="186"/>
                    <a:pt x="1112" y="186"/>
                  </a:cubicBezTo>
                  <a:cubicBezTo>
                    <a:pt x="1117" y="186"/>
                    <a:pt x="1117" y="186"/>
                    <a:pt x="1117" y="186"/>
                  </a:cubicBezTo>
                  <a:cubicBezTo>
                    <a:pt x="1166" y="186"/>
                    <a:pt x="1205" y="146"/>
                    <a:pt x="1205" y="96"/>
                  </a:cubicBezTo>
                  <a:cubicBezTo>
                    <a:pt x="1205" y="46"/>
                    <a:pt x="1166" y="6"/>
                    <a:pt x="111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3" name="Oval 10"/>
            <p:cNvSpPr>
              <a:spLocks noChangeArrowheads="1"/>
            </p:cNvSpPr>
            <p:nvPr userDrawn="1"/>
          </p:nvSpPr>
          <p:spPr bwMode="auto">
            <a:xfrm>
              <a:off x="369888" y="123826"/>
              <a:ext cx="396875" cy="4016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4" name="Rectángulo 13"/>
            <p:cNvSpPr/>
            <p:nvPr userDrawn="1"/>
          </p:nvSpPr>
          <p:spPr>
            <a:xfrm>
              <a:off x="3099547" y="320841"/>
              <a:ext cx="5230906" cy="3362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Elipse 14"/>
            <p:cNvSpPr/>
            <p:nvPr userDrawn="1"/>
          </p:nvSpPr>
          <p:spPr>
            <a:xfrm>
              <a:off x="8171416" y="319656"/>
              <a:ext cx="336177" cy="337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2472" name="Google Shape;2472;p116"/>
          <p:cNvSpPr txBox="1">
            <a:spLocks noGrp="1"/>
          </p:cNvSpPr>
          <p:nvPr>
            <p:ph type="title"/>
          </p:nvPr>
        </p:nvSpPr>
        <p:spPr>
          <a:xfrm>
            <a:off x="713250" y="297939"/>
            <a:ext cx="7717500" cy="5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rgbClr val="FFFFFF"/>
                </a:solidFill>
              </a:rPr>
              <a:t>Our team</a:t>
            </a:r>
            <a:endParaRPr dirty="0">
              <a:solidFill>
                <a:srgbClr val="FFFFFF"/>
              </a:solidFill>
            </a:endParaRPr>
          </a:p>
        </p:txBody>
      </p:sp>
      <p:sp>
        <p:nvSpPr>
          <p:cNvPr id="2473" name="Google Shape;2473;p116"/>
          <p:cNvSpPr txBox="1">
            <a:spLocks noGrp="1"/>
          </p:cNvSpPr>
          <p:nvPr>
            <p:ph type="subTitle" idx="1"/>
          </p:nvPr>
        </p:nvSpPr>
        <p:spPr>
          <a:xfrm>
            <a:off x="5403875" y="1333525"/>
            <a:ext cx="2167800" cy="454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r>
              <a:rPr lang="en"/>
              <a:t>Helena James</a:t>
            </a:r>
            <a:endParaRPr/>
          </a:p>
        </p:txBody>
      </p:sp>
      <p:sp>
        <p:nvSpPr>
          <p:cNvPr id="2474" name="Google Shape;2474;p116"/>
          <p:cNvSpPr txBox="1">
            <a:spLocks noGrp="1"/>
          </p:cNvSpPr>
          <p:nvPr>
            <p:ph type="subTitle" idx="2"/>
          </p:nvPr>
        </p:nvSpPr>
        <p:spPr>
          <a:xfrm>
            <a:off x="5403875" y="2852975"/>
            <a:ext cx="2167800" cy="454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r>
              <a:rPr lang="en"/>
              <a:t>John Doe</a:t>
            </a:r>
            <a:endParaRPr/>
          </a:p>
        </p:txBody>
      </p:sp>
      <p:sp>
        <p:nvSpPr>
          <p:cNvPr id="2475" name="Google Shape;2475;p116"/>
          <p:cNvSpPr txBox="1">
            <a:spLocks noGrp="1"/>
          </p:cNvSpPr>
          <p:nvPr>
            <p:ph type="subTitle" idx="3"/>
          </p:nvPr>
        </p:nvSpPr>
        <p:spPr>
          <a:xfrm>
            <a:off x="5403875" y="1839280"/>
            <a:ext cx="2167800" cy="814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You can replace the image on the screen with your own</a:t>
            </a:r>
            <a:endParaRPr/>
          </a:p>
        </p:txBody>
      </p:sp>
      <p:sp>
        <p:nvSpPr>
          <p:cNvPr id="2476" name="Google Shape;2476;p116"/>
          <p:cNvSpPr txBox="1">
            <a:spLocks noGrp="1"/>
          </p:cNvSpPr>
          <p:nvPr>
            <p:ph type="subTitle" idx="4"/>
          </p:nvPr>
        </p:nvSpPr>
        <p:spPr>
          <a:xfrm>
            <a:off x="5403875" y="3358730"/>
            <a:ext cx="2167800" cy="814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You can replace the image on the screen with your own</a:t>
            </a:r>
            <a:endParaRPr/>
          </a:p>
        </p:txBody>
      </p:sp>
      <p:pic>
        <p:nvPicPr>
          <p:cNvPr id="3" name="Imagen 2"/>
          <p:cNvPicPr>
            <a:picLocks noChangeAspect="1"/>
          </p:cNvPicPr>
          <p:nvPr/>
        </p:nvPicPr>
        <p:blipFill>
          <a:blip r:embed="rId3"/>
          <a:stretch>
            <a:fillRect/>
          </a:stretch>
        </p:blipFill>
        <p:spPr>
          <a:xfrm>
            <a:off x="852606" y="1803350"/>
            <a:ext cx="4365000" cy="2553750"/>
          </a:xfrm>
          <a:prstGeom prst="rect">
            <a:avLst/>
          </a:prstGeom>
        </p:spPr>
      </p:pic>
      <p:sp>
        <p:nvSpPr>
          <p:cNvPr id="16" name="Rectángulo 15"/>
          <p:cNvSpPr/>
          <p:nvPr/>
        </p:nvSpPr>
        <p:spPr>
          <a:xfrm>
            <a:off x="0" y="4886289"/>
            <a:ext cx="9144000" cy="9389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17" name="Grupo 16"/>
          <p:cNvGrpSpPr/>
          <p:nvPr/>
        </p:nvGrpSpPr>
        <p:grpSpPr>
          <a:xfrm>
            <a:off x="7754879" y="4224785"/>
            <a:ext cx="934790" cy="685910"/>
            <a:chOff x="7754880" y="507361"/>
            <a:chExt cx="598791" cy="439368"/>
          </a:xfrm>
        </p:grpSpPr>
        <p:pic>
          <p:nvPicPr>
            <p:cNvPr id="18" name="Imagen 17"/>
            <p:cNvPicPr>
              <a:picLocks noChangeAspect="1"/>
            </p:cNvPicPr>
            <p:nvPr/>
          </p:nvPicPr>
          <p:blipFill>
            <a:blip r:embed="rId4"/>
            <a:stretch>
              <a:fillRect/>
            </a:stretch>
          </p:blipFill>
          <p:spPr>
            <a:xfrm>
              <a:off x="8054275" y="625574"/>
              <a:ext cx="299396" cy="308202"/>
            </a:xfrm>
            <a:prstGeom prst="rect">
              <a:avLst/>
            </a:prstGeom>
          </p:spPr>
        </p:pic>
        <p:pic>
          <p:nvPicPr>
            <p:cNvPr id="19" name="Imagen 18"/>
            <p:cNvPicPr>
              <a:picLocks noChangeAspect="1"/>
            </p:cNvPicPr>
            <p:nvPr/>
          </p:nvPicPr>
          <p:blipFill>
            <a:blip r:embed="rId4"/>
            <a:stretch>
              <a:fillRect/>
            </a:stretch>
          </p:blipFill>
          <p:spPr>
            <a:xfrm>
              <a:off x="7754880" y="625574"/>
              <a:ext cx="299396" cy="308202"/>
            </a:xfrm>
            <a:prstGeom prst="rect">
              <a:avLst/>
            </a:prstGeom>
          </p:spPr>
        </p:pic>
        <p:pic>
          <p:nvPicPr>
            <p:cNvPr id="20" name="Imagen 19"/>
            <p:cNvPicPr>
              <a:picLocks noChangeAspect="1"/>
            </p:cNvPicPr>
            <p:nvPr/>
          </p:nvPicPr>
          <p:blipFill>
            <a:blip r:embed="rId4"/>
            <a:stretch>
              <a:fillRect/>
            </a:stretch>
          </p:blipFill>
          <p:spPr>
            <a:xfrm>
              <a:off x="7840868" y="507361"/>
              <a:ext cx="426815" cy="439368"/>
            </a:xfrm>
            <a:prstGeom prst="rect">
              <a:avLst/>
            </a:prstGeom>
          </p:spPr>
        </p:pic>
      </p:grpSp>
      <p:grpSp>
        <p:nvGrpSpPr>
          <p:cNvPr id="21" name="Grupo 20"/>
          <p:cNvGrpSpPr/>
          <p:nvPr/>
        </p:nvGrpSpPr>
        <p:grpSpPr>
          <a:xfrm>
            <a:off x="343602" y="4231024"/>
            <a:ext cx="934790" cy="685910"/>
            <a:chOff x="7754880" y="507361"/>
            <a:chExt cx="598791" cy="439368"/>
          </a:xfrm>
        </p:grpSpPr>
        <p:pic>
          <p:nvPicPr>
            <p:cNvPr id="22" name="Imagen 21"/>
            <p:cNvPicPr>
              <a:picLocks noChangeAspect="1"/>
            </p:cNvPicPr>
            <p:nvPr/>
          </p:nvPicPr>
          <p:blipFill>
            <a:blip r:embed="rId4"/>
            <a:stretch>
              <a:fillRect/>
            </a:stretch>
          </p:blipFill>
          <p:spPr>
            <a:xfrm>
              <a:off x="8054275" y="625574"/>
              <a:ext cx="299396" cy="308202"/>
            </a:xfrm>
            <a:prstGeom prst="rect">
              <a:avLst/>
            </a:prstGeom>
          </p:spPr>
        </p:pic>
        <p:pic>
          <p:nvPicPr>
            <p:cNvPr id="23" name="Imagen 22"/>
            <p:cNvPicPr>
              <a:picLocks noChangeAspect="1"/>
            </p:cNvPicPr>
            <p:nvPr/>
          </p:nvPicPr>
          <p:blipFill>
            <a:blip r:embed="rId4"/>
            <a:stretch>
              <a:fillRect/>
            </a:stretch>
          </p:blipFill>
          <p:spPr>
            <a:xfrm>
              <a:off x="7754880" y="625574"/>
              <a:ext cx="299396" cy="308202"/>
            </a:xfrm>
            <a:prstGeom prst="rect">
              <a:avLst/>
            </a:prstGeom>
          </p:spPr>
        </p:pic>
        <p:pic>
          <p:nvPicPr>
            <p:cNvPr id="24" name="Imagen 23"/>
            <p:cNvPicPr>
              <a:picLocks noChangeAspect="1"/>
            </p:cNvPicPr>
            <p:nvPr/>
          </p:nvPicPr>
          <p:blipFill>
            <a:blip r:embed="rId4"/>
            <a:stretch>
              <a:fillRect/>
            </a:stretch>
          </p:blipFill>
          <p:spPr>
            <a:xfrm>
              <a:off x="7840868" y="507361"/>
              <a:ext cx="426815" cy="439368"/>
            </a:xfrm>
            <a:prstGeom prst="rect">
              <a:avLst/>
            </a:prstGeom>
          </p:spPr>
        </p:pic>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420"/>
        <p:cNvGrpSpPr/>
        <p:nvPr/>
      </p:nvGrpSpPr>
      <p:grpSpPr>
        <a:xfrm>
          <a:off x="0" y="0"/>
          <a:ext cx="0" cy="0"/>
          <a:chOff x="0" y="0"/>
          <a:chExt cx="0" cy="0"/>
        </a:xfrm>
      </p:grpSpPr>
      <p:sp>
        <p:nvSpPr>
          <p:cNvPr id="2421" name="Google Shape;2421;p113"/>
          <p:cNvSpPr txBox="1">
            <a:spLocks noGrp="1"/>
          </p:cNvSpPr>
          <p:nvPr>
            <p:ph type="title"/>
          </p:nvPr>
        </p:nvSpPr>
        <p:spPr>
          <a:xfrm>
            <a:off x="664059" y="335030"/>
            <a:ext cx="7717500" cy="5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rgbClr val="EC7B38"/>
                </a:solidFill>
              </a:rPr>
              <a:t>This is a graph</a:t>
            </a:r>
            <a:endParaRPr dirty="0">
              <a:solidFill>
                <a:srgbClr val="EC7B38"/>
              </a:solidFill>
            </a:endParaRPr>
          </a:p>
        </p:txBody>
      </p:sp>
      <p:sp>
        <p:nvSpPr>
          <p:cNvPr id="2422" name="Google Shape;2422;p113"/>
          <p:cNvSpPr txBox="1"/>
          <p:nvPr/>
        </p:nvSpPr>
        <p:spPr>
          <a:xfrm>
            <a:off x="2899359" y="4342850"/>
            <a:ext cx="3457800" cy="55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chemeClr val="accent2"/>
                </a:solidFill>
                <a:latin typeface="Manjari"/>
                <a:ea typeface="Manjari"/>
                <a:cs typeface="Manjari"/>
                <a:sym typeface="Manjari"/>
              </a:rPr>
              <a:t>To modify this graph, click on it, follow the link, change the data and paste the resulting graph here, replacing this one</a:t>
            </a:r>
            <a:endParaRPr sz="1200" dirty="0">
              <a:solidFill>
                <a:schemeClr val="accent2"/>
              </a:solidFill>
              <a:latin typeface="Manjari"/>
              <a:ea typeface="Manjari"/>
              <a:cs typeface="Manjari"/>
              <a:sym typeface="Manjari"/>
            </a:endParaRPr>
          </a:p>
        </p:txBody>
      </p:sp>
      <p:sp>
        <p:nvSpPr>
          <p:cNvPr id="2423" name="Google Shape;2423;p113"/>
          <p:cNvSpPr txBox="1"/>
          <p:nvPr/>
        </p:nvSpPr>
        <p:spPr>
          <a:xfrm>
            <a:off x="664059" y="1633681"/>
            <a:ext cx="2235300" cy="35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b="1">
                <a:solidFill>
                  <a:schemeClr val="accent2"/>
                </a:solidFill>
                <a:latin typeface="Hammersmith One"/>
                <a:ea typeface="Hammersmith One"/>
                <a:cs typeface="Hammersmith One"/>
                <a:sym typeface="Hammersmith One"/>
              </a:rPr>
              <a:t>Mars 40%</a:t>
            </a:r>
            <a:endParaRPr sz="2200" b="1">
              <a:solidFill>
                <a:schemeClr val="accent2"/>
              </a:solidFill>
              <a:latin typeface="Hammersmith One"/>
              <a:ea typeface="Hammersmith One"/>
              <a:cs typeface="Hammersmith One"/>
              <a:sym typeface="Hammersmith One"/>
            </a:endParaRPr>
          </a:p>
        </p:txBody>
      </p:sp>
      <p:sp>
        <p:nvSpPr>
          <p:cNvPr id="2424" name="Google Shape;2424;p113"/>
          <p:cNvSpPr txBox="1"/>
          <p:nvPr/>
        </p:nvSpPr>
        <p:spPr>
          <a:xfrm>
            <a:off x="664059" y="1984077"/>
            <a:ext cx="2235300" cy="73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chemeClr val="accent2"/>
                </a:solidFill>
                <a:latin typeface="Manjari"/>
                <a:ea typeface="Manjari"/>
                <a:cs typeface="Manjari"/>
                <a:sym typeface="Manjari"/>
              </a:rPr>
              <a:t>Despite being red, Mars is a cold place</a:t>
            </a:r>
            <a:endParaRPr sz="1600">
              <a:solidFill>
                <a:schemeClr val="accent2"/>
              </a:solidFill>
              <a:latin typeface="Manjari"/>
              <a:ea typeface="Manjari"/>
              <a:cs typeface="Manjari"/>
              <a:sym typeface="Manjari"/>
            </a:endParaRPr>
          </a:p>
        </p:txBody>
      </p:sp>
      <p:sp>
        <p:nvSpPr>
          <p:cNvPr id="2425" name="Google Shape;2425;p113"/>
          <p:cNvSpPr txBox="1"/>
          <p:nvPr/>
        </p:nvSpPr>
        <p:spPr>
          <a:xfrm>
            <a:off x="664059" y="2859368"/>
            <a:ext cx="2235300" cy="35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b="1">
                <a:solidFill>
                  <a:schemeClr val="accent2"/>
                </a:solidFill>
                <a:latin typeface="Hammersmith One"/>
                <a:ea typeface="Hammersmith One"/>
                <a:cs typeface="Hammersmith One"/>
                <a:sym typeface="Hammersmith One"/>
              </a:rPr>
              <a:t>Saturn 25%</a:t>
            </a:r>
            <a:endParaRPr sz="2200" b="1">
              <a:solidFill>
                <a:schemeClr val="accent2"/>
              </a:solidFill>
              <a:latin typeface="Hammersmith One"/>
              <a:ea typeface="Hammersmith One"/>
              <a:cs typeface="Hammersmith One"/>
              <a:sym typeface="Hammersmith One"/>
            </a:endParaRPr>
          </a:p>
        </p:txBody>
      </p:sp>
      <p:sp>
        <p:nvSpPr>
          <p:cNvPr id="2426" name="Google Shape;2426;p113"/>
          <p:cNvSpPr txBox="1"/>
          <p:nvPr/>
        </p:nvSpPr>
        <p:spPr>
          <a:xfrm>
            <a:off x="664059" y="3209764"/>
            <a:ext cx="2235300" cy="73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chemeClr val="accent2"/>
                </a:solidFill>
                <a:latin typeface="Manjari"/>
                <a:ea typeface="Manjari"/>
                <a:cs typeface="Manjari"/>
                <a:sym typeface="Manjari"/>
              </a:rPr>
              <a:t>It’s composed of hydrogen and helium</a:t>
            </a:r>
            <a:endParaRPr sz="1600">
              <a:solidFill>
                <a:schemeClr val="accent2"/>
              </a:solidFill>
              <a:latin typeface="Manjari"/>
              <a:ea typeface="Manjari"/>
              <a:cs typeface="Manjari"/>
              <a:sym typeface="Manjari"/>
            </a:endParaRPr>
          </a:p>
        </p:txBody>
      </p:sp>
      <p:sp>
        <p:nvSpPr>
          <p:cNvPr id="2427" name="Google Shape;2427;p113"/>
          <p:cNvSpPr txBox="1"/>
          <p:nvPr/>
        </p:nvSpPr>
        <p:spPr>
          <a:xfrm>
            <a:off x="6476043" y="2081516"/>
            <a:ext cx="2235300" cy="350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200" b="1">
                <a:solidFill>
                  <a:schemeClr val="accent2"/>
                </a:solidFill>
                <a:latin typeface="Hammersmith One"/>
                <a:ea typeface="Hammersmith One"/>
                <a:cs typeface="Hammersmith One"/>
                <a:sym typeface="Hammersmith One"/>
              </a:rPr>
              <a:t>Neptune 35%</a:t>
            </a:r>
            <a:endParaRPr sz="2200" b="1">
              <a:solidFill>
                <a:schemeClr val="accent2"/>
              </a:solidFill>
              <a:latin typeface="Hammersmith One"/>
              <a:ea typeface="Hammersmith One"/>
              <a:cs typeface="Hammersmith One"/>
              <a:sym typeface="Hammersmith One"/>
            </a:endParaRPr>
          </a:p>
        </p:txBody>
      </p:sp>
      <p:sp>
        <p:nvSpPr>
          <p:cNvPr id="2428" name="Google Shape;2428;p113"/>
          <p:cNvSpPr txBox="1"/>
          <p:nvPr/>
        </p:nvSpPr>
        <p:spPr>
          <a:xfrm>
            <a:off x="6476043" y="2431910"/>
            <a:ext cx="2235300" cy="737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r>
              <a:rPr lang="en" sz="1600">
                <a:solidFill>
                  <a:schemeClr val="accent2"/>
                </a:solidFill>
                <a:latin typeface="Manjari"/>
                <a:ea typeface="Manjari"/>
                <a:cs typeface="Manjari"/>
                <a:sym typeface="Manjari"/>
              </a:rPr>
              <a:t>Neptune is the farthest from the Sun</a:t>
            </a:r>
            <a:endParaRPr sz="1600">
              <a:solidFill>
                <a:schemeClr val="accent2"/>
              </a:solidFill>
              <a:latin typeface="Manjari"/>
              <a:ea typeface="Manjari"/>
              <a:cs typeface="Manjari"/>
              <a:sym typeface="Manjari"/>
            </a:endParaRPr>
          </a:p>
        </p:txBody>
      </p:sp>
      <p:pic>
        <p:nvPicPr>
          <p:cNvPr id="3" name="Imagen 2"/>
          <p:cNvPicPr>
            <a:picLocks noChangeAspect="1"/>
          </p:cNvPicPr>
          <p:nvPr/>
        </p:nvPicPr>
        <p:blipFill>
          <a:blip r:embed="rId3"/>
          <a:stretch>
            <a:fillRect/>
          </a:stretch>
        </p:blipFill>
        <p:spPr>
          <a:xfrm>
            <a:off x="2587821" y="1182377"/>
            <a:ext cx="3888222" cy="323676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8"/>
          <p:cNvSpPr txBox="1">
            <a:spLocks noGrp="1"/>
          </p:cNvSpPr>
          <p:nvPr>
            <p:ph type="title" idx="8"/>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TABLE OF CONTENTS</a:t>
            </a:r>
            <a:endParaRPr dirty="0"/>
          </a:p>
        </p:txBody>
      </p:sp>
      <p:sp>
        <p:nvSpPr>
          <p:cNvPr id="370" name="Google Shape;370;p38"/>
          <p:cNvSpPr txBox="1">
            <a:spLocks noGrp="1"/>
          </p:cNvSpPr>
          <p:nvPr>
            <p:ph type="title"/>
          </p:nvPr>
        </p:nvSpPr>
        <p:spPr>
          <a:xfrm>
            <a:off x="1954971" y="2058771"/>
            <a:ext cx="25758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ABOUT TREES</a:t>
            </a:r>
            <a:endParaRPr/>
          </a:p>
        </p:txBody>
      </p:sp>
      <p:sp>
        <p:nvSpPr>
          <p:cNvPr id="371" name="Google Shape;371;p38"/>
          <p:cNvSpPr txBox="1">
            <a:spLocks noGrp="1"/>
          </p:cNvSpPr>
          <p:nvPr>
            <p:ph type="subTitle" idx="1"/>
          </p:nvPr>
        </p:nvSpPr>
        <p:spPr>
          <a:xfrm>
            <a:off x="1962171" y="2569096"/>
            <a:ext cx="25758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Here you can describe the topic of the section</a:t>
            </a:r>
            <a:endParaRPr/>
          </a:p>
        </p:txBody>
      </p:sp>
      <p:sp>
        <p:nvSpPr>
          <p:cNvPr id="372" name="Google Shape;372;p38"/>
          <p:cNvSpPr txBox="1">
            <a:spLocks noGrp="1"/>
          </p:cNvSpPr>
          <p:nvPr>
            <p:ph type="title" idx="2"/>
          </p:nvPr>
        </p:nvSpPr>
        <p:spPr>
          <a:xfrm>
            <a:off x="5541921" y="2058771"/>
            <a:ext cx="25758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TYPES OF TREES</a:t>
            </a:r>
            <a:endParaRPr/>
          </a:p>
        </p:txBody>
      </p:sp>
      <p:sp>
        <p:nvSpPr>
          <p:cNvPr id="373" name="Google Shape;373;p38"/>
          <p:cNvSpPr txBox="1">
            <a:spLocks noGrp="1"/>
          </p:cNvSpPr>
          <p:nvPr>
            <p:ph type="subTitle" idx="3"/>
          </p:nvPr>
        </p:nvSpPr>
        <p:spPr>
          <a:xfrm>
            <a:off x="5541921" y="2569096"/>
            <a:ext cx="25758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Here you can describe the topic of the section</a:t>
            </a:r>
            <a:endParaRPr/>
          </a:p>
        </p:txBody>
      </p:sp>
      <p:sp>
        <p:nvSpPr>
          <p:cNvPr id="374" name="Google Shape;374;p38"/>
          <p:cNvSpPr txBox="1">
            <a:spLocks noGrp="1"/>
          </p:cNvSpPr>
          <p:nvPr>
            <p:ph type="title" idx="4"/>
          </p:nvPr>
        </p:nvSpPr>
        <p:spPr>
          <a:xfrm>
            <a:off x="1962171" y="3347824"/>
            <a:ext cx="25758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PARTS OF A TREE</a:t>
            </a:r>
            <a:endParaRPr/>
          </a:p>
        </p:txBody>
      </p:sp>
      <p:sp>
        <p:nvSpPr>
          <p:cNvPr id="375" name="Google Shape;375;p38"/>
          <p:cNvSpPr txBox="1">
            <a:spLocks noGrp="1"/>
          </p:cNvSpPr>
          <p:nvPr>
            <p:ph type="subTitle" idx="5"/>
          </p:nvPr>
        </p:nvSpPr>
        <p:spPr>
          <a:xfrm>
            <a:off x="1962171" y="3858149"/>
            <a:ext cx="25758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Here you can describe the topic of the section</a:t>
            </a:r>
            <a:endParaRPr/>
          </a:p>
        </p:txBody>
      </p:sp>
      <p:sp>
        <p:nvSpPr>
          <p:cNvPr id="376" name="Google Shape;376;p38"/>
          <p:cNvSpPr txBox="1">
            <a:spLocks noGrp="1"/>
          </p:cNvSpPr>
          <p:nvPr>
            <p:ph type="title" idx="6"/>
          </p:nvPr>
        </p:nvSpPr>
        <p:spPr>
          <a:xfrm>
            <a:off x="5541921" y="3347824"/>
            <a:ext cx="25575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ACTIVITIES</a:t>
            </a:r>
            <a:endParaRPr/>
          </a:p>
        </p:txBody>
      </p:sp>
      <p:sp>
        <p:nvSpPr>
          <p:cNvPr id="377" name="Google Shape;377;p38"/>
          <p:cNvSpPr txBox="1">
            <a:spLocks noGrp="1"/>
          </p:cNvSpPr>
          <p:nvPr>
            <p:ph type="subTitle" idx="7"/>
          </p:nvPr>
        </p:nvSpPr>
        <p:spPr>
          <a:xfrm>
            <a:off x="5541921" y="3858149"/>
            <a:ext cx="25758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Here you can describe the topic of the section</a:t>
            </a:r>
            <a:endParaRPr/>
          </a:p>
        </p:txBody>
      </p:sp>
      <p:sp>
        <p:nvSpPr>
          <p:cNvPr id="378" name="Google Shape;378;p38"/>
          <p:cNvSpPr txBox="1">
            <a:spLocks noGrp="1"/>
          </p:cNvSpPr>
          <p:nvPr>
            <p:ph type="title" idx="9"/>
          </p:nvPr>
        </p:nvSpPr>
        <p:spPr>
          <a:xfrm>
            <a:off x="1100421" y="2256113"/>
            <a:ext cx="7923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379" name="Google Shape;379;p38"/>
          <p:cNvSpPr txBox="1">
            <a:spLocks noGrp="1"/>
          </p:cNvSpPr>
          <p:nvPr>
            <p:ph type="title" idx="13"/>
          </p:nvPr>
        </p:nvSpPr>
        <p:spPr>
          <a:xfrm>
            <a:off x="1100421" y="3542220"/>
            <a:ext cx="7923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380" name="Google Shape;380;p38"/>
          <p:cNvSpPr txBox="1">
            <a:spLocks noGrp="1"/>
          </p:cNvSpPr>
          <p:nvPr>
            <p:ph type="title" idx="14"/>
          </p:nvPr>
        </p:nvSpPr>
        <p:spPr>
          <a:xfrm>
            <a:off x="4593022" y="2256113"/>
            <a:ext cx="7923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381" name="Google Shape;381;p38"/>
          <p:cNvSpPr txBox="1">
            <a:spLocks noGrp="1"/>
          </p:cNvSpPr>
          <p:nvPr>
            <p:ph type="title" idx="15"/>
          </p:nvPr>
        </p:nvSpPr>
        <p:spPr>
          <a:xfrm>
            <a:off x="4593022" y="3531571"/>
            <a:ext cx="7923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2" name="Rectángulo 1"/>
          <p:cNvSpPr/>
          <p:nvPr/>
        </p:nvSpPr>
        <p:spPr>
          <a:xfrm>
            <a:off x="720000" y="4917988"/>
            <a:ext cx="8312789" cy="1112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3" name="Imagen 2"/>
          <p:cNvPicPr>
            <a:picLocks noChangeAspect="1"/>
          </p:cNvPicPr>
          <p:nvPr/>
        </p:nvPicPr>
        <p:blipFill>
          <a:blip r:embed="rId3"/>
          <a:stretch>
            <a:fillRect/>
          </a:stretch>
        </p:blipFill>
        <p:spPr>
          <a:xfrm>
            <a:off x="69981" y="4342949"/>
            <a:ext cx="585000" cy="68625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476"/>
        <p:cNvGrpSpPr/>
        <p:nvPr/>
      </p:nvGrpSpPr>
      <p:grpSpPr>
        <a:xfrm>
          <a:off x="0" y="0"/>
          <a:ext cx="0" cy="0"/>
          <a:chOff x="0" y="0"/>
          <a:chExt cx="0" cy="0"/>
        </a:xfrm>
      </p:grpSpPr>
      <p:sp>
        <p:nvSpPr>
          <p:cNvPr id="2477" name="Google Shape;2477;p66"/>
          <p:cNvSpPr txBox="1">
            <a:spLocks noGrp="1"/>
          </p:cNvSpPr>
          <p:nvPr>
            <p:ph type="body" idx="1"/>
          </p:nvPr>
        </p:nvSpPr>
        <p:spPr>
          <a:xfrm>
            <a:off x="720000" y="2387550"/>
            <a:ext cx="3212700" cy="87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tx1">
                    <a:lumMod val="50000"/>
                  </a:schemeClr>
                </a:solidFill>
              </a:rPr>
              <a:t>You can replace the image on the screen with your own work. Just right-click on it and select “Replace image”</a:t>
            </a:r>
            <a:endParaRPr dirty="0">
              <a:solidFill>
                <a:schemeClr val="tx1">
                  <a:lumMod val="50000"/>
                </a:schemeClr>
              </a:solidFill>
            </a:endParaRPr>
          </a:p>
        </p:txBody>
      </p:sp>
      <p:sp>
        <p:nvSpPr>
          <p:cNvPr id="2478" name="Google Shape;2478;p66"/>
          <p:cNvSpPr txBox="1">
            <a:spLocks noGrp="1"/>
          </p:cNvSpPr>
          <p:nvPr>
            <p:ph type="title"/>
          </p:nvPr>
        </p:nvSpPr>
        <p:spPr>
          <a:xfrm>
            <a:off x="720000" y="1784675"/>
            <a:ext cx="3150000" cy="572700"/>
          </a:xfrm>
          <a:prstGeom prst="rect">
            <a:avLst/>
          </a:prstGeom>
          <a:solidFill>
            <a:schemeClr val="bg1">
              <a:lumMod val="75000"/>
            </a:schemeClr>
          </a:solidFill>
        </p:spPr>
        <p:txBody>
          <a:bodyPr spcFirstLastPara="1" wrap="square" lIns="91425" tIns="91425" rIns="91425" bIns="91425" anchor="ctr" anchorCtr="0">
            <a:noAutofit/>
          </a:bodyPr>
          <a:lstStyle/>
          <a:p>
            <a:pPr marL="0" lvl="0" indent="0" algn="l" rtl="0">
              <a:spcBef>
                <a:spcPts val="0"/>
              </a:spcBef>
              <a:spcAft>
                <a:spcPts val="0"/>
              </a:spcAft>
              <a:buNone/>
            </a:pPr>
            <a:r>
              <a:rPr lang="en" dirty="0"/>
              <a:t>MOCKUP: PC</a:t>
            </a:r>
            <a:endParaRPr dirty="0"/>
          </a:p>
        </p:txBody>
      </p:sp>
      <p:grpSp>
        <p:nvGrpSpPr>
          <p:cNvPr id="2479" name="Google Shape;2479;p66"/>
          <p:cNvGrpSpPr/>
          <p:nvPr/>
        </p:nvGrpSpPr>
        <p:grpSpPr>
          <a:xfrm>
            <a:off x="4884900" y="1661700"/>
            <a:ext cx="3218400" cy="2274833"/>
            <a:chOff x="4884900" y="1661700"/>
            <a:chExt cx="3218400" cy="2274833"/>
          </a:xfrm>
        </p:grpSpPr>
        <p:sp>
          <p:nvSpPr>
            <p:cNvPr id="2480" name="Google Shape;2480;p66"/>
            <p:cNvSpPr/>
            <p:nvPr/>
          </p:nvSpPr>
          <p:spPr>
            <a:xfrm>
              <a:off x="4884900" y="1661700"/>
              <a:ext cx="3218400" cy="2067000"/>
            </a:xfrm>
            <a:prstGeom prst="roundRect">
              <a:avLst>
                <a:gd name="adj" fmla="val 402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66"/>
            <p:cNvSpPr/>
            <p:nvPr/>
          </p:nvSpPr>
          <p:spPr>
            <a:xfrm>
              <a:off x="5460575" y="3797933"/>
              <a:ext cx="2067000" cy="13860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66"/>
            <p:cNvSpPr/>
            <p:nvPr/>
          </p:nvSpPr>
          <p:spPr>
            <a:xfrm>
              <a:off x="6070650" y="3592450"/>
              <a:ext cx="846900" cy="277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83" name="Google Shape;2483;p66"/>
          <p:cNvPicPr preferRelativeResize="0"/>
          <p:nvPr/>
        </p:nvPicPr>
        <p:blipFill>
          <a:blip r:embed="rId3">
            <a:alphaModFix/>
          </a:blip>
          <a:stretch>
            <a:fillRect/>
          </a:stretch>
        </p:blipFill>
        <p:spPr>
          <a:xfrm>
            <a:off x="5096150" y="1886775"/>
            <a:ext cx="2795899" cy="1572700"/>
          </a:xfrm>
          <a:prstGeom prst="rect">
            <a:avLst/>
          </a:prstGeom>
          <a:noFill/>
          <a:ln>
            <a:noFill/>
          </a:ln>
        </p:spPr>
      </p:pic>
      <p:sp>
        <p:nvSpPr>
          <p:cNvPr id="10" name="Google Shape;2477;p66"/>
          <p:cNvSpPr txBox="1">
            <a:spLocks/>
          </p:cNvSpPr>
          <p:nvPr/>
        </p:nvSpPr>
        <p:spPr>
          <a:xfrm>
            <a:off x="720000" y="3296425"/>
            <a:ext cx="3212700" cy="87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2"/>
              </a:buClr>
              <a:buSzPts val="1400"/>
              <a:buFont typeface="Darker Grotesque SemiBold"/>
              <a:buChar char="●"/>
              <a:defRPr sz="1400" b="0" i="0" u="none" strike="noStrike" cap="none">
                <a:solidFill>
                  <a:schemeClr val="accent2"/>
                </a:solidFill>
                <a:latin typeface="Catamaran"/>
                <a:ea typeface="Catamaran"/>
                <a:cs typeface="Catamaran"/>
                <a:sym typeface="Catamaran"/>
              </a:defRPr>
            </a:lvl1pPr>
            <a:lvl2pPr marL="914400" marR="0" lvl="1" indent="-317500" algn="l" rtl="0">
              <a:lnSpc>
                <a:spcPct val="115000"/>
              </a:lnSpc>
              <a:spcBef>
                <a:spcPts val="0"/>
              </a:spcBef>
              <a:spcAft>
                <a:spcPts val="0"/>
              </a:spcAft>
              <a:buClr>
                <a:srgbClr val="15325B"/>
              </a:buClr>
              <a:buSzPts val="1400"/>
              <a:buFont typeface="Darker Grotesque SemiBold"/>
              <a:buChar char="○"/>
              <a:defRPr sz="1400" b="0" i="0" u="none" strike="noStrike" cap="none">
                <a:solidFill>
                  <a:srgbClr val="434343"/>
                </a:solidFill>
                <a:latin typeface="Catamaran"/>
                <a:ea typeface="Catamaran"/>
                <a:cs typeface="Catamaran"/>
                <a:sym typeface="Catamaran"/>
              </a:defRPr>
            </a:lvl2pPr>
            <a:lvl3pPr marL="1371600" marR="0" lvl="2" indent="-317500" algn="l" rtl="0">
              <a:lnSpc>
                <a:spcPct val="115000"/>
              </a:lnSpc>
              <a:spcBef>
                <a:spcPts val="0"/>
              </a:spcBef>
              <a:spcAft>
                <a:spcPts val="0"/>
              </a:spcAft>
              <a:buClr>
                <a:srgbClr val="15325B"/>
              </a:buClr>
              <a:buSzPts val="1400"/>
              <a:buFont typeface="Darker Grotesque SemiBold"/>
              <a:buChar char="■"/>
              <a:defRPr sz="1400" b="0" i="0" u="none" strike="noStrike" cap="none">
                <a:solidFill>
                  <a:srgbClr val="434343"/>
                </a:solidFill>
                <a:latin typeface="Catamaran"/>
                <a:ea typeface="Catamaran"/>
                <a:cs typeface="Catamaran"/>
                <a:sym typeface="Catamaran"/>
              </a:defRPr>
            </a:lvl3pPr>
            <a:lvl4pPr marL="1828800" marR="0" lvl="3" indent="-317500" algn="l" rtl="0">
              <a:lnSpc>
                <a:spcPct val="115000"/>
              </a:lnSpc>
              <a:spcBef>
                <a:spcPts val="0"/>
              </a:spcBef>
              <a:spcAft>
                <a:spcPts val="0"/>
              </a:spcAft>
              <a:buClr>
                <a:srgbClr val="15325B"/>
              </a:buClr>
              <a:buSzPts val="1400"/>
              <a:buFont typeface="Darker Grotesque SemiBold"/>
              <a:buChar char="●"/>
              <a:defRPr sz="1400" b="0" i="0" u="none" strike="noStrike" cap="none">
                <a:solidFill>
                  <a:srgbClr val="434343"/>
                </a:solidFill>
                <a:latin typeface="Catamaran"/>
                <a:ea typeface="Catamaran"/>
                <a:cs typeface="Catamaran"/>
                <a:sym typeface="Catamaran"/>
              </a:defRPr>
            </a:lvl4pPr>
            <a:lvl5pPr marL="2286000" marR="0" lvl="4" indent="-317500" algn="l" rtl="0">
              <a:lnSpc>
                <a:spcPct val="115000"/>
              </a:lnSpc>
              <a:spcBef>
                <a:spcPts val="0"/>
              </a:spcBef>
              <a:spcAft>
                <a:spcPts val="0"/>
              </a:spcAft>
              <a:buClr>
                <a:srgbClr val="15325B"/>
              </a:buClr>
              <a:buSzPts val="1400"/>
              <a:buFont typeface="Darker Grotesque SemiBold"/>
              <a:buChar char="○"/>
              <a:defRPr sz="1400" b="0" i="0" u="none" strike="noStrike" cap="none">
                <a:solidFill>
                  <a:srgbClr val="434343"/>
                </a:solidFill>
                <a:latin typeface="Catamaran"/>
                <a:ea typeface="Catamaran"/>
                <a:cs typeface="Catamaran"/>
                <a:sym typeface="Catamaran"/>
              </a:defRPr>
            </a:lvl5pPr>
            <a:lvl6pPr marL="2743200" marR="0" lvl="5" indent="-317500" algn="l" rtl="0">
              <a:lnSpc>
                <a:spcPct val="115000"/>
              </a:lnSpc>
              <a:spcBef>
                <a:spcPts val="0"/>
              </a:spcBef>
              <a:spcAft>
                <a:spcPts val="0"/>
              </a:spcAft>
              <a:buClr>
                <a:srgbClr val="15325B"/>
              </a:buClr>
              <a:buSzPts val="1400"/>
              <a:buFont typeface="Darker Grotesque SemiBold"/>
              <a:buChar char="■"/>
              <a:defRPr sz="1400" b="0" i="0" u="none" strike="noStrike" cap="none">
                <a:solidFill>
                  <a:srgbClr val="434343"/>
                </a:solidFill>
                <a:latin typeface="Catamaran"/>
                <a:ea typeface="Catamaran"/>
                <a:cs typeface="Catamaran"/>
                <a:sym typeface="Catamaran"/>
              </a:defRPr>
            </a:lvl6pPr>
            <a:lvl7pPr marL="3200400" marR="0" lvl="6" indent="-317500" algn="l" rtl="0">
              <a:lnSpc>
                <a:spcPct val="115000"/>
              </a:lnSpc>
              <a:spcBef>
                <a:spcPts val="0"/>
              </a:spcBef>
              <a:spcAft>
                <a:spcPts val="0"/>
              </a:spcAft>
              <a:buClr>
                <a:srgbClr val="15325B"/>
              </a:buClr>
              <a:buSzPts val="1400"/>
              <a:buFont typeface="Darker Grotesque SemiBold"/>
              <a:buChar char="●"/>
              <a:defRPr sz="1400" b="0" i="0" u="none" strike="noStrike" cap="none">
                <a:solidFill>
                  <a:srgbClr val="434343"/>
                </a:solidFill>
                <a:latin typeface="Catamaran"/>
                <a:ea typeface="Catamaran"/>
                <a:cs typeface="Catamaran"/>
                <a:sym typeface="Catamaran"/>
              </a:defRPr>
            </a:lvl7pPr>
            <a:lvl8pPr marL="3657600" marR="0" lvl="7" indent="-317500" algn="l" rtl="0">
              <a:lnSpc>
                <a:spcPct val="115000"/>
              </a:lnSpc>
              <a:spcBef>
                <a:spcPts val="0"/>
              </a:spcBef>
              <a:spcAft>
                <a:spcPts val="0"/>
              </a:spcAft>
              <a:buClr>
                <a:srgbClr val="15325B"/>
              </a:buClr>
              <a:buSzPts val="1400"/>
              <a:buFont typeface="Darker Grotesque SemiBold"/>
              <a:buChar char="○"/>
              <a:defRPr sz="1400" b="0" i="0" u="none" strike="noStrike" cap="none">
                <a:solidFill>
                  <a:srgbClr val="434343"/>
                </a:solidFill>
                <a:latin typeface="Catamaran"/>
                <a:ea typeface="Catamaran"/>
                <a:cs typeface="Catamaran"/>
                <a:sym typeface="Catamaran"/>
              </a:defRPr>
            </a:lvl8pPr>
            <a:lvl9pPr marL="4114800" marR="0" lvl="8" indent="-317500" algn="l" rtl="0">
              <a:lnSpc>
                <a:spcPct val="115000"/>
              </a:lnSpc>
              <a:spcBef>
                <a:spcPts val="0"/>
              </a:spcBef>
              <a:spcAft>
                <a:spcPts val="0"/>
              </a:spcAft>
              <a:buClr>
                <a:srgbClr val="15325B"/>
              </a:buClr>
              <a:buSzPts val="1400"/>
              <a:buFont typeface="Darker Grotesque SemiBold"/>
              <a:buChar char="■"/>
              <a:defRPr sz="1400" b="0" i="0" u="none" strike="noStrike" cap="none">
                <a:solidFill>
                  <a:srgbClr val="434343"/>
                </a:solidFill>
                <a:latin typeface="Catamaran"/>
                <a:ea typeface="Catamaran"/>
                <a:cs typeface="Catamaran"/>
                <a:sym typeface="Catamaran"/>
              </a:defRPr>
            </a:lvl9pPr>
          </a:lstStyle>
          <a:p>
            <a:pPr marL="0" indent="0">
              <a:buFont typeface="Darker Grotesque SemiBold"/>
              <a:buNone/>
            </a:pPr>
            <a:r>
              <a:rPr lang="en-US" smtClean="0">
                <a:solidFill>
                  <a:schemeClr val="tx1">
                    <a:lumMod val="50000"/>
                  </a:schemeClr>
                </a:solidFill>
              </a:rPr>
              <a:t>You can replace the image on the screen with your own work. Just right-click on it and select “Replace image”</a:t>
            </a:r>
            <a:endParaRPr lang="en-US" dirty="0">
              <a:solidFill>
                <a:schemeClr val="tx1">
                  <a:lumMod val="50000"/>
                </a:schemeClr>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03"/>
        <p:cNvGrpSpPr/>
        <p:nvPr/>
      </p:nvGrpSpPr>
      <p:grpSpPr>
        <a:xfrm>
          <a:off x="0" y="0"/>
          <a:ext cx="0" cy="0"/>
          <a:chOff x="0" y="0"/>
          <a:chExt cx="0" cy="0"/>
        </a:xfrm>
      </p:grpSpPr>
      <p:sp>
        <p:nvSpPr>
          <p:cNvPr id="2504" name="Google Shape;2504;p69"/>
          <p:cNvSpPr txBox="1">
            <a:spLocks noGrp="1"/>
          </p:cNvSpPr>
          <p:nvPr>
            <p:ph type="ctrTitle"/>
          </p:nvPr>
        </p:nvSpPr>
        <p:spPr>
          <a:xfrm>
            <a:off x="2429950" y="499475"/>
            <a:ext cx="4284000" cy="99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THANKS!</a:t>
            </a:r>
            <a:endParaRPr/>
          </a:p>
        </p:txBody>
      </p:sp>
      <p:sp>
        <p:nvSpPr>
          <p:cNvPr id="2505" name="Google Shape;2505;p69"/>
          <p:cNvSpPr txBox="1">
            <a:spLocks noGrp="1"/>
          </p:cNvSpPr>
          <p:nvPr>
            <p:ph type="subTitle" idx="1"/>
          </p:nvPr>
        </p:nvSpPr>
        <p:spPr>
          <a:xfrm>
            <a:off x="3030153" y="1509878"/>
            <a:ext cx="2913600" cy="35001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lt1"/>
              </a:buClr>
              <a:buSzPts val="1100"/>
              <a:buFont typeface="Arial"/>
              <a:buNone/>
            </a:pPr>
            <a:r>
              <a:rPr lang="en" dirty="0"/>
              <a:t>Do you have any questions</a:t>
            </a:r>
            <a:r>
              <a:rPr lang="en" dirty="0" smtClean="0"/>
              <a:t>?</a:t>
            </a:r>
            <a:endParaRPr dirty="0"/>
          </a:p>
        </p:txBody>
      </p:sp>
      <p:grpSp>
        <p:nvGrpSpPr>
          <p:cNvPr id="2507" name="Google Shape;2507;p69"/>
          <p:cNvGrpSpPr/>
          <p:nvPr/>
        </p:nvGrpSpPr>
        <p:grpSpPr>
          <a:xfrm>
            <a:off x="6485790" y="4365218"/>
            <a:ext cx="456320" cy="456296"/>
            <a:chOff x="266768" y="1721375"/>
            <a:chExt cx="397907" cy="397887"/>
          </a:xfrm>
        </p:grpSpPr>
        <p:sp>
          <p:nvSpPr>
            <p:cNvPr id="2508" name="Google Shape;2508;p69"/>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69"/>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0" name="Google Shape;2510;p69"/>
          <p:cNvGrpSpPr/>
          <p:nvPr/>
        </p:nvGrpSpPr>
        <p:grpSpPr>
          <a:xfrm>
            <a:off x="7735960" y="4365218"/>
            <a:ext cx="456296" cy="456296"/>
            <a:chOff x="1379798" y="1723250"/>
            <a:chExt cx="397887" cy="397887"/>
          </a:xfrm>
        </p:grpSpPr>
        <p:sp>
          <p:nvSpPr>
            <p:cNvPr id="2511" name="Google Shape;2511;p69"/>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69"/>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69"/>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69"/>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5" name="Google Shape;2515;p69"/>
          <p:cNvGrpSpPr/>
          <p:nvPr/>
        </p:nvGrpSpPr>
        <p:grpSpPr>
          <a:xfrm>
            <a:off x="7110900" y="4365218"/>
            <a:ext cx="456272" cy="456296"/>
            <a:chOff x="864491" y="1723250"/>
            <a:chExt cx="397866" cy="397887"/>
          </a:xfrm>
        </p:grpSpPr>
        <p:sp>
          <p:nvSpPr>
            <p:cNvPr id="2516" name="Google Shape;2516;p69"/>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69"/>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69"/>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9" name="Google Shape;2519;p69"/>
          <p:cNvSpPr/>
          <p:nvPr/>
        </p:nvSpPr>
        <p:spPr>
          <a:xfrm>
            <a:off x="8360980" y="4406699"/>
            <a:ext cx="457685" cy="373290"/>
          </a:xfrm>
          <a:custGeom>
            <a:avLst/>
            <a:gdLst/>
            <a:ahLst/>
            <a:cxnLst/>
            <a:rect l="l" t="t" r="r" b="b"/>
            <a:pathLst>
              <a:path w="19122" h="15596" extrusionOk="0">
                <a:moveTo>
                  <a:pt x="12981" y="0"/>
                </a:moveTo>
                <a:cubicBezTo>
                  <a:pt x="12091" y="0"/>
                  <a:pt x="10821" y="352"/>
                  <a:pt x="9915" y="1352"/>
                </a:cubicBezTo>
                <a:cubicBezTo>
                  <a:pt x="9203" y="2141"/>
                  <a:pt x="8847" y="3174"/>
                  <a:pt x="8856" y="4430"/>
                </a:cubicBezTo>
                <a:cubicBezTo>
                  <a:pt x="6243" y="4110"/>
                  <a:pt x="4101" y="2933"/>
                  <a:pt x="2323" y="846"/>
                </a:cubicBezTo>
                <a:cubicBezTo>
                  <a:pt x="2216" y="723"/>
                  <a:pt x="2064" y="650"/>
                  <a:pt x="1902" y="650"/>
                </a:cubicBezTo>
                <a:cubicBezTo>
                  <a:pt x="1875" y="650"/>
                  <a:pt x="1848" y="652"/>
                  <a:pt x="1820" y="656"/>
                </a:cubicBezTo>
                <a:cubicBezTo>
                  <a:pt x="1631" y="683"/>
                  <a:pt x="1468" y="805"/>
                  <a:pt x="1391" y="977"/>
                </a:cubicBezTo>
                <a:cubicBezTo>
                  <a:pt x="695" y="2512"/>
                  <a:pt x="701" y="3895"/>
                  <a:pt x="1403" y="5113"/>
                </a:cubicBezTo>
                <a:cubicBezTo>
                  <a:pt x="1389" y="5111"/>
                  <a:pt x="1374" y="5111"/>
                  <a:pt x="1360" y="5111"/>
                </a:cubicBezTo>
                <a:cubicBezTo>
                  <a:pt x="1076" y="5111"/>
                  <a:pt x="803" y="5375"/>
                  <a:pt x="824" y="5707"/>
                </a:cubicBezTo>
                <a:cubicBezTo>
                  <a:pt x="916" y="7101"/>
                  <a:pt x="1428" y="8182"/>
                  <a:pt x="2351" y="8934"/>
                </a:cubicBezTo>
                <a:cubicBezTo>
                  <a:pt x="2176" y="9073"/>
                  <a:pt x="2102" y="9307"/>
                  <a:pt x="2164" y="9524"/>
                </a:cubicBezTo>
                <a:cubicBezTo>
                  <a:pt x="2456" y="10535"/>
                  <a:pt x="3310" y="11633"/>
                  <a:pt x="4615" y="12155"/>
                </a:cubicBezTo>
                <a:cubicBezTo>
                  <a:pt x="3657" y="12655"/>
                  <a:pt x="2516" y="12903"/>
                  <a:pt x="1345" y="12903"/>
                </a:cubicBezTo>
                <a:cubicBezTo>
                  <a:pt x="1111" y="12903"/>
                  <a:pt x="876" y="12893"/>
                  <a:pt x="641" y="12873"/>
                </a:cubicBezTo>
                <a:cubicBezTo>
                  <a:pt x="628" y="12872"/>
                  <a:pt x="615" y="12872"/>
                  <a:pt x="603" y="12872"/>
                </a:cubicBezTo>
                <a:cubicBezTo>
                  <a:pt x="362" y="12872"/>
                  <a:pt x="155" y="13031"/>
                  <a:pt x="78" y="13266"/>
                </a:cubicBezTo>
                <a:cubicBezTo>
                  <a:pt x="0" y="13512"/>
                  <a:pt x="113" y="13788"/>
                  <a:pt x="334" y="13922"/>
                </a:cubicBezTo>
                <a:cubicBezTo>
                  <a:pt x="1162" y="14423"/>
                  <a:pt x="3243" y="15596"/>
                  <a:pt x="6294" y="15596"/>
                </a:cubicBezTo>
                <a:cubicBezTo>
                  <a:pt x="14568" y="15596"/>
                  <a:pt x="17244" y="8279"/>
                  <a:pt x="17244" y="4736"/>
                </a:cubicBezTo>
                <a:cubicBezTo>
                  <a:pt x="17241" y="4515"/>
                  <a:pt x="17243" y="4541"/>
                  <a:pt x="17230" y="4426"/>
                </a:cubicBezTo>
                <a:cubicBezTo>
                  <a:pt x="17250" y="4403"/>
                  <a:pt x="17326" y="4347"/>
                  <a:pt x="17386" y="4301"/>
                </a:cubicBezTo>
                <a:cubicBezTo>
                  <a:pt x="17696" y="4067"/>
                  <a:pt x="18237" y="3680"/>
                  <a:pt x="18983" y="2590"/>
                </a:cubicBezTo>
                <a:cubicBezTo>
                  <a:pt x="19121" y="2386"/>
                  <a:pt x="19111" y="2118"/>
                  <a:pt x="18957" y="1925"/>
                </a:cubicBezTo>
                <a:cubicBezTo>
                  <a:pt x="18840" y="1779"/>
                  <a:pt x="18708" y="1722"/>
                  <a:pt x="18558" y="1722"/>
                </a:cubicBezTo>
                <a:cubicBezTo>
                  <a:pt x="18451" y="1722"/>
                  <a:pt x="18336" y="1751"/>
                  <a:pt x="18212" y="1799"/>
                </a:cubicBezTo>
                <a:cubicBezTo>
                  <a:pt x="18352" y="1553"/>
                  <a:pt x="18467" y="1291"/>
                  <a:pt x="18559" y="1014"/>
                </a:cubicBezTo>
                <a:cubicBezTo>
                  <a:pt x="18631" y="800"/>
                  <a:pt x="18553" y="614"/>
                  <a:pt x="18382" y="465"/>
                </a:cubicBezTo>
                <a:cubicBezTo>
                  <a:pt x="18282" y="379"/>
                  <a:pt x="18151" y="335"/>
                  <a:pt x="18020" y="335"/>
                </a:cubicBezTo>
                <a:cubicBezTo>
                  <a:pt x="17928" y="335"/>
                  <a:pt x="17837" y="356"/>
                  <a:pt x="17754" y="398"/>
                </a:cubicBezTo>
                <a:cubicBezTo>
                  <a:pt x="16848" y="856"/>
                  <a:pt x="16172" y="1054"/>
                  <a:pt x="15873" y="1113"/>
                </a:cubicBezTo>
                <a:cubicBezTo>
                  <a:pt x="15090" y="395"/>
                  <a:pt x="14251" y="0"/>
                  <a:pt x="129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Imagen 18"/>
          <p:cNvPicPr>
            <a:picLocks noChangeAspect="1"/>
          </p:cNvPicPr>
          <p:nvPr/>
        </p:nvPicPr>
        <p:blipFill>
          <a:blip r:embed="rId3"/>
          <a:stretch>
            <a:fillRect/>
          </a:stretch>
        </p:blipFill>
        <p:spPr>
          <a:xfrm rot="10800000">
            <a:off x="-2" y="-3157"/>
            <a:ext cx="2115853" cy="1850695"/>
          </a:xfrm>
          <a:prstGeom prst="rect">
            <a:avLst/>
          </a:prstGeom>
        </p:spPr>
      </p:pic>
      <p:pic>
        <p:nvPicPr>
          <p:cNvPr id="20" name="Imagen 19"/>
          <p:cNvPicPr>
            <a:picLocks noChangeAspect="1"/>
          </p:cNvPicPr>
          <p:nvPr/>
        </p:nvPicPr>
        <p:blipFill>
          <a:blip r:embed="rId3"/>
          <a:stretch>
            <a:fillRect/>
          </a:stretch>
        </p:blipFill>
        <p:spPr>
          <a:xfrm rot="10800000" flipH="1">
            <a:off x="7016404" y="4583"/>
            <a:ext cx="2131080" cy="1864014"/>
          </a:xfrm>
          <a:prstGeom prst="rect">
            <a:avLst/>
          </a:prstGeom>
        </p:spPr>
      </p:pic>
      <p:pic>
        <p:nvPicPr>
          <p:cNvPr id="22" name="Imagen 21"/>
          <p:cNvPicPr>
            <a:picLocks noChangeAspect="1"/>
          </p:cNvPicPr>
          <p:nvPr/>
        </p:nvPicPr>
        <p:blipFill rotWithShape="1">
          <a:blip r:embed="rId4"/>
          <a:srcRect l="4332"/>
          <a:stretch/>
        </p:blipFill>
        <p:spPr>
          <a:xfrm>
            <a:off x="-7685" y="380108"/>
            <a:ext cx="3353048" cy="651429"/>
          </a:xfrm>
          <a:prstGeom prst="rect">
            <a:avLst/>
          </a:prstGeom>
        </p:spPr>
      </p:pic>
      <p:pic>
        <p:nvPicPr>
          <p:cNvPr id="23" name="Imagen 22"/>
          <p:cNvPicPr>
            <a:picLocks noChangeAspect="1"/>
          </p:cNvPicPr>
          <p:nvPr/>
        </p:nvPicPr>
        <p:blipFill rotWithShape="1">
          <a:blip r:embed="rId4"/>
          <a:srcRect l="4332"/>
          <a:stretch/>
        </p:blipFill>
        <p:spPr>
          <a:xfrm flipH="1">
            <a:off x="5750824" y="394634"/>
            <a:ext cx="3393176" cy="659225"/>
          </a:xfrm>
          <a:prstGeom prst="rect">
            <a:avLst/>
          </a:prstGeom>
        </p:spPr>
      </p:pic>
      <p:pic>
        <p:nvPicPr>
          <p:cNvPr id="4" name="Imagen 3"/>
          <p:cNvPicPr>
            <a:picLocks noChangeAspect="1"/>
          </p:cNvPicPr>
          <p:nvPr/>
        </p:nvPicPr>
        <p:blipFill>
          <a:blip r:embed="rId5"/>
          <a:stretch>
            <a:fillRect/>
          </a:stretch>
        </p:blipFill>
        <p:spPr>
          <a:xfrm rot="201977">
            <a:off x="2766762" y="1959003"/>
            <a:ext cx="3341114" cy="3302929"/>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586"/>
        <p:cNvGrpSpPr/>
        <p:nvPr/>
      </p:nvGrpSpPr>
      <p:grpSpPr>
        <a:xfrm>
          <a:off x="0" y="0"/>
          <a:ext cx="0" cy="0"/>
          <a:chOff x="0" y="0"/>
          <a:chExt cx="0" cy="0"/>
        </a:xfrm>
      </p:grpSpPr>
      <p:sp>
        <p:nvSpPr>
          <p:cNvPr id="2587" name="Google Shape;2587;p71"/>
          <p:cNvSpPr txBox="1">
            <a:spLocks noGrp="1"/>
          </p:cNvSpPr>
          <p:nvPr>
            <p:ph type="title"/>
          </p:nvPr>
        </p:nvSpPr>
        <p:spPr>
          <a:xfrm>
            <a:off x="814593" y="2242294"/>
            <a:ext cx="7704000" cy="572700"/>
          </a:xfrm>
          <a:prstGeom prst="rect">
            <a:avLst/>
          </a:prstGeom>
        </p:spPr>
        <p:txBody>
          <a:bodyPr spcFirstLastPara="1" wrap="square" lIns="91425" tIns="91425" rIns="91425" bIns="91425" anchor="t" anchorCtr="0">
            <a:noAutofit/>
          </a:bodyPr>
          <a:lstStyle/>
          <a:p>
            <a:pPr lvl="0" algn="ctr"/>
            <a:r>
              <a:rPr lang="es-PE" dirty="0" smtClean="0"/>
              <a:t>www.plantillaspower-point.com</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523"/>
        <p:cNvGrpSpPr/>
        <p:nvPr/>
      </p:nvGrpSpPr>
      <p:grpSpPr>
        <a:xfrm>
          <a:off x="0" y="0"/>
          <a:ext cx="0" cy="0"/>
          <a:chOff x="0" y="0"/>
          <a:chExt cx="0" cy="0"/>
        </a:xfrm>
      </p:grpSpPr>
      <p:sp>
        <p:nvSpPr>
          <p:cNvPr id="2524" name="Google Shape;2524;p7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ALTERNATIVE ICONS</a:t>
            </a:r>
            <a:endParaRPr/>
          </a:p>
        </p:txBody>
      </p:sp>
      <p:sp>
        <p:nvSpPr>
          <p:cNvPr id="2525" name="Google Shape;2525;p70"/>
          <p:cNvSpPr/>
          <p:nvPr/>
        </p:nvSpPr>
        <p:spPr>
          <a:xfrm>
            <a:off x="2037289" y="3168875"/>
            <a:ext cx="1872712" cy="845625"/>
          </a:xfrm>
          <a:custGeom>
            <a:avLst/>
            <a:gdLst/>
            <a:ahLst/>
            <a:cxnLst/>
            <a:rect l="l" t="t" r="r" b="b"/>
            <a:pathLst>
              <a:path w="56441" h="25486" extrusionOk="0">
                <a:moveTo>
                  <a:pt x="26986" y="0"/>
                </a:moveTo>
                <a:cubicBezTo>
                  <a:pt x="18347" y="0"/>
                  <a:pt x="11342" y="6872"/>
                  <a:pt x="11142" y="15478"/>
                </a:cubicBezTo>
                <a:cubicBezTo>
                  <a:pt x="10241" y="15144"/>
                  <a:pt x="9274" y="14944"/>
                  <a:pt x="8240" y="14944"/>
                </a:cubicBezTo>
                <a:cubicBezTo>
                  <a:pt x="3670" y="14944"/>
                  <a:pt x="0" y="18513"/>
                  <a:pt x="0" y="22950"/>
                </a:cubicBezTo>
                <a:cubicBezTo>
                  <a:pt x="0" y="23817"/>
                  <a:pt x="167" y="24685"/>
                  <a:pt x="434" y="25485"/>
                </a:cubicBezTo>
                <a:lnTo>
                  <a:pt x="56441" y="25485"/>
                </a:lnTo>
                <a:cubicBezTo>
                  <a:pt x="53705" y="23350"/>
                  <a:pt x="48668" y="21949"/>
                  <a:pt x="42831" y="21949"/>
                </a:cubicBezTo>
                <a:cubicBezTo>
                  <a:pt x="42431" y="21949"/>
                  <a:pt x="41997" y="21949"/>
                  <a:pt x="41597" y="21983"/>
                </a:cubicBezTo>
                <a:cubicBezTo>
                  <a:pt x="42364" y="20115"/>
                  <a:pt x="42831" y="18013"/>
                  <a:pt x="42831" y="15845"/>
                </a:cubicBezTo>
                <a:cubicBezTo>
                  <a:pt x="42831" y="7105"/>
                  <a:pt x="35759" y="0"/>
                  <a:pt x="26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70"/>
          <p:cNvSpPr/>
          <p:nvPr/>
        </p:nvSpPr>
        <p:spPr>
          <a:xfrm>
            <a:off x="1765700" y="2020475"/>
            <a:ext cx="2415900" cy="845625"/>
          </a:xfrm>
          <a:custGeom>
            <a:avLst/>
            <a:gdLst/>
            <a:ahLst/>
            <a:cxnLst/>
            <a:rect l="l" t="t" r="r" b="b"/>
            <a:pathLst>
              <a:path w="96636" h="33825" extrusionOk="0">
                <a:moveTo>
                  <a:pt x="56007" y="0"/>
                </a:moveTo>
                <a:cubicBezTo>
                  <a:pt x="49469" y="0"/>
                  <a:pt x="44032" y="4937"/>
                  <a:pt x="43331" y="11342"/>
                </a:cubicBezTo>
                <a:cubicBezTo>
                  <a:pt x="41263" y="10141"/>
                  <a:pt x="38861" y="9440"/>
                  <a:pt x="36326" y="9440"/>
                </a:cubicBezTo>
                <a:cubicBezTo>
                  <a:pt x="29421" y="9440"/>
                  <a:pt x="23684" y="14377"/>
                  <a:pt x="22416" y="20882"/>
                </a:cubicBezTo>
                <a:cubicBezTo>
                  <a:pt x="21349" y="20315"/>
                  <a:pt x="20148" y="19981"/>
                  <a:pt x="18847" y="19981"/>
                </a:cubicBezTo>
                <a:cubicBezTo>
                  <a:pt x="14644" y="19981"/>
                  <a:pt x="11175" y="23417"/>
                  <a:pt x="11175" y="27653"/>
                </a:cubicBezTo>
                <a:cubicBezTo>
                  <a:pt x="11175" y="28721"/>
                  <a:pt x="11408" y="29721"/>
                  <a:pt x="11775" y="30622"/>
                </a:cubicBezTo>
                <a:cubicBezTo>
                  <a:pt x="7239" y="30889"/>
                  <a:pt x="3136" y="32056"/>
                  <a:pt x="0" y="33824"/>
                </a:cubicBezTo>
                <a:lnTo>
                  <a:pt x="96636" y="33824"/>
                </a:lnTo>
                <a:cubicBezTo>
                  <a:pt x="92900" y="29888"/>
                  <a:pt x="87296" y="27286"/>
                  <a:pt x="80991" y="27286"/>
                </a:cubicBezTo>
                <a:cubicBezTo>
                  <a:pt x="80358" y="27286"/>
                  <a:pt x="79791" y="27353"/>
                  <a:pt x="79190" y="27386"/>
                </a:cubicBezTo>
                <a:cubicBezTo>
                  <a:pt x="79290" y="26819"/>
                  <a:pt x="79357" y="26252"/>
                  <a:pt x="79357" y="25652"/>
                </a:cubicBezTo>
                <a:cubicBezTo>
                  <a:pt x="79357" y="19914"/>
                  <a:pt x="74687" y="15278"/>
                  <a:pt x="68983" y="15278"/>
                </a:cubicBezTo>
                <a:cubicBezTo>
                  <a:pt x="68816" y="15278"/>
                  <a:pt x="68683" y="15278"/>
                  <a:pt x="68516" y="15344"/>
                </a:cubicBezTo>
                <a:cubicBezTo>
                  <a:pt x="68683" y="14511"/>
                  <a:pt x="68783" y="13610"/>
                  <a:pt x="68783" y="12743"/>
                </a:cubicBezTo>
                <a:cubicBezTo>
                  <a:pt x="68783" y="5704"/>
                  <a:pt x="63045" y="0"/>
                  <a:pt x="56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70"/>
          <p:cNvSpPr/>
          <p:nvPr/>
        </p:nvSpPr>
        <p:spPr>
          <a:xfrm>
            <a:off x="4907927" y="3426574"/>
            <a:ext cx="341546" cy="438379"/>
          </a:xfrm>
          <a:custGeom>
            <a:avLst/>
            <a:gdLst/>
            <a:ahLst/>
            <a:cxnLst/>
            <a:rect l="l" t="t" r="r" b="b"/>
            <a:pathLst>
              <a:path w="6430" h="8253" extrusionOk="0">
                <a:moveTo>
                  <a:pt x="6430" y="0"/>
                </a:moveTo>
                <a:lnTo>
                  <a:pt x="6430" y="0"/>
                </a:lnTo>
                <a:cubicBezTo>
                  <a:pt x="4377" y="267"/>
                  <a:pt x="3058" y="1574"/>
                  <a:pt x="3058" y="1574"/>
                </a:cubicBezTo>
                <a:lnTo>
                  <a:pt x="3106" y="2119"/>
                </a:lnTo>
                <a:lnTo>
                  <a:pt x="2616" y="1859"/>
                </a:lnTo>
                <a:lnTo>
                  <a:pt x="896" y="3796"/>
                </a:lnTo>
                <a:lnTo>
                  <a:pt x="1707" y="4184"/>
                </a:lnTo>
                <a:lnTo>
                  <a:pt x="612" y="4160"/>
                </a:lnTo>
                <a:lnTo>
                  <a:pt x="73" y="5722"/>
                </a:lnTo>
                <a:lnTo>
                  <a:pt x="1054" y="5740"/>
                </a:lnTo>
                <a:cubicBezTo>
                  <a:pt x="1054" y="5740"/>
                  <a:pt x="708" y="5849"/>
                  <a:pt x="61" y="6049"/>
                </a:cubicBezTo>
                <a:cubicBezTo>
                  <a:pt x="0" y="7108"/>
                  <a:pt x="648" y="8252"/>
                  <a:pt x="648" y="8252"/>
                </a:cubicBezTo>
                <a:cubicBezTo>
                  <a:pt x="1931" y="8053"/>
                  <a:pt x="3645" y="5225"/>
                  <a:pt x="3639" y="5213"/>
                </a:cubicBezTo>
                <a:lnTo>
                  <a:pt x="2676" y="4929"/>
                </a:lnTo>
                <a:lnTo>
                  <a:pt x="4063" y="4777"/>
                </a:lnTo>
                <a:lnTo>
                  <a:pt x="4723" y="3427"/>
                </a:lnTo>
                <a:lnTo>
                  <a:pt x="4014" y="3100"/>
                </a:lnTo>
                <a:lnTo>
                  <a:pt x="5025" y="3058"/>
                </a:lnTo>
                <a:lnTo>
                  <a:pt x="5806" y="1060"/>
                </a:lnTo>
                <a:lnTo>
                  <a:pt x="5806" y="1060"/>
                </a:lnTo>
                <a:lnTo>
                  <a:pt x="5098" y="1090"/>
                </a:lnTo>
                <a:cubicBezTo>
                  <a:pt x="5098" y="1090"/>
                  <a:pt x="5576" y="757"/>
                  <a:pt x="6430"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70"/>
          <p:cNvSpPr/>
          <p:nvPr/>
        </p:nvSpPr>
        <p:spPr>
          <a:xfrm>
            <a:off x="4948085" y="3427530"/>
            <a:ext cx="302026" cy="436148"/>
          </a:xfrm>
          <a:custGeom>
            <a:avLst/>
            <a:gdLst/>
            <a:ahLst/>
            <a:cxnLst/>
            <a:rect l="l" t="t" r="r" b="b"/>
            <a:pathLst>
              <a:path w="5686" h="8211" extrusionOk="0">
                <a:moveTo>
                  <a:pt x="5686" y="1"/>
                </a:moveTo>
                <a:cubicBezTo>
                  <a:pt x="5638" y="1"/>
                  <a:pt x="5601" y="7"/>
                  <a:pt x="5553" y="13"/>
                </a:cubicBezTo>
                <a:cubicBezTo>
                  <a:pt x="5032" y="218"/>
                  <a:pt x="3815" y="897"/>
                  <a:pt x="2332" y="3155"/>
                </a:cubicBezTo>
                <a:cubicBezTo>
                  <a:pt x="612" y="5764"/>
                  <a:pt x="116" y="7387"/>
                  <a:pt x="1" y="8210"/>
                </a:cubicBezTo>
                <a:cubicBezTo>
                  <a:pt x="1252" y="7890"/>
                  <a:pt x="2883" y="5217"/>
                  <a:pt x="2889" y="5213"/>
                </a:cubicBezTo>
                <a:lnTo>
                  <a:pt x="2889" y="5213"/>
                </a:lnTo>
                <a:lnTo>
                  <a:pt x="2889" y="5213"/>
                </a:lnTo>
                <a:cubicBezTo>
                  <a:pt x="2889" y="5213"/>
                  <a:pt x="2889" y="5213"/>
                  <a:pt x="2889" y="5213"/>
                </a:cubicBezTo>
                <a:cubicBezTo>
                  <a:pt x="2889" y="5213"/>
                  <a:pt x="2889" y="5213"/>
                  <a:pt x="2889" y="5213"/>
                </a:cubicBezTo>
                <a:lnTo>
                  <a:pt x="2889" y="5213"/>
                </a:lnTo>
                <a:lnTo>
                  <a:pt x="1932" y="4923"/>
                </a:lnTo>
                <a:lnTo>
                  <a:pt x="3313" y="4771"/>
                </a:lnTo>
                <a:lnTo>
                  <a:pt x="3973" y="3427"/>
                </a:lnTo>
                <a:lnTo>
                  <a:pt x="3270" y="3100"/>
                </a:lnTo>
                <a:lnTo>
                  <a:pt x="4275" y="3058"/>
                </a:lnTo>
                <a:lnTo>
                  <a:pt x="5056" y="1060"/>
                </a:lnTo>
                <a:lnTo>
                  <a:pt x="4354" y="1090"/>
                </a:lnTo>
                <a:cubicBezTo>
                  <a:pt x="4354" y="1090"/>
                  <a:pt x="4826" y="757"/>
                  <a:pt x="5686"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70"/>
          <p:cNvSpPr/>
          <p:nvPr/>
        </p:nvSpPr>
        <p:spPr>
          <a:xfrm>
            <a:off x="4836164" y="3262225"/>
            <a:ext cx="158928" cy="444487"/>
          </a:xfrm>
          <a:custGeom>
            <a:avLst/>
            <a:gdLst/>
            <a:ahLst/>
            <a:cxnLst/>
            <a:rect l="l" t="t" r="r" b="b"/>
            <a:pathLst>
              <a:path w="2992" h="8368" extrusionOk="0">
                <a:moveTo>
                  <a:pt x="13" y="1"/>
                </a:moveTo>
                <a:lnTo>
                  <a:pt x="13" y="1"/>
                </a:lnTo>
                <a:cubicBezTo>
                  <a:pt x="394" y="884"/>
                  <a:pt x="649" y="1308"/>
                  <a:pt x="649" y="1308"/>
                </a:cubicBezTo>
                <a:lnTo>
                  <a:pt x="116" y="1036"/>
                </a:lnTo>
                <a:lnTo>
                  <a:pt x="1" y="2846"/>
                </a:lnTo>
                <a:lnTo>
                  <a:pt x="758" y="3240"/>
                </a:lnTo>
                <a:lnTo>
                  <a:pt x="104" y="3234"/>
                </a:lnTo>
                <a:lnTo>
                  <a:pt x="134" y="4493"/>
                </a:lnTo>
                <a:lnTo>
                  <a:pt x="1139" y="5098"/>
                </a:lnTo>
                <a:lnTo>
                  <a:pt x="1139" y="5098"/>
                </a:lnTo>
                <a:lnTo>
                  <a:pt x="298" y="4977"/>
                </a:lnTo>
                <a:lnTo>
                  <a:pt x="298" y="4977"/>
                </a:lnTo>
                <a:cubicBezTo>
                  <a:pt x="292" y="4995"/>
                  <a:pt x="606" y="7774"/>
                  <a:pt x="1515" y="8368"/>
                </a:cubicBezTo>
                <a:cubicBezTo>
                  <a:pt x="1515" y="8368"/>
                  <a:pt x="2423" y="7726"/>
                  <a:pt x="2750" y="6896"/>
                </a:cubicBezTo>
                <a:cubicBezTo>
                  <a:pt x="2320" y="6509"/>
                  <a:pt x="2102" y="6303"/>
                  <a:pt x="2102" y="6303"/>
                </a:cubicBezTo>
                <a:lnTo>
                  <a:pt x="2102" y="6303"/>
                </a:lnTo>
                <a:lnTo>
                  <a:pt x="2847" y="6636"/>
                </a:lnTo>
                <a:lnTo>
                  <a:pt x="2992" y="5250"/>
                </a:lnTo>
                <a:lnTo>
                  <a:pt x="2144" y="4880"/>
                </a:lnTo>
                <a:lnTo>
                  <a:pt x="2901" y="4874"/>
                </a:lnTo>
                <a:lnTo>
                  <a:pt x="2271" y="2780"/>
                </a:lnTo>
                <a:lnTo>
                  <a:pt x="1805" y="2798"/>
                </a:lnTo>
                <a:lnTo>
                  <a:pt x="1805" y="2798"/>
                </a:lnTo>
                <a:lnTo>
                  <a:pt x="2041" y="2404"/>
                </a:lnTo>
                <a:cubicBezTo>
                  <a:pt x="2041" y="2404"/>
                  <a:pt x="1496" y="933"/>
                  <a:pt x="13"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70"/>
          <p:cNvSpPr/>
          <p:nvPr/>
        </p:nvSpPr>
        <p:spPr>
          <a:xfrm>
            <a:off x="4835845" y="3262544"/>
            <a:ext cx="97842" cy="441938"/>
          </a:xfrm>
          <a:custGeom>
            <a:avLst/>
            <a:gdLst/>
            <a:ahLst/>
            <a:cxnLst/>
            <a:rect l="l" t="t" r="r" b="b"/>
            <a:pathLst>
              <a:path w="1842" h="8320" extrusionOk="0">
                <a:moveTo>
                  <a:pt x="7" y="1"/>
                </a:moveTo>
                <a:lnTo>
                  <a:pt x="7" y="1"/>
                </a:lnTo>
                <a:cubicBezTo>
                  <a:pt x="394" y="885"/>
                  <a:pt x="643" y="1308"/>
                  <a:pt x="643" y="1308"/>
                </a:cubicBezTo>
                <a:lnTo>
                  <a:pt x="116" y="1036"/>
                </a:lnTo>
                <a:lnTo>
                  <a:pt x="1" y="2846"/>
                </a:lnTo>
                <a:lnTo>
                  <a:pt x="758" y="3240"/>
                </a:lnTo>
                <a:lnTo>
                  <a:pt x="98" y="3234"/>
                </a:lnTo>
                <a:lnTo>
                  <a:pt x="128" y="4499"/>
                </a:lnTo>
                <a:lnTo>
                  <a:pt x="1133" y="5104"/>
                </a:lnTo>
                <a:lnTo>
                  <a:pt x="298" y="4983"/>
                </a:lnTo>
                <a:lnTo>
                  <a:pt x="298" y="4983"/>
                </a:lnTo>
                <a:cubicBezTo>
                  <a:pt x="298" y="4989"/>
                  <a:pt x="594" y="7623"/>
                  <a:pt x="1448" y="8319"/>
                </a:cubicBezTo>
                <a:cubicBezTo>
                  <a:pt x="1654" y="7647"/>
                  <a:pt x="1841" y="6231"/>
                  <a:pt x="1454" y="3609"/>
                </a:cubicBezTo>
                <a:cubicBezTo>
                  <a:pt x="1121" y="1357"/>
                  <a:pt x="431" y="400"/>
                  <a:pt x="98" y="61"/>
                </a:cubicBezTo>
                <a:cubicBezTo>
                  <a:pt x="68" y="37"/>
                  <a:pt x="37" y="25"/>
                  <a:pt x="7" y="1"/>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70"/>
          <p:cNvSpPr/>
          <p:nvPr/>
        </p:nvSpPr>
        <p:spPr>
          <a:xfrm>
            <a:off x="4612375" y="3414994"/>
            <a:ext cx="407836" cy="523260"/>
          </a:xfrm>
          <a:custGeom>
            <a:avLst/>
            <a:gdLst/>
            <a:ahLst/>
            <a:cxnLst/>
            <a:rect l="l" t="t" r="r" b="b"/>
            <a:pathLst>
              <a:path w="7678" h="9851" extrusionOk="0">
                <a:moveTo>
                  <a:pt x="0" y="0"/>
                </a:moveTo>
                <a:lnTo>
                  <a:pt x="436" y="1538"/>
                </a:lnTo>
                <a:lnTo>
                  <a:pt x="2331" y="1962"/>
                </a:lnTo>
                <a:lnTo>
                  <a:pt x="1096" y="2204"/>
                </a:lnTo>
                <a:lnTo>
                  <a:pt x="1580" y="3131"/>
                </a:lnTo>
                <a:lnTo>
                  <a:pt x="3687" y="3597"/>
                </a:lnTo>
                <a:lnTo>
                  <a:pt x="1925" y="3597"/>
                </a:lnTo>
                <a:lnTo>
                  <a:pt x="2482" y="4693"/>
                </a:lnTo>
                <a:lnTo>
                  <a:pt x="4680" y="4850"/>
                </a:lnTo>
                <a:lnTo>
                  <a:pt x="2821" y="5171"/>
                </a:lnTo>
                <a:cubicBezTo>
                  <a:pt x="2821" y="5171"/>
                  <a:pt x="4135" y="8513"/>
                  <a:pt x="6618" y="9851"/>
                </a:cubicBezTo>
                <a:cubicBezTo>
                  <a:pt x="6618" y="9851"/>
                  <a:pt x="7677" y="7411"/>
                  <a:pt x="5122" y="3427"/>
                </a:cubicBezTo>
                <a:cubicBezTo>
                  <a:pt x="3330" y="618"/>
                  <a:pt x="0" y="0"/>
                  <a:pt x="0"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70"/>
          <p:cNvSpPr/>
          <p:nvPr/>
        </p:nvSpPr>
        <p:spPr>
          <a:xfrm>
            <a:off x="4814969" y="3679472"/>
            <a:ext cx="538718" cy="337296"/>
          </a:xfrm>
          <a:custGeom>
            <a:avLst/>
            <a:gdLst/>
            <a:ahLst/>
            <a:cxnLst/>
            <a:rect l="l" t="t" r="r" b="b"/>
            <a:pathLst>
              <a:path w="10142" h="6350" extrusionOk="0">
                <a:moveTo>
                  <a:pt x="5413" y="3703"/>
                </a:moveTo>
                <a:cubicBezTo>
                  <a:pt x="5413" y="3703"/>
                  <a:pt x="5413" y="3703"/>
                  <a:pt x="5413" y="3703"/>
                </a:cubicBezTo>
                <a:lnTo>
                  <a:pt x="5413" y="3703"/>
                </a:lnTo>
                <a:lnTo>
                  <a:pt x="5413" y="3703"/>
                </a:lnTo>
                <a:cubicBezTo>
                  <a:pt x="5413" y="3703"/>
                  <a:pt x="5413" y="3703"/>
                  <a:pt x="5413" y="3703"/>
                </a:cubicBezTo>
                <a:close/>
                <a:moveTo>
                  <a:pt x="8262" y="0"/>
                </a:moveTo>
                <a:cubicBezTo>
                  <a:pt x="7078" y="0"/>
                  <a:pt x="5505" y="224"/>
                  <a:pt x="4057" y="1148"/>
                </a:cubicBezTo>
                <a:cubicBezTo>
                  <a:pt x="67" y="3685"/>
                  <a:pt x="0" y="6349"/>
                  <a:pt x="0" y="6349"/>
                </a:cubicBezTo>
                <a:cubicBezTo>
                  <a:pt x="2802" y="6186"/>
                  <a:pt x="5398" y="3705"/>
                  <a:pt x="5413" y="3703"/>
                </a:cubicBezTo>
                <a:lnTo>
                  <a:pt x="5413" y="3703"/>
                </a:lnTo>
                <a:lnTo>
                  <a:pt x="3857" y="2632"/>
                </a:lnTo>
                <a:lnTo>
                  <a:pt x="5916" y="3413"/>
                </a:lnTo>
                <a:lnTo>
                  <a:pt x="6884" y="2650"/>
                </a:lnTo>
                <a:lnTo>
                  <a:pt x="5280" y="1905"/>
                </a:lnTo>
                <a:lnTo>
                  <a:pt x="7387" y="2377"/>
                </a:lnTo>
                <a:lnTo>
                  <a:pt x="8216" y="1736"/>
                </a:lnTo>
                <a:lnTo>
                  <a:pt x="7199" y="991"/>
                </a:lnTo>
                <a:lnTo>
                  <a:pt x="9094" y="1409"/>
                </a:lnTo>
                <a:lnTo>
                  <a:pt x="10142" y="198"/>
                </a:lnTo>
                <a:cubicBezTo>
                  <a:pt x="10142" y="198"/>
                  <a:pt x="9373" y="0"/>
                  <a:pt x="8262" y="0"/>
                </a:cubicBezTo>
                <a:close/>
              </a:path>
            </a:pathLst>
          </a:custGeom>
          <a:solidFill>
            <a:srgbClr val="577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3" name="Google Shape;2533;p70"/>
          <p:cNvGrpSpPr/>
          <p:nvPr/>
        </p:nvGrpSpPr>
        <p:grpSpPr>
          <a:xfrm>
            <a:off x="4458208" y="1739947"/>
            <a:ext cx="914869" cy="1448613"/>
            <a:chOff x="4125400" y="1739925"/>
            <a:chExt cx="653991" cy="1035537"/>
          </a:xfrm>
        </p:grpSpPr>
        <p:sp>
          <p:nvSpPr>
            <p:cNvPr id="2534" name="Google Shape;2534;p70"/>
            <p:cNvSpPr/>
            <p:nvPr/>
          </p:nvSpPr>
          <p:spPr>
            <a:xfrm>
              <a:off x="4125400" y="1739925"/>
              <a:ext cx="653991" cy="581749"/>
            </a:xfrm>
            <a:custGeom>
              <a:avLst/>
              <a:gdLst/>
              <a:ahLst/>
              <a:cxnLst/>
              <a:rect l="l" t="t" r="r" b="b"/>
              <a:pathLst>
                <a:path w="10293" h="9156" extrusionOk="0">
                  <a:moveTo>
                    <a:pt x="3647" y="0"/>
                  </a:moveTo>
                  <a:cubicBezTo>
                    <a:pt x="3492" y="0"/>
                    <a:pt x="3337" y="46"/>
                    <a:pt x="3233" y="159"/>
                  </a:cubicBezTo>
                  <a:cubicBezTo>
                    <a:pt x="3106" y="292"/>
                    <a:pt x="3094" y="534"/>
                    <a:pt x="3245" y="643"/>
                  </a:cubicBezTo>
                  <a:cubicBezTo>
                    <a:pt x="3306" y="679"/>
                    <a:pt x="3379" y="704"/>
                    <a:pt x="3427" y="746"/>
                  </a:cubicBezTo>
                  <a:cubicBezTo>
                    <a:pt x="3566" y="879"/>
                    <a:pt x="3415" y="1127"/>
                    <a:pt x="3227" y="1158"/>
                  </a:cubicBezTo>
                  <a:cubicBezTo>
                    <a:pt x="3202" y="1160"/>
                    <a:pt x="3175" y="1162"/>
                    <a:pt x="3148" y="1162"/>
                  </a:cubicBezTo>
                  <a:cubicBezTo>
                    <a:pt x="3109" y="1162"/>
                    <a:pt x="3069" y="1159"/>
                    <a:pt x="3034" y="1152"/>
                  </a:cubicBezTo>
                  <a:cubicBezTo>
                    <a:pt x="2973" y="1133"/>
                    <a:pt x="2991" y="1067"/>
                    <a:pt x="2943" y="1012"/>
                  </a:cubicBezTo>
                  <a:cubicBezTo>
                    <a:pt x="2796" y="817"/>
                    <a:pt x="2600" y="735"/>
                    <a:pt x="2405" y="735"/>
                  </a:cubicBezTo>
                  <a:cubicBezTo>
                    <a:pt x="2109" y="735"/>
                    <a:pt x="1814" y="924"/>
                    <a:pt x="1690" y="1194"/>
                  </a:cubicBezTo>
                  <a:cubicBezTo>
                    <a:pt x="1665" y="1224"/>
                    <a:pt x="1635" y="1261"/>
                    <a:pt x="1593" y="1285"/>
                  </a:cubicBezTo>
                  <a:cubicBezTo>
                    <a:pt x="1459" y="1370"/>
                    <a:pt x="1338" y="1485"/>
                    <a:pt x="1290" y="1624"/>
                  </a:cubicBezTo>
                  <a:cubicBezTo>
                    <a:pt x="1235" y="1769"/>
                    <a:pt x="1272" y="1951"/>
                    <a:pt x="1411" y="2036"/>
                  </a:cubicBezTo>
                  <a:cubicBezTo>
                    <a:pt x="1248" y="2072"/>
                    <a:pt x="1217" y="2308"/>
                    <a:pt x="1302" y="2441"/>
                  </a:cubicBezTo>
                  <a:cubicBezTo>
                    <a:pt x="1387" y="2586"/>
                    <a:pt x="1532" y="2677"/>
                    <a:pt x="1629" y="2810"/>
                  </a:cubicBezTo>
                  <a:cubicBezTo>
                    <a:pt x="1671" y="2883"/>
                    <a:pt x="1696" y="2974"/>
                    <a:pt x="1696" y="3047"/>
                  </a:cubicBezTo>
                  <a:cubicBezTo>
                    <a:pt x="1696" y="3083"/>
                    <a:pt x="1683" y="3125"/>
                    <a:pt x="1671" y="3156"/>
                  </a:cubicBezTo>
                  <a:cubicBezTo>
                    <a:pt x="1486" y="3004"/>
                    <a:pt x="1261" y="2908"/>
                    <a:pt x="1044" y="2908"/>
                  </a:cubicBezTo>
                  <a:cubicBezTo>
                    <a:pt x="830" y="2908"/>
                    <a:pt x="623" y="3002"/>
                    <a:pt x="473" y="3228"/>
                  </a:cubicBezTo>
                  <a:cubicBezTo>
                    <a:pt x="273" y="3561"/>
                    <a:pt x="364" y="3949"/>
                    <a:pt x="600" y="4185"/>
                  </a:cubicBezTo>
                  <a:cubicBezTo>
                    <a:pt x="626" y="4211"/>
                    <a:pt x="657" y="4228"/>
                    <a:pt x="681" y="4228"/>
                  </a:cubicBezTo>
                  <a:cubicBezTo>
                    <a:pt x="682" y="4228"/>
                    <a:pt x="683" y="4228"/>
                    <a:pt x="685" y="4228"/>
                  </a:cubicBezTo>
                  <a:lnTo>
                    <a:pt x="685" y="4228"/>
                  </a:lnTo>
                  <a:cubicBezTo>
                    <a:pt x="321" y="4292"/>
                    <a:pt x="321" y="4671"/>
                    <a:pt x="200" y="4936"/>
                  </a:cubicBezTo>
                  <a:cubicBezTo>
                    <a:pt x="176" y="4966"/>
                    <a:pt x="152" y="5002"/>
                    <a:pt x="140" y="5039"/>
                  </a:cubicBezTo>
                  <a:cubicBezTo>
                    <a:pt x="115" y="5075"/>
                    <a:pt x="97" y="5117"/>
                    <a:pt x="85" y="5154"/>
                  </a:cubicBezTo>
                  <a:cubicBezTo>
                    <a:pt x="0" y="5390"/>
                    <a:pt x="79" y="5692"/>
                    <a:pt x="303" y="5807"/>
                  </a:cubicBezTo>
                  <a:cubicBezTo>
                    <a:pt x="386" y="5803"/>
                    <a:pt x="461" y="5757"/>
                    <a:pt x="498" y="5687"/>
                  </a:cubicBezTo>
                  <a:lnTo>
                    <a:pt x="498" y="5687"/>
                  </a:lnTo>
                  <a:cubicBezTo>
                    <a:pt x="463" y="5810"/>
                    <a:pt x="440" y="5936"/>
                    <a:pt x="430" y="6062"/>
                  </a:cubicBezTo>
                  <a:cubicBezTo>
                    <a:pt x="430" y="6110"/>
                    <a:pt x="430" y="6159"/>
                    <a:pt x="424" y="6213"/>
                  </a:cubicBezTo>
                  <a:cubicBezTo>
                    <a:pt x="321" y="6716"/>
                    <a:pt x="473" y="7018"/>
                    <a:pt x="884" y="7345"/>
                  </a:cubicBezTo>
                  <a:cubicBezTo>
                    <a:pt x="884" y="7382"/>
                    <a:pt x="884" y="7424"/>
                    <a:pt x="878" y="7460"/>
                  </a:cubicBezTo>
                  <a:cubicBezTo>
                    <a:pt x="872" y="7575"/>
                    <a:pt x="872" y="7684"/>
                    <a:pt x="902" y="7793"/>
                  </a:cubicBezTo>
                  <a:cubicBezTo>
                    <a:pt x="939" y="7939"/>
                    <a:pt x="1060" y="8072"/>
                    <a:pt x="1211" y="8090"/>
                  </a:cubicBezTo>
                  <a:cubicBezTo>
                    <a:pt x="1214" y="8090"/>
                    <a:pt x="1216" y="8090"/>
                    <a:pt x="1219" y="8090"/>
                  </a:cubicBezTo>
                  <a:cubicBezTo>
                    <a:pt x="1360" y="8090"/>
                    <a:pt x="1497" y="7936"/>
                    <a:pt x="1451" y="7814"/>
                  </a:cubicBezTo>
                  <a:lnTo>
                    <a:pt x="1451" y="7814"/>
                  </a:lnTo>
                  <a:cubicBezTo>
                    <a:pt x="1550" y="8017"/>
                    <a:pt x="1734" y="8194"/>
                    <a:pt x="1968" y="8241"/>
                  </a:cubicBezTo>
                  <a:cubicBezTo>
                    <a:pt x="2003" y="8248"/>
                    <a:pt x="2039" y="8251"/>
                    <a:pt x="2074" y="8251"/>
                  </a:cubicBezTo>
                  <a:cubicBezTo>
                    <a:pt x="2281" y="8251"/>
                    <a:pt x="2491" y="8148"/>
                    <a:pt x="2573" y="7957"/>
                  </a:cubicBezTo>
                  <a:cubicBezTo>
                    <a:pt x="2719" y="8126"/>
                    <a:pt x="2731" y="8362"/>
                    <a:pt x="2816" y="8556"/>
                  </a:cubicBezTo>
                  <a:cubicBezTo>
                    <a:pt x="2886" y="8711"/>
                    <a:pt x="3048" y="8855"/>
                    <a:pt x="3202" y="8855"/>
                  </a:cubicBezTo>
                  <a:cubicBezTo>
                    <a:pt x="3246" y="8855"/>
                    <a:pt x="3290" y="8844"/>
                    <a:pt x="3330" y="8816"/>
                  </a:cubicBezTo>
                  <a:cubicBezTo>
                    <a:pt x="3457" y="8732"/>
                    <a:pt x="3482" y="8550"/>
                    <a:pt x="3597" y="8459"/>
                  </a:cubicBezTo>
                  <a:cubicBezTo>
                    <a:pt x="3657" y="8407"/>
                    <a:pt x="3733" y="8386"/>
                    <a:pt x="3812" y="8386"/>
                  </a:cubicBezTo>
                  <a:cubicBezTo>
                    <a:pt x="3907" y="8386"/>
                    <a:pt x="4007" y="8416"/>
                    <a:pt x="4093" y="8459"/>
                  </a:cubicBezTo>
                  <a:cubicBezTo>
                    <a:pt x="4408" y="8605"/>
                    <a:pt x="4668" y="8853"/>
                    <a:pt x="4814" y="9156"/>
                  </a:cubicBezTo>
                  <a:lnTo>
                    <a:pt x="6327" y="7757"/>
                  </a:lnTo>
                  <a:cubicBezTo>
                    <a:pt x="6356" y="7775"/>
                    <a:pt x="6387" y="7783"/>
                    <a:pt x="6419" y="7783"/>
                  </a:cubicBezTo>
                  <a:cubicBezTo>
                    <a:pt x="6515" y="7783"/>
                    <a:pt x="6616" y="7713"/>
                    <a:pt x="6684" y="7636"/>
                  </a:cubicBezTo>
                  <a:cubicBezTo>
                    <a:pt x="6770" y="7545"/>
                    <a:pt x="6865" y="7422"/>
                    <a:pt x="6992" y="7422"/>
                  </a:cubicBezTo>
                  <a:cubicBezTo>
                    <a:pt x="7000" y="7422"/>
                    <a:pt x="7009" y="7423"/>
                    <a:pt x="7017" y="7424"/>
                  </a:cubicBezTo>
                  <a:cubicBezTo>
                    <a:pt x="7090" y="7430"/>
                    <a:pt x="7151" y="7478"/>
                    <a:pt x="7211" y="7515"/>
                  </a:cubicBezTo>
                  <a:cubicBezTo>
                    <a:pt x="7254" y="7539"/>
                    <a:pt x="7290" y="7557"/>
                    <a:pt x="7332" y="7575"/>
                  </a:cubicBezTo>
                  <a:cubicBezTo>
                    <a:pt x="7375" y="7587"/>
                    <a:pt x="7405" y="7612"/>
                    <a:pt x="7417" y="7636"/>
                  </a:cubicBezTo>
                  <a:cubicBezTo>
                    <a:pt x="7478" y="7781"/>
                    <a:pt x="7568" y="7884"/>
                    <a:pt x="7677" y="7969"/>
                  </a:cubicBezTo>
                  <a:cubicBezTo>
                    <a:pt x="7714" y="7999"/>
                    <a:pt x="7750" y="8023"/>
                    <a:pt x="7786" y="8035"/>
                  </a:cubicBezTo>
                  <a:cubicBezTo>
                    <a:pt x="7905" y="8147"/>
                    <a:pt x="8039" y="8194"/>
                    <a:pt x="8173" y="8194"/>
                  </a:cubicBezTo>
                  <a:cubicBezTo>
                    <a:pt x="8556" y="8194"/>
                    <a:pt x="8937" y="7806"/>
                    <a:pt x="8955" y="7424"/>
                  </a:cubicBezTo>
                  <a:cubicBezTo>
                    <a:pt x="8961" y="7424"/>
                    <a:pt x="8997" y="7424"/>
                    <a:pt x="9046" y="7412"/>
                  </a:cubicBezTo>
                  <a:cubicBezTo>
                    <a:pt x="9179" y="7400"/>
                    <a:pt x="9312" y="7345"/>
                    <a:pt x="9421" y="7273"/>
                  </a:cubicBezTo>
                  <a:cubicBezTo>
                    <a:pt x="9475" y="7230"/>
                    <a:pt x="9524" y="7194"/>
                    <a:pt x="9542" y="7133"/>
                  </a:cubicBezTo>
                  <a:cubicBezTo>
                    <a:pt x="9591" y="7012"/>
                    <a:pt x="9512" y="6885"/>
                    <a:pt x="9524" y="6758"/>
                  </a:cubicBezTo>
                  <a:cubicBezTo>
                    <a:pt x="9530" y="6582"/>
                    <a:pt x="9687" y="6455"/>
                    <a:pt x="9815" y="6334"/>
                  </a:cubicBezTo>
                  <a:cubicBezTo>
                    <a:pt x="9954" y="6213"/>
                    <a:pt x="10081" y="6037"/>
                    <a:pt x="10014" y="5868"/>
                  </a:cubicBezTo>
                  <a:cubicBezTo>
                    <a:pt x="9960" y="5735"/>
                    <a:pt x="9778" y="5656"/>
                    <a:pt x="9742" y="5517"/>
                  </a:cubicBezTo>
                  <a:cubicBezTo>
                    <a:pt x="9718" y="5432"/>
                    <a:pt x="9748" y="5335"/>
                    <a:pt x="9796" y="5256"/>
                  </a:cubicBezTo>
                  <a:cubicBezTo>
                    <a:pt x="9960" y="4948"/>
                    <a:pt x="10293" y="4681"/>
                    <a:pt x="10232" y="4342"/>
                  </a:cubicBezTo>
                  <a:cubicBezTo>
                    <a:pt x="10208" y="4197"/>
                    <a:pt x="10129" y="4076"/>
                    <a:pt x="10081" y="3949"/>
                  </a:cubicBezTo>
                  <a:cubicBezTo>
                    <a:pt x="9966" y="3622"/>
                    <a:pt x="10099" y="3259"/>
                    <a:pt x="9996" y="2932"/>
                  </a:cubicBezTo>
                  <a:cubicBezTo>
                    <a:pt x="9904" y="2622"/>
                    <a:pt x="9573" y="2396"/>
                    <a:pt x="9235" y="2396"/>
                  </a:cubicBezTo>
                  <a:cubicBezTo>
                    <a:pt x="9196" y="2396"/>
                    <a:pt x="9157" y="2399"/>
                    <a:pt x="9118" y="2405"/>
                  </a:cubicBezTo>
                  <a:cubicBezTo>
                    <a:pt x="9161" y="2417"/>
                    <a:pt x="9161" y="2459"/>
                    <a:pt x="9142" y="2490"/>
                  </a:cubicBezTo>
                  <a:cubicBezTo>
                    <a:pt x="9133" y="2514"/>
                    <a:pt x="9104" y="2537"/>
                    <a:pt x="9075" y="2537"/>
                  </a:cubicBezTo>
                  <a:cubicBezTo>
                    <a:pt x="9067" y="2537"/>
                    <a:pt x="9059" y="2536"/>
                    <a:pt x="9052" y="2532"/>
                  </a:cubicBezTo>
                  <a:cubicBezTo>
                    <a:pt x="9161" y="2108"/>
                    <a:pt x="9082" y="1581"/>
                    <a:pt x="8585" y="1448"/>
                  </a:cubicBezTo>
                  <a:cubicBezTo>
                    <a:pt x="8543" y="1430"/>
                    <a:pt x="8501" y="1406"/>
                    <a:pt x="8464" y="1382"/>
                  </a:cubicBezTo>
                  <a:cubicBezTo>
                    <a:pt x="8380" y="1339"/>
                    <a:pt x="8295" y="1303"/>
                    <a:pt x="8210" y="1267"/>
                  </a:cubicBezTo>
                  <a:cubicBezTo>
                    <a:pt x="8204" y="1218"/>
                    <a:pt x="8180" y="1170"/>
                    <a:pt x="8168" y="1115"/>
                  </a:cubicBezTo>
                  <a:cubicBezTo>
                    <a:pt x="8071" y="879"/>
                    <a:pt x="7865" y="673"/>
                    <a:pt x="7605" y="619"/>
                  </a:cubicBezTo>
                  <a:cubicBezTo>
                    <a:pt x="7571" y="612"/>
                    <a:pt x="7536" y="609"/>
                    <a:pt x="7501" y="609"/>
                  </a:cubicBezTo>
                  <a:cubicBezTo>
                    <a:pt x="7220" y="609"/>
                    <a:pt x="6933" y="817"/>
                    <a:pt x="6933" y="1097"/>
                  </a:cubicBezTo>
                  <a:cubicBezTo>
                    <a:pt x="6830" y="800"/>
                    <a:pt x="6557" y="576"/>
                    <a:pt x="6236" y="522"/>
                  </a:cubicBezTo>
                  <a:cubicBezTo>
                    <a:pt x="6188" y="514"/>
                    <a:pt x="6139" y="509"/>
                    <a:pt x="6090" y="509"/>
                  </a:cubicBezTo>
                  <a:cubicBezTo>
                    <a:pt x="5819" y="509"/>
                    <a:pt x="5547" y="634"/>
                    <a:pt x="5383" y="849"/>
                  </a:cubicBezTo>
                  <a:cubicBezTo>
                    <a:pt x="5383" y="619"/>
                    <a:pt x="5195" y="425"/>
                    <a:pt x="4983" y="322"/>
                  </a:cubicBezTo>
                  <a:cubicBezTo>
                    <a:pt x="4771" y="225"/>
                    <a:pt x="4529" y="201"/>
                    <a:pt x="4299" y="141"/>
                  </a:cubicBezTo>
                  <a:cubicBezTo>
                    <a:pt x="4117" y="98"/>
                    <a:pt x="3936" y="32"/>
                    <a:pt x="3754" y="7"/>
                  </a:cubicBezTo>
                  <a:cubicBezTo>
                    <a:pt x="3719" y="3"/>
                    <a:pt x="3683" y="0"/>
                    <a:pt x="36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70"/>
            <p:cNvSpPr/>
            <p:nvPr/>
          </p:nvSpPr>
          <p:spPr>
            <a:xfrm>
              <a:off x="4248474" y="1933082"/>
              <a:ext cx="374363" cy="842380"/>
            </a:xfrm>
            <a:custGeom>
              <a:avLst/>
              <a:gdLst/>
              <a:ahLst/>
              <a:cxnLst/>
              <a:rect l="l" t="t" r="r" b="b"/>
              <a:pathLst>
                <a:path w="5892" h="13258" extrusionOk="0">
                  <a:moveTo>
                    <a:pt x="2441" y="1"/>
                  </a:moveTo>
                  <a:cubicBezTo>
                    <a:pt x="2326" y="219"/>
                    <a:pt x="2289" y="479"/>
                    <a:pt x="2338" y="721"/>
                  </a:cubicBezTo>
                  <a:cubicBezTo>
                    <a:pt x="2368" y="866"/>
                    <a:pt x="2429" y="1000"/>
                    <a:pt x="2429" y="1145"/>
                  </a:cubicBezTo>
                  <a:cubicBezTo>
                    <a:pt x="2429" y="1363"/>
                    <a:pt x="2301" y="1563"/>
                    <a:pt x="2271" y="1781"/>
                  </a:cubicBezTo>
                  <a:cubicBezTo>
                    <a:pt x="2247" y="1938"/>
                    <a:pt x="2277" y="2107"/>
                    <a:pt x="2289" y="2265"/>
                  </a:cubicBezTo>
                  <a:cubicBezTo>
                    <a:pt x="2301" y="2876"/>
                    <a:pt x="1914" y="3427"/>
                    <a:pt x="1750" y="4021"/>
                  </a:cubicBezTo>
                  <a:cubicBezTo>
                    <a:pt x="1660" y="4354"/>
                    <a:pt x="1635" y="4699"/>
                    <a:pt x="1690" y="5044"/>
                  </a:cubicBezTo>
                  <a:cubicBezTo>
                    <a:pt x="1393" y="4681"/>
                    <a:pt x="1242" y="4214"/>
                    <a:pt x="1097" y="3772"/>
                  </a:cubicBezTo>
                  <a:cubicBezTo>
                    <a:pt x="836" y="2943"/>
                    <a:pt x="570" y="2120"/>
                    <a:pt x="303" y="1284"/>
                  </a:cubicBezTo>
                  <a:lnTo>
                    <a:pt x="1" y="1314"/>
                  </a:lnTo>
                  <a:cubicBezTo>
                    <a:pt x="624" y="2616"/>
                    <a:pt x="945" y="4069"/>
                    <a:pt x="927" y="5516"/>
                  </a:cubicBezTo>
                  <a:cubicBezTo>
                    <a:pt x="927" y="5783"/>
                    <a:pt x="909" y="6037"/>
                    <a:pt x="854" y="6297"/>
                  </a:cubicBezTo>
                  <a:cubicBezTo>
                    <a:pt x="758" y="6800"/>
                    <a:pt x="521" y="7266"/>
                    <a:pt x="382" y="7756"/>
                  </a:cubicBezTo>
                  <a:cubicBezTo>
                    <a:pt x="85" y="8731"/>
                    <a:pt x="146" y="9778"/>
                    <a:pt x="219" y="10802"/>
                  </a:cubicBezTo>
                  <a:cubicBezTo>
                    <a:pt x="279" y="11577"/>
                    <a:pt x="352" y="12364"/>
                    <a:pt x="582" y="13108"/>
                  </a:cubicBezTo>
                  <a:cubicBezTo>
                    <a:pt x="903" y="13157"/>
                    <a:pt x="1230" y="13175"/>
                    <a:pt x="1545" y="13199"/>
                  </a:cubicBezTo>
                  <a:cubicBezTo>
                    <a:pt x="2057" y="13232"/>
                    <a:pt x="2578" y="13257"/>
                    <a:pt x="3099" y="13257"/>
                  </a:cubicBezTo>
                  <a:cubicBezTo>
                    <a:pt x="3931" y="13257"/>
                    <a:pt x="4761" y="13192"/>
                    <a:pt x="5547" y="12987"/>
                  </a:cubicBezTo>
                  <a:cubicBezTo>
                    <a:pt x="5892" y="10687"/>
                    <a:pt x="5571" y="8283"/>
                    <a:pt x="4838" y="6049"/>
                  </a:cubicBezTo>
                  <a:cubicBezTo>
                    <a:pt x="4729" y="5716"/>
                    <a:pt x="4608" y="5383"/>
                    <a:pt x="4638" y="5032"/>
                  </a:cubicBezTo>
                  <a:cubicBezTo>
                    <a:pt x="4657" y="4899"/>
                    <a:pt x="4687" y="4759"/>
                    <a:pt x="4693" y="4626"/>
                  </a:cubicBezTo>
                  <a:cubicBezTo>
                    <a:pt x="4711" y="4227"/>
                    <a:pt x="4469" y="3839"/>
                    <a:pt x="4542" y="3452"/>
                  </a:cubicBezTo>
                  <a:cubicBezTo>
                    <a:pt x="4572" y="3294"/>
                    <a:pt x="4651" y="3149"/>
                    <a:pt x="4717" y="2997"/>
                  </a:cubicBezTo>
                  <a:cubicBezTo>
                    <a:pt x="4850" y="2695"/>
                    <a:pt x="4935" y="2368"/>
                    <a:pt x="5086" y="2065"/>
                  </a:cubicBezTo>
                  <a:cubicBezTo>
                    <a:pt x="5232" y="1762"/>
                    <a:pt x="5450" y="1484"/>
                    <a:pt x="5752" y="1351"/>
                  </a:cubicBezTo>
                  <a:lnTo>
                    <a:pt x="5534" y="1272"/>
                  </a:lnTo>
                  <a:cubicBezTo>
                    <a:pt x="5153" y="1635"/>
                    <a:pt x="4778" y="1999"/>
                    <a:pt x="4396" y="2368"/>
                  </a:cubicBezTo>
                  <a:cubicBezTo>
                    <a:pt x="4257" y="2507"/>
                    <a:pt x="4106" y="2689"/>
                    <a:pt x="4166" y="2876"/>
                  </a:cubicBezTo>
                  <a:cubicBezTo>
                    <a:pt x="4184" y="2943"/>
                    <a:pt x="4239" y="3016"/>
                    <a:pt x="4239" y="3082"/>
                  </a:cubicBezTo>
                  <a:cubicBezTo>
                    <a:pt x="4233" y="3173"/>
                    <a:pt x="4154" y="3234"/>
                    <a:pt x="4081" y="3276"/>
                  </a:cubicBezTo>
                  <a:cubicBezTo>
                    <a:pt x="3652" y="3567"/>
                    <a:pt x="3210" y="3851"/>
                    <a:pt x="2780" y="4142"/>
                  </a:cubicBezTo>
                  <a:cubicBezTo>
                    <a:pt x="2640" y="4027"/>
                    <a:pt x="2634" y="3833"/>
                    <a:pt x="2634" y="3657"/>
                  </a:cubicBezTo>
                  <a:cubicBezTo>
                    <a:pt x="2640" y="2483"/>
                    <a:pt x="2683" y="1308"/>
                    <a:pt x="2731" y="140"/>
                  </a:cubicBezTo>
                  <a:lnTo>
                    <a:pt x="24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70"/>
            <p:cNvSpPr/>
            <p:nvPr/>
          </p:nvSpPr>
          <p:spPr>
            <a:xfrm>
              <a:off x="4248474" y="1933082"/>
              <a:ext cx="374363" cy="842380"/>
            </a:xfrm>
            <a:custGeom>
              <a:avLst/>
              <a:gdLst/>
              <a:ahLst/>
              <a:cxnLst/>
              <a:rect l="l" t="t" r="r" b="b"/>
              <a:pathLst>
                <a:path w="5892" h="13258" extrusionOk="0">
                  <a:moveTo>
                    <a:pt x="2441" y="1"/>
                  </a:moveTo>
                  <a:cubicBezTo>
                    <a:pt x="2326" y="219"/>
                    <a:pt x="2289" y="479"/>
                    <a:pt x="2338" y="721"/>
                  </a:cubicBezTo>
                  <a:cubicBezTo>
                    <a:pt x="2368" y="866"/>
                    <a:pt x="2429" y="1000"/>
                    <a:pt x="2429" y="1145"/>
                  </a:cubicBezTo>
                  <a:cubicBezTo>
                    <a:pt x="2429" y="1363"/>
                    <a:pt x="2301" y="1563"/>
                    <a:pt x="2271" y="1781"/>
                  </a:cubicBezTo>
                  <a:cubicBezTo>
                    <a:pt x="2247" y="1938"/>
                    <a:pt x="2277" y="2107"/>
                    <a:pt x="2289" y="2265"/>
                  </a:cubicBezTo>
                  <a:cubicBezTo>
                    <a:pt x="2301" y="2876"/>
                    <a:pt x="1914" y="3427"/>
                    <a:pt x="1750" y="4021"/>
                  </a:cubicBezTo>
                  <a:cubicBezTo>
                    <a:pt x="1660" y="4354"/>
                    <a:pt x="1635" y="4699"/>
                    <a:pt x="1690" y="5044"/>
                  </a:cubicBezTo>
                  <a:cubicBezTo>
                    <a:pt x="1393" y="4681"/>
                    <a:pt x="1242" y="4214"/>
                    <a:pt x="1097" y="3772"/>
                  </a:cubicBezTo>
                  <a:cubicBezTo>
                    <a:pt x="836" y="2943"/>
                    <a:pt x="570" y="2120"/>
                    <a:pt x="303" y="1284"/>
                  </a:cubicBezTo>
                  <a:lnTo>
                    <a:pt x="1" y="1314"/>
                  </a:lnTo>
                  <a:cubicBezTo>
                    <a:pt x="624" y="2616"/>
                    <a:pt x="945" y="4069"/>
                    <a:pt x="927" y="5516"/>
                  </a:cubicBezTo>
                  <a:cubicBezTo>
                    <a:pt x="927" y="5783"/>
                    <a:pt x="909" y="6037"/>
                    <a:pt x="854" y="6297"/>
                  </a:cubicBezTo>
                  <a:cubicBezTo>
                    <a:pt x="758" y="6800"/>
                    <a:pt x="521" y="7266"/>
                    <a:pt x="382" y="7756"/>
                  </a:cubicBezTo>
                  <a:cubicBezTo>
                    <a:pt x="85" y="8731"/>
                    <a:pt x="146" y="9778"/>
                    <a:pt x="219" y="10802"/>
                  </a:cubicBezTo>
                  <a:cubicBezTo>
                    <a:pt x="279" y="11577"/>
                    <a:pt x="352" y="12364"/>
                    <a:pt x="582" y="13108"/>
                  </a:cubicBezTo>
                  <a:cubicBezTo>
                    <a:pt x="903" y="13157"/>
                    <a:pt x="1230" y="13175"/>
                    <a:pt x="1545" y="13199"/>
                  </a:cubicBezTo>
                  <a:cubicBezTo>
                    <a:pt x="2057" y="13232"/>
                    <a:pt x="2578" y="13257"/>
                    <a:pt x="3099" y="13257"/>
                  </a:cubicBezTo>
                  <a:cubicBezTo>
                    <a:pt x="3931" y="13257"/>
                    <a:pt x="4761" y="13192"/>
                    <a:pt x="5547" y="12987"/>
                  </a:cubicBezTo>
                  <a:cubicBezTo>
                    <a:pt x="5892" y="10687"/>
                    <a:pt x="5571" y="8283"/>
                    <a:pt x="4838" y="6049"/>
                  </a:cubicBezTo>
                  <a:cubicBezTo>
                    <a:pt x="4729" y="5716"/>
                    <a:pt x="4608" y="5383"/>
                    <a:pt x="4638" y="5032"/>
                  </a:cubicBezTo>
                  <a:cubicBezTo>
                    <a:pt x="4657" y="4899"/>
                    <a:pt x="4687" y="4759"/>
                    <a:pt x="4693" y="4626"/>
                  </a:cubicBezTo>
                  <a:cubicBezTo>
                    <a:pt x="4711" y="4227"/>
                    <a:pt x="4469" y="3839"/>
                    <a:pt x="4542" y="3452"/>
                  </a:cubicBezTo>
                  <a:cubicBezTo>
                    <a:pt x="4572" y="3294"/>
                    <a:pt x="4651" y="3149"/>
                    <a:pt x="4717" y="2997"/>
                  </a:cubicBezTo>
                  <a:cubicBezTo>
                    <a:pt x="4850" y="2695"/>
                    <a:pt x="4935" y="2368"/>
                    <a:pt x="5086" y="2065"/>
                  </a:cubicBezTo>
                  <a:cubicBezTo>
                    <a:pt x="5232" y="1762"/>
                    <a:pt x="5450" y="1484"/>
                    <a:pt x="5752" y="1351"/>
                  </a:cubicBezTo>
                  <a:lnTo>
                    <a:pt x="5534" y="1272"/>
                  </a:lnTo>
                  <a:cubicBezTo>
                    <a:pt x="5153" y="1635"/>
                    <a:pt x="4778" y="1999"/>
                    <a:pt x="4396" y="2368"/>
                  </a:cubicBezTo>
                  <a:cubicBezTo>
                    <a:pt x="4257" y="2507"/>
                    <a:pt x="4106" y="2689"/>
                    <a:pt x="4166" y="2876"/>
                  </a:cubicBezTo>
                  <a:cubicBezTo>
                    <a:pt x="4184" y="2943"/>
                    <a:pt x="4239" y="3016"/>
                    <a:pt x="4239" y="3082"/>
                  </a:cubicBezTo>
                  <a:cubicBezTo>
                    <a:pt x="4233" y="3173"/>
                    <a:pt x="4154" y="3234"/>
                    <a:pt x="4081" y="3276"/>
                  </a:cubicBezTo>
                  <a:cubicBezTo>
                    <a:pt x="3652" y="3567"/>
                    <a:pt x="3210" y="3851"/>
                    <a:pt x="2780" y="4142"/>
                  </a:cubicBezTo>
                  <a:cubicBezTo>
                    <a:pt x="2640" y="4027"/>
                    <a:pt x="2634" y="3833"/>
                    <a:pt x="2634" y="3657"/>
                  </a:cubicBezTo>
                  <a:cubicBezTo>
                    <a:pt x="2640" y="2483"/>
                    <a:pt x="2683" y="1308"/>
                    <a:pt x="2731" y="140"/>
                  </a:cubicBezTo>
                  <a:lnTo>
                    <a:pt x="24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70"/>
            <p:cNvSpPr/>
            <p:nvPr/>
          </p:nvSpPr>
          <p:spPr>
            <a:xfrm>
              <a:off x="4273889" y="2163917"/>
              <a:ext cx="297038" cy="559003"/>
            </a:xfrm>
            <a:custGeom>
              <a:avLst/>
              <a:gdLst/>
              <a:ahLst/>
              <a:cxnLst/>
              <a:rect l="l" t="t" r="r" b="b"/>
              <a:pathLst>
                <a:path w="4675" h="8798" extrusionOk="0">
                  <a:moveTo>
                    <a:pt x="3409" y="0"/>
                  </a:moveTo>
                  <a:lnTo>
                    <a:pt x="2107" y="866"/>
                  </a:lnTo>
                  <a:lnTo>
                    <a:pt x="1805" y="606"/>
                  </a:lnTo>
                  <a:cubicBezTo>
                    <a:pt x="1720" y="533"/>
                    <a:pt x="1653" y="448"/>
                    <a:pt x="1605" y="363"/>
                  </a:cubicBezTo>
                  <a:cubicBezTo>
                    <a:pt x="1568" y="575"/>
                    <a:pt x="1562" y="805"/>
                    <a:pt x="1593" y="1023"/>
                  </a:cubicBezTo>
                  <a:lnTo>
                    <a:pt x="1871" y="2931"/>
                  </a:lnTo>
                  <a:lnTo>
                    <a:pt x="1871" y="2931"/>
                  </a:lnTo>
                  <a:lnTo>
                    <a:pt x="836" y="1659"/>
                  </a:lnTo>
                  <a:cubicBezTo>
                    <a:pt x="836" y="1883"/>
                    <a:pt x="818" y="2174"/>
                    <a:pt x="757" y="2470"/>
                  </a:cubicBezTo>
                  <a:cubicBezTo>
                    <a:pt x="691" y="2815"/>
                    <a:pt x="569" y="3130"/>
                    <a:pt x="454" y="3445"/>
                  </a:cubicBezTo>
                  <a:cubicBezTo>
                    <a:pt x="388" y="3633"/>
                    <a:pt x="321" y="3808"/>
                    <a:pt x="267" y="3984"/>
                  </a:cubicBezTo>
                  <a:cubicBezTo>
                    <a:pt x="0" y="4850"/>
                    <a:pt x="49" y="5788"/>
                    <a:pt x="121" y="6836"/>
                  </a:cubicBezTo>
                  <a:cubicBezTo>
                    <a:pt x="176" y="7477"/>
                    <a:pt x="230" y="8113"/>
                    <a:pt x="376" y="8694"/>
                  </a:cubicBezTo>
                  <a:cubicBezTo>
                    <a:pt x="575" y="8719"/>
                    <a:pt x="775" y="8737"/>
                    <a:pt x="957" y="8743"/>
                  </a:cubicBezTo>
                  <a:cubicBezTo>
                    <a:pt x="1381" y="8767"/>
                    <a:pt x="1932" y="8797"/>
                    <a:pt x="2483" y="8797"/>
                  </a:cubicBezTo>
                  <a:cubicBezTo>
                    <a:pt x="3233" y="8797"/>
                    <a:pt x="3875" y="8743"/>
                    <a:pt x="4444" y="8622"/>
                  </a:cubicBezTo>
                  <a:cubicBezTo>
                    <a:pt x="4674" y="6636"/>
                    <a:pt x="4420" y="4450"/>
                    <a:pt x="3712" y="2271"/>
                  </a:cubicBezTo>
                  <a:lnTo>
                    <a:pt x="3694" y="2228"/>
                  </a:lnTo>
                  <a:cubicBezTo>
                    <a:pt x="3585" y="1877"/>
                    <a:pt x="3451" y="1484"/>
                    <a:pt x="3494" y="1048"/>
                  </a:cubicBezTo>
                  <a:cubicBezTo>
                    <a:pt x="3500" y="969"/>
                    <a:pt x="3512" y="896"/>
                    <a:pt x="3524" y="836"/>
                  </a:cubicBezTo>
                  <a:cubicBezTo>
                    <a:pt x="3536" y="775"/>
                    <a:pt x="3542" y="715"/>
                    <a:pt x="3542" y="666"/>
                  </a:cubicBezTo>
                  <a:cubicBezTo>
                    <a:pt x="3542" y="563"/>
                    <a:pt x="3512" y="424"/>
                    <a:pt x="3476" y="279"/>
                  </a:cubicBezTo>
                  <a:cubicBezTo>
                    <a:pt x="3451" y="200"/>
                    <a:pt x="3433" y="97"/>
                    <a:pt x="34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70"/>
            <p:cNvSpPr/>
            <p:nvPr/>
          </p:nvSpPr>
          <p:spPr>
            <a:xfrm>
              <a:off x="4248474" y="1933082"/>
              <a:ext cx="374363" cy="842380"/>
            </a:xfrm>
            <a:custGeom>
              <a:avLst/>
              <a:gdLst/>
              <a:ahLst/>
              <a:cxnLst/>
              <a:rect l="l" t="t" r="r" b="b"/>
              <a:pathLst>
                <a:path w="5892" h="13258" extrusionOk="0">
                  <a:moveTo>
                    <a:pt x="2441" y="1"/>
                  </a:moveTo>
                  <a:cubicBezTo>
                    <a:pt x="2326" y="219"/>
                    <a:pt x="2289" y="479"/>
                    <a:pt x="2338" y="721"/>
                  </a:cubicBezTo>
                  <a:cubicBezTo>
                    <a:pt x="2368" y="866"/>
                    <a:pt x="2429" y="1000"/>
                    <a:pt x="2429" y="1145"/>
                  </a:cubicBezTo>
                  <a:cubicBezTo>
                    <a:pt x="2429" y="1363"/>
                    <a:pt x="2301" y="1563"/>
                    <a:pt x="2271" y="1781"/>
                  </a:cubicBezTo>
                  <a:cubicBezTo>
                    <a:pt x="2247" y="1938"/>
                    <a:pt x="2277" y="2107"/>
                    <a:pt x="2289" y="2265"/>
                  </a:cubicBezTo>
                  <a:cubicBezTo>
                    <a:pt x="2301" y="2876"/>
                    <a:pt x="1914" y="3427"/>
                    <a:pt x="1750" y="4021"/>
                  </a:cubicBezTo>
                  <a:cubicBezTo>
                    <a:pt x="1660" y="4354"/>
                    <a:pt x="1635" y="4699"/>
                    <a:pt x="1690" y="5044"/>
                  </a:cubicBezTo>
                  <a:cubicBezTo>
                    <a:pt x="1393" y="4681"/>
                    <a:pt x="1242" y="4214"/>
                    <a:pt x="1097" y="3772"/>
                  </a:cubicBezTo>
                  <a:cubicBezTo>
                    <a:pt x="836" y="2943"/>
                    <a:pt x="570" y="2120"/>
                    <a:pt x="303" y="1284"/>
                  </a:cubicBezTo>
                  <a:lnTo>
                    <a:pt x="1" y="1314"/>
                  </a:lnTo>
                  <a:cubicBezTo>
                    <a:pt x="624" y="2616"/>
                    <a:pt x="945" y="4069"/>
                    <a:pt x="927" y="5516"/>
                  </a:cubicBezTo>
                  <a:cubicBezTo>
                    <a:pt x="927" y="5783"/>
                    <a:pt x="909" y="6037"/>
                    <a:pt x="854" y="6297"/>
                  </a:cubicBezTo>
                  <a:cubicBezTo>
                    <a:pt x="758" y="6800"/>
                    <a:pt x="521" y="7266"/>
                    <a:pt x="382" y="7756"/>
                  </a:cubicBezTo>
                  <a:cubicBezTo>
                    <a:pt x="85" y="8731"/>
                    <a:pt x="146" y="9778"/>
                    <a:pt x="219" y="10802"/>
                  </a:cubicBezTo>
                  <a:cubicBezTo>
                    <a:pt x="279" y="11577"/>
                    <a:pt x="352" y="12364"/>
                    <a:pt x="582" y="13108"/>
                  </a:cubicBezTo>
                  <a:cubicBezTo>
                    <a:pt x="903" y="13157"/>
                    <a:pt x="1230" y="13175"/>
                    <a:pt x="1545" y="13199"/>
                  </a:cubicBezTo>
                  <a:cubicBezTo>
                    <a:pt x="2057" y="13232"/>
                    <a:pt x="2578" y="13257"/>
                    <a:pt x="3099" y="13257"/>
                  </a:cubicBezTo>
                  <a:cubicBezTo>
                    <a:pt x="3931" y="13257"/>
                    <a:pt x="4761" y="13192"/>
                    <a:pt x="5547" y="12987"/>
                  </a:cubicBezTo>
                  <a:cubicBezTo>
                    <a:pt x="5892" y="10687"/>
                    <a:pt x="5571" y="8283"/>
                    <a:pt x="4838" y="6049"/>
                  </a:cubicBezTo>
                  <a:cubicBezTo>
                    <a:pt x="4729" y="5716"/>
                    <a:pt x="4608" y="5383"/>
                    <a:pt x="4638" y="5032"/>
                  </a:cubicBezTo>
                  <a:cubicBezTo>
                    <a:pt x="4657" y="4899"/>
                    <a:pt x="4687" y="4759"/>
                    <a:pt x="4693" y="4626"/>
                  </a:cubicBezTo>
                  <a:cubicBezTo>
                    <a:pt x="4711" y="4227"/>
                    <a:pt x="4469" y="3839"/>
                    <a:pt x="4542" y="3452"/>
                  </a:cubicBezTo>
                  <a:cubicBezTo>
                    <a:pt x="4572" y="3294"/>
                    <a:pt x="4651" y="3149"/>
                    <a:pt x="4717" y="2997"/>
                  </a:cubicBezTo>
                  <a:cubicBezTo>
                    <a:pt x="4850" y="2695"/>
                    <a:pt x="4935" y="2368"/>
                    <a:pt x="5086" y="2065"/>
                  </a:cubicBezTo>
                  <a:cubicBezTo>
                    <a:pt x="5232" y="1762"/>
                    <a:pt x="5450" y="1484"/>
                    <a:pt x="5752" y="1351"/>
                  </a:cubicBezTo>
                  <a:lnTo>
                    <a:pt x="5534" y="1272"/>
                  </a:lnTo>
                  <a:cubicBezTo>
                    <a:pt x="5153" y="1635"/>
                    <a:pt x="4778" y="1999"/>
                    <a:pt x="4396" y="2368"/>
                  </a:cubicBezTo>
                  <a:cubicBezTo>
                    <a:pt x="4257" y="2507"/>
                    <a:pt x="4106" y="2689"/>
                    <a:pt x="4166" y="2876"/>
                  </a:cubicBezTo>
                  <a:cubicBezTo>
                    <a:pt x="4184" y="2943"/>
                    <a:pt x="4239" y="3016"/>
                    <a:pt x="4239" y="3082"/>
                  </a:cubicBezTo>
                  <a:cubicBezTo>
                    <a:pt x="4233" y="3173"/>
                    <a:pt x="4154" y="3234"/>
                    <a:pt x="4081" y="3276"/>
                  </a:cubicBezTo>
                  <a:cubicBezTo>
                    <a:pt x="3652" y="3567"/>
                    <a:pt x="3210" y="3851"/>
                    <a:pt x="2780" y="4142"/>
                  </a:cubicBezTo>
                  <a:cubicBezTo>
                    <a:pt x="2640" y="4027"/>
                    <a:pt x="2634" y="3833"/>
                    <a:pt x="2634" y="3657"/>
                  </a:cubicBezTo>
                  <a:cubicBezTo>
                    <a:pt x="2640" y="2483"/>
                    <a:pt x="2683" y="1308"/>
                    <a:pt x="2731" y="140"/>
                  </a:cubicBezTo>
                  <a:lnTo>
                    <a:pt x="24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70"/>
            <p:cNvSpPr/>
            <p:nvPr/>
          </p:nvSpPr>
          <p:spPr>
            <a:xfrm>
              <a:off x="4248474" y="1933082"/>
              <a:ext cx="374363" cy="842380"/>
            </a:xfrm>
            <a:custGeom>
              <a:avLst/>
              <a:gdLst/>
              <a:ahLst/>
              <a:cxnLst/>
              <a:rect l="l" t="t" r="r" b="b"/>
              <a:pathLst>
                <a:path w="5892" h="13258" extrusionOk="0">
                  <a:moveTo>
                    <a:pt x="2441" y="1"/>
                  </a:moveTo>
                  <a:cubicBezTo>
                    <a:pt x="2326" y="219"/>
                    <a:pt x="2289" y="479"/>
                    <a:pt x="2338" y="721"/>
                  </a:cubicBezTo>
                  <a:cubicBezTo>
                    <a:pt x="2368" y="866"/>
                    <a:pt x="2429" y="1000"/>
                    <a:pt x="2429" y="1145"/>
                  </a:cubicBezTo>
                  <a:cubicBezTo>
                    <a:pt x="2429" y="1363"/>
                    <a:pt x="2301" y="1563"/>
                    <a:pt x="2271" y="1781"/>
                  </a:cubicBezTo>
                  <a:cubicBezTo>
                    <a:pt x="2247" y="1938"/>
                    <a:pt x="2277" y="2107"/>
                    <a:pt x="2289" y="2265"/>
                  </a:cubicBezTo>
                  <a:cubicBezTo>
                    <a:pt x="2301" y="2876"/>
                    <a:pt x="1914" y="3427"/>
                    <a:pt x="1750" y="4021"/>
                  </a:cubicBezTo>
                  <a:cubicBezTo>
                    <a:pt x="1660" y="4354"/>
                    <a:pt x="1635" y="4699"/>
                    <a:pt x="1690" y="5044"/>
                  </a:cubicBezTo>
                  <a:cubicBezTo>
                    <a:pt x="1393" y="4681"/>
                    <a:pt x="1242" y="4214"/>
                    <a:pt x="1097" y="3772"/>
                  </a:cubicBezTo>
                  <a:cubicBezTo>
                    <a:pt x="836" y="2943"/>
                    <a:pt x="570" y="2120"/>
                    <a:pt x="303" y="1284"/>
                  </a:cubicBezTo>
                  <a:lnTo>
                    <a:pt x="1" y="1314"/>
                  </a:lnTo>
                  <a:cubicBezTo>
                    <a:pt x="624" y="2616"/>
                    <a:pt x="945" y="4069"/>
                    <a:pt x="927" y="5516"/>
                  </a:cubicBezTo>
                  <a:cubicBezTo>
                    <a:pt x="927" y="5783"/>
                    <a:pt x="909" y="6037"/>
                    <a:pt x="854" y="6297"/>
                  </a:cubicBezTo>
                  <a:cubicBezTo>
                    <a:pt x="758" y="6800"/>
                    <a:pt x="521" y="7266"/>
                    <a:pt x="382" y="7756"/>
                  </a:cubicBezTo>
                  <a:cubicBezTo>
                    <a:pt x="85" y="8731"/>
                    <a:pt x="146" y="9778"/>
                    <a:pt x="219" y="10802"/>
                  </a:cubicBezTo>
                  <a:cubicBezTo>
                    <a:pt x="279" y="11577"/>
                    <a:pt x="352" y="12364"/>
                    <a:pt x="582" y="13108"/>
                  </a:cubicBezTo>
                  <a:cubicBezTo>
                    <a:pt x="903" y="13157"/>
                    <a:pt x="1230" y="13175"/>
                    <a:pt x="1545" y="13199"/>
                  </a:cubicBezTo>
                  <a:cubicBezTo>
                    <a:pt x="2057" y="13232"/>
                    <a:pt x="2578" y="13257"/>
                    <a:pt x="3099" y="13257"/>
                  </a:cubicBezTo>
                  <a:cubicBezTo>
                    <a:pt x="3931" y="13257"/>
                    <a:pt x="4761" y="13192"/>
                    <a:pt x="5547" y="12987"/>
                  </a:cubicBezTo>
                  <a:cubicBezTo>
                    <a:pt x="5892" y="10687"/>
                    <a:pt x="5571" y="8283"/>
                    <a:pt x="4838" y="6049"/>
                  </a:cubicBezTo>
                  <a:cubicBezTo>
                    <a:pt x="4729" y="5716"/>
                    <a:pt x="4608" y="5383"/>
                    <a:pt x="4638" y="5032"/>
                  </a:cubicBezTo>
                  <a:cubicBezTo>
                    <a:pt x="4657" y="4899"/>
                    <a:pt x="4687" y="4759"/>
                    <a:pt x="4693" y="4626"/>
                  </a:cubicBezTo>
                  <a:cubicBezTo>
                    <a:pt x="4711" y="4227"/>
                    <a:pt x="4469" y="3839"/>
                    <a:pt x="4542" y="3452"/>
                  </a:cubicBezTo>
                  <a:cubicBezTo>
                    <a:pt x="4572" y="3294"/>
                    <a:pt x="4651" y="3149"/>
                    <a:pt x="4717" y="2997"/>
                  </a:cubicBezTo>
                  <a:cubicBezTo>
                    <a:pt x="4850" y="2695"/>
                    <a:pt x="4935" y="2368"/>
                    <a:pt x="5086" y="2065"/>
                  </a:cubicBezTo>
                  <a:cubicBezTo>
                    <a:pt x="5232" y="1762"/>
                    <a:pt x="5450" y="1484"/>
                    <a:pt x="5752" y="1351"/>
                  </a:cubicBezTo>
                  <a:lnTo>
                    <a:pt x="5534" y="1272"/>
                  </a:lnTo>
                  <a:cubicBezTo>
                    <a:pt x="5153" y="1635"/>
                    <a:pt x="4778" y="1999"/>
                    <a:pt x="4396" y="2368"/>
                  </a:cubicBezTo>
                  <a:cubicBezTo>
                    <a:pt x="4257" y="2507"/>
                    <a:pt x="4106" y="2689"/>
                    <a:pt x="4166" y="2876"/>
                  </a:cubicBezTo>
                  <a:cubicBezTo>
                    <a:pt x="4184" y="2943"/>
                    <a:pt x="4239" y="3016"/>
                    <a:pt x="4239" y="3082"/>
                  </a:cubicBezTo>
                  <a:cubicBezTo>
                    <a:pt x="4233" y="3173"/>
                    <a:pt x="4154" y="3234"/>
                    <a:pt x="4081" y="3276"/>
                  </a:cubicBezTo>
                  <a:cubicBezTo>
                    <a:pt x="3652" y="3567"/>
                    <a:pt x="3210" y="3851"/>
                    <a:pt x="2780" y="4142"/>
                  </a:cubicBezTo>
                  <a:cubicBezTo>
                    <a:pt x="2640" y="4027"/>
                    <a:pt x="2634" y="3833"/>
                    <a:pt x="2634" y="3657"/>
                  </a:cubicBezTo>
                  <a:cubicBezTo>
                    <a:pt x="2640" y="2483"/>
                    <a:pt x="2683" y="1308"/>
                    <a:pt x="2731" y="140"/>
                  </a:cubicBezTo>
                  <a:lnTo>
                    <a:pt x="24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70"/>
            <p:cNvSpPr/>
            <p:nvPr/>
          </p:nvSpPr>
          <p:spPr>
            <a:xfrm>
              <a:off x="4273889" y="2163917"/>
              <a:ext cx="297038" cy="559003"/>
            </a:xfrm>
            <a:custGeom>
              <a:avLst/>
              <a:gdLst/>
              <a:ahLst/>
              <a:cxnLst/>
              <a:rect l="l" t="t" r="r" b="b"/>
              <a:pathLst>
                <a:path w="4675" h="8798" extrusionOk="0">
                  <a:moveTo>
                    <a:pt x="3409" y="0"/>
                  </a:moveTo>
                  <a:lnTo>
                    <a:pt x="2107" y="866"/>
                  </a:lnTo>
                  <a:lnTo>
                    <a:pt x="1805" y="606"/>
                  </a:lnTo>
                  <a:cubicBezTo>
                    <a:pt x="1720" y="533"/>
                    <a:pt x="1653" y="448"/>
                    <a:pt x="1605" y="363"/>
                  </a:cubicBezTo>
                  <a:cubicBezTo>
                    <a:pt x="1568" y="575"/>
                    <a:pt x="1562" y="805"/>
                    <a:pt x="1593" y="1023"/>
                  </a:cubicBezTo>
                  <a:lnTo>
                    <a:pt x="1871" y="2931"/>
                  </a:lnTo>
                  <a:lnTo>
                    <a:pt x="1871" y="2931"/>
                  </a:lnTo>
                  <a:lnTo>
                    <a:pt x="836" y="1659"/>
                  </a:lnTo>
                  <a:cubicBezTo>
                    <a:pt x="836" y="1883"/>
                    <a:pt x="818" y="2174"/>
                    <a:pt x="757" y="2470"/>
                  </a:cubicBezTo>
                  <a:cubicBezTo>
                    <a:pt x="691" y="2815"/>
                    <a:pt x="569" y="3130"/>
                    <a:pt x="454" y="3445"/>
                  </a:cubicBezTo>
                  <a:cubicBezTo>
                    <a:pt x="388" y="3633"/>
                    <a:pt x="321" y="3808"/>
                    <a:pt x="267" y="3984"/>
                  </a:cubicBezTo>
                  <a:cubicBezTo>
                    <a:pt x="0" y="4850"/>
                    <a:pt x="49" y="5788"/>
                    <a:pt x="121" y="6836"/>
                  </a:cubicBezTo>
                  <a:cubicBezTo>
                    <a:pt x="176" y="7477"/>
                    <a:pt x="230" y="8113"/>
                    <a:pt x="376" y="8694"/>
                  </a:cubicBezTo>
                  <a:cubicBezTo>
                    <a:pt x="575" y="8719"/>
                    <a:pt x="775" y="8737"/>
                    <a:pt x="957" y="8743"/>
                  </a:cubicBezTo>
                  <a:cubicBezTo>
                    <a:pt x="1381" y="8767"/>
                    <a:pt x="1932" y="8797"/>
                    <a:pt x="2483" y="8797"/>
                  </a:cubicBezTo>
                  <a:cubicBezTo>
                    <a:pt x="3233" y="8797"/>
                    <a:pt x="3875" y="8743"/>
                    <a:pt x="4444" y="8622"/>
                  </a:cubicBezTo>
                  <a:cubicBezTo>
                    <a:pt x="4674" y="6636"/>
                    <a:pt x="4420" y="4450"/>
                    <a:pt x="3712" y="2271"/>
                  </a:cubicBezTo>
                  <a:lnTo>
                    <a:pt x="3694" y="2228"/>
                  </a:lnTo>
                  <a:cubicBezTo>
                    <a:pt x="3585" y="1877"/>
                    <a:pt x="3451" y="1484"/>
                    <a:pt x="3494" y="1048"/>
                  </a:cubicBezTo>
                  <a:cubicBezTo>
                    <a:pt x="3500" y="969"/>
                    <a:pt x="3512" y="896"/>
                    <a:pt x="3524" y="836"/>
                  </a:cubicBezTo>
                  <a:cubicBezTo>
                    <a:pt x="3536" y="775"/>
                    <a:pt x="3542" y="715"/>
                    <a:pt x="3542" y="666"/>
                  </a:cubicBezTo>
                  <a:cubicBezTo>
                    <a:pt x="3542" y="563"/>
                    <a:pt x="3512" y="424"/>
                    <a:pt x="3476" y="279"/>
                  </a:cubicBezTo>
                  <a:cubicBezTo>
                    <a:pt x="3451" y="200"/>
                    <a:pt x="3433" y="97"/>
                    <a:pt x="34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70"/>
            <p:cNvSpPr/>
            <p:nvPr/>
          </p:nvSpPr>
          <p:spPr>
            <a:xfrm>
              <a:off x="4328532" y="2671717"/>
              <a:ext cx="102359" cy="6926"/>
            </a:xfrm>
            <a:custGeom>
              <a:avLst/>
              <a:gdLst/>
              <a:ahLst/>
              <a:cxnLst/>
              <a:rect l="l" t="t" r="r" b="b"/>
              <a:pathLst>
                <a:path w="1611" h="109" extrusionOk="0">
                  <a:moveTo>
                    <a:pt x="0" y="0"/>
                  </a:moveTo>
                  <a:lnTo>
                    <a:pt x="0" y="0"/>
                  </a:lnTo>
                  <a:cubicBezTo>
                    <a:pt x="139" y="79"/>
                    <a:pt x="309" y="91"/>
                    <a:pt x="472" y="97"/>
                  </a:cubicBezTo>
                  <a:cubicBezTo>
                    <a:pt x="596" y="105"/>
                    <a:pt x="719" y="109"/>
                    <a:pt x="842" y="109"/>
                  </a:cubicBezTo>
                  <a:cubicBezTo>
                    <a:pt x="1098" y="109"/>
                    <a:pt x="1353" y="91"/>
                    <a:pt x="1611" y="54"/>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70"/>
            <p:cNvSpPr/>
            <p:nvPr/>
          </p:nvSpPr>
          <p:spPr>
            <a:xfrm>
              <a:off x="4383493" y="2609385"/>
              <a:ext cx="174728" cy="3685"/>
            </a:xfrm>
            <a:custGeom>
              <a:avLst/>
              <a:gdLst/>
              <a:ahLst/>
              <a:cxnLst/>
              <a:rect l="l" t="t" r="r" b="b"/>
              <a:pathLst>
                <a:path w="2750" h="58" extrusionOk="0">
                  <a:moveTo>
                    <a:pt x="2750" y="0"/>
                  </a:moveTo>
                  <a:lnTo>
                    <a:pt x="1" y="18"/>
                  </a:lnTo>
                  <a:cubicBezTo>
                    <a:pt x="407" y="45"/>
                    <a:pt x="811" y="58"/>
                    <a:pt x="1215" y="58"/>
                  </a:cubicBezTo>
                  <a:cubicBezTo>
                    <a:pt x="1727" y="58"/>
                    <a:pt x="2238" y="37"/>
                    <a:pt x="27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70"/>
            <p:cNvSpPr/>
            <p:nvPr/>
          </p:nvSpPr>
          <p:spPr>
            <a:xfrm>
              <a:off x="4466982" y="2584351"/>
              <a:ext cx="83171" cy="3304"/>
            </a:xfrm>
            <a:custGeom>
              <a:avLst/>
              <a:gdLst/>
              <a:ahLst/>
              <a:cxnLst/>
              <a:rect l="l" t="t" r="r" b="b"/>
              <a:pathLst>
                <a:path w="1309" h="52" extrusionOk="0">
                  <a:moveTo>
                    <a:pt x="1" y="1"/>
                  </a:moveTo>
                  <a:cubicBezTo>
                    <a:pt x="239" y="34"/>
                    <a:pt x="484" y="51"/>
                    <a:pt x="728" y="51"/>
                  </a:cubicBezTo>
                  <a:cubicBezTo>
                    <a:pt x="923" y="51"/>
                    <a:pt x="1117" y="40"/>
                    <a:pt x="1308" y="19"/>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70"/>
            <p:cNvSpPr/>
            <p:nvPr/>
          </p:nvSpPr>
          <p:spPr>
            <a:xfrm>
              <a:off x="4281196" y="2513188"/>
              <a:ext cx="178540" cy="5401"/>
            </a:xfrm>
            <a:custGeom>
              <a:avLst/>
              <a:gdLst/>
              <a:ahLst/>
              <a:cxnLst/>
              <a:rect l="l" t="t" r="r" b="b"/>
              <a:pathLst>
                <a:path w="2810" h="85" extrusionOk="0">
                  <a:moveTo>
                    <a:pt x="2810" y="1"/>
                  </a:moveTo>
                  <a:lnTo>
                    <a:pt x="0" y="7"/>
                  </a:lnTo>
                  <a:cubicBezTo>
                    <a:pt x="146" y="61"/>
                    <a:pt x="303" y="67"/>
                    <a:pt x="460" y="73"/>
                  </a:cubicBezTo>
                  <a:cubicBezTo>
                    <a:pt x="664" y="81"/>
                    <a:pt x="867" y="85"/>
                    <a:pt x="1071" y="85"/>
                  </a:cubicBezTo>
                  <a:cubicBezTo>
                    <a:pt x="1651" y="85"/>
                    <a:pt x="2232" y="54"/>
                    <a:pt x="2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70"/>
            <p:cNvSpPr/>
            <p:nvPr/>
          </p:nvSpPr>
          <p:spPr>
            <a:xfrm>
              <a:off x="4283483" y="2492411"/>
              <a:ext cx="68938" cy="4384"/>
            </a:xfrm>
            <a:custGeom>
              <a:avLst/>
              <a:gdLst/>
              <a:ahLst/>
              <a:cxnLst/>
              <a:rect l="l" t="t" r="r" b="b"/>
              <a:pathLst>
                <a:path w="1085" h="69" extrusionOk="0">
                  <a:moveTo>
                    <a:pt x="1" y="1"/>
                  </a:moveTo>
                  <a:cubicBezTo>
                    <a:pt x="179" y="46"/>
                    <a:pt x="361" y="69"/>
                    <a:pt x="543" y="69"/>
                  </a:cubicBezTo>
                  <a:cubicBezTo>
                    <a:pt x="724" y="69"/>
                    <a:pt x="906" y="46"/>
                    <a:pt x="10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70"/>
            <p:cNvSpPr/>
            <p:nvPr/>
          </p:nvSpPr>
          <p:spPr>
            <a:xfrm>
              <a:off x="4291171" y="2458545"/>
              <a:ext cx="205861" cy="11691"/>
            </a:xfrm>
            <a:custGeom>
              <a:avLst/>
              <a:gdLst/>
              <a:ahLst/>
              <a:cxnLst/>
              <a:rect l="l" t="t" r="r" b="b"/>
              <a:pathLst>
                <a:path w="3240" h="184" extrusionOk="0">
                  <a:moveTo>
                    <a:pt x="1" y="1"/>
                  </a:moveTo>
                  <a:lnTo>
                    <a:pt x="1" y="1"/>
                  </a:lnTo>
                  <a:cubicBezTo>
                    <a:pt x="614" y="122"/>
                    <a:pt x="1236" y="184"/>
                    <a:pt x="1856" y="184"/>
                  </a:cubicBezTo>
                  <a:cubicBezTo>
                    <a:pt x="2319" y="184"/>
                    <a:pt x="2782" y="149"/>
                    <a:pt x="3240" y="80"/>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70"/>
            <p:cNvSpPr/>
            <p:nvPr/>
          </p:nvSpPr>
          <p:spPr>
            <a:xfrm>
              <a:off x="4304260" y="2388144"/>
              <a:ext cx="80883" cy="10484"/>
            </a:xfrm>
            <a:custGeom>
              <a:avLst/>
              <a:gdLst/>
              <a:ahLst/>
              <a:cxnLst/>
              <a:rect l="l" t="t" r="r" b="b"/>
              <a:pathLst>
                <a:path w="1273" h="165" extrusionOk="0">
                  <a:moveTo>
                    <a:pt x="1" y="1"/>
                  </a:moveTo>
                  <a:lnTo>
                    <a:pt x="1" y="1"/>
                  </a:lnTo>
                  <a:cubicBezTo>
                    <a:pt x="55" y="74"/>
                    <a:pt x="158" y="98"/>
                    <a:pt x="249" y="110"/>
                  </a:cubicBezTo>
                  <a:cubicBezTo>
                    <a:pt x="474" y="147"/>
                    <a:pt x="707" y="164"/>
                    <a:pt x="939" y="164"/>
                  </a:cubicBezTo>
                  <a:cubicBezTo>
                    <a:pt x="1051" y="164"/>
                    <a:pt x="1162" y="160"/>
                    <a:pt x="1272" y="152"/>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70"/>
            <p:cNvSpPr/>
            <p:nvPr/>
          </p:nvSpPr>
          <p:spPr>
            <a:xfrm>
              <a:off x="4421234" y="2317744"/>
              <a:ext cx="89270" cy="11373"/>
            </a:xfrm>
            <a:custGeom>
              <a:avLst/>
              <a:gdLst/>
              <a:ahLst/>
              <a:cxnLst/>
              <a:rect l="l" t="t" r="r" b="b"/>
              <a:pathLst>
                <a:path w="1405" h="179" extrusionOk="0">
                  <a:moveTo>
                    <a:pt x="1405" y="1"/>
                  </a:moveTo>
                  <a:lnTo>
                    <a:pt x="0" y="177"/>
                  </a:lnTo>
                  <a:cubicBezTo>
                    <a:pt x="40" y="178"/>
                    <a:pt x="80" y="178"/>
                    <a:pt x="120" y="178"/>
                  </a:cubicBezTo>
                  <a:cubicBezTo>
                    <a:pt x="557" y="178"/>
                    <a:pt x="989" y="117"/>
                    <a:pt x="14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70"/>
            <p:cNvSpPr/>
            <p:nvPr/>
          </p:nvSpPr>
          <p:spPr>
            <a:xfrm>
              <a:off x="4442774" y="2296586"/>
              <a:ext cx="61568" cy="3876"/>
            </a:xfrm>
            <a:custGeom>
              <a:avLst/>
              <a:gdLst/>
              <a:ahLst/>
              <a:cxnLst/>
              <a:rect l="l" t="t" r="r" b="b"/>
              <a:pathLst>
                <a:path w="969" h="61" extrusionOk="0">
                  <a:moveTo>
                    <a:pt x="969" y="1"/>
                  </a:moveTo>
                  <a:lnTo>
                    <a:pt x="0" y="37"/>
                  </a:lnTo>
                  <a:cubicBezTo>
                    <a:pt x="121" y="53"/>
                    <a:pt x="243" y="60"/>
                    <a:pt x="363" y="60"/>
                  </a:cubicBezTo>
                  <a:cubicBezTo>
                    <a:pt x="568" y="60"/>
                    <a:pt x="771" y="39"/>
                    <a:pt x="969"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70"/>
            <p:cNvSpPr/>
            <p:nvPr/>
          </p:nvSpPr>
          <p:spPr>
            <a:xfrm>
              <a:off x="4450843" y="2218116"/>
              <a:ext cx="41236" cy="9721"/>
            </a:xfrm>
            <a:custGeom>
              <a:avLst/>
              <a:gdLst/>
              <a:ahLst/>
              <a:cxnLst/>
              <a:rect l="l" t="t" r="r" b="b"/>
              <a:pathLst>
                <a:path w="649" h="153" extrusionOk="0">
                  <a:moveTo>
                    <a:pt x="648" y="1"/>
                  </a:moveTo>
                  <a:lnTo>
                    <a:pt x="0" y="152"/>
                  </a:lnTo>
                  <a:cubicBezTo>
                    <a:pt x="212" y="104"/>
                    <a:pt x="436" y="55"/>
                    <a:pt x="648"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70"/>
            <p:cNvSpPr/>
            <p:nvPr/>
          </p:nvSpPr>
          <p:spPr>
            <a:xfrm>
              <a:off x="4158059" y="1961928"/>
              <a:ext cx="235915" cy="211135"/>
            </a:xfrm>
            <a:custGeom>
              <a:avLst/>
              <a:gdLst/>
              <a:ahLst/>
              <a:cxnLst/>
              <a:rect l="l" t="t" r="r" b="b"/>
              <a:pathLst>
                <a:path w="3713" h="3323" extrusionOk="0">
                  <a:moveTo>
                    <a:pt x="2716" y="471"/>
                  </a:moveTo>
                  <a:cubicBezTo>
                    <a:pt x="2718" y="471"/>
                    <a:pt x="2719" y="471"/>
                    <a:pt x="2719" y="473"/>
                  </a:cubicBezTo>
                  <a:cubicBezTo>
                    <a:pt x="2718" y="472"/>
                    <a:pt x="2716" y="472"/>
                    <a:pt x="2714" y="471"/>
                  </a:cubicBezTo>
                  <a:lnTo>
                    <a:pt x="2714" y="471"/>
                  </a:lnTo>
                  <a:cubicBezTo>
                    <a:pt x="2715" y="471"/>
                    <a:pt x="2716" y="471"/>
                    <a:pt x="2716" y="471"/>
                  </a:cubicBezTo>
                  <a:close/>
                  <a:moveTo>
                    <a:pt x="3000" y="0"/>
                  </a:moveTo>
                  <a:cubicBezTo>
                    <a:pt x="2995" y="0"/>
                    <a:pt x="2990" y="0"/>
                    <a:pt x="2986" y="1"/>
                  </a:cubicBezTo>
                  <a:cubicBezTo>
                    <a:pt x="2847" y="7"/>
                    <a:pt x="2738" y="140"/>
                    <a:pt x="2713" y="273"/>
                  </a:cubicBezTo>
                  <a:cubicBezTo>
                    <a:pt x="2696" y="335"/>
                    <a:pt x="2695" y="403"/>
                    <a:pt x="2695" y="466"/>
                  </a:cubicBezTo>
                  <a:lnTo>
                    <a:pt x="2695" y="466"/>
                  </a:lnTo>
                  <a:cubicBezTo>
                    <a:pt x="2660" y="457"/>
                    <a:pt x="2627" y="452"/>
                    <a:pt x="2595" y="452"/>
                  </a:cubicBezTo>
                  <a:cubicBezTo>
                    <a:pt x="2402" y="452"/>
                    <a:pt x="2293" y="623"/>
                    <a:pt x="2247" y="866"/>
                  </a:cubicBezTo>
                  <a:cubicBezTo>
                    <a:pt x="2247" y="842"/>
                    <a:pt x="2241" y="818"/>
                    <a:pt x="2229" y="788"/>
                  </a:cubicBezTo>
                  <a:cubicBezTo>
                    <a:pt x="2187" y="733"/>
                    <a:pt x="2132" y="685"/>
                    <a:pt x="2041" y="648"/>
                  </a:cubicBezTo>
                  <a:cubicBezTo>
                    <a:pt x="2038" y="648"/>
                    <a:pt x="2034" y="647"/>
                    <a:pt x="2030" y="647"/>
                  </a:cubicBezTo>
                  <a:cubicBezTo>
                    <a:pt x="2016" y="647"/>
                    <a:pt x="2002" y="652"/>
                    <a:pt x="1991" y="652"/>
                  </a:cubicBezTo>
                  <a:cubicBezTo>
                    <a:pt x="1981" y="652"/>
                    <a:pt x="1974" y="649"/>
                    <a:pt x="1969" y="636"/>
                  </a:cubicBezTo>
                  <a:cubicBezTo>
                    <a:pt x="1878" y="583"/>
                    <a:pt x="1796" y="559"/>
                    <a:pt x="1720" y="559"/>
                  </a:cubicBezTo>
                  <a:cubicBezTo>
                    <a:pt x="1573" y="559"/>
                    <a:pt x="1448" y="648"/>
                    <a:pt x="1321" y="788"/>
                  </a:cubicBezTo>
                  <a:cubicBezTo>
                    <a:pt x="1303" y="800"/>
                    <a:pt x="1297" y="824"/>
                    <a:pt x="1278" y="842"/>
                  </a:cubicBezTo>
                  <a:cubicBezTo>
                    <a:pt x="1200" y="969"/>
                    <a:pt x="1133" y="1121"/>
                    <a:pt x="1115" y="1278"/>
                  </a:cubicBezTo>
                  <a:cubicBezTo>
                    <a:pt x="1081" y="1274"/>
                    <a:pt x="1048" y="1272"/>
                    <a:pt x="1014" y="1272"/>
                  </a:cubicBezTo>
                  <a:cubicBezTo>
                    <a:pt x="630" y="1272"/>
                    <a:pt x="257" y="1522"/>
                    <a:pt x="134" y="1884"/>
                  </a:cubicBezTo>
                  <a:cubicBezTo>
                    <a:pt x="1" y="2277"/>
                    <a:pt x="183" y="2755"/>
                    <a:pt x="540" y="2967"/>
                  </a:cubicBezTo>
                  <a:lnTo>
                    <a:pt x="697" y="3022"/>
                  </a:lnTo>
                  <a:cubicBezTo>
                    <a:pt x="667" y="3137"/>
                    <a:pt x="746" y="3246"/>
                    <a:pt x="849" y="3294"/>
                  </a:cubicBezTo>
                  <a:cubicBezTo>
                    <a:pt x="901" y="3314"/>
                    <a:pt x="955" y="3322"/>
                    <a:pt x="1010" y="3322"/>
                  </a:cubicBezTo>
                  <a:cubicBezTo>
                    <a:pt x="1070" y="3322"/>
                    <a:pt x="1131" y="3313"/>
                    <a:pt x="1188" y="3300"/>
                  </a:cubicBezTo>
                  <a:cubicBezTo>
                    <a:pt x="1351" y="3264"/>
                    <a:pt x="1508" y="3203"/>
                    <a:pt x="1605" y="3076"/>
                  </a:cubicBezTo>
                  <a:cubicBezTo>
                    <a:pt x="1702" y="2943"/>
                    <a:pt x="1714" y="2743"/>
                    <a:pt x="1593" y="2640"/>
                  </a:cubicBezTo>
                  <a:lnTo>
                    <a:pt x="1593" y="2640"/>
                  </a:lnTo>
                  <a:cubicBezTo>
                    <a:pt x="1677" y="2683"/>
                    <a:pt x="1768" y="2702"/>
                    <a:pt x="1860" y="2702"/>
                  </a:cubicBezTo>
                  <a:cubicBezTo>
                    <a:pt x="2186" y="2702"/>
                    <a:pt x="2521" y="2456"/>
                    <a:pt x="2568" y="2126"/>
                  </a:cubicBezTo>
                  <a:cubicBezTo>
                    <a:pt x="2629" y="2220"/>
                    <a:pt x="2736" y="2268"/>
                    <a:pt x="2849" y="2268"/>
                  </a:cubicBezTo>
                  <a:cubicBezTo>
                    <a:pt x="2916" y="2268"/>
                    <a:pt x="2985" y="2251"/>
                    <a:pt x="3046" y="2217"/>
                  </a:cubicBezTo>
                  <a:cubicBezTo>
                    <a:pt x="3198" y="2126"/>
                    <a:pt x="3288" y="1956"/>
                    <a:pt x="3295" y="1775"/>
                  </a:cubicBezTo>
                  <a:cubicBezTo>
                    <a:pt x="3301" y="1714"/>
                    <a:pt x="3295" y="1653"/>
                    <a:pt x="3307" y="1599"/>
                  </a:cubicBezTo>
                  <a:cubicBezTo>
                    <a:pt x="3331" y="1520"/>
                    <a:pt x="3385" y="1460"/>
                    <a:pt x="3428" y="1399"/>
                  </a:cubicBezTo>
                  <a:cubicBezTo>
                    <a:pt x="3712" y="994"/>
                    <a:pt x="3603" y="370"/>
                    <a:pt x="3204" y="85"/>
                  </a:cubicBezTo>
                  <a:cubicBezTo>
                    <a:pt x="3141" y="40"/>
                    <a:pt x="3068" y="0"/>
                    <a:pt x="3000" y="0"/>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70"/>
            <p:cNvSpPr/>
            <p:nvPr/>
          </p:nvSpPr>
          <p:spPr>
            <a:xfrm>
              <a:off x="4158059" y="1961928"/>
              <a:ext cx="235915" cy="211135"/>
            </a:xfrm>
            <a:custGeom>
              <a:avLst/>
              <a:gdLst/>
              <a:ahLst/>
              <a:cxnLst/>
              <a:rect l="l" t="t" r="r" b="b"/>
              <a:pathLst>
                <a:path w="3713" h="3323" extrusionOk="0">
                  <a:moveTo>
                    <a:pt x="2716" y="471"/>
                  </a:moveTo>
                  <a:cubicBezTo>
                    <a:pt x="2718" y="471"/>
                    <a:pt x="2719" y="471"/>
                    <a:pt x="2719" y="473"/>
                  </a:cubicBezTo>
                  <a:cubicBezTo>
                    <a:pt x="2718" y="472"/>
                    <a:pt x="2716" y="472"/>
                    <a:pt x="2714" y="471"/>
                  </a:cubicBezTo>
                  <a:lnTo>
                    <a:pt x="2714" y="471"/>
                  </a:lnTo>
                  <a:cubicBezTo>
                    <a:pt x="2715" y="471"/>
                    <a:pt x="2716" y="471"/>
                    <a:pt x="2716" y="471"/>
                  </a:cubicBezTo>
                  <a:close/>
                  <a:moveTo>
                    <a:pt x="3000" y="0"/>
                  </a:moveTo>
                  <a:cubicBezTo>
                    <a:pt x="2995" y="0"/>
                    <a:pt x="2990" y="0"/>
                    <a:pt x="2986" y="1"/>
                  </a:cubicBezTo>
                  <a:cubicBezTo>
                    <a:pt x="2847" y="7"/>
                    <a:pt x="2738" y="140"/>
                    <a:pt x="2713" y="273"/>
                  </a:cubicBezTo>
                  <a:cubicBezTo>
                    <a:pt x="2696" y="335"/>
                    <a:pt x="2695" y="403"/>
                    <a:pt x="2695" y="466"/>
                  </a:cubicBezTo>
                  <a:lnTo>
                    <a:pt x="2695" y="466"/>
                  </a:lnTo>
                  <a:cubicBezTo>
                    <a:pt x="2660" y="457"/>
                    <a:pt x="2627" y="452"/>
                    <a:pt x="2595" y="452"/>
                  </a:cubicBezTo>
                  <a:cubicBezTo>
                    <a:pt x="2402" y="452"/>
                    <a:pt x="2293" y="623"/>
                    <a:pt x="2247" y="866"/>
                  </a:cubicBezTo>
                  <a:cubicBezTo>
                    <a:pt x="2247" y="842"/>
                    <a:pt x="2241" y="818"/>
                    <a:pt x="2229" y="788"/>
                  </a:cubicBezTo>
                  <a:cubicBezTo>
                    <a:pt x="2187" y="733"/>
                    <a:pt x="2132" y="685"/>
                    <a:pt x="2041" y="648"/>
                  </a:cubicBezTo>
                  <a:cubicBezTo>
                    <a:pt x="2038" y="648"/>
                    <a:pt x="2034" y="647"/>
                    <a:pt x="2030" y="647"/>
                  </a:cubicBezTo>
                  <a:cubicBezTo>
                    <a:pt x="2016" y="647"/>
                    <a:pt x="2002" y="652"/>
                    <a:pt x="1991" y="652"/>
                  </a:cubicBezTo>
                  <a:cubicBezTo>
                    <a:pt x="1981" y="652"/>
                    <a:pt x="1974" y="649"/>
                    <a:pt x="1969" y="636"/>
                  </a:cubicBezTo>
                  <a:cubicBezTo>
                    <a:pt x="1878" y="583"/>
                    <a:pt x="1796" y="559"/>
                    <a:pt x="1720" y="559"/>
                  </a:cubicBezTo>
                  <a:cubicBezTo>
                    <a:pt x="1573" y="559"/>
                    <a:pt x="1448" y="648"/>
                    <a:pt x="1321" y="788"/>
                  </a:cubicBezTo>
                  <a:cubicBezTo>
                    <a:pt x="1303" y="800"/>
                    <a:pt x="1297" y="824"/>
                    <a:pt x="1278" y="842"/>
                  </a:cubicBezTo>
                  <a:cubicBezTo>
                    <a:pt x="1200" y="969"/>
                    <a:pt x="1133" y="1121"/>
                    <a:pt x="1115" y="1278"/>
                  </a:cubicBezTo>
                  <a:cubicBezTo>
                    <a:pt x="1081" y="1274"/>
                    <a:pt x="1048" y="1272"/>
                    <a:pt x="1014" y="1272"/>
                  </a:cubicBezTo>
                  <a:cubicBezTo>
                    <a:pt x="630" y="1272"/>
                    <a:pt x="257" y="1522"/>
                    <a:pt x="134" y="1884"/>
                  </a:cubicBezTo>
                  <a:cubicBezTo>
                    <a:pt x="1" y="2277"/>
                    <a:pt x="183" y="2755"/>
                    <a:pt x="540" y="2967"/>
                  </a:cubicBezTo>
                  <a:lnTo>
                    <a:pt x="697" y="3022"/>
                  </a:lnTo>
                  <a:cubicBezTo>
                    <a:pt x="667" y="3137"/>
                    <a:pt x="746" y="3246"/>
                    <a:pt x="849" y="3294"/>
                  </a:cubicBezTo>
                  <a:cubicBezTo>
                    <a:pt x="901" y="3314"/>
                    <a:pt x="955" y="3322"/>
                    <a:pt x="1010" y="3322"/>
                  </a:cubicBezTo>
                  <a:cubicBezTo>
                    <a:pt x="1070" y="3322"/>
                    <a:pt x="1131" y="3313"/>
                    <a:pt x="1188" y="3300"/>
                  </a:cubicBezTo>
                  <a:cubicBezTo>
                    <a:pt x="1351" y="3264"/>
                    <a:pt x="1508" y="3203"/>
                    <a:pt x="1605" y="3076"/>
                  </a:cubicBezTo>
                  <a:cubicBezTo>
                    <a:pt x="1702" y="2943"/>
                    <a:pt x="1714" y="2743"/>
                    <a:pt x="1593" y="2640"/>
                  </a:cubicBezTo>
                  <a:lnTo>
                    <a:pt x="1593" y="2640"/>
                  </a:lnTo>
                  <a:cubicBezTo>
                    <a:pt x="1677" y="2683"/>
                    <a:pt x="1768" y="2702"/>
                    <a:pt x="1860" y="2702"/>
                  </a:cubicBezTo>
                  <a:cubicBezTo>
                    <a:pt x="2186" y="2702"/>
                    <a:pt x="2521" y="2456"/>
                    <a:pt x="2568" y="2126"/>
                  </a:cubicBezTo>
                  <a:cubicBezTo>
                    <a:pt x="2629" y="2220"/>
                    <a:pt x="2736" y="2268"/>
                    <a:pt x="2849" y="2268"/>
                  </a:cubicBezTo>
                  <a:cubicBezTo>
                    <a:pt x="2916" y="2268"/>
                    <a:pt x="2985" y="2251"/>
                    <a:pt x="3046" y="2217"/>
                  </a:cubicBezTo>
                  <a:cubicBezTo>
                    <a:pt x="3198" y="2126"/>
                    <a:pt x="3288" y="1956"/>
                    <a:pt x="3295" y="1775"/>
                  </a:cubicBezTo>
                  <a:cubicBezTo>
                    <a:pt x="3301" y="1714"/>
                    <a:pt x="3295" y="1653"/>
                    <a:pt x="3307" y="1599"/>
                  </a:cubicBezTo>
                  <a:cubicBezTo>
                    <a:pt x="3331" y="1520"/>
                    <a:pt x="3385" y="1460"/>
                    <a:pt x="3428" y="1399"/>
                  </a:cubicBezTo>
                  <a:cubicBezTo>
                    <a:pt x="3712" y="994"/>
                    <a:pt x="3603" y="370"/>
                    <a:pt x="3204" y="85"/>
                  </a:cubicBezTo>
                  <a:cubicBezTo>
                    <a:pt x="3141" y="40"/>
                    <a:pt x="3068" y="0"/>
                    <a:pt x="30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70"/>
            <p:cNvSpPr/>
            <p:nvPr/>
          </p:nvSpPr>
          <p:spPr>
            <a:xfrm>
              <a:off x="4309280" y="1824622"/>
              <a:ext cx="418585" cy="316290"/>
            </a:xfrm>
            <a:custGeom>
              <a:avLst/>
              <a:gdLst/>
              <a:ahLst/>
              <a:cxnLst/>
              <a:rect l="l" t="t" r="r" b="b"/>
              <a:pathLst>
                <a:path w="6588" h="4978" extrusionOk="0">
                  <a:moveTo>
                    <a:pt x="2816" y="2186"/>
                  </a:moveTo>
                  <a:lnTo>
                    <a:pt x="2816" y="2186"/>
                  </a:lnTo>
                  <a:cubicBezTo>
                    <a:pt x="2815" y="2187"/>
                    <a:pt x="2814" y="2188"/>
                    <a:pt x="2813" y="2189"/>
                  </a:cubicBezTo>
                  <a:lnTo>
                    <a:pt x="2813" y="2189"/>
                  </a:lnTo>
                  <a:cubicBezTo>
                    <a:pt x="2814" y="2187"/>
                    <a:pt x="2814" y="2186"/>
                    <a:pt x="2816" y="2186"/>
                  </a:cubicBezTo>
                  <a:close/>
                  <a:moveTo>
                    <a:pt x="1626" y="1"/>
                  </a:moveTo>
                  <a:cubicBezTo>
                    <a:pt x="1486" y="1"/>
                    <a:pt x="1341" y="85"/>
                    <a:pt x="1290" y="230"/>
                  </a:cubicBezTo>
                  <a:cubicBezTo>
                    <a:pt x="1290" y="230"/>
                    <a:pt x="1290" y="181"/>
                    <a:pt x="1269" y="181"/>
                  </a:cubicBezTo>
                  <a:cubicBezTo>
                    <a:pt x="1265" y="181"/>
                    <a:pt x="1260" y="183"/>
                    <a:pt x="1254" y="188"/>
                  </a:cubicBezTo>
                  <a:cubicBezTo>
                    <a:pt x="1248" y="170"/>
                    <a:pt x="1229" y="164"/>
                    <a:pt x="1217" y="152"/>
                  </a:cubicBezTo>
                  <a:cubicBezTo>
                    <a:pt x="1129" y="71"/>
                    <a:pt x="1030" y="39"/>
                    <a:pt x="933" y="39"/>
                  </a:cubicBezTo>
                  <a:cubicBezTo>
                    <a:pt x="736" y="39"/>
                    <a:pt x="544" y="171"/>
                    <a:pt x="454" y="309"/>
                  </a:cubicBezTo>
                  <a:cubicBezTo>
                    <a:pt x="394" y="491"/>
                    <a:pt x="333" y="672"/>
                    <a:pt x="424" y="854"/>
                  </a:cubicBezTo>
                  <a:cubicBezTo>
                    <a:pt x="430" y="878"/>
                    <a:pt x="442" y="896"/>
                    <a:pt x="460" y="920"/>
                  </a:cubicBezTo>
                  <a:cubicBezTo>
                    <a:pt x="442" y="927"/>
                    <a:pt x="430" y="945"/>
                    <a:pt x="412" y="951"/>
                  </a:cubicBezTo>
                  <a:cubicBezTo>
                    <a:pt x="152" y="987"/>
                    <a:pt x="0" y="1520"/>
                    <a:pt x="364" y="1623"/>
                  </a:cubicBezTo>
                  <a:lnTo>
                    <a:pt x="436" y="2525"/>
                  </a:lnTo>
                  <a:lnTo>
                    <a:pt x="394" y="2592"/>
                  </a:lnTo>
                  <a:cubicBezTo>
                    <a:pt x="382" y="2682"/>
                    <a:pt x="382" y="2834"/>
                    <a:pt x="351" y="2906"/>
                  </a:cubicBezTo>
                  <a:cubicBezTo>
                    <a:pt x="351" y="2925"/>
                    <a:pt x="364" y="2955"/>
                    <a:pt x="370" y="2979"/>
                  </a:cubicBezTo>
                  <a:cubicBezTo>
                    <a:pt x="424" y="3136"/>
                    <a:pt x="533" y="3282"/>
                    <a:pt x="684" y="3348"/>
                  </a:cubicBezTo>
                  <a:cubicBezTo>
                    <a:pt x="782" y="3393"/>
                    <a:pt x="887" y="3413"/>
                    <a:pt x="992" y="3413"/>
                  </a:cubicBezTo>
                  <a:cubicBezTo>
                    <a:pt x="1216" y="3413"/>
                    <a:pt x="1444" y="3323"/>
                    <a:pt x="1617" y="3179"/>
                  </a:cubicBezTo>
                  <a:cubicBezTo>
                    <a:pt x="1792" y="3033"/>
                    <a:pt x="1938" y="2803"/>
                    <a:pt x="1895" y="2579"/>
                  </a:cubicBezTo>
                  <a:cubicBezTo>
                    <a:pt x="2101" y="2513"/>
                    <a:pt x="2259" y="2361"/>
                    <a:pt x="2458" y="2271"/>
                  </a:cubicBezTo>
                  <a:cubicBezTo>
                    <a:pt x="2528" y="2236"/>
                    <a:pt x="2610" y="2223"/>
                    <a:pt x="2687" y="2223"/>
                  </a:cubicBezTo>
                  <a:cubicBezTo>
                    <a:pt x="2717" y="2223"/>
                    <a:pt x="2746" y="2225"/>
                    <a:pt x="2773" y="2228"/>
                  </a:cubicBezTo>
                  <a:cubicBezTo>
                    <a:pt x="2776" y="2229"/>
                    <a:pt x="2778" y="2229"/>
                    <a:pt x="2780" y="2229"/>
                  </a:cubicBezTo>
                  <a:lnTo>
                    <a:pt x="2780" y="2229"/>
                  </a:lnTo>
                  <a:cubicBezTo>
                    <a:pt x="2657" y="2394"/>
                    <a:pt x="2686" y="2542"/>
                    <a:pt x="2791" y="2670"/>
                  </a:cubicBezTo>
                  <a:lnTo>
                    <a:pt x="2822" y="2700"/>
                  </a:lnTo>
                  <a:cubicBezTo>
                    <a:pt x="2737" y="2828"/>
                    <a:pt x="2664" y="2979"/>
                    <a:pt x="2737" y="3130"/>
                  </a:cubicBezTo>
                  <a:cubicBezTo>
                    <a:pt x="2825" y="3242"/>
                    <a:pt x="2931" y="3291"/>
                    <a:pt x="3036" y="3291"/>
                  </a:cubicBezTo>
                  <a:cubicBezTo>
                    <a:pt x="3141" y="3291"/>
                    <a:pt x="3245" y="3242"/>
                    <a:pt x="3330" y="3161"/>
                  </a:cubicBezTo>
                  <a:cubicBezTo>
                    <a:pt x="3342" y="3142"/>
                    <a:pt x="3367" y="3124"/>
                    <a:pt x="3373" y="3100"/>
                  </a:cubicBezTo>
                  <a:cubicBezTo>
                    <a:pt x="3396" y="3069"/>
                    <a:pt x="3404" y="3058"/>
                    <a:pt x="3428" y="3035"/>
                  </a:cubicBezTo>
                  <a:lnTo>
                    <a:pt x="3428" y="3035"/>
                  </a:lnTo>
                  <a:cubicBezTo>
                    <a:pt x="3165" y="3328"/>
                    <a:pt x="3561" y="3718"/>
                    <a:pt x="3839" y="3718"/>
                  </a:cubicBezTo>
                  <a:cubicBezTo>
                    <a:pt x="3845" y="3718"/>
                    <a:pt x="3851" y="3718"/>
                    <a:pt x="3857" y="3718"/>
                  </a:cubicBezTo>
                  <a:cubicBezTo>
                    <a:pt x="3869" y="3718"/>
                    <a:pt x="3880" y="3720"/>
                    <a:pt x="3891" y="3722"/>
                  </a:cubicBezTo>
                  <a:lnTo>
                    <a:pt x="3891" y="3722"/>
                  </a:lnTo>
                  <a:cubicBezTo>
                    <a:pt x="3868" y="3733"/>
                    <a:pt x="3842" y="3741"/>
                    <a:pt x="3815" y="3742"/>
                  </a:cubicBezTo>
                  <a:cubicBezTo>
                    <a:pt x="3796" y="3760"/>
                    <a:pt x="3784" y="3772"/>
                    <a:pt x="3772" y="3796"/>
                  </a:cubicBezTo>
                  <a:cubicBezTo>
                    <a:pt x="3736" y="3851"/>
                    <a:pt x="3712" y="3911"/>
                    <a:pt x="3706" y="3978"/>
                  </a:cubicBezTo>
                  <a:cubicBezTo>
                    <a:pt x="3681" y="4190"/>
                    <a:pt x="3833" y="4402"/>
                    <a:pt x="4039" y="4438"/>
                  </a:cubicBezTo>
                  <a:cubicBezTo>
                    <a:pt x="4080" y="4446"/>
                    <a:pt x="4124" y="4449"/>
                    <a:pt x="4168" y="4449"/>
                  </a:cubicBezTo>
                  <a:cubicBezTo>
                    <a:pt x="4261" y="4449"/>
                    <a:pt x="4358" y="4437"/>
                    <a:pt x="4446" y="4437"/>
                  </a:cubicBezTo>
                  <a:cubicBezTo>
                    <a:pt x="4565" y="4437"/>
                    <a:pt x="4669" y="4459"/>
                    <a:pt x="4729" y="4559"/>
                  </a:cubicBezTo>
                  <a:cubicBezTo>
                    <a:pt x="4753" y="4596"/>
                    <a:pt x="4765" y="4644"/>
                    <a:pt x="4783" y="4686"/>
                  </a:cubicBezTo>
                  <a:cubicBezTo>
                    <a:pt x="4854" y="4858"/>
                    <a:pt x="5035" y="4977"/>
                    <a:pt x="5223" y="4977"/>
                  </a:cubicBezTo>
                  <a:cubicBezTo>
                    <a:pt x="5228" y="4977"/>
                    <a:pt x="5233" y="4977"/>
                    <a:pt x="5237" y="4977"/>
                  </a:cubicBezTo>
                  <a:cubicBezTo>
                    <a:pt x="5425" y="4971"/>
                    <a:pt x="5607" y="4826"/>
                    <a:pt x="5661" y="4638"/>
                  </a:cubicBezTo>
                  <a:cubicBezTo>
                    <a:pt x="5696" y="4654"/>
                    <a:pt x="5733" y="4661"/>
                    <a:pt x="5771" y="4661"/>
                  </a:cubicBezTo>
                  <a:cubicBezTo>
                    <a:pt x="5805" y="4661"/>
                    <a:pt x="5839" y="4655"/>
                    <a:pt x="5873" y="4644"/>
                  </a:cubicBezTo>
                  <a:cubicBezTo>
                    <a:pt x="5891" y="4638"/>
                    <a:pt x="5915" y="4626"/>
                    <a:pt x="5940" y="4614"/>
                  </a:cubicBezTo>
                  <a:cubicBezTo>
                    <a:pt x="5982" y="4577"/>
                    <a:pt x="6212" y="4577"/>
                    <a:pt x="6285" y="4499"/>
                  </a:cubicBezTo>
                  <a:cubicBezTo>
                    <a:pt x="6588" y="4196"/>
                    <a:pt x="6515" y="3669"/>
                    <a:pt x="6133" y="3518"/>
                  </a:cubicBezTo>
                  <a:cubicBezTo>
                    <a:pt x="6115" y="3500"/>
                    <a:pt x="6091" y="3494"/>
                    <a:pt x="6067" y="3475"/>
                  </a:cubicBezTo>
                  <a:cubicBezTo>
                    <a:pt x="6043" y="3469"/>
                    <a:pt x="6012" y="3463"/>
                    <a:pt x="5994" y="3463"/>
                  </a:cubicBezTo>
                  <a:cubicBezTo>
                    <a:pt x="6309" y="3409"/>
                    <a:pt x="6509" y="3046"/>
                    <a:pt x="6460" y="2731"/>
                  </a:cubicBezTo>
                  <a:cubicBezTo>
                    <a:pt x="6418" y="2440"/>
                    <a:pt x="6194" y="2198"/>
                    <a:pt x="5934" y="2065"/>
                  </a:cubicBezTo>
                  <a:cubicBezTo>
                    <a:pt x="5909" y="2047"/>
                    <a:pt x="5885" y="2041"/>
                    <a:pt x="5855" y="2022"/>
                  </a:cubicBezTo>
                  <a:cubicBezTo>
                    <a:pt x="5847" y="1857"/>
                    <a:pt x="5630" y="1704"/>
                    <a:pt x="5432" y="1704"/>
                  </a:cubicBezTo>
                  <a:cubicBezTo>
                    <a:pt x="5318" y="1704"/>
                    <a:pt x="5210" y="1755"/>
                    <a:pt x="5153" y="1883"/>
                  </a:cubicBezTo>
                  <a:lnTo>
                    <a:pt x="4917" y="1883"/>
                  </a:lnTo>
                  <a:cubicBezTo>
                    <a:pt x="4856" y="1883"/>
                    <a:pt x="4789" y="1883"/>
                    <a:pt x="4741" y="1853"/>
                  </a:cubicBezTo>
                  <a:cubicBezTo>
                    <a:pt x="4723" y="1835"/>
                    <a:pt x="4705" y="1823"/>
                    <a:pt x="4692" y="1798"/>
                  </a:cubicBezTo>
                  <a:cubicBezTo>
                    <a:pt x="4674" y="1774"/>
                    <a:pt x="4668" y="1762"/>
                    <a:pt x="4662" y="1732"/>
                  </a:cubicBezTo>
                  <a:cubicBezTo>
                    <a:pt x="4856" y="1593"/>
                    <a:pt x="5007" y="1441"/>
                    <a:pt x="4935" y="1138"/>
                  </a:cubicBezTo>
                  <a:cubicBezTo>
                    <a:pt x="4856" y="1066"/>
                    <a:pt x="4783" y="987"/>
                    <a:pt x="4602" y="969"/>
                  </a:cubicBezTo>
                  <a:cubicBezTo>
                    <a:pt x="4590" y="969"/>
                    <a:pt x="4580" y="977"/>
                    <a:pt x="4570" y="977"/>
                  </a:cubicBezTo>
                  <a:cubicBezTo>
                    <a:pt x="4565" y="977"/>
                    <a:pt x="4559" y="975"/>
                    <a:pt x="4553" y="969"/>
                  </a:cubicBezTo>
                  <a:cubicBezTo>
                    <a:pt x="4499" y="878"/>
                    <a:pt x="4426" y="799"/>
                    <a:pt x="4341" y="739"/>
                  </a:cubicBezTo>
                  <a:cubicBezTo>
                    <a:pt x="4238" y="666"/>
                    <a:pt x="4117" y="612"/>
                    <a:pt x="3996" y="575"/>
                  </a:cubicBezTo>
                  <a:cubicBezTo>
                    <a:pt x="3972" y="563"/>
                    <a:pt x="3942" y="557"/>
                    <a:pt x="3924" y="551"/>
                  </a:cubicBezTo>
                  <a:cubicBezTo>
                    <a:pt x="3849" y="405"/>
                    <a:pt x="3713" y="293"/>
                    <a:pt x="3564" y="293"/>
                  </a:cubicBezTo>
                  <a:cubicBezTo>
                    <a:pt x="3459" y="293"/>
                    <a:pt x="3348" y="348"/>
                    <a:pt x="3245" y="485"/>
                  </a:cubicBezTo>
                  <a:cubicBezTo>
                    <a:pt x="3239" y="491"/>
                    <a:pt x="3252" y="503"/>
                    <a:pt x="3239" y="503"/>
                  </a:cubicBezTo>
                  <a:cubicBezTo>
                    <a:pt x="3161" y="497"/>
                    <a:pt x="3094" y="472"/>
                    <a:pt x="3028" y="442"/>
                  </a:cubicBezTo>
                  <a:cubicBezTo>
                    <a:pt x="2864" y="363"/>
                    <a:pt x="2761" y="188"/>
                    <a:pt x="2604" y="97"/>
                  </a:cubicBezTo>
                  <a:cubicBezTo>
                    <a:pt x="2508" y="40"/>
                    <a:pt x="2401" y="17"/>
                    <a:pt x="2291" y="17"/>
                  </a:cubicBezTo>
                  <a:cubicBezTo>
                    <a:pt x="2156" y="17"/>
                    <a:pt x="2016" y="51"/>
                    <a:pt x="1883" y="97"/>
                  </a:cubicBezTo>
                  <a:cubicBezTo>
                    <a:pt x="1880" y="98"/>
                    <a:pt x="1877" y="98"/>
                    <a:pt x="1874" y="98"/>
                  </a:cubicBezTo>
                  <a:cubicBezTo>
                    <a:pt x="1857" y="98"/>
                    <a:pt x="1850" y="84"/>
                    <a:pt x="1835" y="79"/>
                  </a:cubicBezTo>
                  <a:cubicBezTo>
                    <a:pt x="1777" y="26"/>
                    <a:pt x="1703" y="1"/>
                    <a:pt x="1626" y="1"/>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70"/>
            <p:cNvSpPr/>
            <p:nvPr/>
          </p:nvSpPr>
          <p:spPr>
            <a:xfrm>
              <a:off x="4309280" y="1824622"/>
              <a:ext cx="418585" cy="316290"/>
            </a:xfrm>
            <a:custGeom>
              <a:avLst/>
              <a:gdLst/>
              <a:ahLst/>
              <a:cxnLst/>
              <a:rect l="l" t="t" r="r" b="b"/>
              <a:pathLst>
                <a:path w="6588" h="4978" extrusionOk="0">
                  <a:moveTo>
                    <a:pt x="2816" y="2186"/>
                  </a:moveTo>
                  <a:lnTo>
                    <a:pt x="2816" y="2186"/>
                  </a:lnTo>
                  <a:cubicBezTo>
                    <a:pt x="2815" y="2187"/>
                    <a:pt x="2814" y="2188"/>
                    <a:pt x="2813" y="2189"/>
                  </a:cubicBezTo>
                  <a:lnTo>
                    <a:pt x="2813" y="2189"/>
                  </a:lnTo>
                  <a:cubicBezTo>
                    <a:pt x="2814" y="2187"/>
                    <a:pt x="2814" y="2186"/>
                    <a:pt x="2816" y="2186"/>
                  </a:cubicBezTo>
                  <a:close/>
                  <a:moveTo>
                    <a:pt x="1626" y="1"/>
                  </a:moveTo>
                  <a:cubicBezTo>
                    <a:pt x="1486" y="1"/>
                    <a:pt x="1341" y="85"/>
                    <a:pt x="1290" y="230"/>
                  </a:cubicBezTo>
                  <a:cubicBezTo>
                    <a:pt x="1290" y="230"/>
                    <a:pt x="1290" y="181"/>
                    <a:pt x="1269" y="181"/>
                  </a:cubicBezTo>
                  <a:cubicBezTo>
                    <a:pt x="1265" y="181"/>
                    <a:pt x="1260" y="183"/>
                    <a:pt x="1254" y="188"/>
                  </a:cubicBezTo>
                  <a:cubicBezTo>
                    <a:pt x="1248" y="170"/>
                    <a:pt x="1229" y="164"/>
                    <a:pt x="1217" y="152"/>
                  </a:cubicBezTo>
                  <a:cubicBezTo>
                    <a:pt x="1129" y="71"/>
                    <a:pt x="1030" y="39"/>
                    <a:pt x="933" y="39"/>
                  </a:cubicBezTo>
                  <a:cubicBezTo>
                    <a:pt x="736" y="39"/>
                    <a:pt x="544" y="171"/>
                    <a:pt x="454" y="309"/>
                  </a:cubicBezTo>
                  <a:cubicBezTo>
                    <a:pt x="394" y="491"/>
                    <a:pt x="333" y="672"/>
                    <a:pt x="424" y="854"/>
                  </a:cubicBezTo>
                  <a:cubicBezTo>
                    <a:pt x="430" y="878"/>
                    <a:pt x="442" y="896"/>
                    <a:pt x="460" y="920"/>
                  </a:cubicBezTo>
                  <a:cubicBezTo>
                    <a:pt x="442" y="927"/>
                    <a:pt x="430" y="945"/>
                    <a:pt x="412" y="951"/>
                  </a:cubicBezTo>
                  <a:cubicBezTo>
                    <a:pt x="152" y="987"/>
                    <a:pt x="0" y="1520"/>
                    <a:pt x="364" y="1623"/>
                  </a:cubicBezTo>
                  <a:lnTo>
                    <a:pt x="436" y="2525"/>
                  </a:lnTo>
                  <a:lnTo>
                    <a:pt x="394" y="2592"/>
                  </a:lnTo>
                  <a:cubicBezTo>
                    <a:pt x="382" y="2682"/>
                    <a:pt x="382" y="2834"/>
                    <a:pt x="351" y="2906"/>
                  </a:cubicBezTo>
                  <a:cubicBezTo>
                    <a:pt x="351" y="2925"/>
                    <a:pt x="364" y="2955"/>
                    <a:pt x="370" y="2979"/>
                  </a:cubicBezTo>
                  <a:cubicBezTo>
                    <a:pt x="424" y="3136"/>
                    <a:pt x="533" y="3282"/>
                    <a:pt x="684" y="3348"/>
                  </a:cubicBezTo>
                  <a:cubicBezTo>
                    <a:pt x="782" y="3393"/>
                    <a:pt x="887" y="3413"/>
                    <a:pt x="992" y="3413"/>
                  </a:cubicBezTo>
                  <a:cubicBezTo>
                    <a:pt x="1216" y="3413"/>
                    <a:pt x="1444" y="3323"/>
                    <a:pt x="1617" y="3179"/>
                  </a:cubicBezTo>
                  <a:cubicBezTo>
                    <a:pt x="1792" y="3033"/>
                    <a:pt x="1938" y="2803"/>
                    <a:pt x="1895" y="2579"/>
                  </a:cubicBezTo>
                  <a:cubicBezTo>
                    <a:pt x="2101" y="2513"/>
                    <a:pt x="2259" y="2361"/>
                    <a:pt x="2458" y="2271"/>
                  </a:cubicBezTo>
                  <a:cubicBezTo>
                    <a:pt x="2528" y="2236"/>
                    <a:pt x="2610" y="2223"/>
                    <a:pt x="2687" y="2223"/>
                  </a:cubicBezTo>
                  <a:cubicBezTo>
                    <a:pt x="2717" y="2223"/>
                    <a:pt x="2746" y="2225"/>
                    <a:pt x="2773" y="2228"/>
                  </a:cubicBezTo>
                  <a:cubicBezTo>
                    <a:pt x="2776" y="2229"/>
                    <a:pt x="2778" y="2229"/>
                    <a:pt x="2780" y="2229"/>
                  </a:cubicBezTo>
                  <a:lnTo>
                    <a:pt x="2780" y="2229"/>
                  </a:lnTo>
                  <a:cubicBezTo>
                    <a:pt x="2657" y="2394"/>
                    <a:pt x="2686" y="2542"/>
                    <a:pt x="2791" y="2670"/>
                  </a:cubicBezTo>
                  <a:lnTo>
                    <a:pt x="2822" y="2700"/>
                  </a:lnTo>
                  <a:cubicBezTo>
                    <a:pt x="2737" y="2828"/>
                    <a:pt x="2664" y="2979"/>
                    <a:pt x="2737" y="3130"/>
                  </a:cubicBezTo>
                  <a:cubicBezTo>
                    <a:pt x="2825" y="3242"/>
                    <a:pt x="2931" y="3291"/>
                    <a:pt x="3036" y="3291"/>
                  </a:cubicBezTo>
                  <a:cubicBezTo>
                    <a:pt x="3141" y="3291"/>
                    <a:pt x="3245" y="3242"/>
                    <a:pt x="3330" y="3161"/>
                  </a:cubicBezTo>
                  <a:cubicBezTo>
                    <a:pt x="3342" y="3142"/>
                    <a:pt x="3367" y="3124"/>
                    <a:pt x="3373" y="3100"/>
                  </a:cubicBezTo>
                  <a:cubicBezTo>
                    <a:pt x="3396" y="3069"/>
                    <a:pt x="3404" y="3058"/>
                    <a:pt x="3428" y="3035"/>
                  </a:cubicBezTo>
                  <a:lnTo>
                    <a:pt x="3428" y="3035"/>
                  </a:lnTo>
                  <a:cubicBezTo>
                    <a:pt x="3165" y="3328"/>
                    <a:pt x="3561" y="3718"/>
                    <a:pt x="3839" y="3718"/>
                  </a:cubicBezTo>
                  <a:cubicBezTo>
                    <a:pt x="3845" y="3718"/>
                    <a:pt x="3851" y="3718"/>
                    <a:pt x="3857" y="3718"/>
                  </a:cubicBezTo>
                  <a:cubicBezTo>
                    <a:pt x="3869" y="3718"/>
                    <a:pt x="3880" y="3720"/>
                    <a:pt x="3891" y="3722"/>
                  </a:cubicBezTo>
                  <a:lnTo>
                    <a:pt x="3891" y="3722"/>
                  </a:lnTo>
                  <a:cubicBezTo>
                    <a:pt x="3868" y="3733"/>
                    <a:pt x="3842" y="3741"/>
                    <a:pt x="3815" y="3742"/>
                  </a:cubicBezTo>
                  <a:cubicBezTo>
                    <a:pt x="3796" y="3760"/>
                    <a:pt x="3784" y="3772"/>
                    <a:pt x="3772" y="3796"/>
                  </a:cubicBezTo>
                  <a:cubicBezTo>
                    <a:pt x="3736" y="3851"/>
                    <a:pt x="3712" y="3911"/>
                    <a:pt x="3706" y="3978"/>
                  </a:cubicBezTo>
                  <a:cubicBezTo>
                    <a:pt x="3681" y="4190"/>
                    <a:pt x="3833" y="4402"/>
                    <a:pt x="4039" y="4438"/>
                  </a:cubicBezTo>
                  <a:cubicBezTo>
                    <a:pt x="4080" y="4446"/>
                    <a:pt x="4124" y="4449"/>
                    <a:pt x="4168" y="4449"/>
                  </a:cubicBezTo>
                  <a:cubicBezTo>
                    <a:pt x="4261" y="4449"/>
                    <a:pt x="4358" y="4437"/>
                    <a:pt x="4446" y="4437"/>
                  </a:cubicBezTo>
                  <a:cubicBezTo>
                    <a:pt x="4565" y="4437"/>
                    <a:pt x="4669" y="4459"/>
                    <a:pt x="4729" y="4559"/>
                  </a:cubicBezTo>
                  <a:cubicBezTo>
                    <a:pt x="4753" y="4596"/>
                    <a:pt x="4765" y="4644"/>
                    <a:pt x="4783" y="4686"/>
                  </a:cubicBezTo>
                  <a:cubicBezTo>
                    <a:pt x="4854" y="4858"/>
                    <a:pt x="5035" y="4977"/>
                    <a:pt x="5223" y="4977"/>
                  </a:cubicBezTo>
                  <a:cubicBezTo>
                    <a:pt x="5228" y="4977"/>
                    <a:pt x="5233" y="4977"/>
                    <a:pt x="5237" y="4977"/>
                  </a:cubicBezTo>
                  <a:cubicBezTo>
                    <a:pt x="5425" y="4971"/>
                    <a:pt x="5607" y="4826"/>
                    <a:pt x="5661" y="4638"/>
                  </a:cubicBezTo>
                  <a:cubicBezTo>
                    <a:pt x="5696" y="4654"/>
                    <a:pt x="5733" y="4661"/>
                    <a:pt x="5771" y="4661"/>
                  </a:cubicBezTo>
                  <a:cubicBezTo>
                    <a:pt x="5805" y="4661"/>
                    <a:pt x="5839" y="4655"/>
                    <a:pt x="5873" y="4644"/>
                  </a:cubicBezTo>
                  <a:cubicBezTo>
                    <a:pt x="5891" y="4638"/>
                    <a:pt x="5915" y="4626"/>
                    <a:pt x="5940" y="4614"/>
                  </a:cubicBezTo>
                  <a:cubicBezTo>
                    <a:pt x="5982" y="4577"/>
                    <a:pt x="6212" y="4577"/>
                    <a:pt x="6285" y="4499"/>
                  </a:cubicBezTo>
                  <a:cubicBezTo>
                    <a:pt x="6588" y="4196"/>
                    <a:pt x="6515" y="3669"/>
                    <a:pt x="6133" y="3518"/>
                  </a:cubicBezTo>
                  <a:cubicBezTo>
                    <a:pt x="6115" y="3500"/>
                    <a:pt x="6091" y="3494"/>
                    <a:pt x="6067" y="3475"/>
                  </a:cubicBezTo>
                  <a:cubicBezTo>
                    <a:pt x="6043" y="3469"/>
                    <a:pt x="6012" y="3463"/>
                    <a:pt x="5994" y="3463"/>
                  </a:cubicBezTo>
                  <a:cubicBezTo>
                    <a:pt x="6309" y="3409"/>
                    <a:pt x="6509" y="3046"/>
                    <a:pt x="6460" y="2731"/>
                  </a:cubicBezTo>
                  <a:cubicBezTo>
                    <a:pt x="6418" y="2440"/>
                    <a:pt x="6194" y="2198"/>
                    <a:pt x="5934" y="2065"/>
                  </a:cubicBezTo>
                  <a:cubicBezTo>
                    <a:pt x="5909" y="2047"/>
                    <a:pt x="5885" y="2041"/>
                    <a:pt x="5855" y="2022"/>
                  </a:cubicBezTo>
                  <a:cubicBezTo>
                    <a:pt x="5847" y="1857"/>
                    <a:pt x="5630" y="1704"/>
                    <a:pt x="5432" y="1704"/>
                  </a:cubicBezTo>
                  <a:cubicBezTo>
                    <a:pt x="5318" y="1704"/>
                    <a:pt x="5210" y="1755"/>
                    <a:pt x="5153" y="1883"/>
                  </a:cubicBezTo>
                  <a:lnTo>
                    <a:pt x="4917" y="1883"/>
                  </a:lnTo>
                  <a:cubicBezTo>
                    <a:pt x="4856" y="1883"/>
                    <a:pt x="4789" y="1883"/>
                    <a:pt x="4741" y="1853"/>
                  </a:cubicBezTo>
                  <a:cubicBezTo>
                    <a:pt x="4723" y="1835"/>
                    <a:pt x="4705" y="1823"/>
                    <a:pt x="4692" y="1798"/>
                  </a:cubicBezTo>
                  <a:cubicBezTo>
                    <a:pt x="4674" y="1774"/>
                    <a:pt x="4668" y="1762"/>
                    <a:pt x="4662" y="1732"/>
                  </a:cubicBezTo>
                  <a:cubicBezTo>
                    <a:pt x="4856" y="1593"/>
                    <a:pt x="5007" y="1441"/>
                    <a:pt x="4935" y="1138"/>
                  </a:cubicBezTo>
                  <a:cubicBezTo>
                    <a:pt x="4856" y="1066"/>
                    <a:pt x="4783" y="987"/>
                    <a:pt x="4602" y="969"/>
                  </a:cubicBezTo>
                  <a:cubicBezTo>
                    <a:pt x="4590" y="969"/>
                    <a:pt x="4580" y="977"/>
                    <a:pt x="4570" y="977"/>
                  </a:cubicBezTo>
                  <a:cubicBezTo>
                    <a:pt x="4565" y="977"/>
                    <a:pt x="4559" y="975"/>
                    <a:pt x="4553" y="969"/>
                  </a:cubicBezTo>
                  <a:cubicBezTo>
                    <a:pt x="4499" y="878"/>
                    <a:pt x="4426" y="799"/>
                    <a:pt x="4341" y="739"/>
                  </a:cubicBezTo>
                  <a:cubicBezTo>
                    <a:pt x="4238" y="666"/>
                    <a:pt x="4117" y="612"/>
                    <a:pt x="3996" y="575"/>
                  </a:cubicBezTo>
                  <a:cubicBezTo>
                    <a:pt x="3972" y="563"/>
                    <a:pt x="3942" y="557"/>
                    <a:pt x="3924" y="551"/>
                  </a:cubicBezTo>
                  <a:cubicBezTo>
                    <a:pt x="3849" y="405"/>
                    <a:pt x="3713" y="293"/>
                    <a:pt x="3564" y="293"/>
                  </a:cubicBezTo>
                  <a:cubicBezTo>
                    <a:pt x="3459" y="293"/>
                    <a:pt x="3348" y="348"/>
                    <a:pt x="3245" y="485"/>
                  </a:cubicBezTo>
                  <a:cubicBezTo>
                    <a:pt x="3239" y="491"/>
                    <a:pt x="3252" y="503"/>
                    <a:pt x="3239" y="503"/>
                  </a:cubicBezTo>
                  <a:cubicBezTo>
                    <a:pt x="3161" y="497"/>
                    <a:pt x="3094" y="472"/>
                    <a:pt x="3028" y="442"/>
                  </a:cubicBezTo>
                  <a:cubicBezTo>
                    <a:pt x="2864" y="363"/>
                    <a:pt x="2761" y="188"/>
                    <a:pt x="2604" y="97"/>
                  </a:cubicBezTo>
                  <a:cubicBezTo>
                    <a:pt x="2508" y="40"/>
                    <a:pt x="2401" y="17"/>
                    <a:pt x="2291" y="17"/>
                  </a:cubicBezTo>
                  <a:cubicBezTo>
                    <a:pt x="2156" y="17"/>
                    <a:pt x="2016" y="51"/>
                    <a:pt x="1883" y="97"/>
                  </a:cubicBezTo>
                  <a:cubicBezTo>
                    <a:pt x="1880" y="98"/>
                    <a:pt x="1877" y="98"/>
                    <a:pt x="1874" y="98"/>
                  </a:cubicBezTo>
                  <a:cubicBezTo>
                    <a:pt x="1857" y="98"/>
                    <a:pt x="1850" y="84"/>
                    <a:pt x="1835" y="79"/>
                  </a:cubicBezTo>
                  <a:cubicBezTo>
                    <a:pt x="1777" y="26"/>
                    <a:pt x="1703" y="1"/>
                    <a:pt x="16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70"/>
            <p:cNvSpPr/>
            <p:nvPr/>
          </p:nvSpPr>
          <p:spPr>
            <a:xfrm>
              <a:off x="4201964" y="1869798"/>
              <a:ext cx="91113" cy="87618"/>
            </a:xfrm>
            <a:custGeom>
              <a:avLst/>
              <a:gdLst/>
              <a:ahLst/>
              <a:cxnLst/>
              <a:rect l="l" t="t" r="r" b="b"/>
              <a:pathLst>
                <a:path w="1434" h="1379" extrusionOk="0">
                  <a:moveTo>
                    <a:pt x="133" y="1"/>
                  </a:moveTo>
                  <a:cubicBezTo>
                    <a:pt x="123" y="1"/>
                    <a:pt x="112" y="5"/>
                    <a:pt x="103" y="16"/>
                  </a:cubicBezTo>
                  <a:cubicBezTo>
                    <a:pt x="6" y="113"/>
                    <a:pt x="0" y="258"/>
                    <a:pt x="55" y="385"/>
                  </a:cubicBezTo>
                  <a:cubicBezTo>
                    <a:pt x="85" y="452"/>
                    <a:pt x="133" y="512"/>
                    <a:pt x="194" y="561"/>
                  </a:cubicBezTo>
                  <a:cubicBezTo>
                    <a:pt x="273" y="609"/>
                    <a:pt x="315" y="609"/>
                    <a:pt x="369" y="694"/>
                  </a:cubicBezTo>
                  <a:cubicBezTo>
                    <a:pt x="436" y="791"/>
                    <a:pt x="406" y="809"/>
                    <a:pt x="424" y="924"/>
                  </a:cubicBezTo>
                  <a:cubicBezTo>
                    <a:pt x="440" y="1080"/>
                    <a:pt x="607" y="1275"/>
                    <a:pt x="749" y="1275"/>
                  </a:cubicBezTo>
                  <a:cubicBezTo>
                    <a:pt x="783" y="1275"/>
                    <a:pt x="816" y="1263"/>
                    <a:pt x="845" y="1237"/>
                  </a:cubicBezTo>
                  <a:lnTo>
                    <a:pt x="845" y="1237"/>
                  </a:lnTo>
                  <a:cubicBezTo>
                    <a:pt x="930" y="1324"/>
                    <a:pt x="1043" y="1378"/>
                    <a:pt x="1152" y="1378"/>
                  </a:cubicBezTo>
                  <a:cubicBezTo>
                    <a:pt x="1251" y="1378"/>
                    <a:pt x="1346" y="1335"/>
                    <a:pt x="1417" y="1233"/>
                  </a:cubicBezTo>
                  <a:cubicBezTo>
                    <a:pt x="1434" y="1205"/>
                    <a:pt x="1404" y="1171"/>
                    <a:pt x="1375" y="1171"/>
                  </a:cubicBezTo>
                  <a:cubicBezTo>
                    <a:pt x="1373" y="1171"/>
                    <a:pt x="1371" y="1172"/>
                    <a:pt x="1368" y="1172"/>
                  </a:cubicBezTo>
                  <a:cubicBezTo>
                    <a:pt x="1303" y="1188"/>
                    <a:pt x="1239" y="1200"/>
                    <a:pt x="1177" y="1200"/>
                  </a:cubicBezTo>
                  <a:cubicBezTo>
                    <a:pt x="1074" y="1200"/>
                    <a:pt x="981" y="1165"/>
                    <a:pt x="908" y="1051"/>
                  </a:cubicBezTo>
                  <a:cubicBezTo>
                    <a:pt x="892" y="1024"/>
                    <a:pt x="866" y="1011"/>
                    <a:pt x="840" y="1011"/>
                  </a:cubicBezTo>
                  <a:cubicBezTo>
                    <a:pt x="808" y="1011"/>
                    <a:pt x="776" y="1030"/>
                    <a:pt x="763" y="1063"/>
                  </a:cubicBezTo>
                  <a:cubicBezTo>
                    <a:pt x="737" y="1070"/>
                    <a:pt x="715" y="1074"/>
                    <a:pt x="694" y="1074"/>
                  </a:cubicBezTo>
                  <a:cubicBezTo>
                    <a:pt x="593" y="1074"/>
                    <a:pt x="554" y="988"/>
                    <a:pt x="569" y="827"/>
                  </a:cubicBezTo>
                  <a:cubicBezTo>
                    <a:pt x="575" y="785"/>
                    <a:pt x="569" y="730"/>
                    <a:pt x="557" y="688"/>
                  </a:cubicBezTo>
                  <a:cubicBezTo>
                    <a:pt x="551" y="651"/>
                    <a:pt x="539" y="603"/>
                    <a:pt x="515" y="573"/>
                  </a:cubicBezTo>
                  <a:cubicBezTo>
                    <a:pt x="460" y="506"/>
                    <a:pt x="394" y="500"/>
                    <a:pt x="327" y="452"/>
                  </a:cubicBezTo>
                  <a:cubicBezTo>
                    <a:pt x="152" y="349"/>
                    <a:pt x="127" y="240"/>
                    <a:pt x="164" y="46"/>
                  </a:cubicBezTo>
                  <a:cubicBezTo>
                    <a:pt x="176" y="25"/>
                    <a:pt x="156" y="1"/>
                    <a:pt x="133" y="1"/>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70"/>
            <p:cNvSpPr/>
            <p:nvPr/>
          </p:nvSpPr>
          <p:spPr>
            <a:xfrm>
              <a:off x="4201964" y="1869798"/>
              <a:ext cx="91113" cy="87618"/>
            </a:xfrm>
            <a:custGeom>
              <a:avLst/>
              <a:gdLst/>
              <a:ahLst/>
              <a:cxnLst/>
              <a:rect l="l" t="t" r="r" b="b"/>
              <a:pathLst>
                <a:path w="1434" h="1379" extrusionOk="0">
                  <a:moveTo>
                    <a:pt x="133" y="1"/>
                  </a:moveTo>
                  <a:cubicBezTo>
                    <a:pt x="123" y="1"/>
                    <a:pt x="112" y="5"/>
                    <a:pt x="103" y="16"/>
                  </a:cubicBezTo>
                  <a:cubicBezTo>
                    <a:pt x="6" y="113"/>
                    <a:pt x="0" y="258"/>
                    <a:pt x="55" y="385"/>
                  </a:cubicBezTo>
                  <a:cubicBezTo>
                    <a:pt x="85" y="452"/>
                    <a:pt x="133" y="512"/>
                    <a:pt x="194" y="561"/>
                  </a:cubicBezTo>
                  <a:cubicBezTo>
                    <a:pt x="273" y="609"/>
                    <a:pt x="315" y="609"/>
                    <a:pt x="369" y="694"/>
                  </a:cubicBezTo>
                  <a:cubicBezTo>
                    <a:pt x="436" y="791"/>
                    <a:pt x="406" y="809"/>
                    <a:pt x="424" y="924"/>
                  </a:cubicBezTo>
                  <a:cubicBezTo>
                    <a:pt x="440" y="1080"/>
                    <a:pt x="607" y="1275"/>
                    <a:pt x="749" y="1275"/>
                  </a:cubicBezTo>
                  <a:cubicBezTo>
                    <a:pt x="783" y="1275"/>
                    <a:pt x="816" y="1263"/>
                    <a:pt x="845" y="1237"/>
                  </a:cubicBezTo>
                  <a:lnTo>
                    <a:pt x="845" y="1237"/>
                  </a:lnTo>
                  <a:cubicBezTo>
                    <a:pt x="930" y="1324"/>
                    <a:pt x="1043" y="1378"/>
                    <a:pt x="1152" y="1378"/>
                  </a:cubicBezTo>
                  <a:cubicBezTo>
                    <a:pt x="1251" y="1378"/>
                    <a:pt x="1346" y="1335"/>
                    <a:pt x="1417" y="1233"/>
                  </a:cubicBezTo>
                  <a:cubicBezTo>
                    <a:pt x="1434" y="1205"/>
                    <a:pt x="1404" y="1171"/>
                    <a:pt x="1375" y="1171"/>
                  </a:cubicBezTo>
                  <a:cubicBezTo>
                    <a:pt x="1373" y="1171"/>
                    <a:pt x="1371" y="1172"/>
                    <a:pt x="1368" y="1172"/>
                  </a:cubicBezTo>
                  <a:cubicBezTo>
                    <a:pt x="1303" y="1188"/>
                    <a:pt x="1239" y="1200"/>
                    <a:pt x="1177" y="1200"/>
                  </a:cubicBezTo>
                  <a:cubicBezTo>
                    <a:pt x="1074" y="1200"/>
                    <a:pt x="981" y="1165"/>
                    <a:pt x="908" y="1051"/>
                  </a:cubicBezTo>
                  <a:cubicBezTo>
                    <a:pt x="892" y="1024"/>
                    <a:pt x="866" y="1011"/>
                    <a:pt x="840" y="1011"/>
                  </a:cubicBezTo>
                  <a:cubicBezTo>
                    <a:pt x="808" y="1011"/>
                    <a:pt x="776" y="1030"/>
                    <a:pt x="763" y="1063"/>
                  </a:cubicBezTo>
                  <a:cubicBezTo>
                    <a:pt x="737" y="1070"/>
                    <a:pt x="715" y="1074"/>
                    <a:pt x="694" y="1074"/>
                  </a:cubicBezTo>
                  <a:cubicBezTo>
                    <a:pt x="593" y="1074"/>
                    <a:pt x="554" y="988"/>
                    <a:pt x="569" y="827"/>
                  </a:cubicBezTo>
                  <a:cubicBezTo>
                    <a:pt x="575" y="785"/>
                    <a:pt x="569" y="730"/>
                    <a:pt x="557" y="688"/>
                  </a:cubicBezTo>
                  <a:cubicBezTo>
                    <a:pt x="551" y="651"/>
                    <a:pt x="539" y="603"/>
                    <a:pt x="515" y="573"/>
                  </a:cubicBezTo>
                  <a:cubicBezTo>
                    <a:pt x="460" y="506"/>
                    <a:pt x="394" y="500"/>
                    <a:pt x="327" y="452"/>
                  </a:cubicBezTo>
                  <a:cubicBezTo>
                    <a:pt x="152" y="349"/>
                    <a:pt x="127" y="240"/>
                    <a:pt x="164" y="46"/>
                  </a:cubicBezTo>
                  <a:cubicBezTo>
                    <a:pt x="176" y="25"/>
                    <a:pt x="156" y="1"/>
                    <a:pt x="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70"/>
            <p:cNvSpPr/>
            <p:nvPr/>
          </p:nvSpPr>
          <p:spPr>
            <a:xfrm>
              <a:off x="4261690" y="2031630"/>
              <a:ext cx="127266" cy="106425"/>
            </a:xfrm>
            <a:custGeom>
              <a:avLst/>
              <a:gdLst/>
              <a:ahLst/>
              <a:cxnLst/>
              <a:rect l="l" t="t" r="r" b="b"/>
              <a:pathLst>
                <a:path w="2003" h="1675" extrusionOk="0">
                  <a:moveTo>
                    <a:pt x="1940" y="0"/>
                  </a:moveTo>
                  <a:cubicBezTo>
                    <a:pt x="1927" y="0"/>
                    <a:pt x="1915" y="6"/>
                    <a:pt x="1912" y="18"/>
                  </a:cubicBezTo>
                  <a:cubicBezTo>
                    <a:pt x="1821" y="205"/>
                    <a:pt x="1549" y="345"/>
                    <a:pt x="1506" y="544"/>
                  </a:cubicBezTo>
                  <a:cubicBezTo>
                    <a:pt x="1452" y="781"/>
                    <a:pt x="1706" y="774"/>
                    <a:pt x="1331" y="1041"/>
                  </a:cubicBezTo>
                  <a:cubicBezTo>
                    <a:pt x="1240" y="1107"/>
                    <a:pt x="840" y="1083"/>
                    <a:pt x="852" y="1101"/>
                  </a:cubicBezTo>
                  <a:cubicBezTo>
                    <a:pt x="842" y="1093"/>
                    <a:pt x="828" y="1089"/>
                    <a:pt x="814" y="1089"/>
                  </a:cubicBezTo>
                  <a:cubicBezTo>
                    <a:pt x="786" y="1089"/>
                    <a:pt x="757" y="1104"/>
                    <a:pt x="749" y="1132"/>
                  </a:cubicBezTo>
                  <a:cubicBezTo>
                    <a:pt x="604" y="1446"/>
                    <a:pt x="344" y="1555"/>
                    <a:pt x="29" y="1598"/>
                  </a:cubicBezTo>
                  <a:cubicBezTo>
                    <a:pt x="26" y="1597"/>
                    <a:pt x="23" y="1596"/>
                    <a:pt x="20" y="1596"/>
                  </a:cubicBezTo>
                  <a:cubicBezTo>
                    <a:pt x="0" y="1596"/>
                    <a:pt x="8" y="1636"/>
                    <a:pt x="35" y="1652"/>
                  </a:cubicBezTo>
                  <a:cubicBezTo>
                    <a:pt x="91" y="1667"/>
                    <a:pt x="146" y="1674"/>
                    <a:pt x="201" y="1674"/>
                  </a:cubicBezTo>
                  <a:cubicBezTo>
                    <a:pt x="468" y="1674"/>
                    <a:pt x="707" y="1504"/>
                    <a:pt x="841" y="1272"/>
                  </a:cubicBezTo>
                  <a:lnTo>
                    <a:pt x="841" y="1272"/>
                  </a:lnTo>
                  <a:cubicBezTo>
                    <a:pt x="902" y="1313"/>
                    <a:pt x="969" y="1333"/>
                    <a:pt x="1043" y="1333"/>
                  </a:cubicBezTo>
                  <a:cubicBezTo>
                    <a:pt x="1079" y="1333"/>
                    <a:pt x="1116" y="1328"/>
                    <a:pt x="1155" y="1319"/>
                  </a:cubicBezTo>
                  <a:cubicBezTo>
                    <a:pt x="1270" y="1289"/>
                    <a:pt x="1476" y="1174"/>
                    <a:pt x="1567" y="1089"/>
                  </a:cubicBezTo>
                  <a:cubicBezTo>
                    <a:pt x="1645" y="1017"/>
                    <a:pt x="1627" y="1017"/>
                    <a:pt x="1670" y="926"/>
                  </a:cubicBezTo>
                  <a:cubicBezTo>
                    <a:pt x="1676" y="889"/>
                    <a:pt x="1676" y="847"/>
                    <a:pt x="1670" y="817"/>
                  </a:cubicBezTo>
                  <a:cubicBezTo>
                    <a:pt x="1645" y="678"/>
                    <a:pt x="1706" y="538"/>
                    <a:pt x="1845" y="417"/>
                  </a:cubicBezTo>
                  <a:cubicBezTo>
                    <a:pt x="1948" y="272"/>
                    <a:pt x="2003" y="211"/>
                    <a:pt x="1972" y="24"/>
                  </a:cubicBezTo>
                  <a:cubicBezTo>
                    <a:pt x="1969" y="8"/>
                    <a:pt x="1954" y="0"/>
                    <a:pt x="1940" y="0"/>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70"/>
            <p:cNvSpPr/>
            <p:nvPr/>
          </p:nvSpPr>
          <p:spPr>
            <a:xfrm>
              <a:off x="4261690" y="2031630"/>
              <a:ext cx="127266" cy="106425"/>
            </a:xfrm>
            <a:custGeom>
              <a:avLst/>
              <a:gdLst/>
              <a:ahLst/>
              <a:cxnLst/>
              <a:rect l="l" t="t" r="r" b="b"/>
              <a:pathLst>
                <a:path w="2003" h="1675" extrusionOk="0">
                  <a:moveTo>
                    <a:pt x="1940" y="0"/>
                  </a:moveTo>
                  <a:cubicBezTo>
                    <a:pt x="1927" y="0"/>
                    <a:pt x="1915" y="6"/>
                    <a:pt x="1912" y="18"/>
                  </a:cubicBezTo>
                  <a:cubicBezTo>
                    <a:pt x="1821" y="205"/>
                    <a:pt x="1549" y="345"/>
                    <a:pt x="1506" y="544"/>
                  </a:cubicBezTo>
                  <a:cubicBezTo>
                    <a:pt x="1452" y="781"/>
                    <a:pt x="1706" y="774"/>
                    <a:pt x="1331" y="1041"/>
                  </a:cubicBezTo>
                  <a:cubicBezTo>
                    <a:pt x="1240" y="1107"/>
                    <a:pt x="840" y="1083"/>
                    <a:pt x="852" y="1101"/>
                  </a:cubicBezTo>
                  <a:cubicBezTo>
                    <a:pt x="842" y="1093"/>
                    <a:pt x="828" y="1089"/>
                    <a:pt x="814" y="1089"/>
                  </a:cubicBezTo>
                  <a:cubicBezTo>
                    <a:pt x="786" y="1089"/>
                    <a:pt x="757" y="1104"/>
                    <a:pt x="749" y="1132"/>
                  </a:cubicBezTo>
                  <a:cubicBezTo>
                    <a:pt x="604" y="1446"/>
                    <a:pt x="344" y="1555"/>
                    <a:pt x="29" y="1598"/>
                  </a:cubicBezTo>
                  <a:cubicBezTo>
                    <a:pt x="26" y="1597"/>
                    <a:pt x="23" y="1596"/>
                    <a:pt x="20" y="1596"/>
                  </a:cubicBezTo>
                  <a:cubicBezTo>
                    <a:pt x="0" y="1596"/>
                    <a:pt x="8" y="1636"/>
                    <a:pt x="35" y="1652"/>
                  </a:cubicBezTo>
                  <a:cubicBezTo>
                    <a:pt x="91" y="1667"/>
                    <a:pt x="146" y="1674"/>
                    <a:pt x="201" y="1674"/>
                  </a:cubicBezTo>
                  <a:cubicBezTo>
                    <a:pt x="468" y="1674"/>
                    <a:pt x="707" y="1504"/>
                    <a:pt x="841" y="1272"/>
                  </a:cubicBezTo>
                  <a:lnTo>
                    <a:pt x="841" y="1272"/>
                  </a:lnTo>
                  <a:cubicBezTo>
                    <a:pt x="902" y="1313"/>
                    <a:pt x="969" y="1333"/>
                    <a:pt x="1043" y="1333"/>
                  </a:cubicBezTo>
                  <a:cubicBezTo>
                    <a:pt x="1079" y="1333"/>
                    <a:pt x="1116" y="1328"/>
                    <a:pt x="1155" y="1319"/>
                  </a:cubicBezTo>
                  <a:cubicBezTo>
                    <a:pt x="1270" y="1289"/>
                    <a:pt x="1476" y="1174"/>
                    <a:pt x="1567" y="1089"/>
                  </a:cubicBezTo>
                  <a:cubicBezTo>
                    <a:pt x="1645" y="1017"/>
                    <a:pt x="1627" y="1017"/>
                    <a:pt x="1670" y="926"/>
                  </a:cubicBezTo>
                  <a:cubicBezTo>
                    <a:pt x="1676" y="889"/>
                    <a:pt x="1676" y="847"/>
                    <a:pt x="1670" y="817"/>
                  </a:cubicBezTo>
                  <a:cubicBezTo>
                    <a:pt x="1645" y="678"/>
                    <a:pt x="1706" y="538"/>
                    <a:pt x="1845" y="417"/>
                  </a:cubicBezTo>
                  <a:cubicBezTo>
                    <a:pt x="1948" y="272"/>
                    <a:pt x="2003" y="211"/>
                    <a:pt x="1972" y="24"/>
                  </a:cubicBezTo>
                  <a:cubicBezTo>
                    <a:pt x="1969" y="8"/>
                    <a:pt x="1954" y="0"/>
                    <a:pt x="19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70"/>
            <p:cNvSpPr/>
            <p:nvPr/>
          </p:nvSpPr>
          <p:spPr>
            <a:xfrm>
              <a:off x="4512412" y="2031312"/>
              <a:ext cx="92002" cy="90223"/>
            </a:xfrm>
            <a:custGeom>
              <a:avLst/>
              <a:gdLst/>
              <a:ahLst/>
              <a:cxnLst/>
              <a:rect l="l" t="t" r="r" b="b"/>
              <a:pathLst>
                <a:path w="1448" h="1420" extrusionOk="0">
                  <a:moveTo>
                    <a:pt x="122" y="1"/>
                  </a:moveTo>
                  <a:cubicBezTo>
                    <a:pt x="116" y="1"/>
                    <a:pt x="111" y="2"/>
                    <a:pt x="109" y="4"/>
                  </a:cubicBezTo>
                  <a:cubicBezTo>
                    <a:pt x="0" y="174"/>
                    <a:pt x="91" y="356"/>
                    <a:pt x="266" y="440"/>
                  </a:cubicBezTo>
                  <a:cubicBezTo>
                    <a:pt x="303" y="453"/>
                    <a:pt x="412" y="453"/>
                    <a:pt x="442" y="483"/>
                  </a:cubicBezTo>
                  <a:cubicBezTo>
                    <a:pt x="521" y="549"/>
                    <a:pt x="478" y="543"/>
                    <a:pt x="472" y="622"/>
                  </a:cubicBezTo>
                  <a:cubicBezTo>
                    <a:pt x="454" y="719"/>
                    <a:pt x="418" y="786"/>
                    <a:pt x="454" y="894"/>
                  </a:cubicBezTo>
                  <a:cubicBezTo>
                    <a:pt x="484" y="967"/>
                    <a:pt x="539" y="1034"/>
                    <a:pt x="612" y="1064"/>
                  </a:cubicBezTo>
                  <a:cubicBezTo>
                    <a:pt x="733" y="1112"/>
                    <a:pt x="757" y="1058"/>
                    <a:pt x="842" y="1179"/>
                  </a:cubicBezTo>
                  <a:cubicBezTo>
                    <a:pt x="947" y="1338"/>
                    <a:pt x="1060" y="1419"/>
                    <a:pt x="1218" y="1419"/>
                  </a:cubicBezTo>
                  <a:cubicBezTo>
                    <a:pt x="1277" y="1419"/>
                    <a:pt x="1343" y="1408"/>
                    <a:pt x="1417" y="1385"/>
                  </a:cubicBezTo>
                  <a:cubicBezTo>
                    <a:pt x="1447" y="1379"/>
                    <a:pt x="1447" y="1330"/>
                    <a:pt x="1417" y="1324"/>
                  </a:cubicBezTo>
                  <a:cubicBezTo>
                    <a:pt x="1356" y="1300"/>
                    <a:pt x="1296" y="1288"/>
                    <a:pt x="1229" y="1270"/>
                  </a:cubicBezTo>
                  <a:cubicBezTo>
                    <a:pt x="1096" y="1246"/>
                    <a:pt x="1005" y="1179"/>
                    <a:pt x="963" y="1052"/>
                  </a:cubicBezTo>
                  <a:cubicBezTo>
                    <a:pt x="945" y="1034"/>
                    <a:pt x="938" y="991"/>
                    <a:pt x="914" y="985"/>
                  </a:cubicBezTo>
                  <a:cubicBezTo>
                    <a:pt x="884" y="967"/>
                    <a:pt x="848" y="961"/>
                    <a:pt x="823" y="943"/>
                  </a:cubicBezTo>
                  <a:cubicBezTo>
                    <a:pt x="812" y="945"/>
                    <a:pt x="801" y="945"/>
                    <a:pt x="790" y="945"/>
                  </a:cubicBezTo>
                  <a:cubicBezTo>
                    <a:pt x="679" y="945"/>
                    <a:pt x="622" y="858"/>
                    <a:pt x="606" y="670"/>
                  </a:cubicBezTo>
                  <a:cubicBezTo>
                    <a:pt x="636" y="628"/>
                    <a:pt x="660" y="592"/>
                    <a:pt x="672" y="537"/>
                  </a:cubicBezTo>
                  <a:cubicBezTo>
                    <a:pt x="696" y="459"/>
                    <a:pt x="714" y="428"/>
                    <a:pt x="642" y="368"/>
                  </a:cubicBezTo>
                  <a:cubicBezTo>
                    <a:pt x="606" y="337"/>
                    <a:pt x="539" y="350"/>
                    <a:pt x="503" y="331"/>
                  </a:cubicBezTo>
                  <a:cubicBezTo>
                    <a:pt x="248" y="265"/>
                    <a:pt x="206" y="216"/>
                    <a:pt x="157" y="17"/>
                  </a:cubicBezTo>
                  <a:cubicBezTo>
                    <a:pt x="146" y="5"/>
                    <a:pt x="132" y="1"/>
                    <a:pt x="122" y="1"/>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70"/>
            <p:cNvSpPr/>
            <p:nvPr/>
          </p:nvSpPr>
          <p:spPr>
            <a:xfrm>
              <a:off x="4512412" y="2031312"/>
              <a:ext cx="92002" cy="90223"/>
            </a:xfrm>
            <a:custGeom>
              <a:avLst/>
              <a:gdLst/>
              <a:ahLst/>
              <a:cxnLst/>
              <a:rect l="l" t="t" r="r" b="b"/>
              <a:pathLst>
                <a:path w="1448" h="1420" extrusionOk="0">
                  <a:moveTo>
                    <a:pt x="122" y="1"/>
                  </a:moveTo>
                  <a:cubicBezTo>
                    <a:pt x="116" y="1"/>
                    <a:pt x="111" y="2"/>
                    <a:pt x="109" y="4"/>
                  </a:cubicBezTo>
                  <a:cubicBezTo>
                    <a:pt x="0" y="174"/>
                    <a:pt x="91" y="356"/>
                    <a:pt x="266" y="440"/>
                  </a:cubicBezTo>
                  <a:cubicBezTo>
                    <a:pt x="303" y="453"/>
                    <a:pt x="412" y="453"/>
                    <a:pt x="442" y="483"/>
                  </a:cubicBezTo>
                  <a:cubicBezTo>
                    <a:pt x="521" y="549"/>
                    <a:pt x="478" y="543"/>
                    <a:pt x="472" y="622"/>
                  </a:cubicBezTo>
                  <a:cubicBezTo>
                    <a:pt x="454" y="719"/>
                    <a:pt x="418" y="786"/>
                    <a:pt x="454" y="894"/>
                  </a:cubicBezTo>
                  <a:cubicBezTo>
                    <a:pt x="484" y="967"/>
                    <a:pt x="539" y="1034"/>
                    <a:pt x="612" y="1064"/>
                  </a:cubicBezTo>
                  <a:cubicBezTo>
                    <a:pt x="733" y="1112"/>
                    <a:pt x="757" y="1058"/>
                    <a:pt x="842" y="1179"/>
                  </a:cubicBezTo>
                  <a:cubicBezTo>
                    <a:pt x="947" y="1338"/>
                    <a:pt x="1060" y="1419"/>
                    <a:pt x="1218" y="1419"/>
                  </a:cubicBezTo>
                  <a:cubicBezTo>
                    <a:pt x="1277" y="1419"/>
                    <a:pt x="1343" y="1408"/>
                    <a:pt x="1417" y="1385"/>
                  </a:cubicBezTo>
                  <a:cubicBezTo>
                    <a:pt x="1447" y="1379"/>
                    <a:pt x="1447" y="1330"/>
                    <a:pt x="1417" y="1324"/>
                  </a:cubicBezTo>
                  <a:cubicBezTo>
                    <a:pt x="1356" y="1300"/>
                    <a:pt x="1296" y="1288"/>
                    <a:pt x="1229" y="1270"/>
                  </a:cubicBezTo>
                  <a:cubicBezTo>
                    <a:pt x="1096" y="1246"/>
                    <a:pt x="1005" y="1179"/>
                    <a:pt x="963" y="1052"/>
                  </a:cubicBezTo>
                  <a:cubicBezTo>
                    <a:pt x="945" y="1034"/>
                    <a:pt x="938" y="991"/>
                    <a:pt x="914" y="985"/>
                  </a:cubicBezTo>
                  <a:cubicBezTo>
                    <a:pt x="884" y="967"/>
                    <a:pt x="848" y="961"/>
                    <a:pt x="823" y="943"/>
                  </a:cubicBezTo>
                  <a:cubicBezTo>
                    <a:pt x="812" y="945"/>
                    <a:pt x="801" y="945"/>
                    <a:pt x="790" y="945"/>
                  </a:cubicBezTo>
                  <a:cubicBezTo>
                    <a:pt x="679" y="945"/>
                    <a:pt x="622" y="858"/>
                    <a:pt x="606" y="670"/>
                  </a:cubicBezTo>
                  <a:cubicBezTo>
                    <a:pt x="636" y="628"/>
                    <a:pt x="660" y="592"/>
                    <a:pt x="672" y="537"/>
                  </a:cubicBezTo>
                  <a:cubicBezTo>
                    <a:pt x="696" y="459"/>
                    <a:pt x="714" y="428"/>
                    <a:pt x="642" y="368"/>
                  </a:cubicBezTo>
                  <a:cubicBezTo>
                    <a:pt x="606" y="337"/>
                    <a:pt x="539" y="350"/>
                    <a:pt x="503" y="331"/>
                  </a:cubicBezTo>
                  <a:cubicBezTo>
                    <a:pt x="248" y="265"/>
                    <a:pt x="206" y="216"/>
                    <a:pt x="157" y="17"/>
                  </a:cubicBezTo>
                  <a:cubicBezTo>
                    <a:pt x="146" y="5"/>
                    <a:pt x="132" y="1"/>
                    <a:pt x="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70"/>
            <p:cNvSpPr/>
            <p:nvPr/>
          </p:nvSpPr>
          <p:spPr>
            <a:xfrm>
              <a:off x="4674752" y="1876914"/>
              <a:ext cx="36534" cy="40855"/>
            </a:xfrm>
            <a:custGeom>
              <a:avLst/>
              <a:gdLst/>
              <a:ahLst/>
              <a:cxnLst/>
              <a:rect l="l" t="t" r="r" b="b"/>
              <a:pathLst>
                <a:path w="575" h="643" extrusionOk="0">
                  <a:moveTo>
                    <a:pt x="461" y="0"/>
                  </a:moveTo>
                  <a:cubicBezTo>
                    <a:pt x="457" y="0"/>
                    <a:pt x="454" y="2"/>
                    <a:pt x="454" y="7"/>
                  </a:cubicBezTo>
                  <a:cubicBezTo>
                    <a:pt x="363" y="219"/>
                    <a:pt x="303" y="509"/>
                    <a:pt x="36" y="564"/>
                  </a:cubicBezTo>
                  <a:cubicBezTo>
                    <a:pt x="6" y="576"/>
                    <a:pt x="0" y="624"/>
                    <a:pt x="36" y="636"/>
                  </a:cubicBezTo>
                  <a:cubicBezTo>
                    <a:pt x="62" y="641"/>
                    <a:pt x="86" y="643"/>
                    <a:pt x="109" y="643"/>
                  </a:cubicBezTo>
                  <a:cubicBezTo>
                    <a:pt x="419" y="643"/>
                    <a:pt x="574" y="288"/>
                    <a:pt x="484" y="13"/>
                  </a:cubicBezTo>
                  <a:cubicBezTo>
                    <a:pt x="477" y="5"/>
                    <a:pt x="467" y="0"/>
                    <a:pt x="461" y="0"/>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70"/>
            <p:cNvSpPr/>
            <p:nvPr/>
          </p:nvSpPr>
          <p:spPr>
            <a:xfrm>
              <a:off x="4674752" y="1876914"/>
              <a:ext cx="36534" cy="40855"/>
            </a:xfrm>
            <a:custGeom>
              <a:avLst/>
              <a:gdLst/>
              <a:ahLst/>
              <a:cxnLst/>
              <a:rect l="l" t="t" r="r" b="b"/>
              <a:pathLst>
                <a:path w="575" h="643" extrusionOk="0">
                  <a:moveTo>
                    <a:pt x="461" y="0"/>
                  </a:moveTo>
                  <a:cubicBezTo>
                    <a:pt x="457" y="0"/>
                    <a:pt x="454" y="2"/>
                    <a:pt x="454" y="7"/>
                  </a:cubicBezTo>
                  <a:cubicBezTo>
                    <a:pt x="363" y="219"/>
                    <a:pt x="303" y="509"/>
                    <a:pt x="36" y="564"/>
                  </a:cubicBezTo>
                  <a:cubicBezTo>
                    <a:pt x="6" y="576"/>
                    <a:pt x="0" y="624"/>
                    <a:pt x="36" y="636"/>
                  </a:cubicBezTo>
                  <a:cubicBezTo>
                    <a:pt x="62" y="641"/>
                    <a:pt x="86" y="643"/>
                    <a:pt x="109" y="643"/>
                  </a:cubicBezTo>
                  <a:cubicBezTo>
                    <a:pt x="419" y="643"/>
                    <a:pt x="574" y="288"/>
                    <a:pt x="484" y="13"/>
                  </a:cubicBezTo>
                  <a:cubicBezTo>
                    <a:pt x="477" y="5"/>
                    <a:pt x="467" y="0"/>
                    <a:pt x="4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3" name="Google Shape;2563;p70"/>
          <p:cNvGrpSpPr/>
          <p:nvPr/>
        </p:nvGrpSpPr>
        <p:grpSpPr>
          <a:xfrm>
            <a:off x="6001862" y="2969947"/>
            <a:ext cx="448238" cy="1055472"/>
            <a:chOff x="5470000" y="1739950"/>
            <a:chExt cx="355406" cy="836879"/>
          </a:xfrm>
        </p:grpSpPr>
        <p:sp>
          <p:nvSpPr>
            <p:cNvPr id="2564" name="Google Shape;2564;p70"/>
            <p:cNvSpPr/>
            <p:nvPr/>
          </p:nvSpPr>
          <p:spPr>
            <a:xfrm>
              <a:off x="5470000" y="1739950"/>
              <a:ext cx="355406" cy="778973"/>
            </a:xfrm>
            <a:custGeom>
              <a:avLst/>
              <a:gdLst/>
              <a:ahLst/>
              <a:cxnLst/>
              <a:rect l="l" t="t" r="r" b="b"/>
              <a:pathLst>
                <a:path w="6377" h="13977" extrusionOk="0">
                  <a:moveTo>
                    <a:pt x="1142" y="1"/>
                  </a:moveTo>
                  <a:cubicBezTo>
                    <a:pt x="1093" y="1"/>
                    <a:pt x="1066" y="3"/>
                    <a:pt x="1066" y="3"/>
                  </a:cubicBezTo>
                  <a:cubicBezTo>
                    <a:pt x="673" y="197"/>
                    <a:pt x="49" y="603"/>
                    <a:pt x="67" y="1935"/>
                  </a:cubicBezTo>
                  <a:cubicBezTo>
                    <a:pt x="491" y="2189"/>
                    <a:pt x="1072" y="2534"/>
                    <a:pt x="1072" y="2534"/>
                  </a:cubicBezTo>
                  <a:lnTo>
                    <a:pt x="92" y="2383"/>
                  </a:lnTo>
                  <a:lnTo>
                    <a:pt x="92" y="2383"/>
                  </a:lnTo>
                  <a:cubicBezTo>
                    <a:pt x="98" y="2449"/>
                    <a:pt x="110" y="2510"/>
                    <a:pt x="116" y="2582"/>
                  </a:cubicBezTo>
                  <a:cubicBezTo>
                    <a:pt x="382" y="4441"/>
                    <a:pt x="1" y="5156"/>
                    <a:pt x="152" y="7819"/>
                  </a:cubicBezTo>
                  <a:lnTo>
                    <a:pt x="1914" y="7819"/>
                  </a:lnTo>
                  <a:lnTo>
                    <a:pt x="249" y="8661"/>
                  </a:lnTo>
                  <a:cubicBezTo>
                    <a:pt x="594" y="10502"/>
                    <a:pt x="1648" y="10659"/>
                    <a:pt x="2308" y="12197"/>
                  </a:cubicBezTo>
                  <a:cubicBezTo>
                    <a:pt x="2429" y="12469"/>
                    <a:pt x="2574" y="12705"/>
                    <a:pt x="2731" y="12899"/>
                  </a:cubicBezTo>
                  <a:lnTo>
                    <a:pt x="3355" y="12675"/>
                  </a:lnTo>
                  <a:lnTo>
                    <a:pt x="2907" y="13087"/>
                  </a:lnTo>
                  <a:cubicBezTo>
                    <a:pt x="3755" y="13953"/>
                    <a:pt x="4869" y="13977"/>
                    <a:pt x="4869" y="13977"/>
                  </a:cubicBezTo>
                  <a:cubicBezTo>
                    <a:pt x="4869" y="13977"/>
                    <a:pt x="5940" y="12076"/>
                    <a:pt x="6285" y="10598"/>
                  </a:cubicBezTo>
                  <a:cubicBezTo>
                    <a:pt x="6376" y="10211"/>
                    <a:pt x="6358" y="9769"/>
                    <a:pt x="6279" y="9291"/>
                  </a:cubicBezTo>
                  <a:lnTo>
                    <a:pt x="5377" y="9484"/>
                  </a:lnTo>
                  <a:lnTo>
                    <a:pt x="5377" y="9484"/>
                  </a:lnTo>
                  <a:lnTo>
                    <a:pt x="6188" y="8812"/>
                  </a:lnTo>
                  <a:cubicBezTo>
                    <a:pt x="5904" y="7583"/>
                    <a:pt x="5317" y="6203"/>
                    <a:pt x="5068" y="4998"/>
                  </a:cubicBezTo>
                  <a:cubicBezTo>
                    <a:pt x="4917" y="4266"/>
                    <a:pt x="4663" y="3739"/>
                    <a:pt x="4384" y="3303"/>
                  </a:cubicBezTo>
                  <a:lnTo>
                    <a:pt x="3409" y="3460"/>
                  </a:lnTo>
                  <a:lnTo>
                    <a:pt x="4027" y="2788"/>
                  </a:lnTo>
                  <a:cubicBezTo>
                    <a:pt x="3694" y="2340"/>
                    <a:pt x="3349" y="1904"/>
                    <a:pt x="3064" y="1287"/>
                  </a:cubicBezTo>
                  <a:cubicBezTo>
                    <a:pt x="2513" y="86"/>
                    <a:pt x="1435" y="1"/>
                    <a:pt x="1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70"/>
            <p:cNvSpPr/>
            <p:nvPr/>
          </p:nvSpPr>
          <p:spPr>
            <a:xfrm>
              <a:off x="5528854" y="1774226"/>
              <a:ext cx="225271" cy="802604"/>
            </a:xfrm>
            <a:custGeom>
              <a:avLst/>
              <a:gdLst/>
              <a:ahLst/>
              <a:cxnLst/>
              <a:rect l="l" t="t" r="r" b="b"/>
              <a:pathLst>
                <a:path w="4042" h="14401" extrusionOk="0">
                  <a:moveTo>
                    <a:pt x="31" y="0"/>
                  </a:moveTo>
                  <a:cubicBezTo>
                    <a:pt x="16" y="0"/>
                    <a:pt x="1" y="12"/>
                    <a:pt x="4" y="30"/>
                  </a:cubicBezTo>
                  <a:cubicBezTo>
                    <a:pt x="1324" y="4752"/>
                    <a:pt x="2571" y="9499"/>
                    <a:pt x="3679" y="14276"/>
                  </a:cubicBezTo>
                  <a:cubicBezTo>
                    <a:pt x="3699" y="14363"/>
                    <a:pt x="3764" y="14401"/>
                    <a:pt x="3831" y="14401"/>
                  </a:cubicBezTo>
                  <a:cubicBezTo>
                    <a:pt x="3933" y="14401"/>
                    <a:pt x="4041" y="14316"/>
                    <a:pt x="4012" y="14185"/>
                  </a:cubicBezTo>
                  <a:cubicBezTo>
                    <a:pt x="2904" y="9408"/>
                    <a:pt x="1603" y="4674"/>
                    <a:pt x="53" y="18"/>
                  </a:cubicBezTo>
                  <a:cubicBezTo>
                    <a:pt x="50" y="6"/>
                    <a:pt x="41" y="0"/>
                    <a:pt x="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6" name="Google Shape;2566;p70"/>
          <p:cNvGrpSpPr/>
          <p:nvPr/>
        </p:nvGrpSpPr>
        <p:grpSpPr>
          <a:xfrm>
            <a:off x="6907991" y="2939913"/>
            <a:ext cx="470309" cy="1074591"/>
            <a:chOff x="6783943" y="1761686"/>
            <a:chExt cx="372906" cy="852038"/>
          </a:xfrm>
        </p:grpSpPr>
        <p:sp>
          <p:nvSpPr>
            <p:cNvPr id="2567" name="Google Shape;2567;p70"/>
            <p:cNvSpPr/>
            <p:nvPr/>
          </p:nvSpPr>
          <p:spPr>
            <a:xfrm>
              <a:off x="6784612" y="1761686"/>
              <a:ext cx="372237" cy="759634"/>
            </a:xfrm>
            <a:custGeom>
              <a:avLst/>
              <a:gdLst/>
              <a:ahLst/>
              <a:cxnLst/>
              <a:rect l="l" t="t" r="r" b="b"/>
              <a:pathLst>
                <a:path w="6679" h="13630" extrusionOk="0">
                  <a:moveTo>
                    <a:pt x="5692" y="1"/>
                  </a:moveTo>
                  <a:cubicBezTo>
                    <a:pt x="5692" y="1"/>
                    <a:pt x="5238" y="249"/>
                    <a:pt x="3954" y="842"/>
                  </a:cubicBezTo>
                  <a:cubicBezTo>
                    <a:pt x="2677" y="1430"/>
                    <a:pt x="1" y="4112"/>
                    <a:pt x="740" y="8604"/>
                  </a:cubicBezTo>
                  <a:cubicBezTo>
                    <a:pt x="1412" y="12715"/>
                    <a:pt x="3712" y="13629"/>
                    <a:pt x="3712" y="13629"/>
                  </a:cubicBezTo>
                  <a:cubicBezTo>
                    <a:pt x="3712" y="13629"/>
                    <a:pt x="6679" y="11256"/>
                    <a:pt x="6310" y="6600"/>
                  </a:cubicBezTo>
                  <a:cubicBezTo>
                    <a:pt x="5910" y="1732"/>
                    <a:pt x="5692" y="1"/>
                    <a:pt x="5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70"/>
            <p:cNvSpPr/>
            <p:nvPr/>
          </p:nvSpPr>
          <p:spPr>
            <a:xfrm>
              <a:off x="6783943" y="1761686"/>
              <a:ext cx="318288" cy="759634"/>
            </a:xfrm>
            <a:custGeom>
              <a:avLst/>
              <a:gdLst/>
              <a:ahLst/>
              <a:cxnLst/>
              <a:rect l="l" t="t" r="r" b="b"/>
              <a:pathLst>
                <a:path w="5711" h="13630" extrusionOk="0">
                  <a:moveTo>
                    <a:pt x="5710" y="1"/>
                  </a:moveTo>
                  <a:cubicBezTo>
                    <a:pt x="5710" y="1"/>
                    <a:pt x="5256" y="249"/>
                    <a:pt x="3972" y="836"/>
                  </a:cubicBezTo>
                  <a:cubicBezTo>
                    <a:pt x="2683" y="1430"/>
                    <a:pt x="1" y="4112"/>
                    <a:pt x="745" y="8604"/>
                  </a:cubicBezTo>
                  <a:cubicBezTo>
                    <a:pt x="1418" y="12715"/>
                    <a:pt x="3718" y="13629"/>
                    <a:pt x="3718" y="13629"/>
                  </a:cubicBezTo>
                  <a:cubicBezTo>
                    <a:pt x="3718" y="13629"/>
                    <a:pt x="3748" y="13605"/>
                    <a:pt x="3809" y="13557"/>
                  </a:cubicBezTo>
                  <a:cubicBezTo>
                    <a:pt x="3470" y="12576"/>
                    <a:pt x="3149" y="11268"/>
                    <a:pt x="2901" y="9512"/>
                  </a:cubicBezTo>
                  <a:cubicBezTo>
                    <a:pt x="1962" y="2853"/>
                    <a:pt x="5710" y="1"/>
                    <a:pt x="57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70"/>
            <p:cNvSpPr/>
            <p:nvPr/>
          </p:nvSpPr>
          <p:spPr>
            <a:xfrm>
              <a:off x="6927009" y="1797020"/>
              <a:ext cx="140557" cy="816704"/>
            </a:xfrm>
            <a:custGeom>
              <a:avLst/>
              <a:gdLst/>
              <a:ahLst/>
              <a:cxnLst/>
              <a:rect l="l" t="t" r="r" b="b"/>
              <a:pathLst>
                <a:path w="2522" h="14654" extrusionOk="0">
                  <a:moveTo>
                    <a:pt x="2414" y="1"/>
                  </a:moveTo>
                  <a:cubicBezTo>
                    <a:pt x="2402" y="1"/>
                    <a:pt x="2390" y="5"/>
                    <a:pt x="2380" y="15"/>
                  </a:cubicBezTo>
                  <a:cubicBezTo>
                    <a:pt x="1539" y="862"/>
                    <a:pt x="1151" y="1994"/>
                    <a:pt x="794" y="3114"/>
                  </a:cubicBezTo>
                  <a:cubicBezTo>
                    <a:pt x="388" y="4374"/>
                    <a:pt x="146" y="5639"/>
                    <a:pt x="98" y="6971"/>
                  </a:cubicBezTo>
                  <a:cubicBezTo>
                    <a:pt x="1" y="9629"/>
                    <a:pt x="267" y="12353"/>
                    <a:pt x="1847" y="14587"/>
                  </a:cubicBezTo>
                  <a:cubicBezTo>
                    <a:pt x="1880" y="14634"/>
                    <a:pt x="1923" y="14654"/>
                    <a:pt x="1965" y="14654"/>
                  </a:cubicBezTo>
                  <a:cubicBezTo>
                    <a:pt x="2088" y="14654"/>
                    <a:pt x="2213" y="14492"/>
                    <a:pt x="2114" y="14357"/>
                  </a:cubicBezTo>
                  <a:cubicBezTo>
                    <a:pt x="600" y="12208"/>
                    <a:pt x="334" y="9490"/>
                    <a:pt x="425" y="6929"/>
                  </a:cubicBezTo>
                  <a:cubicBezTo>
                    <a:pt x="467" y="5675"/>
                    <a:pt x="618" y="4465"/>
                    <a:pt x="994" y="3266"/>
                  </a:cubicBezTo>
                  <a:cubicBezTo>
                    <a:pt x="1327" y="2170"/>
                    <a:pt x="1696" y="965"/>
                    <a:pt x="2483" y="105"/>
                  </a:cubicBezTo>
                  <a:cubicBezTo>
                    <a:pt x="2522" y="67"/>
                    <a:pt x="2464" y="1"/>
                    <a:pt x="24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70"/>
            <p:cNvSpPr/>
            <p:nvPr/>
          </p:nvSpPr>
          <p:spPr>
            <a:xfrm>
              <a:off x="6818720" y="1761686"/>
              <a:ext cx="318901" cy="703567"/>
            </a:xfrm>
            <a:custGeom>
              <a:avLst/>
              <a:gdLst/>
              <a:ahLst/>
              <a:cxnLst/>
              <a:rect l="l" t="t" r="r" b="b"/>
              <a:pathLst>
                <a:path w="5722" h="12624" extrusionOk="0">
                  <a:moveTo>
                    <a:pt x="5080" y="1"/>
                  </a:moveTo>
                  <a:cubicBezTo>
                    <a:pt x="5080" y="1"/>
                    <a:pt x="5038" y="25"/>
                    <a:pt x="4947" y="67"/>
                  </a:cubicBezTo>
                  <a:cubicBezTo>
                    <a:pt x="4717" y="309"/>
                    <a:pt x="4481" y="552"/>
                    <a:pt x="4238" y="794"/>
                  </a:cubicBezTo>
                  <a:cubicBezTo>
                    <a:pt x="4223" y="799"/>
                    <a:pt x="4234" y="813"/>
                    <a:pt x="4245" y="813"/>
                  </a:cubicBezTo>
                  <a:cubicBezTo>
                    <a:pt x="4247" y="813"/>
                    <a:pt x="4249" y="813"/>
                    <a:pt x="4251" y="812"/>
                  </a:cubicBezTo>
                  <a:cubicBezTo>
                    <a:pt x="4535" y="552"/>
                    <a:pt x="4814" y="297"/>
                    <a:pt x="5080" y="25"/>
                  </a:cubicBezTo>
                  <a:lnTo>
                    <a:pt x="5080" y="1"/>
                  </a:lnTo>
                  <a:close/>
                  <a:moveTo>
                    <a:pt x="4033" y="509"/>
                  </a:moveTo>
                  <a:cubicBezTo>
                    <a:pt x="4008" y="515"/>
                    <a:pt x="3990" y="527"/>
                    <a:pt x="3966" y="540"/>
                  </a:cubicBezTo>
                  <a:cubicBezTo>
                    <a:pt x="3972" y="697"/>
                    <a:pt x="4002" y="854"/>
                    <a:pt x="4099" y="945"/>
                  </a:cubicBezTo>
                  <a:cubicBezTo>
                    <a:pt x="4106" y="951"/>
                    <a:pt x="4112" y="954"/>
                    <a:pt x="4118" y="954"/>
                  </a:cubicBezTo>
                  <a:cubicBezTo>
                    <a:pt x="4134" y="954"/>
                    <a:pt x="4148" y="933"/>
                    <a:pt x="4148" y="915"/>
                  </a:cubicBezTo>
                  <a:cubicBezTo>
                    <a:pt x="4142" y="824"/>
                    <a:pt x="4087" y="733"/>
                    <a:pt x="4063" y="642"/>
                  </a:cubicBezTo>
                  <a:cubicBezTo>
                    <a:pt x="4051" y="600"/>
                    <a:pt x="4039" y="552"/>
                    <a:pt x="4033" y="509"/>
                  </a:cubicBezTo>
                  <a:close/>
                  <a:moveTo>
                    <a:pt x="5128" y="503"/>
                  </a:moveTo>
                  <a:cubicBezTo>
                    <a:pt x="4735" y="939"/>
                    <a:pt x="4275" y="1302"/>
                    <a:pt x="3730" y="1514"/>
                  </a:cubicBezTo>
                  <a:cubicBezTo>
                    <a:pt x="3688" y="1339"/>
                    <a:pt x="3591" y="1187"/>
                    <a:pt x="3542" y="1012"/>
                  </a:cubicBezTo>
                  <a:cubicBezTo>
                    <a:pt x="3518" y="927"/>
                    <a:pt x="3494" y="854"/>
                    <a:pt x="3470" y="770"/>
                  </a:cubicBezTo>
                  <a:cubicBezTo>
                    <a:pt x="3451" y="776"/>
                    <a:pt x="3427" y="794"/>
                    <a:pt x="3397" y="800"/>
                  </a:cubicBezTo>
                  <a:cubicBezTo>
                    <a:pt x="3433" y="1066"/>
                    <a:pt x="3512" y="1339"/>
                    <a:pt x="3669" y="1526"/>
                  </a:cubicBezTo>
                  <a:cubicBezTo>
                    <a:pt x="3675" y="1539"/>
                    <a:pt x="3669" y="1545"/>
                    <a:pt x="3663" y="1545"/>
                  </a:cubicBezTo>
                  <a:cubicBezTo>
                    <a:pt x="3645" y="1551"/>
                    <a:pt x="3657" y="1575"/>
                    <a:pt x="3669" y="1575"/>
                  </a:cubicBezTo>
                  <a:cubicBezTo>
                    <a:pt x="4069" y="1514"/>
                    <a:pt x="4432" y="1218"/>
                    <a:pt x="4735" y="957"/>
                  </a:cubicBezTo>
                  <a:cubicBezTo>
                    <a:pt x="4880" y="836"/>
                    <a:pt x="5013" y="703"/>
                    <a:pt x="5135" y="564"/>
                  </a:cubicBezTo>
                  <a:cubicBezTo>
                    <a:pt x="5135" y="546"/>
                    <a:pt x="5128" y="521"/>
                    <a:pt x="5128" y="503"/>
                  </a:cubicBezTo>
                  <a:close/>
                  <a:moveTo>
                    <a:pt x="5189" y="1091"/>
                  </a:moveTo>
                  <a:cubicBezTo>
                    <a:pt x="4977" y="1296"/>
                    <a:pt x="4765" y="1496"/>
                    <a:pt x="4541" y="1678"/>
                  </a:cubicBezTo>
                  <a:cubicBezTo>
                    <a:pt x="4432" y="1763"/>
                    <a:pt x="3700" y="2326"/>
                    <a:pt x="3391" y="2404"/>
                  </a:cubicBezTo>
                  <a:cubicBezTo>
                    <a:pt x="3131" y="2023"/>
                    <a:pt x="2888" y="1648"/>
                    <a:pt x="2707" y="1236"/>
                  </a:cubicBezTo>
                  <a:cubicBezTo>
                    <a:pt x="2695" y="1248"/>
                    <a:pt x="2670" y="1254"/>
                    <a:pt x="2658" y="1272"/>
                  </a:cubicBezTo>
                  <a:cubicBezTo>
                    <a:pt x="2798" y="1678"/>
                    <a:pt x="3003" y="2083"/>
                    <a:pt x="3294" y="2416"/>
                  </a:cubicBezTo>
                  <a:cubicBezTo>
                    <a:pt x="3276" y="2404"/>
                    <a:pt x="3270" y="2398"/>
                    <a:pt x="3264" y="2392"/>
                  </a:cubicBezTo>
                  <a:cubicBezTo>
                    <a:pt x="3259" y="2386"/>
                    <a:pt x="3254" y="2383"/>
                    <a:pt x="3249" y="2383"/>
                  </a:cubicBezTo>
                  <a:cubicBezTo>
                    <a:pt x="3242" y="2383"/>
                    <a:pt x="3236" y="2391"/>
                    <a:pt x="3239" y="2398"/>
                  </a:cubicBezTo>
                  <a:cubicBezTo>
                    <a:pt x="3261" y="2454"/>
                    <a:pt x="3307" y="2477"/>
                    <a:pt x="3368" y="2477"/>
                  </a:cubicBezTo>
                  <a:cubicBezTo>
                    <a:pt x="3625" y="2477"/>
                    <a:pt x="4150" y="2066"/>
                    <a:pt x="4263" y="1993"/>
                  </a:cubicBezTo>
                  <a:cubicBezTo>
                    <a:pt x="4584" y="1763"/>
                    <a:pt x="4917" y="1508"/>
                    <a:pt x="5207" y="1218"/>
                  </a:cubicBezTo>
                  <a:cubicBezTo>
                    <a:pt x="5201" y="1175"/>
                    <a:pt x="5201" y="1133"/>
                    <a:pt x="5189" y="1091"/>
                  </a:cubicBezTo>
                  <a:close/>
                  <a:moveTo>
                    <a:pt x="1998" y="1878"/>
                  </a:moveTo>
                  <a:cubicBezTo>
                    <a:pt x="1980" y="1890"/>
                    <a:pt x="1968" y="1908"/>
                    <a:pt x="1962" y="1920"/>
                  </a:cubicBezTo>
                  <a:cubicBezTo>
                    <a:pt x="2150" y="2459"/>
                    <a:pt x="2477" y="2955"/>
                    <a:pt x="2913" y="3355"/>
                  </a:cubicBezTo>
                  <a:cubicBezTo>
                    <a:pt x="2913" y="3361"/>
                    <a:pt x="2919" y="3367"/>
                    <a:pt x="2931" y="3367"/>
                  </a:cubicBezTo>
                  <a:lnTo>
                    <a:pt x="2937" y="3373"/>
                  </a:lnTo>
                  <a:cubicBezTo>
                    <a:pt x="2945" y="3382"/>
                    <a:pt x="2953" y="3385"/>
                    <a:pt x="2961" y="3385"/>
                  </a:cubicBezTo>
                  <a:cubicBezTo>
                    <a:pt x="2974" y="3385"/>
                    <a:pt x="2986" y="3375"/>
                    <a:pt x="2997" y="3367"/>
                  </a:cubicBezTo>
                  <a:cubicBezTo>
                    <a:pt x="3918" y="3337"/>
                    <a:pt x="4699" y="2755"/>
                    <a:pt x="5292" y="2059"/>
                  </a:cubicBezTo>
                  <a:cubicBezTo>
                    <a:pt x="5280" y="2011"/>
                    <a:pt x="5280" y="1968"/>
                    <a:pt x="5274" y="1920"/>
                  </a:cubicBezTo>
                  <a:cubicBezTo>
                    <a:pt x="5038" y="2192"/>
                    <a:pt x="4802" y="2465"/>
                    <a:pt x="4523" y="2701"/>
                  </a:cubicBezTo>
                  <a:cubicBezTo>
                    <a:pt x="4093" y="3052"/>
                    <a:pt x="3560" y="3312"/>
                    <a:pt x="3003" y="3343"/>
                  </a:cubicBezTo>
                  <a:cubicBezTo>
                    <a:pt x="3003" y="3337"/>
                    <a:pt x="2997" y="3325"/>
                    <a:pt x="2985" y="3312"/>
                  </a:cubicBezTo>
                  <a:cubicBezTo>
                    <a:pt x="2543" y="2913"/>
                    <a:pt x="2198" y="2429"/>
                    <a:pt x="1998" y="1878"/>
                  </a:cubicBezTo>
                  <a:close/>
                  <a:moveTo>
                    <a:pt x="1363" y="2634"/>
                  </a:moveTo>
                  <a:cubicBezTo>
                    <a:pt x="1357" y="2659"/>
                    <a:pt x="1344" y="2671"/>
                    <a:pt x="1338" y="2677"/>
                  </a:cubicBezTo>
                  <a:cubicBezTo>
                    <a:pt x="1617" y="3331"/>
                    <a:pt x="1998" y="3978"/>
                    <a:pt x="2598" y="4342"/>
                  </a:cubicBezTo>
                  <a:cubicBezTo>
                    <a:pt x="2598" y="4354"/>
                    <a:pt x="2598" y="4354"/>
                    <a:pt x="2604" y="4354"/>
                  </a:cubicBezTo>
                  <a:lnTo>
                    <a:pt x="2610" y="4354"/>
                  </a:lnTo>
                  <a:cubicBezTo>
                    <a:pt x="2616" y="4360"/>
                    <a:pt x="2634" y="4366"/>
                    <a:pt x="2640" y="4366"/>
                  </a:cubicBezTo>
                  <a:cubicBezTo>
                    <a:pt x="2645" y="4368"/>
                    <a:pt x="2649" y="4368"/>
                    <a:pt x="2653" y="4368"/>
                  </a:cubicBezTo>
                  <a:cubicBezTo>
                    <a:pt x="2664" y="4368"/>
                    <a:pt x="2670" y="4363"/>
                    <a:pt x="2670" y="4354"/>
                  </a:cubicBezTo>
                  <a:cubicBezTo>
                    <a:pt x="2718" y="4358"/>
                    <a:pt x="2766" y="4361"/>
                    <a:pt x="2814" y="4361"/>
                  </a:cubicBezTo>
                  <a:cubicBezTo>
                    <a:pt x="3448" y="4361"/>
                    <a:pt x="4027" y="3964"/>
                    <a:pt x="4517" y="3603"/>
                  </a:cubicBezTo>
                  <a:cubicBezTo>
                    <a:pt x="4820" y="3379"/>
                    <a:pt x="5098" y="3143"/>
                    <a:pt x="5371" y="2883"/>
                  </a:cubicBezTo>
                  <a:cubicBezTo>
                    <a:pt x="5371" y="2852"/>
                    <a:pt x="5365" y="2816"/>
                    <a:pt x="5365" y="2786"/>
                  </a:cubicBezTo>
                  <a:cubicBezTo>
                    <a:pt x="5128" y="3010"/>
                    <a:pt x="4880" y="3234"/>
                    <a:pt x="4626" y="3428"/>
                  </a:cubicBezTo>
                  <a:cubicBezTo>
                    <a:pt x="4097" y="3839"/>
                    <a:pt x="3436" y="4325"/>
                    <a:pt x="2733" y="4325"/>
                  </a:cubicBezTo>
                  <a:cubicBezTo>
                    <a:pt x="2712" y="4325"/>
                    <a:pt x="2691" y="4324"/>
                    <a:pt x="2670" y="4324"/>
                  </a:cubicBezTo>
                  <a:cubicBezTo>
                    <a:pt x="2670" y="4324"/>
                    <a:pt x="2670" y="4311"/>
                    <a:pt x="2664" y="4311"/>
                  </a:cubicBezTo>
                  <a:cubicBezTo>
                    <a:pt x="2307" y="4033"/>
                    <a:pt x="2010" y="3748"/>
                    <a:pt x="1762" y="3367"/>
                  </a:cubicBezTo>
                  <a:cubicBezTo>
                    <a:pt x="1611" y="3131"/>
                    <a:pt x="1478" y="2883"/>
                    <a:pt x="1363" y="2634"/>
                  </a:cubicBezTo>
                  <a:close/>
                  <a:moveTo>
                    <a:pt x="781" y="3633"/>
                  </a:moveTo>
                  <a:lnTo>
                    <a:pt x="757" y="3676"/>
                  </a:lnTo>
                  <a:cubicBezTo>
                    <a:pt x="909" y="3942"/>
                    <a:pt x="1096" y="4184"/>
                    <a:pt x="1308" y="4402"/>
                  </a:cubicBezTo>
                  <a:cubicBezTo>
                    <a:pt x="1629" y="4735"/>
                    <a:pt x="2029" y="5086"/>
                    <a:pt x="2458" y="5250"/>
                  </a:cubicBezTo>
                  <a:lnTo>
                    <a:pt x="2477" y="5250"/>
                  </a:lnTo>
                  <a:cubicBezTo>
                    <a:pt x="2620" y="5299"/>
                    <a:pt x="2770" y="5321"/>
                    <a:pt x="2921" y="5321"/>
                  </a:cubicBezTo>
                  <a:cubicBezTo>
                    <a:pt x="3554" y="5321"/>
                    <a:pt x="4228" y="4944"/>
                    <a:pt x="4717" y="4626"/>
                  </a:cubicBezTo>
                  <a:cubicBezTo>
                    <a:pt x="4971" y="4457"/>
                    <a:pt x="5231" y="4269"/>
                    <a:pt x="5474" y="4063"/>
                  </a:cubicBezTo>
                  <a:cubicBezTo>
                    <a:pt x="5474" y="4027"/>
                    <a:pt x="5461" y="3991"/>
                    <a:pt x="5461" y="3948"/>
                  </a:cubicBezTo>
                  <a:cubicBezTo>
                    <a:pt x="5250" y="4148"/>
                    <a:pt x="5032" y="4324"/>
                    <a:pt x="4783" y="4487"/>
                  </a:cubicBezTo>
                  <a:cubicBezTo>
                    <a:pt x="4444" y="4717"/>
                    <a:pt x="4081" y="4929"/>
                    <a:pt x="3700" y="5068"/>
                  </a:cubicBezTo>
                  <a:cubicBezTo>
                    <a:pt x="3395" y="5191"/>
                    <a:pt x="3101" y="5232"/>
                    <a:pt x="2795" y="5232"/>
                  </a:cubicBezTo>
                  <a:cubicBezTo>
                    <a:pt x="2692" y="5232"/>
                    <a:pt x="2589" y="5227"/>
                    <a:pt x="2483" y="5220"/>
                  </a:cubicBezTo>
                  <a:lnTo>
                    <a:pt x="2483" y="5214"/>
                  </a:lnTo>
                  <a:cubicBezTo>
                    <a:pt x="2071" y="4935"/>
                    <a:pt x="1677" y="4705"/>
                    <a:pt x="1332" y="4342"/>
                  </a:cubicBezTo>
                  <a:cubicBezTo>
                    <a:pt x="1120" y="4124"/>
                    <a:pt x="939" y="3888"/>
                    <a:pt x="781" y="3633"/>
                  </a:cubicBezTo>
                  <a:close/>
                  <a:moveTo>
                    <a:pt x="333" y="4778"/>
                  </a:moveTo>
                  <a:cubicBezTo>
                    <a:pt x="327" y="4790"/>
                    <a:pt x="327" y="4814"/>
                    <a:pt x="315" y="4826"/>
                  </a:cubicBezTo>
                  <a:cubicBezTo>
                    <a:pt x="763" y="5540"/>
                    <a:pt x="1520" y="6001"/>
                    <a:pt x="2295" y="6370"/>
                  </a:cubicBezTo>
                  <a:cubicBezTo>
                    <a:pt x="2300" y="6372"/>
                    <a:pt x="2305" y="6374"/>
                    <a:pt x="2309" y="6374"/>
                  </a:cubicBezTo>
                  <a:cubicBezTo>
                    <a:pt x="2337" y="6374"/>
                    <a:pt x="2350" y="6330"/>
                    <a:pt x="2313" y="6309"/>
                  </a:cubicBezTo>
                  <a:cubicBezTo>
                    <a:pt x="1556" y="5958"/>
                    <a:pt x="794" y="5480"/>
                    <a:pt x="333" y="4778"/>
                  </a:cubicBezTo>
                  <a:close/>
                  <a:moveTo>
                    <a:pt x="5522" y="4693"/>
                  </a:moveTo>
                  <a:cubicBezTo>
                    <a:pt x="5207" y="5026"/>
                    <a:pt x="4874" y="5335"/>
                    <a:pt x="4481" y="5601"/>
                  </a:cubicBezTo>
                  <a:cubicBezTo>
                    <a:pt x="3809" y="6061"/>
                    <a:pt x="3022" y="6352"/>
                    <a:pt x="2192" y="6388"/>
                  </a:cubicBezTo>
                  <a:cubicBezTo>
                    <a:pt x="2180" y="6388"/>
                    <a:pt x="2180" y="6418"/>
                    <a:pt x="2192" y="6418"/>
                  </a:cubicBezTo>
                  <a:cubicBezTo>
                    <a:pt x="2224" y="6419"/>
                    <a:pt x="2255" y="6420"/>
                    <a:pt x="2287" y="6420"/>
                  </a:cubicBezTo>
                  <a:cubicBezTo>
                    <a:pt x="3518" y="6420"/>
                    <a:pt x="4684" y="5735"/>
                    <a:pt x="5540" y="4838"/>
                  </a:cubicBezTo>
                  <a:cubicBezTo>
                    <a:pt x="5534" y="4790"/>
                    <a:pt x="5534" y="4735"/>
                    <a:pt x="5522" y="4693"/>
                  </a:cubicBezTo>
                  <a:close/>
                  <a:moveTo>
                    <a:pt x="5631" y="5686"/>
                  </a:moveTo>
                  <a:cubicBezTo>
                    <a:pt x="5352" y="5995"/>
                    <a:pt x="5026" y="6261"/>
                    <a:pt x="4693" y="6509"/>
                  </a:cubicBezTo>
                  <a:cubicBezTo>
                    <a:pt x="4335" y="6782"/>
                    <a:pt x="3972" y="7048"/>
                    <a:pt x="3560" y="7236"/>
                  </a:cubicBezTo>
                  <a:cubicBezTo>
                    <a:pt x="3137" y="7429"/>
                    <a:pt x="2713" y="7502"/>
                    <a:pt x="2259" y="7502"/>
                  </a:cubicBezTo>
                  <a:cubicBezTo>
                    <a:pt x="2259" y="7484"/>
                    <a:pt x="2253" y="7478"/>
                    <a:pt x="2241" y="7472"/>
                  </a:cubicBezTo>
                  <a:cubicBezTo>
                    <a:pt x="1351" y="7181"/>
                    <a:pt x="606" y="6594"/>
                    <a:pt x="103" y="5819"/>
                  </a:cubicBezTo>
                  <a:cubicBezTo>
                    <a:pt x="103" y="5843"/>
                    <a:pt x="97" y="5867"/>
                    <a:pt x="91" y="5886"/>
                  </a:cubicBezTo>
                  <a:cubicBezTo>
                    <a:pt x="539" y="6636"/>
                    <a:pt x="1242" y="7205"/>
                    <a:pt x="2059" y="7508"/>
                  </a:cubicBezTo>
                  <a:cubicBezTo>
                    <a:pt x="2059" y="7514"/>
                    <a:pt x="2059" y="7520"/>
                    <a:pt x="2065" y="7520"/>
                  </a:cubicBezTo>
                  <a:cubicBezTo>
                    <a:pt x="2083" y="7520"/>
                    <a:pt x="2095" y="7520"/>
                    <a:pt x="2113" y="7532"/>
                  </a:cubicBezTo>
                  <a:cubicBezTo>
                    <a:pt x="2144" y="7538"/>
                    <a:pt x="2162" y="7551"/>
                    <a:pt x="2192" y="7563"/>
                  </a:cubicBezTo>
                  <a:cubicBezTo>
                    <a:pt x="2198" y="7564"/>
                    <a:pt x="2203" y="7565"/>
                    <a:pt x="2208" y="7565"/>
                  </a:cubicBezTo>
                  <a:cubicBezTo>
                    <a:pt x="2223" y="7565"/>
                    <a:pt x="2233" y="7558"/>
                    <a:pt x="2247" y="7544"/>
                  </a:cubicBezTo>
                  <a:cubicBezTo>
                    <a:pt x="2320" y="7549"/>
                    <a:pt x="2394" y="7551"/>
                    <a:pt x="2466" y="7551"/>
                  </a:cubicBezTo>
                  <a:cubicBezTo>
                    <a:pt x="2787" y="7551"/>
                    <a:pt x="3099" y="7504"/>
                    <a:pt x="3415" y="7381"/>
                  </a:cubicBezTo>
                  <a:cubicBezTo>
                    <a:pt x="3857" y="7205"/>
                    <a:pt x="4263" y="6933"/>
                    <a:pt x="4644" y="6654"/>
                  </a:cubicBezTo>
                  <a:cubicBezTo>
                    <a:pt x="4995" y="6394"/>
                    <a:pt x="5334" y="6128"/>
                    <a:pt x="5637" y="5813"/>
                  </a:cubicBezTo>
                  <a:cubicBezTo>
                    <a:pt x="5637" y="5764"/>
                    <a:pt x="5631" y="5728"/>
                    <a:pt x="5631" y="5686"/>
                  </a:cubicBezTo>
                  <a:close/>
                  <a:moveTo>
                    <a:pt x="5716" y="6897"/>
                  </a:moveTo>
                  <a:lnTo>
                    <a:pt x="5704" y="6903"/>
                  </a:lnTo>
                  <a:cubicBezTo>
                    <a:pt x="5413" y="7181"/>
                    <a:pt x="5080" y="7417"/>
                    <a:pt x="4747" y="7641"/>
                  </a:cubicBezTo>
                  <a:cubicBezTo>
                    <a:pt x="4360" y="7908"/>
                    <a:pt x="3978" y="8174"/>
                    <a:pt x="3524" y="8319"/>
                  </a:cubicBezTo>
                  <a:cubicBezTo>
                    <a:pt x="3112" y="8447"/>
                    <a:pt x="2676" y="8477"/>
                    <a:pt x="2247" y="8501"/>
                  </a:cubicBezTo>
                  <a:cubicBezTo>
                    <a:pt x="2241" y="8489"/>
                    <a:pt x="2241" y="8489"/>
                    <a:pt x="2234" y="8489"/>
                  </a:cubicBezTo>
                  <a:cubicBezTo>
                    <a:pt x="1344" y="8326"/>
                    <a:pt x="551" y="7847"/>
                    <a:pt x="0" y="7139"/>
                  </a:cubicBezTo>
                  <a:lnTo>
                    <a:pt x="0" y="7187"/>
                  </a:lnTo>
                  <a:cubicBezTo>
                    <a:pt x="497" y="7865"/>
                    <a:pt x="1217" y="8338"/>
                    <a:pt x="2035" y="8519"/>
                  </a:cubicBezTo>
                  <a:cubicBezTo>
                    <a:pt x="2029" y="8525"/>
                    <a:pt x="2035" y="8543"/>
                    <a:pt x="2041" y="8543"/>
                  </a:cubicBezTo>
                  <a:lnTo>
                    <a:pt x="2150" y="8543"/>
                  </a:lnTo>
                  <a:cubicBezTo>
                    <a:pt x="2174" y="8550"/>
                    <a:pt x="2192" y="8550"/>
                    <a:pt x="2216" y="8562"/>
                  </a:cubicBezTo>
                  <a:cubicBezTo>
                    <a:pt x="2234" y="8562"/>
                    <a:pt x="2241" y="8562"/>
                    <a:pt x="2247" y="8543"/>
                  </a:cubicBezTo>
                  <a:cubicBezTo>
                    <a:pt x="2658" y="8543"/>
                    <a:pt x="3082" y="8513"/>
                    <a:pt x="3476" y="8398"/>
                  </a:cubicBezTo>
                  <a:cubicBezTo>
                    <a:pt x="3936" y="8271"/>
                    <a:pt x="4335" y="8005"/>
                    <a:pt x="4735" y="7750"/>
                  </a:cubicBezTo>
                  <a:cubicBezTo>
                    <a:pt x="5056" y="7544"/>
                    <a:pt x="5401" y="7302"/>
                    <a:pt x="5722" y="7024"/>
                  </a:cubicBezTo>
                  <a:cubicBezTo>
                    <a:pt x="5722" y="6975"/>
                    <a:pt x="5716" y="6933"/>
                    <a:pt x="5716" y="6897"/>
                  </a:cubicBezTo>
                  <a:close/>
                  <a:moveTo>
                    <a:pt x="5698" y="7999"/>
                  </a:moveTo>
                  <a:lnTo>
                    <a:pt x="5698" y="7999"/>
                  </a:lnTo>
                  <a:cubicBezTo>
                    <a:pt x="5334" y="8332"/>
                    <a:pt x="4947" y="8628"/>
                    <a:pt x="4499" y="8870"/>
                  </a:cubicBezTo>
                  <a:cubicBezTo>
                    <a:pt x="3797" y="9264"/>
                    <a:pt x="3052" y="9476"/>
                    <a:pt x="2265" y="9633"/>
                  </a:cubicBezTo>
                  <a:cubicBezTo>
                    <a:pt x="2253" y="9633"/>
                    <a:pt x="2247" y="9627"/>
                    <a:pt x="2241" y="9627"/>
                  </a:cubicBezTo>
                  <a:cubicBezTo>
                    <a:pt x="1459" y="9524"/>
                    <a:pt x="739" y="9246"/>
                    <a:pt x="152" y="8761"/>
                  </a:cubicBezTo>
                  <a:lnTo>
                    <a:pt x="152" y="8761"/>
                  </a:lnTo>
                  <a:cubicBezTo>
                    <a:pt x="158" y="8786"/>
                    <a:pt x="158" y="8810"/>
                    <a:pt x="164" y="8828"/>
                  </a:cubicBezTo>
                  <a:cubicBezTo>
                    <a:pt x="751" y="9324"/>
                    <a:pt x="1478" y="9657"/>
                    <a:pt x="2234" y="9706"/>
                  </a:cubicBezTo>
                  <a:cubicBezTo>
                    <a:pt x="2265" y="9706"/>
                    <a:pt x="2277" y="9688"/>
                    <a:pt x="2277" y="9664"/>
                  </a:cubicBezTo>
                  <a:cubicBezTo>
                    <a:pt x="3088" y="9609"/>
                    <a:pt x="3899" y="9306"/>
                    <a:pt x="4602" y="8913"/>
                  </a:cubicBezTo>
                  <a:cubicBezTo>
                    <a:pt x="4977" y="8701"/>
                    <a:pt x="5352" y="8447"/>
                    <a:pt x="5692" y="8156"/>
                  </a:cubicBezTo>
                  <a:cubicBezTo>
                    <a:pt x="5692" y="8108"/>
                    <a:pt x="5698" y="8053"/>
                    <a:pt x="5698" y="7999"/>
                  </a:cubicBezTo>
                  <a:close/>
                  <a:moveTo>
                    <a:pt x="5474" y="9524"/>
                  </a:moveTo>
                  <a:lnTo>
                    <a:pt x="5474" y="9524"/>
                  </a:lnTo>
                  <a:cubicBezTo>
                    <a:pt x="5207" y="9748"/>
                    <a:pt x="4917" y="9930"/>
                    <a:pt x="4614" y="10087"/>
                  </a:cubicBezTo>
                  <a:cubicBezTo>
                    <a:pt x="3972" y="10430"/>
                    <a:pt x="3297" y="10701"/>
                    <a:pt x="2567" y="10701"/>
                  </a:cubicBezTo>
                  <a:cubicBezTo>
                    <a:pt x="2472" y="10701"/>
                    <a:pt x="2375" y="10697"/>
                    <a:pt x="2277" y="10687"/>
                  </a:cubicBezTo>
                  <a:cubicBezTo>
                    <a:pt x="2271" y="10687"/>
                    <a:pt x="2265" y="10693"/>
                    <a:pt x="2265" y="10699"/>
                  </a:cubicBezTo>
                  <a:cubicBezTo>
                    <a:pt x="1611" y="10638"/>
                    <a:pt x="1011" y="10451"/>
                    <a:pt x="485" y="10124"/>
                  </a:cubicBezTo>
                  <a:lnTo>
                    <a:pt x="485" y="10124"/>
                  </a:lnTo>
                  <a:cubicBezTo>
                    <a:pt x="491" y="10154"/>
                    <a:pt x="509" y="10196"/>
                    <a:pt x="515" y="10227"/>
                  </a:cubicBezTo>
                  <a:cubicBezTo>
                    <a:pt x="1066" y="10566"/>
                    <a:pt x="1720" y="10771"/>
                    <a:pt x="2362" y="10771"/>
                  </a:cubicBezTo>
                  <a:cubicBezTo>
                    <a:pt x="2386" y="10771"/>
                    <a:pt x="2392" y="10753"/>
                    <a:pt x="2392" y="10741"/>
                  </a:cubicBezTo>
                  <a:cubicBezTo>
                    <a:pt x="2504" y="10759"/>
                    <a:pt x="2616" y="10767"/>
                    <a:pt x="2728" y="10767"/>
                  </a:cubicBezTo>
                  <a:cubicBezTo>
                    <a:pt x="3434" y="10767"/>
                    <a:pt x="4136" y="10446"/>
                    <a:pt x="4747" y="10112"/>
                  </a:cubicBezTo>
                  <a:cubicBezTo>
                    <a:pt x="4971" y="9990"/>
                    <a:pt x="5207" y="9839"/>
                    <a:pt x="5431" y="9670"/>
                  </a:cubicBezTo>
                  <a:cubicBezTo>
                    <a:pt x="5449" y="9627"/>
                    <a:pt x="5455" y="9573"/>
                    <a:pt x="5474" y="9524"/>
                  </a:cubicBezTo>
                  <a:close/>
                  <a:moveTo>
                    <a:pt x="5098" y="10681"/>
                  </a:moveTo>
                  <a:lnTo>
                    <a:pt x="5098" y="10681"/>
                  </a:lnTo>
                  <a:cubicBezTo>
                    <a:pt x="4917" y="10838"/>
                    <a:pt x="4729" y="10995"/>
                    <a:pt x="4535" y="11135"/>
                  </a:cubicBezTo>
                  <a:cubicBezTo>
                    <a:pt x="4220" y="11359"/>
                    <a:pt x="3887" y="11528"/>
                    <a:pt x="3512" y="11607"/>
                  </a:cubicBezTo>
                  <a:cubicBezTo>
                    <a:pt x="3342" y="11649"/>
                    <a:pt x="3173" y="11680"/>
                    <a:pt x="2997" y="11698"/>
                  </a:cubicBezTo>
                  <a:cubicBezTo>
                    <a:pt x="2906" y="11712"/>
                    <a:pt x="2737" y="11755"/>
                    <a:pt x="2589" y="11755"/>
                  </a:cubicBezTo>
                  <a:cubicBezTo>
                    <a:pt x="2484" y="11755"/>
                    <a:pt x="2389" y="11732"/>
                    <a:pt x="2343" y="11661"/>
                  </a:cubicBezTo>
                  <a:cubicBezTo>
                    <a:pt x="2342" y="11658"/>
                    <a:pt x="2339" y="11657"/>
                    <a:pt x="2335" y="11657"/>
                  </a:cubicBezTo>
                  <a:cubicBezTo>
                    <a:pt x="2327" y="11657"/>
                    <a:pt x="2317" y="11667"/>
                    <a:pt x="2325" y="11680"/>
                  </a:cubicBezTo>
                  <a:cubicBezTo>
                    <a:pt x="2368" y="11752"/>
                    <a:pt x="2422" y="11777"/>
                    <a:pt x="2507" y="11783"/>
                  </a:cubicBezTo>
                  <a:cubicBezTo>
                    <a:pt x="2023" y="11777"/>
                    <a:pt x="1575" y="11722"/>
                    <a:pt x="1120" y="11534"/>
                  </a:cubicBezTo>
                  <a:cubicBezTo>
                    <a:pt x="1102" y="11528"/>
                    <a:pt x="1090" y="11516"/>
                    <a:pt x="1066" y="11510"/>
                  </a:cubicBezTo>
                  <a:lnTo>
                    <a:pt x="1066" y="11510"/>
                  </a:lnTo>
                  <a:cubicBezTo>
                    <a:pt x="1084" y="11540"/>
                    <a:pt x="1096" y="11571"/>
                    <a:pt x="1114" y="11595"/>
                  </a:cubicBezTo>
                  <a:cubicBezTo>
                    <a:pt x="1492" y="11754"/>
                    <a:pt x="1898" y="11852"/>
                    <a:pt x="2302" y="11852"/>
                  </a:cubicBezTo>
                  <a:cubicBezTo>
                    <a:pt x="2391" y="11852"/>
                    <a:pt x="2479" y="11847"/>
                    <a:pt x="2567" y="11837"/>
                  </a:cubicBezTo>
                  <a:cubicBezTo>
                    <a:pt x="2598" y="11837"/>
                    <a:pt x="2598" y="11789"/>
                    <a:pt x="2574" y="11783"/>
                  </a:cubicBezTo>
                  <a:lnTo>
                    <a:pt x="2574" y="11783"/>
                  </a:lnTo>
                  <a:cubicBezTo>
                    <a:pt x="2588" y="11783"/>
                    <a:pt x="2603" y="11783"/>
                    <a:pt x="2618" y="11783"/>
                  </a:cubicBezTo>
                  <a:cubicBezTo>
                    <a:pt x="2768" y="11783"/>
                    <a:pt x="2928" y="11757"/>
                    <a:pt x="3082" y="11746"/>
                  </a:cubicBezTo>
                  <a:cubicBezTo>
                    <a:pt x="3500" y="11698"/>
                    <a:pt x="3912" y="11595"/>
                    <a:pt x="4281" y="11377"/>
                  </a:cubicBezTo>
                  <a:cubicBezTo>
                    <a:pt x="4541" y="11226"/>
                    <a:pt x="4795" y="11032"/>
                    <a:pt x="5032" y="10838"/>
                  </a:cubicBezTo>
                  <a:lnTo>
                    <a:pt x="5098" y="10681"/>
                  </a:lnTo>
                  <a:close/>
                  <a:moveTo>
                    <a:pt x="4360" y="12134"/>
                  </a:moveTo>
                  <a:lnTo>
                    <a:pt x="4360" y="12134"/>
                  </a:lnTo>
                  <a:cubicBezTo>
                    <a:pt x="4341" y="12140"/>
                    <a:pt x="4329" y="12152"/>
                    <a:pt x="4311" y="12164"/>
                  </a:cubicBezTo>
                  <a:cubicBezTo>
                    <a:pt x="3879" y="12419"/>
                    <a:pt x="3401" y="12567"/>
                    <a:pt x="2900" y="12567"/>
                  </a:cubicBezTo>
                  <a:cubicBezTo>
                    <a:pt x="2854" y="12567"/>
                    <a:pt x="2808" y="12566"/>
                    <a:pt x="2761" y="12564"/>
                  </a:cubicBezTo>
                  <a:cubicBezTo>
                    <a:pt x="2761" y="12558"/>
                    <a:pt x="2755" y="12558"/>
                    <a:pt x="2749" y="12558"/>
                  </a:cubicBezTo>
                  <a:cubicBezTo>
                    <a:pt x="2555" y="12533"/>
                    <a:pt x="2368" y="12545"/>
                    <a:pt x="2174" y="12515"/>
                  </a:cubicBezTo>
                  <a:cubicBezTo>
                    <a:pt x="1998" y="12497"/>
                    <a:pt x="1829" y="12467"/>
                    <a:pt x="1665" y="12418"/>
                  </a:cubicBezTo>
                  <a:lnTo>
                    <a:pt x="1665" y="12418"/>
                  </a:lnTo>
                  <a:cubicBezTo>
                    <a:pt x="1677" y="12442"/>
                    <a:pt x="1696" y="12455"/>
                    <a:pt x="1708" y="12479"/>
                  </a:cubicBezTo>
                  <a:cubicBezTo>
                    <a:pt x="1972" y="12552"/>
                    <a:pt x="2265" y="12610"/>
                    <a:pt x="2540" y="12610"/>
                  </a:cubicBezTo>
                  <a:cubicBezTo>
                    <a:pt x="2605" y="12610"/>
                    <a:pt x="2669" y="12607"/>
                    <a:pt x="2731" y="12600"/>
                  </a:cubicBezTo>
                  <a:cubicBezTo>
                    <a:pt x="2832" y="12616"/>
                    <a:pt x="2934" y="12624"/>
                    <a:pt x="3034" y="12624"/>
                  </a:cubicBezTo>
                  <a:cubicBezTo>
                    <a:pt x="3464" y="12624"/>
                    <a:pt x="3885" y="12486"/>
                    <a:pt x="4263" y="12285"/>
                  </a:cubicBezTo>
                  <a:cubicBezTo>
                    <a:pt x="4293" y="12231"/>
                    <a:pt x="4329" y="12176"/>
                    <a:pt x="4360" y="121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1" name="Google Shape;2571;p70"/>
          <p:cNvGrpSpPr/>
          <p:nvPr/>
        </p:nvGrpSpPr>
        <p:grpSpPr>
          <a:xfrm>
            <a:off x="5730256" y="1798171"/>
            <a:ext cx="796315" cy="787738"/>
            <a:chOff x="5988972" y="1871367"/>
            <a:chExt cx="631395" cy="624594"/>
          </a:xfrm>
        </p:grpSpPr>
        <p:sp>
          <p:nvSpPr>
            <p:cNvPr id="2572" name="Google Shape;2572;p70"/>
            <p:cNvSpPr/>
            <p:nvPr/>
          </p:nvSpPr>
          <p:spPr>
            <a:xfrm>
              <a:off x="6279172" y="1871367"/>
              <a:ext cx="76298" cy="309483"/>
            </a:xfrm>
            <a:custGeom>
              <a:avLst/>
              <a:gdLst/>
              <a:ahLst/>
              <a:cxnLst/>
              <a:rect l="l" t="t" r="r" b="b"/>
              <a:pathLst>
                <a:path w="1369" h="5553" extrusionOk="0">
                  <a:moveTo>
                    <a:pt x="206" y="0"/>
                  </a:moveTo>
                  <a:cubicBezTo>
                    <a:pt x="206" y="0"/>
                    <a:pt x="0" y="1811"/>
                    <a:pt x="79" y="2798"/>
                  </a:cubicBezTo>
                  <a:cubicBezTo>
                    <a:pt x="152" y="3790"/>
                    <a:pt x="909" y="5552"/>
                    <a:pt x="909" y="5552"/>
                  </a:cubicBezTo>
                  <a:cubicBezTo>
                    <a:pt x="909" y="5552"/>
                    <a:pt x="1369" y="3809"/>
                    <a:pt x="1157" y="2798"/>
                  </a:cubicBezTo>
                  <a:cubicBezTo>
                    <a:pt x="939" y="1792"/>
                    <a:pt x="206" y="0"/>
                    <a:pt x="2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70"/>
            <p:cNvSpPr/>
            <p:nvPr/>
          </p:nvSpPr>
          <p:spPr>
            <a:xfrm>
              <a:off x="6098654" y="1969903"/>
              <a:ext cx="222094" cy="220032"/>
            </a:xfrm>
            <a:custGeom>
              <a:avLst/>
              <a:gdLst/>
              <a:ahLst/>
              <a:cxnLst/>
              <a:rect l="l" t="t" r="r" b="b"/>
              <a:pathLst>
                <a:path w="3985" h="3948" extrusionOk="0">
                  <a:moveTo>
                    <a:pt x="0" y="0"/>
                  </a:moveTo>
                  <a:cubicBezTo>
                    <a:pt x="0" y="0"/>
                    <a:pt x="957" y="1556"/>
                    <a:pt x="1629" y="2289"/>
                  </a:cubicBezTo>
                  <a:cubicBezTo>
                    <a:pt x="2301" y="3021"/>
                    <a:pt x="3984" y="3948"/>
                    <a:pt x="3984" y="3948"/>
                  </a:cubicBezTo>
                  <a:cubicBezTo>
                    <a:pt x="3984" y="3948"/>
                    <a:pt x="3270" y="2289"/>
                    <a:pt x="2477" y="1623"/>
                  </a:cubicBezTo>
                  <a:cubicBezTo>
                    <a:pt x="1683" y="957"/>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70"/>
            <p:cNvSpPr/>
            <p:nvPr/>
          </p:nvSpPr>
          <p:spPr>
            <a:xfrm>
              <a:off x="6344268" y="1920635"/>
              <a:ext cx="128296" cy="257819"/>
            </a:xfrm>
            <a:custGeom>
              <a:avLst/>
              <a:gdLst/>
              <a:ahLst/>
              <a:cxnLst/>
              <a:rect l="l" t="t" r="r" b="b"/>
              <a:pathLst>
                <a:path w="2302" h="4626" extrusionOk="0">
                  <a:moveTo>
                    <a:pt x="2302" y="0"/>
                  </a:moveTo>
                  <a:cubicBezTo>
                    <a:pt x="2301" y="1"/>
                    <a:pt x="1194" y="1260"/>
                    <a:pt x="740" y="2059"/>
                  </a:cubicBezTo>
                  <a:cubicBezTo>
                    <a:pt x="291" y="2864"/>
                    <a:pt x="1" y="4626"/>
                    <a:pt x="1" y="4626"/>
                  </a:cubicBezTo>
                  <a:cubicBezTo>
                    <a:pt x="1" y="4626"/>
                    <a:pt x="1284" y="3560"/>
                    <a:pt x="1636" y="2664"/>
                  </a:cubicBezTo>
                  <a:cubicBezTo>
                    <a:pt x="1981" y="1774"/>
                    <a:pt x="2302" y="1"/>
                    <a:pt x="2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70"/>
            <p:cNvSpPr/>
            <p:nvPr/>
          </p:nvSpPr>
          <p:spPr>
            <a:xfrm>
              <a:off x="6346999" y="2072450"/>
              <a:ext cx="265621" cy="144849"/>
            </a:xfrm>
            <a:custGeom>
              <a:avLst/>
              <a:gdLst/>
              <a:ahLst/>
              <a:cxnLst/>
              <a:rect l="l" t="t" r="r" b="b"/>
              <a:pathLst>
                <a:path w="4766" h="2599" extrusionOk="0">
                  <a:moveTo>
                    <a:pt x="4765" y="1"/>
                  </a:moveTo>
                  <a:cubicBezTo>
                    <a:pt x="4765" y="1"/>
                    <a:pt x="3052" y="443"/>
                    <a:pt x="2192" y="854"/>
                  </a:cubicBezTo>
                  <a:cubicBezTo>
                    <a:pt x="1320" y="1272"/>
                    <a:pt x="0" y="2598"/>
                    <a:pt x="0" y="2598"/>
                  </a:cubicBezTo>
                  <a:cubicBezTo>
                    <a:pt x="0" y="2598"/>
                    <a:pt x="1744" y="2417"/>
                    <a:pt x="2579" y="1866"/>
                  </a:cubicBezTo>
                  <a:cubicBezTo>
                    <a:pt x="3421" y="1309"/>
                    <a:pt x="4765" y="1"/>
                    <a:pt x="47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70"/>
            <p:cNvSpPr/>
            <p:nvPr/>
          </p:nvSpPr>
          <p:spPr>
            <a:xfrm>
              <a:off x="6351402" y="2239704"/>
              <a:ext cx="268965" cy="60247"/>
            </a:xfrm>
            <a:custGeom>
              <a:avLst/>
              <a:gdLst/>
              <a:ahLst/>
              <a:cxnLst/>
              <a:rect l="l" t="t" r="r" b="b"/>
              <a:pathLst>
                <a:path w="4826" h="1081" extrusionOk="0">
                  <a:moveTo>
                    <a:pt x="2094" y="0"/>
                  </a:moveTo>
                  <a:cubicBezTo>
                    <a:pt x="1212" y="0"/>
                    <a:pt x="0" y="269"/>
                    <a:pt x="0" y="269"/>
                  </a:cubicBezTo>
                  <a:cubicBezTo>
                    <a:pt x="0" y="269"/>
                    <a:pt x="1356" y="1080"/>
                    <a:pt x="2252" y="1080"/>
                  </a:cubicBezTo>
                  <a:cubicBezTo>
                    <a:pt x="3148" y="1074"/>
                    <a:pt x="4825" y="729"/>
                    <a:pt x="4825" y="729"/>
                  </a:cubicBezTo>
                  <a:cubicBezTo>
                    <a:pt x="4825" y="729"/>
                    <a:pt x="3360" y="154"/>
                    <a:pt x="2513" y="27"/>
                  </a:cubicBezTo>
                  <a:cubicBezTo>
                    <a:pt x="2388" y="8"/>
                    <a:pt x="2246" y="0"/>
                    <a:pt x="20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70"/>
            <p:cNvSpPr/>
            <p:nvPr/>
          </p:nvSpPr>
          <p:spPr>
            <a:xfrm>
              <a:off x="6344602" y="2298557"/>
              <a:ext cx="207269" cy="107341"/>
            </a:xfrm>
            <a:custGeom>
              <a:avLst/>
              <a:gdLst/>
              <a:ahLst/>
              <a:cxnLst/>
              <a:rect l="l" t="t" r="r" b="b"/>
              <a:pathLst>
                <a:path w="3719" h="1926" extrusionOk="0">
                  <a:moveTo>
                    <a:pt x="1" y="0"/>
                  </a:moveTo>
                  <a:cubicBezTo>
                    <a:pt x="1" y="0"/>
                    <a:pt x="758" y="1151"/>
                    <a:pt x="1484" y="1429"/>
                  </a:cubicBezTo>
                  <a:cubicBezTo>
                    <a:pt x="2211" y="1714"/>
                    <a:pt x="3718" y="1926"/>
                    <a:pt x="3718" y="1926"/>
                  </a:cubicBezTo>
                  <a:cubicBezTo>
                    <a:pt x="3718" y="1926"/>
                    <a:pt x="2768" y="945"/>
                    <a:pt x="2132" y="569"/>
                  </a:cubicBezTo>
                  <a:cubicBezTo>
                    <a:pt x="1496" y="188"/>
                    <a:pt x="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70"/>
            <p:cNvSpPr/>
            <p:nvPr/>
          </p:nvSpPr>
          <p:spPr>
            <a:xfrm>
              <a:off x="5988972" y="2148414"/>
              <a:ext cx="332110" cy="69164"/>
            </a:xfrm>
            <a:custGeom>
              <a:avLst/>
              <a:gdLst/>
              <a:ahLst/>
              <a:cxnLst/>
              <a:rect l="l" t="t" r="r" b="b"/>
              <a:pathLst>
                <a:path w="5959" h="1241" extrusionOk="0">
                  <a:moveTo>
                    <a:pt x="1771" y="1"/>
                  </a:moveTo>
                  <a:cubicBezTo>
                    <a:pt x="862" y="1"/>
                    <a:pt x="1" y="48"/>
                    <a:pt x="1" y="48"/>
                  </a:cubicBezTo>
                  <a:cubicBezTo>
                    <a:pt x="1" y="48"/>
                    <a:pt x="1805" y="842"/>
                    <a:pt x="2852" y="1090"/>
                  </a:cubicBezTo>
                  <a:cubicBezTo>
                    <a:pt x="3357" y="1210"/>
                    <a:pt x="4098" y="1241"/>
                    <a:pt x="4729" y="1241"/>
                  </a:cubicBezTo>
                  <a:cubicBezTo>
                    <a:pt x="5407" y="1241"/>
                    <a:pt x="5958" y="1205"/>
                    <a:pt x="5958" y="1205"/>
                  </a:cubicBezTo>
                  <a:cubicBezTo>
                    <a:pt x="5958" y="1205"/>
                    <a:pt x="4299" y="188"/>
                    <a:pt x="3185" y="61"/>
                  </a:cubicBezTo>
                  <a:cubicBezTo>
                    <a:pt x="2791" y="15"/>
                    <a:pt x="2274" y="1"/>
                    <a:pt x="1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70"/>
            <p:cNvSpPr/>
            <p:nvPr/>
          </p:nvSpPr>
          <p:spPr>
            <a:xfrm>
              <a:off x="6015612" y="2237029"/>
              <a:ext cx="294658" cy="64817"/>
            </a:xfrm>
            <a:custGeom>
              <a:avLst/>
              <a:gdLst/>
              <a:ahLst/>
              <a:cxnLst/>
              <a:rect l="l" t="t" r="r" b="b"/>
              <a:pathLst>
                <a:path w="5287" h="1163" extrusionOk="0">
                  <a:moveTo>
                    <a:pt x="3305" y="0"/>
                  </a:moveTo>
                  <a:cubicBezTo>
                    <a:pt x="3076" y="0"/>
                    <a:pt x="2856" y="18"/>
                    <a:pt x="2665" y="63"/>
                  </a:cubicBezTo>
                  <a:cubicBezTo>
                    <a:pt x="1696" y="287"/>
                    <a:pt x="1" y="1038"/>
                    <a:pt x="1" y="1038"/>
                  </a:cubicBezTo>
                  <a:cubicBezTo>
                    <a:pt x="1" y="1038"/>
                    <a:pt x="1149" y="1163"/>
                    <a:pt x="2085" y="1163"/>
                  </a:cubicBezTo>
                  <a:cubicBezTo>
                    <a:pt x="2296" y="1163"/>
                    <a:pt x="2497" y="1156"/>
                    <a:pt x="2671" y="1141"/>
                  </a:cubicBezTo>
                  <a:cubicBezTo>
                    <a:pt x="3615" y="1062"/>
                    <a:pt x="5286" y="287"/>
                    <a:pt x="5286" y="287"/>
                  </a:cubicBezTo>
                  <a:cubicBezTo>
                    <a:pt x="5286" y="287"/>
                    <a:pt x="4221" y="0"/>
                    <a:pt x="33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70"/>
            <p:cNvSpPr/>
            <p:nvPr/>
          </p:nvSpPr>
          <p:spPr>
            <a:xfrm>
              <a:off x="6110469" y="2290420"/>
              <a:ext cx="198463" cy="133368"/>
            </a:xfrm>
            <a:custGeom>
              <a:avLst/>
              <a:gdLst/>
              <a:ahLst/>
              <a:cxnLst/>
              <a:rect l="l" t="t" r="r" b="b"/>
              <a:pathLst>
                <a:path w="3561" h="2393" extrusionOk="0">
                  <a:moveTo>
                    <a:pt x="3560" y="1"/>
                  </a:moveTo>
                  <a:lnTo>
                    <a:pt x="3560" y="1"/>
                  </a:lnTo>
                  <a:cubicBezTo>
                    <a:pt x="3560" y="1"/>
                    <a:pt x="2156" y="134"/>
                    <a:pt x="1544" y="649"/>
                  </a:cubicBezTo>
                  <a:cubicBezTo>
                    <a:pt x="933" y="1163"/>
                    <a:pt x="0" y="2392"/>
                    <a:pt x="0" y="2392"/>
                  </a:cubicBezTo>
                  <a:cubicBezTo>
                    <a:pt x="0" y="2392"/>
                    <a:pt x="1338" y="2017"/>
                    <a:pt x="1992" y="1630"/>
                  </a:cubicBezTo>
                  <a:cubicBezTo>
                    <a:pt x="2652" y="1242"/>
                    <a:pt x="3560" y="1"/>
                    <a:pt x="3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70"/>
            <p:cNvSpPr/>
            <p:nvPr/>
          </p:nvSpPr>
          <p:spPr>
            <a:xfrm>
              <a:off x="6138782" y="2010253"/>
              <a:ext cx="370900" cy="485709"/>
            </a:xfrm>
            <a:custGeom>
              <a:avLst/>
              <a:gdLst/>
              <a:ahLst/>
              <a:cxnLst/>
              <a:rect l="l" t="t" r="r" b="b"/>
              <a:pathLst>
                <a:path w="6655" h="8715" extrusionOk="0">
                  <a:moveTo>
                    <a:pt x="3129" y="0"/>
                  </a:moveTo>
                  <a:cubicBezTo>
                    <a:pt x="3128" y="0"/>
                    <a:pt x="3125" y="3"/>
                    <a:pt x="3125" y="3"/>
                  </a:cubicBezTo>
                  <a:cubicBezTo>
                    <a:pt x="3252" y="590"/>
                    <a:pt x="3367" y="1183"/>
                    <a:pt x="3403" y="1783"/>
                  </a:cubicBezTo>
                  <a:cubicBezTo>
                    <a:pt x="3403" y="1995"/>
                    <a:pt x="3415" y="2201"/>
                    <a:pt x="3415" y="2412"/>
                  </a:cubicBezTo>
                  <a:cubicBezTo>
                    <a:pt x="3403" y="2527"/>
                    <a:pt x="3403" y="2649"/>
                    <a:pt x="3403" y="2770"/>
                  </a:cubicBezTo>
                  <a:lnTo>
                    <a:pt x="3403" y="2806"/>
                  </a:lnTo>
                  <a:cubicBezTo>
                    <a:pt x="3403" y="2994"/>
                    <a:pt x="3397" y="3175"/>
                    <a:pt x="3391" y="3363"/>
                  </a:cubicBezTo>
                  <a:cubicBezTo>
                    <a:pt x="3113" y="3000"/>
                    <a:pt x="2768" y="2697"/>
                    <a:pt x="2435" y="2388"/>
                  </a:cubicBezTo>
                  <a:cubicBezTo>
                    <a:pt x="2035" y="2013"/>
                    <a:pt x="1587" y="1601"/>
                    <a:pt x="1296" y="1135"/>
                  </a:cubicBezTo>
                  <a:cubicBezTo>
                    <a:pt x="1293" y="1131"/>
                    <a:pt x="1289" y="1130"/>
                    <a:pt x="1287" y="1130"/>
                  </a:cubicBezTo>
                  <a:cubicBezTo>
                    <a:pt x="1282" y="1130"/>
                    <a:pt x="1280" y="1137"/>
                    <a:pt x="1284" y="1141"/>
                  </a:cubicBezTo>
                  <a:cubicBezTo>
                    <a:pt x="1545" y="1577"/>
                    <a:pt x="1944" y="1958"/>
                    <a:pt x="2307" y="2322"/>
                  </a:cubicBezTo>
                  <a:cubicBezTo>
                    <a:pt x="2677" y="2697"/>
                    <a:pt x="3064" y="3054"/>
                    <a:pt x="3385" y="3484"/>
                  </a:cubicBezTo>
                  <a:cubicBezTo>
                    <a:pt x="3373" y="3569"/>
                    <a:pt x="3373" y="3654"/>
                    <a:pt x="3367" y="3726"/>
                  </a:cubicBezTo>
                  <a:cubicBezTo>
                    <a:pt x="2949" y="3496"/>
                    <a:pt x="2459" y="3424"/>
                    <a:pt x="1999" y="3327"/>
                  </a:cubicBezTo>
                  <a:cubicBezTo>
                    <a:pt x="1478" y="3214"/>
                    <a:pt x="957" y="3084"/>
                    <a:pt x="424" y="3084"/>
                  </a:cubicBezTo>
                  <a:cubicBezTo>
                    <a:pt x="412" y="3084"/>
                    <a:pt x="400" y="3084"/>
                    <a:pt x="388" y="3084"/>
                  </a:cubicBezTo>
                  <a:cubicBezTo>
                    <a:pt x="376" y="3084"/>
                    <a:pt x="376" y="3091"/>
                    <a:pt x="388" y="3091"/>
                  </a:cubicBezTo>
                  <a:cubicBezTo>
                    <a:pt x="933" y="3109"/>
                    <a:pt x="1460" y="3260"/>
                    <a:pt x="1993" y="3381"/>
                  </a:cubicBezTo>
                  <a:cubicBezTo>
                    <a:pt x="2217" y="3430"/>
                    <a:pt x="2453" y="3478"/>
                    <a:pt x="2677" y="3539"/>
                  </a:cubicBezTo>
                  <a:cubicBezTo>
                    <a:pt x="2919" y="3605"/>
                    <a:pt x="3149" y="3714"/>
                    <a:pt x="3367" y="3823"/>
                  </a:cubicBezTo>
                  <a:cubicBezTo>
                    <a:pt x="3355" y="3993"/>
                    <a:pt x="3337" y="4168"/>
                    <a:pt x="3325" y="4332"/>
                  </a:cubicBezTo>
                  <a:cubicBezTo>
                    <a:pt x="3173" y="4313"/>
                    <a:pt x="3020" y="4305"/>
                    <a:pt x="2865" y="4305"/>
                  </a:cubicBezTo>
                  <a:cubicBezTo>
                    <a:pt x="2484" y="4305"/>
                    <a:pt x="2099" y="4352"/>
                    <a:pt x="1732" y="4386"/>
                  </a:cubicBezTo>
                  <a:cubicBezTo>
                    <a:pt x="1151" y="4441"/>
                    <a:pt x="570" y="4538"/>
                    <a:pt x="13" y="4719"/>
                  </a:cubicBezTo>
                  <a:cubicBezTo>
                    <a:pt x="1" y="4725"/>
                    <a:pt x="7" y="4743"/>
                    <a:pt x="25" y="4743"/>
                  </a:cubicBezTo>
                  <a:cubicBezTo>
                    <a:pt x="582" y="4574"/>
                    <a:pt x="1151" y="4477"/>
                    <a:pt x="1732" y="4441"/>
                  </a:cubicBezTo>
                  <a:cubicBezTo>
                    <a:pt x="1999" y="4423"/>
                    <a:pt x="2265" y="4416"/>
                    <a:pt x="2525" y="4398"/>
                  </a:cubicBezTo>
                  <a:cubicBezTo>
                    <a:pt x="2659" y="4395"/>
                    <a:pt x="2792" y="4391"/>
                    <a:pt x="2924" y="4391"/>
                  </a:cubicBezTo>
                  <a:cubicBezTo>
                    <a:pt x="3055" y="4391"/>
                    <a:pt x="3185" y="4395"/>
                    <a:pt x="3313" y="4410"/>
                  </a:cubicBezTo>
                  <a:cubicBezTo>
                    <a:pt x="3294" y="4592"/>
                    <a:pt x="3270" y="4762"/>
                    <a:pt x="3240" y="4943"/>
                  </a:cubicBezTo>
                  <a:cubicBezTo>
                    <a:pt x="2907" y="4943"/>
                    <a:pt x="2604" y="5185"/>
                    <a:pt x="2344" y="5379"/>
                  </a:cubicBezTo>
                  <a:cubicBezTo>
                    <a:pt x="2005" y="5627"/>
                    <a:pt x="1690" y="5906"/>
                    <a:pt x="1369" y="6178"/>
                  </a:cubicBezTo>
                  <a:cubicBezTo>
                    <a:pt x="1359" y="6193"/>
                    <a:pt x="1370" y="6204"/>
                    <a:pt x="1384" y="6204"/>
                  </a:cubicBezTo>
                  <a:cubicBezTo>
                    <a:pt x="1387" y="6204"/>
                    <a:pt x="1390" y="6204"/>
                    <a:pt x="1393" y="6203"/>
                  </a:cubicBezTo>
                  <a:cubicBezTo>
                    <a:pt x="1678" y="5972"/>
                    <a:pt x="1974" y="5748"/>
                    <a:pt x="2277" y="5543"/>
                  </a:cubicBezTo>
                  <a:cubicBezTo>
                    <a:pt x="2525" y="5367"/>
                    <a:pt x="2889" y="5088"/>
                    <a:pt x="3216" y="5082"/>
                  </a:cubicBezTo>
                  <a:lnTo>
                    <a:pt x="3216" y="5082"/>
                  </a:lnTo>
                  <a:cubicBezTo>
                    <a:pt x="3210" y="5113"/>
                    <a:pt x="3210" y="5137"/>
                    <a:pt x="3204" y="5167"/>
                  </a:cubicBezTo>
                  <a:cubicBezTo>
                    <a:pt x="2973" y="6318"/>
                    <a:pt x="2550" y="7438"/>
                    <a:pt x="2162" y="8539"/>
                  </a:cubicBezTo>
                  <a:cubicBezTo>
                    <a:pt x="2126" y="8646"/>
                    <a:pt x="2215" y="8714"/>
                    <a:pt x="2305" y="8714"/>
                  </a:cubicBezTo>
                  <a:cubicBezTo>
                    <a:pt x="2364" y="8714"/>
                    <a:pt x="2423" y="8685"/>
                    <a:pt x="2447" y="8618"/>
                  </a:cubicBezTo>
                  <a:cubicBezTo>
                    <a:pt x="2816" y="7547"/>
                    <a:pt x="3191" y="6445"/>
                    <a:pt x="3391" y="5325"/>
                  </a:cubicBezTo>
                  <a:cubicBezTo>
                    <a:pt x="3456" y="5308"/>
                    <a:pt x="3522" y="5301"/>
                    <a:pt x="3590" y="5301"/>
                  </a:cubicBezTo>
                  <a:cubicBezTo>
                    <a:pt x="3894" y="5301"/>
                    <a:pt x="4217" y="5450"/>
                    <a:pt x="4475" y="5579"/>
                  </a:cubicBezTo>
                  <a:cubicBezTo>
                    <a:pt x="4784" y="5730"/>
                    <a:pt x="5068" y="5912"/>
                    <a:pt x="5353" y="6112"/>
                  </a:cubicBezTo>
                  <a:cubicBezTo>
                    <a:pt x="5355" y="6114"/>
                    <a:pt x="5357" y="6114"/>
                    <a:pt x="5359" y="6114"/>
                  </a:cubicBezTo>
                  <a:cubicBezTo>
                    <a:pt x="5372" y="6114"/>
                    <a:pt x="5385" y="6092"/>
                    <a:pt x="5365" y="6081"/>
                  </a:cubicBezTo>
                  <a:cubicBezTo>
                    <a:pt x="5026" y="5845"/>
                    <a:pt x="4705" y="5591"/>
                    <a:pt x="4336" y="5397"/>
                  </a:cubicBezTo>
                  <a:cubicBezTo>
                    <a:pt x="4098" y="5281"/>
                    <a:pt x="3835" y="5165"/>
                    <a:pt x="3565" y="5165"/>
                  </a:cubicBezTo>
                  <a:cubicBezTo>
                    <a:pt x="3511" y="5165"/>
                    <a:pt x="3457" y="5169"/>
                    <a:pt x="3403" y="5179"/>
                  </a:cubicBezTo>
                  <a:cubicBezTo>
                    <a:pt x="3415" y="5143"/>
                    <a:pt x="3421" y="5113"/>
                    <a:pt x="3421" y="5076"/>
                  </a:cubicBezTo>
                  <a:cubicBezTo>
                    <a:pt x="3452" y="4877"/>
                    <a:pt x="3476" y="4683"/>
                    <a:pt x="3488" y="4477"/>
                  </a:cubicBezTo>
                  <a:cubicBezTo>
                    <a:pt x="3700" y="4455"/>
                    <a:pt x="3910" y="4445"/>
                    <a:pt x="4121" y="4445"/>
                  </a:cubicBezTo>
                  <a:cubicBezTo>
                    <a:pt x="4422" y="4445"/>
                    <a:pt x="4723" y="4464"/>
                    <a:pt x="5026" y="4489"/>
                  </a:cubicBezTo>
                  <a:cubicBezTo>
                    <a:pt x="5553" y="4538"/>
                    <a:pt x="6128" y="4544"/>
                    <a:pt x="6642" y="4671"/>
                  </a:cubicBezTo>
                  <a:cubicBezTo>
                    <a:pt x="6642" y="4665"/>
                    <a:pt x="6655" y="4647"/>
                    <a:pt x="6636" y="4647"/>
                  </a:cubicBezTo>
                  <a:cubicBezTo>
                    <a:pt x="6140" y="4513"/>
                    <a:pt x="5607" y="4483"/>
                    <a:pt x="5093" y="4435"/>
                  </a:cubicBezTo>
                  <a:cubicBezTo>
                    <a:pt x="4730" y="4398"/>
                    <a:pt x="4374" y="4370"/>
                    <a:pt x="4015" y="4370"/>
                  </a:cubicBezTo>
                  <a:cubicBezTo>
                    <a:pt x="3840" y="4370"/>
                    <a:pt x="3665" y="4376"/>
                    <a:pt x="3488" y="4392"/>
                  </a:cubicBezTo>
                  <a:cubicBezTo>
                    <a:pt x="3506" y="4229"/>
                    <a:pt x="3512" y="4053"/>
                    <a:pt x="3512" y="3890"/>
                  </a:cubicBezTo>
                  <a:cubicBezTo>
                    <a:pt x="4523" y="3448"/>
                    <a:pt x="5432" y="2800"/>
                    <a:pt x="6370" y="2225"/>
                  </a:cubicBezTo>
                  <a:lnTo>
                    <a:pt x="6370" y="2225"/>
                  </a:lnTo>
                  <a:cubicBezTo>
                    <a:pt x="5401" y="2721"/>
                    <a:pt x="4517" y="3363"/>
                    <a:pt x="3512" y="3787"/>
                  </a:cubicBezTo>
                  <a:lnTo>
                    <a:pt x="3512" y="3508"/>
                  </a:lnTo>
                  <a:cubicBezTo>
                    <a:pt x="3512" y="3466"/>
                    <a:pt x="3518" y="3417"/>
                    <a:pt x="3512" y="3375"/>
                  </a:cubicBezTo>
                  <a:cubicBezTo>
                    <a:pt x="3797" y="2927"/>
                    <a:pt x="4069" y="2467"/>
                    <a:pt x="4336" y="2013"/>
                  </a:cubicBezTo>
                  <a:cubicBezTo>
                    <a:pt x="4584" y="1577"/>
                    <a:pt x="4838" y="1141"/>
                    <a:pt x="4971" y="663"/>
                  </a:cubicBezTo>
                  <a:cubicBezTo>
                    <a:pt x="4971" y="660"/>
                    <a:pt x="4970" y="658"/>
                    <a:pt x="4968" y="658"/>
                  </a:cubicBezTo>
                  <a:cubicBezTo>
                    <a:pt x="4967" y="658"/>
                    <a:pt x="4965" y="660"/>
                    <a:pt x="4965" y="663"/>
                  </a:cubicBezTo>
                  <a:cubicBezTo>
                    <a:pt x="4796" y="1165"/>
                    <a:pt x="4523" y="1601"/>
                    <a:pt x="4251" y="2049"/>
                  </a:cubicBezTo>
                  <a:cubicBezTo>
                    <a:pt x="4009" y="2443"/>
                    <a:pt x="3761" y="2836"/>
                    <a:pt x="3512" y="3230"/>
                  </a:cubicBezTo>
                  <a:cubicBezTo>
                    <a:pt x="3506" y="2927"/>
                    <a:pt x="3488" y="2624"/>
                    <a:pt x="3476" y="2316"/>
                  </a:cubicBezTo>
                  <a:cubicBezTo>
                    <a:pt x="3482" y="2170"/>
                    <a:pt x="3488" y="2025"/>
                    <a:pt x="3482" y="1892"/>
                  </a:cubicBezTo>
                  <a:cubicBezTo>
                    <a:pt x="3446" y="1256"/>
                    <a:pt x="3300" y="620"/>
                    <a:pt x="3131" y="3"/>
                  </a:cubicBezTo>
                  <a:cubicBezTo>
                    <a:pt x="3131" y="1"/>
                    <a:pt x="3130" y="0"/>
                    <a:pt x="31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2" name="Google Shape;2582;p70"/>
          <p:cNvSpPr/>
          <p:nvPr/>
        </p:nvSpPr>
        <p:spPr>
          <a:xfrm>
            <a:off x="6870007" y="1923373"/>
            <a:ext cx="448241" cy="702725"/>
          </a:xfrm>
          <a:custGeom>
            <a:avLst/>
            <a:gdLst/>
            <a:ahLst/>
            <a:cxnLst/>
            <a:rect l="l" t="t" r="r" b="b"/>
            <a:pathLst>
              <a:path w="8295" h="13005" extrusionOk="0">
                <a:moveTo>
                  <a:pt x="4570" y="1"/>
                </a:moveTo>
                <a:cubicBezTo>
                  <a:pt x="4481" y="1"/>
                  <a:pt x="4358" y="59"/>
                  <a:pt x="4196" y="206"/>
                </a:cubicBezTo>
                <a:cubicBezTo>
                  <a:pt x="3603" y="750"/>
                  <a:pt x="3106" y="2658"/>
                  <a:pt x="3076" y="2869"/>
                </a:cubicBezTo>
                <a:cubicBezTo>
                  <a:pt x="2822" y="2222"/>
                  <a:pt x="3330" y="1126"/>
                  <a:pt x="3288" y="690"/>
                </a:cubicBezTo>
                <a:cubicBezTo>
                  <a:pt x="3272" y="495"/>
                  <a:pt x="3148" y="376"/>
                  <a:pt x="3000" y="376"/>
                </a:cubicBezTo>
                <a:cubicBezTo>
                  <a:pt x="2821" y="376"/>
                  <a:pt x="2604" y="550"/>
                  <a:pt x="2495" y="974"/>
                </a:cubicBezTo>
                <a:cubicBezTo>
                  <a:pt x="2301" y="1743"/>
                  <a:pt x="2785" y="2930"/>
                  <a:pt x="2834" y="3015"/>
                </a:cubicBezTo>
                <a:cubicBezTo>
                  <a:pt x="2350" y="2652"/>
                  <a:pt x="2277" y="2052"/>
                  <a:pt x="2126" y="1677"/>
                </a:cubicBezTo>
                <a:cubicBezTo>
                  <a:pt x="2051" y="1490"/>
                  <a:pt x="1904" y="1371"/>
                  <a:pt x="1767" y="1371"/>
                </a:cubicBezTo>
                <a:cubicBezTo>
                  <a:pt x="1625" y="1371"/>
                  <a:pt x="1493" y="1499"/>
                  <a:pt x="1466" y="1810"/>
                </a:cubicBezTo>
                <a:cubicBezTo>
                  <a:pt x="1411" y="2427"/>
                  <a:pt x="2785" y="3402"/>
                  <a:pt x="2785" y="3402"/>
                </a:cubicBezTo>
                <a:cubicBezTo>
                  <a:pt x="2132" y="3227"/>
                  <a:pt x="1738" y="3069"/>
                  <a:pt x="1405" y="2742"/>
                </a:cubicBezTo>
                <a:cubicBezTo>
                  <a:pt x="1303" y="2642"/>
                  <a:pt x="1198" y="2599"/>
                  <a:pt x="1105" y="2599"/>
                </a:cubicBezTo>
                <a:cubicBezTo>
                  <a:pt x="895" y="2599"/>
                  <a:pt x="743" y="2815"/>
                  <a:pt x="806" y="3075"/>
                </a:cubicBezTo>
                <a:cubicBezTo>
                  <a:pt x="885" y="3410"/>
                  <a:pt x="1828" y="3782"/>
                  <a:pt x="2442" y="3782"/>
                </a:cubicBezTo>
                <a:cubicBezTo>
                  <a:pt x="2528" y="3782"/>
                  <a:pt x="2607" y="3775"/>
                  <a:pt x="2676" y="3759"/>
                </a:cubicBezTo>
                <a:lnTo>
                  <a:pt x="2676" y="3759"/>
                </a:lnTo>
                <a:cubicBezTo>
                  <a:pt x="2457" y="3895"/>
                  <a:pt x="2237" y="3932"/>
                  <a:pt x="2033" y="3932"/>
                </a:cubicBezTo>
                <a:cubicBezTo>
                  <a:pt x="1800" y="3932"/>
                  <a:pt x="1588" y="3884"/>
                  <a:pt x="1422" y="3884"/>
                </a:cubicBezTo>
                <a:cubicBezTo>
                  <a:pt x="1292" y="3884"/>
                  <a:pt x="1190" y="3913"/>
                  <a:pt x="1127" y="4014"/>
                </a:cubicBezTo>
                <a:cubicBezTo>
                  <a:pt x="917" y="4352"/>
                  <a:pt x="1245" y="4645"/>
                  <a:pt x="1648" y="4645"/>
                </a:cubicBezTo>
                <a:cubicBezTo>
                  <a:pt x="1664" y="4645"/>
                  <a:pt x="1680" y="4644"/>
                  <a:pt x="1696" y="4643"/>
                </a:cubicBezTo>
                <a:cubicBezTo>
                  <a:pt x="1944" y="4625"/>
                  <a:pt x="2277" y="4401"/>
                  <a:pt x="2519" y="4195"/>
                </a:cubicBezTo>
                <a:lnTo>
                  <a:pt x="2519" y="4195"/>
                </a:lnTo>
                <a:cubicBezTo>
                  <a:pt x="2216" y="4643"/>
                  <a:pt x="1835" y="5285"/>
                  <a:pt x="1472" y="6078"/>
                </a:cubicBezTo>
                <a:cubicBezTo>
                  <a:pt x="775" y="7610"/>
                  <a:pt x="0" y="10056"/>
                  <a:pt x="285" y="13005"/>
                </a:cubicBezTo>
                <a:lnTo>
                  <a:pt x="436" y="12992"/>
                </a:lnTo>
                <a:cubicBezTo>
                  <a:pt x="158" y="10074"/>
                  <a:pt x="921" y="7665"/>
                  <a:pt x="1611" y="6151"/>
                </a:cubicBezTo>
                <a:cubicBezTo>
                  <a:pt x="2041" y="5200"/>
                  <a:pt x="2501" y="4474"/>
                  <a:pt x="2816" y="4038"/>
                </a:cubicBezTo>
                <a:lnTo>
                  <a:pt x="2816" y="4038"/>
                </a:lnTo>
                <a:cubicBezTo>
                  <a:pt x="2465" y="5273"/>
                  <a:pt x="2798" y="5709"/>
                  <a:pt x="3215" y="5909"/>
                </a:cubicBezTo>
                <a:cubicBezTo>
                  <a:pt x="3295" y="5946"/>
                  <a:pt x="3362" y="5962"/>
                  <a:pt x="3417" y="5962"/>
                </a:cubicBezTo>
                <a:cubicBezTo>
                  <a:pt x="3658" y="5962"/>
                  <a:pt x="3664" y="5643"/>
                  <a:pt x="3482" y="5352"/>
                </a:cubicBezTo>
                <a:cubicBezTo>
                  <a:pt x="3252" y="5001"/>
                  <a:pt x="3028" y="4250"/>
                  <a:pt x="3070" y="3990"/>
                </a:cubicBezTo>
                <a:lnTo>
                  <a:pt x="3070" y="3990"/>
                </a:lnTo>
                <a:cubicBezTo>
                  <a:pt x="3548" y="5122"/>
                  <a:pt x="4335" y="5648"/>
                  <a:pt x="5098" y="5709"/>
                </a:cubicBezTo>
                <a:cubicBezTo>
                  <a:pt x="5138" y="5712"/>
                  <a:pt x="5177" y="5714"/>
                  <a:pt x="5214" y="5714"/>
                </a:cubicBezTo>
                <a:cubicBezTo>
                  <a:pt x="5891" y="5714"/>
                  <a:pt x="6139" y="5216"/>
                  <a:pt x="5468" y="5061"/>
                </a:cubicBezTo>
                <a:cubicBezTo>
                  <a:pt x="4759" y="4892"/>
                  <a:pt x="3403" y="4189"/>
                  <a:pt x="3397" y="3675"/>
                </a:cubicBezTo>
                <a:lnTo>
                  <a:pt x="3397" y="3675"/>
                </a:lnTo>
                <a:cubicBezTo>
                  <a:pt x="3397" y="3675"/>
                  <a:pt x="4693" y="4032"/>
                  <a:pt x="6073" y="4734"/>
                </a:cubicBezTo>
                <a:cubicBezTo>
                  <a:pt x="6208" y="4785"/>
                  <a:pt x="6322" y="4808"/>
                  <a:pt x="6413" y="4808"/>
                </a:cubicBezTo>
                <a:cubicBezTo>
                  <a:pt x="6832" y="4808"/>
                  <a:pt x="6789" y="4345"/>
                  <a:pt x="6188" y="4062"/>
                </a:cubicBezTo>
                <a:cubicBezTo>
                  <a:pt x="5455" y="3711"/>
                  <a:pt x="3633" y="3463"/>
                  <a:pt x="3633" y="3463"/>
                </a:cubicBezTo>
                <a:cubicBezTo>
                  <a:pt x="3633" y="3463"/>
                  <a:pt x="4142" y="3315"/>
                  <a:pt x="4862" y="3315"/>
                </a:cubicBezTo>
                <a:cubicBezTo>
                  <a:pt x="5325" y="3315"/>
                  <a:pt x="5877" y="3376"/>
                  <a:pt x="6436" y="3578"/>
                </a:cubicBezTo>
                <a:cubicBezTo>
                  <a:pt x="6747" y="3689"/>
                  <a:pt x="7000" y="3734"/>
                  <a:pt x="7200" y="3734"/>
                </a:cubicBezTo>
                <a:cubicBezTo>
                  <a:pt x="7925" y="3734"/>
                  <a:pt x="7962" y="3146"/>
                  <a:pt x="7568" y="2984"/>
                </a:cubicBezTo>
                <a:cubicBezTo>
                  <a:pt x="7323" y="2887"/>
                  <a:pt x="6575" y="2819"/>
                  <a:pt x="5796" y="2819"/>
                </a:cubicBezTo>
                <a:cubicBezTo>
                  <a:pt x="5034" y="2819"/>
                  <a:pt x="4243" y="2883"/>
                  <a:pt x="3863" y="3045"/>
                </a:cubicBezTo>
                <a:cubicBezTo>
                  <a:pt x="5982" y="1979"/>
                  <a:pt x="7459" y="2385"/>
                  <a:pt x="7901" y="2203"/>
                </a:cubicBezTo>
                <a:cubicBezTo>
                  <a:pt x="8294" y="2060"/>
                  <a:pt x="8182" y="1335"/>
                  <a:pt x="7352" y="1335"/>
                </a:cubicBezTo>
                <a:cubicBezTo>
                  <a:pt x="7273" y="1335"/>
                  <a:pt x="7188" y="1342"/>
                  <a:pt x="7096" y="1356"/>
                </a:cubicBezTo>
                <a:cubicBezTo>
                  <a:pt x="6115" y="1519"/>
                  <a:pt x="4208" y="2409"/>
                  <a:pt x="3682" y="2863"/>
                </a:cubicBezTo>
                <a:cubicBezTo>
                  <a:pt x="5116" y="1429"/>
                  <a:pt x="6091" y="1380"/>
                  <a:pt x="6394" y="1023"/>
                </a:cubicBezTo>
                <a:cubicBezTo>
                  <a:pt x="6623" y="748"/>
                  <a:pt x="6561" y="497"/>
                  <a:pt x="6164" y="497"/>
                </a:cubicBezTo>
                <a:cubicBezTo>
                  <a:pt x="6037" y="497"/>
                  <a:pt x="5876" y="522"/>
                  <a:pt x="5679" y="581"/>
                </a:cubicBezTo>
                <a:cubicBezTo>
                  <a:pt x="4874" y="811"/>
                  <a:pt x="3361" y="2839"/>
                  <a:pt x="3361" y="2839"/>
                </a:cubicBezTo>
                <a:cubicBezTo>
                  <a:pt x="3645" y="1852"/>
                  <a:pt x="4408" y="987"/>
                  <a:pt x="4638" y="660"/>
                </a:cubicBezTo>
                <a:cubicBezTo>
                  <a:pt x="4802" y="425"/>
                  <a:pt x="4810" y="1"/>
                  <a:pt x="4570" y="1"/>
                </a:cubicBezTo>
                <a:close/>
              </a:path>
            </a:pathLst>
          </a:custGeom>
          <a:solidFill>
            <a:srgbClr val="A5B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523"/>
        <p:cNvGrpSpPr/>
        <p:nvPr/>
      </p:nvGrpSpPr>
      <p:grpSpPr>
        <a:xfrm>
          <a:off x="0" y="0"/>
          <a:ext cx="0" cy="0"/>
          <a:chOff x="0" y="0"/>
          <a:chExt cx="0" cy="0"/>
        </a:xfrm>
      </p:grpSpPr>
      <p:sp>
        <p:nvSpPr>
          <p:cNvPr id="2524" name="Google Shape;2524;p7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ALTERNATIVE ICONS</a:t>
            </a:r>
            <a:endParaRPr/>
          </a:p>
        </p:txBody>
      </p:sp>
      <p:pic>
        <p:nvPicPr>
          <p:cNvPr id="2" name="Imagen 1"/>
          <p:cNvPicPr>
            <a:picLocks noChangeAspect="1"/>
          </p:cNvPicPr>
          <p:nvPr/>
        </p:nvPicPr>
        <p:blipFill>
          <a:blip r:embed="rId3"/>
          <a:stretch>
            <a:fillRect/>
          </a:stretch>
        </p:blipFill>
        <p:spPr>
          <a:xfrm>
            <a:off x="1538148" y="3794543"/>
            <a:ext cx="5690147" cy="1348957"/>
          </a:xfrm>
          <a:prstGeom prst="rect">
            <a:avLst/>
          </a:prstGeom>
        </p:spPr>
      </p:pic>
      <p:pic>
        <p:nvPicPr>
          <p:cNvPr id="3" name="Imagen 2"/>
          <p:cNvPicPr>
            <a:picLocks noChangeAspect="1"/>
          </p:cNvPicPr>
          <p:nvPr/>
        </p:nvPicPr>
        <p:blipFill>
          <a:blip r:embed="rId4"/>
          <a:stretch>
            <a:fillRect/>
          </a:stretch>
        </p:blipFill>
        <p:spPr>
          <a:xfrm>
            <a:off x="7423041" y="3733875"/>
            <a:ext cx="1537888" cy="1313556"/>
          </a:xfrm>
          <a:prstGeom prst="rect">
            <a:avLst/>
          </a:prstGeom>
        </p:spPr>
      </p:pic>
      <p:pic>
        <p:nvPicPr>
          <p:cNvPr id="4" name="Imagen 3"/>
          <p:cNvPicPr>
            <a:picLocks noChangeAspect="1"/>
          </p:cNvPicPr>
          <p:nvPr/>
        </p:nvPicPr>
        <p:blipFill>
          <a:blip r:embed="rId5"/>
          <a:stretch>
            <a:fillRect/>
          </a:stretch>
        </p:blipFill>
        <p:spPr>
          <a:xfrm>
            <a:off x="5105330" y="953951"/>
            <a:ext cx="3416043" cy="2843698"/>
          </a:xfrm>
          <a:prstGeom prst="rect">
            <a:avLst/>
          </a:prstGeom>
        </p:spPr>
      </p:pic>
      <p:pic>
        <p:nvPicPr>
          <p:cNvPr id="5" name="Imagen 4"/>
          <p:cNvPicPr>
            <a:picLocks noChangeAspect="1"/>
          </p:cNvPicPr>
          <p:nvPr/>
        </p:nvPicPr>
        <p:blipFill>
          <a:blip r:embed="rId6"/>
          <a:stretch>
            <a:fillRect/>
          </a:stretch>
        </p:blipFill>
        <p:spPr>
          <a:xfrm>
            <a:off x="2015981" y="1913956"/>
            <a:ext cx="3214395" cy="1880587"/>
          </a:xfrm>
          <a:prstGeom prst="rect">
            <a:avLst/>
          </a:prstGeom>
        </p:spPr>
      </p:pic>
      <p:pic>
        <p:nvPicPr>
          <p:cNvPr id="6" name="Imagen 5"/>
          <p:cNvPicPr>
            <a:picLocks noChangeAspect="1"/>
          </p:cNvPicPr>
          <p:nvPr/>
        </p:nvPicPr>
        <p:blipFill>
          <a:blip r:embed="rId7"/>
          <a:stretch>
            <a:fillRect/>
          </a:stretch>
        </p:blipFill>
        <p:spPr>
          <a:xfrm rot="16200000">
            <a:off x="-971536" y="1639665"/>
            <a:ext cx="4629875" cy="2185657"/>
          </a:xfrm>
          <a:prstGeom prst="rect">
            <a:avLst/>
          </a:prstGeom>
        </p:spPr>
      </p:pic>
    </p:spTree>
    <p:extLst>
      <p:ext uri="{BB962C8B-B14F-4D97-AF65-F5344CB8AC3E}">
        <p14:creationId xmlns:p14="http://schemas.microsoft.com/office/powerpoint/2010/main" val="11363726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523"/>
        <p:cNvGrpSpPr/>
        <p:nvPr/>
      </p:nvGrpSpPr>
      <p:grpSpPr>
        <a:xfrm>
          <a:off x="0" y="0"/>
          <a:ext cx="0" cy="0"/>
          <a:chOff x="0" y="0"/>
          <a:chExt cx="0" cy="0"/>
        </a:xfrm>
      </p:grpSpPr>
      <p:sp>
        <p:nvSpPr>
          <p:cNvPr id="2524" name="Google Shape;2524;p7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ALTERNATIVE ICONS</a:t>
            </a:r>
            <a:endParaRPr/>
          </a:p>
        </p:txBody>
      </p:sp>
      <p:pic>
        <p:nvPicPr>
          <p:cNvPr id="2" name="Imagen 1"/>
          <p:cNvPicPr>
            <a:picLocks noChangeAspect="1"/>
          </p:cNvPicPr>
          <p:nvPr/>
        </p:nvPicPr>
        <p:blipFill>
          <a:blip r:embed="rId3"/>
          <a:stretch>
            <a:fillRect/>
          </a:stretch>
        </p:blipFill>
        <p:spPr>
          <a:xfrm>
            <a:off x="5693115" y="1443238"/>
            <a:ext cx="3450885" cy="3411446"/>
          </a:xfrm>
          <a:prstGeom prst="rect">
            <a:avLst/>
          </a:prstGeom>
        </p:spPr>
      </p:pic>
      <p:pic>
        <p:nvPicPr>
          <p:cNvPr id="3" name="Imagen 2"/>
          <p:cNvPicPr>
            <a:picLocks noChangeAspect="1"/>
          </p:cNvPicPr>
          <p:nvPr/>
        </p:nvPicPr>
        <p:blipFill>
          <a:blip r:embed="rId4"/>
          <a:stretch>
            <a:fillRect/>
          </a:stretch>
        </p:blipFill>
        <p:spPr>
          <a:xfrm>
            <a:off x="2565927" y="2701071"/>
            <a:ext cx="3127188" cy="2442429"/>
          </a:xfrm>
          <a:prstGeom prst="rect">
            <a:avLst/>
          </a:prstGeom>
        </p:spPr>
      </p:pic>
      <p:pic>
        <p:nvPicPr>
          <p:cNvPr id="4" name="Imagen 3"/>
          <p:cNvPicPr>
            <a:picLocks noChangeAspect="1"/>
          </p:cNvPicPr>
          <p:nvPr/>
        </p:nvPicPr>
        <p:blipFill>
          <a:blip r:embed="rId5"/>
          <a:stretch>
            <a:fillRect/>
          </a:stretch>
        </p:blipFill>
        <p:spPr>
          <a:xfrm>
            <a:off x="3497180" y="1241410"/>
            <a:ext cx="1264683" cy="1235976"/>
          </a:xfrm>
          <a:prstGeom prst="rect">
            <a:avLst/>
          </a:prstGeom>
        </p:spPr>
      </p:pic>
      <p:pic>
        <p:nvPicPr>
          <p:cNvPr id="5" name="Imagen 4"/>
          <p:cNvPicPr>
            <a:picLocks noChangeAspect="1"/>
          </p:cNvPicPr>
          <p:nvPr/>
        </p:nvPicPr>
        <p:blipFill>
          <a:blip r:embed="rId6"/>
          <a:stretch>
            <a:fillRect/>
          </a:stretch>
        </p:blipFill>
        <p:spPr>
          <a:xfrm>
            <a:off x="237778" y="2847285"/>
            <a:ext cx="2372563" cy="2150000"/>
          </a:xfrm>
          <a:prstGeom prst="rect">
            <a:avLst/>
          </a:prstGeom>
        </p:spPr>
      </p:pic>
    </p:spTree>
    <p:extLst>
      <p:ext uri="{BB962C8B-B14F-4D97-AF65-F5344CB8AC3E}">
        <p14:creationId xmlns:p14="http://schemas.microsoft.com/office/powerpoint/2010/main" val="3551471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523"/>
        <p:cNvGrpSpPr/>
        <p:nvPr/>
      </p:nvGrpSpPr>
      <p:grpSpPr>
        <a:xfrm>
          <a:off x="0" y="0"/>
          <a:ext cx="0" cy="0"/>
          <a:chOff x="0" y="0"/>
          <a:chExt cx="0" cy="0"/>
        </a:xfrm>
      </p:grpSpPr>
      <p:sp>
        <p:nvSpPr>
          <p:cNvPr id="2524" name="Google Shape;2524;p7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ALTERNATIVE ICONS</a:t>
            </a:r>
            <a:endParaRPr/>
          </a:p>
        </p:txBody>
      </p:sp>
      <p:pic>
        <p:nvPicPr>
          <p:cNvPr id="2" name="Imagen 1"/>
          <p:cNvPicPr>
            <a:picLocks noChangeAspect="1"/>
          </p:cNvPicPr>
          <p:nvPr/>
        </p:nvPicPr>
        <p:blipFill>
          <a:blip r:embed="rId3"/>
          <a:stretch>
            <a:fillRect/>
          </a:stretch>
        </p:blipFill>
        <p:spPr>
          <a:xfrm>
            <a:off x="4900777" y="977569"/>
            <a:ext cx="3853478" cy="1816007"/>
          </a:xfrm>
          <a:prstGeom prst="rect">
            <a:avLst/>
          </a:prstGeom>
        </p:spPr>
      </p:pic>
      <p:pic>
        <p:nvPicPr>
          <p:cNvPr id="3" name="Imagen 2"/>
          <p:cNvPicPr>
            <a:picLocks noChangeAspect="1"/>
          </p:cNvPicPr>
          <p:nvPr/>
        </p:nvPicPr>
        <p:blipFill>
          <a:blip r:embed="rId4"/>
          <a:stretch>
            <a:fillRect/>
          </a:stretch>
        </p:blipFill>
        <p:spPr>
          <a:xfrm rot="10800000">
            <a:off x="206767" y="454662"/>
            <a:ext cx="1726964" cy="1784356"/>
          </a:xfrm>
          <a:prstGeom prst="rect">
            <a:avLst/>
          </a:prstGeom>
        </p:spPr>
      </p:pic>
      <p:pic>
        <p:nvPicPr>
          <p:cNvPr id="4" name="Imagen 3"/>
          <p:cNvPicPr>
            <a:picLocks noChangeAspect="1"/>
          </p:cNvPicPr>
          <p:nvPr/>
        </p:nvPicPr>
        <p:blipFill>
          <a:blip r:embed="rId5"/>
          <a:stretch>
            <a:fillRect/>
          </a:stretch>
        </p:blipFill>
        <p:spPr>
          <a:xfrm>
            <a:off x="5480120" y="3111619"/>
            <a:ext cx="3274135" cy="1761160"/>
          </a:xfrm>
          <a:prstGeom prst="rect">
            <a:avLst/>
          </a:prstGeom>
        </p:spPr>
      </p:pic>
      <p:pic>
        <p:nvPicPr>
          <p:cNvPr id="5" name="Imagen 4"/>
          <p:cNvPicPr>
            <a:picLocks noChangeAspect="1"/>
          </p:cNvPicPr>
          <p:nvPr/>
        </p:nvPicPr>
        <p:blipFill>
          <a:blip r:embed="rId6"/>
          <a:stretch>
            <a:fillRect/>
          </a:stretch>
        </p:blipFill>
        <p:spPr>
          <a:xfrm>
            <a:off x="2171653" y="1447378"/>
            <a:ext cx="2491201" cy="3425401"/>
          </a:xfrm>
          <a:prstGeom prst="rect">
            <a:avLst/>
          </a:prstGeom>
        </p:spPr>
      </p:pic>
      <p:pic>
        <p:nvPicPr>
          <p:cNvPr id="6" name="Imagen 5"/>
          <p:cNvPicPr>
            <a:picLocks noChangeAspect="1"/>
          </p:cNvPicPr>
          <p:nvPr/>
        </p:nvPicPr>
        <p:blipFill>
          <a:blip r:embed="rId7"/>
          <a:stretch>
            <a:fillRect/>
          </a:stretch>
        </p:blipFill>
        <p:spPr>
          <a:xfrm>
            <a:off x="577492" y="2377501"/>
            <a:ext cx="1475199" cy="2765999"/>
          </a:xfrm>
          <a:prstGeom prst="rect">
            <a:avLst/>
          </a:prstGeom>
        </p:spPr>
      </p:pic>
    </p:spTree>
    <p:extLst>
      <p:ext uri="{BB962C8B-B14F-4D97-AF65-F5344CB8AC3E}">
        <p14:creationId xmlns:p14="http://schemas.microsoft.com/office/powerpoint/2010/main" val="7316223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523"/>
        <p:cNvGrpSpPr/>
        <p:nvPr/>
      </p:nvGrpSpPr>
      <p:grpSpPr>
        <a:xfrm>
          <a:off x="0" y="0"/>
          <a:ext cx="0" cy="0"/>
          <a:chOff x="0" y="0"/>
          <a:chExt cx="0" cy="0"/>
        </a:xfrm>
      </p:grpSpPr>
      <p:sp>
        <p:nvSpPr>
          <p:cNvPr id="2524" name="Google Shape;2524;p7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ALTERNATIVE ICONS</a:t>
            </a:r>
            <a:endParaRPr/>
          </a:p>
        </p:txBody>
      </p:sp>
      <p:pic>
        <p:nvPicPr>
          <p:cNvPr id="2" name="Imagen 1"/>
          <p:cNvPicPr>
            <a:picLocks noChangeAspect="1"/>
          </p:cNvPicPr>
          <p:nvPr/>
        </p:nvPicPr>
        <p:blipFill>
          <a:blip r:embed="rId3"/>
          <a:stretch>
            <a:fillRect/>
          </a:stretch>
        </p:blipFill>
        <p:spPr>
          <a:xfrm>
            <a:off x="153868" y="2567666"/>
            <a:ext cx="2460632" cy="2553621"/>
          </a:xfrm>
          <a:prstGeom prst="rect">
            <a:avLst/>
          </a:prstGeom>
        </p:spPr>
      </p:pic>
      <p:pic>
        <p:nvPicPr>
          <p:cNvPr id="3" name="Imagen 2"/>
          <p:cNvPicPr>
            <a:picLocks noChangeAspect="1"/>
          </p:cNvPicPr>
          <p:nvPr/>
        </p:nvPicPr>
        <p:blipFill>
          <a:blip r:embed="rId4"/>
          <a:stretch>
            <a:fillRect/>
          </a:stretch>
        </p:blipFill>
        <p:spPr>
          <a:xfrm>
            <a:off x="720000" y="445025"/>
            <a:ext cx="1692028" cy="1842755"/>
          </a:xfrm>
          <a:prstGeom prst="rect">
            <a:avLst/>
          </a:prstGeom>
        </p:spPr>
      </p:pic>
      <p:pic>
        <p:nvPicPr>
          <p:cNvPr id="4" name="Imagen 3"/>
          <p:cNvPicPr>
            <a:picLocks noChangeAspect="1"/>
          </p:cNvPicPr>
          <p:nvPr/>
        </p:nvPicPr>
        <p:blipFill>
          <a:blip r:embed="rId5"/>
          <a:stretch>
            <a:fillRect/>
          </a:stretch>
        </p:blipFill>
        <p:spPr>
          <a:xfrm>
            <a:off x="3334348" y="3417166"/>
            <a:ext cx="5601439" cy="1704121"/>
          </a:xfrm>
          <a:prstGeom prst="rect">
            <a:avLst/>
          </a:prstGeom>
        </p:spPr>
      </p:pic>
      <p:pic>
        <p:nvPicPr>
          <p:cNvPr id="5" name="Imagen 4"/>
          <p:cNvPicPr>
            <a:picLocks noChangeAspect="1"/>
          </p:cNvPicPr>
          <p:nvPr/>
        </p:nvPicPr>
        <p:blipFill>
          <a:blip r:embed="rId6"/>
          <a:stretch>
            <a:fillRect/>
          </a:stretch>
        </p:blipFill>
        <p:spPr>
          <a:xfrm>
            <a:off x="7540787" y="1507330"/>
            <a:ext cx="1395000" cy="1676250"/>
          </a:xfrm>
          <a:prstGeom prst="rect">
            <a:avLst/>
          </a:prstGeom>
        </p:spPr>
      </p:pic>
      <p:pic>
        <p:nvPicPr>
          <p:cNvPr id="6" name="Imagen 5"/>
          <p:cNvPicPr>
            <a:picLocks noChangeAspect="1"/>
          </p:cNvPicPr>
          <p:nvPr/>
        </p:nvPicPr>
        <p:blipFill>
          <a:blip r:embed="rId7"/>
          <a:stretch>
            <a:fillRect/>
          </a:stretch>
        </p:blipFill>
        <p:spPr>
          <a:xfrm>
            <a:off x="2765312" y="1199051"/>
            <a:ext cx="2413567" cy="2036788"/>
          </a:xfrm>
          <a:prstGeom prst="rect">
            <a:avLst/>
          </a:prstGeom>
        </p:spPr>
      </p:pic>
      <p:pic>
        <p:nvPicPr>
          <p:cNvPr id="7" name="Imagen 6"/>
          <p:cNvPicPr>
            <a:picLocks noChangeAspect="1"/>
          </p:cNvPicPr>
          <p:nvPr/>
        </p:nvPicPr>
        <p:blipFill>
          <a:blip r:embed="rId8"/>
          <a:stretch>
            <a:fillRect/>
          </a:stretch>
        </p:blipFill>
        <p:spPr>
          <a:xfrm>
            <a:off x="5482710" y="1383837"/>
            <a:ext cx="2941290" cy="1807885"/>
          </a:xfrm>
          <a:prstGeom prst="rect">
            <a:avLst/>
          </a:prstGeom>
        </p:spPr>
      </p:pic>
    </p:spTree>
    <p:extLst>
      <p:ext uri="{BB962C8B-B14F-4D97-AF65-F5344CB8AC3E}">
        <p14:creationId xmlns:p14="http://schemas.microsoft.com/office/powerpoint/2010/main" val="35712948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8438"/>
        <p:cNvGrpSpPr/>
        <p:nvPr/>
      </p:nvGrpSpPr>
      <p:grpSpPr>
        <a:xfrm>
          <a:off x="0" y="0"/>
          <a:ext cx="0" cy="0"/>
          <a:chOff x="0" y="0"/>
          <a:chExt cx="0" cy="0"/>
        </a:xfrm>
      </p:grpSpPr>
      <p:grpSp>
        <p:nvGrpSpPr>
          <p:cNvPr id="8439" name="Google Shape;8439;p86"/>
          <p:cNvGrpSpPr/>
          <p:nvPr/>
        </p:nvGrpSpPr>
        <p:grpSpPr>
          <a:xfrm>
            <a:off x="877057" y="1394614"/>
            <a:ext cx="294401" cy="353645"/>
            <a:chOff x="-35814600" y="3202075"/>
            <a:chExt cx="242625" cy="291450"/>
          </a:xfrm>
          <a:solidFill>
            <a:srgbClr val="00B050"/>
          </a:solidFill>
        </p:grpSpPr>
        <p:sp>
          <p:nvSpPr>
            <p:cNvPr id="8440" name="Google Shape;8440;p86"/>
            <p:cNvSpPr/>
            <p:nvPr/>
          </p:nvSpPr>
          <p:spPr>
            <a:xfrm>
              <a:off x="-35814600" y="3202075"/>
              <a:ext cx="51225" cy="202450"/>
            </a:xfrm>
            <a:custGeom>
              <a:avLst/>
              <a:gdLst/>
              <a:ahLst/>
              <a:cxnLst/>
              <a:rect l="l" t="t" r="r" b="b"/>
              <a:pathLst>
                <a:path w="2049" h="8098" extrusionOk="0">
                  <a:moveTo>
                    <a:pt x="1702" y="0"/>
                  </a:moveTo>
                  <a:cubicBezTo>
                    <a:pt x="757" y="0"/>
                    <a:pt x="1" y="788"/>
                    <a:pt x="1" y="1733"/>
                  </a:cubicBezTo>
                  <a:lnTo>
                    <a:pt x="1" y="8097"/>
                  </a:lnTo>
                  <a:cubicBezTo>
                    <a:pt x="348" y="7782"/>
                    <a:pt x="820" y="7562"/>
                    <a:pt x="1387" y="7562"/>
                  </a:cubicBezTo>
                  <a:lnTo>
                    <a:pt x="2049" y="7562"/>
                  </a:lnTo>
                  <a:lnTo>
                    <a:pt x="204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1" name="Google Shape;8441;p86"/>
            <p:cNvSpPr/>
            <p:nvPr/>
          </p:nvSpPr>
          <p:spPr>
            <a:xfrm>
              <a:off x="-35814600" y="3407650"/>
              <a:ext cx="242625" cy="68550"/>
            </a:xfrm>
            <a:custGeom>
              <a:avLst/>
              <a:gdLst/>
              <a:ahLst/>
              <a:cxnLst/>
              <a:rect l="l" t="t" r="r" b="b"/>
              <a:pathLst>
                <a:path w="9705" h="2742" extrusionOk="0">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2" name="Google Shape;8442;p86"/>
            <p:cNvSpPr/>
            <p:nvPr/>
          </p:nvSpPr>
          <p:spPr>
            <a:xfrm>
              <a:off x="-35627125" y="3450950"/>
              <a:ext cx="55150" cy="25250"/>
            </a:xfrm>
            <a:custGeom>
              <a:avLst/>
              <a:gdLst/>
              <a:ahLst/>
              <a:cxnLst/>
              <a:rect l="l" t="t" r="r" b="b"/>
              <a:pathLst>
                <a:path w="2206" h="1010" extrusionOk="0">
                  <a:moveTo>
                    <a:pt x="0" y="1"/>
                  </a:moveTo>
                  <a:lnTo>
                    <a:pt x="0" y="1009"/>
                  </a:lnTo>
                  <a:lnTo>
                    <a:pt x="1670" y="1009"/>
                  </a:lnTo>
                  <a:cubicBezTo>
                    <a:pt x="1953" y="1009"/>
                    <a:pt x="2205" y="788"/>
                    <a:pt x="1953" y="505"/>
                  </a:cubicBezTo>
                  <a:cubicBezTo>
                    <a:pt x="1827" y="347"/>
                    <a:pt x="1764" y="190"/>
                    <a:pt x="16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3" name="Google Shape;8443;p86"/>
            <p:cNvSpPr/>
            <p:nvPr/>
          </p:nvSpPr>
          <p:spPr>
            <a:xfrm>
              <a:off x="-35703525" y="3305250"/>
              <a:ext cx="84300" cy="34675"/>
            </a:xfrm>
            <a:custGeom>
              <a:avLst/>
              <a:gdLst/>
              <a:ahLst/>
              <a:cxnLst/>
              <a:rect l="l" t="t" r="r" b="b"/>
              <a:pathLst>
                <a:path w="3372" h="1387" extrusionOk="0">
                  <a:moveTo>
                    <a:pt x="1701" y="0"/>
                  </a:moveTo>
                  <a:cubicBezTo>
                    <a:pt x="882" y="0"/>
                    <a:pt x="221" y="599"/>
                    <a:pt x="0" y="1387"/>
                  </a:cubicBezTo>
                  <a:lnTo>
                    <a:pt x="3371" y="1387"/>
                  </a:lnTo>
                  <a:cubicBezTo>
                    <a:pt x="3214" y="599"/>
                    <a:pt x="2521" y="0"/>
                    <a:pt x="17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4" name="Google Shape;8444;p86"/>
            <p:cNvSpPr/>
            <p:nvPr/>
          </p:nvSpPr>
          <p:spPr>
            <a:xfrm>
              <a:off x="-35677550" y="3254050"/>
              <a:ext cx="33100" cy="33100"/>
            </a:xfrm>
            <a:custGeom>
              <a:avLst/>
              <a:gdLst/>
              <a:ahLst/>
              <a:cxnLst/>
              <a:rect l="l" t="t" r="r" b="b"/>
              <a:pathLst>
                <a:path w="1324" h="1324" extrusionOk="0">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5" name="Google Shape;8445;p86"/>
            <p:cNvSpPr/>
            <p:nvPr/>
          </p:nvSpPr>
          <p:spPr>
            <a:xfrm>
              <a:off x="-35746850" y="3202075"/>
              <a:ext cx="171725" cy="189050"/>
            </a:xfrm>
            <a:custGeom>
              <a:avLst/>
              <a:gdLst/>
              <a:ahLst/>
              <a:cxnLst/>
              <a:rect l="l" t="t" r="r" b="b"/>
              <a:pathLst>
                <a:path w="6869" h="7562" extrusionOk="0">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6" name="Google Shape;8446;p86"/>
            <p:cNvSpPr/>
            <p:nvPr/>
          </p:nvSpPr>
          <p:spPr>
            <a:xfrm>
              <a:off x="-35677550" y="3450950"/>
              <a:ext cx="34675" cy="42575"/>
            </a:xfrm>
            <a:custGeom>
              <a:avLst/>
              <a:gdLst/>
              <a:ahLst/>
              <a:cxnLst/>
              <a:rect l="l" t="t" r="r" b="b"/>
              <a:pathLst>
                <a:path w="1387" h="1703" extrusionOk="0">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7" name="Google Shape;8447;p86"/>
          <p:cNvGrpSpPr/>
          <p:nvPr/>
        </p:nvGrpSpPr>
        <p:grpSpPr>
          <a:xfrm>
            <a:off x="847435" y="1835534"/>
            <a:ext cx="353645" cy="353888"/>
            <a:chOff x="-35839800" y="3561025"/>
            <a:chExt cx="291450" cy="291650"/>
          </a:xfrm>
          <a:solidFill>
            <a:srgbClr val="00B050"/>
          </a:solidFill>
        </p:grpSpPr>
        <p:sp>
          <p:nvSpPr>
            <p:cNvPr id="8448" name="Google Shape;8448;p86"/>
            <p:cNvSpPr/>
            <p:nvPr/>
          </p:nvSpPr>
          <p:spPr>
            <a:xfrm>
              <a:off x="-35772850" y="3612425"/>
              <a:ext cx="155200" cy="142575"/>
            </a:xfrm>
            <a:custGeom>
              <a:avLst/>
              <a:gdLst/>
              <a:ahLst/>
              <a:cxnLst/>
              <a:rect l="l" t="t" r="r" b="b"/>
              <a:pathLst>
                <a:path w="6208" h="5703" extrusionOk="0">
                  <a:moveTo>
                    <a:pt x="3088" y="693"/>
                  </a:moveTo>
                  <a:cubicBezTo>
                    <a:pt x="3655" y="693"/>
                    <a:pt x="4128" y="1166"/>
                    <a:pt x="4128" y="1733"/>
                  </a:cubicBezTo>
                  <a:cubicBezTo>
                    <a:pt x="4128" y="2174"/>
                    <a:pt x="3844" y="2552"/>
                    <a:pt x="3466" y="2710"/>
                  </a:cubicBezTo>
                  <a:lnTo>
                    <a:pt x="3466" y="3119"/>
                  </a:lnTo>
                  <a:cubicBezTo>
                    <a:pt x="3466" y="3308"/>
                    <a:pt x="3309" y="3466"/>
                    <a:pt x="3088" y="3466"/>
                  </a:cubicBezTo>
                  <a:cubicBezTo>
                    <a:pt x="2899" y="3466"/>
                    <a:pt x="2742" y="3308"/>
                    <a:pt x="2742" y="3119"/>
                  </a:cubicBezTo>
                  <a:lnTo>
                    <a:pt x="2742" y="2710"/>
                  </a:lnTo>
                  <a:cubicBezTo>
                    <a:pt x="2742" y="2426"/>
                    <a:pt x="2931" y="2174"/>
                    <a:pt x="3214" y="2080"/>
                  </a:cubicBezTo>
                  <a:cubicBezTo>
                    <a:pt x="3340" y="2048"/>
                    <a:pt x="3466" y="1891"/>
                    <a:pt x="3466" y="1765"/>
                  </a:cubicBezTo>
                  <a:cubicBezTo>
                    <a:pt x="3466" y="1576"/>
                    <a:pt x="3309" y="1418"/>
                    <a:pt x="3088" y="1418"/>
                  </a:cubicBezTo>
                  <a:cubicBezTo>
                    <a:pt x="2899" y="1418"/>
                    <a:pt x="2742" y="1576"/>
                    <a:pt x="2742" y="1765"/>
                  </a:cubicBezTo>
                  <a:cubicBezTo>
                    <a:pt x="2742" y="1954"/>
                    <a:pt x="2584" y="2111"/>
                    <a:pt x="2395" y="2111"/>
                  </a:cubicBezTo>
                  <a:cubicBezTo>
                    <a:pt x="2206" y="2111"/>
                    <a:pt x="2049" y="1954"/>
                    <a:pt x="2049" y="1765"/>
                  </a:cubicBezTo>
                  <a:cubicBezTo>
                    <a:pt x="2080" y="1166"/>
                    <a:pt x="2553" y="693"/>
                    <a:pt x="3088" y="693"/>
                  </a:cubicBezTo>
                  <a:close/>
                  <a:moveTo>
                    <a:pt x="3088" y="3781"/>
                  </a:moveTo>
                  <a:cubicBezTo>
                    <a:pt x="3309" y="3781"/>
                    <a:pt x="3466" y="3938"/>
                    <a:pt x="3466" y="4127"/>
                  </a:cubicBezTo>
                  <a:cubicBezTo>
                    <a:pt x="3466" y="4317"/>
                    <a:pt x="3309" y="4474"/>
                    <a:pt x="3088" y="4474"/>
                  </a:cubicBezTo>
                  <a:cubicBezTo>
                    <a:pt x="2899" y="4474"/>
                    <a:pt x="2742" y="4317"/>
                    <a:pt x="2742" y="4127"/>
                  </a:cubicBezTo>
                  <a:cubicBezTo>
                    <a:pt x="2742" y="3938"/>
                    <a:pt x="2899" y="3781"/>
                    <a:pt x="3088" y="3781"/>
                  </a:cubicBezTo>
                  <a:close/>
                  <a:moveTo>
                    <a:pt x="347" y="0"/>
                  </a:moveTo>
                  <a:cubicBezTo>
                    <a:pt x="158" y="32"/>
                    <a:pt x="1" y="189"/>
                    <a:pt x="1" y="347"/>
                  </a:cubicBezTo>
                  <a:lnTo>
                    <a:pt x="1" y="5010"/>
                  </a:lnTo>
                  <a:lnTo>
                    <a:pt x="694" y="5703"/>
                  </a:lnTo>
                  <a:cubicBezTo>
                    <a:pt x="1371" y="5088"/>
                    <a:pt x="2238" y="4781"/>
                    <a:pt x="3104" y="4781"/>
                  </a:cubicBezTo>
                  <a:cubicBezTo>
                    <a:pt x="3970" y="4781"/>
                    <a:pt x="4837" y="5088"/>
                    <a:pt x="5514" y="5703"/>
                  </a:cubicBezTo>
                  <a:lnTo>
                    <a:pt x="6207" y="5010"/>
                  </a:lnTo>
                  <a:lnTo>
                    <a:pt x="6207" y="347"/>
                  </a:lnTo>
                  <a:cubicBezTo>
                    <a:pt x="6207" y="158"/>
                    <a:pt x="6050" y="0"/>
                    <a:pt x="58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9" name="Google Shape;8449;p86"/>
            <p:cNvSpPr/>
            <p:nvPr/>
          </p:nvSpPr>
          <p:spPr>
            <a:xfrm>
              <a:off x="-35621625" y="3694325"/>
              <a:ext cx="73275" cy="143375"/>
            </a:xfrm>
            <a:custGeom>
              <a:avLst/>
              <a:gdLst/>
              <a:ahLst/>
              <a:cxnLst/>
              <a:rect l="l" t="t" r="r" b="b"/>
              <a:pathLst>
                <a:path w="2931" h="5735" extrusionOk="0">
                  <a:moveTo>
                    <a:pt x="2931" y="1"/>
                  </a:moveTo>
                  <a:lnTo>
                    <a:pt x="1" y="2899"/>
                  </a:lnTo>
                  <a:lnTo>
                    <a:pt x="2805" y="5735"/>
                  </a:lnTo>
                  <a:cubicBezTo>
                    <a:pt x="2868" y="5609"/>
                    <a:pt x="2931" y="5451"/>
                    <a:pt x="2931" y="5294"/>
                  </a:cubicBezTo>
                  <a:lnTo>
                    <a:pt x="293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0" name="Google Shape;8450;p86"/>
            <p:cNvSpPr/>
            <p:nvPr/>
          </p:nvSpPr>
          <p:spPr>
            <a:xfrm>
              <a:off x="-35827200" y="3748675"/>
              <a:ext cx="263100" cy="104000"/>
            </a:xfrm>
            <a:custGeom>
              <a:avLst/>
              <a:gdLst/>
              <a:ahLst/>
              <a:cxnLst/>
              <a:rect l="l" t="t" r="r" b="b"/>
              <a:pathLst>
                <a:path w="10524" h="4160" extrusionOk="0">
                  <a:moveTo>
                    <a:pt x="5235" y="1"/>
                  </a:moveTo>
                  <a:cubicBezTo>
                    <a:pt x="4482" y="1"/>
                    <a:pt x="3734" y="284"/>
                    <a:pt x="3183" y="851"/>
                  </a:cubicBezTo>
                  <a:lnTo>
                    <a:pt x="1" y="4033"/>
                  </a:lnTo>
                  <a:cubicBezTo>
                    <a:pt x="158" y="4128"/>
                    <a:pt x="316" y="4159"/>
                    <a:pt x="473" y="4159"/>
                  </a:cubicBezTo>
                  <a:lnTo>
                    <a:pt x="10082" y="4159"/>
                  </a:lnTo>
                  <a:cubicBezTo>
                    <a:pt x="10240" y="4159"/>
                    <a:pt x="10398" y="4128"/>
                    <a:pt x="10524" y="4033"/>
                  </a:cubicBezTo>
                  <a:lnTo>
                    <a:pt x="7310" y="851"/>
                  </a:lnTo>
                  <a:cubicBezTo>
                    <a:pt x="6743" y="284"/>
                    <a:pt x="5987" y="1"/>
                    <a:pt x="52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1" name="Google Shape;8451;p86"/>
            <p:cNvSpPr/>
            <p:nvPr/>
          </p:nvSpPr>
          <p:spPr>
            <a:xfrm>
              <a:off x="-35831925" y="3635275"/>
              <a:ext cx="41775" cy="85075"/>
            </a:xfrm>
            <a:custGeom>
              <a:avLst/>
              <a:gdLst/>
              <a:ahLst/>
              <a:cxnLst/>
              <a:rect l="l" t="t" r="r" b="b"/>
              <a:pathLst>
                <a:path w="1671" h="3403" extrusionOk="0">
                  <a:moveTo>
                    <a:pt x="1671" y="0"/>
                  </a:moveTo>
                  <a:lnTo>
                    <a:pt x="1" y="1701"/>
                  </a:lnTo>
                  <a:lnTo>
                    <a:pt x="1671" y="3403"/>
                  </a:lnTo>
                  <a:lnTo>
                    <a:pt x="16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2" name="Google Shape;8452;p86"/>
            <p:cNvSpPr/>
            <p:nvPr/>
          </p:nvSpPr>
          <p:spPr>
            <a:xfrm>
              <a:off x="-35601150" y="3635275"/>
              <a:ext cx="43350" cy="85075"/>
            </a:xfrm>
            <a:custGeom>
              <a:avLst/>
              <a:gdLst/>
              <a:ahLst/>
              <a:cxnLst/>
              <a:rect l="l" t="t" r="r" b="b"/>
              <a:pathLst>
                <a:path w="1734" h="3403" extrusionOk="0">
                  <a:moveTo>
                    <a:pt x="1" y="0"/>
                  </a:moveTo>
                  <a:lnTo>
                    <a:pt x="1" y="3403"/>
                  </a:lnTo>
                  <a:lnTo>
                    <a:pt x="1734" y="1701"/>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3" name="Google Shape;8453;p86"/>
            <p:cNvSpPr/>
            <p:nvPr/>
          </p:nvSpPr>
          <p:spPr>
            <a:xfrm>
              <a:off x="-35750000" y="3561025"/>
              <a:ext cx="111075" cy="35675"/>
            </a:xfrm>
            <a:custGeom>
              <a:avLst/>
              <a:gdLst/>
              <a:ahLst/>
              <a:cxnLst/>
              <a:rect l="l" t="t" r="r" b="b"/>
              <a:pathLst>
                <a:path w="4443" h="1427" extrusionOk="0">
                  <a:moveTo>
                    <a:pt x="2182" y="1"/>
                  </a:moveTo>
                  <a:cubicBezTo>
                    <a:pt x="1686" y="1"/>
                    <a:pt x="1198" y="182"/>
                    <a:pt x="851" y="544"/>
                  </a:cubicBezTo>
                  <a:lnTo>
                    <a:pt x="0" y="1426"/>
                  </a:lnTo>
                  <a:lnTo>
                    <a:pt x="4443" y="1426"/>
                  </a:lnTo>
                  <a:lnTo>
                    <a:pt x="3560" y="544"/>
                  </a:lnTo>
                  <a:cubicBezTo>
                    <a:pt x="3182" y="182"/>
                    <a:pt x="2678" y="1"/>
                    <a:pt x="21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4" name="Google Shape;8454;p86"/>
            <p:cNvSpPr/>
            <p:nvPr/>
          </p:nvSpPr>
          <p:spPr>
            <a:xfrm>
              <a:off x="-35839800" y="3694325"/>
              <a:ext cx="72500" cy="143375"/>
            </a:xfrm>
            <a:custGeom>
              <a:avLst/>
              <a:gdLst/>
              <a:ahLst/>
              <a:cxnLst/>
              <a:rect l="l" t="t" r="r" b="b"/>
              <a:pathLst>
                <a:path w="2900" h="5735" extrusionOk="0">
                  <a:moveTo>
                    <a:pt x="1" y="1"/>
                  </a:moveTo>
                  <a:lnTo>
                    <a:pt x="1" y="5294"/>
                  </a:lnTo>
                  <a:cubicBezTo>
                    <a:pt x="1" y="5451"/>
                    <a:pt x="32" y="5609"/>
                    <a:pt x="95" y="5735"/>
                  </a:cubicBezTo>
                  <a:lnTo>
                    <a:pt x="2899" y="2899"/>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55" name="Google Shape;8455;p86"/>
          <p:cNvSpPr/>
          <p:nvPr/>
        </p:nvSpPr>
        <p:spPr>
          <a:xfrm>
            <a:off x="845859" y="2271072"/>
            <a:ext cx="355557" cy="353645"/>
          </a:xfrm>
          <a:custGeom>
            <a:avLst/>
            <a:gdLst/>
            <a:ahLst/>
            <a:cxnLst/>
            <a:rect l="l" t="t" r="r" b="b"/>
            <a:pathLst>
              <a:path w="11721" h="11658" extrusionOk="0">
                <a:moveTo>
                  <a:pt x="6144" y="2773"/>
                </a:moveTo>
                <a:cubicBezTo>
                  <a:pt x="7467" y="2868"/>
                  <a:pt x="8570" y="3813"/>
                  <a:pt x="8885" y="5042"/>
                </a:cubicBezTo>
                <a:cubicBezTo>
                  <a:pt x="8917" y="5231"/>
                  <a:pt x="8791" y="5388"/>
                  <a:pt x="8633" y="5483"/>
                </a:cubicBezTo>
                <a:cubicBezTo>
                  <a:pt x="8613" y="5486"/>
                  <a:pt x="8594" y="5487"/>
                  <a:pt x="8575" y="5487"/>
                </a:cubicBezTo>
                <a:cubicBezTo>
                  <a:pt x="8412" y="5487"/>
                  <a:pt x="8277" y="5372"/>
                  <a:pt x="8192" y="5231"/>
                </a:cubicBezTo>
                <a:cubicBezTo>
                  <a:pt x="7972" y="4254"/>
                  <a:pt x="7089" y="3561"/>
                  <a:pt x="6113" y="3466"/>
                </a:cubicBezTo>
                <a:cubicBezTo>
                  <a:pt x="5924" y="3466"/>
                  <a:pt x="5798" y="3277"/>
                  <a:pt x="5798" y="3120"/>
                </a:cubicBezTo>
                <a:cubicBezTo>
                  <a:pt x="5798" y="2868"/>
                  <a:pt x="5955" y="2773"/>
                  <a:pt x="6144" y="2773"/>
                </a:cubicBezTo>
                <a:close/>
                <a:moveTo>
                  <a:pt x="6222" y="1414"/>
                </a:moveTo>
                <a:cubicBezTo>
                  <a:pt x="6238" y="1414"/>
                  <a:pt x="6254" y="1416"/>
                  <a:pt x="6270" y="1418"/>
                </a:cubicBezTo>
                <a:cubicBezTo>
                  <a:pt x="8161" y="1576"/>
                  <a:pt x="9862" y="2962"/>
                  <a:pt x="10240" y="5136"/>
                </a:cubicBezTo>
                <a:cubicBezTo>
                  <a:pt x="10303" y="5325"/>
                  <a:pt x="10177" y="5483"/>
                  <a:pt x="9988" y="5514"/>
                </a:cubicBezTo>
                <a:cubicBezTo>
                  <a:pt x="9960" y="5518"/>
                  <a:pt x="9934" y="5520"/>
                  <a:pt x="9908" y="5520"/>
                </a:cubicBezTo>
                <a:cubicBezTo>
                  <a:pt x="9730" y="5520"/>
                  <a:pt x="9606" y="5424"/>
                  <a:pt x="9578" y="5231"/>
                </a:cubicBezTo>
                <a:cubicBezTo>
                  <a:pt x="9263" y="3466"/>
                  <a:pt x="7846" y="2238"/>
                  <a:pt x="6239" y="2143"/>
                </a:cubicBezTo>
                <a:cubicBezTo>
                  <a:pt x="6050" y="2143"/>
                  <a:pt x="5924" y="1923"/>
                  <a:pt x="5924" y="1765"/>
                </a:cubicBezTo>
                <a:cubicBezTo>
                  <a:pt x="5924" y="1563"/>
                  <a:pt x="6055" y="1414"/>
                  <a:pt x="6222" y="1414"/>
                </a:cubicBezTo>
                <a:close/>
                <a:moveTo>
                  <a:pt x="5907" y="4124"/>
                </a:moveTo>
                <a:cubicBezTo>
                  <a:pt x="5923" y="4124"/>
                  <a:pt x="5939" y="4125"/>
                  <a:pt x="5955" y="4128"/>
                </a:cubicBezTo>
                <a:cubicBezTo>
                  <a:pt x="6680" y="4191"/>
                  <a:pt x="7247" y="4663"/>
                  <a:pt x="7499" y="5325"/>
                </a:cubicBezTo>
                <a:cubicBezTo>
                  <a:pt x="7530" y="5514"/>
                  <a:pt x="7467" y="5672"/>
                  <a:pt x="7247" y="5766"/>
                </a:cubicBezTo>
                <a:cubicBezTo>
                  <a:pt x="7223" y="5770"/>
                  <a:pt x="7199" y="5772"/>
                  <a:pt x="7177" y="5772"/>
                </a:cubicBezTo>
                <a:cubicBezTo>
                  <a:pt x="7019" y="5772"/>
                  <a:pt x="6892" y="5679"/>
                  <a:pt x="6837" y="5514"/>
                </a:cubicBezTo>
                <a:cubicBezTo>
                  <a:pt x="6711" y="5136"/>
                  <a:pt x="6365" y="4852"/>
                  <a:pt x="5924" y="4821"/>
                </a:cubicBezTo>
                <a:cubicBezTo>
                  <a:pt x="5735" y="4821"/>
                  <a:pt x="5609" y="4663"/>
                  <a:pt x="5609" y="4443"/>
                </a:cubicBezTo>
                <a:cubicBezTo>
                  <a:pt x="5609" y="4270"/>
                  <a:pt x="5740" y="4124"/>
                  <a:pt x="5907" y="4124"/>
                </a:cubicBezTo>
                <a:close/>
                <a:moveTo>
                  <a:pt x="3385" y="3199"/>
                </a:moveTo>
                <a:cubicBezTo>
                  <a:pt x="3455" y="3199"/>
                  <a:pt x="3527" y="3225"/>
                  <a:pt x="3592" y="3277"/>
                </a:cubicBezTo>
                <a:lnTo>
                  <a:pt x="4695" y="4096"/>
                </a:lnTo>
                <a:cubicBezTo>
                  <a:pt x="4853" y="4222"/>
                  <a:pt x="4884" y="4411"/>
                  <a:pt x="4790" y="4569"/>
                </a:cubicBezTo>
                <a:lnTo>
                  <a:pt x="4159" y="5388"/>
                </a:lnTo>
                <a:lnTo>
                  <a:pt x="6869" y="7436"/>
                </a:lnTo>
                <a:lnTo>
                  <a:pt x="7499" y="6617"/>
                </a:lnTo>
                <a:cubicBezTo>
                  <a:pt x="7572" y="6525"/>
                  <a:pt x="7667" y="6476"/>
                  <a:pt x="7765" y="6476"/>
                </a:cubicBezTo>
                <a:cubicBezTo>
                  <a:pt x="7835" y="6476"/>
                  <a:pt x="7906" y="6501"/>
                  <a:pt x="7972" y="6554"/>
                </a:cubicBezTo>
                <a:lnTo>
                  <a:pt x="9074" y="7373"/>
                </a:lnTo>
                <a:cubicBezTo>
                  <a:pt x="9232" y="7499"/>
                  <a:pt x="9263" y="7688"/>
                  <a:pt x="9137" y="7845"/>
                </a:cubicBezTo>
                <a:lnTo>
                  <a:pt x="8507" y="8665"/>
                </a:lnTo>
                <a:cubicBezTo>
                  <a:pt x="8225" y="9022"/>
                  <a:pt x="7819" y="9211"/>
                  <a:pt x="7403" y="9211"/>
                </a:cubicBezTo>
                <a:cubicBezTo>
                  <a:pt x="7123" y="9211"/>
                  <a:pt x="6839" y="9126"/>
                  <a:pt x="6585" y="8948"/>
                </a:cubicBezTo>
                <a:lnTo>
                  <a:pt x="2773" y="6081"/>
                </a:lnTo>
                <a:cubicBezTo>
                  <a:pt x="2143" y="5672"/>
                  <a:pt x="2017" y="4821"/>
                  <a:pt x="2490" y="4191"/>
                </a:cubicBezTo>
                <a:lnTo>
                  <a:pt x="3120" y="3340"/>
                </a:lnTo>
                <a:cubicBezTo>
                  <a:pt x="3193" y="3248"/>
                  <a:pt x="3288" y="3199"/>
                  <a:pt x="3385" y="3199"/>
                </a:cubicBezTo>
                <a:close/>
                <a:moveTo>
                  <a:pt x="5829" y="1"/>
                </a:moveTo>
                <a:cubicBezTo>
                  <a:pt x="2647" y="1"/>
                  <a:pt x="1" y="2647"/>
                  <a:pt x="1" y="5829"/>
                </a:cubicBezTo>
                <a:cubicBezTo>
                  <a:pt x="64" y="9011"/>
                  <a:pt x="2647" y="11658"/>
                  <a:pt x="5892" y="11658"/>
                </a:cubicBezTo>
                <a:cubicBezTo>
                  <a:pt x="6900" y="11658"/>
                  <a:pt x="7940" y="11374"/>
                  <a:pt x="8822" y="10838"/>
                </a:cubicBezTo>
                <a:lnTo>
                  <a:pt x="11248" y="11626"/>
                </a:lnTo>
                <a:cubicBezTo>
                  <a:pt x="11272" y="11634"/>
                  <a:pt x="11299" y="11638"/>
                  <a:pt x="11329" y="11638"/>
                </a:cubicBezTo>
                <a:cubicBezTo>
                  <a:pt x="11417" y="11638"/>
                  <a:pt x="11524" y="11602"/>
                  <a:pt x="11595" y="11531"/>
                </a:cubicBezTo>
                <a:cubicBezTo>
                  <a:pt x="11658" y="11468"/>
                  <a:pt x="11721" y="11311"/>
                  <a:pt x="11658" y="11185"/>
                </a:cubicBezTo>
                <a:lnTo>
                  <a:pt x="10838" y="8791"/>
                </a:lnTo>
                <a:cubicBezTo>
                  <a:pt x="11406" y="7877"/>
                  <a:pt x="11658" y="6869"/>
                  <a:pt x="11658" y="5829"/>
                </a:cubicBezTo>
                <a:cubicBezTo>
                  <a:pt x="11658" y="2647"/>
                  <a:pt x="9043" y="1"/>
                  <a:pt x="5829"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56" name="Google Shape;8456;p86"/>
          <p:cNvGrpSpPr/>
          <p:nvPr/>
        </p:nvGrpSpPr>
        <p:grpSpPr>
          <a:xfrm>
            <a:off x="3084980" y="1394614"/>
            <a:ext cx="353645" cy="353645"/>
            <a:chOff x="-34003850" y="3227275"/>
            <a:chExt cx="291450" cy="291450"/>
          </a:xfrm>
          <a:solidFill>
            <a:srgbClr val="00B050"/>
          </a:solidFill>
        </p:grpSpPr>
        <p:sp>
          <p:nvSpPr>
            <p:cNvPr id="8457" name="Google Shape;8457;p86"/>
            <p:cNvSpPr/>
            <p:nvPr/>
          </p:nvSpPr>
          <p:spPr>
            <a:xfrm>
              <a:off x="-33852625" y="3313925"/>
              <a:ext cx="128425" cy="49625"/>
            </a:xfrm>
            <a:custGeom>
              <a:avLst/>
              <a:gdLst/>
              <a:ahLst/>
              <a:cxnLst/>
              <a:rect l="l" t="t" r="r" b="b"/>
              <a:pathLst>
                <a:path w="5137" h="1985" extrusionOk="0">
                  <a:moveTo>
                    <a:pt x="473" y="0"/>
                  </a:moveTo>
                  <a:cubicBezTo>
                    <a:pt x="316" y="0"/>
                    <a:pt x="158" y="32"/>
                    <a:pt x="1" y="126"/>
                  </a:cubicBezTo>
                  <a:lnTo>
                    <a:pt x="2521" y="1985"/>
                  </a:lnTo>
                  <a:lnTo>
                    <a:pt x="5136" y="158"/>
                  </a:lnTo>
                  <a:cubicBezTo>
                    <a:pt x="4979" y="32"/>
                    <a:pt x="4790" y="0"/>
                    <a:pt x="45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8" name="Google Shape;8458;p86"/>
            <p:cNvSpPr/>
            <p:nvPr/>
          </p:nvSpPr>
          <p:spPr>
            <a:xfrm>
              <a:off x="-33866000" y="3328875"/>
              <a:ext cx="153600" cy="103200"/>
            </a:xfrm>
            <a:custGeom>
              <a:avLst/>
              <a:gdLst/>
              <a:ahLst/>
              <a:cxnLst/>
              <a:rect l="l" t="t" r="r" b="b"/>
              <a:pathLst>
                <a:path w="6144" h="4128" extrusionOk="0">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9" name="Google Shape;8459;p86"/>
            <p:cNvSpPr/>
            <p:nvPr/>
          </p:nvSpPr>
          <p:spPr>
            <a:xfrm>
              <a:off x="-34003850" y="3279250"/>
              <a:ext cx="189050" cy="188275"/>
            </a:xfrm>
            <a:custGeom>
              <a:avLst/>
              <a:gdLst/>
              <a:ahLst/>
              <a:cxnLst/>
              <a:rect l="l" t="t" r="r" b="b"/>
              <a:pathLst>
                <a:path w="7562" h="7531" extrusionOk="0">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0" name="Google Shape;8460;p86"/>
            <p:cNvSpPr/>
            <p:nvPr/>
          </p:nvSpPr>
          <p:spPr>
            <a:xfrm>
              <a:off x="-34003850" y="3227275"/>
              <a:ext cx="189050" cy="34675"/>
            </a:xfrm>
            <a:custGeom>
              <a:avLst/>
              <a:gdLst/>
              <a:ahLst/>
              <a:cxnLst/>
              <a:rect l="l" t="t" r="r" b="b"/>
              <a:pathLst>
                <a:path w="7562" h="1387" extrusionOk="0">
                  <a:moveTo>
                    <a:pt x="1009" y="1"/>
                  </a:moveTo>
                  <a:cubicBezTo>
                    <a:pt x="473" y="1"/>
                    <a:pt x="1" y="473"/>
                    <a:pt x="1" y="1040"/>
                  </a:cubicBezTo>
                  <a:lnTo>
                    <a:pt x="1" y="1387"/>
                  </a:lnTo>
                  <a:lnTo>
                    <a:pt x="7562" y="1387"/>
                  </a:lnTo>
                  <a:lnTo>
                    <a:pt x="7562" y="1040"/>
                  </a:lnTo>
                  <a:cubicBezTo>
                    <a:pt x="7562" y="473"/>
                    <a:pt x="7089" y="1"/>
                    <a:pt x="65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1" name="Google Shape;8461;p86"/>
            <p:cNvSpPr/>
            <p:nvPr/>
          </p:nvSpPr>
          <p:spPr>
            <a:xfrm>
              <a:off x="-34003850" y="3484050"/>
              <a:ext cx="189050" cy="34675"/>
            </a:xfrm>
            <a:custGeom>
              <a:avLst/>
              <a:gdLst/>
              <a:ahLst/>
              <a:cxnLst/>
              <a:rect l="l" t="t" r="r" b="b"/>
              <a:pathLst>
                <a:path w="7562" h="1387" extrusionOk="0">
                  <a:moveTo>
                    <a:pt x="1" y="0"/>
                  </a:moveTo>
                  <a:lnTo>
                    <a:pt x="1" y="347"/>
                  </a:lnTo>
                  <a:cubicBezTo>
                    <a:pt x="1" y="945"/>
                    <a:pt x="442" y="1386"/>
                    <a:pt x="1009" y="1386"/>
                  </a:cubicBezTo>
                  <a:lnTo>
                    <a:pt x="6522" y="1386"/>
                  </a:lnTo>
                  <a:cubicBezTo>
                    <a:pt x="7089" y="1386"/>
                    <a:pt x="7562" y="914"/>
                    <a:pt x="7562" y="347"/>
                  </a:cubicBezTo>
                  <a:lnTo>
                    <a:pt x="756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2" name="Google Shape;8462;p86"/>
          <p:cNvGrpSpPr/>
          <p:nvPr/>
        </p:nvGrpSpPr>
        <p:grpSpPr>
          <a:xfrm>
            <a:off x="3084510" y="1835306"/>
            <a:ext cx="354586" cy="354343"/>
            <a:chOff x="-34004625" y="3585850"/>
            <a:chExt cx="292225" cy="292025"/>
          </a:xfrm>
          <a:solidFill>
            <a:srgbClr val="00B050"/>
          </a:solidFill>
        </p:grpSpPr>
        <p:sp>
          <p:nvSpPr>
            <p:cNvPr id="8463" name="Google Shape;8463;p86"/>
            <p:cNvSpPr/>
            <p:nvPr/>
          </p:nvSpPr>
          <p:spPr>
            <a:xfrm>
              <a:off x="-33832150" y="3585850"/>
              <a:ext cx="103200" cy="154200"/>
            </a:xfrm>
            <a:custGeom>
              <a:avLst/>
              <a:gdLst/>
              <a:ahLst/>
              <a:cxnLst/>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4" name="Google Shape;8464;p86"/>
            <p:cNvSpPr/>
            <p:nvPr/>
          </p:nvSpPr>
          <p:spPr>
            <a:xfrm>
              <a:off x="-34004625" y="3690400"/>
              <a:ext cx="155175" cy="187475"/>
            </a:xfrm>
            <a:custGeom>
              <a:avLst/>
              <a:gdLst/>
              <a:ahLst/>
              <a:cxnLst/>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5" name="Google Shape;8465;p86"/>
            <p:cNvSpPr/>
            <p:nvPr/>
          </p:nvSpPr>
          <p:spPr>
            <a:xfrm>
              <a:off x="-33936100" y="3621075"/>
              <a:ext cx="51200" cy="51225"/>
            </a:xfrm>
            <a:custGeom>
              <a:avLst/>
              <a:gdLst/>
              <a:ahLst/>
              <a:cxnLst/>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6" name="Google Shape;8466;p86"/>
            <p:cNvSpPr/>
            <p:nvPr/>
          </p:nvSpPr>
          <p:spPr>
            <a:xfrm>
              <a:off x="-33952650" y="3690125"/>
              <a:ext cx="155975" cy="186950"/>
            </a:xfrm>
            <a:custGeom>
              <a:avLst/>
              <a:gdLst/>
              <a:ahLst/>
              <a:cxnLst/>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7" name="Google Shape;8467;p86"/>
            <p:cNvSpPr/>
            <p:nvPr/>
          </p:nvSpPr>
          <p:spPr>
            <a:xfrm>
              <a:off x="-33849475" y="3758125"/>
              <a:ext cx="137075" cy="33100"/>
            </a:xfrm>
            <a:custGeom>
              <a:avLst/>
              <a:gdLst/>
              <a:ahLst/>
              <a:cxnLst/>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8" name="Google Shape;8468;p86"/>
          <p:cNvGrpSpPr/>
          <p:nvPr/>
        </p:nvGrpSpPr>
        <p:grpSpPr>
          <a:xfrm>
            <a:off x="3084025" y="2270507"/>
            <a:ext cx="355557" cy="354616"/>
            <a:chOff x="-34005425" y="3945575"/>
            <a:chExt cx="293025" cy="292250"/>
          </a:xfrm>
          <a:solidFill>
            <a:srgbClr val="00B050"/>
          </a:solidFill>
        </p:grpSpPr>
        <p:sp>
          <p:nvSpPr>
            <p:cNvPr id="8469" name="Google Shape;8469;p86"/>
            <p:cNvSpPr/>
            <p:nvPr/>
          </p:nvSpPr>
          <p:spPr>
            <a:xfrm>
              <a:off x="-33952650" y="3998350"/>
              <a:ext cx="186700" cy="186700"/>
            </a:xfrm>
            <a:custGeom>
              <a:avLst/>
              <a:gdLst/>
              <a:ahLst/>
              <a:cxnLst/>
              <a:rect l="l" t="t" r="r" b="b"/>
              <a:pathLst>
                <a:path w="7468" h="7468" extrusionOk="0">
                  <a:moveTo>
                    <a:pt x="5861" y="2017"/>
                  </a:moveTo>
                  <a:cubicBezTo>
                    <a:pt x="6050" y="2017"/>
                    <a:pt x="6207" y="2143"/>
                    <a:pt x="6207" y="2364"/>
                  </a:cubicBezTo>
                  <a:lnTo>
                    <a:pt x="6207" y="3750"/>
                  </a:lnTo>
                  <a:lnTo>
                    <a:pt x="6207" y="5104"/>
                  </a:lnTo>
                  <a:cubicBezTo>
                    <a:pt x="6207" y="5325"/>
                    <a:pt x="6050" y="5451"/>
                    <a:pt x="5861" y="5451"/>
                  </a:cubicBezTo>
                  <a:cubicBezTo>
                    <a:pt x="5672" y="5451"/>
                    <a:pt x="5514" y="5325"/>
                    <a:pt x="5514" y="5104"/>
                  </a:cubicBezTo>
                  <a:lnTo>
                    <a:pt x="5514" y="4096"/>
                  </a:lnTo>
                  <a:lnTo>
                    <a:pt x="4474" y="4096"/>
                  </a:lnTo>
                  <a:cubicBezTo>
                    <a:pt x="4285" y="4096"/>
                    <a:pt x="4128" y="3939"/>
                    <a:pt x="4128" y="3750"/>
                  </a:cubicBezTo>
                  <a:lnTo>
                    <a:pt x="4128" y="2364"/>
                  </a:lnTo>
                  <a:cubicBezTo>
                    <a:pt x="4128" y="2143"/>
                    <a:pt x="4285" y="2017"/>
                    <a:pt x="4474" y="2017"/>
                  </a:cubicBezTo>
                  <a:cubicBezTo>
                    <a:pt x="4695" y="2017"/>
                    <a:pt x="4852" y="2143"/>
                    <a:pt x="4852" y="2364"/>
                  </a:cubicBezTo>
                  <a:lnTo>
                    <a:pt x="4852" y="3372"/>
                  </a:lnTo>
                  <a:lnTo>
                    <a:pt x="5514" y="3372"/>
                  </a:lnTo>
                  <a:lnTo>
                    <a:pt x="5514" y="2364"/>
                  </a:lnTo>
                  <a:cubicBezTo>
                    <a:pt x="5514" y="2143"/>
                    <a:pt x="5672" y="2017"/>
                    <a:pt x="5861" y="2017"/>
                  </a:cubicBezTo>
                  <a:close/>
                  <a:moveTo>
                    <a:pt x="2332" y="2017"/>
                  </a:moveTo>
                  <a:cubicBezTo>
                    <a:pt x="2868" y="2017"/>
                    <a:pt x="3340" y="2490"/>
                    <a:pt x="3340" y="3025"/>
                  </a:cubicBezTo>
                  <a:lnTo>
                    <a:pt x="3340" y="3309"/>
                  </a:lnTo>
                  <a:lnTo>
                    <a:pt x="3435" y="3309"/>
                  </a:lnTo>
                  <a:cubicBezTo>
                    <a:pt x="3435" y="3687"/>
                    <a:pt x="3183" y="4065"/>
                    <a:pt x="2868" y="4222"/>
                  </a:cubicBezTo>
                  <a:lnTo>
                    <a:pt x="2238" y="4537"/>
                  </a:lnTo>
                  <a:cubicBezTo>
                    <a:pt x="2175" y="4569"/>
                    <a:pt x="2080" y="4632"/>
                    <a:pt x="2049" y="4758"/>
                  </a:cubicBezTo>
                  <a:lnTo>
                    <a:pt x="3057" y="4758"/>
                  </a:lnTo>
                  <a:cubicBezTo>
                    <a:pt x="3277" y="4758"/>
                    <a:pt x="3435" y="4915"/>
                    <a:pt x="3435" y="5104"/>
                  </a:cubicBezTo>
                  <a:cubicBezTo>
                    <a:pt x="3435" y="5325"/>
                    <a:pt x="3277" y="5483"/>
                    <a:pt x="3057" y="5483"/>
                  </a:cubicBezTo>
                  <a:lnTo>
                    <a:pt x="1702" y="5483"/>
                  </a:lnTo>
                  <a:cubicBezTo>
                    <a:pt x="1481" y="5483"/>
                    <a:pt x="1324" y="5325"/>
                    <a:pt x="1324" y="5104"/>
                  </a:cubicBezTo>
                  <a:lnTo>
                    <a:pt x="1324" y="4852"/>
                  </a:lnTo>
                  <a:cubicBezTo>
                    <a:pt x="1324" y="4443"/>
                    <a:pt x="1576" y="4096"/>
                    <a:pt x="1891" y="3939"/>
                  </a:cubicBezTo>
                  <a:lnTo>
                    <a:pt x="2521" y="3624"/>
                  </a:lnTo>
                  <a:cubicBezTo>
                    <a:pt x="2647" y="3592"/>
                    <a:pt x="2710" y="3466"/>
                    <a:pt x="2710" y="3309"/>
                  </a:cubicBezTo>
                  <a:lnTo>
                    <a:pt x="2710" y="3025"/>
                  </a:lnTo>
                  <a:cubicBezTo>
                    <a:pt x="2710" y="2836"/>
                    <a:pt x="2553" y="2679"/>
                    <a:pt x="2364" y="2679"/>
                  </a:cubicBezTo>
                  <a:cubicBezTo>
                    <a:pt x="2175" y="2679"/>
                    <a:pt x="2017" y="2836"/>
                    <a:pt x="2017" y="3025"/>
                  </a:cubicBezTo>
                  <a:cubicBezTo>
                    <a:pt x="2017" y="3214"/>
                    <a:pt x="1859" y="3372"/>
                    <a:pt x="1639" y="3372"/>
                  </a:cubicBezTo>
                  <a:cubicBezTo>
                    <a:pt x="1450" y="3372"/>
                    <a:pt x="1292" y="3214"/>
                    <a:pt x="1292" y="3025"/>
                  </a:cubicBezTo>
                  <a:cubicBezTo>
                    <a:pt x="1292" y="2490"/>
                    <a:pt x="1765" y="2017"/>
                    <a:pt x="2332" y="2017"/>
                  </a:cubicBezTo>
                  <a:close/>
                  <a:moveTo>
                    <a:pt x="3214" y="1"/>
                  </a:moveTo>
                  <a:cubicBezTo>
                    <a:pt x="3214" y="127"/>
                    <a:pt x="3183" y="284"/>
                    <a:pt x="3120" y="379"/>
                  </a:cubicBezTo>
                  <a:cubicBezTo>
                    <a:pt x="2962" y="662"/>
                    <a:pt x="2679" y="914"/>
                    <a:pt x="2364" y="946"/>
                  </a:cubicBezTo>
                  <a:lnTo>
                    <a:pt x="1009" y="1135"/>
                  </a:lnTo>
                  <a:cubicBezTo>
                    <a:pt x="473" y="1733"/>
                    <a:pt x="64" y="2521"/>
                    <a:pt x="1" y="3372"/>
                  </a:cubicBezTo>
                  <a:lnTo>
                    <a:pt x="316" y="3372"/>
                  </a:lnTo>
                  <a:cubicBezTo>
                    <a:pt x="505" y="3372"/>
                    <a:pt x="662" y="3529"/>
                    <a:pt x="662" y="3750"/>
                  </a:cubicBezTo>
                  <a:cubicBezTo>
                    <a:pt x="662" y="3939"/>
                    <a:pt x="505" y="4096"/>
                    <a:pt x="316" y="4096"/>
                  </a:cubicBezTo>
                  <a:lnTo>
                    <a:pt x="1" y="4096"/>
                  </a:lnTo>
                  <a:cubicBezTo>
                    <a:pt x="158" y="5892"/>
                    <a:pt x="1607" y="7310"/>
                    <a:pt x="3372" y="7467"/>
                  </a:cubicBezTo>
                  <a:lnTo>
                    <a:pt x="3372" y="7121"/>
                  </a:lnTo>
                  <a:cubicBezTo>
                    <a:pt x="3372" y="6932"/>
                    <a:pt x="3529" y="6774"/>
                    <a:pt x="3750" y="6774"/>
                  </a:cubicBezTo>
                  <a:cubicBezTo>
                    <a:pt x="3939" y="6774"/>
                    <a:pt x="4096" y="6932"/>
                    <a:pt x="4096" y="7121"/>
                  </a:cubicBezTo>
                  <a:lnTo>
                    <a:pt x="4096" y="7436"/>
                  </a:lnTo>
                  <a:lnTo>
                    <a:pt x="4254" y="7436"/>
                  </a:lnTo>
                  <a:cubicBezTo>
                    <a:pt x="4254" y="7373"/>
                    <a:pt x="4285" y="7278"/>
                    <a:pt x="4317" y="7215"/>
                  </a:cubicBezTo>
                  <a:cubicBezTo>
                    <a:pt x="4443" y="6900"/>
                    <a:pt x="4758" y="6648"/>
                    <a:pt x="5073" y="6617"/>
                  </a:cubicBezTo>
                  <a:lnTo>
                    <a:pt x="6491" y="6333"/>
                  </a:lnTo>
                  <a:cubicBezTo>
                    <a:pt x="7089" y="5703"/>
                    <a:pt x="7404" y="5010"/>
                    <a:pt x="7467" y="4096"/>
                  </a:cubicBezTo>
                  <a:lnTo>
                    <a:pt x="7152" y="4096"/>
                  </a:lnTo>
                  <a:cubicBezTo>
                    <a:pt x="6963" y="4096"/>
                    <a:pt x="6806" y="3939"/>
                    <a:pt x="6806" y="3750"/>
                  </a:cubicBezTo>
                  <a:cubicBezTo>
                    <a:pt x="6806" y="3529"/>
                    <a:pt x="6963" y="3372"/>
                    <a:pt x="7152" y="3372"/>
                  </a:cubicBezTo>
                  <a:lnTo>
                    <a:pt x="7467" y="3372"/>
                  </a:lnTo>
                  <a:cubicBezTo>
                    <a:pt x="7310" y="1576"/>
                    <a:pt x="5861" y="158"/>
                    <a:pt x="4096" y="1"/>
                  </a:cubicBezTo>
                  <a:lnTo>
                    <a:pt x="4096" y="316"/>
                  </a:lnTo>
                  <a:cubicBezTo>
                    <a:pt x="4096" y="505"/>
                    <a:pt x="3939" y="662"/>
                    <a:pt x="3750" y="662"/>
                  </a:cubicBezTo>
                  <a:cubicBezTo>
                    <a:pt x="3529" y="662"/>
                    <a:pt x="3372" y="505"/>
                    <a:pt x="3372" y="316"/>
                  </a:cubicBezTo>
                  <a:lnTo>
                    <a:pt x="33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0" name="Google Shape;8470;p86"/>
            <p:cNvSpPr/>
            <p:nvPr/>
          </p:nvSpPr>
          <p:spPr>
            <a:xfrm>
              <a:off x="-33944775" y="3945575"/>
              <a:ext cx="232375" cy="247350"/>
            </a:xfrm>
            <a:custGeom>
              <a:avLst/>
              <a:gdLst/>
              <a:ahLst/>
              <a:cxnLst/>
              <a:rect l="l" t="t" r="r" b="b"/>
              <a:pathLst>
                <a:path w="9295" h="9894" extrusionOk="0">
                  <a:moveTo>
                    <a:pt x="3466" y="1"/>
                  </a:moveTo>
                  <a:cubicBezTo>
                    <a:pt x="2490" y="1"/>
                    <a:pt x="1450" y="316"/>
                    <a:pt x="1103" y="536"/>
                  </a:cubicBezTo>
                  <a:lnTo>
                    <a:pt x="1040" y="410"/>
                  </a:lnTo>
                  <a:cubicBezTo>
                    <a:pt x="970" y="340"/>
                    <a:pt x="881" y="304"/>
                    <a:pt x="788" y="304"/>
                  </a:cubicBezTo>
                  <a:cubicBezTo>
                    <a:pt x="757" y="304"/>
                    <a:pt x="725" y="308"/>
                    <a:pt x="694" y="316"/>
                  </a:cubicBezTo>
                  <a:cubicBezTo>
                    <a:pt x="599" y="379"/>
                    <a:pt x="505" y="473"/>
                    <a:pt x="473" y="568"/>
                  </a:cubicBezTo>
                  <a:cubicBezTo>
                    <a:pt x="347" y="1041"/>
                    <a:pt x="442" y="726"/>
                    <a:pt x="32" y="2143"/>
                  </a:cubicBezTo>
                  <a:cubicBezTo>
                    <a:pt x="1" y="2269"/>
                    <a:pt x="32" y="2395"/>
                    <a:pt x="127" y="2458"/>
                  </a:cubicBezTo>
                  <a:cubicBezTo>
                    <a:pt x="253" y="2584"/>
                    <a:pt x="316" y="2584"/>
                    <a:pt x="473" y="2584"/>
                  </a:cubicBezTo>
                  <a:lnTo>
                    <a:pt x="2049" y="2332"/>
                  </a:lnTo>
                  <a:cubicBezTo>
                    <a:pt x="2238" y="2301"/>
                    <a:pt x="2395" y="2080"/>
                    <a:pt x="2332" y="1860"/>
                  </a:cubicBezTo>
                  <a:lnTo>
                    <a:pt x="2206" y="1545"/>
                  </a:lnTo>
                  <a:cubicBezTo>
                    <a:pt x="2647" y="1450"/>
                    <a:pt x="3057" y="1356"/>
                    <a:pt x="3529" y="1356"/>
                  </a:cubicBezTo>
                  <a:cubicBezTo>
                    <a:pt x="5987" y="1356"/>
                    <a:pt x="8003" y="3372"/>
                    <a:pt x="8003" y="5798"/>
                  </a:cubicBezTo>
                  <a:cubicBezTo>
                    <a:pt x="8003" y="6806"/>
                    <a:pt x="7688" y="7657"/>
                    <a:pt x="7152" y="8413"/>
                  </a:cubicBezTo>
                  <a:cubicBezTo>
                    <a:pt x="7278" y="8444"/>
                    <a:pt x="7404" y="8539"/>
                    <a:pt x="7530" y="8633"/>
                  </a:cubicBezTo>
                  <a:cubicBezTo>
                    <a:pt x="7751" y="8885"/>
                    <a:pt x="7845" y="9232"/>
                    <a:pt x="7751" y="9578"/>
                  </a:cubicBezTo>
                  <a:lnTo>
                    <a:pt x="7593" y="9893"/>
                  </a:lnTo>
                  <a:cubicBezTo>
                    <a:pt x="8633" y="8854"/>
                    <a:pt x="9295" y="7436"/>
                    <a:pt x="9295" y="5861"/>
                  </a:cubicBezTo>
                  <a:cubicBezTo>
                    <a:pt x="9295" y="2616"/>
                    <a:pt x="6648" y="1"/>
                    <a:pt x="34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1" name="Google Shape;8471;p86"/>
            <p:cNvSpPr/>
            <p:nvPr/>
          </p:nvSpPr>
          <p:spPr>
            <a:xfrm>
              <a:off x="-34005425" y="3987325"/>
              <a:ext cx="237100" cy="250500"/>
            </a:xfrm>
            <a:custGeom>
              <a:avLst/>
              <a:gdLst/>
              <a:ahLst/>
              <a:cxnLst/>
              <a:rect l="l" t="t" r="r" b="b"/>
              <a:pathLst>
                <a:path w="9484" h="10020" extrusionOk="0">
                  <a:moveTo>
                    <a:pt x="1797" y="1"/>
                  </a:moveTo>
                  <a:lnTo>
                    <a:pt x="1797" y="1"/>
                  </a:lnTo>
                  <a:cubicBezTo>
                    <a:pt x="694" y="1072"/>
                    <a:pt x="1" y="2521"/>
                    <a:pt x="1" y="4191"/>
                  </a:cubicBezTo>
                  <a:cubicBezTo>
                    <a:pt x="64" y="7373"/>
                    <a:pt x="2647" y="10019"/>
                    <a:pt x="5892" y="10019"/>
                  </a:cubicBezTo>
                  <a:cubicBezTo>
                    <a:pt x="6239" y="10019"/>
                    <a:pt x="7972" y="9736"/>
                    <a:pt x="8224" y="9547"/>
                  </a:cubicBezTo>
                  <a:cubicBezTo>
                    <a:pt x="8255" y="9547"/>
                    <a:pt x="8287" y="9484"/>
                    <a:pt x="8350" y="9484"/>
                  </a:cubicBezTo>
                  <a:lnTo>
                    <a:pt x="8507" y="9641"/>
                  </a:lnTo>
                  <a:cubicBezTo>
                    <a:pt x="8576" y="9710"/>
                    <a:pt x="8661" y="9741"/>
                    <a:pt x="8743" y="9741"/>
                  </a:cubicBezTo>
                  <a:cubicBezTo>
                    <a:pt x="8887" y="9741"/>
                    <a:pt x="9023" y="9644"/>
                    <a:pt x="9043" y="9484"/>
                  </a:cubicBezTo>
                  <a:lnTo>
                    <a:pt x="9169" y="9011"/>
                  </a:lnTo>
                  <a:lnTo>
                    <a:pt x="9452" y="7814"/>
                  </a:lnTo>
                  <a:cubicBezTo>
                    <a:pt x="9484" y="7688"/>
                    <a:pt x="9452" y="7562"/>
                    <a:pt x="9358" y="7467"/>
                  </a:cubicBezTo>
                  <a:cubicBezTo>
                    <a:pt x="9278" y="7407"/>
                    <a:pt x="9211" y="7385"/>
                    <a:pt x="9132" y="7385"/>
                  </a:cubicBezTo>
                  <a:cubicBezTo>
                    <a:pt x="9087" y="7385"/>
                    <a:pt x="9037" y="7393"/>
                    <a:pt x="8980" y="7404"/>
                  </a:cubicBezTo>
                  <a:lnTo>
                    <a:pt x="7310" y="7719"/>
                  </a:lnTo>
                  <a:cubicBezTo>
                    <a:pt x="7089" y="7751"/>
                    <a:pt x="6963" y="8034"/>
                    <a:pt x="7089" y="8223"/>
                  </a:cubicBezTo>
                  <a:lnTo>
                    <a:pt x="7184" y="8444"/>
                  </a:lnTo>
                  <a:cubicBezTo>
                    <a:pt x="6774" y="8538"/>
                    <a:pt x="6333" y="8633"/>
                    <a:pt x="5861" y="8633"/>
                  </a:cubicBezTo>
                  <a:cubicBezTo>
                    <a:pt x="3403" y="8633"/>
                    <a:pt x="1419" y="6648"/>
                    <a:pt x="1419" y="4191"/>
                  </a:cubicBezTo>
                  <a:cubicBezTo>
                    <a:pt x="1419" y="3183"/>
                    <a:pt x="1734" y="2269"/>
                    <a:pt x="2269" y="1544"/>
                  </a:cubicBezTo>
                  <a:cubicBezTo>
                    <a:pt x="2143" y="1481"/>
                    <a:pt x="2049" y="1418"/>
                    <a:pt x="1954" y="1292"/>
                  </a:cubicBezTo>
                  <a:cubicBezTo>
                    <a:pt x="1734" y="1009"/>
                    <a:pt x="1639" y="662"/>
                    <a:pt x="1734" y="316"/>
                  </a:cubicBezTo>
                  <a:lnTo>
                    <a:pt x="179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2" name="Google Shape;8472;p86"/>
          <p:cNvGrpSpPr/>
          <p:nvPr/>
        </p:nvGrpSpPr>
        <p:grpSpPr>
          <a:xfrm>
            <a:off x="1731124" y="2743683"/>
            <a:ext cx="358408" cy="355557"/>
            <a:chOff x="-32174975" y="3192625"/>
            <a:chExt cx="295375" cy="293025"/>
          </a:xfrm>
          <a:solidFill>
            <a:srgbClr val="00B050"/>
          </a:solidFill>
        </p:grpSpPr>
        <p:sp>
          <p:nvSpPr>
            <p:cNvPr id="8473" name="Google Shape;8473;p86"/>
            <p:cNvSpPr/>
            <p:nvPr/>
          </p:nvSpPr>
          <p:spPr>
            <a:xfrm>
              <a:off x="-32171050" y="3279250"/>
              <a:ext cx="291450" cy="153625"/>
            </a:xfrm>
            <a:custGeom>
              <a:avLst/>
              <a:gdLst/>
              <a:ahLst/>
              <a:cxnLst/>
              <a:rect l="l" t="t" r="r" b="b"/>
              <a:pathLst>
                <a:path w="11658" h="6145" extrusionOk="0">
                  <a:moveTo>
                    <a:pt x="5829" y="694"/>
                  </a:moveTo>
                  <a:cubicBezTo>
                    <a:pt x="7184" y="694"/>
                    <a:pt x="8255" y="1734"/>
                    <a:pt x="8255" y="3088"/>
                  </a:cubicBezTo>
                  <a:cubicBezTo>
                    <a:pt x="8255" y="4412"/>
                    <a:pt x="7153" y="5483"/>
                    <a:pt x="5829" y="5483"/>
                  </a:cubicBezTo>
                  <a:cubicBezTo>
                    <a:pt x="4506" y="5483"/>
                    <a:pt x="3435" y="4412"/>
                    <a:pt x="3435" y="3088"/>
                  </a:cubicBezTo>
                  <a:cubicBezTo>
                    <a:pt x="3435" y="1734"/>
                    <a:pt x="4506" y="694"/>
                    <a:pt x="5829" y="694"/>
                  </a:cubicBezTo>
                  <a:close/>
                  <a:moveTo>
                    <a:pt x="1" y="1"/>
                  </a:moveTo>
                  <a:lnTo>
                    <a:pt x="1" y="6144"/>
                  </a:lnTo>
                  <a:lnTo>
                    <a:pt x="11658" y="6144"/>
                  </a:lnTo>
                  <a:lnTo>
                    <a:pt x="116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4" name="Google Shape;8474;p86"/>
            <p:cNvSpPr/>
            <p:nvPr/>
          </p:nvSpPr>
          <p:spPr>
            <a:xfrm>
              <a:off x="-32067075" y="3313925"/>
              <a:ext cx="84300" cy="85075"/>
            </a:xfrm>
            <a:custGeom>
              <a:avLst/>
              <a:gdLst/>
              <a:ahLst/>
              <a:cxnLst/>
              <a:rect l="l" t="t" r="r" b="b"/>
              <a:pathLst>
                <a:path w="3372" h="3403" extrusionOk="0">
                  <a:moveTo>
                    <a:pt x="1670" y="662"/>
                  </a:moveTo>
                  <a:cubicBezTo>
                    <a:pt x="1891" y="662"/>
                    <a:pt x="2048" y="819"/>
                    <a:pt x="2048" y="1040"/>
                  </a:cubicBezTo>
                  <a:lnTo>
                    <a:pt x="2048" y="1386"/>
                  </a:lnTo>
                  <a:lnTo>
                    <a:pt x="2395" y="1386"/>
                  </a:lnTo>
                  <a:cubicBezTo>
                    <a:pt x="2584" y="1386"/>
                    <a:pt x="2741" y="1544"/>
                    <a:pt x="2741" y="1733"/>
                  </a:cubicBezTo>
                  <a:cubicBezTo>
                    <a:pt x="2710" y="1890"/>
                    <a:pt x="2552" y="2048"/>
                    <a:pt x="2363" y="2048"/>
                  </a:cubicBezTo>
                  <a:lnTo>
                    <a:pt x="1670" y="2048"/>
                  </a:lnTo>
                  <a:cubicBezTo>
                    <a:pt x="1481" y="2048"/>
                    <a:pt x="1324" y="1890"/>
                    <a:pt x="1324" y="1701"/>
                  </a:cubicBezTo>
                  <a:lnTo>
                    <a:pt x="1324" y="1040"/>
                  </a:lnTo>
                  <a:cubicBezTo>
                    <a:pt x="1324" y="819"/>
                    <a:pt x="1481" y="662"/>
                    <a:pt x="1670" y="662"/>
                  </a:cubicBezTo>
                  <a:close/>
                  <a:moveTo>
                    <a:pt x="1670" y="0"/>
                  </a:moveTo>
                  <a:cubicBezTo>
                    <a:pt x="725" y="0"/>
                    <a:pt x="1" y="756"/>
                    <a:pt x="1" y="1701"/>
                  </a:cubicBezTo>
                  <a:cubicBezTo>
                    <a:pt x="1" y="2646"/>
                    <a:pt x="725" y="3403"/>
                    <a:pt x="1670" y="3403"/>
                  </a:cubicBezTo>
                  <a:cubicBezTo>
                    <a:pt x="2615" y="3403"/>
                    <a:pt x="3372" y="2646"/>
                    <a:pt x="3372" y="1701"/>
                  </a:cubicBezTo>
                  <a:cubicBezTo>
                    <a:pt x="3372" y="756"/>
                    <a:pt x="2615" y="0"/>
                    <a:pt x="16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5" name="Google Shape;8475;p86"/>
            <p:cNvSpPr/>
            <p:nvPr/>
          </p:nvSpPr>
          <p:spPr>
            <a:xfrm>
              <a:off x="-32171050" y="3450950"/>
              <a:ext cx="291450" cy="34700"/>
            </a:xfrm>
            <a:custGeom>
              <a:avLst/>
              <a:gdLst/>
              <a:ahLst/>
              <a:cxnLst/>
              <a:rect l="l" t="t" r="r" b="b"/>
              <a:pathLst>
                <a:path w="11658" h="1388" extrusionOk="0">
                  <a:moveTo>
                    <a:pt x="1" y="1"/>
                  </a:moveTo>
                  <a:lnTo>
                    <a:pt x="1" y="347"/>
                  </a:lnTo>
                  <a:cubicBezTo>
                    <a:pt x="1" y="915"/>
                    <a:pt x="442" y="1387"/>
                    <a:pt x="1041" y="1387"/>
                  </a:cubicBezTo>
                  <a:lnTo>
                    <a:pt x="10650" y="1387"/>
                  </a:lnTo>
                  <a:cubicBezTo>
                    <a:pt x="11217" y="1387"/>
                    <a:pt x="11658" y="915"/>
                    <a:pt x="11658" y="347"/>
                  </a:cubicBezTo>
                  <a:lnTo>
                    <a:pt x="116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6" name="Google Shape;8476;p86"/>
            <p:cNvSpPr/>
            <p:nvPr/>
          </p:nvSpPr>
          <p:spPr>
            <a:xfrm>
              <a:off x="-32174975" y="3192625"/>
              <a:ext cx="295375" cy="70125"/>
            </a:xfrm>
            <a:custGeom>
              <a:avLst/>
              <a:gdLst/>
              <a:ahLst/>
              <a:cxnLst/>
              <a:rect l="l" t="t" r="r" b="b"/>
              <a:pathLst>
                <a:path w="11815" h="2805" extrusionOk="0">
                  <a:moveTo>
                    <a:pt x="1733" y="0"/>
                  </a:moveTo>
                  <a:cubicBezTo>
                    <a:pt x="1544" y="0"/>
                    <a:pt x="1387" y="158"/>
                    <a:pt x="1387" y="378"/>
                  </a:cubicBezTo>
                  <a:lnTo>
                    <a:pt x="1387" y="725"/>
                  </a:lnTo>
                  <a:lnTo>
                    <a:pt x="1040" y="725"/>
                  </a:lnTo>
                  <a:cubicBezTo>
                    <a:pt x="473" y="725"/>
                    <a:pt x="0" y="1197"/>
                    <a:pt x="0" y="1733"/>
                  </a:cubicBezTo>
                  <a:lnTo>
                    <a:pt x="0" y="2804"/>
                  </a:lnTo>
                  <a:lnTo>
                    <a:pt x="11657" y="2804"/>
                  </a:lnTo>
                  <a:lnTo>
                    <a:pt x="11657" y="1733"/>
                  </a:lnTo>
                  <a:lnTo>
                    <a:pt x="11815" y="1733"/>
                  </a:lnTo>
                  <a:cubicBezTo>
                    <a:pt x="11815" y="1197"/>
                    <a:pt x="11374" y="725"/>
                    <a:pt x="10807" y="725"/>
                  </a:cubicBezTo>
                  <a:lnTo>
                    <a:pt x="10460" y="725"/>
                  </a:lnTo>
                  <a:lnTo>
                    <a:pt x="10460" y="378"/>
                  </a:lnTo>
                  <a:cubicBezTo>
                    <a:pt x="10460" y="158"/>
                    <a:pt x="10303" y="0"/>
                    <a:pt x="10082" y="0"/>
                  </a:cubicBezTo>
                  <a:cubicBezTo>
                    <a:pt x="9893" y="0"/>
                    <a:pt x="9735" y="158"/>
                    <a:pt x="9735" y="378"/>
                  </a:cubicBezTo>
                  <a:lnTo>
                    <a:pt x="9735" y="725"/>
                  </a:lnTo>
                  <a:lnTo>
                    <a:pt x="8349" y="725"/>
                  </a:lnTo>
                  <a:lnTo>
                    <a:pt x="8349" y="378"/>
                  </a:lnTo>
                  <a:cubicBezTo>
                    <a:pt x="8349" y="158"/>
                    <a:pt x="8192" y="0"/>
                    <a:pt x="8003" y="0"/>
                  </a:cubicBezTo>
                  <a:cubicBezTo>
                    <a:pt x="7814" y="0"/>
                    <a:pt x="7656" y="158"/>
                    <a:pt x="7656" y="378"/>
                  </a:cubicBezTo>
                  <a:lnTo>
                    <a:pt x="7656" y="725"/>
                  </a:lnTo>
                  <a:lnTo>
                    <a:pt x="6270" y="725"/>
                  </a:lnTo>
                  <a:lnTo>
                    <a:pt x="6270" y="378"/>
                  </a:lnTo>
                  <a:cubicBezTo>
                    <a:pt x="6270" y="158"/>
                    <a:pt x="6112" y="0"/>
                    <a:pt x="5923" y="0"/>
                  </a:cubicBezTo>
                  <a:cubicBezTo>
                    <a:pt x="5734" y="0"/>
                    <a:pt x="5577" y="158"/>
                    <a:pt x="5577" y="378"/>
                  </a:cubicBezTo>
                  <a:lnTo>
                    <a:pt x="5577" y="725"/>
                  </a:lnTo>
                  <a:lnTo>
                    <a:pt x="4191" y="725"/>
                  </a:lnTo>
                  <a:lnTo>
                    <a:pt x="4191" y="378"/>
                  </a:lnTo>
                  <a:cubicBezTo>
                    <a:pt x="4191" y="158"/>
                    <a:pt x="4033" y="0"/>
                    <a:pt x="3844" y="0"/>
                  </a:cubicBezTo>
                  <a:cubicBezTo>
                    <a:pt x="3623" y="0"/>
                    <a:pt x="3466" y="158"/>
                    <a:pt x="3466" y="378"/>
                  </a:cubicBezTo>
                  <a:lnTo>
                    <a:pt x="3466" y="725"/>
                  </a:lnTo>
                  <a:lnTo>
                    <a:pt x="2111" y="725"/>
                  </a:lnTo>
                  <a:lnTo>
                    <a:pt x="2111" y="378"/>
                  </a:lnTo>
                  <a:cubicBezTo>
                    <a:pt x="2111" y="158"/>
                    <a:pt x="1954" y="0"/>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77" name="Google Shape;8477;p86"/>
          <p:cNvSpPr/>
          <p:nvPr/>
        </p:nvSpPr>
        <p:spPr>
          <a:xfrm>
            <a:off x="1728170" y="3214747"/>
            <a:ext cx="363201" cy="354859"/>
          </a:xfrm>
          <a:custGeom>
            <a:avLst/>
            <a:gdLst/>
            <a:ahLst/>
            <a:cxnLst/>
            <a:rect l="l" t="t" r="r" b="b"/>
            <a:pathLst>
              <a:path w="11973" h="11698" extrusionOk="0">
                <a:moveTo>
                  <a:pt x="8928" y="1750"/>
                </a:moveTo>
                <a:cubicBezTo>
                  <a:pt x="9192" y="1750"/>
                  <a:pt x="9452" y="1852"/>
                  <a:pt x="9641" y="2057"/>
                </a:cubicBezTo>
                <a:cubicBezTo>
                  <a:pt x="10050" y="2435"/>
                  <a:pt x="10050" y="3096"/>
                  <a:pt x="9641" y="3506"/>
                </a:cubicBezTo>
                <a:cubicBezTo>
                  <a:pt x="9452" y="3695"/>
                  <a:pt x="9192" y="3790"/>
                  <a:pt x="8928" y="3790"/>
                </a:cubicBezTo>
                <a:cubicBezTo>
                  <a:pt x="8664" y="3790"/>
                  <a:pt x="8396" y="3695"/>
                  <a:pt x="8192" y="3506"/>
                </a:cubicBezTo>
                <a:cubicBezTo>
                  <a:pt x="7814" y="3096"/>
                  <a:pt x="7814" y="2435"/>
                  <a:pt x="8192" y="2057"/>
                </a:cubicBezTo>
                <a:cubicBezTo>
                  <a:pt x="8396" y="1852"/>
                  <a:pt x="8664" y="1750"/>
                  <a:pt x="8928" y="1750"/>
                </a:cubicBezTo>
                <a:close/>
                <a:moveTo>
                  <a:pt x="7901" y="1"/>
                </a:moveTo>
                <a:cubicBezTo>
                  <a:pt x="6958" y="1"/>
                  <a:pt x="6010" y="363"/>
                  <a:pt x="5293" y="1080"/>
                </a:cubicBezTo>
                <a:cubicBezTo>
                  <a:pt x="4285" y="2088"/>
                  <a:pt x="3939" y="3569"/>
                  <a:pt x="4380" y="4924"/>
                </a:cubicBezTo>
                <a:lnTo>
                  <a:pt x="126" y="9177"/>
                </a:lnTo>
                <a:cubicBezTo>
                  <a:pt x="32" y="9240"/>
                  <a:pt x="0" y="9334"/>
                  <a:pt x="0" y="9397"/>
                </a:cubicBezTo>
                <a:lnTo>
                  <a:pt x="0" y="11319"/>
                </a:lnTo>
                <a:cubicBezTo>
                  <a:pt x="0" y="11540"/>
                  <a:pt x="158" y="11697"/>
                  <a:pt x="347" y="11697"/>
                </a:cubicBezTo>
                <a:lnTo>
                  <a:pt x="2300" y="11697"/>
                </a:lnTo>
                <a:cubicBezTo>
                  <a:pt x="2363" y="11697"/>
                  <a:pt x="2489" y="11634"/>
                  <a:pt x="2521" y="11571"/>
                </a:cubicBezTo>
                <a:lnTo>
                  <a:pt x="2993" y="11099"/>
                </a:lnTo>
                <a:cubicBezTo>
                  <a:pt x="3088" y="11004"/>
                  <a:pt x="3119" y="10910"/>
                  <a:pt x="3088" y="10815"/>
                </a:cubicBezTo>
                <a:lnTo>
                  <a:pt x="2993" y="10311"/>
                </a:lnTo>
                <a:lnTo>
                  <a:pt x="3718" y="10217"/>
                </a:lnTo>
                <a:cubicBezTo>
                  <a:pt x="3876" y="10217"/>
                  <a:pt x="3970" y="10091"/>
                  <a:pt x="4033" y="9902"/>
                </a:cubicBezTo>
                <a:lnTo>
                  <a:pt x="4096" y="9208"/>
                </a:lnTo>
                <a:lnTo>
                  <a:pt x="4600" y="9271"/>
                </a:lnTo>
                <a:cubicBezTo>
                  <a:pt x="4695" y="9271"/>
                  <a:pt x="4821" y="9271"/>
                  <a:pt x="4884" y="9208"/>
                </a:cubicBezTo>
                <a:cubicBezTo>
                  <a:pt x="4978" y="9114"/>
                  <a:pt x="5010" y="9051"/>
                  <a:pt x="5010" y="8956"/>
                </a:cubicBezTo>
                <a:lnTo>
                  <a:pt x="5010" y="8326"/>
                </a:lnTo>
                <a:lnTo>
                  <a:pt x="5640" y="8326"/>
                </a:lnTo>
                <a:cubicBezTo>
                  <a:pt x="5703" y="8326"/>
                  <a:pt x="5829" y="8295"/>
                  <a:pt x="5860" y="8232"/>
                </a:cubicBezTo>
                <a:lnTo>
                  <a:pt x="6742" y="7350"/>
                </a:lnTo>
                <a:cubicBezTo>
                  <a:pt x="7131" y="7479"/>
                  <a:pt x="7533" y="7543"/>
                  <a:pt x="7931" y="7543"/>
                </a:cubicBezTo>
                <a:cubicBezTo>
                  <a:pt x="8891" y="7543"/>
                  <a:pt x="9833" y="7171"/>
                  <a:pt x="10523" y="6436"/>
                </a:cubicBezTo>
                <a:cubicBezTo>
                  <a:pt x="11972" y="4987"/>
                  <a:pt x="11972" y="2592"/>
                  <a:pt x="10523" y="1143"/>
                </a:cubicBezTo>
                <a:cubicBezTo>
                  <a:pt x="9823" y="379"/>
                  <a:pt x="8865" y="1"/>
                  <a:pt x="7901"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8" name="Google Shape;8478;p86"/>
          <p:cNvSpPr/>
          <p:nvPr/>
        </p:nvSpPr>
        <p:spPr>
          <a:xfrm>
            <a:off x="1732948" y="3679832"/>
            <a:ext cx="353645" cy="354586"/>
          </a:xfrm>
          <a:custGeom>
            <a:avLst/>
            <a:gdLst/>
            <a:ahLst/>
            <a:cxnLst/>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79" name="Google Shape;8479;p86"/>
          <p:cNvGrpSpPr/>
          <p:nvPr/>
        </p:nvGrpSpPr>
        <p:grpSpPr>
          <a:xfrm>
            <a:off x="3970274" y="2744638"/>
            <a:ext cx="354586" cy="353645"/>
            <a:chOff x="-30345325" y="3184750"/>
            <a:chExt cx="292225" cy="291450"/>
          </a:xfrm>
          <a:solidFill>
            <a:srgbClr val="00B050"/>
          </a:solidFill>
        </p:grpSpPr>
        <p:sp>
          <p:nvSpPr>
            <p:cNvPr id="8480" name="Google Shape;8480;p86"/>
            <p:cNvSpPr/>
            <p:nvPr/>
          </p:nvSpPr>
          <p:spPr>
            <a:xfrm>
              <a:off x="-30328000" y="3184750"/>
              <a:ext cx="258375" cy="120950"/>
            </a:xfrm>
            <a:custGeom>
              <a:avLst/>
              <a:gdLst/>
              <a:ahLst/>
              <a:cxnLst/>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1" name="Google Shape;8481;p86"/>
            <p:cNvSpPr/>
            <p:nvPr/>
          </p:nvSpPr>
          <p:spPr>
            <a:xfrm>
              <a:off x="-30310675" y="3322575"/>
              <a:ext cx="68550" cy="69350"/>
            </a:xfrm>
            <a:custGeom>
              <a:avLst/>
              <a:gdLst/>
              <a:ahLst/>
              <a:cxnLst/>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2" name="Google Shape;8482;p86"/>
            <p:cNvSpPr/>
            <p:nvPr/>
          </p:nvSpPr>
          <p:spPr>
            <a:xfrm>
              <a:off x="-30345325" y="3408425"/>
              <a:ext cx="137075" cy="67775"/>
            </a:xfrm>
            <a:custGeom>
              <a:avLst/>
              <a:gdLst/>
              <a:ahLst/>
              <a:cxnLst/>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3" name="Google Shape;8483;p86"/>
            <p:cNvSpPr/>
            <p:nvPr/>
          </p:nvSpPr>
          <p:spPr>
            <a:xfrm>
              <a:off x="-30156300" y="3322575"/>
              <a:ext cx="68550" cy="69350"/>
            </a:xfrm>
            <a:custGeom>
              <a:avLst/>
              <a:gdLst/>
              <a:ahLst/>
              <a:cxnLst/>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4" name="Google Shape;8484;p86"/>
            <p:cNvSpPr/>
            <p:nvPr/>
          </p:nvSpPr>
          <p:spPr>
            <a:xfrm>
              <a:off x="-30190950" y="3408425"/>
              <a:ext cx="137850" cy="67775"/>
            </a:xfrm>
            <a:custGeom>
              <a:avLst/>
              <a:gdLst/>
              <a:ahLst/>
              <a:cxnLst/>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85" name="Google Shape;8485;p86"/>
          <p:cNvGrpSpPr/>
          <p:nvPr/>
        </p:nvGrpSpPr>
        <p:grpSpPr>
          <a:xfrm>
            <a:off x="1295026" y="1394614"/>
            <a:ext cx="353645" cy="353645"/>
            <a:chOff x="-35481425" y="3202075"/>
            <a:chExt cx="291450" cy="291450"/>
          </a:xfrm>
          <a:solidFill>
            <a:srgbClr val="00B050"/>
          </a:solidFill>
        </p:grpSpPr>
        <p:sp>
          <p:nvSpPr>
            <p:cNvPr id="8486" name="Google Shape;8486;p86"/>
            <p:cNvSpPr/>
            <p:nvPr/>
          </p:nvSpPr>
          <p:spPr>
            <a:xfrm>
              <a:off x="-35414475" y="3304600"/>
              <a:ext cx="154400" cy="85975"/>
            </a:xfrm>
            <a:custGeom>
              <a:avLst/>
              <a:gdLst/>
              <a:ahLst/>
              <a:cxnLst/>
              <a:rect l="l" t="t" r="r" b="b"/>
              <a:pathLst>
                <a:path w="6176" h="3439" extrusionOk="0">
                  <a:moveTo>
                    <a:pt x="4433" y="0"/>
                  </a:moveTo>
                  <a:cubicBezTo>
                    <a:pt x="4393" y="0"/>
                    <a:pt x="4354" y="8"/>
                    <a:pt x="4317" y="26"/>
                  </a:cubicBezTo>
                  <a:cubicBezTo>
                    <a:pt x="4191" y="58"/>
                    <a:pt x="4128" y="216"/>
                    <a:pt x="4128" y="342"/>
                  </a:cubicBezTo>
                  <a:lnTo>
                    <a:pt x="4128" y="1003"/>
                  </a:lnTo>
                  <a:lnTo>
                    <a:pt x="2048" y="1003"/>
                  </a:lnTo>
                  <a:lnTo>
                    <a:pt x="2048" y="342"/>
                  </a:lnTo>
                  <a:cubicBezTo>
                    <a:pt x="2048" y="184"/>
                    <a:pt x="1954" y="58"/>
                    <a:pt x="1828" y="26"/>
                  </a:cubicBezTo>
                  <a:cubicBezTo>
                    <a:pt x="1793" y="15"/>
                    <a:pt x="1750" y="8"/>
                    <a:pt x="1705" y="8"/>
                  </a:cubicBezTo>
                  <a:cubicBezTo>
                    <a:pt x="1626" y="8"/>
                    <a:pt x="1541" y="30"/>
                    <a:pt x="1481" y="89"/>
                  </a:cubicBezTo>
                  <a:lnTo>
                    <a:pt x="95" y="1476"/>
                  </a:lnTo>
                  <a:cubicBezTo>
                    <a:pt x="0" y="1602"/>
                    <a:pt x="0" y="1822"/>
                    <a:pt x="95" y="1948"/>
                  </a:cubicBezTo>
                  <a:lnTo>
                    <a:pt x="1481" y="3334"/>
                  </a:lnTo>
                  <a:cubicBezTo>
                    <a:pt x="1548" y="3379"/>
                    <a:pt x="1646" y="3424"/>
                    <a:pt x="1732" y="3424"/>
                  </a:cubicBezTo>
                  <a:cubicBezTo>
                    <a:pt x="1767" y="3424"/>
                    <a:pt x="1800" y="3416"/>
                    <a:pt x="1828" y="3398"/>
                  </a:cubicBezTo>
                  <a:cubicBezTo>
                    <a:pt x="1954" y="3366"/>
                    <a:pt x="2048" y="3208"/>
                    <a:pt x="2048" y="3082"/>
                  </a:cubicBezTo>
                  <a:lnTo>
                    <a:pt x="2048" y="2421"/>
                  </a:lnTo>
                  <a:lnTo>
                    <a:pt x="4128" y="2421"/>
                  </a:lnTo>
                  <a:lnTo>
                    <a:pt x="4128" y="3082"/>
                  </a:lnTo>
                  <a:cubicBezTo>
                    <a:pt x="4128" y="3240"/>
                    <a:pt x="4191" y="3366"/>
                    <a:pt x="4317" y="3398"/>
                  </a:cubicBezTo>
                  <a:cubicBezTo>
                    <a:pt x="4369" y="3424"/>
                    <a:pt x="4426" y="3439"/>
                    <a:pt x="4483" y="3439"/>
                  </a:cubicBezTo>
                  <a:cubicBezTo>
                    <a:pt x="4562" y="3439"/>
                    <a:pt x="4639" y="3408"/>
                    <a:pt x="4695" y="3334"/>
                  </a:cubicBezTo>
                  <a:lnTo>
                    <a:pt x="6049" y="1948"/>
                  </a:lnTo>
                  <a:cubicBezTo>
                    <a:pt x="6175" y="1822"/>
                    <a:pt x="6175" y="1602"/>
                    <a:pt x="6049" y="1476"/>
                  </a:cubicBezTo>
                  <a:lnTo>
                    <a:pt x="4695" y="89"/>
                  </a:lnTo>
                  <a:cubicBezTo>
                    <a:pt x="4628" y="45"/>
                    <a:pt x="4530" y="0"/>
                    <a:pt x="44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7" name="Google Shape;8487;p86"/>
            <p:cNvSpPr/>
            <p:nvPr/>
          </p:nvSpPr>
          <p:spPr>
            <a:xfrm>
              <a:off x="-35413700" y="3202075"/>
              <a:ext cx="34700" cy="103200"/>
            </a:xfrm>
            <a:custGeom>
              <a:avLst/>
              <a:gdLst/>
              <a:ahLst/>
              <a:cxnLst/>
              <a:rect l="l" t="t" r="r" b="b"/>
              <a:pathLst>
                <a:path w="1388" h="4128" extrusionOk="0">
                  <a:moveTo>
                    <a:pt x="1" y="0"/>
                  </a:moveTo>
                  <a:lnTo>
                    <a:pt x="1" y="4127"/>
                  </a:lnTo>
                  <a:lnTo>
                    <a:pt x="348" y="4127"/>
                  </a:lnTo>
                  <a:cubicBezTo>
                    <a:pt x="915" y="4127"/>
                    <a:pt x="1387" y="3655"/>
                    <a:pt x="1387" y="3088"/>
                  </a:cubicBezTo>
                  <a:lnTo>
                    <a:pt x="1387" y="1009"/>
                  </a:lnTo>
                  <a:cubicBezTo>
                    <a:pt x="1387" y="473"/>
                    <a:pt x="915" y="0"/>
                    <a:pt x="3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8" name="Google Shape;8488;p86"/>
            <p:cNvSpPr/>
            <p:nvPr/>
          </p:nvSpPr>
          <p:spPr>
            <a:xfrm>
              <a:off x="-35413700" y="3389525"/>
              <a:ext cx="34700" cy="103250"/>
            </a:xfrm>
            <a:custGeom>
              <a:avLst/>
              <a:gdLst/>
              <a:ahLst/>
              <a:cxnLst/>
              <a:rect l="l" t="t" r="r" b="b"/>
              <a:pathLst>
                <a:path w="1388" h="4130" extrusionOk="0">
                  <a:moveTo>
                    <a:pt x="1" y="1"/>
                  </a:moveTo>
                  <a:lnTo>
                    <a:pt x="1" y="4128"/>
                  </a:lnTo>
                  <a:lnTo>
                    <a:pt x="348" y="4128"/>
                  </a:lnTo>
                  <a:cubicBezTo>
                    <a:pt x="367" y="4129"/>
                    <a:pt x="386" y="4129"/>
                    <a:pt x="405" y="4129"/>
                  </a:cubicBezTo>
                  <a:cubicBezTo>
                    <a:pt x="946" y="4129"/>
                    <a:pt x="1387" y="3698"/>
                    <a:pt x="1387" y="3119"/>
                  </a:cubicBezTo>
                  <a:lnTo>
                    <a:pt x="1387" y="1040"/>
                  </a:lnTo>
                  <a:cubicBezTo>
                    <a:pt x="1387" y="473"/>
                    <a:pt x="915" y="1"/>
                    <a:pt x="3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9" name="Google Shape;8489;p86"/>
            <p:cNvSpPr/>
            <p:nvPr/>
          </p:nvSpPr>
          <p:spPr>
            <a:xfrm>
              <a:off x="-35292400" y="3202075"/>
              <a:ext cx="33900" cy="103200"/>
            </a:xfrm>
            <a:custGeom>
              <a:avLst/>
              <a:gdLst/>
              <a:ahLst/>
              <a:cxnLst/>
              <a:rect l="l" t="t" r="r" b="b"/>
              <a:pathLst>
                <a:path w="1356" h="4128" extrusionOk="0">
                  <a:moveTo>
                    <a:pt x="1009" y="0"/>
                  </a:moveTo>
                  <a:cubicBezTo>
                    <a:pt x="473" y="0"/>
                    <a:pt x="1" y="473"/>
                    <a:pt x="1" y="1009"/>
                  </a:cubicBezTo>
                  <a:lnTo>
                    <a:pt x="1" y="3088"/>
                  </a:lnTo>
                  <a:cubicBezTo>
                    <a:pt x="1" y="3655"/>
                    <a:pt x="410" y="4127"/>
                    <a:pt x="1009" y="4127"/>
                  </a:cubicBezTo>
                  <a:lnTo>
                    <a:pt x="1355" y="4127"/>
                  </a:lnTo>
                  <a:lnTo>
                    <a:pt x="13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0" name="Google Shape;8490;p86"/>
            <p:cNvSpPr/>
            <p:nvPr/>
          </p:nvSpPr>
          <p:spPr>
            <a:xfrm>
              <a:off x="-35241200" y="3202850"/>
              <a:ext cx="51225" cy="290675"/>
            </a:xfrm>
            <a:custGeom>
              <a:avLst/>
              <a:gdLst/>
              <a:ahLst/>
              <a:cxnLst/>
              <a:rect l="l" t="t" r="r" b="b"/>
              <a:pathLst>
                <a:path w="2049" h="11627" extrusionOk="0">
                  <a:moveTo>
                    <a:pt x="1" y="1"/>
                  </a:moveTo>
                  <a:lnTo>
                    <a:pt x="1" y="11626"/>
                  </a:lnTo>
                  <a:cubicBezTo>
                    <a:pt x="1135" y="11469"/>
                    <a:pt x="2048" y="10460"/>
                    <a:pt x="2048" y="9263"/>
                  </a:cubicBezTo>
                  <a:lnTo>
                    <a:pt x="2048" y="2395"/>
                  </a:lnTo>
                  <a:cubicBezTo>
                    <a:pt x="2048" y="1167"/>
                    <a:pt x="1135" y="158"/>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1" name="Google Shape;8491;p86"/>
            <p:cNvSpPr/>
            <p:nvPr/>
          </p:nvSpPr>
          <p:spPr>
            <a:xfrm>
              <a:off x="-35292400" y="3389525"/>
              <a:ext cx="33900" cy="104000"/>
            </a:xfrm>
            <a:custGeom>
              <a:avLst/>
              <a:gdLst/>
              <a:ahLst/>
              <a:cxnLst/>
              <a:rect l="l" t="t" r="r" b="b"/>
              <a:pathLst>
                <a:path w="1356" h="4160" extrusionOk="0">
                  <a:moveTo>
                    <a:pt x="1009" y="1"/>
                  </a:moveTo>
                  <a:cubicBezTo>
                    <a:pt x="473" y="1"/>
                    <a:pt x="1" y="473"/>
                    <a:pt x="1" y="1040"/>
                  </a:cubicBezTo>
                  <a:lnTo>
                    <a:pt x="1" y="3119"/>
                  </a:lnTo>
                  <a:cubicBezTo>
                    <a:pt x="1" y="3718"/>
                    <a:pt x="410" y="4159"/>
                    <a:pt x="1009" y="4159"/>
                  </a:cubicBezTo>
                  <a:lnTo>
                    <a:pt x="1355" y="4159"/>
                  </a:lnTo>
                  <a:lnTo>
                    <a:pt x="13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2" name="Google Shape;8492;p86"/>
            <p:cNvSpPr/>
            <p:nvPr/>
          </p:nvSpPr>
          <p:spPr>
            <a:xfrm>
              <a:off x="-35481425" y="3202075"/>
              <a:ext cx="51225" cy="289875"/>
            </a:xfrm>
            <a:custGeom>
              <a:avLst/>
              <a:gdLst/>
              <a:ahLst/>
              <a:cxnLst/>
              <a:rect l="l" t="t" r="r" b="b"/>
              <a:pathLst>
                <a:path w="2049" h="11595" extrusionOk="0">
                  <a:moveTo>
                    <a:pt x="2048" y="0"/>
                  </a:moveTo>
                  <a:cubicBezTo>
                    <a:pt x="883" y="158"/>
                    <a:pt x="1" y="1166"/>
                    <a:pt x="1" y="2363"/>
                  </a:cubicBezTo>
                  <a:lnTo>
                    <a:pt x="1" y="9200"/>
                  </a:lnTo>
                  <a:cubicBezTo>
                    <a:pt x="1" y="10460"/>
                    <a:pt x="851" y="11437"/>
                    <a:pt x="2048" y="11594"/>
                  </a:cubicBezTo>
                  <a:lnTo>
                    <a:pt x="204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3" name="Google Shape;8493;p86"/>
          <p:cNvGrpSpPr/>
          <p:nvPr/>
        </p:nvGrpSpPr>
        <p:grpSpPr>
          <a:xfrm>
            <a:off x="1294556" y="1836140"/>
            <a:ext cx="354586" cy="352675"/>
            <a:chOff x="-35482200" y="3561225"/>
            <a:chExt cx="292225" cy="290650"/>
          </a:xfrm>
          <a:solidFill>
            <a:srgbClr val="00B050"/>
          </a:solidFill>
        </p:grpSpPr>
        <p:sp>
          <p:nvSpPr>
            <p:cNvPr id="8494" name="Google Shape;8494;p86"/>
            <p:cNvSpPr/>
            <p:nvPr/>
          </p:nvSpPr>
          <p:spPr>
            <a:xfrm>
              <a:off x="-35482200" y="3749475"/>
              <a:ext cx="292225" cy="102400"/>
            </a:xfrm>
            <a:custGeom>
              <a:avLst/>
              <a:gdLst/>
              <a:ahLst/>
              <a:cxnLst/>
              <a:rect l="l" t="t" r="r" b="b"/>
              <a:pathLst>
                <a:path w="11689" h="4096" extrusionOk="0">
                  <a:moveTo>
                    <a:pt x="1701" y="0"/>
                  </a:moveTo>
                  <a:cubicBezTo>
                    <a:pt x="1040" y="0"/>
                    <a:pt x="473" y="315"/>
                    <a:pt x="63" y="819"/>
                  </a:cubicBezTo>
                  <a:cubicBezTo>
                    <a:pt x="0" y="945"/>
                    <a:pt x="0" y="1040"/>
                    <a:pt x="32" y="1166"/>
                  </a:cubicBezTo>
                  <a:cubicBezTo>
                    <a:pt x="63" y="1292"/>
                    <a:pt x="189" y="1355"/>
                    <a:pt x="347" y="1355"/>
                  </a:cubicBezTo>
                  <a:lnTo>
                    <a:pt x="1008" y="1355"/>
                  </a:lnTo>
                  <a:cubicBezTo>
                    <a:pt x="1418" y="1355"/>
                    <a:pt x="1670" y="1670"/>
                    <a:pt x="1670" y="2048"/>
                  </a:cubicBezTo>
                  <a:cubicBezTo>
                    <a:pt x="1670" y="2426"/>
                    <a:pt x="1355" y="2710"/>
                    <a:pt x="1008" y="2710"/>
                  </a:cubicBezTo>
                  <a:lnTo>
                    <a:pt x="347" y="2710"/>
                  </a:lnTo>
                  <a:cubicBezTo>
                    <a:pt x="221" y="2710"/>
                    <a:pt x="95" y="2773"/>
                    <a:pt x="32" y="2899"/>
                  </a:cubicBezTo>
                  <a:cubicBezTo>
                    <a:pt x="0" y="3025"/>
                    <a:pt x="0" y="3151"/>
                    <a:pt x="63" y="3245"/>
                  </a:cubicBezTo>
                  <a:cubicBezTo>
                    <a:pt x="410" y="3781"/>
                    <a:pt x="1040" y="4096"/>
                    <a:pt x="1701" y="4096"/>
                  </a:cubicBezTo>
                  <a:cubicBezTo>
                    <a:pt x="2615" y="4096"/>
                    <a:pt x="3371" y="3497"/>
                    <a:pt x="3655" y="2710"/>
                  </a:cubicBezTo>
                  <a:lnTo>
                    <a:pt x="8065" y="2710"/>
                  </a:lnTo>
                  <a:cubicBezTo>
                    <a:pt x="8317" y="3497"/>
                    <a:pt x="9073" y="4096"/>
                    <a:pt x="9987" y="4096"/>
                  </a:cubicBezTo>
                  <a:cubicBezTo>
                    <a:pt x="10649" y="4096"/>
                    <a:pt x="11247" y="3781"/>
                    <a:pt x="11594" y="3245"/>
                  </a:cubicBezTo>
                  <a:cubicBezTo>
                    <a:pt x="11688" y="3119"/>
                    <a:pt x="11688" y="3025"/>
                    <a:pt x="11625" y="2899"/>
                  </a:cubicBezTo>
                  <a:cubicBezTo>
                    <a:pt x="11594" y="2773"/>
                    <a:pt x="11468" y="2710"/>
                    <a:pt x="11310" y="2710"/>
                  </a:cubicBezTo>
                  <a:lnTo>
                    <a:pt x="10649" y="2710"/>
                  </a:lnTo>
                  <a:cubicBezTo>
                    <a:pt x="10271" y="2710"/>
                    <a:pt x="9987" y="2395"/>
                    <a:pt x="9987" y="2048"/>
                  </a:cubicBezTo>
                  <a:cubicBezTo>
                    <a:pt x="9987" y="1670"/>
                    <a:pt x="10302" y="1355"/>
                    <a:pt x="10649" y="1355"/>
                  </a:cubicBezTo>
                  <a:lnTo>
                    <a:pt x="11310" y="1355"/>
                  </a:lnTo>
                  <a:cubicBezTo>
                    <a:pt x="11436" y="1355"/>
                    <a:pt x="11562" y="1292"/>
                    <a:pt x="11625" y="1166"/>
                  </a:cubicBezTo>
                  <a:cubicBezTo>
                    <a:pt x="11688" y="1040"/>
                    <a:pt x="11688" y="945"/>
                    <a:pt x="11594" y="819"/>
                  </a:cubicBezTo>
                  <a:cubicBezTo>
                    <a:pt x="11247" y="315"/>
                    <a:pt x="10649" y="0"/>
                    <a:pt x="9987" y="0"/>
                  </a:cubicBezTo>
                  <a:cubicBezTo>
                    <a:pt x="9073" y="0"/>
                    <a:pt x="8349" y="567"/>
                    <a:pt x="8065" y="1355"/>
                  </a:cubicBezTo>
                  <a:lnTo>
                    <a:pt x="3655" y="1355"/>
                  </a:lnTo>
                  <a:cubicBezTo>
                    <a:pt x="3371" y="567"/>
                    <a:pt x="2615" y="0"/>
                    <a:pt x="17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5" name="Google Shape;8495;p86"/>
            <p:cNvSpPr/>
            <p:nvPr/>
          </p:nvSpPr>
          <p:spPr>
            <a:xfrm>
              <a:off x="-35371150" y="3561225"/>
              <a:ext cx="68550" cy="68550"/>
            </a:xfrm>
            <a:custGeom>
              <a:avLst/>
              <a:gdLst/>
              <a:ahLst/>
              <a:cxnLst/>
              <a:rect l="l" t="t" r="r" b="b"/>
              <a:pathLst>
                <a:path w="2742" h="2742" extrusionOk="0">
                  <a:moveTo>
                    <a:pt x="1355" y="1"/>
                  </a:moveTo>
                  <a:cubicBezTo>
                    <a:pt x="630" y="1"/>
                    <a:pt x="0" y="631"/>
                    <a:pt x="0" y="1387"/>
                  </a:cubicBezTo>
                  <a:cubicBezTo>
                    <a:pt x="0" y="2111"/>
                    <a:pt x="630" y="2741"/>
                    <a:pt x="1355" y="2741"/>
                  </a:cubicBezTo>
                  <a:cubicBezTo>
                    <a:pt x="2111" y="2741"/>
                    <a:pt x="2741" y="2111"/>
                    <a:pt x="2741" y="1387"/>
                  </a:cubicBezTo>
                  <a:cubicBezTo>
                    <a:pt x="2741" y="631"/>
                    <a:pt x="2111" y="1"/>
                    <a:pt x="13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6" name="Google Shape;8496;p86"/>
            <p:cNvSpPr/>
            <p:nvPr/>
          </p:nvSpPr>
          <p:spPr>
            <a:xfrm>
              <a:off x="-35405025" y="3647075"/>
              <a:ext cx="136275" cy="119750"/>
            </a:xfrm>
            <a:custGeom>
              <a:avLst/>
              <a:gdLst/>
              <a:ahLst/>
              <a:cxnLst/>
              <a:rect l="l" t="t" r="r" b="b"/>
              <a:pathLst>
                <a:path w="5451" h="4790" extrusionOk="0">
                  <a:moveTo>
                    <a:pt x="2710" y="1"/>
                  </a:moveTo>
                  <a:cubicBezTo>
                    <a:pt x="1387" y="1"/>
                    <a:pt x="253" y="1009"/>
                    <a:pt x="32" y="2300"/>
                  </a:cubicBezTo>
                  <a:cubicBezTo>
                    <a:pt x="1" y="2521"/>
                    <a:pt x="158" y="2710"/>
                    <a:pt x="410" y="2710"/>
                  </a:cubicBezTo>
                  <a:lnTo>
                    <a:pt x="2395" y="2710"/>
                  </a:lnTo>
                  <a:lnTo>
                    <a:pt x="2395" y="4789"/>
                  </a:lnTo>
                  <a:lnTo>
                    <a:pt x="3088" y="4789"/>
                  </a:lnTo>
                  <a:lnTo>
                    <a:pt x="3088" y="2710"/>
                  </a:lnTo>
                  <a:lnTo>
                    <a:pt x="5073" y="2710"/>
                  </a:lnTo>
                  <a:cubicBezTo>
                    <a:pt x="5293" y="2710"/>
                    <a:pt x="5451" y="2521"/>
                    <a:pt x="5451" y="2300"/>
                  </a:cubicBezTo>
                  <a:cubicBezTo>
                    <a:pt x="5230" y="977"/>
                    <a:pt x="4096" y="1"/>
                    <a:pt x="27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7" name="Google Shape;8497;p86"/>
          <p:cNvGrpSpPr/>
          <p:nvPr/>
        </p:nvGrpSpPr>
        <p:grpSpPr>
          <a:xfrm>
            <a:off x="1295026" y="2271008"/>
            <a:ext cx="353645" cy="353615"/>
            <a:chOff x="-35481425" y="3919600"/>
            <a:chExt cx="291450" cy="291425"/>
          </a:xfrm>
          <a:solidFill>
            <a:srgbClr val="00B050"/>
          </a:solidFill>
        </p:grpSpPr>
        <p:sp>
          <p:nvSpPr>
            <p:cNvPr id="8498" name="Google Shape;8498;p86"/>
            <p:cNvSpPr/>
            <p:nvPr/>
          </p:nvSpPr>
          <p:spPr>
            <a:xfrm>
              <a:off x="-35327050" y="4125150"/>
              <a:ext cx="84300" cy="85100"/>
            </a:xfrm>
            <a:custGeom>
              <a:avLst/>
              <a:gdLst/>
              <a:ahLst/>
              <a:cxnLst/>
              <a:rect l="l" t="t" r="r" b="b"/>
              <a:pathLst>
                <a:path w="3372" h="3404" extrusionOk="0">
                  <a:moveTo>
                    <a:pt x="3025" y="1"/>
                  </a:moveTo>
                  <a:cubicBezTo>
                    <a:pt x="2836" y="1"/>
                    <a:pt x="2678" y="159"/>
                    <a:pt x="2678" y="348"/>
                  </a:cubicBezTo>
                  <a:lnTo>
                    <a:pt x="2678" y="1041"/>
                  </a:lnTo>
                  <a:cubicBezTo>
                    <a:pt x="2678" y="1576"/>
                    <a:pt x="2206" y="2049"/>
                    <a:pt x="1639" y="2049"/>
                  </a:cubicBezTo>
                  <a:lnTo>
                    <a:pt x="1103" y="2049"/>
                  </a:lnTo>
                  <a:lnTo>
                    <a:pt x="1229" y="1923"/>
                  </a:lnTo>
                  <a:cubicBezTo>
                    <a:pt x="1387" y="1860"/>
                    <a:pt x="1387" y="1608"/>
                    <a:pt x="1261" y="1513"/>
                  </a:cubicBezTo>
                  <a:cubicBezTo>
                    <a:pt x="1198" y="1450"/>
                    <a:pt x="1111" y="1419"/>
                    <a:pt x="1024" y="1419"/>
                  </a:cubicBezTo>
                  <a:cubicBezTo>
                    <a:pt x="938" y="1419"/>
                    <a:pt x="851" y="1450"/>
                    <a:pt x="788" y="1513"/>
                  </a:cubicBezTo>
                  <a:lnTo>
                    <a:pt x="127" y="2175"/>
                  </a:lnTo>
                  <a:cubicBezTo>
                    <a:pt x="1" y="2301"/>
                    <a:pt x="1" y="2521"/>
                    <a:pt x="127" y="2647"/>
                  </a:cubicBezTo>
                  <a:lnTo>
                    <a:pt x="788" y="3309"/>
                  </a:lnTo>
                  <a:cubicBezTo>
                    <a:pt x="851" y="3372"/>
                    <a:pt x="938" y="3404"/>
                    <a:pt x="1024" y="3404"/>
                  </a:cubicBezTo>
                  <a:cubicBezTo>
                    <a:pt x="1111" y="3404"/>
                    <a:pt x="1198" y="3372"/>
                    <a:pt x="1261" y="3309"/>
                  </a:cubicBezTo>
                  <a:cubicBezTo>
                    <a:pt x="1387" y="3183"/>
                    <a:pt x="1387" y="2962"/>
                    <a:pt x="1261" y="2836"/>
                  </a:cubicBezTo>
                  <a:lnTo>
                    <a:pt x="1135" y="2710"/>
                  </a:lnTo>
                  <a:lnTo>
                    <a:pt x="1702" y="2710"/>
                  </a:lnTo>
                  <a:cubicBezTo>
                    <a:pt x="2647" y="2710"/>
                    <a:pt x="3372" y="1986"/>
                    <a:pt x="3372" y="1041"/>
                  </a:cubicBezTo>
                  <a:lnTo>
                    <a:pt x="3372" y="348"/>
                  </a:lnTo>
                  <a:cubicBezTo>
                    <a:pt x="3372" y="159"/>
                    <a:pt x="3214" y="1"/>
                    <a:pt x="30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9" name="Google Shape;8499;p86"/>
            <p:cNvSpPr/>
            <p:nvPr/>
          </p:nvSpPr>
          <p:spPr>
            <a:xfrm>
              <a:off x="-35429450" y="3921175"/>
              <a:ext cx="84300" cy="85075"/>
            </a:xfrm>
            <a:custGeom>
              <a:avLst/>
              <a:gdLst/>
              <a:ahLst/>
              <a:cxnLst/>
              <a:rect l="l" t="t" r="r" b="b"/>
              <a:pathLst>
                <a:path w="3372" h="3403" extrusionOk="0">
                  <a:moveTo>
                    <a:pt x="2360" y="0"/>
                  </a:moveTo>
                  <a:cubicBezTo>
                    <a:pt x="2269" y="0"/>
                    <a:pt x="2175" y="32"/>
                    <a:pt x="2112" y="95"/>
                  </a:cubicBezTo>
                  <a:cubicBezTo>
                    <a:pt x="2017" y="221"/>
                    <a:pt x="2017" y="441"/>
                    <a:pt x="2112" y="567"/>
                  </a:cubicBezTo>
                  <a:lnTo>
                    <a:pt x="2238" y="693"/>
                  </a:lnTo>
                  <a:lnTo>
                    <a:pt x="1702" y="693"/>
                  </a:lnTo>
                  <a:cubicBezTo>
                    <a:pt x="757" y="693"/>
                    <a:pt x="1" y="1418"/>
                    <a:pt x="1" y="2363"/>
                  </a:cubicBezTo>
                  <a:lnTo>
                    <a:pt x="1" y="3056"/>
                  </a:lnTo>
                  <a:cubicBezTo>
                    <a:pt x="1" y="3245"/>
                    <a:pt x="158" y="3403"/>
                    <a:pt x="347" y="3403"/>
                  </a:cubicBezTo>
                  <a:cubicBezTo>
                    <a:pt x="536" y="3403"/>
                    <a:pt x="694" y="3245"/>
                    <a:pt x="694" y="3056"/>
                  </a:cubicBezTo>
                  <a:lnTo>
                    <a:pt x="694" y="2332"/>
                  </a:lnTo>
                  <a:cubicBezTo>
                    <a:pt x="694" y="1796"/>
                    <a:pt x="1167" y="1292"/>
                    <a:pt x="1734" y="1292"/>
                  </a:cubicBezTo>
                  <a:lnTo>
                    <a:pt x="2269" y="1292"/>
                  </a:lnTo>
                  <a:lnTo>
                    <a:pt x="2175" y="1418"/>
                  </a:lnTo>
                  <a:cubicBezTo>
                    <a:pt x="2017" y="1544"/>
                    <a:pt x="2017" y="1733"/>
                    <a:pt x="2112" y="1891"/>
                  </a:cubicBezTo>
                  <a:cubicBezTo>
                    <a:pt x="2175" y="1954"/>
                    <a:pt x="2269" y="1985"/>
                    <a:pt x="2360" y="1985"/>
                  </a:cubicBezTo>
                  <a:cubicBezTo>
                    <a:pt x="2450" y="1985"/>
                    <a:pt x="2537" y="1954"/>
                    <a:pt x="2584" y="1891"/>
                  </a:cubicBezTo>
                  <a:lnTo>
                    <a:pt x="3277" y="1229"/>
                  </a:lnTo>
                  <a:cubicBezTo>
                    <a:pt x="3372" y="1103"/>
                    <a:pt x="3372" y="882"/>
                    <a:pt x="3277" y="756"/>
                  </a:cubicBezTo>
                  <a:lnTo>
                    <a:pt x="2584" y="95"/>
                  </a:lnTo>
                  <a:cubicBezTo>
                    <a:pt x="2537" y="32"/>
                    <a:pt x="2450" y="0"/>
                    <a:pt x="23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0" name="Google Shape;8500;p86"/>
            <p:cNvSpPr/>
            <p:nvPr/>
          </p:nvSpPr>
          <p:spPr>
            <a:xfrm>
              <a:off x="-35481425" y="4021975"/>
              <a:ext cx="137075" cy="35475"/>
            </a:xfrm>
            <a:custGeom>
              <a:avLst/>
              <a:gdLst/>
              <a:ahLst/>
              <a:cxnLst/>
              <a:rect l="l" t="t" r="r" b="b"/>
              <a:pathLst>
                <a:path w="5483" h="1419" extrusionOk="0">
                  <a:moveTo>
                    <a:pt x="1009" y="1"/>
                  </a:moveTo>
                  <a:cubicBezTo>
                    <a:pt x="473" y="1"/>
                    <a:pt x="1" y="473"/>
                    <a:pt x="1" y="1072"/>
                  </a:cubicBezTo>
                  <a:lnTo>
                    <a:pt x="1" y="1419"/>
                  </a:lnTo>
                  <a:lnTo>
                    <a:pt x="5482" y="1419"/>
                  </a:lnTo>
                  <a:lnTo>
                    <a:pt x="5482" y="1072"/>
                  </a:lnTo>
                  <a:lnTo>
                    <a:pt x="5451" y="1072"/>
                  </a:lnTo>
                  <a:cubicBezTo>
                    <a:pt x="5451" y="505"/>
                    <a:pt x="5010" y="1"/>
                    <a:pt x="44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1" name="Google Shape;8501;p86"/>
            <p:cNvSpPr/>
            <p:nvPr/>
          </p:nvSpPr>
          <p:spPr>
            <a:xfrm>
              <a:off x="-35481425" y="4073975"/>
              <a:ext cx="136275" cy="85875"/>
            </a:xfrm>
            <a:custGeom>
              <a:avLst/>
              <a:gdLst/>
              <a:ahLst/>
              <a:cxnLst/>
              <a:rect l="l" t="t" r="r" b="b"/>
              <a:pathLst>
                <a:path w="5451" h="3435" extrusionOk="0">
                  <a:moveTo>
                    <a:pt x="1" y="0"/>
                  </a:moveTo>
                  <a:lnTo>
                    <a:pt x="1" y="3434"/>
                  </a:lnTo>
                  <a:lnTo>
                    <a:pt x="5451" y="3434"/>
                  </a:lnTo>
                  <a:lnTo>
                    <a:pt x="545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2" name="Google Shape;8502;p86"/>
            <p:cNvSpPr/>
            <p:nvPr/>
          </p:nvSpPr>
          <p:spPr>
            <a:xfrm>
              <a:off x="-35481425" y="4176350"/>
              <a:ext cx="136275" cy="34675"/>
            </a:xfrm>
            <a:custGeom>
              <a:avLst/>
              <a:gdLst/>
              <a:ahLst/>
              <a:cxnLst/>
              <a:rect l="l" t="t" r="r" b="b"/>
              <a:pathLst>
                <a:path w="5451" h="1387" extrusionOk="0">
                  <a:moveTo>
                    <a:pt x="1" y="1"/>
                  </a:moveTo>
                  <a:lnTo>
                    <a:pt x="1" y="347"/>
                  </a:lnTo>
                  <a:cubicBezTo>
                    <a:pt x="1" y="946"/>
                    <a:pt x="410" y="1387"/>
                    <a:pt x="1009" y="1387"/>
                  </a:cubicBezTo>
                  <a:lnTo>
                    <a:pt x="4443" y="1387"/>
                  </a:lnTo>
                  <a:cubicBezTo>
                    <a:pt x="4978" y="1387"/>
                    <a:pt x="5451" y="914"/>
                    <a:pt x="5451" y="347"/>
                  </a:cubicBezTo>
                  <a:lnTo>
                    <a:pt x="54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3" name="Google Shape;8503;p86"/>
            <p:cNvSpPr/>
            <p:nvPr/>
          </p:nvSpPr>
          <p:spPr>
            <a:xfrm>
              <a:off x="-35327050" y="3919600"/>
              <a:ext cx="137075" cy="33875"/>
            </a:xfrm>
            <a:custGeom>
              <a:avLst/>
              <a:gdLst/>
              <a:ahLst/>
              <a:cxnLst/>
              <a:rect l="l" t="t" r="r" b="b"/>
              <a:pathLst>
                <a:path w="5483" h="1355" extrusionOk="0">
                  <a:moveTo>
                    <a:pt x="1009" y="0"/>
                  </a:moveTo>
                  <a:cubicBezTo>
                    <a:pt x="473" y="0"/>
                    <a:pt x="1" y="473"/>
                    <a:pt x="1" y="1008"/>
                  </a:cubicBezTo>
                  <a:lnTo>
                    <a:pt x="1" y="1355"/>
                  </a:lnTo>
                  <a:lnTo>
                    <a:pt x="5482" y="1355"/>
                  </a:lnTo>
                  <a:lnTo>
                    <a:pt x="5482" y="1008"/>
                  </a:lnTo>
                  <a:cubicBezTo>
                    <a:pt x="5482" y="473"/>
                    <a:pt x="5010" y="0"/>
                    <a:pt x="44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4" name="Google Shape;8504;p86"/>
            <p:cNvSpPr/>
            <p:nvPr/>
          </p:nvSpPr>
          <p:spPr>
            <a:xfrm>
              <a:off x="-35327825" y="3970800"/>
              <a:ext cx="136275" cy="85875"/>
            </a:xfrm>
            <a:custGeom>
              <a:avLst/>
              <a:gdLst/>
              <a:ahLst/>
              <a:cxnLst/>
              <a:rect l="l" t="t" r="r" b="b"/>
              <a:pathLst>
                <a:path w="5451" h="3435" extrusionOk="0">
                  <a:moveTo>
                    <a:pt x="0" y="0"/>
                  </a:moveTo>
                  <a:lnTo>
                    <a:pt x="0" y="3434"/>
                  </a:lnTo>
                  <a:lnTo>
                    <a:pt x="5450" y="3434"/>
                  </a:lnTo>
                  <a:lnTo>
                    <a:pt x="545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5" name="Google Shape;8505;p86"/>
            <p:cNvSpPr/>
            <p:nvPr/>
          </p:nvSpPr>
          <p:spPr>
            <a:xfrm>
              <a:off x="-35327825" y="4073975"/>
              <a:ext cx="136275" cy="35450"/>
            </a:xfrm>
            <a:custGeom>
              <a:avLst/>
              <a:gdLst/>
              <a:ahLst/>
              <a:cxnLst/>
              <a:rect l="l" t="t" r="r" b="b"/>
              <a:pathLst>
                <a:path w="5451" h="1418" extrusionOk="0">
                  <a:moveTo>
                    <a:pt x="0" y="0"/>
                  </a:moveTo>
                  <a:lnTo>
                    <a:pt x="0" y="347"/>
                  </a:lnTo>
                  <a:cubicBezTo>
                    <a:pt x="0" y="914"/>
                    <a:pt x="473" y="1418"/>
                    <a:pt x="1008" y="1418"/>
                  </a:cubicBezTo>
                  <a:lnTo>
                    <a:pt x="4442" y="1418"/>
                  </a:lnTo>
                  <a:cubicBezTo>
                    <a:pt x="4978" y="1418"/>
                    <a:pt x="5450" y="945"/>
                    <a:pt x="5450" y="347"/>
                  </a:cubicBezTo>
                  <a:lnTo>
                    <a:pt x="545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6" name="Google Shape;8506;p86"/>
          <p:cNvGrpSpPr/>
          <p:nvPr/>
        </p:nvGrpSpPr>
        <p:grpSpPr>
          <a:xfrm>
            <a:off x="3530661" y="1395099"/>
            <a:ext cx="357468" cy="352675"/>
            <a:chOff x="-33645475" y="3228075"/>
            <a:chExt cx="294600" cy="290650"/>
          </a:xfrm>
          <a:solidFill>
            <a:srgbClr val="00B050"/>
          </a:solidFill>
        </p:grpSpPr>
        <p:sp>
          <p:nvSpPr>
            <p:cNvPr id="8507" name="Google Shape;8507;p86"/>
            <p:cNvSpPr/>
            <p:nvPr/>
          </p:nvSpPr>
          <p:spPr>
            <a:xfrm>
              <a:off x="-33456450" y="3261925"/>
              <a:ext cx="84300" cy="85100"/>
            </a:xfrm>
            <a:custGeom>
              <a:avLst/>
              <a:gdLst/>
              <a:ahLst/>
              <a:cxnLst/>
              <a:rect l="l" t="t" r="r" b="b"/>
              <a:pathLst>
                <a:path w="3372" h="3404" extrusionOk="0">
                  <a:moveTo>
                    <a:pt x="347" y="1"/>
                  </a:moveTo>
                  <a:cubicBezTo>
                    <a:pt x="158" y="1"/>
                    <a:pt x="1" y="158"/>
                    <a:pt x="1" y="347"/>
                  </a:cubicBezTo>
                  <a:cubicBezTo>
                    <a:pt x="1" y="536"/>
                    <a:pt x="158" y="694"/>
                    <a:pt x="347" y="694"/>
                  </a:cubicBezTo>
                  <a:lnTo>
                    <a:pt x="1009" y="694"/>
                  </a:lnTo>
                  <a:cubicBezTo>
                    <a:pt x="1576" y="694"/>
                    <a:pt x="2049" y="1166"/>
                    <a:pt x="2049" y="1733"/>
                  </a:cubicBezTo>
                  <a:lnTo>
                    <a:pt x="2049" y="2269"/>
                  </a:lnTo>
                  <a:lnTo>
                    <a:pt x="1923" y="2175"/>
                  </a:lnTo>
                  <a:cubicBezTo>
                    <a:pt x="1860" y="2112"/>
                    <a:pt x="1773" y="2080"/>
                    <a:pt x="1686" y="2080"/>
                  </a:cubicBezTo>
                  <a:cubicBezTo>
                    <a:pt x="1600" y="2080"/>
                    <a:pt x="1513" y="2112"/>
                    <a:pt x="1450" y="2175"/>
                  </a:cubicBezTo>
                  <a:cubicBezTo>
                    <a:pt x="1324" y="2269"/>
                    <a:pt x="1324" y="2521"/>
                    <a:pt x="1450" y="2647"/>
                  </a:cubicBezTo>
                  <a:lnTo>
                    <a:pt x="2112" y="3309"/>
                  </a:lnTo>
                  <a:cubicBezTo>
                    <a:pt x="2175" y="3372"/>
                    <a:pt x="2269" y="3403"/>
                    <a:pt x="2360" y="3403"/>
                  </a:cubicBezTo>
                  <a:cubicBezTo>
                    <a:pt x="2450" y="3403"/>
                    <a:pt x="2537" y="3372"/>
                    <a:pt x="2584" y="3309"/>
                  </a:cubicBezTo>
                  <a:lnTo>
                    <a:pt x="3277" y="2647"/>
                  </a:lnTo>
                  <a:cubicBezTo>
                    <a:pt x="3372" y="2521"/>
                    <a:pt x="3372" y="2269"/>
                    <a:pt x="3277" y="2175"/>
                  </a:cubicBezTo>
                  <a:cubicBezTo>
                    <a:pt x="3214" y="2112"/>
                    <a:pt x="3120" y="2080"/>
                    <a:pt x="3029" y="2080"/>
                  </a:cubicBezTo>
                  <a:cubicBezTo>
                    <a:pt x="2939" y="2080"/>
                    <a:pt x="2852" y="2112"/>
                    <a:pt x="2805" y="2175"/>
                  </a:cubicBezTo>
                  <a:lnTo>
                    <a:pt x="2679" y="2269"/>
                  </a:lnTo>
                  <a:lnTo>
                    <a:pt x="2679" y="1733"/>
                  </a:lnTo>
                  <a:cubicBezTo>
                    <a:pt x="2742" y="788"/>
                    <a:pt x="1954" y="1"/>
                    <a:pt x="10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8" name="Google Shape;8508;p86"/>
            <p:cNvSpPr/>
            <p:nvPr/>
          </p:nvSpPr>
          <p:spPr>
            <a:xfrm>
              <a:off x="-33575375" y="3433625"/>
              <a:ext cx="85075" cy="85100"/>
            </a:xfrm>
            <a:custGeom>
              <a:avLst/>
              <a:gdLst/>
              <a:ahLst/>
              <a:cxnLst/>
              <a:rect l="l" t="t" r="r" b="b"/>
              <a:pathLst>
                <a:path w="3403" h="3404" extrusionOk="0">
                  <a:moveTo>
                    <a:pt x="1013" y="1"/>
                  </a:moveTo>
                  <a:cubicBezTo>
                    <a:pt x="922" y="1"/>
                    <a:pt x="835" y="32"/>
                    <a:pt x="788" y="95"/>
                  </a:cubicBezTo>
                  <a:lnTo>
                    <a:pt x="127" y="757"/>
                  </a:lnTo>
                  <a:cubicBezTo>
                    <a:pt x="1" y="883"/>
                    <a:pt x="1" y="1135"/>
                    <a:pt x="127" y="1229"/>
                  </a:cubicBezTo>
                  <a:cubicBezTo>
                    <a:pt x="174" y="1292"/>
                    <a:pt x="260" y="1324"/>
                    <a:pt x="351" y="1324"/>
                  </a:cubicBezTo>
                  <a:cubicBezTo>
                    <a:pt x="442" y="1324"/>
                    <a:pt x="536" y="1292"/>
                    <a:pt x="599" y="1229"/>
                  </a:cubicBezTo>
                  <a:lnTo>
                    <a:pt x="694" y="1135"/>
                  </a:lnTo>
                  <a:lnTo>
                    <a:pt x="694" y="1671"/>
                  </a:lnTo>
                  <a:cubicBezTo>
                    <a:pt x="694" y="2616"/>
                    <a:pt x="1450" y="3372"/>
                    <a:pt x="2395" y="3372"/>
                  </a:cubicBezTo>
                  <a:lnTo>
                    <a:pt x="3057" y="3372"/>
                  </a:lnTo>
                  <a:lnTo>
                    <a:pt x="3057" y="3403"/>
                  </a:lnTo>
                  <a:cubicBezTo>
                    <a:pt x="3246" y="3403"/>
                    <a:pt x="3403" y="3246"/>
                    <a:pt x="3403" y="3057"/>
                  </a:cubicBezTo>
                  <a:cubicBezTo>
                    <a:pt x="3403" y="2868"/>
                    <a:pt x="3246" y="2710"/>
                    <a:pt x="3057" y="2710"/>
                  </a:cubicBezTo>
                  <a:lnTo>
                    <a:pt x="2363" y="2710"/>
                  </a:lnTo>
                  <a:cubicBezTo>
                    <a:pt x="1796" y="2710"/>
                    <a:pt x="1324" y="2238"/>
                    <a:pt x="1324" y="1671"/>
                  </a:cubicBezTo>
                  <a:lnTo>
                    <a:pt x="1324" y="1135"/>
                  </a:lnTo>
                  <a:lnTo>
                    <a:pt x="1450" y="1229"/>
                  </a:lnTo>
                  <a:cubicBezTo>
                    <a:pt x="1513" y="1292"/>
                    <a:pt x="1599" y="1324"/>
                    <a:pt x="1686" y="1324"/>
                  </a:cubicBezTo>
                  <a:cubicBezTo>
                    <a:pt x="1773" y="1324"/>
                    <a:pt x="1859" y="1292"/>
                    <a:pt x="1922" y="1229"/>
                  </a:cubicBezTo>
                  <a:cubicBezTo>
                    <a:pt x="2048" y="1135"/>
                    <a:pt x="2048" y="883"/>
                    <a:pt x="1922" y="757"/>
                  </a:cubicBezTo>
                  <a:lnTo>
                    <a:pt x="1261" y="95"/>
                  </a:lnTo>
                  <a:cubicBezTo>
                    <a:pt x="1198" y="32"/>
                    <a:pt x="1103" y="1"/>
                    <a:pt x="10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9" name="Google Shape;8509;p86"/>
            <p:cNvSpPr/>
            <p:nvPr/>
          </p:nvSpPr>
          <p:spPr>
            <a:xfrm>
              <a:off x="-33645475" y="3228075"/>
              <a:ext cx="206375" cy="153600"/>
            </a:xfrm>
            <a:custGeom>
              <a:avLst/>
              <a:gdLst/>
              <a:ahLst/>
              <a:cxnLst/>
              <a:rect l="l" t="t" r="r" b="b"/>
              <a:pathLst>
                <a:path w="8255" h="6144" extrusionOk="0">
                  <a:moveTo>
                    <a:pt x="4191" y="0"/>
                  </a:moveTo>
                  <a:cubicBezTo>
                    <a:pt x="2300" y="0"/>
                    <a:pt x="757" y="1544"/>
                    <a:pt x="757" y="3434"/>
                  </a:cubicBezTo>
                  <a:lnTo>
                    <a:pt x="757" y="3529"/>
                  </a:lnTo>
                  <a:cubicBezTo>
                    <a:pt x="347" y="3686"/>
                    <a:pt x="95" y="4033"/>
                    <a:pt x="95" y="4474"/>
                  </a:cubicBezTo>
                  <a:lnTo>
                    <a:pt x="95" y="5135"/>
                  </a:lnTo>
                  <a:cubicBezTo>
                    <a:pt x="1" y="5671"/>
                    <a:pt x="473" y="6143"/>
                    <a:pt x="1009" y="6143"/>
                  </a:cubicBezTo>
                  <a:cubicBezTo>
                    <a:pt x="1135" y="6143"/>
                    <a:pt x="1261" y="6112"/>
                    <a:pt x="1387" y="6080"/>
                  </a:cubicBezTo>
                  <a:lnTo>
                    <a:pt x="1387" y="3403"/>
                  </a:lnTo>
                  <a:cubicBezTo>
                    <a:pt x="1387" y="1890"/>
                    <a:pt x="2647" y="630"/>
                    <a:pt x="4128" y="630"/>
                  </a:cubicBezTo>
                  <a:cubicBezTo>
                    <a:pt x="5640" y="630"/>
                    <a:pt x="6900" y="1890"/>
                    <a:pt x="6900" y="3403"/>
                  </a:cubicBezTo>
                  <a:lnTo>
                    <a:pt x="6900" y="6080"/>
                  </a:lnTo>
                  <a:cubicBezTo>
                    <a:pt x="6995" y="6112"/>
                    <a:pt x="7121" y="6143"/>
                    <a:pt x="7247" y="6143"/>
                  </a:cubicBezTo>
                  <a:cubicBezTo>
                    <a:pt x="7782" y="6143"/>
                    <a:pt x="8255" y="5671"/>
                    <a:pt x="8255" y="5135"/>
                  </a:cubicBezTo>
                  <a:lnTo>
                    <a:pt x="8255" y="4474"/>
                  </a:lnTo>
                  <a:cubicBezTo>
                    <a:pt x="8255" y="4033"/>
                    <a:pt x="8003" y="3623"/>
                    <a:pt x="7593" y="3529"/>
                  </a:cubicBezTo>
                  <a:lnTo>
                    <a:pt x="7593" y="3434"/>
                  </a:lnTo>
                  <a:cubicBezTo>
                    <a:pt x="7593" y="1544"/>
                    <a:pt x="6050" y="0"/>
                    <a:pt x="41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0" name="Google Shape;8510;p86"/>
            <p:cNvSpPr/>
            <p:nvPr/>
          </p:nvSpPr>
          <p:spPr>
            <a:xfrm>
              <a:off x="-33593500" y="3279250"/>
              <a:ext cx="104775" cy="52275"/>
            </a:xfrm>
            <a:custGeom>
              <a:avLst/>
              <a:gdLst/>
              <a:ahLst/>
              <a:cxnLst/>
              <a:rect l="l" t="t" r="r" b="b"/>
              <a:pathLst>
                <a:path w="4191" h="2091" extrusionOk="0">
                  <a:moveTo>
                    <a:pt x="1734" y="1"/>
                  </a:moveTo>
                  <a:cubicBezTo>
                    <a:pt x="789" y="1"/>
                    <a:pt x="1" y="757"/>
                    <a:pt x="1" y="1702"/>
                  </a:cubicBezTo>
                  <a:lnTo>
                    <a:pt x="1" y="2049"/>
                  </a:lnTo>
                  <a:lnTo>
                    <a:pt x="1230" y="2049"/>
                  </a:lnTo>
                  <a:cubicBezTo>
                    <a:pt x="1545" y="2049"/>
                    <a:pt x="1891" y="2049"/>
                    <a:pt x="2017" y="1986"/>
                  </a:cubicBezTo>
                  <a:cubicBezTo>
                    <a:pt x="2049" y="1954"/>
                    <a:pt x="2080" y="1828"/>
                    <a:pt x="2080" y="1734"/>
                  </a:cubicBezTo>
                  <a:cubicBezTo>
                    <a:pt x="2080" y="1545"/>
                    <a:pt x="2238" y="1387"/>
                    <a:pt x="2458" y="1387"/>
                  </a:cubicBezTo>
                  <a:cubicBezTo>
                    <a:pt x="2647" y="1387"/>
                    <a:pt x="2805" y="1545"/>
                    <a:pt x="2805" y="1734"/>
                  </a:cubicBezTo>
                  <a:cubicBezTo>
                    <a:pt x="2805" y="1828"/>
                    <a:pt x="2805" y="1954"/>
                    <a:pt x="2868" y="1986"/>
                  </a:cubicBezTo>
                  <a:cubicBezTo>
                    <a:pt x="2942" y="2059"/>
                    <a:pt x="3091" y="2090"/>
                    <a:pt x="3266" y="2090"/>
                  </a:cubicBezTo>
                  <a:cubicBezTo>
                    <a:pt x="3389" y="2090"/>
                    <a:pt x="3525" y="2075"/>
                    <a:pt x="3656" y="2049"/>
                  </a:cubicBezTo>
                  <a:lnTo>
                    <a:pt x="4191" y="2049"/>
                  </a:lnTo>
                  <a:lnTo>
                    <a:pt x="4191" y="1702"/>
                  </a:lnTo>
                  <a:lnTo>
                    <a:pt x="4128" y="1702"/>
                  </a:lnTo>
                  <a:cubicBezTo>
                    <a:pt x="4128" y="757"/>
                    <a:pt x="3340" y="1"/>
                    <a:pt x="2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1" name="Google Shape;8511;p86"/>
            <p:cNvSpPr/>
            <p:nvPr/>
          </p:nvSpPr>
          <p:spPr>
            <a:xfrm>
              <a:off x="-33593500" y="3341475"/>
              <a:ext cx="104775" cy="74075"/>
            </a:xfrm>
            <a:custGeom>
              <a:avLst/>
              <a:gdLst/>
              <a:ahLst/>
              <a:cxnLst/>
              <a:rect l="l" t="t" r="r" b="b"/>
              <a:pathLst>
                <a:path w="4191" h="2963" extrusionOk="0">
                  <a:moveTo>
                    <a:pt x="2395" y="1"/>
                  </a:moveTo>
                  <a:cubicBezTo>
                    <a:pt x="2080" y="253"/>
                    <a:pt x="1671" y="253"/>
                    <a:pt x="1230" y="253"/>
                  </a:cubicBezTo>
                  <a:lnTo>
                    <a:pt x="1" y="253"/>
                  </a:lnTo>
                  <a:lnTo>
                    <a:pt x="1" y="914"/>
                  </a:lnTo>
                  <a:cubicBezTo>
                    <a:pt x="1" y="2049"/>
                    <a:pt x="946" y="2962"/>
                    <a:pt x="2112" y="2962"/>
                  </a:cubicBezTo>
                  <a:cubicBezTo>
                    <a:pt x="3246" y="2962"/>
                    <a:pt x="4191" y="2049"/>
                    <a:pt x="4191" y="914"/>
                  </a:cubicBezTo>
                  <a:lnTo>
                    <a:pt x="4191" y="253"/>
                  </a:lnTo>
                  <a:lnTo>
                    <a:pt x="3466" y="253"/>
                  </a:lnTo>
                  <a:cubicBezTo>
                    <a:pt x="3088" y="253"/>
                    <a:pt x="2679" y="190"/>
                    <a:pt x="2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2" name="Google Shape;8512;p86"/>
            <p:cNvSpPr/>
            <p:nvPr/>
          </p:nvSpPr>
          <p:spPr>
            <a:xfrm>
              <a:off x="-33455650" y="3381650"/>
              <a:ext cx="104775" cy="52250"/>
            </a:xfrm>
            <a:custGeom>
              <a:avLst/>
              <a:gdLst/>
              <a:ahLst/>
              <a:cxnLst/>
              <a:rect l="l" t="t" r="r" b="b"/>
              <a:pathLst>
                <a:path w="4191" h="2090" extrusionOk="0">
                  <a:moveTo>
                    <a:pt x="1702" y="0"/>
                  </a:moveTo>
                  <a:cubicBezTo>
                    <a:pt x="756" y="0"/>
                    <a:pt x="0" y="757"/>
                    <a:pt x="0" y="1702"/>
                  </a:cubicBezTo>
                  <a:lnTo>
                    <a:pt x="0" y="2048"/>
                  </a:lnTo>
                  <a:lnTo>
                    <a:pt x="1229" y="2048"/>
                  </a:lnTo>
                  <a:cubicBezTo>
                    <a:pt x="1544" y="2048"/>
                    <a:pt x="1891" y="2048"/>
                    <a:pt x="2017" y="1985"/>
                  </a:cubicBezTo>
                  <a:cubicBezTo>
                    <a:pt x="2048" y="1954"/>
                    <a:pt x="2080" y="1828"/>
                    <a:pt x="2080" y="1733"/>
                  </a:cubicBezTo>
                  <a:cubicBezTo>
                    <a:pt x="2080" y="1544"/>
                    <a:pt x="2237" y="1387"/>
                    <a:pt x="2458" y="1387"/>
                  </a:cubicBezTo>
                  <a:cubicBezTo>
                    <a:pt x="2647" y="1387"/>
                    <a:pt x="2804" y="1544"/>
                    <a:pt x="2804" y="1733"/>
                  </a:cubicBezTo>
                  <a:cubicBezTo>
                    <a:pt x="2804" y="1828"/>
                    <a:pt x="2804" y="1954"/>
                    <a:pt x="2867" y="1985"/>
                  </a:cubicBezTo>
                  <a:cubicBezTo>
                    <a:pt x="2941" y="2059"/>
                    <a:pt x="3091" y="2090"/>
                    <a:pt x="3265" y="2090"/>
                  </a:cubicBezTo>
                  <a:cubicBezTo>
                    <a:pt x="3388" y="2090"/>
                    <a:pt x="3524" y="2074"/>
                    <a:pt x="3655" y="2048"/>
                  </a:cubicBezTo>
                  <a:lnTo>
                    <a:pt x="4190" y="2048"/>
                  </a:lnTo>
                  <a:lnTo>
                    <a:pt x="4190" y="1702"/>
                  </a:lnTo>
                  <a:cubicBezTo>
                    <a:pt x="4096" y="757"/>
                    <a:pt x="3308" y="0"/>
                    <a:pt x="23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3" name="Google Shape;8513;p86"/>
            <p:cNvSpPr/>
            <p:nvPr/>
          </p:nvSpPr>
          <p:spPr>
            <a:xfrm>
              <a:off x="-33456450" y="3443875"/>
              <a:ext cx="102425" cy="74850"/>
            </a:xfrm>
            <a:custGeom>
              <a:avLst/>
              <a:gdLst/>
              <a:ahLst/>
              <a:cxnLst/>
              <a:rect l="l" t="t" r="r" b="b"/>
              <a:pathLst>
                <a:path w="4097" h="2994" extrusionOk="0">
                  <a:moveTo>
                    <a:pt x="2395" y="0"/>
                  </a:moveTo>
                  <a:cubicBezTo>
                    <a:pt x="2080" y="252"/>
                    <a:pt x="1639" y="252"/>
                    <a:pt x="1230" y="252"/>
                  </a:cubicBezTo>
                  <a:lnTo>
                    <a:pt x="1" y="252"/>
                  </a:lnTo>
                  <a:lnTo>
                    <a:pt x="1" y="914"/>
                  </a:lnTo>
                  <a:cubicBezTo>
                    <a:pt x="1" y="2048"/>
                    <a:pt x="914" y="2993"/>
                    <a:pt x="2049" y="2993"/>
                  </a:cubicBezTo>
                  <a:cubicBezTo>
                    <a:pt x="3183" y="2993"/>
                    <a:pt x="4096" y="2048"/>
                    <a:pt x="4096" y="914"/>
                  </a:cubicBezTo>
                  <a:lnTo>
                    <a:pt x="4096" y="252"/>
                  </a:lnTo>
                  <a:lnTo>
                    <a:pt x="3435" y="252"/>
                  </a:lnTo>
                  <a:cubicBezTo>
                    <a:pt x="3025" y="252"/>
                    <a:pt x="2679" y="189"/>
                    <a:pt x="23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4" name="Google Shape;8514;p86"/>
          <p:cNvGrpSpPr/>
          <p:nvPr/>
        </p:nvGrpSpPr>
        <p:grpSpPr>
          <a:xfrm>
            <a:off x="3531631" y="1835184"/>
            <a:ext cx="355526" cy="354586"/>
            <a:chOff x="-33646250" y="3586425"/>
            <a:chExt cx="293000" cy="292225"/>
          </a:xfrm>
          <a:solidFill>
            <a:srgbClr val="00B050"/>
          </a:solidFill>
        </p:grpSpPr>
        <p:sp>
          <p:nvSpPr>
            <p:cNvPr id="8515" name="Google Shape;8515;p86"/>
            <p:cNvSpPr/>
            <p:nvPr/>
          </p:nvSpPr>
          <p:spPr>
            <a:xfrm>
              <a:off x="-33646250" y="3739225"/>
              <a:ext cx="141775" cy="139425"/>
            </a:xfrm>
            <a:custGeom>
              <a:avLst/>
              <a:gdLst/>
              <a:ahLst/>
              <a:cxnLst/>
              <a:rect l="l" t="t" r="r" b="b"/>
              <a:pathLst>
                <a:path w="5671" h="5577" extrusionOk="0">
                  <a:moveTo>
                    <a:pt x="4190" y="1"/>
                  </a:moveTo>
                  <a:cubicBezTo>
                    <a:pt x="4001" y="316"/>
                    <a:pt x="3970" y="725"/>
                    <a:pt x="4127" y="1040"/>
                  </a:cubicBezTo>
                  <a:lnTo>
                    <a:pt x="3497" y="1670"/>
                  </a:lnTo>
                  <a:cubicBezTo>
                    <a:pt x="3345" y="1589"/>
                    <a:pt x="3194" y="1550"/>
                    <a:pt x="3047" y="1550"/>
                  </a:cubicBezTo>
                  <a:cubicBezTo>
                    <a:pt x="2797" y="1550"/>
                    <a:pt x="2561" y="1661"/>
                    <a:pt x="2363" y="1859"/>
                  </a:cubicBezTo>
                  <a:lnTo>
                    <a:pt x="378" y="3813"/>
                  </a:lnTo>
                  <a:cubicBezTo>
                    <a:pt x="0" y="4222"/>
                    <a:pt x="0" y="4884"/>
                    <a:pt x="378" y="5293"/>
                  </a:cubicBezTo>
                  <a:cubicBezTo>
                    <a:pt x="583" y="5482"/>
                    <a:pt x="851" y="5577"/>
                    <a:pt x="1115" y="5577"/>
                  </a:cubicBezTo>
                  <a:cubicBezTo>
                    <a:pt x="1378" y="5577"/>
                    <a:pt x="1638" y="5482"/>
                    <a:pt x="1827" y="5293"/>
                  </a:cubicBezTo>
                  <a:lnTo>
                    <a:pt x="3812" y="3309"/>
                  </a:lnTo>
                  <a:cubicBezTo>
                    <a:pt x="4096" y="3025"/>
                    <a:pt x="4190" y="2553"/>
                    <a:pt x="4001" y="2143"/>
                  </a:cubicBezTo>
                  <a:lnTo>
                    <a:pt x="4631" y="1513"/>
                  </a:lnTo>
                  <a:cubicBezTo>
                    <a:pt x="4789" y="1576"/>
                    <a:pt x="4915" y="1607"/>
                    <a:pt x="5072" y="1607"/>
                  </a:cubicBezTo>
                  <a:cubicBezTo>
                    <a:pt x="5261" y="1607"/>
                    <a:pt x="5450" y="1544"/>
                    <a:pt x="5671" y="1418"/>
                  </a:cubicBezTo>
                  <a:cubicBezTo>
                    <a:pt x="5041" y="1040"/>
                    <a:pt x="4568" y="568"/>
                    <a:pt x="41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6" name="Google Shape;8516;p86"/>
            <p:cNvSpPr/>
            <p:nvPr/>
          </p:nvSpPr>
          <p:spPr>
            <a:xfrm>
              <a:off x="-33541500" y="3586425"/>
              <a:ext cx="188250" cy="187475"/>
            </a:xfrm>
            <a:custGeom>
              <a:avLst/>
              <a:gdLst/>
              <a:ahLst/>
              <a:cxnLst/>
              <a:rect l="l" t="t" r="r" b="b"/>
              <a:pathLst>
                <a:path w="7530" h="7499" extrusionOk="0">
                  <a:moveTo>
                    <a:pt x="3718" y="1387"/>
                  </a:moveTo>
                  <a:cubicBezTo>
                    <a:pt x="4253" y="1387"/>
                    <a:pt x="4726" y="1859"/>
                    <a:pt x="4726" y="2427"/>
                  </a:cubicBezTo>
                  <a:cubicBezTo>
                    <a:pt x="4789" y="2805"/>
                    <a:pt x="4505" y="3214"/>
                    <a:pt x="4096" y="3372"/>
                  </a:cubicBezTo>
                  <a:lnTo>
                    <a:pt x="4096" y="3750"/>
                  </a:lnTo>
                  <a:cubicBezTo>
                    <a:pt x="4096" y="3939"/>
                    <a:pt x="3938" y="4096"/>
                    <a:pt x="3749" y="4096"/>
                  </a:cubicBezTo>
                  <a:cubicBezTo>
                    <a:pt x="3560" y="4096"/>
                    <a:pt x="3403" y="3939"/>
                    <a:pt x="3403" y="3750"/>
                  </a:cubicBezTo>
                  <a:lnTo>
                    <a:pt x="3403" y="3372"/>
                  </a:lnTo>
                  <a:cubicBezTo>
                    <a:pt x="3403" y="3088"/>
                    <a:pt x="3592" y="2805"/>
                    <a:pt x="3875" y="2742"/>
                  </a:cubicBezTo>
                  <a:cubicBezTo>
                    <a:pt x="4001" y="2679"/>
                    <a:pt x="4096" y="2521"/>
                    <a:pt x="4096" y="2427"/>
                  </a:cubicBezTo>
                  <a:cubicBezTo>
                    <a:pt x="4096" y="2206"/>
                    <a:pt x="3938" y="2049"/>
                    <a:pt x="3749" y="2049"/>
                  </a:cubicBezTo>
                  <a:cubicBezTo>
                    <a:pt x="3560" y="2049"/>
                    <a:pt x="3403" y="2206"/>
                    <a:pt x="3403" y="2427"/>
                  </a:cubicBezTo>
                  <a:cubicBezTo>
                    <a:pt x="3403" y="2616"/>
                    <a:pt x="3245" y="2773"/>
                    <a:pt x="3056" y="2773"/>
                  </a:cubicBezTo>
                  <a:cubicBezTo>
                    <a:pt x="2836" y="2773"/>
                    <a:pt x="2678" y="2616"/>
                    <a:pt x="2678" y="2427"/>
                  </a:cubicBezTo>
                  <a:cubicBezTo>
                    <a:pt x="2678" y="1859"/>
                    <a:pt x="3151" y="1387"/>
                    <a:pt x="3718" y="1387"/>
                  </a:cubicBezTo>
                  <a:close/>
                  <a:moveTo>
                    <a:pt x="3749" y="4726"/>
                  </a:moveTo>
                  <a:cubicBezTo>
                    <a:pt x="3938" y="4726"/>
                    <a:pt x="4096" y="4884"/>
                    <a:pt x="4096" y="5104"/>
                  </a:cubicBezTo>
                  <a:cubicBezTo>
                    <a:pt x="4096" y="5294"/>
                    <a:pt x="3938" y="5451"/>
                    <a:pt x="3749" y="5451"/>
                  </a:cubicBezTo>
                  <a:cubicBezTo>
                    <a:pt x="3560" y="5451"/>
                    <a:pt x="3403" y="5294"/>
                    <a:pt x="3403" y="5104"/>
                  </a:cubicBezTo>
                  <a:cubicBezTo>
                    <a:pt x="3403" y="4884"/>
                    <a:pt x="3560" y="4726"/>
                    <a:pt x="3749" y="4726"/>
                  </a:cubicBezTo>
                  <a:close/>
                  <a:moveTo>
                    <a:pt x="3749" y="1"/>
                  </a:moveTo>
                  <a:cubicBezTo>
                    <a:pt x="1670" y="1"/>
                    <a:pt x="0" y="1702"/>
                    <a:pt x="0" y="3750"/>
                  </a:cubicBezTo>
                  <a:cubicBezTo>
                    <a:pt x="0" y="5829"/>
                    <a:pt x="1702" y="7499"/>
                    <a:pt x="3749" y="7499"/>
                  </a:cubicBezTo>
                  <a:cubicBezTo>
                    <a:pt x="5829" y="7499"/>
                    <a:pt x="7498" y="5798"/>
                    <a:pt x="7498" y="3750"/>
                  </a:cubicBezTo>
                  <a:cubicBezTo>
                    <a:pt x="7530" y="1670"/>
                    <a:pt x="5829" y="1"/>
                    <a:pt x="37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7" name="Google Shape;8517;p86"/>
          <p:cNvGrpSpPr/>
          <p:nvPr/>
        </p:nvGrpSpPr>
        <p:grpSpPr>
          <a:xfrm>
            <a:off x="3532101" y="2270037"/>
            <a:ext cx="354586" cy="355557"/>
            <a:chOff x="-33645475" y="3944800"/>
            <a:chExt cx="292225" cy="293025"/>
          </a:xfrm>
          <a:solidFill>
            <a:srgbClr val="00B050"/>
          </a:solidFill>
        </p:grpSpPr>
        <p:sp>
          <p:nvSpPr>
            <p:cNvPr id="8518" name="Google Shape;8518;p86"/>
            <p:cNvSpPr/>
            <p:nvPr/>
          </p:nvSpPr>
          <p:spPr>
            <a:xfrm>
              <a:off x="-33549375" y="3944800"/>
              <a:ext cx="98475" cy="70900"/>
            </a:xfrm>
            <a:custGeom>
              <a:avLst/>
              <a:gdLst/>
              <a:ahLst/>
              <a:cxnLst/>
              <a:rect l="l" t="t" r="r" b="b"/>
              <a:pathLst>
                <a:path w="3939" h="2836" extrusionOk="0">
                  <a:moveTo>
                    <a:pt x="1985" y="0"/>
                  </a:moveTo>
                  <a:cubicBezTo>
                    <a:pt x="1260" y="0"/>
                    <a:pt x="473" y="946"/>
                    <a:pt x="0" y="2521"/>
                  </a:cubicBezTo>
                  <a:cubicBezTo>
                    <a:pt x="158" y="2615"/>
                    <a:pt x="284" y="2710"/>
                    <a:pt x="410" y="2836"/>
                  </a:cubicBezTo>
                  <a:cubicBezTo>
                    <a:pt x="914" y="2773"/>
                    <a:pt x="1481" y="2773"/>
                    <a:pt x="1985" y="2773"/>
                  </a:cubicBezTo>
                  <a:cubicBezTo>
                    <a:pt x="2489" y="2773"/>
                    <a:pt x="3056" y="2804"/>
                    <a:pt x="3560" y="2836"/>
                  </a:cubicBezTo>
                  <a:cubicBezTo>
                    <a:pt x="3623" y="2678"/>
                    <a:pt x="3781" y="2584"/>
                    <a:pt x="3938" y="2521"/>
                  </a:cubicBezTo>
                  <a:cubicBezTo>
                    <a:pt x="3529" y="946"/>
                    <a:pt x="2741" y="0"/>
                    <a:pt x="19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9" name="Google Shape;8519;p86"/>
            <p:cNvSpPr/>
            <p:nvPr/>
          </p:nvSpPr>
          <p:spPr>
            <a:xfrm>
              <a:off x="-33645475" y="4041675"/>
              <a:ext cx="70900" cy="98475"/>
            </a:xfrm>
            <a:custGeom>
              <a:avLst/>
              <a:gdLst/>
              <a:ahLst/>
              <a:cxnLst/>
              <a:rect l="l" t="t" r="r" b="b"/>
              <a:pathLst>
                <a:path w="2836" h="3939" extrusionOk="0">
                  <a:moveTo>
                    <a:pt x="2521" y="0"/>
                  </a:moveTo>
                  <a:cubicBezTo>
                    <a:pt x="946" y="473"/>
                    <a:pt x="32" y="1229"/>
                    <a:pt x="32" y="1954"/>
                  </a:cubicBezTo>
                  <a:cubicBezTo>
                    <a:pt x="1" y="2710"/>
                    <a:pt x="946" y="3466"/>
                    <a:pt x="2521" y="3939"/>
                  </a:cubicBezTo>
                  <a:cubicBezTo>
                    <a:pt x="2584" y="3781"/>
                    <a:pt x="2710" y="3655"/>
                    <a:pt x="2836" y="3529"/>
                  </a:cubicBezTo>
                  <a:cubicBezTo>
                    <a:pt x="2773" y="3025"/>
                    <a:pt x="2773" y="2521"/>
                    <a:pt x="2773" y="1954"/>
                  </a:cubicBezTo>
                  <a:cubicBezTo>
                    <a:pt x="2773" y="1418"/>
                    <a:pt x="2805" y="914"/>
                    <a:pt x="2836" y="379"/>
                  </a:cubicBezTo>
                  <a:cubicBezTo>
                    <a:pt x="2679" y="316"/>
                    <a:pt x="2553" y="158"/>
                    <a:pt x="25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0" name="Google Shape;8520;p86"/>
            <p:cNvSpPr/>
            <p:nvPr/>
          </p:nvSpPr>
          <p:spPr>
            <a:xfrm>
              <a:off x="-33424150" y="4042450"/>
              <a:ext cx="70900" cy="52025"/>
            </a:xfrm>
            <a:custGeom>
              <a:avLst/>
              <a:gdLst/>
              <a:ahLst/>
              <a:cxnLst/>
              <a:rect l="l" t="t" r="r" b="b"/>
              <a:pathLst>
                <a:path w="2836" h="2081" extrusionOk="0">
                  <a:moveTo>
                    <a:pt x="316" y="1"/>
                  </a:moveTo>
                  <a:cubicBezTo>
                    <a:pt x="253" y="159"/>
                    <a:pt x="127" y="285"/>
                    <a:pt x="1" y="379"/>
                  </a:cubicBezTo>
                  <a:cubicBezTo>
                    <a:pt x="32" y="600"/>
                    <a:pt x="32" y="789"/>
                    <a:pt x="32" y="978"/>
                  </a:cubicBezTo>
                  <a:cubicBezTo>
                    <a:pt x="158" y="978"/>
                    <a:pt x="284" y="946"/>
                    <a:pt x="442" y="946"/>
                  </a:cubicBezTo>
                  <a:cubicBezTo>
                    <a:pt x="1387" y="946"/>
                    <a:pt x="2237" y="1387"/>
                    <a:pt x="2804" y="2080"/>
                  </a:cubicBezTo>
                  <a:lnTo>
                    <a:pt x="2804" y="1954"/>
                  </a:lnTo>
                  <a:cubicBezTo>
                    <a:pt x="2836" y="1230"/>
                    <a:pt x="1891" y="474"/>
                    <a:pt x="3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1" name="Google Shape;8521;p86"/>
            <p:cNvSpPr/>
            <p:nvPr/>
          </p:nvSpPr>
          <p:spPr>
            <a:xfrm>
              <a:off x="-33549375" y="4165325"/>
              <a:ext cx="86650" cy="70925"/>
            </a:xfrm>
            <a:custGeom>
              <a:avLst/>
              <a:gdLst/>
              <a:ahLst/>
              <a:cxnLst/>
              <a:rect l="l" t="t" r="r" b="b"/>
              <a:pathLst>
                <a:path w="3466" h="2837" extrusionOk="0">
                  <a:moveTo>
                    <a:pt x="410" y="1"/>
                  </a:moveTo>
                  <a:cubicBezTo>
                    <a:pt x="315" y="158"/>
                    <a:pt x="158" y="284"/>
                    <a:pt x="0" y="316"/>
                  </a:cubicBezTo>
                  <a:cubicBezTo>
                    <a:pt x="473" y="1891"/>
                    <a:pt x="1260" y="2836"/>
                    <a:pt x="1985" y="2836"/>
                  </a:cubicBezTo>
                  <a:cubicBezTo>
                    <a:pt x="2489" y="2836"/>
                    <a:pt x="3056" y="2364"/>
                    <a:pt x="3466" y="1544"/>
                  </a:cubicBezTo>
                  <a:lnTo>
                    <a:pt x="3119" y="1072"/>
                  </a:lnTo>
                  <a:cubicBezTo>
                    <a:pt x="2836" y="851"/>
                    <a:pt x="2678" y="473"/>
                    <a:pt x="2521" y="95"/>
                  </a:cubicBezTo>
                  <a:lnTo>
                    <a:pt x="1985" y="95"/>
                  </a:lnTo>
                  <a:cubicBezTo>
                    <a:pt x="1418" y="95"/>
                    <a:pt x="882" y="64"/>
                    <a:pt x="4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2" name="Google Shape;8522;p86"/>
            <p:cNvSpPr/>
            <p:nvPr/>
          </p:nvSpPr>
          <p:spPr>
            <a:xfrm>
              <a:off x="-33558825" y="4030650"/>
              <a:ext cx="118950" cy="120525"/>
            </a:xfrm>
            <a:custGeom>
              <a:avLst/>
              <a:gdLst/>
              <a:ahLst/>
              <a:cxnLst/>
              <a:rect l="l" t="t" r="r" b="b"/>
              <a:pathLst>
                <a:path w="4758" h="4821" extrusionOk="0">
                  <a:moveTo>
                    <a:pt x="2395" y="0"/>
                  </a:moveTo>
                  <a:cubicBezTo>
                    <a:pt x="1922" y="0"/>
                    <a:pt x="1418" y="32"/>
                    <a:pt x="1008" y="95"/>
                  </a:cubicBezTo>
                  <a:cubicBezTo>
                    <a:pt x="977" y="599"/>
                    <a:pt x="599" y="977"/>
                    <a:pt x="63" y="1040"/>
                  </a:cubicBezTo>
                  <a:cubicBezTo>
                    <a:pt x="32" y="1450"/>
                    <a:pt x="0" y="1922"/>
                    <a:pt x="0" y="2395"/>
                  </a:cubicBezTo>
                  <a:cubicBezTo>
                    <a:pt x="0" y="2867"/>
                    <a:pt x="32" y="3340"/>
                    <a:pt x="63" y="3781"/>
                  </a:cubicBezTo>
                  <a:cubicBezTo>
                    <a:pt x="599" y="3812"/>
                    <a:pt x="977" y="4222"/>
                    <a:pt x="1008" y="4726"/>
                  </a:cubicBezTo>
                  <a:cubicBezTo>
                    <a:pt x="1449" y="4758"/>
                    <a:pt x="1922" y="4821"/>
                    <a:pt x="2395" y="4821"/>
                  </a:cubicBezTo>
                  <a:lnTo>
                    <a:pt x="2804" y="4821"/>
                  </a:lnTo>
                  <a:cubicBezTo>
                    <a:pt x="2804" y="4695"/>
                    <a:pt x="2741" y="4569"/>
                    <a:pt x="2741" y="4506"/>
                  </a:cubicBezTo>
                  <a:cubicBezTo>
                    <a:pt x="2741" y="3151"/>
                    <a:pt x="3592" y="2017"/>
                    <a:pt x="4757" y="1576"/>
                  </a:cubicBezTo>
                  <a:cubicBezTo>
                    <a:pt x="4757" y="1387"/>
                    <a:pt x="4726" y="1229"/>
                    <a:pt x="4726" y="1040"/>
                  </a:cubicBezTo>
                  <a:cubicBezTo>
                    <a:pt x="4222" y="977"/>
                    <a:pt x="3812" y="599"/>
                    <a:pt x="3781" y="95"/>
                  </a:cubicBezTo>
                  <a:cubicBezTo>
                    <a:pt x="3340" y="32"/>
                    <a:pt x="2867" y="0"/>
                    <a:pt x="23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3" name="Google Shape;8523;p86"/>
            <p:cNvSpPr/>
            <p:nvPr/>
          </p:nvSpPr>
          <p:spPr>
            <a:xfrm>
              <a:off x="-33639950" y="4129900"/>
              <a:ext cx="100825" cy="100825"/>
            </a:xfrm>
            <a:custGeom>
              <a:avLst/>
              <a:gdLst/>
              <a:ahLst/>
              <a:cxnLst/>
              <a:rect l="l" t="t" r="r" b="b"/>
              <a:pathLst>
                <a:path w="4033" h="4033" extrusionOk="0">
                  <a:moveTo>
                    <a:pt x="0" y="0"/>
                  </a:moveTo>
                  <a:lnTo>
                    <a:pt x="0" y="0"/>
                  </a:lnTo>
                  <a:cubicBezTo>
                    <a:pt x="567" y="1953"/>
                    <a:pt x="2111" y="3466"/>
                    <a:pt x="4033" y="4033"/>
                  </a:cubicBezTo>
                  <a:cubicBezTo>
                    <a:pt x="3592" y="3466"/>
                    <a:pt x="3245" y="2741"/>
                    <a:pt x="2962" y="1827"/>
                  </a:cubicBezTo>
                  <a:cubicBezTo>
                    <a:pt x="2584" y="1733"/>
                    <a:pt x="2300" y="1481"/>
                    <a:pt x="2206" y="1071"/>
                  </a:cubicBezTo>
                  <a:cubicBezTo>
                    <a:pt x="1323" y="851"/>
                    <a:pt x="567" y="441"/>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4" name="Google Shape;8524;p86"/>
            <p:cNvSpPr/>
            <p:nvPr/>
          </p:nvSpPr>
          <p:spPr>
            <a:xfrm>
              <a:off x="-33459600" y="3951875"/>
              <a:ext cx="100850" cy="100075"/>
            </a:xfrm>
            <a:custGeom>
              <a:avLst/>
              <a:gdLst/>
              <a:ahLst/>
              <a:cxnLst/>
              <a:rect l="l" t="t" r="r" b="b"/>
              <a:pathLst>
                <a:path w="4034" h="4003" extrusionOk="0">
                  <a:moveTo>
                    <a:pt x="1" y="1"/>
                  </a:moveTo>
                  <a:lnTo>
                    <a:pt x="1" y="1"/>
                  </a:lnTo>
                  <a:cubicBezTo>
                    <a:pt x="442" y="537"/>
                    <a:pt x="788" y="1293"/>
                    <a:pt x="1072" y="2206"/>
                  </a:cubicBezTo>
                  <a:cubicBezTo>
                    <a:pt x="1419" y="2238"/>
                    <a:pt x="1734" y="2553"/>
                    <a:pt x="1828" y="2962"/>
                  </a:cubicBezTo>
                  <a:cubicBezTo>
                    <a:pt x="2710" y="3183"/>
                    <a:pt x="3466" y="3592"/>
                    <a:pt x="4033" y="4002"/>
                  </a:cubicBezTo>
                  <a:cubicBezTo>
                    <a:pt x="3466" y="2080"/>
                    <a:pt x="1923" y="537"/>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5" name="Google Shape;8525;p86"/>
            <p:cNvSpPr/>
            <p:nvPr/>
          </p:nvSpPr>
          <p:spPr>
            <a:xfrm>
              <a:off x="-33639950" y="3951100"/>
              <a:ext cx="100825" cy="100050"/>
            </a:xfrm>
            <a:custGeom>
              <a:avLst/>
              <a:gdLst/>
              <a:ahLst/>
              <a:cxnLst/>
              <a:rect l="l" t="t" r="r" b="b"/>
              <a:pathLst>
                <a:path w="4033" h="4002" extrusionOk="0">
                  <a:moveTo>
                    <a:pt x="4033" y="0"/>
                  </a:moveTo>
                  <a:lnTo>
                    <a:pt x="4033" y="0"/>
                  </a:lnTo>
                  <a:cubicBezTo>
                    <a:pt x="2111" y="536"/>
                    <a:pt x="567" y="2080"/>
                    <a:pt x="0" y="4002"/>
                  </a:cubicBezTo>
                  <a:cubicBezTo>
                    <a:pt x="567" y="3592"/>
                    <a:pt x="1323" y="3214"/>
                    <a:pt x="2206" y="2962"/>
                  </a:cubicBezTo>
                  <a:cubicBezTo>
                    <a:pt x="2300" y="2552"/>
                    <a:pt x="2615" y="2269"/>
                    <a:pt x="2962" y="2206"/>
                  </a:cubicBezTo>
                  <a:cubicBezTo>
                    <a:pt x="3214" y="1292"/>
                    <a:pt x="3592" y="505"/>
                    <a:pt x="40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6" name="Google Shape;8526;p86"/>
            <p:cNvSpPr/>
            <p:nvPr/>
          </p:nvSpPr>
          <p:spPr>
            <a:xfrm>
              <a:off x="-33472975" y="4082625"/>
              <a:ext cx="119725" cy="155200"/>
            </a:xfrm>
            <a:custGeom>
              <a:avLst/>
              <a:gdLst/>
              <a:ahLst/>
              <a:cxnLst/>
              <a:rect l="l" t="t" r="r" b="b"/>
              <a:pathLst>
                <a:path w="4789" h="6208" extrusionOk="0">
                  <a:moveTo>
                    <a:pt x="2395" y="1355"/>
                  </a:moveTo>
                  <a:cubicBezTo>
                    <a:pt x="2930" y="1355"/>
                    <a:pt x="3403" y="1828"/>
                    <a:pt x="3403" y="2364"/>
                  </a:cubicBezTo>
                  <a:cubicBezTo>
                    <a:pt x="3403" y="2962"/>
                    <a:pt x="2930" y="3403"/>
                    <a:pt x="2395" y="3403"/>
                  </a:cubicBezTo>
                  <a:cubicBezTo>
                    <a:pt x="1827" y="3403"/>
                    <a:pt x="1355" y="2931"/>
                    <a:pt x="1355" y="2364"/>
                  </a:cubicBezTo>
                  <a:cubicBezTo>
                    <a:pt x="1355" y="1828"/>
                    <a:pt x="1827" y="1355"/>
                    <a:pt x="2395" y="1355"/>
                  </a:cubicBezTo>
                  <a:close/>
                  <a:moveTo>
                    <a:pt x="2395" y="1"/>
                  </a:moveTo>
                  <a:cubicBezTo>
                    <a:pt x="1040" y="1"/>
                    <a:pt x="0" y="1072"/>
                    <a:pt x="0" y="2427"/>
                  </a:cubicBezTo>
                  <a:cubicBezTo>
                    <a:pt x="0" y="2994"/>
                    <a:pt x="221" y="3592"/>
                    <a:pt x="630" y="4002"/>
                  </a:cubicBezTo>
                  <a:lnTo>
                    <a:pt x="2111" y="6050"/>
                  </a:lnTo>
                  <a:cubicBezTo>
                    <a:pt x="2206" y="6113"/>
                    <a:pt x="2269" y="6207"/>
                    <a:pt x="2395" y="6207"/>
                  </a:cubicBezTo>
                  <a:cubicBezTo>
                    <a:pt x="2521" y="6207"/>
                    <a:pt x="2584" y="6144"/>
                    <a:pt x="2678" y="6050"/>
                  </a:cubicBezTo>
                  <a:lnTo>
                    <a:pt x="4442" y="3592"/>
                  </a:lnTo>
                  <a:cubicBezTo>
                    <a:pt x="4663" y="3246"/>
                    <a:pt x="4757" y="2805"/>
                    <a:pt x="4757" y="2364"/>
                  </a:cubicBezTo>
                  <a:cubicBezTo>
                    <a:pt x="4789" y="1072"/>
                    <a:pt x="3686" y="1"/>
                    <a:pt x="2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7" name="Google Shape;8527;p86"/>
            <p:cNvSpPr/>
            <p:nvPr/>
          </p:nvSpPr>
          <p:spPr>
            <a:xfrm>
              <a:off x="-33421775" y="4133825"/>
              <a:ext cx="17350" cy="18150"/>
            </a:xfrm>
            <a:custGeom>
              <a:avLst/>
              <a:gdLst/>
              <a:ahLst/>
              <a:cxnLst/>
              <a:rect l="l" t="t" r="r" b="b"/>
              <a:pathLst>
                <a:path w="694" h="726" extrusionOk="0">
                  <a:moveTo>
                    <a:pt x="347" y="1"/>
                  </a:moveTo>
                  <a:cubicBezTo>
                    <a:pt x="158" y="1"/>
                    <a:pt x="0" y="158"/>
                    <a:pt x="0" y="379"/>
                  </a:cubicBezTo>
                  <a:cubicBezTo>
                    <a:pt x="0" y="568"/>
                    <a:pt x="158" y="725"/>
                    <a:pt x="347" y="725"/>
                  </a:cubicBezTo>
                  <a:cubicBezTo>
                    <a:pt x="536" y="725"/>
                    <a:pt x="693" y="568"/>
                    <a:pt x="693" y="379"/>
                  </a:cubicBez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28" name="Google Shape;8528;p86"/>
          <p:cNvGrpSpPr/>
          <p:nvPr/>
        </p:nvGrpSpPr>
        <p:grpSpPr>
          <a:xfrm>
            <a:off x="2185320" y="2743774"/>
            <a:ext cx="352675" cy="355375"/>
            <a:chOff x="-31809525" y="3192625"/>
            <a:chExt cx="290650" cy="292875"/>
          </a:xfrm>
          <a:solidFill>
            <a:srgbClr val="00B050"/>
          </a:solidFill>
        </p:grpSpPr>
        <p:sp>
          <p:nvSpPr>
            <p:cNvPr id="8529" name="Google Shape;8529;p86"/>
            <p:cNvSpPr/>
            <p:nvPr/>
          </p:nvSpPr>
          <p:spPr>
            <a:xfrm>
              <a:off x="-31767775" y="3192625"/>
              <a:ext cx="204800" cy="153600"/>
            </a:xfrm>
            <a:custGeom>
              <a:avLst/>
              <a:gdLst/>
              <a:ahLst/>
              <a:cxnLst/>
              <a:rect l="l" t="t" r="r" b="b"/>
              <a:pathLst>
                <a:path w="8192" h="6144" extrusionOk="0">
                  <a:moveTo>
                    <a:pt x="4096" y="0"/>
                  </a:moveTo>
                  <a:cubicBezTo>
                    <a:pt x="2206" y="0"/>
                    <a:pt x="662" y="1544"/>
                    <a:pt x="662" y="3434"/>
                  </a:cubicBezTo>
                  <a:lnTo>
                    <a:pt x="662" y="3497"/>
                  </a:lnTo>
                  <a:cubicBezTo>
                    <a:pt x="252" y="3655"/>
                    <a:pt x="0" y="4033"/>
                    <a:pt x="0" y="4442"/>
                  </a:cubicBezTo>
                  <a:lnTo>
                    <a:pt x="0" y="5136"/>
                  </a:lnTo>
                  <a:cubicBezTo>
                    <a:pt x="0" y="5671"/>
                    <a:pt x="473" y="6144"/>
                    <a:pt x="1009" y="6144"/>
                  </a:cubicBezTo>
                  <a:cubicBezTo>
                    <a:pt x="1135" y="6144"/>
                    <a:pt x="1261" y="6112"/>
                    <a:pt x="1387" y="6081"/>
                  </a:cubicBezTo>
                  <a:lnTo>
                    <a:pt x="1387" y="3403"/>
                  </a:lnTo>
                  <a:cubicBezTo>
                    <a:pt x="1387" y="1891"/>
                    <a:pt x="2584" y="630"/>
                    <a:pt x="4096" y="630"/>
                  </a:cubicBezTo>
                  <a:cubicBezTo>
                    <a:pt x="5577" y="630"/>
                    <a:pt x="6806" y="1891"/>
                    <a:pt x="6806" y="3403"/>
                  </a:cubicBezTo>
                  <a:lnTo>
                    <a:pt x="6806" y="6081"/>
                  </a:lnTo>
                  <a:cubicBezTo>
                    <a:pt x="6932" y="6112"/>
                    <a:pt x="7058" y="6144"/>
                    <a:pt x="7152" y="6144"/>
                  </a:cubicBezTo>
                  <a:cubicBezTo>
                    <a:pt x="7719" y="6144"/>
                    <a:pt x="8192" y="5671"/>
                    <a:pt x="8192" y="5136"/>
                  </a:cubicBezTo>
                  <a:lnTo>
                    <a:pt x="8192" y="4442"/>
                  </a:lnTo>
                  <a:cubicBezTo>
                    <a:pt x="8192" y="4033"/>
                    <a:pt x="7908" y="3623"/>
                    <a:pt x="7530" y="3497"/>
                  </a:cubicBezTo>
                  <a:lnTo>
                    <a:pt x="7530" y="3434"/>
                  </a:lnTo>
                  <a:cubicBezTo>
                    <a:pt x="7467" y="1576"/>
                    <a:pt x="5986" y="0"/>
                    <a:pt x="40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0" name="Google Shape;8530;p86"/>
            <p:cNvSpPr/>
            <p:nvPr/>
          </p:nvSpPr>
          <p:spPr>
            <a:xfrm>
              <a:off x="-31715000" y="3244600"/>
              <a:ext cx="101625" cy="52450"/>
            </a:xfrm>
            <a:custGeom>
              <a:avLst/>
              <a:gdLst/>
              <a:ahLst/>
              <a:cxnLst/>
              <a:rect l="l" t="t" r="r" b="b"/>
              <a:pathLst>
                <a:path w="4065" h="2098" extrusionOk="0">
                  <a:moveTo>
                    <a:pt x="1702" y="1"/>
                  </a:moveTo>
                  <a:cubicBezTo>
                    <a:pt x="756" y="1"/>
                    <a:pt x="0" y="757"/>
                    <a:pt x="0" y="1702"/>
                  </a:cubicBezTo>
                  <a:lnTo>
                    <a:pt x="0" y="2080"/>
                  </a:lnTo>
                  <a:lnTo>
                    <a:pt x="1229" y="2080"/>
                  </a:lnTo>
                  <a:cubicBezTo>
                    <a:pt x="1418" y="2080"/>
                    <a:pt x="1765" y="2080"/>
                    <a:pt x="1891" y="1985"/>
                  </a:cubicBezTo>
                  <a:cubicBezTo>
                    <a:pt x="1922" y="1954"/>
                    <a:pt x="1985" y="1828"/>
                    <a:pt x="1985" y="1765"/>
                  </a:cubicBezTo>
                  <a:cubicBezTo>
                    <a:pt x="1985" y="1544"/>
                    <a:pt x="2143" y="1387"/>
                    <a:pt x="2332" y="1387"/>
                  </a:cubicBezTo>
                  <a:cubicBezTo>
                    <a:pt x="2521" y="1387"/>
                    <a:pt x="2678" y="1544"/>
                    <a:pt x="2678" y="1765"/>
                  </a:cubicBezTo>
                  <a:cubicBezTo>
                    <a:pt x="2678" y="1828"/>
                    <a:pt x="2678" y="1954"/>
                    <a:pt x="2773" y="1985"/>
                  </a:cubicBezTo>
                  <a:cubicBezTo>
                    <a:pt x="2836" y="2069"/>
                    <a:pt x="3025" y="2097"/>
                    <a:pt x="3237" y="2097"/>
                  </a:cubicBezTo>
                  <a:cubicBezTo>
                    <a:pt x="3343" y="2097"/>
                    <a:pt x="3455" y="2090"/>
                    <a:pt x="3560" y="2080"/>
                  </a:cubicBezTo>
                  <a:lnTo>
                    <a:pt x="4064" y="2080"/>
                  </a:lnTo>
                  <a:lnTo>
                    <a:pt x="4064" y="1702"/>
                  </a:lnTo>
                  <a:cubicBezTo>
                    <a:pt x="4064" y="757"/>
                    <a:pt x="3308" y="1"/>
                    <a:pt x="23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1" name="Google Shape;8531;p86"/>
            <p:cNvSpPr/>
            <p:nvPr/>
          </p:nvSpPr>
          <p:spPr>
            <a:xfrm>
              <a:off x="-31716575" y="3308400"/>
              <a:ext cx="102400" cy="73275"/>
            </a:xfrm>
            <a:custGeom>
              <a:avLst/>
              <a:gdLst/>
              <a:ahLst/>
              <a:cxnLst/>
              <a:rect l="l" t="t" r="r" b="b"/>
              <a:pathLst>
                <a:path w="4096" h="2931" extrusionOk="0">
                  <a:moveTo>
                    <a:pt x="2395" y="1"/>
                  </a:moveTo>
                  <a:cubicBezTo>
                    <a:pt x="2080" y="221"/>
                    <a:pt x="1639" y="221"/>
                    <a:pt x="1197" y="221"/>
                  </a:cubicBezTo>
                  <a:lnTo>
                    <a:pt x="0" y="221"/>
                  </a:lnTo>
                  <a:lnTo>
                    <a:pt x="0" y="883"/>
                  </a:lnTo>
                  <a:cubicBezTo>
                    <a:pt x="0" y="2048"/>
                    <a:pt x="914" y="2930"/>
                    <a:pt x="2048" y="2930"/>
                  </a:cubicBezTo>
                  <a:cubicBezTo>
                    <a:pt x="3182" y="2930"/>
                    <a:pt x="4096" y="2048"/>
                    <a:pt x="4096" y="883"/>
                  </a:cubicBezTo>
                  <a:lnTo>
                    <a:pt x="4096" y="221"/>
                  </a:lnTo>
                  <a:lnTo>
                    <a:pt x="3403" y="221"/>
                  </a:lnTo>
                  <a:cubicBezTo>
                    <a:pt x="3025" y="221"/>
                    <a:pt x="2678" y="190"/>
                    <a:pt x="2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2" name="Google Shape;8532;p86"/>
            <p:cNvSpPr/>
            <p:nvPr/>
          </p:nvSpPr>
          <p:spPr>
            <a:xfrm>
              <a:off x="-31809525" y="3386375"/>
              <a:ext cx="290650" cy="99125"/>
            </a:xfrm>
            <a:custGeom>
              <a:avLst/>
              <a:gdLst/>
              <a:ahLst/>
              <a:cxnLst/>
              <a:rect l="l" t="t" r="r" b="b"/>
              <a:pathLst>
                <a:path w="11626" h="3965" extrusionOk="0">
                  <a:moveTo>
                    <a:pt x="2092" y="0"/>
                  </a:moveTo>
                  <a:cubicBezTo>
                    <a:pt x="1962" y="0"/>
                    <a:pt x="1828" y="63"/>
                    <a:pt x="1765" y="190"/>
                  </a:cubicBezTo>
                  <a:lnTo>
                    <a:pt x="1355" y="1072"/>
                  </a:lnTo>
                  <a:lnTo>
                    <a:pt x="316" y="1229"/>
                  </a:lnTo>
                  <a:cubicBezTo>
                    <a:pt x="190" y="1229"/>
                    <a:pt x="95" y="1355"/>
                    <a:pt x="64" y="1481"/>
                  </a:cubicBezTo>
                  <a:cubicBezTo>
                    <a:pt x="1" y="1607"/>
                    <a:pt x="64" y="1765"/>
                    <a:pt x="127" y="1828"/>
                  </a:cubicBezTo>
                  <a:lnTo>
                    <a:pt x="883" y="2552"/>
                  </a:lnTo>
                  <a:lnTo>
                    <a:pt x="725" y="3561"/>
                  </a:lnTo>
                  <a:cubicBezTo>
                    <a:pt x="694" y="3687"/>
                    <a:pt x="757" y="3844"/>
                    <a:pt x="851" y="3876"/>
                  </a:cubicBezTo>
                  <a:cubicBezTo>
                    <a:pt x="903" y="3928"/>
                    <a:pt x="965" y="3951"/>
                    <a:pt x="1031" y="3951"/>
                  </a:cubicBezTo>
                  <a:cubicBezTo>
                    <a:pt x="1085" y="3951"/>
                    <a:pt x="1141" y="3935"/>
                    <a:pt x="1198" y="3907"/>
                  </a:cubicBezTo>
                  <a:lnTo>
                    <a:pt x="2112" y="3435"/>
                  </a:lnTo>
                  <a:lnTo>
                    <a:pt x="2994" y="3907"/>
                  </a:lnTo>
                  <a:cubicBezTo>
                    <a:pt x="3046" y="3947"/>
                    <a:pt x="3099" y="3964"/>
                    <a:pt x="3152" y="3964"/>
                  </a:cubicBezTo>
                  <a:cubicBezTo>
                    <a:pt x="3225" y="3964"/>
                    <a:pt x="3298" y="3930"/>
                    <a:pt x="3372" y="3876"/>
                  </a:cubicBezTo>
                  <a:cubicBezTo>
                    <a:pt x="3466" y="3813"/>
                    <a:pt x="3529" y="3687"/>
                    <a:pt x="3466" y="3561"/>
                  </a:cubicBezTo>
                  <a:lnTo>
                    <a:pt x="3309" y="2552"/>
                  </a:lnTo>
                  <a:lnTo>
                    <a:pt x="4002" y="1891"/>
                  </a:lnTo>
                  <a:lnTo>
                    <a:pt x="4663" y="2552"/>
                  </a:lnTo>
                  <a:lnTo>
                    <a:pt x="4506" y="3561"/>
                  </a:lnTo>
                  <a:cubicBezTo>
                    <a:pt x="4474" y="3687"/>
                    <a:pt x="4537" y="3844"/>
                    <a:pt x="4632" y="3876"/>
                  </a:cubicBezTo>
                  <a:cubicBezTo>
                    <a:pt x="4684" y="3928"/>
                    <a:pt x="4746" y="3951"/>
                    <a:pt x="4811" y="3951"/>
                  </a:cubicBezTo>
                  <a:cubicBezTo>
                    <a:pt x="4865" y="3951"/>
                    <a:pt x="4922" y="3935"/>
                    <a:pt x="4978" y="3907"/>
                  </a:cubicBezTo>
                  <a:lnTo>
                    <a:pt x="5892" y="3435"/>
                  </a:lnTo>
                  <a:lnTo>
                    <a:pt x="6774" y="3907"/>
                  </a:lnTo>
                  <a:cubicBezTo>
                    <a:pt x="6827" y="3947"/>
                    <a:pt x="6880" y="3964"/>
                    <a:pt x="6933" y="3964"/>
                  </a:cubicBezTo>
                  <a:cubicBezTo>
                    <a:pt x="7006" y="3964"/>
                    <a:pt x="7079" y="3930"/>
                    <a:pt x="7152" y="3876"/>
                  </a:cubicBezTo>
                  <a:cubicBezTo>
                    <a:pt x="7247" y="3813"/>
                    <a:pt x="7310" y="3687"/>
                    <a:pt x="7247" y="3561"/>
                  </a:cubicBezTo>
                  <a:lnTo>
                    <a:pt x="7089" y="2552"/>
                  </a:lnTo>
                  <a:lnTo>
                    <a:pt x="7782" y="1891"/>
                  </a:lnTo>
                  <a:lnTo>
                    <a:pt x="8444" y="2552"/>
                  </a:lnTo>
                  <a:lnTo>
                    <a:pt x="8286" y="3561"/>
                  </a:lnTo>
                  <a:cubicBezTo>
                    <a:pt x="8255" y="3687"/>
                    <a:pt x="8318" y="3844"/>
                    <a:pt x="8413" y="3876"/>
                  </a:cubicBezTo>
                  <a:cubicBezTo>
                    <a:pt x="8465" y="3928"/>
                    <a:pt x="8526" y="3951"/>
                    <a:pt x="8592" y="3951"/>
                  </a:cubicBezTo>
                  <a:cubicBezTo>
                    <a:pt x="8646" y="3951"/>
                    <a:pt x="8702" y="3935"/>
                    <a:pt x="8759" y="3907"/>
                  </a:cubicBezTo>
                  <a:lnTo>
                    <a:pt x="9673" y="3435"/>
                  </a:lnTo>
                  <a:lnTo>
                    <a:pt x="10555" y="3907"/>
                  </a:lnTo>
                  <a:cubicBezTo>
                    <a:pt x="10608" y="3947"/>
                    <a:pt x="10660" y="3964"/>
                    <a:pt x="10713" y="3964"/>
                  </a:cubicBezTo>
                  <a:cubicBezTo>
                    <a:pt x="10786" y="3964"/>
                    <a:pt x="10860" y="3930"/>
                    <a:pt x="10933" y="3876"/>
                  </a:cubicBezTo>
                  <a:cubicBezTo>
                    <a:pt x="11027" y="3813"/>
                    <a:pt x="11090" y="3687"/>
                    <a:pt x="11027" y="3561"/>
                  </a:cubicBezTo>
                  <a:lnTo>
                    <a:pt x="10870" y="2552"/>
                  </a:lnTo>
                  <a:lnTo>
                    <a:pt x="11626" y="1828"/>
                  </a:lnTo>
                  <a:cubicBezTo>
                    <a:pt x="11532" y="1702"/>
                    <a:pt x="11595" y="1607"/>
                    <a:pt x="11532" y="1481"/>
                  </a:cubicBezTo>
                  <a:cubicBezTo>
                    <a:pt x="11500" y="1355"/>
                    <a:pt x="11374" y="1292"/>
                    <a:pt x="11279" y="1229"/>
                  </a:cubicBezTo>
                  <a:lnTo>
                    <a:pt x="10240" y="1072"/>
                  </a:lnTo>
                  <a:lnTo>
                    <a:pt x="9799" y="190"/>
                  </a:lnTo>
                  <a:cubicBezTo>
                    <a:pt x="9751" y="63"/>
                    <a:pt x="9625" y="0"/>
                    <a:pt x="9495" y="0"/>
                  </a:cubicBezTo>
                  <a:cubicBezTo>
                    <a:pt x="9366" y="0"/>
                    <a:pt x="9232" y="63"/>
                    <a:pt x="9169" y="190"/>
                  </a:cubicBezTo>
                  <a:lnTo>
                    <a:pt x="8759" y="1072"/>
                  </a:lnTo>
                  <a:lnTo>
                    <a:pt x="7782" y="1229"/>
                  </a:lnTo>
                  <a:cubicBezTo>
                    <a:pt x="7719" y="1229"/>
                    <a:pt x="7688" y="1292"/>
                    <a:pt x="7656" y="1292"/>
                  </a:cubicBezTo>
                  <a:cubicBezTo>
                    <a:pt x="7593" y="1229"/>
                    <a:pt x="7562" y="1229"/>
                    <a:pt x="7530" y="1229"/>
                  </a:cubicBezTo>
                  <a:lnTo>
                    <a:pt x="6554" y="1072"/>
                  </a:lnTo>
                  <a:lnTo>
                    <a:pt x="6113" y="190"/>
                  </a:lnTo>
                  <a:cubicBezTo>
                    <a:pt x="6050" y="63"/>
                    <a:pt x="5924" y="0"/>
                    <a:pt x="5798" y="0"/>
                  </a:cubicBezTo>
                  <a:cubicBezTo>
                    <a:pt x="5672" y="0"/>
                    <a:pt x="5546" y="63"/>
                    <a:pt x="5483" y="190"/>
                  </a:cubicBezTo>
                  <a:lnTo>
                    <a:pt x="5041" y="1072"/>
                  </a:lnTo>
                  <a:lnTo>
                    <a:pt x="4065" y="1229"/>
                  </a:lnTo>
                  <a:cubicBezTo>
                    <a:pt x="4033" y="1229"/>
                    <a:pt x="4002" y="1292"/>
                    <a:pt x="3939" y="1292"/>
                  </a:cubicBezTo>
                  <a:cubicBezTo>
                    <a:pt x="3907" y="1229"/>
                    <a:pt x="3876" y="1229"/>
                    <a:pt x="3813" y="1229"/>
                  </a:cubicBezTo>
                  <a:lnTo>
                    <a:pt x="2836" y="1072"/>
                  </a:lnTo>
                  <a:lnTo>
                    <a:pt x="2395" y="190"/>
                  </a:lnTo>
                  <a:cubicBezTo>
                    <a:pt x="2348" y="63"/>
                    <a:pt x="2222" y="0"/>
                    <a:pt x="20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3" name="Google Shape;8533;p86"/>
          <p:cNvGrpSpPr/>
          <p:nvPr/>
        </p:nvGrpSpPr>
        <p:grpSpPr>
          <a:xfrm>
            <a:off x="2184835" y="3214326"/>
            <a:ext cx="353645" cy="355557"/>
            <a:chOff x="-31811100" y="3550975"/>
            <a:chExt cx="291450" cy="293025"/>
          </a:xfrm>
          <a:solidFill>
            <a:srgbClr val="00B050"/>
          </a:solidFill>
        </p:grpSpPr>
        <p:sp>
          <p:nvSpPr>
            <p:cNvPr id="8534" name="Google Shape;8534;p86"/>
            <p:cNvSpPr/>
            <p:nvPr/>
          </p:nvSpPr>
          <p:spPr>
            <a:xfrm>
              <a:off x="-31554325" y="3595875"/>
              <a:ext cx="34675" cy="33900"/>
            </a:xfrm>
            <a:custGeom>
              <a:avLst/>
              <a:gdLst/>
              <a:ahLst/>
              <a:cxnLst/>
              <a:rect l="l" t="t" r="r" b="b"/>
              <a:pathLst>
                <a:path w="1387" h="1356" extrusionOk="0">
                  <a:moveTo>
                    <a:pt x="0" y="1"/>
                  </a:moveTo>
                  <a:lnTo>
                    <a:pt x="0" y="1355"/>
                  </a:lnTo>
                  <a:lnTo>
                    <a:pt x="662" y="1355"/>
                  </a:lnTo>
                  <a:cubicBezTo>
                    <a:pt x="1071" y="1355"/>
                    <a:pt x="1324" y="1040"/>
                    <a:pt x="1324" y="694"/>
                  </a:cubicBezTo>
                  <a:cubicBezTo>
                    <a:pt x="1387" y="316"/>
                    <a:pt x="1071" y="1"/>
                    <a:pt x="6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5" name="Google Shape;8535;p86"/>
            <p:cNvSpPr/>
            <p:nvPr/>
          </p:nvSpPr>
          <p:spPr>
            <a:xfrm>
              <a:off x="-31659075" y="3628650"/>
              <a:ext cx="139425" cy="71650"/>
            </a:xfrm>
            <a:custGeom>
              <a:avLst/>
              <a:gdLst/>
              <a:ahLst/>
              <a:cxnLst/>
              <a:rect l="l" t="t" r="r" b="b"/>
              <a:pathLst>
                <a:path w="5577" h="2866" extrusionOk="0">
                  <a:moveTo>
                    <a:pt x="1438" y="1"/>
                  </a:moveTo>
                  <a:cubicBezTo>
                    <a:pt x="1338" y="1"/>
                    <a:pt x="1235" y="30"/>
                    <a:pt x="1166" y="76"/>
                  </a:cubicBezTo>
                  <a:lnTo>
                    <a:pt x="126" y="1179"/>
                  </a:lnTo>
                  <a:cubicBezTo>
                    <a:pt x="0" y="1305"/>
                    <a:pt x="0" y="1525"/>
                    <a:pt x="126" y="1651"/>
                  </a:cubicBezTo>
                  <a:lnTo>
                    <a:pt x="1166" y="2754"/>
                  </a:lnTo>
                  <a:cubicBezTo>
                    <a:pt x="1208" y="2838"/>
                    <a:pt x="1292" y="2866"/>
                    <a:pt x="1390" y="2866"/>
                  </a:cubicBezTo>
                  <a:cubicBezTo>
                    <a:pt x="1439" y="2866"/>
                    <a:pt x="1491" y="2859"/>
                    <a:pt x="1544" y="2848"/>
                  </a:cubicBezTo>
                  <a:cubicBezTo>
                    <a:pt x="1670" y="2817"/>
                    <a:pt x="1796" y="2659"/>
                    <a:pt x="1796" y="2533"/>
                  </a:cubicBezTo>
                  <a:lnTo>
                    <a:pt x="1796" y="2124"/>
                  </a:lnTo>
                  <a:lnTo>
                    <a:pt x="4190" y="2124"/>
                  </a:lnTo>
                  <a:cubicBezTo>
                    <a:pt x="4946" y="2124"/>
                    <a:pt x="5577" y="1494"/>
                    <a:pt x="5577" y="769"/>
                  </a:cubicBezTo>
                  <a:lnTo>
                    <a:pt x="5577" y="549"/>
                  </a:lnTo>
                  <a:cubicBezTo>
                    <a:pt x="5356" y="675"/>
                    <a:pt x="5135" y="769"/>
                    <a:pt x="4883" y="769"/>
                  </a:cubicBezTo>
                  <a:cubicBezTo>
                    <a:pt x="3686" y="738"/>
                    <a:pt x="2930" y="738"/>
                    <a:pt x="1796" y="738"/>
                  </a:cubicBezTo>
                  <a:lnTo>
                    <a:pt x="1796" y="328"/>
                  </a:lnTo>
                  <a:cubicBezTo>
                    <a:pt x="1796" y="170"/>
                    <a:pt x="1701" y="44"/>
                    <a:pt x="1544" y="13"/>
                  </a:cubicBezTo>
                  <a:cubicBezTo>
                    <a:pt x="1510" y="5"/>
                    <a:pt x="1474" y="1"/>
                    <a:pt x="14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6" name="Google Shape;8536;p86"/>
            <p:cNvSpPr/>
            <p:nvPr/>
          </p:nvSpPr>
          <p:spPr>
            <a:xfrm>
              <a:off x="-31811100" y="3647075"/>
              <a:ext cx="33100" cy="33100"/>
            </a:xfrm>
            <a:custGeom>
              <a:avLst/>
              <a:gdLst/>
              <a:ahLst/>
              <a:cxnLst/>
              <a:rect l="l" t="t" r="r" b="b"/>
              <a:pathLst>
                <a:path w="1324" h="1324" extrusionOk="0">
                  <a:moveTo>
                    <a:pt x="662" y="1"/>
                  </a:moveTo>
                  <a:cubicBezTo>
                    <a:pt x="253" y="1"/>
                    <a:pt x="1" y="316"/>
                    <a:pt x="1" y="662"/>
                  </a:cubicBezTo>
                  <a:cubicBezTo>
                    <a:pt x="1" y="1040"/>
                    <a:pt x="316" y="1324"/>
                    <a:pt x="662" y="1324"/>
                  </a:cubicBezTo>
                  <a:lnTo>
                    <a:pt x="1324" y="1324"/>
                  </a:lnTo>
                  <a:lnTo>
                    <a:pt x="132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7" name="Google Shape;8537;p86"/>
            <p:cNvSpPr/>
            <p:nvPr/>
          </p:nvSpPr>
          <p:spPr>
            <a:xfrm>
              <a:off x="-31811100" y="3678325"/>
              <a:ext cx="138650" cy="72250"/>
            </a:xfrm>
            <a:custGeom>
              <a:avLst/>
              <a:gdLst/>
              <a:ahLst/>
              <a:cxnLst/>
              <a:rect l="l" t="t" r="r" b="b"/>
              <a:pathLst>
                <a:path w="5546" h="2890" extrusionOk="0">
                  <a:moveTo>
                    <a:pt x="4193" y="1"/>
                  </a:moveTo>
                  <a:cubicBezTo>
                    <a:pt x="4132" y="1"/>
                    <a:pt x="4067" y="16"/>
                    <a:pt x="4002" y="42"/>
                  </a:cubicBezTo>
                  <a:cubicBezTo>
                    <a:pt x="3876" y="74"/>
                    <a:pt x="3781" y="231"/>
                    <a:pt x="3781" y="357"/>
                  </a:cubicBezTo>
                  <a:lnTo>
                    <a:pt x="3781" y="735"/>
                  </a:lnTo>
                  <a:lnTo>
                    <a:pt x="662" y="735"/>
                  </a:lnTo>
                  <a:cubicBezTo>
                    <a:pt x="410" y="735"/>
                    <a:pt x="190" y="672"/>
                    <a:pt x="1" y="546"/>
                  </a:cubicBezTo>
                  <a:lnTo>
                    <a:pt x="1" y="767"/>
                  </a:lnTo>
                  <a:cubicBezTo>
                    <a:pt x="1" y="1523"/>
                    <a:pt x="631" y="2153"/>
                    <a:pt x="1355" y="2153"/>
                  </a:cubicBezTo>
                  <a:lnTo>
                    <a:pt x="3781" y="2153"/>
                  </a:lnTo>
                  <a:lnTo>
                    <a:pt x="3781" y="2563"/>
                  </a:lnTo>
                  <a:cubicBezTo>
                    <a:pt x="3781" y="2720"/>
                    <a:pt x="3844" y="2815"/>
                    <a:pt x="4002" y="2878"/>
                  </a:cubicBezTo>
                  <a:cubicBezTo>
                    <a:pt x="4033" y="2886"/>
                    <a:pt x="4067" y="2890"/>
                    <a:pt x="4101" y="2890"/>
                  </a:cubicBezTo>
                  <a:cubicBezTo>
                    <a:pt x="4205" y="2890"/>
                    <a:pt x="4317" y="2854"/>
                    <a:pt x="4411" y="2783"/>
                  </a:cubicBezTo>
                  <a:lnTo>
                    <a:pt x="5420" y="1681"/>
                  </a:lnTo>
                  <a:cubicBezTo>
                    <a:pt x="5546" y="1555"/>
                    <a:pt x="5546" y="1365"/>
                    <a:pt x="5420" y="1208"/>
                  </a:cubicBezTo>
                  <a:lnTo>
                    <a:pt x="4411" y="105"/>
                  </a:lnTo>
                  <a:cubicBezTo>
                    <a:pt x="4356" y="31"/>
                    <a:pt x="4279" y="1"/>
                    <a:pt x="4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8" name="Google Shape;8538;p86"/>
            <p:cNvSpPr/>
            <p:nvPr/>
          </p:nvSpPr>
          <p:spPr>
            <a:xfrm>
              <a:off x="-31759900" y="3791200"/>
              <a:ext cx="187475" cy="52800"/>
            </a:xfrm>
            <a:custGeom>
              <a:avLst/>
              <a:gdLst/>
              <a:ahLst/>
              <a:cxnLst/>
              <a:rect l="l" t="t" r="r" b="b"/>
              <a:pathLst>
                <a:path w="7499" h="2112" extrusionOk="0">
                  <a:moveTo>
                    <a:pt x="1" y="1"/>
                  </a:moveTo>
                  <a:lnTo>
                    <a:pt x="1" y="1072"/>
                  </a:lnTo>
                  <a:cubicBezTo>
                    <a:pt x="1" y="1639"/>
                    <a:pt x="473" y="2112"/>
                    <a:pt x="1009" y="2112"/>
                  </a:cubicBezTo>
                  <a:lnTo>
                    <a:pt x="6491" y="2112"/>
                  </a:lnTo>
                  <a:cubicBezTo>
                    <a:pt x="7026" y="2112"/>
                    <a:pt x="7499" y="1639"/>
                    <a:pt x="7499" y="1072"/>
                  </a:cubicBezTo>
                  <a:lnTo>
                    <a:pt x="74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9" name="Google Shape;8539;p86"/>
            <p:cNvSpPr/>
            <p:nvPr/>
          </p:nvSpPr>
          <p:spPr>
            <a:xfrm>
              <a:off x="-31759900" y="3550975"/>
              <a:ext cx="187475" cy="35475"/>
            </a:xfrm>
            <a:custGeom>
              <a:avLst/>
              <a:gdLst/>
              <a:ahLst/>
              <a:cxnLst/>
              <a:rect l="l" t="t" r="r" b="b"/>
              <a:pathLst>
                <a:path w="7499" h="1419" extrusionOk="0">
                  <a:moveTo>
                    <a:pt x="1009" y="1"/>
                  </a:moveTo>
                  <a:cubicBezTo>
                    <a:pt x="473" y="1"/>
                    <a:pt x="1" y="474"/>
                    <a:pt x="1" y="1072"/>
                  </a:cubicBezTo>
                  <a:lnTo>
                    <a:pt x="1" y="1419"/>
                  </a:lnTo>
                  <a:lnTo>
                    <a:pt x="7499" y="1419"/>
                  </a:lnTo>
                  <a:lnTo>
                    <a:pt x="7499" y="1072"/>
                  </a:lnTo>
                  <a:cubicBezTo>
                    <a:pt x="7499" y="537"/>
                    <a:pt x="7026" y="1"/>
                    <a:pt x="64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0" name="Google Shape;8540;p86"/>
            <p:cNvSpPr/>
            <p:nvPr/>
          </p:nvSpPr>
          <p:spPr>
            <a:xfrm>
              <a:off x="-31759100" y="3602975"/>
              <a:ext cx="188250" cy="172500"/>
            </a:xfrm>
            <a:custGeom>
              <a:avLst/>
              <a:gdLst/>
              <a:ahLst/>
              <a:cxnLst/>
              <a:rect l="l" t="t" r="r" b="b"/>
              <a:pathLst>
                <a:path w="7530" h="6900" extrusionOk="0">
                  <a:moveTo>
                    <a:pt x="0" y="0"/>
                  </a:moveTo>
                  <a:lnTo>
                    <a:pt x="0" y="3088"/>
                  </a:lnTo>
                  <a:lnTo>
                    <a:pt x="1071" y="3088"/>
                  </a:lnTo>
                  <a:cubicBezTo>
                    <a:pt x="1134" y="2773"/>
                    <a:pt x="1386" y="2552"/>
                    <a:pt x="1701" y="2426"/>
                  </a:cubicBezTo>
                  <a:cubicBezTo>
                    <a:pt x="1822" y="2376"/>
                    <a:pt x="1952" y="2351"/>
                    <a:pt x="2083" y="2351"/>
                  </a:cubicBezTo>
                  <a:cubicBezTo>
                    <a:pt x="2361" y="2351"/>
                    <a:pt x="2642" y="2464"/>
                    <a:pt x="2835" y="2678"/>
                  </a:cubicBezTo>
                  <a:lnTo>
                    <a:pt x="3844" y="3781"/>
                  </a:lnTo>
                  <a:cubicBezTo>
                    <a:pt x="4222" y="4190"/>
                    <a:pt x="4222" y="4789"/>
                    <a:pt x="3844" y="5167"/>
                  </a:cubicBezTo>
                  <a:lnTo>
                    <a:pt x="2835" y="6270"/>
                  </a:lnTo>
                  <a:cubicBezTo>
                    <a:pt x="2635" y="6493"/>
                    <a:pt x="2339" y="6621"/>
                    <a:pt x="2050" y="6621"/>
                  </a:cubicBezTo>
                  <a:cubicBezTo>
                    <a:pt x="1930" y="6621"/>
                    <a:pt x="1812" y="6599"/>
                    <a:pt x="1701" y="6553"/>
                  </a:cubicBezTo>
                  <a:cubicBezTo>
                    <a:pt x="1386" y="6427"/>
                    <a:pt x="1134" y="6144"/>
                    <a:pt x="1071" y="5892"/>
                  </a:cubicBezTo>
                  <a:lnTo>
                    <a:pt x="0" y="5892"/>
                  </a:lnTo>
                  <a:lnTo>
                    <a:pt x="0" y="6900"/>
                  </a:lnTo>
                  <a:lnTo>
                    <a:pt x="7530" y="6900"/>
                  </a:lnTo>
                  <a:lnTo>
                    <a:pt x="7530" y="3844"/>
                  </a:lnTo>
                  <a:lnTo>
                    <a:pt x="6459" y="3844"/>
                  </a:lnTo>
                  <a:cubicBezTo>
                    <a:pt x="6364" y="4159"/>
                    <a:pt x="6143" y="4379"/>
                    <a:pt x="5828" y="4505"/>
                  </a:cubicBezTo>
                  <a:cubicBezTo>
                    <a:pt x="5709" y="4551"/>
                    <a:pt x="5589" y="4573"/>
                    <a:pt x="5472" y="4573"/>
                  </a:cubicBezTo>
                  <a:cubicBezTo>
                    <a:pt x="5188" y="4573"/>
                    <a:pt x="4917" y="4445"/>
                    <a:pt x="4694" y="4222"/>
                  </a:cubicBezTo>
                  <a:lnTo>
                    <a:pt x="3655" y="3119"/>
                  </a:lnTo>
                  <a:cubicBezTo>
                    <a:pt x="3308" y="2741"/>
                    <a:pt x="3308" y="2143"/>
                    <a:pt x="3655" y="1765"/>
                  </a:cubicBezTo>
                  <a:lnTo>
                    <a:pt x="4694" y="630"/>
                  </a:lnTo>
                  <a:cubicBezTo>
                    <a:pt x="4866" y="416"/>
                    <a:pt x="5140" y="304"/>
                    <a:pt x="5427" y="304"/>
                  </a:cubicBezTo>
                  <a:cubicBezTo>
                    <a:pt x="5561" y="304"/>
                    <a:pt x="5698" y="328"/>
                    <a:pt x="5828" y="378"/>
                  </a:cubicBezTo>
                  <a:cubicBezTo>
                    <a:pt x="6143" y="504"/>
                    <a:pt x="6364" y="756"/>
                    <a:pt x="6459" y="1040"/>
                  </a:cubicBezTo>
                  <a:lnTo>
                    <a:pt x="7530" y="1040"/>
                  </a:lnTo>
                  <a:lnTo>
                    <a:pt x="75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41" name="Google Shape;8541;p86"/>
          <p:cNvGrpSpPr/>
          <p:nvPr/>
        </p:nvGrpSpPr>
        <p:grpSpPr>
          <a:xfrm>
            <a:off x="2178631" y="3678630"/>
            <a:ext cx="366052" cy="356831"/>
            <a:chOff x="-31817400" y="3910025"/>
            <a:chExt cx="301675" cy="294075"/>
          </a:xfrm>
          <a:solidFill>
            <a:srgbClr val="00B050"/>
          </a:solidFill>
        </p:grpSpPr>
        <p:sp>
          <p:nvSpPr>
            <p:cNvPr id="8542" name="Google Shape;8542;p86"/>
            <p:cNvSpPr/>
            <p:nvPr/>
          </p:nvSpPr>
          <p:spPr>
            <a:xfrm>
              <a:off x="-31817400" y="3911550"/>
              <a:ext cx="301675" cy="292550"/>
            </a:xfrm>
            <a:custGeom>
              <a:avLst/>
              <a:gdLst/>
              <a:ahLst/>
              <a:cxnLst/>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3" name="Google Shape;8543;p86"/>
            <p:cNvSpPr/>
            <p:nvPr/>
          </p:nvSpPr>
          <p:spPr>
            <a:xfrm>
              <a:off x="-31816600" y="4062950"/>
              <a:ext cx="144150" cy="140600"/>
            </a:xfrm>
            <a:custGeom>
              <a:avLst/>
              <a:gdLst/>
              <a:ahLst/>
              <a:cxnLst/>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4" name="Google Shape;8544;p86"/>
            <p:cNvSpPr/>
            <p:nvPr/>
          </p:nvSpPr>
          <p:spPr>
            <a:xfrm>
              <a:off x="-31648050" y="3910025"/>
              <a:ext cx="129175" cy="127725"/>
            </a:xfrm>
            <a:custGeom>
              <a:avLst/>
              <a:gdLst/>
              <a:ahLst/>
              <a:cxnLst/>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45" name="Google Shape;8545;p86"/>
          <p:cNvGrpSpPr/>
          <p:nvPr/>
        </p:nvGrpSpPr>
        <p:grpSpPr>
          <a:xfrm>
            <a:off x="3970259" y="3214811"/>
            <a:ext cx="354616" cy="354586"/>
            <a:chOff x="-30354000" y="3569100"/>
            <a:chExt cx="292250" cy="292225"/>
          </a:xfrm>
          <a:solidFill>
            <a:srgbClr val="00B050"/>
          </a:solidFill>
        </p:grpSpPr>
        <p:sp>
          <p:nvSpPr>
            <p:cNvPr id="8546" name="Google Shape;8546;p86"/>
            <p:cNvSpPr/>
            <p:nvPr/>
          </p:nvSpPr>
          <p:spPr>
            <a:xfrm>
              <a:off x="-30354000" y="3604550"/>
              <a:ext cx="137875" cy="256000"/>
            </a:xfrm>
            <a:custGeom>
              <a:avLst/>
              <a:gdLst/>
              <a:ahLst/>
              <a:cxnLst/>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7" name="Google Shape;8547;p86"/>
            <p:cNvSpPr/>
            <p:nvPr/>
          </p:nvSpPr>
          <p:spPr>
            <a:xfrm>
              <a:off x="-30198825" y="3604550"/>
              <a:ext cx="137075" cy="256775"/>
            </a:xfrm>
            <a:custGeom>
              <a:avLst/>
              <a:gdLst/>
              <a:ahLst/>
              <a:cxnLst/>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8" name="Google Shape;8548;p86"/>
            <p:cNvSpPr/>
            <p:nvPr/>
          </p:nvSpPr>
          <p:spPr>
            <a:xfrm>
              <a:off x="-30139750" y="3636850"/>
              <a:ext cx="26000" cy="37825"/>
            </a:xfrm>
            <a:custGeom>
              <a:avLst/>
              <a:gdLst/>
              <a:ahLst/>
              <a:cxnLst/>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9" name="Google Shape;8549;p86"/>
            <p:cNvSpPr/>
            <p:nvPr/>
          </p:nvSpPr>
          <p:spPr>
            <a:xfrm>
              <a:off x="-30302800" y="3638950"/>
              <a:ext cx="25225" cy="36500"/>
            </a:xfrm>
            <a:custGeom>
              <a:avLst/>
              <a:gdLst/>
              <a:ahLst/>
              <a:cxnLst/>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0" name="Google Shape;8550;p86"/>
            <p:cNvSpPr/>
            <p:nvPr/>
          </p:nvSpPr>
          <p:spPr>
            <a:xfrm>
              <a:off x="-30242925" y="3569100"/>
              <a:ext cx="68525" cy="68550"/>
            </a:xfrm>
            <a:custGeom>
              <a:avLst/>
              <a:gdLst/>
              <a:ahLst/>
              <a:cxnLst/>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1" name="Google Shape;8551;p86"/>
            <p:cNvSpPr/>
            <p:nvPr/>
          </p:nvSpPr>
          <p:spPr>
            <a:xfrm>
              <a:off x="-30262625" y="3654950"/>
              <a:ext cx="107925" cy="68550"/>
            </a:xfrm>
            <a:custGeom>
              <a:avLst/>
              <a:gdLst/>
              <a:ahLst/>
              <a:cxnLst/>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2" name="Google Shape;8552;p86"/>
          <p:cNvGrpSpPr/>
          <p:nvPr/>
        </p:nvGrpSpPr>
        <p:grpSpPr>
          <a:xfrm>
            <a:off x="1748837" y="1394614"/>
            <a:ext cx="342148" cy="353645"/>
            <a:chOff x="-35118325" y="3202075"/>
            <a:chExt cx="281975" cy="291450"/>
          </a:xfrm>
          <a:solidFill>
            <a:srgbClr val="00B050"/>
          </a:solidFill>
        </p:grpSpPr>
        <p:sp>
          <p:nvSpPr>
            <p:cNvPr id="8553" name="Google Shape;8553;p86"/>
            <p:cNvSpPr/>
            <p:nvPr/>
          </p:nvSpPr>
          <p:spPr>
            <a:xfrm>
              <a:off x="-35008050" y="3202075"/>
              <a:ext cx="171700" cy="171250"/>
            </a:xfrm>
            <a:custGeom>
              <a:avLst/>
              <a:gdLst/>
              <a:ahLst/>
              <a:cxnLst/>
              <a:rect l="l" t="t" r="r" b="b"/>
              <a:pathLst>
                <a:path w="6868" h="6850" extrusionOk="0">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4" name="Google Shape;8554;p86"/>
            <p:cNvSpPr/>
            <p:nvPr/>
          </p:nvSpPr>
          <p:spPr>
            <a:xfrm>
              <a:off x="-34937975" y="3254050"/>
              <a:ext cx="33125" cy="67775"/>
            </a:xfrm>
            <a:custGeom>
              <a:avLst/>
              <a:gdLst/>
              <a:ahLst/>
              <a:cxnLst/>
              <a:rect l="l" t="t" r="r" b="b"/>
              <a:pathLst>
                <a:path w="1325" h="2711" extrusionOk="0">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5" name="Google Shape;8555;p86"/>
            <p:cNvSpPr/>
            <p:nvPr/>
          </p:nvSpPr>
          <p:spPr>
            <a:xfrm>
              <a:off x="-35085250" y="3338325"/>
              <a:ext cx="69325" cy="69350"/>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6" name="Google Shape;8556;p86"/>
            <p:cNvSpPr/>
            <p:nvPr/>
          </p:nvSpPr>
          <p:spPr>
            <a:xfrm>
              <a:off x="-35118325" y="3424175"/>
              <a:ext cx="137075" cy="69350"/>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7" name="Google Shape;8557;p86"/>
          <p:cNvGrpSpPr/>
          <p:nvPr/>
        </p:nvGrpSpPr>
        <p:grpSpPr>
          <a:xfrm>
            <a:off x="1742618" y="1835867"/>
            <a:ext cx="354586" cy="353221"/>
            <a:chOff x="-35123050" y="3561225"/>
            <a:chExt cx="292225" cy="291100"/>
          </a:xfrm>
          <a:solidFill>
            <a:srgbClr val="00B050"/>
          </a:solidFill>
        </p:grpSpPr>
        <p:sp>
          <p:nvSpPr>
            <p:cNvPr id="8558" name="Google Shape;8558;p86"/>
            <p:cNvSpPr/>
            <p:nvPr/>
          </p:nvSpPr>
          <p:spPr>
            <a:xfrm>
              <a:off x="-35123050" y="3629750"/>
              <a:ext cx="205575" cy="222575"/>
            </a:xfrm>
            <a:custGeom>
              <a:avLst/>
              <a:gdLst/>
              <a:ahLst/>
              <a:cxnLst/>
              <a:rect l="l" t="t" r="r" b="b"/>
              <a:pathLst>
                <a:path w="8223" h="8903" extrusionOk="0">
                  <a:moveTo>
                    <a:pt x="2080" y="2710"/>
                  </a:moveTo>
                  <a:cubicBezTo>
                    <a:pt x="2458" y="2710"/>
                    <a:pt x="2741" y="3056"/>
                    <a:pt x="2741" y="3403"/>
                  </a:cubicBezTo>
                  <a:cubicBezTo>
                    <a:pt x="2741" y="3781"/>
                    <a:pt x="2426" y="4065"/>
                    <a:pt x="2080" y="4065"/>
                  </a:cubicBezTo>
                  <a:cubicBezTo>
                    <a:pt x="1733" y="4065"/>
                    <a:pt x="1418" y="3750"/>
                    <a:pt x="1418" y="3403"/>
                  </a:cubicBezTo>
                  <a:cubicBezTo>
                    <a:pt x="1418" y="3056"/>
                    <a:pt x="1670" y="2710"/>
                    <a:pt x="2080" y="2710"/>
                  </a:cubicBezTo>
                  <a:close/>
                  <a:moveTo>
                    <a:pt x="4127" y="2710"/>
                  </a:moveTo>
                  <a:cubicBezTo>
                    <a:pt x="4506" y="2710"/>
                    <a:pt x="4789" y="3056"/>
                    <a:pt x="4789" y="3403"/>
                  </a:cubicBezTo>
                  <a:cubicBezTo>
                    <a:pt x="4789" y="3781"/>
                    <a:pt x="4474" y="4065"/>
                    <a:pt x="4127" y="4065"/>
                  </a:cubicBezTo>
                  <a:cubicBezTo>
                    <a:pt x="3718" y="4065"/>
                    <a:pt x="3466" y="3750"/>
                    <a:pt x="3466" y="3403"/>
                  </a:cubicBezTo>
                  <a:cubicBezTo>
                    <a:pt x="3466" y="3056"/>
                    <a:pt x="3718" y="2710"/>
                    <a:pt x="4127" y="2710"/>
                  </a:cubicBezTo>
                  <a:close/>
                  <a:moveTo>
                    <a:pt x="6207" y="2710"/>
                  </a:moveTo>
                  <a:cubicBezTo>
                    <a:pt x="6616" y="2710"/>
                    <a:pt x="6868" y="3056"/>
                    <a:pt x="6868" y="3403"/>
                  </a:cubicBezTo>
                  <a:cubicBezTo>
                    <a:pt x="6868" y="3781"/>
                    <a:pt x="6553" y="4065"/>
                    <a:pt x="6207" y="4065"/>
                  </a:cubicBezTo>
                  <a:cubicBezTo>
                    <a:pt x="5829" y="4065"/>
                    <a:pt x="5545" y="3750"/>
                    <a:pt x="5545" y="3403"/>
                  </a:cubicBezTo>
                  <a:cubicBezTo>
                    <a:pt x="5514" y="3056"/>
                    <a:pt x="5829" y="2710"/>
                    <a:pt x="6207" y="2710"/>
                  </a:cubicBezTo>
                  <a:close/>
                  <a:moveTo>
                    <a:pt x="1733" y="0"/>
                  </a:moveTo>
                  <a:cubicBezTo>
                    <a:pt x="788" y="0"/>
                    <a:pt x="0" y="757"/>
                    <a:pt x="0" y="1702"/>
                  </a:cubicBezTo>
                  <a:lnTo>
                    <a:pt x="0" y="5136"/>
                  </a:lnTo>
                  <a:cubicBezTo>
                    <a:pt x="0" y="5955"/>
                    <a:pt x="630" y="6616"/>
                    <a:pt x="1418" y="6774"/>
                  </a:cubicBezTo>
                  <a:lnTo>
                    <a:pt x="1418" y="8570"/>
                  </a:lnTo>
                  <a:cubicBezTo>
                    <a:pt x="1418" y="8696"/>
                    <a:pt x="1481" y="8822"/>
                    <a:pt x="1607" y="8885"/>
                  </a:cubicBezTo>
                  <a:cubicBezTo>
                    <a:pt x="1649" y="8895"/>
                    <a:pt x="1695" y="8902"/>
                    <a:pt x="1739" y="8902"/>
                  </a:cubicBezTo>
                  <a:cubicBezTo>
                    <a:pt x="1828" y="8902"/>
                    <a:pt x="1912" y="8874"/>
                    <a:pt x="1954" y="8790"/>
                  </a:cubicBezTo>
                  <a:lnTo>
                    <a:pt x="3938" y="6837"/>
                  </a:lnTo>
                  <a:lnTo>
                    <a:pt x="6522" y="6837"/>
                  </a:lnTo>
                  <a:cubicBezTo>
                    <a:pt x="7467" y="6837"/>
                    <a:pt x="8223" y="6081"/>
                    <a:pt x="8223" y="5136"/>
                  </a:cubicBezTo>
                  <a:lnTo>
                    <a:pt x="8223" y="1702"/>
                  </a:lnTo>
                  <a:cubicBezTo>
                    <a:pt x="8223" y="757"/>
                    <a:pt x="7467" y="0"/>
                    <a:pt x="65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9" name="Google Shape;8559;p86"/>
            <p:cNvSpPr/>
            <p:nvPr/>
          </p:nvSpPr>
          <p:spPr>
            <a:xfrm>
              <a:off x="-35053750" y="3561225"/>
              <a:ext cx="222925" cy="221825"/>
            </a:xfrm>
            <a:custGeom>
              <a:avLst/>
              <a:gdLst/>
              <a:ahLst/>
              <a:cxnLst/>
              <a:rect l="l" t="t" r="r" b="b"/>
              <a:pathLst>
                <a:path w="8917" h="8873" extrusionOk="0">
                  <a:moveTo>
                    <a:pt x="1702" y="1"/>
                  </a:moveTo>
                  <a:cubicBezTo>
                    <a:pt x="757" y="1"/>
                    <a:pt x="1" y="725"/>
                    <a:pt x="1" y="1702"/>
                  </a:cubicBezTo>
                  <a:lnTo>
                    <a:pt x="1" y="2048"/>
                  </a:lnTo>
                  <a:lnTo>
                    <a:pt x="3781" y="2048"/>
                  </a:lnTo>
                  <a:cubicBezTo>
                    <a:pt x="5136" y="2048"/>
                    <a:pt x="6207" y="3088"/>
                    <a:pt x="6207" y="4443"/>
                  </a:cubicBezTo>
                  <a:lnTo>
                    <a:pt x="6207" y="7877"/>
                  </a:lnTo>
                  <a:lnTo>
                    <a:pt x="6207" y="8003"/>
                  </a:lnTo>
                  <a:lnTo>
                    <a:pt x="6995" y="8790"/>
                  </a:lnTo>
                  <a:cubicBezTo>
                    <a:pt x="7055" y="8850"/>
                    <a:pt x="7127" y="8872"/>
                    <a:pt x="7205" y="8872"/>
                  </a:cubicBezTo>
                  <a:cubicBezTo>
                    <a:pt x="7249" y="8872"/>
                    <a:pt x="7295" y="8865"/>
                    <a:pt x="7341" y="8853"/>
                  </a:cubicBezTo>
                  <a:cubicBezTo>
                    <a:pt x="7467" y="8822"/>
                    <a:pt x="7530" y="8664"/>
                    <a:pt x="7530" y="8538"/>
                  </a:cubicBezTo>
                  <a:lnTo>
                    <a:pt x="7530" y="6806"/>
                  </a:lnTo>
                  <a:cubicBezTo>
                    <a:pt x="8318" y="6648"/>
                    <a:pt x="8917" y="5955"/>
                    <a:pt x="8917" y="5104"/>
                  </a:cubicBezTo>
                  <a:lnTo>
                    <a:pt x="8917" y="1702"/>
                  </a:lnTo>
                  <a:cubicBezTo>
                    <a:pt x="8917" y="725"/>
                    <a:pt x="8129" y="1"/>
                    <a:pt x="71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60" name="Google Shape;8560;p86"/>
          <p:cNvGrpSpPr/>
          <p:nvPr/>
        </p:nvGrpSpPr>
        <p:grpSpPr>
          <a:xfrm>
            <a:off x="1784677" y="2271008"/>
            <a:ext cx="270467" cy="353615"/>
            <a:chOff x="-35089175" y="3919600"/>
            <a:chExt cx="222900" cy="291425"/>
          </a:xfrm>
          <a:solidFill>
            <a:srgbClr val="00B050"/>
          </a:solidFill>
        </p:grpSpPr>
        <p:sp>
          <p:nvSpPr>
            <p:cNvPr id="8561" name="Google Shape;8561;p86"/>
            <p:cNvSpPr/>
            <p:nvPr/>
          </p:nvSpPr>
          <p:spPr>
            <a:xfrm>
              <a:off x="-35089175" y="3919600"/>
              <a:ext cx="222900" cy="291425"/>
            </a:xfrm>
            <a:custGeom>
              <a:avLst/>
              <a:gdLst/>
              <a:ahLst/>
              <a:cxnLst/>
              <a:rect l="l" t="t" r="r" b="b"/>
              <a:pathLst>
                <a:path w="8916" h="11657" extrusionOk="0">
                  <a:moveTo>
                    <a:pt x="4474" y="1418"/>
                  </a:moveTo>
                  <a:cubicBezTo>
                    <a:pt x="6143" y="1418"/>
                    <a:pt x="7530" y="2804"/>
                    <a:pt x="7530" y="4474"/>
                  </a:cubicBezTo>
                  <a:cubicBezTo>
                    <a:pt x="7561" y="6175"/>
                    <a:pt x="6143" y="7561"/>
                    <a:pt x="4474" y="7561"/>
                  </a:cubicBezTo>
                  <a:cubicBezTo>
                    <a:pt x="2772" y="7561"/>
                    <a:pt x="1386" y="6175"/>
                    <a:pt x="1386" y="4474"/>
                  </a:cubicBezTo>
                  <a:cubicBezTo>
                    <a:pt x="1386" y="2804"/>
                    <a:pt x="2772" y="1418"/>
                    <a:pt x="4474" y="1418"/>
                  </a:cubicBezTo>
                  <a:close/>
                  <a:moveTo>
                    <a:pt x="4474" y="0"/>
                  </a:moveTo>
                  <a:cubicBezTo>
                    <a:pt x="2016" y="0"/>
                    <a:pt x="0" y="2017"/>
                    <a:pt x="0" y="4442"/>
                  </a:cubicBezTo>
                  <a:cubicBezTo>
                    <a:pt x="0" y="5419"/>
                    <a:pt x="315" y="6333"/>
                    <a:pt x="914" y="7120"/>
                  </a:cubicBezTo>
                  <a:lnTo>
                    <a:pt x="4190" y="11531"/>
                  </a:lnTo>
                  <a:cubicBezTo>
                    <a:pt x="4253" y="11626"/>
                    <a:pt x="4348" y="11657"/>
                    <a:pt x="4474" y="11657"/>
                  </a:cubicBezTo>
                  <a:cubicBezTo>
                    <a:pt x="4568" y="11657"/>
                    <a:pt x="4663" y="11626"/>
                    <a:pt x="4726" y="11531"/>
                  </a:cubicBezTo>
                  <a:lnTo>
                    <a:pt x="8002" y="7120"/>
                  </a:lnTo>
                  <a:cubicBezTo>
                    <a:pt x="8601" y="6333"/>
                    <a:pt x="8916" y="5419"/>
                    <a:pt x="8916" y="4442"/>
                  </a:cubicBezTo>
                  <a:cubicBezTo>
                    <a:pt x="8916" y="2017"/>
                    <a:pt x="6931" y="0"/>
                    <a:pt x="44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2" name="Google Shape;8562;p86"/>
            <p:cNvSpPr/>
            <p:nvPr/>
          </p:nvSpPr>
          <p:spPr>
            <a:xfrm>
              <a:off x="-35038000" y="3971575"/>
              <a:ext cx="120525" cy="120525"/>
            </a:xfrm>
            <a:custGeom>
              <a:avLst/>
              <a:gdLst/>
              <a:ahLst/>
              <a:cxnLst/>
              <a:rect l="l" t="t" r="r" b="b"/>
              <a:pathLst>
                <a:path w="4821" h="4821" extrusionOk="0">
                  <a:moveTo>
                    <a:pt x="2427" y="662"/>
                  </a:moveTo>
                  <a:cubicBezTo>
                    <a:pt x="2616" y="662"/>
                    <a:pt x="2773" y="820"/>
                    <a:pt x="2773" y="1040"/>
                  </a:cubicBezTo>
                  <a:cubicBezTo>
                    <a:pt x="2773" y="1229"/>
                    <a:pt x="2616" y="1387"/>
                    <a:pt x="2427" y="1387"/>
                  </a:cubicBezTo>
                  <a:cubicBezTo>
                    <a:pt x="2206" y="1387"/>
                    <a:pt x="2049" y="1229"/>
                    <a:pt x="2049" y="1040"/>
                  </a:cubicBezTo>
                  <a:cubicBezTo>
                    <a:pt x="2049" y="820"/>
                    <a:pt x="2206" y="662"/>
                    <a:pt x="2427" y="662"/>
                  </a:cubicBezTo>
                  <a:close/>
                  <a:moveTo>
                    <a:pt x="2427" y="2017"/>
                  </a:moveTo>
                  <a:cubicBezTo>
                    <a:pt x="2616" y="2017"/>
                    <a:pt x="2773" y="2174"/>
                    <a:pt x="2773" y="2363"/>
                  </a:cubicBezTo>
                  <a:lnTo>
                    <a:pt x="2773" y="3750"/>
                  </a:lnTo>
                  <a:cubicBezTo>
                    <a:pt x="2773" y="3939"/>
                    <a:pt x="2616" y="4096"/>
                    <a:pt x="2427" y="4096"/>
                  </a:cubicBezTo>
                  <a:cubicBezTo>
                    <a:pt x="2206" y="4096"/>
                    <a:pt x="2049" y="3939"/>
                    <a:pt x="2049" y="3750"/>
                  </a:cubicBezTo>
                  <a:lnTo>
                    <a:pt x="2049" y="2363"/>
                  </a:lnTo>
                  <a:cubicBezTo>
                    <a:pt x="2049" y="2174"/>
                    <a:pt x="2206" y="2017"/>
                    <a:pt x="2427" y="2017"/>
                  </a:cubicBezTo>
                  <a:close/>
                  <a:moveTo>
                    <a:pt x="2427" y="1"/>
                  </a:moveTo>
                  <a:cubicBezTo>
                    <a:pt x="1072" y="1"/>
                    <a:pt x="1" y="1072"/>
                    <a:pt x="1" y="2395"/>
                  </a:cubicBezTo>
                  <a:cubicBezTo>
                    <a:pt x="1" y="3750"/>
                    <a:pt x="1072" y="4821"/>
                    <a:pt x="2427" y="4821"/>
                  </a:cubicBezTo>
                  <a:cubicBezTo>
                    <a:pt x="3750" y="4821"/>
                    <a:pt x="4821" y="3750"/>
                    <a:pt x="4821" y="2395"/>
                  </a:cubicBezTo>
                  <a:cubicBezTo>
                    <a:pt x="4821" y="1072"/>
                    <a:pt x="3750" y="1"/>
                    <a:pt x="24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63" name="Google Shape;8563;p86"/>
          <p:cNvGrpSpPr/>
          <p:nvPr/>
        </p:nvGrpSpPr>
        <p:grpSpPr>
          <a:xfrm>
            <a:off x="3981673" y="1394371"/>
            <a:ext cx="336445" cy="354131"/>
            <a:chOff x="-33277650" y="3226875"/>
            <a:chExt cx="277275" cy="291850"/>
          </a:xfrm>
          <a:solidFill>
            <a:srgbClr val="00B050"/>
          </a:solidFill>
        </p:grpSpPr>
        <p:sp>
          <p:nvSpPr>
            <p:cNvPr id="8564" name="Google Shape;8564;p86"/>
            <p:cNvSpPr/>
            <p:nvPr/>
          </p:nvSpPr>
          <p:spPr>
            <a:xfrm>
              <a:off x="-33071300" y="3440725"/>
              <a:ext cx="33100" cy="33900"/>
            </a:xfrm>
            <a:custGeom>
              <a:avLst/>
              <a:gdLst/>
              <a:ahLst/>
              <a:cxnLst/>
              <a:rect l="l" t="t" r="r" b="b"/>
              <a:pathLst>
                <a:path w="1324" h="1356" extrusionOk="0">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5" name="Google Shape;8565;p86"/>
            <p:cNvSpPr/>
            <p:nvPr/>
          </p:nvSpPr>
          <p:spPr>
            <a:xfrm>
              <a:off x="-33157925" y="3227275"/>
              <a:ext cx="17350" cy="103200"/>
            </a:xfrm>
            <a:custGeom>
              <a:avLst/>
              <a:gdLst/>
              <a:ahLst/>
              <a:cxnLst/>
              <a:rect l="l" t="t" r="r" b="b"/>
              <a:pathLst>
                <a:path w="694" h="4128" extrusionOk="0">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6" name="Google Shape;8566;p86"/>
            <p:cNvSpPr/>
            <p:nvPr/>
          </p:nvSpPr>
          <p:spPr>
            <a:xfrm>
              <a:off x="-33175250" y="3347650"/>
              <a:ext cx="51200" cy="51350"/>
            </a:xfrm>
            <a:custGeom>
              <a:avLst/>
              <a:gdLst/>
              <a:ahLst/>
              <a:cxnLst/>
              <a:rect l="l" t="t" r="r" b="b"/>
              <a:pathLst>
                <a:path w="2048" h="2054" extrusionOk="0">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7" name="Google Shape;8567;p86"/>
            <p:cNvSpPr/>
            <p:nvPr/>
          </p:nvSpPr>
          <p:spPr>
            <a:xfrm>
              <a:off x="-33224875" y="3404500"/>
              <a:ext cx="159900" cy="114225"/>
            </a:xfrm>
            <a:custGeom>
              <a:avLst/>
              <a:gdLst/>
              <a:ahLst/>
              <a:cxnLst/>
              <a:rect l="l" t="t" r="r" b="b"/>
              <a:pathLst>
                <a:path w="6396" h="4569" extrusionOk="0">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8" name="Google Shape;8568;p86"/>
            <p:cNvSpPr/>
            <p:nvPr/>
          </p:nvSpPr>
          <p:spPr>
            <a:xfrm>
              <a:off x="-33141400" y="3312350"/>
              <a:ext cx="127625" cy="138625"/>
            </a:xfrm>
            <a:custGeom>
              <a:avLst/>
              <a:gdLst/>
              <a:ahLst/>
              <a:cxnLst/>
              <a:rect l="l" t="t" r="r" b="b"/>
              <a:pathLst>
                <a:path w="5105" h="5545" extrusionOk="0">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9" name="Google Shape;8569;p86"/>
            <p:cNvSpPr/>
            <p:nvPr/>
          </p:nvSpPr>
          <p:spPr>
            <a:xfrm>
              <a:off x="-33122500" y="3226875"/>
              <a:ext cx="122125" cy="83925"/>
            </a:xfrm>
            <a:custGeom>
              <a:avLst/>
              <a:gdLst/>
              <a:ahLst/>
              <a:cxnLst/>
              <a:rect l="l" t="t" r="r" b="b"/>
              <a:pathLst>
                <a:path w="4885" h="3357" extrusionOk="0">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0" name="Google Shape;8570;p86"/>
            <p:cNvSpPr/>
            <p:nvPr/>
          </p:nvSpPr>
          <p:spPr>
            <a:xfrm>
              <a:off x="-33277650" y="3245400"/>
              <a:ext cx="102400" cy="198500"/>
            </a:xfrm>
            <a:custGeom>
              <a:avLst/>
              <a:gdLst/>
              <a:ahLst/>
              <a:cxnLst/>
              <a:rect l="l" t="t" r="r" b="b"/>
              <a:pathLst>
                <a:path w="4096" h="7940" extrusionOk="0">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1" name="Google Shape;8571;p86"/>
          <p:cNvGrpSpPr/>
          <p:nvPr/>
        </p:nvGrpSpPr>
        <p:grpSpPr>
          <a:xfrm>
            <a:off x="3973073" y="1835655"/>
            <a:ext cx="353645" cy="353645"/>
            <a:chOff x="-33286325" y="3586425"/>
            <a:chExt cx="291450" cy="291450"/>
          </a:xfrm>
          <a:solidFill>
            <a:srgbClr val="00B050"/>
          </a:solidFill>
        </p:grpSpPr>
        <p:sp>
          <p:nvSpPr>
            <p:cNvPr id="8572" name="Google Shape;8572;p86"/>
            <p:cNvSpPr/>
            <p:nvPr/>
          </p:nvSpPr>
          <p:spPr>
            <a:xfrm>
              <a:off x="-33114625" y="3586425"/>
              <a:ext cx="119750" cy="120525"/>
            </a:xfrm>
            <a:custGeom>
              <a:avLst/>
              <a:gdLst/>
              <a:ahLst/>
              <a:cxnLst/>
              <a:rect l="l" t="t" r="r" b="b"/>
              <a:pathLst>
                <a:path w="4790" h="4821" extrusionOk="0">
                  <a:moveTo>
                    <a:pt x="2395" y="631"/>
                  </a:moveTo>
                  <a:cubicBezTo>
                    <a:pt x="2584" y="631"/>
                    <a:pt x="2742" y="788"/>
                    <a:pt x="2742" y="1009"/>
                  </a:cubicBezTo>
                  <a:lnTo>
                    <a:pt x="2742" y="2017"/>
                  </a:lnTo>
                  <a:lnTo>
                    <a:pt x="3782" y="2017"/>
                  </a:lnTo>
                  <a:cubicBezTo>
                    <a:pt x="3971" y="2017"/>
                    <a:pt x="4128" y="2175"/>
                    <a:pt x="4128" y="2364"/>
                  </a:cubicBezTo>
                  <a:cubicBezTo>
                    <a:pt x="4128" y="2584"/>
                    <a:pt x="3971" y="2742"/>
                    <a:pt x="3782" y="2742"/>
                  </a:cubicBezTo>
                  <a:lnTo>
                    <a:pt x="2395" y="2742"/>
                  </a:lnTo>
                  <a:cubicBezTo>
                    <a:pt x="2206" y="2742"/>
                    <a:pt x="2049" y="2584"/>
                    <a:pt x="2049" y="2364"/>
                  </a:cubicBezTo>
                  <a:lnTo>
                    <a:pt x="2049" y="1009"/>
                  </a:lnTo>
                  <a:cubicBezTo>
                    <a:pt x="2049" y="788"/>
                    <a:pt x="2206" y="631"/>
                    <a:pt x="2395" y="631"/>
                  </a:cubicBezTo>
                  <a:close/>
                  <a:moveTo>
                    <a:pt x="2395" y="1"/>
                  </a:moveTo>
                  <a:cubicBezTo>
                    <a:pt x="1041" y="1"/>
                    <a:pt x="1" y="1072"/>
                    <a:pt x="1" y="2427"/>
                  </a:cubicBezTo>
                  <a:cubicBezTo>
                    <a:pt x="1" y="3750"/>
                    <a:pt x="1041" y="4821"/>
                    <a:pt x="2395" y="4821"/>
                  </a:cubicBezTo>
                  <a:cubicBezTo>
                    <a:pt x="3719" y="4821"/>
                    <a:pt x="4790" y="3750"/>
                    <a:pt x="4790" y="2427"/>
                  </a:cubicBezTo>
                  <a:cubicBezTo>
                    <a:pt x="4790" y="1072"/>
                    <a:pt x="3719" y="1"/>
                    <a:pt x="2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3" name="Google Shape;8573;p86"/>
            <p:cNvSpPr/>
            <p:nvPr/>
          </p:nvSpPr>
          <p:spPr>
            <a:xfrm>
              <a:off x="-33286325" y="3825875"/>
              <a:ext cx="241050" cy="52000"/>
            </a:xfrm>
            <a:custGeom>
              <a:avLst/>
              <a:gdLst/>
              <a:ahLst/>
              <a:cxnLst/>
              <a:rect l="l" t="t" r="r" b="b"/>
              <a:pathLst>
                <a:path w="9642" h="2080" extrusionOk="0">
                  <a:moveTo>
                    <a:pt x="32" y="0"/>
                  </a:moveTo>
                  <a:lnTo>
                    <a:pt x="32" y="1764"/>
                  </a:lnTo>
                  <a:cubicBezTo>
                    <a:pt x="1" y="1922"/>
                    <a:pt x="158" y="2079"/>
                    <a:pt x="347" y="2079"/>
                  </a:cubicBezTo>
                  <a:lnTo>
                    <a:pt x="9295" y="2079"/>
                  </a:lnTo>
                  <a:cubicBezTo>
                    <a:pt x="9484" y="2079"/>
                    <a:pt x="9641" y="1922"/>
                    <a:pt x="9641" y="1733"/>
                  </a:cubicBezTo>
                  <a:lnTo>
                    <a:pt x="9641" y="1040"/>
                  </a:lnTo>
                  <a:cubicBezTo>
                    <a:pt x="9641" y="473"/>
                    <a:pt x="9169" y="0"/>
                    <a:pt x="86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4" name="Google Shape;8574;p86"/>
            <p:cNvSpPr/>
            <p:nvPr/>
          </p:nvSpPr>
          <p:spPr>
            <a:xfrm>
              <a:off x="-33183925" y="3756550"/>
              <a:ext cx="103200" cy="52025"/>
            </a:xfrm>
            <a:custGeom>
              <a:avLst/>
              <a:gdLst/>
              <a:ahLst/>
              <a:cxnLst/>
              <a:rect l="l" t="t" r="r" b="b"/>
              <a:pathLst>
                <a:path w="4128" h="2081" extrusionOk="0">
                  <a:moveTo>
                    <a:pt x="1040" y="1"/>
                  </a:moveTo>
                  <a:cubicBezTo>
                    <a:pt x="473" y="1"/>
                    <a:pt x="1" y="505"/>
                    <a:pt x="1" y="1040"/>
                  </a:cubicBezTo>
                  <a:lnTo>
                    <a:pt x="1" y="2080"/>
                  </a:lnTo>
                  <a:lnTo>
                    <a:pt x="4128" y="2080"/>
                  </a:lnTo>
                  <a:lnTo>
                    <a:pt x="4128" y="1040"/>
                  </a:lnTo>
                  <a:cubicBezTo>
                    <a:pt x="4128" y="505"/>
                    <a:pt x="3687" y="1"/>
                    <a:pt x="3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5" name="Google Shape;8575;p86"/>
            <p:cNvSpPr/>
            <p:nvPr/>
          </p:nvSpPr>
          <p:spPr>
            <a:xfrm>
              <a:off x="-33252450" y="3636850"/>
              <a:ext cx="68550" cy="69325"/>
            </a:xfrm>
            <a:custGeom>
              <a:avLst/>
              <a:gdLst/>
              <a:ahLst/>
              <a:cxnLst/>
              <a:rect l="l" t="t" r="r" b="b"/>
              <a:pathLst>
                <a:path w="2742" h="2773" extrusionOk="0">
                  <a:moveTo>
                    <a:pt x="1387" y="0"/>
                  </a:moveTo>
                  <a:cubicBezTo>
                    <a:pt x="599" y="0"/>
                    <a:pt x="1" y="630"/>
                    <a:pt x="1" y="1386"/>
                  </a:cubicBezTo>
                  <a:cubicBezTo>
                    <a:pt x="1" y="2142"/>
                    <a:pt x="599" y="2772"/>
                    <a:pt x="1387" y="2772"/>
                  </a:cubicBezTo>
                  <a:cubicBezTo>
                    <a:pt x="2143" y="2772"/>
                    <a:pt x="2742" y="2142"/>
                    <a:pt x="2742" y="1386"/>
                  </a:cubicBezTo>
                  <a:cubicBezTo>
                    <a:pt x="2742" y="630"/>
                    <a:pt x="2143"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6" name="Google Shape;8576;p86"/>
            <p:cNvSpPr/>
            <p:nvPr/>
          </p:nvSpPr>
          <p:spPr>
            <a:xfrm>
              <a:off x="-33286325" y="3723050"/>
              <a:ext cx="116600" cy="85525"/>
            </a:xfrm>
            <a:custGeom>
              <a:avLst/>
              <a:gdLst/>
              <a:ahLst/>
              <a:cxnLst/>
              <a:rect l="l" t="t" r="r" b="b"/>
              <a:pathLst>
                <a:path w="4664" h="3421" extrusionOk="0">
                  <a:moveTo>
                    <a:pt x="2788" y="1"/>
                  </a:moveTo>
                  <a:cubicBezTo>
                    <a:pt x="2690" y="1"/>
                    <a:pt x="2591" y="6"/>
                    <a:pt x="2490" y="18"/>
                  </a:cubicBezTo>
                  <a:cubicBezTo>
                    <a:pt x="1072" y="144"/>
                    <a:pt x="1" y="1435"/>
                    <a:pt x="1" y="2853"/>
                  </a:cubicBezTo>
                  <a:lnTo>
                    <a:pt x="1" y="3105"/>
                  </a:lnTo>
                  <a:cubicBezTo>
                    <a:pt x="1" y="3263"/>
                    <a:pt x="158" y="3420"/>
                    <a:pt x="347" y="3420"/>
                  </a:cubicBezTo>
                  <a:lnTo>
                    <a:pt x="3435" y="3420"/>
                  </a:lnTo>
                  <a:lnTo>
                    <a:pt x="3435" y="2380"/>
                  </a:lnTo>
                  <a:cubicBezTo>
                    <a:pt x="3435" y="1624"/>
                    <a:pt x="3939" y="963"/>
                    <a:pt x="4664" y="774"/>
                  </a:cubicBezTo>
                  <a:cubicBezTo>
                    <a:pt x="4164" y="302"/>
                    <a:pt x="3517" y="1"/>
                    <a:pt x="27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7" name="Google Shape;8577;p86"/>
          <p:cNvGrpSpPr/>
          <p:nvPr/>
        </p:nvGrpSpPr>
        <p:grpSpPr>
          <a:xfrm>
            <a:off x="3973073" y="2270037"/>
            <a:ext cx="353645" cy="355557"/>
            <a:chOff x="-33286325" y="3944800"/>
            <a:chExt cx="291450" cy="293025"/>
          </a:xfrm>
          <a:solidFill>
            <a:srgbClr val="00B050"/>
          </a:solidFill>
        </p:grpSpPr>
        <p:sp>
          <p:nvSpPr>
            <p:cNvPr id="8578" name="Google Shape;8578;p86"/>
            <p:cNvSpPr/>
            <p:nvPr/>
          </p:nvSpPr>
          <p:spPr>
            <a:xfrm>
              <a:off x="-33194950" y="3996000"/>
              <a:ext cx="200075" cy="241825"/>
            </a:xfrm>
            <a:custGeom>
              <a:avLst/>
              <a:gdLst/>
              <a:ahLst/>
              <a:cxnLst/>
              <a:rect l="l" t="t" r="r" b="b"/>
              <a:pathLst>
                <a:path w="8003" h="9673" extrusionOk="0">
                  <a:moveTo>
                    <a:pt x="2300" y="0"/>
                  </a:moveTo>
                  <a:cubicBezTo>
                    <a:pt x="2017" y="0"/>
                    <a:pt x="1796" y="252"/>
                    <a:pt x="1796" y="536"/>
                  </a:cubicBezTo>
                  <a:lnTo>
                    <a:pt x="1796" y="2962"/>
                  </a:lnTo>
                  <a:lnTo>
                    <a:pt x="694" y="4064"/>
                  </a:lnTo>
                  <a:cubicBezTo>
                    <a:pt x="95" y="4663"/>
                    <a:pt x="0" y="5640"/>
                    <a:pt x="536" y="6301"/>
                  </a:cubicBezTo>
                  <a:lnTo>
                    <a:pt x="1576" y="7719"/>
                  </a:lnTo>
                  <a:cubicBezTo>
                    <a:pt x="1702" y="7876"/>
                    <a:pt x="1796" y="8128"/>
                    <a:pt x="1796" y="8349"/>
                  </a:cubicBezTo>
                  <a:lnTo>
                    <a:pt x="1796" y="9294"/>
                  </a:lnTo>
                  <a:cubicBezTo>
                    <a:pt x="1796" y="9515"/>
                    <a:pt x="1954" y="9672"/>
                    <a:pt x="2143" y="9672"/>
                  </a:cubicBezTo>
                  <a:lnTo>
                    <a:pt x="6932" y="9672"/>
                  </a:lnTo>
                  <a:cubicBezTo>
                    <a:pt x="7152" y="9672"/>
                    <a:pt x="7310" y="9515"/>
                    <a:pt x="7310" y="9294"/>
                  </a:cubicBezTo>
                  <a:lnTo>
                    <a:pt x="7310" y="8349"/>
                  </a:lnTo>
                  <a:cubicBezTo>
                    <a:pt x="7310" y="8128"/>
                    <a:pt x="7373" y="7939"/>
                    <a:pt x="7530" y="7782"/>
                  </a:cubicBezTo>
                  <a:cubicBezTo>
                    <a:pt x="7814" y="7498"/>
                    <a:pt x="7971" y="7089"/>
                    <a:pt x="7971" y="6711"/>
                  </a:cubicBezTo>
                  <a:lnTo>
                    <a:pt x="7971" y="3938"/>
                  </a:lnTo>
                  <a:cubicBezTo>
                    <a:pt x="8003" y="3686"/>
                    <a:pt x="7782" y="3434"/>
                    <a:pt x="7499" y="3434"/>
                  </a:cubicBezTo>
                  <a:cubicBezTo>
                    <a:pt x="7215" y="3434"/>
                    <a:pt x="6995" y="3686"/>
                    <a:pt x="6995" y="3938"/>
                  </a:cubicBezTo>
                  <a:lnTo>
                    <a:pt x="6995" y="4474"/>
                  </a:lnTo>
                  <a:cubicBezTo>
                    <a:pt x="6995" y="4663"/>
                    <a:pt x="6837" y="4820"/>
                    <a:pt x="6617" y="4820"/>
                  </a:cubicBezTo>
                  <a:cubicBezTo>
                    <a:pt x="6427" y="4820"/>
                    <a:pt x="6270" y="4663"/>
                    <a:pt x="6270" y="4474"/>
                  </a:cubicBezTo>
                  <a:lnTo>
                    <a:pt x="6270" y="3277"/>
                  </a:lnTo>
                  <a:cubicBezTo>
                    <a:pt x="6270" y="2993"/>
                    <a:pt x="6049" y="2773"/>
                    <a:pt x="5766" y="2773"/>
                  </a:cubicBezTo>
                  <a:cubicBezTo>
                    <a:pt x="5482" y="2773"/>
                    <a:pt x="5262" y="2993"/>
                    <a:pt x="5262" y="3277"/>
                  </a:cubicBezTo>
                  <a:lnTo>
                    <a:pt x="5262" y="4474"/>
                  </a:lnTo>
                  <a:cubicBezTo>
                    <a:pt x="5262" y="4663"/>
                    <a:pt x="5104" y="4820"/>
                    <a:pt x="4884" y="4820"/>
                  </a:cubicBezTo>
                  <a:cubicBezTo>
                    <a:pt x="4695" y="4820"/>
                    <a:pt x="4537" y="4663"/>
                    <a:pt x="4537" y="4474"/>
                  </a:cubicBezTo>
                  <a:lnTo>
                    <a:pt x="4537" y="1890"/>
                  </a:lnTo>
                  <a:cubicBezTo>
                    <a:pt x="4537" y="1638"/>
                    <a:pt x="4317" y="1386"/>
                    <a:pt x="4033" y="1386"/>
                  </a:cubicBezTo>
                  <a:cubicBezTo>
                    <a:pt x="3750" y="1386"/>
                    <a:pt x="3529" y="1638"/>
                    <a:pt x="3529" y="1890"/>
                  </a:cubicBezTo>
                  <a:lnTo>
                    <a:pt x="3529" y="4474"/>
                  </a:lnTo>
                  <a:cubicBezTo>
                    <a:pt x="3529" y="4663"/>
                    <a:pt x="3371" y="4820"/>
                    <a:pt x="3151" y="4820"/>
                  </a:cubicBezTo>
                  <a:cubicBezTo>
                    <a:pt x="2962" y="4820"/>
                    <a:pt x="2804" y="4663"/>
                    <a:pt x="2804" y="4474"/>
                  </a:cubicBezTo>
                  <a:lnTo>
                    <a:pt x="2804" y="4159"/>
                  </a:lnTo>
                  <a:lnTo>
                    <a:pt x="2804" y="536"/>
                  </a:lnTo>
                  <a:cubicBezTo>
                    <a:pt x="2804" y="252"/>
                    <a:pt x="2584" y="0"/>
                    <a:pt x="23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9" name="Google Shape;8579;p86"/>
            <p:cNvSpPr/>
            <p:nvPr/>
          </p:nvSpPr>
          <p:spPr>
            <a:xfrm>
              <a:off x="-33027975" y="3962900"/>
              <a:ext cx="33100" cy="105575"/>
            </a:xfrm>
            <a:custGeom>
              <a:avLst/>
              <a:gdLst/>
              <a:ahLst/>
              <a:cxnLst/>
              <a:rect l="l" t="t" r="r" b="b"/>
              <a:pathLst>
                <a:path w="1324" h="4223" extrusionOk="0">
                  <a:moveTo>
                    <a:pt x="1" y="1"/>
                  </a:moveTo>
                  <a:lnTo>
                    <a:pt x="1" y="3782"/>
                  </a:lnTo>
                  <a:cubicBezTo>
                    <a:pt x="95" y="3908"/>
                    <a:pt x="221" y="4065"/>
                    <a:pt x="253" y="4223"/>
                  </a:cubicBezTo>
                  <a:cubicBezTo>
                    <a:pt x="410" y="4128"/>
                    <a:pt x="631" y="4065"/>
                    <a:pt x="820" y="4065"/>
                  </a:cubicBezTo>
                  <a:cubicBezTo>
                    <a:pt x="1009" y="4065"/>
                    <a:pt x="1166" y="4097"/>
                    <a:pt x="1324" y="4160"/>
                  </a:cubicBezTo>
                  <a:lnTo>
                    <a:pt x="1324" y="285"/>
                  </a:lnTo>
                  <a:cubicBezTo>
                    <a:pt x="1324" y="127"/>
                    <a:pt x="1166" y="1"/>
                    <a:pt x="10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0" name="Google Shape;8580;p86"/>
            <p:cNvSpPr/>
            <p:nvPr/>
          </p:nvSpPr>
          <p:spPr>
            <a:xfrm>
              <a:off x="-33286325" y="3962125"/>
              <a:ext cx="96125" cy="205600"/>
            </a:xfrm>
            <a:custGeom>
              <a:avLst/>
              <a:gdLst/>
              <a:ahLst/>
              <a:cxnLst/>
              <a:rect l="l" t="t" r="r" b="b"/>
              <a:pathLst>
                <a:path w="3845" h="8224" extrusionOk="0">
                  <a:moveTo>
                    <a:pt x="379" y="0"/>
                  </a:moveTo>
                  <a:cubicBezTo>
                    <a:pt x="158" y="0"/>
                    <a:pt x="1" y="127"/>
                    <a:pt x="1" y="347"/>
                  </a:cubicBezTo>
                  <a:lnTo>
                    <a:pt x="1" y="7877"/>
                  </a:lnTo>
                  <a:cubicBezTo>
                    <a:pt x="1" y="8066"/>
                    <a:pt x="158" y="8223"/>
                    <a:pt x="347" y="8223"/>
                  </a:cubicBezTo>
                  <a:lnTo>
                    <a:pt x="3844" y="8223"/>
                  </a:lnTo>
                  <a:lnTo>
                    <a:pt x="3718" y="8066"/>
                  </a:lnTo>
                  <a:cubicBezTo>
                    <a:pt x="3435" y="7719"/>
                    <a:pt x="3277" y="7278"/>
                    <a:pt x="3246" y="6837"/>
                  </a:cubicBezTo>
                  <a:lnTo>
                    <a:pt x="2458" y="6837"/>
                  </a:lnTo>
                  <a:cubicBezTo>
                    <a:pt x="1891" y="6837"/>
                    <a:pt x="1419" y="6364"/>
                    <a:pt x="1419" y="5829"/>
                  </a:cubicBezTo>
                  <a:lnTo>
                    <a:pt x="141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1" name="Google Shape;8581;p86"/>
            <p:cNvSpPr/>
            <p:nvPr/>
          </p:nvSpPr>
          <p:spPr>
            <a:xfrm>
              <a:off x="-33235125" y="3944800"/>
              <a:ext cx="189050" cy="171725"/>
            </a:xfrm>
            <a:custGeom>
              <a:avLst/>
              <a:gdLst/>
              <a:ahLst/>
              <a:cxnLst/>
              <a:rect l="l" t="t" r="r" b="b"/>
              <a:pathLst>
                <a:path w="7562" h="6869" extrusionOk="0">
                  <a:moveTo>
                    <a:pt x="379" y="0"/>
                  </a:moveTo>
                  <a:cubicBezTo>
                    <a:pt x="158" y="0"/>
                    <a:pt x="1" y="158"/>
                    <a:pt x="1" y="347"/>
                  </a:cubicBezTo>
                  <a:lnTo>
                    <a:pt x="1" y="6522"/>
                  </a:lnTo>
                  <a:cubicBezTo>
                    <a:pt x="1" y="6711"/>
                    <a:pt x="158" y="6868"/>
                    <a:pt x="379" y="6868"/>
                  </a:cubicBezTo>
                  <a:lnTo>
                    <a:pt x="1198" y="6868"/>
                  </a:lnTo>
                  <a:cubicBezTo>
                    <a:pt x="1261" y="6427"/>
                    <a:pt x="1513" y="5986"/>
                    <a:pt x="1828" y="5640"/>
                  </a:cubicBezTo>
                  <a:lnTo>
                    <a:pt x="2742" y="4726"/>
                  </a:lnTo>
                  <a:lnTo>
                    <a:pt x="2742" y="2584"/>
                  </a:lnTo>
                  <a:cubicBezTo>
                    <a:pt x="2742" y="1891"/>
                    <a:pt x="3277" y="1387"/>
                    <a:pt x="3907" y="1387"/>
                  </a:cubicBezTo>
                  <a:cubicBezTo>
                    <a:pt x="4537" y="1387"/>
                    <a:pt x="5105" y="1922"/>
                    <a:pt x="5105" y="2584"/>
                  </a:cubicBezTo>
                  <a:lnTo>
                    <a:pt x="5105" y="2836"/>
                  </a:lnTo>
                  <a:cubicBezTo>
                    <a:pt x="5262" y="2773"/>
                    <a:pt x="5420" y="2710"/>
                    <a:pt x="5609" y="2710"/>
                  </a:cubicBezTo>
                  <a:cubicBezTo>
                    <a:pt x="6270" y="2710"/>
                    <a:pt x="6774" y="3277"/>
                    <a:pt x="6774" y="3907"/>
                  </a:cubicBezTo>
                  <a:lnTo>
                    <a:pt x="6774" y="4191"/>
                  </a:lnTo>
                  <a:cubicBezTo>
                    <a:pt x="7058" y="4159"/>
                    <a:pt x="7215" y="4096"/>
                    <a:pt x="7404" y="4096"/>
                  </a:cubicBezTo>
                  <a:cubicBezTo>
                    <a:pt x="7499" y="4096"/>
                    <a:pt x="7530" y="4096"/>
                    <a:pt x="7562" y="4159"/>
                  </a:cubicBezTo>
                  <a:lnTo>
                    <a:pt x="7562" y="347"/>
                  </a:lnTo>
                  <a:cubicBezTo>
                    <a:pt x="7562" y="158"/>
                    <a:pt x="7404" y="0"/>
                    <a:pt x="7215" y="0"/>
                  </a:cubicBezTo>
                  <a:lnTo>
                    <a:pt x="5168" y="0"/>
                  </a:lnTo>
                  <a:cubicBezTo>
                    <a:pt x="4600" y="0"/>
                    <a:pt x="4096" y="284"/>
                    <a:pt x="3781" y="725"/>
                  </a:cubicBezTo>
                  <a:cubicBezTo>
                    <a:pt x="3466" y="284"/>
                    <a:pt x="2994" y="0"/>
                    <a:pt x="23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82" name="Google Shape;8582;p86"/>
          <p:cNvGrpSpPr/>
          <p:nvPr/>
        </p:nvGrpSpPr>
        <p:grpSpPr>
          <a:xfrm>
            <a:off x="2631470" y="2743197"/>
            <a:ext cx="353645" cy="356527"/>
            <a:chOff x="-31452725" y="3191825"/>
            <a:chExt cx="291450" cy="293825"/>
          </a:xfrm>
          <a:solidFill>
            <a:srgbClr val="00B050"/>
          </a:solidFill>
        </p:grpSpPr>
        <p:sp>
          <p:nvSpPr>
            <p:cNvPr id="8583" name="Google Shape;8583;p86"/>
            <p:cNvSpPr/>
            <p:nvPr/>
          </p:nvSpPr>
          <p:spPr>
            <a:xfrm>
              <a:off x="-31314900" y="3278475"/>
              <a:ext cx="103200" cy="18125"/>
            </a:xfrm>
            <a:custGeom>
              <a:avLst/>
              <a:gdLst/>
              <a:ahLst/>
              <a:cxnLst/>
              <a:rect l="l" t="t" r="r" b="b"/>
              <a:pathLst>
                <a:path w="4128" h="725" extrusionOk="0">
                  <a:moveTo>
                    <a:pt x="1" y="0"/>
                  </a:moveTo>
                  <a:lnTo>
                    <a:pt x="1" y="725"/>
                  </a:lnTo>
                  <a:lnTo>
                    <a:pt x="4128" y="725"/>
                  </a:lnTo>
                  <a:lnTo>
                    <a:pt x="41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4" name="Google Shape;8584;p86"/>
            <p:cNvSpPr/>
            <p:nvPr/>
          </p:nvSpPr>
          <p:spPr>
            <a:xfrm>
              <a:off x="-31367675" y="3227275"/>
              <a:ext cx="206400" cy="221350"/>
            </a:xfrm>
            <a:custGeom>
              <a:avLst/>
              <a:gdLst/>
              <a:ahLst/>
              <a:cxnLst/>
              <a:rect l="l" t="t" r="r" b="b"/>
              <a:pathLst>
                <a:path w="8256" h="8854" extrusionOk="0">
                  <a:moveTo>
                    <a:pt x="6554" y="1387"/>
                  </a:moveTo>
                  <a:cubicBezTo>
                    <a:pt x="6743" y="1387"/>
                    <a:pt x="6901" y="1544"/>
                    <a:pt x="6901" y="1733"/>
                  </a:cubicBezTo>
                  <a:lnTo>
                    <a:pt x="6901" y="3119"/>
                  </a:lnTo>
                  <a:cubicBezTo>
                    <a:pt x="6901" y="3309"/>
                    <a:pt x="6743" y="3466"/>
                    <a:pt x="6554" y="3466"/>
                  </a:cubicBezTo>
                  <a:lnTo>
                    <a:pt x="1734" y="3466"/>
                  </a:lnTo>
                  <a:cubicBezTo>
                    <a:pt x="1545" y="3466"/>
                    <a:pt x="1387" y="3309"/>
                    <a:pt x="1387" y="3119"/>
                  </a:cubicBezTo>
                  <a:lnTo>
                    <a:pt x="1387" y="1733"/>
                  </a:lnTo>
                  <a:cubicBezTo>
                    <a:pt x="1387" y="1544"/>
                    <a:pt x="1545" y="1387"/>
                    <a:pt x="1734" y="1387"/>
                  </a:cubicBezTo>
                  <a:close/>
                  <a:moveTo>
                    <a:pt x="2427" y="4096"/>
                  </a:moveTo>
                  <a:cubicBezTo>
                    <a:pt x="2616" y="4096"/>
                    <a:pt x="2773" y="4254"/>
                    <a:pt x="2773" y="4443"/>
                  </a:cubicBezTo>
                  <a:cubicBezTo>
                    <a:pt x="2773" y="4663"/>
                    <a:pt x="2616" y="4821"/>
                    <a:pt x="2427" y="4821"/>
                  </a:cubicBezTo>
                  <a:lnTo>
                    <a:pt x="1734" y="4821"/>
                  </a:lnTo>
                  <a:cubicBezTo>
                    <a:pt x="1545" y="4821"/>
                    <a:pt x="1387" y="4663"/>
                    <a:pt x="1387" y="4443"/>
                  </a:cubicBezTo>
                  <a:cubicBezTo>
                    <a:pt x="1387" y="4254"/>
                    <a:pt x="1545" y="4096"/>
                    <a:pt x="1734" y="4096"/>
                  </a:cubicBezTo>
                  <a:close/>
                  <a:moveTo>
                    <a:pt x="4475" y="4096"/>
                  </a:moveTo>
                  <a:cubicBezTo>
                    <a:pt x="4664" y="4096"/>
                    <a:pt x="4821" y="4254"/>
                    <a:pt x="4821" y="4443"/>
                  </a:cubicBezTo>
                  <a:cubicBezTo>
                    <a:pt x="4821" y="4663"/>
                    <a:pt x="4664" y="4821"/>
                    <a:pt x="4475" y="4821"/>
                  </a:cubicBezTo>
                  <a:lnTo>
                    <a:pt x="3782" y="4821"/>
                  </a:lnTo>
                  <a:cubicBezTo>
                    <a:pt x="3593" y="4821"/>
                    <a:pt x="3435" y="4663"/>
                    <a:pt x="3435" y="4443"/>
                  </a:cubicBezTo>
                  <a:cubicBezTo>
                    <a:pt x="3435" y="4254"/>
                    <a:pt x="3593" y="4096"/>
                    <a:pt x="3782" y="4096"/>
                  </a:cubicBezTo>
                  <a:close/>
                  <a:moveTo>
                    <a:pt x="6554" y="4096"/>
                  </a:moveTo>
                  <a:cubicBezTo>
                    <a:pt x="6743" y="4096"/>
                    <a:pt x="6901" y="4254"/>
                    <a:pt x="6901" y="4443"/>
                  </a:cubicBezTo>
                  <a:cubicBezTo>
                    <a:pt x="6901" y="4663"/>
                    <a:pt x="6743" y="4821"/>
                    <a:pt x="6554" y="4821"/>
                  </a:cubicBezTo>
                  <a:lnTo>
                    <a:pt x="5892" y="4821"/>
                  </a:lnTo>
                  <a:cubicBezTo>
                    <a:pt x="5672" y="4821"/>
                    <a:pt x="5514" y="4663"/>
                    <a:pt x="5514" y="4443"/>
                  </a:cubicBezTo>
                  <a:cubicBezTo>
                    <a:pt x="5514" y="4254"/>
                    <a:pt x="5672" y="4096"/>
                    <a:pt x="5892" y="4096"/>
                  </a:cubicBezTo>
                  <a:close/>
                  <a:moveTo>
                    <a:pt x="2427" y="5482"/>
                  </a:moveTo>
                  <a:cubicBezTo>
                    <a:pt x="2616" y="5482"/>
                    <a:pt x="2773" y="5640"/>
                    <a:pt x="2773" y="5829"/>
                  </a:cubicBezTo>
                  <a:cubicBezTo>
                    <a:pt x="2773" y="6018"/>
                    <a:pt x="2616" y="6175"/>
                    <a:pt x="2427" y="6175"/>
                  </a:cubicBezTo>
                  <a:lnTo>
                    <a:pt x="1734" y="6175"/>
                  </a:lnTo>
                  <a:cubicBezTo>
                    <a:pt x="1545" y="6175"/>
                    <a:pt x="1387" y="6018"/>
                    <a:pt x="1387" y="5829"/>
                  </a:cubicBezTo>
                  <a:cubicBezTo>
                    <a:pt x="1387" y="5640"/>
                    <a:pt x="1545" y="5482"/>
                    <a:pt x="1734" y="5482"/>
                  </a:cubicBezTo>
                  <a:close/>
                  <a:moveTo>
                    <a:pt x="4475" y="5482"/>
                  </a:moveTo>
                  <a:cubicBezTo>
                    <a:pt x="4664" y="5482"/>
                    <a:pt x="4821" y="5640"/>
                    <a:pt x="4821" y="5829"/>
                  </a:cubicBezTo>
                  <a:cubicBezTo>
                    <a:pt x="4821" y="6018"/>
                    <a:pt x="4664" y="6175"/>
                    <a:pt x="4475" y="6175"/>
                  </a:cubicBezTo>
                  <a:lnTo>
                    <a:pt x="3782" y="6175"/>
                  </a:lnTo>
                  <a:cubicBezTo>
                    <a:pt x="3593" y="6175"/>
                    <a:pt x="3435" y="6018"/>
                    <a:pt x="3435" y="5829"/>
                  </a:cubicBezTo>
                  <a:cubicBezTo>
                    <a:pt x="3435" y="5640"/>
                    <a:pt x="3593" y="5482"/>
                    <a:pt x="3782" y="5482"/>
                  </a:cubicBezTo>
                  <a:close/>
                  <a:moveTo>
                    <a:pt x="6554" y="5482"/>
                  </a:moveTo>
                  <a:cubicBezTo>
                    <a:pt x="6743" y="5482"/>
                    <a:pt x="6901" y="5640"/>
                    <a:pt x="6901" y="5829"/>
                  </a:cubicBezTo>
                  <a:cubicBezTo>
                    <a:pt x="6901" y="6018"/>
                    <a:pt x="6743" y="6175"/>
                    <a:pt x="6554" y="6175"/>
                  </a:cubicBezTo>
                  <a:lnTo>
                    <a:pt x="5892" y="6175"/>
                  </a:lnTo>
                  <a:cubicBezTo>
                    <a:pt x="5672" y="6175"/>
                    <a:pt x="5514" y="6018"/>
                    <a:pt x="5514" y="5829"/>
                  </a:cubicBezTo>
                  <a:cubicBezTo>
                    <a:pt x="5514" y="5640"/>
                    <a:pt x="5672" y="5482"/>
                    <a:pt x="5892" y="5482"/>
                  </a:cubicBezTo>
                  <a:close/>
                  <a:moveTo>
                    <a:pt x="2427" y="6869"/>
                  </a:moveTo>
                  <a:cubicBezTo>
                    <a:pt x="2616" y="6869"/>
                    <a:pt x="2773" y="7026"/>
                    <a:pt x="2773" y="7215"/>
                  </a:cubicBezTo>
                  <a:cubicBezTo>
                    <a:pt x="2773" y="7404"/>
                    <a:pt x="2616" y="7562"/>
                    <a:pt x="2427" y="7562"/>
                  </a:cubicBezTo>
                  <a:lnTo>
                    <a:pt x="1734" y="7562"/>
                  </a:lnTo>
                  <a:cubicBezTo>
                    <a:pt x="1545" y="7562"/>
                    <a:pt x="1387" y="7404"/>
                    <a:pt x="1387" y="7215"/>
                  </a:cubicBezTo>
                  <a:cubicBezTo>
                    <a:pt x="1387" y="7026"/>
                    <a:pt x="1545" y="6869"/>
                    <a:pt x="1734" y="6869"/>
                  </a:cubicBezTo>
                  <a:close/>
                  <a:moveTo>
                    <a:pt x="4475" y="6869"/>
                  </a:moveTo>
                  <a:cubicBezTo>
                    <a:pt x="4664" y="6869"/>
                    <a:pt x="4821" y="7026"/>
                    <a:pt x="4821" y="7215"/>
                  </a:cubicBezTo>
                  <a:cubicBezTo>
                    <a:pt x="4821" y="7404"/>
                    <a:pt x="4664" y="7562"/>
                    <a:pt x="4475" y="7562"/>
                  </a:cubicBezTo>
                  <a:lnTo>
                    <a:pt x="3782" y="7562"/>
                  </a:lnTo>
                  <a:cubicBezTo>
                    <a:pt x="3593" y="7562"/>
                    <a:pt x="3435" y="7404"/>
                    <a:pt x="3435" y="7215"/>
                  </a:cubicBezTo>
                  <a:cubicBezTo>
                    <a:pt x="3435" y="7026"/>
                    <a:pt x="3593" y="6869"/>
                    <a:pt x="3782" y="6869"/>
                  </a:cubicBezTo>
                  <a:close/>
                  <a:moveTo>
                    <a:pt x="6554" y="6869"/>
                  </a:moveTo>
                  <a:cubicBezTo>
                    <a:pt x="6743" y="6869"/>
                    <a:pt x="6901" y="7026"/>
                    <a:pt x="6901" y="7215"/>
                  </a:cubicBezTo>
                  <a:cubicBezTo>
                    <a:pt x="6901" y="7404"/>
                    <a:pt x="6743" y="7562"/>
                    <a:pt x="6554" y="7562"/>
                  </a:cubicBezTo>
                  <a:lnTo>
                    <a:pt x="5892" y="7562"/>
                  </a:lnTo>
                  <a:cubicBezTo>
                    <a:pt x="5672" y="7562"/>
                    <a:pt x="5514" y="7404"/>
                    <a:pt x="5514" y="7215"/>
                  </a:cubicBezTo>
                  <a:cubicBezTo>
                    <a:pt x="5514" y="7026"/>
                    <a:pt x="5672" y="6869"/>
                    <a:pt x="5892" y="6869"/>
                  </a:cubicBezTo>
                  <a:close/>
                  <a:moveTo>
                    <a:pt x="694" y="1"/>
                  </a:moveTo>
                  <a:lnTo>
                    <a:pt x="694" y="95"/>
                  </a:lnTo>
                  <a:cubicBezTo>
                    <a:pt x="694" y="631"/>
                    <a:pt x="442" y="1198"/>
                    <a:pt x="64" y="1576"/>
                  </a:cubicBezTo>
                  <a:lnTo>
                    <a:pt x="1" y="1607"/>
                  </a:lnTo>
                  <a:lnTo>
                    <a:pt x="1" y="5860"/>
                  </a:lnTo>
                  <a:lnTo>
                    <a:pt x="64" y="5923"/>
                  </a:lnTo>
                  <a:cubicBezTo>
                    <a:pt x="442" y="6301"/>
                    <a:pt x="694" y="6869"/>
                    <a:pt x="694" y="7404"/>
                  </a:cubicBezTo>
                  <a:cubicBezTo>
                    <a:pt x="694" y="7971"/>
                    <a:pt x="442" y="8475"/>
                    <a:pt x="95" y="8853"/>
                  </a:cubicBezTo>
                  <a:lnTo>
                    <a:pt x="7184" y="8853"/>
                  </a:lnTo>
                  <a:cubicBezTo>
                    <a:pt x="7720" y="8853"/>
                    <a:pt x="8192" y="8381"/>
                    <a:pt x="8192" y="7845"/>
                  </a:cubicBezTo>
                  <a:lnTo>
                    <a:pt x="8192" y="946"/>
                  </a:lnTo>
                  <a:cubicBezTo>
                    <a:pt x="8255" y="473"/>
                    <a:pt x="7814" y="1"/>
                    <a:pt x="72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5" name="Google Shape;8585;p86"/>
            <p:cNvSpPr/>
            <p:nvPr/>
          </p:nvSpPr>
          <p:spPr>
            <a:xfrm>
              <a:off x="-31452725" y="3191825"/>
              <a:ext cx="86650" cy="259150"/>
            </a:xfrm>
            <a:custGeom>
              <a:avLst/>
              <a:gdLst/>
              <a:ahLst/>
              <a:cxnLst/>
              <a:rect l="l" t="t" r="r" b="b"/>
              <a:pathLst>
                <a:path w="3466" h="10366" extrusionOk="0">
                  <a:moveTo>
                    <a:pt x="1450" y="1"/>
                  </a:moveTo>
                  <a:cubicBezTo>
                    <a:pt x="662" y="1"/>
                    <a:pt x="0" y="662"/>
                    <a:pt x="0" y="1450"/>
                  </a:cubicBezTo>
                  <a:cubicBezTo>
                    <a:pt x="0" y="1860"/>
                    <a:pt x="158" y="2206"/>
                    <a:pt x="410" y="2490"/>
                  </a:cubicBezTo>
                  <a:lnTo>
                    <a:pt x="694" y="2773"/>
                  </a:lnTo>
                  <a:lnTo>
                    <a:pt x="694" y="7593"/>
                  </a:lnTo>
                  <a:lnTo>
                    <a:pt x="410" y="7877"/>
                  </a:lnTo>
                  <a:cubicBezTo>
                    <a:pt x="158" y="8161"/>
                    <a:pt x="0" y="8507"/>
                    <a:pt x="0" y="8917"/>
                  </a:cubicBezTo>
                  <a:cubicBezTo>
                    <a:pt x="0" y="9704"/>
                    <a:pt x="662" y="10366"/>
                    <a:pt x="1450" y="10366"/>
                  </a:cubicBezTo>
                  <a:lnTo>
                    <a:pt x="1985" y="10366"/>
                  </a:lnTo>
                  <a:cubicBezTo>
                    <a:pt x="2773" y="10366"/>
                    <a:pt x="3466" y="9704"/>
                    <a:pt x="3466" y="8917"/>
                  </a:cubicBezTo>
                  <a:cubicBezTo>
                    <a:pt x="3466" y="8507"/>
                    <a:pt x="3308" y="8161"/>
                    <a:pt x="3025" y="7877"/>
                  </a:cubicBezTo>
                  <a:lnTo>
                    <a:pt x="2741" y="7593"/>
                  </a:lnTo>
                  <a:lnTo>
                    <a:pt x="2741" y="2773"/>
                  </a:lnTo>
                  <a:lnTo>
                    <a:pt x="3025" y="2490"/>
                  </a:lnTo>
                  <a:cubicBezTo>
                    <a:pt x="3308" y="2206"/>
                    <a:pt x="3466" y="1860"/>
                    <a:pt x="3466" y="1450"/>
                  </a:cubicBezTo>
                  <a:cubicBezTo>
                    <a:pt x="3466" y="662"/>
                    <a:pt x="2773" y="1"/>
                    <a:pt x="19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6" name="Google Shape;8586;p86"/>
            <p:cNvSpPr/>
            <p:nvPr/>
          </p:nvSpPr>
          <p:spPr>
            <a:xfrm>
              <a:off x="-31409400" y="3468275"/>
              <a:ext cx="92950" cy="17375"/>
            </a:xfrm>
            <a:custGeom>
              <a:avLst/>
              <a:gdLst/>
              <a:ahLst/>
              <a:cxnLst/>
              <a:rect l="l" t="t" r="r" b="b"/>
              <a:pathLst>
                <a:path w="3718" h="695" extrusionOk="0">
                  <a:moveTo>
                    <a:pt x="0" y="1"/>
                  </a:moveTo>
                  <a:cubicBezTo>
                    <a:pt x="0" y="379"/>
                    <a:pt x="315" y="694"/>
                    <a:pt x="662" y="694"/>
                  </a:cubicBezTo>
                  <a:lnTo>
                    <a:pt x="3056" y="694"/>
                  </a:lnTo>
                  <a:cubicBezTo>
                    <a:pt x="3466" y="694"/>
                    <a:pt x="3718" y="379"/>
                    <a:pt x="37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87" name="Google Shape;8587;p86"/>
          <p:cNvGrpSpPr/>
          <p:nvPr/>
        </p:nvGrpSpPr>
        <p:grpSpPr>
          <a:xfrm>
            <a:off x="2631000" y="3214812"/>
            <a:ext cx="354586" cy="354586"/>
            <a:chOff x="-31452725" y="3551775"/>
            <a:chExt cx="292225" cy="292225"/>
          </a:xfrm>
          <a:solidFill>
            <a:srgbClr val="00B050"/>
          </a:solidFill>
        </p:grpSpPr>
        <p:sp>
          <p:nvSpPr>
            <p:cNvPr id="8588" name="Google Shape;8588;p86"/>
            <p:cNvSpPr/>
            <p:nvPr/>
          </p:nvSpPr>
          <p:spPr>
            <a:xfrm>
              <a:off x="-31452725" y="3756550"/>
              <a:ext cx="155175" cy="34675"/>
            </a:xfrm>
            <a:custGeom>
              <a:avLst/>
              <a:gdLst/>
              <a:ahLst/>
              <a:cxnLst/>
              <a:rect l="l" t="t" r="r" b="b"/>
              <a:pathLst>
                <a:path w="6207" h="1387" extrusionOk="0">
                  <a:moveTo>
                    <a:pt x="32" y="1"/>
                  </a:moveTo>
                  <a:lnTo>
                    <a:pt x="32" y="1040"/>
                  </a:lnTo>
                  <a:cubicBezTo>
                    <a:pt x="0" y="1292"/>
                    <a:pt x="158" y="1387"/>
                    <a:pt x="347" y="1387"/>
                  </a:cubicBezTo>
                  <a:lnTo>
                    <a:pt x="6207" y="1387"/>
                  </a:lnTo>
                  <a:lnTo>
                    <a:pt x="620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9" name="Google Shape;8589;p86"/>
            <p:cNvSpPr/>
            <p:nvPr/>
          </p:nvSpPr>
          <p:spPr>
            <a:xfrm>
              <a:off x="-31452725" y="3551775"/>
              <a:ext cx="183525" cy="188275"/>
            </a:xfrm>
            <a:custGeom>
              <a:avLst/>
              <a:gdLst/>
              <a:ahLst/>
              <a:cxnLst/>
              <a:rect l="l" t="t" r="r" b="b"/>
              <a:pathLst>
                <a:path w="7341" h="7531" extrusionOk="0">
                  <a:moveTo>
                    <a:pt x="4474" y="0"/>
                  </a:moveTo>
                  <a:cubicBezTo>
                    <a:pt x="3939" y="0"/>
                    <a:pt x="3466" y="473"/>
                    <a:pt x="3466" y="1040"/>
                  </a:cubicBezTo>
                  <a:cubicBezTo>
                    <a:pt x="3466" y="1576"/>
                    <a:pt x="3939" y="2080"/>
                    <a:pt x="4474" y="2080"/>
                  </a:cubicBezTo>
                  <a:cubicBezTo>
                    <a:pt x="4600" y="2080"/>
                    <a:pt x="4726" y="2017"/>
                    <a:pt x="4852" y="1985"/>
                  </a:cubicBezTo>
                  <a:lnTo>
                    <a:pt x="4852" y="2773"/>
                  </a:lnTo>
                  <a:lnTo>
                    <a:pt x="2741" y="2773"/>
                  </a:lnTo>
                  <a:cubicBezTo>
                    <a:pt x="1261" y="2773"/>
                    <a:pt x="0" y="4002"/>
                    <a:pt x="0" y="5482"/>
                  </a:cubicBezTo>
                  <a:lnTo>
                    <a:pt x="0" y="7530"/>
                  </a:lnTo>
                  <a:lnTo>
                    <a:pt x="6175" y="7530"/>
                  </a:lnTo>
                  <a:lnTo>
                    <a:pt x="6175" y="5167"/>
                  </a:lnTo>
                  <a:cubicBezTo>
                    <a:pt x="6175" y="4191"/>
                    <a:pt x="6648" y="3372"/>
                    <a:pt x="7341" y="2773"/>
                  </a:cubicBezTo>
                  <a:lnTo>
                    <a:pt x="5514" y="2773"/>
                  </a:lnTo>
                  <a:lnTo>
                    <a:pt x="5514" y="1040"/>
                  </a:lnTo>
                  <a:cubicBezTo>
                    <a:pt x="5514" y="505"/>
                    <a:pt x="5041" y="0"/>
                    <a:pt x="44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0" name="Google Shape;8590;p86"/>
            <p:cNvSpPr/>
            <p:nvPr/>
          </p:nvSpPr>
          <p:spPr>
            <a:xfrm>
              <a:off x="-31366100" y="3808550"/>
              <a:ext cx="52025" cy="35450"/>
            </a:xfrm>
            <a:custGeom>
              <a:avLst/>
              <a:gdLst/>
              <a:ahLst/>
              <a:cxnLst/>
              <a:rect l="l" t="t" r="r" b="b"/>
              <a:pathLst>
                <a:path w="2081" h="1418" extrusionOk="0">
                  <a:moveTo>
                    <a:pt x="32" y="0"/>
                  </a:moveTo>
                  <a:lnTo>
                    <a:pt x="32" y="1040"/>
                  </a:lnTo>
                  <a:lnTo>
                    <a:pt x="1" y="1040"/>
                  </a:lnTo>
                  <a:cubicBezTo>
                    <a:pt x="1" y="1260"/>
                    <a:pt x="159" y="1418"/>
                    <a:pt x="348" y="1418"/>
                  </a:cubicBezTo>
                  <a:lnTo>
                    <a:pt x="1734" y="1418"/>
                  </a:lnTo>
                  <a:cubicBezTo>
                    <a:pt x="1923" y="1418"/>
                    <a:pt x="2080" y="1260"/>
                    <a:pt x="2080" y="1040"/>
                  </a:cubicBezTo>
                  <a:lnTo>
                    <a:pt x="208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1" name="Google Shape;8591;p86"/>
            <p:cNvSpPr/>
            <p:nvPr/>
          </p:nvSpPr>
          <p:spPr>
            <a:xfrm>
              <a:off x="-31281025" y="3621075"/>
              <a:ext cx="120525" cy="171725"/>
            </a:xfrm>
            <a:custGeom>
              <a:avLst/>
              <a:gdLst/>
              <a:ahLst/>
              <a:cxnLst/>
              <a:rect l="l" t="t" r="r" b="b"/>
              <a:pathLst>
                <a:path w="4821" h="6869" extrusionOk="0">
                  <a:moveTo>
                    <a:pt x="3435" y="2017"/>
                  </a:moveTo>
                  <a:cubicBezTo>
                    <a:pt x="3624" y="2017"/>
                    <a:pt x="3781" y="2175"/>
                    <a:pt x="3781" y="2364"/>
                  </a:cubicBezTo>
                  <a:cubicBezTo>
                    <a:pt x="3750" y="2553"/>
                    <a:pt x="3592" y="2710"/>
                    <a:pt x="3435" y="2710"/>
                  </a:cubicBezTo>
                  <a:lnTo>
                    <a:pt x="1387" y="2710"/>
                  </a:lnTo>
                  <a:cubicBezTo>
                    <a:pt x="1198" y="2710"/>
                    <a:pt x="1040" y="2553"/>
                    <a:pt x="1040" y="2364"/>
                  </a:cubicBezTo>
                  <a:cubicBezTo>
                    <a:pt x="1040" y="2175"/>
                    <a:pt x="1198" y="2017"/>
                    <a:pt x="1387" y="2017"/>
                  </a:cubicBezTo>
                  <a:close/>
                  <a:moveTo>
                    <a:pt x="3088" y="4128"/>
                  </a:moveTo>
                  <a:cubicBezTo>
                    <a:pt x="3466" y="4128"/>
                    <a:pt x="3750" y="4443"/>
                    <a:pt x="3750" y="4821"/>
                  </a:cubicBezTo>
                  <a:cubicBezTo>
                    <a:pt x="3750" y="5168"/>
                    <a:pt x="3466" y="5483"/>
                    <a:pt x="3088" y="5483"/>
                  </a:cubicBezTo>
                  <a:lnTo>
                    <a:pt x="1702" y="5483"/>
                  </a:lnTo>
                  <a:cubicBezTo>
                    <a:pt x="1324" y="5483"/>
                    <a:pt x="1040" y="5168"/>
                    <a:pt x="1040" y="4821"/>
                  </a:cubicBezTo>
                  <a:cubicBezTo>
                    <a:pt x="1040" y="4412"/>
                    <a:pt x="1355" y="4128"/>
                    <a:pt x="1702" y="4128"/>
                  </a:cubicBezTo>
                  <a:close/>
                  <a:moveTo>
                    <a:pt x="2426" y="1"/>
                  </a:moveTo>
                  <a:cubicBezTo>
                    <a:pt x="1072" y="1"/>
                    <a:pt x="1" y="1072"/>
                    <a:pt x="1" y="2395"/>
                  </a:cubicBezTo>
                  <a:lnTo>
                    <a:pt x="1" y="6869"/>
                  </a:lnTo>
                  <a:lnTo>
                    <a:pt x="4474" y="6869"/>
                  </a:lnTo>
                  <a:cubicBezTo>
                    <a:pt x="4663" y="6869"/>
                    <a:pt x="4821" y="6711"/>
                    <a:pt x="4821" y="6491"/>
                  </a:cubicBezTo>
                  <a:lnTo>
                    <a:pt x="4821" y="2395"/>
                  </a:lnTo>
                  <a:cubicBezTo>
                    <a:pt x="4789" y="1072"/>
                    <a:pt x="3718" y="1"/>
                    <a:pt x="24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92" name="Google Shape;8592;p86"/>
          <p:cNvGrpSpPr/>
          <p:nvPr/>
        </p:nvGrpSpPr>
        <p:grpSpPr>
          <a:xfrm>
            <a:off x="2629559" y="3678797"/>
            <a:ext cx="357468" cy="356497"/>
            <a:chOff x="-31455100" y="3909350"/>
            <a:chExt cx="294600" cy="293800"/>
          </a:xfrm>
          <a:solidFill>
            <a:srgbClr val="00B050"/>
          </a:solidFill>
        </p:grpSpPr>
        <p:sp>
          <p:nvSpPr>
            <p:cNvPr id="8593" name="Google Shape;8593;p86"/>
            <p:cNvSpPr/>
            <p:nvPr/>
          </p:nvSpPr>
          <p:spPr>
            <a:xfrm>
              <a:off x="-31455100" y="3909350"/>
              <a:ext cx="294600" cy="293800"/>
            </a:xfrm>
            <a:custGeom>
              <a:avLst/>
              <a:gdLst/>
              <a:ahLst/>
              <a:cxnLst/>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4" name="Google Shape;8594;p86"/>
            <p:cNvSpPr/>
            <p:nvPr/>
          </p:nvSpPr>
          <p:spPr>
            <a:xfrm>
              <a:off x="-31455100" y="3997350"/>
              <a:ext cx="215050" cy="205025"/>
            </a:xfrm>
            <a:custGeom>
              <a:avLst/>
              <a:gdLst/>
              <a:ahLst/>
              <a:cxnLst/>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95" name="Google Shape;8595;p86"/>
          <p:cNvGrpSpPr/>
          <p:nvPr/>
        </p:nvGrpSpPr>
        <p:grpSpPr>
          <a:xfrm>
            <a:off x="3970744" y="3679752"/>
            <a:ext cx="353645" cy="354586"/>
            <a:chOff x="-30345325" y="3918800"/>
            <a:chExt cx="291450" cy="292225"/>
          </a:xfrm>
          <a:solidFill>
            <a:srgbClr val="00B050"/>
          </a:solidFill>
        </p:grpSpPr>
        <p:sp>
          <p:nvSpPr>
            <p:cNvPr id="8596" name="Google Shape;8596;p86"/>
            <p:cNvSpPr/>
            <p:nvPr/>
          </p:nvSpPr>
          <p:spPr>
            <a:xfrm>
              <a:off x="-30174425" y="3988125"/>
              <a:ext cx="120550" cy="120175"/>
            </a:xfrm>
            <a:custGeom>
              <a:avLst/>
              <a:gdLst/>
              <a:ahLst/>
              <a:cxnLst/>
              <a:rect l="l" t="t" r="r" b="b"/>
              <a:pathLst>
                <a:path w="4822" h="4807" extrusionOk="0">
                  <a:moveTo>
                    <a:pt x="1041" y="0"/>
                  </a:moveTo>
                  <a:cubicBezTo>
                    <a:pt x="474" y="0"/>
                    <a:pt x="1" y="473"/>
                    <a:pt x="1" y="1040"/>
                  </a:cubicBezTo>
                  <a:lnTo>
                    <a:pt x="1" y="2426"/>
                  </a:lnTo>
                  <a:cubicBezTo>
                    <a:pt x="1" y="2962"/>
                    <a:pt x="474" y="3434"/>
                    <a:pt x="1041" y="3434"/>
                  </a:cubicBezTo>
                  <a:lnTo>
                    <a:pt x="1387" y="3434"/>
                  </a:lnTo>
                  <a:lnTo>
                    <a:pt x="1387" y="4474"/>
                  </a:lnTo>
                  <a:cubicBezTo>
                    <a:pt x="1387" y="4631"/>
                    <a:pt x="1482" y="4726"/>
                    <a:pt x="1576" y="4789"/>
                  </a:cubicBezTo>
                  <a:cubicBezTo>
                    <a:pt x="1618" y="4799"/>
                    <a:pt x="1664" y="4806"/>
                    <a:pt x="1709" y="4806"/>
                  </a:cubicBezTo>
                  <a:cubicBezTo>
                    <a:pt x="1800" y="4806"/>
                    <a:pt x="1891" y="4778"/>
                    <a:pt x="1954" y="4694"/>
                  </a:cubicBezTo>
                  <a:lnTo>
                    <a:pt x="3214" y="3434"/>
                  </a:lnTo>
                  <a:lnTo>
                    <a:pt x="3750" y="3434"/>
                  </a:lnTo>
                  <a:cubicBezTo>
                    <a:pt x="4317" y="3434"/>
                    <a:pt x="4790" y="2962"/>
                    <a:pt x="4790" y="2426"/>
                  </a:cubicBezTo>
                  <a:lnTo>
                    <a:pt x="4790" y="1040"/>
                  </a:lnTo>
                  <a:cubicBezTo>
                    <a:pt x="4821" y="473"/>
                    <a:pt x="4380" y="0"/>
                    <a:pt x="37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7" name="Google Shape;8597;p86"/>
            <p:cNvSpPr/>
            <p:nvPr/>
          </p:nvSpPr>
          <p:spPr>
            <a:xfrm>
              <a:off x="-30345325" y="3988125"/>
              <a:ext cx="119750" cy="120175"/>
            </a:xfrm>
            <a:custGeom>
              <a:avLst/>
              <a:gdLst/>
              <a:ahLst/>
              <a:cxnLst/>
              <a:rect l="l" t="t" r="r" b="b"/>
              <a:pathLst>
                <a:path w="4790" h="4807" extrusionOk="0">
                  <a:moveTo>
                    <a:pt x="1009" y="0"/>
                  </a:moveTo>
                  <a:cubicBezTo>
                    <a:pt x="473" y="0"/>
                    <a:pt x="0" y="473"/>
                    <a:pt x="0" y="1040"/>
                  </a:cubicBezTo>
                  <a:lnTo>
                    <a:pt x="0" y="2395"/>
                  </a:lnTo>
                  <a:cubicBezTo>
                    <a:pt x="0" y="2962"/>
                    <a:pt x="473" y="3434"/>
                    <a:pt x="1009" y="3434"/>
                  </a:cubicBezTo>
                  <a:lnTo>
                    <a:pt x="1576" y="3434"/>
                  </a:lnTo>
                  <a:lnTo>
                    <a:pt x="2836" y="4694"/>
                  </a:lnTo>
                  <a:cubicBezTo>
                    <a:pt x="2920" y="4778"/>
                    <a:pt x="3018" y="4806"/>
                    <a:pt x="3102" y="4806"/>
                  </a:cubicBezTo>
                  <a:cubicBezTo>
                    <a:pt x="3144" y="4806"/>
                    <a:pt x="3182" y="4799"/>
                    <a:pt x="3214" y="4789"/>
                  </a:cubicBezTo>
                  <a:cubicBezTo>
                    <a:pt x="3340" y="4726"/>
                    <a:pt x="3434" y="4568"/>
                    <a:pt x="3434" y="4474"/>
                  </a:cubicBezTo>
                  <a:lnTo>
                    <a:pt x="3434" y="3434"/>
                  </a:lnTo>
                  <a:lnTo>
                    <a:pt x="3781" y="3434"/>
                  </a:lnTo>
                  <a:cubicBezTo>
                    <a:pt x="4348" y="3434"/>
                    <a:pt x="4789" y="2962"/>
                    <a:pt x="4789" y="2395"/>
                  </a:cubicBezTo>
                  <a:lnTo>
                    <a:pt x="4789" y="1040"/>
                  </a:lnTo>
                  <a:cubicBezTo>
                    <a:pt x="4789" y="473"/>
                    <a:pt x="4348" y="0"/>
                    <a:pt x="37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8" name="Google Shape;8598;p86"/>
            <p:cNvSpPr/>
            <p:nvPr/>
          </p:nvSpPr>
          <p:spPr>
            <a:xfrm>
              <a:off x="-30293350" y="4159025"/>
              <a:ext cx="188275" cy="52000"/>
            </a:xfrm>
            <a:custGeom>
              <a:avLst/>
              <a:gdLst/>
              <a:ahLst/>
              <a:cxnLst/>
              <a:rect l="l" t="t" r="r" b="b"/>
              <a:pathLst>
                <a:path w="7531" h="2080" extrusionOk="0">
                  <a:moveTo>
                    <a:pt x="1" y="1"/>
                  </a:moveTo>
                  <a:lnTo>
                    <a:pt x="1" y="1040"/>
                  </a:lnTo>
                  <a:cubicBezTo>
                    <a:pt x="1" y="1607"/>
                    <a:pt x="473" y="2080"/>
                    <a:pt x="1040" y="2080"/>
                  </a:cubicBezTo>
                  <a:lnTo>
                    <a:pt x="6491" y="2080"/>
                  </a:lnTo>
                  <a:cubicBezTo>
                    <a:pt x="7058" y="2080"/>
                    <a:pt x="7530" y="1607"/>
                    <a:pt x="7530" y="1040"/>
                  </a:cubicBezTo>
                  <a:lnTo>
                    <a:pt x="75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9" name="Google Shape;8599;p86"/>
            <p:cNvSpPr/>
            <p:nvPr/>
          </p:nvSpPr>
          <p:spPr>
            <a:xfrm>
              <a:off x="-30293350" y="3918800"/>
              <a:ext cx="188275" cy="34675"/>
            </a:xfrm>
            <a:custGeom>
              <a:avLst/>
              <a:gdLst/>
              <a:ahLst/>
              <a:cxnLst/>
              <a:rect l="l" t="t" r="r" b="b"/>
              <a:pathLst>
                <a:path w="7531" h="1387" extrusionOk="0">
                  <a:moveTo>
                    <a:pt x="1040" y="1"/>
                  </a:moveTo>
                  <a:cubicBezTo>
                    <a:pt x="473" y="1"/>
                    <a:pt x="1" y="473"/>
                    <a:pt x="1" y="1040"/>
                  </a:cubicBezTo>
                  <a:lnTo>
                    <a:pt x="1" y="1387"/>
                  </a:lnTo>
                  <a:lnTo>
                    <a:pt x="7530" y="1387"/>
                  </a:lnTo>
                  <a:lnTo>
                    <a:pt x="7530" y="1040"/>
                  </a:lnTo>
                  <a:cubicBezTo>
                    <a:pt x="7530" y="505"/>
                    <a:pt x="7058" y="1"/>
                    <a:pt x="64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0" name="Google Shape;8600;p86"/>
            <p:cNvSpPr/>
            <p:nvPr/>
          </p:nvSpPr>
          <p:spPr>
            <a:xfrm>
              <a:off x="-30294125" y="3970800"/>
              <a:ext cx="188250" cy="170925"/>
            </a:xfrm>
            <a:custGeom>
              <a:avLst/>
              <a:gdLst/>
              <a:ahLst/>
              <a:cxnLst/>
              <a:rect l="l" t="t" r="r" b="b"/>
              <a:pathLst>
                <a:path w="7530" h="6837" extrusionOk="0">
                  <a:moveTo>
                    <a:pt x="1733" y="0"/>
                  </a:moveTo>
                  <a:cubicBezTo>
                    <a:pt x="2678" y="0"/>
                    <a:pt x="3434" y="756"/>
                    <a:pt x="3434" y="1701"/>
                  </a:cubicBezTo>
                  <a:lnTo>
                    <a:pt x="3434" y="3056"/>
                  </a:lnTo>
                  <a:cubicBezTo>
                    <a:pt x="3434" y="3907"/>
                    <a:pt x="2836" y="4568"/>
                    <a:pt x="2048" y="4757"/>
                  </a:cubicBezTo>
                  <a:lnTo>
                    <a:pt x="2048" y="5167"/>
                  </a:lnTo>
                  <a:cubicBezTo>
                    <a:pt x="2048" y="5576"/>
                    <a:pt x="1828" y="5954"/>
                    <a:pt x="1418" y="6112"/>
                  </a:cubicBezTo>
                  <a:cubicBezTo>
                    <a:pt x="1307" y="6162"/>
                    <a:pt x="1184" y="6187"/>
                    <a:pt x="1058" y="6187"/>
                  </a:cubicBezTo>
                  <a:cubicBezTo>
                    <a:pt x="789" y="6187"/>
                    <a:pt x="508" y="6075"/>
                    <a:pt x="315" y="5860"/>
                  </a:cubicBezTo>
                  <a:lnTo>
                    <a:pt x="0" y="5545"/>
                  </a:lnTo>
                  <a:lnTo>
                    <a:pt x="0" y="6837"/>
                  </a:lnTo>
                  <a:lnTo>
                    <a:pt x="7530" y="6837"/>
                  </a:lnTo>
                  <a:lnTo>
                    <a:pt x="7530" y="5545"/>
                  </a:lnTo>
                  <a:lnTo>
                    <a:pt x="7215" y="5860"/>
                  </a:lnTo>
                  <a:cubicBezTo>
                    <a:pt x="7022" y="6075"/>
                    <a:pt x="6756" y="6187"/>
                    <a:pt x="6496" y="6187"/>
                  </a:cubicBezTo>
                  <a:cubicBezTo>
                    <a:pt x="6374" y="6187"/>
                    <a:pt x="6254" y="6162"/>
                    <a:pt x="6144" y="6112"/>
                  </a:cubicBezTo>
                  <a:cubicBezTo>
                    <a:pt x="5734" y="5954"/>
                    <a:pt x="5514" y="5576"/>
                    <a:pt x="5514" y="5167"/>
                  </a:cubicBezTo>
                  <a:lnTo>
                    <a:pt x="5514" y="4757"/>
                  </a:lnTo>
                  <a:cubicBezTo>
                    <a:pt x="4726" y="4600"/>
                    <a:pt x="4127" y="3907"/>
                    <a:pt x="4127" y="3056"/>
                  </a:cubicBezTo>
                  <a:lnTo>
                    <a:pt x="4127" y="1701"/>
                  </a:lnTo>
                  <a:cubicBezTo>
                    <a:pt x="4127" y="756"/>
                    <a:pt x="4884" y="0"/>
                    <a:pt x="58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01" name="Google Shape;8601;p86"/>
          <p:cNvGrpSpPr/>
          <p:nvPr/>
        </p:nvGrpSpPr>
        <p:grpSpPr>
          <a:xfrm>
            <a:off x="2200736" y="1394614"/>
            <a:ext cx="332593" cy="353645"/>
            <a:chOff x="-34755225" y="3202075"/>
            <a:chExt cx="274100" cy="291450"/>
          </a:xfrm>
          <a:solidFill>
            <a:srgbClr val="00B050"/>
          </a:solidFill>
        </p:grpSpPr>
        <p:sp>
          <p:nvSpPr>
            <p:cNvPr id="8602" name="Google Shape;8602;p86"/>
            <p:cNvSpPr/>
            <p:nvPr/>
          </p:nvSpPr>
          <p:spPr>
            <a:xfrm>
              <a:off x="-34703250" y="3389525"/>
              <a:ext cx="84300" cy="34675"/>
            </a:xfrm>
            <a:custGeom>
              <a:avLst/>
              <a:gdLst/>
              <a:ahLst/>
              <a:cxnLst/>
              <a:rect l="l" t="t" r="r" b="b"/>
              <a:pathLst>
                <a:path w="3372" h="1387" extrusionOk="0">
                  <a:moveTo>
                    <a:pt x="1670" y="1"/>
                  </a:moveTo>
                  <a:cubicBezTo>
                    <a:pt x="883" y="1"/>
                    <a:pt x="158" y="599"/>
                    <a:pt x="0" y="1387"/>
                  </a:cubicBezTo>
                  <a:lnTo>
                    <a:pt x="3371" y="1387"/>
                  </a:lnTo>
                  <a:cubicBezTo>
                    <a:pt x="3214" y="599"/>
                    <a:pt x="2489" y="1"/>
                    <a:pt x="16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3" name="Google Shape;8603;p86"/>
            <p:cNvSpPr/>
            <p:nvPr/>
          </p:nvSpPr>
          <p:spPr>
            <a:xfrm>
              <a:off x="-34636300" y="3348575"/>
              <a:ext cx="69325" cy="75625"/>
            </a:xfrm>
            <a:custGeom>
              <a:avLst/>
              <a:gdLst/>
              <a:ahLst/>
              <a:cxnLst/>
              <a:rect l="l" t="t" r="r" b="b"/>
              <a:pathLst>
                <a:path w="2773" h="3025" extrusionOk="0">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4" name="Google Shape;8604;p86"/>
            <p:cNvSpPr/>
            <p:nvPr/>
          </p:nvSpPr>
          <p:spPr>
            <a:xfrm>
              <a:off x="-34752875" y="3253275"/>
              <a:ext cx="126050" cy="170925"/>
            </a:xfrm>
            <a:custGeom>
              <a:avLst/>
              <a:gdLst/>
              <a:ahLst/>
              <a:cxnLst/>
              <a:rect l="l" t="t" r="r" b="b"/>
              <a:pathLst>
                <a:path w="5042" h="6837" extrusionOk="0">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5" name="Google Shape;8605;p86"/>
            <p:cNvSpPr/>
            <p:nvPr/>
          </p:nvSpPr>
          <p:spPr>
            <a:xfrm>
              <a:off x="-34677250" y="3338325"/>
              <a:ext cx="33875" cy="33900"/>
            </a:xfrm>
            <a:custGeom>
              <a:avLst/>
              <a:gdLst/>
              <a:ahLst/>
              <a:cxnLst/>
              <a:rect l="l" t="t" r="r" b="b"/>
              <a:pathLst>
                <a:path w="1355" h="1356" extrusionOk="0">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6" name="Google Shape;8606;p86"/>
            <p:cNvSpPr/>
            <p:nvPr/>
          </p:nvSpPr>
          <p:spPr>
            <a:xfrm>
              <a:off x="-34618200" y="3202500"/>
              <a:ext cx="137075" cy="135850"/>
            </a:xfrm>
            <a:custGeom>
              <a:avLst/>
              <a:gdLst/>
              <a:ahLst/>
              <a:cxnLst/>
              <a:rect l="l" t="t" r="r" b="b"/>
              <a:pathLst>
                <a:path w="5483" h="5434" extrusionOk="0">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7" name="Google Shape;8607;p86"/>
            <p:cNvSpPr/>
            <p:nvPr/>
          </p:nvSpPr>
          <p:spPr>
            <a:xfrm>
              <a:off x="-34755225" y="3440725"/>
              <a:ext cx="188250" cy="52800"/>
            </a:xfrm>
            <a:custGeom>
              <a:avLst/>
              <a:gdLst/>
              <a:ahLst/>
              <a:cxnLst/>
              <a:rect l="l" t="t" r="r" b="b"/>
              <a:pathLst>
                <a:path w="7530" h="2112" extrusionOk="0">
                  <a:moveTo>
                    <a:pt x="0" y="0"/>
                  </a:moveTo>
                  <a:lnTo>
                    <a:pt x="0" y="1071"/>
                  </a:lnTo>
                  <a:cubicBezTo>
                    <a:pt x="0" y="1670"/>
                    <a:pt x="473" y="2111"/>
                    <a:pt x="1040" y="2111"/>
                  </a:cubicBezTo>
                  <a:lnTo>
                    <a:pt x="6490" y="2111"/>
                  </a:lnTo>
                  <a:cubicBezTo>
                    <a:pt x="7057" y="2111"/>
                    <a:pt x="7530" y="1639"/>
                    <a:pt x="7530" y="1071"/>
                  </a:cubicBezTo>
                  <a:lnTo>
                    <a:pt x="75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8" name="Google Shape;8608;p86"/>
            <p:cNvSpPr/>
            <p:nvPr/>
          </p:nvSpPr>
          <p:spPr>
            <a:xfrm>
              <a:off x="-34754450" y="3202075"/>
              <a:ext cx="153600" cy="33900"/>
            </a:xfrm>
            <a:custGeom>
              <a:avLst/>
              <a:gdLst/>
              <a:ahLst/>
              <a:cxnLst/>
              <a:rect l="l" t="t" r="r" b="b"/>
              <a:pathLst>
                <a:path w="6144" h="1356" extrusionOk="0">
                  <a:moveTo>
                    <a:pt x="1040" y="0"/>
                  </a:moveTo>
                  <a:cubicBezTo>
                    <a:pt x="473" y="0"/>
                    <a:pt x="1" y="473"/>
                    <a:pt x="1" y="1009"/>
                  </a:cubicBezTo>
                  <a:lnTo>
                    <a:pt x="1" y="1355"/>
                  </a:lnTo>
                  <a:lnTo>
                    <a:pt x="5104" y="1355"/>
                  </a:lnTo>
                  <a:cubicBezTo>
                    <a:pt x="5293" y="819"/>
                    <a:pt x="5672" y="347"/>
                    <a:pt x="61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09" name="Google Shape;8609;p86"/>
          <p:cNvGrpSpPr/>
          <p:nvPr/>
        </p:nvGrpSpPr>
        <p:grpSpPr>
          <a:xfrm>
            <a:off x="2190209" y="1835655"/>
            <a:ext cx="353645" cy="353645"/>
            <a:chOff x="-34763900" y="3561225"/>
            <a:chExt cx="291450" cy="291450"/>
          </a:xfrm>
          <a:solidFill>
            <a:srgbClr val="00B050"/>
          </a:solidFill>
        </p:grpSpPr>
        <p:sp>
          <p:nvSpPr>
            <p:cNvPr id="8610" name="Google Shape;8610;p86"/>
            <p:cNvSpPr/>
            <p:nvPr/>
          </p:nvSpPr>
          <p:spPr>
            <a:xfrm>
              <a:off x="-34693800" y="3629750"/>
              <a:ext cx="152025" cy="152825"/>
            </a:xfrm>
            <a:custGeom>
              <a:avLst/>
              <a:gdLst/>
              <a:ahLst/>
              <a:cxnLst/>
              <a:rect l="l" t="t" r="r" b="b"/>
              <a:pathLst>
                <a:path w="6081" h="6113" extrusionOk="0">
                  <a:moveTo>
                    <a:pt x="3025" y="1387"/>
                  </a:moveTo>
                  <a:cubicBezTo>
                    <a:pt x="3970" y="1387"/>
                    <a:pt x="4726" y="2143"/>
                    <a:pt x="4726" y="3088"/>
                  </a:cubicBezTo>
                  <a:cubicBezTo>
                    <a:pt x="4726" y="4033"/>
                    <a:pt x="3970" y="4789"/>
                    <a:pt x="3025" y="4789"/>
                  </a:cubicBezTo>
                  <a:cubicBezTo>
                    <a:pt x="2080" y="4789"/>
                    <a:pt x="1324" y="4033"/>
                    <a:pt x="1324" y="3088"/>
                  </a:cubicBezTo>
                  <a:cubicBezTo>
                    <a:pt x="1324" y="2143"/>
                    <a:pt x="2080" y="1387"/>
                    <a:pt x="3025" y="1387"/>
                  </a:cubicBezTo>
                  <a:close/>
                  <a:moveTo>
                    <a:pt x="2710" y="0"/>
                  </a:moveTo>
                  <a:lnTo>
                    <a:pt x="2710" y="442"/>
                  </a:lnTo>
                  <a:cubicBezTo>
                    <a:pt x="2710" y="599"/>
                    <a:pt x="2584" y="725"/>
                    <a:pt x="2426" y="757"/>
                  </a:cubicBezTo>
                  <a:cubicBezTo>
                    <a:pt x="2237" y="788"/>
                    <a:pt x="2017" y="914"/>
                    <a:pt x="1859" y="1009"/>
                  </a:cubicBezTo>
                  <a:cubicBezTo>
                    <a:pt x="1815" y="1031"/>
                    <a:pt x="1762" y="1041"/>
                    <a:pt x="1707" y="1041"/>
                  </a:cubicBezTo>
                  <a:cubicBezTo>
                    <a:pt x="1607" y="1041"/>
                    <a:pt x="1500" y="1007"/>
                    <a:pt x="1418" y="946"/>
                  </a:cubicBezTo>
                  <a:lnTo>
                    <a:pt x="1103" y="631"/>
                  </a:lnTo>
                  <a:lnTo>
                    <a:pt x="631" y="1103"/>
                  </a:lnTo>
                  <a:lnTo>
                    <a:pt x="946" y="1418"/>
                  </a:lnTo>
                  <a:cubicBezTo>
                    <a:pt x="1072" y="1544"/>
                    <a:pt x="1072" y="1702"/>
                    <a:pt x="977" y="1859"/>
                  </a:cubicBezTo>
                  <a:cubicBezTo>
                    <a:pt x="851" y="2048"/>
                    <a:pt x="788" y="2269"/>
                    <a:pt x="757" y="2458"/>
                  </a:cubicBezTo>
                  <a:cubicBezTo>
                    <a:pt x="694" y="2615"/>
                    <a:pt x="599" y="2710"/>
                    <a:pt x="442" y="2710"/>
                  </a:cubicBezTo>
                  <a:lnTo>
                    <a:pt x="1" y="2710"/>
                  </a:lnTo>
                  <a:lnTo>
                    <a:pt x="1" y="3403"/>
                  </a:lnTo>
                  <a:lnTo>
                    <a:pt x="442" y="3403"/>
                  </a:lnTo>
                  <a:cubicBezTo>
                    <a:pt x="599" y="3403"/>
                    <a:pt x="694" y="3498"/>
                    <a:pt x="757" y="3655"/>
                  </a:cubicBezTo>
                  <a:cubicBezTo>
                    <a:pt x="788" y="3876"/>
                    <a:pt x="914" y="4096"/>
                    <a:pt x="977" y="4254"/>
                  </a:cubicBezTo>
                  <a:cubicBezTo>
                    <a:pt x="1072" y="4380"/>
                    <a:pt x="1009" y="4569"/>
                    <a:pt x="946" y="4695"/>
                  </a:cubicBezTo>
                  <a:lnTo>
                    <a:pt x="631" y="5010"/>
                  </a:lnTo>
                  <a:lnTo>
                    <a:pt x="1103" y="5482"/>
                  </a:lnTo>
                  <a:lnTo>
                    <a:pt x="1418" y="5167"/>
                  </a:lnTo>
                  <a:cubicBezTo>
                    <a:pt x="1486" y="5100"/>
                    <a:pt x="1562" y="5068"/>
                    <a:pt x="1643" y="5068"/>
                  </a:cubicBezTo>
                  <a:cubicBezTo>
                    <a:pt x="1713" y="5068"/>
                    <a:pt x="1786" y="5092"/>
                    <a:pt x="1859" y="5136"/>
                  </a:cubicBezTo>
                  <a:cubicBezTo>
                    <a:pt x="2048" y="5230"/>
                    <a:pt x="2237" y="5325"/>
                    <a:pt x="2426" y="5356"/>
                  </a:cubicBezTo>
                  <a:cubicBezTo>
                    <a:pt x="2584" y="5419"/>
                    <a:pt x="2710" y="5514"/>
                    <a:pt x="2710" y="5671"/>
                  </a:cubicBezTo>
                  <a:lnTo>
                    <a:pt x="2710" y="6112"/>
                  </a:lnTo>
                  <a:lnTo>
                    <a:pt x="3372" y="6112"/>
                  </a:lnTo>
                  <a:lnTo>
                    <a:pt x="3372" y="5734"/>
                  </a:lnTo>
                  <a:cubicBezTo>
                    <a:pt x="3372" y="5577"/>
                    <a:pt x="3498" y="5451"/>
                    <a:pt x="3655" y="5419"/>
                  </a:cubicBezTo>
                  <a:cubicBezTo>
                    <a:pt x="3844" y="5356"/>
                    <a:pt x="4096" y="5262"/>
                    <a:pt x="4254" y="5167"/>
                  </a:cubicBezTo>
                  <a:cubicBezTo>
                    <a:pt x="4300" y="5133"/>
                    <a:pt x="4355" y="5119"/>
                    <a:pt x="4410" y="5119"/>
                  </a:cubicBezTo>
                  <a:cubicBezTo>
                    <a:pt x="4506" y="5119"/>
                    <a:pt x="4603" y="5159"/>
                    <a:pt x="4663" y="5199"/>
                  </a:cubicBezTo>
                  <a:lnTo>
                    <a:pt x="5010" y="5514"/>
                  </a:lnTo>
                  <a:lnTo>
                    <a:pt x="5451" y="5041"/>
                  </a:lnTo>
                  <a:lnTo>
                    <a:pt x="5136" y="4726"/>
                  </a:lnTo>
                  <a:cubicBezTo>
                    <a:pt x="5041" y="4632"/>
                    <a:pt x="5041" y="4474"/>
                    <a:pt x="5104" y="4285"/>
                  </a:cubicBezTo>
                  <a:cubicBezTo>
                    <a:pt x="5230" y="4096"/>
                    <a:pt x="5293" y="3907"/>
                    <a:pt x="5356" y="3718"/>
                  </a:cubicBezTo>
                  <a:cubicBezTo>
                    <a:pt x="5388" y="3561"/>
                    <a:pt x="5514" y="3434"/>
                    <a:pt x="5671" y="3434"/>
                  </a:cubicBezTo>
                  <a:lnTo>
                    <a:pt x="6081" y="3434"/>
                  </a:lnTo>
                  <a:lnTo>
                    <a:pt x="6081" y="2773"/>
                  </a:lnTo>
                  <a:lnTo>
                    <a:pt x="5671" y="2773"/>
                  </a:lnTo>
                  <a:cubicBezTo>
                    <a:pt x="5514" y="2710"/>
                    <a:pt x="5388" y="2615"/>
                    <a:pt x="5356" y="2458"/>
                  </a:cubicBezTo>
                  <a:cubicBezTo>
                    <a:pt x="5293" y="2269"/>
                    <a:pt x="5199" y="2017"/>
                    <a:pt x="5104" y="1859"/>
                  </a:cubicBezTo>
                  <a:cubicBezTo>
                    <a:pt x="5041" y="1733"/>
                    <a:pt x="5073" y="1544"/>
                    <a:pt x="5136" y="1418"/>
                  </a:cubicBezTo>
                  <a:lnTo>
                    <a:pt x="5451" y="1103"/>
                  </a:lnTo>
                  <a:lnTo>
                    <a:pt x="5010" y="631"/>
                  </a:lnTo>
                  <a:lnTo>
                    <a:pt x="4663" y="946"/>
                  </a:lnTo>
                  <a:cubicBezTo>
                    <a:pt x="4608" y="1019"/>
                    <a:pt x="4531" y="1050"/>
                    <a:pt x="4445" y="1050"/>
                  </a:cubicBezTo>
                  <a:cubicBezTo>
                    <a:pt x="4384" y="1050"/>
                    <a:pt x="4319" y="1035"/>
                    <a:pt x="4254" y="1009"/>
                  </a:cubicBezTo>
                  <a:cubicBezTo>
                    <a:pt x="4033" y="883"/>
                    <a:pt x="3844" y="788"/>
                    <a:pt x="3655" y="757"/>
                  </a:cubicBezTo>
                  <a:cubicBezTo>
                    <a:pt x="3498" y="725"/>
                    <a:pt x="3372" y="599"/>
                    <a:pt x="3372" y="442"/>
                  </a:cubicBezTo>
                  <a:lnTo>
                    <a:pt x="337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1" name="Google Shape;8611;p86"/>
            <p:cNvSpPr/>
            <p:nvPr/>
          </p:nvSpPr>
          <p:spPr>
            <a:xfrm>
              <a:off x="-34763900" y="3561225"/>
              <a:ext cx="291450" cy="291450"/>
            </a:xfrm>
            <a:custGeom>
              <a:avLst/>
              <a:gdLst/>
              <a:ahLst/>
              <a:cxnLst/>
              <a:rect l="l" t="t" r="r" b="b"/>
              <a:pathLst>
                <a:path w="11658" h="11658" extrusionOk="0">
                  <a:moveTo>
                    <a:pt x="6522" y="2048"/>
                  </a:moveTo>
                  <a:cubicBezTo>
                    <a:pt x="6743" y="2048"/>
                    <a:pt x="6900" y="2206"/>
                    <a:pt x="6900" y="2395"/>
                  </a:cubicBezTo>
                  <a:lnTo>
                    <a:pt x="6900" y="2899"/>
                  </a:lnTo>
                  <a:cubicBezTo>
                    <a:pt x="6995" y="2962"/>
                    <a:pt x="7089" y="2994"/>
                    <a:pt x="7152" y="3025"/>
                  </a:cubicBezTo>
                  <a:lnTo>
                    <a:pt x="7530" y="2678"/>
                  </a:lnTo>
                  <a:cubicBezTo>
                    <a:pt x="7578" y="2615"/>
                    <a:pt x="7664" y="2584"/>
                    <a:pt x="7755" y="2584"/>
                  </a:cubicBezTo>
                  <a:cubicBezTo>
                    <a:pt x="7845" y="2584"/>
                    <a:pt x="7940" y="2615"/>
                    <a:pt x="8003" y="2678"/>
                  </a:cubicBezTo>
                  <a:lnTo>
                    <a:pt x="8979" y="3655"/>
                  </a:lnTo>
                  <a:cubicBezTo>
                    <a:pt x="9106" y="3781"/>
                    <a:pt x="9106" y="4002"/>
                    <a:pt x="8979" y="4128"/>
                  </a:cubicBezTo>
                  <a:lnTo>
                    <a:pt x="8633" y="4474"/>
                  </a:lnTo>
                  <a:cubicBezTo>
                    <a:pt x="8664" y="4569"/>
                    <a:pt x="8696" y="4695"/>
                    <a:pt x="8727" y="4758"/>
                  </a:cubicBezTo>
                  <a:lnTo>
                    <a:pt x="9263" y="4758"/>
                  </a:lnTo>
                  <a:cubicBezTo>
                    <a:pt x="9452" y="4758"/>
                    <a:pt x="9610" y="4915"/>
                    <a:pt x="9610" y="5104"/>
                  </a:cubicBezTo>
                  <a:lnTo>
                    <a:pt x="9610" y="6491"/>
                  </a:lnTo>
                  <a:cubicBezTo>
                    <a:pt x="9610" y="6680"/>
                    <a:pt x="9452" y="6837"/>
                    <a:pt x="9263" y="6837"/>
                  </a:cubicBezTo>
                  <a:lnTo>
                    <a:pt x="8727" y="6837"/>
                  </a:lnTo>
                  <a:cubicBezTo>
                    <a:pt x="8696" y="6963"/>
                    <a:pt x="8664" y="7026"/>
                    <a:pt x="8633" y="7121"/>
                  </a:cubicBezTo>
                  <a:lnTo>
                    <a:pt x="8979" y="7467"/>
                  </a:lnTo>
                  <a:cubicBezTo>
                    <a:pt x="9106" y="7593"/>
                    <a:pt x="9106" y="7814"/>
                    <a:pt x="8979" y="7940"/>
                  </a:cubicBezTo>
                  <a:lnTo>
                    <a:pt x="8003" y="8916"/>
                  </a:lnTo>
                  <a:cubicBezTo>
                    <a:pt x="7940" y="8979"/>
                    <a:pt x="7845" y="9011"/>
                    <a:pt x="7755" y="9011"/>
                  </a:cubicBezTo>
                  <a:cubicBezTo>
                    <a:pt x="7664" y="9011"/>
                    <a:pt x="7578" y="8979"/>
                    <a:pt x="7530" y="8916"/>
                  </a:cubicBezTo>
                  <a:lnTo>
                    <a:pt x="7152" y="8570"/>
                  </a:lnTo>
                  <a:cubicBezTo>
                    <a:pt x="7089" y="8601"/>
                    <a:pt x="6963" y="8664"/>
                    <a:pt x="6900" y="8696"/>
                  </a:cubicBezTo>
                  <a:lnTo>
                    <a:pt x="6900" y="9200"/>
                  </a:lnTo>
                  <a:cubicBezTo>
                    <a:pt x="6900" y="9389"/>
                    <a:pt x="6743" y="9547"/>
                    <a:pt x="6522" y="9547"/>
                  </a:cubicBezTo>
                  <a:lnTo>
                    <a:pt x="5167" y="9547"/>
                  </a:lnTo>
                  <a:cubicBezTo>
                    <a:pt x="4947" y="9547"/>
                    <a:pt x="4789" y="9389"/>
                    <a:pt x="4789" y="9200"/>
                  </a:cubicBezTo>
                  <a:lnTo>
                    <a:pt x="4789" y="8696"/>
                  </a:lnTo>
                  <a:cubicBezTo>
                    <a:pt x="4695" y="8664"/>
                    <a:pt x="4600" y="8601"/>
                    <a:pt x="4537" y="8570"/>
                  </a:cubicBezTo>
                  <a:lnTo>
                    <a:pt x="4159" y="8916"/>
                  </a:lnTo>
                  <a:cubicBezTo>
                    <a:pt x="4112" y="8979"/>
                    <a:pt x="4025" y="9011"/>
                    <a:pt x="3935" y="9011"/>
                  </a:cubicBezTo>
                  <a:cubicBezTo>
                    <a:pt x="3844" y="9011"/>
                    <a:pt x="3750" y="8979"/>
                    <a:pt x="3687" y="8916"/>
                  </a:cubicBezTo>
                  <a:lnTo>
                    <a:pt x="2710" y="7940"/>
                  </a:lnTo>
                  <a:cubicBezTo>
                    <a:pt x="2584" y="7814"/>
                    <a:pt x="2584" y="7593"/>
                    <a:pt x="2710" y="7467"/>
                  </a:cubicBezTo>
                  <a:lnTo>
                    <a:pt x="3057" y="7121"/>
                  </a:lnTo>
                  <a:cubicBezTo>
                    <a:pt x="3025" y="7026"/>
                    <a:pt x="2994" y="6932"/>
                    <a:pt x="2962" y="6837"/>
                  </a:cubicBezTo>
                  <a:lnTo>
                    <a:pt x="2426" y="6837"/>
                  </a:lnTo>
                  <a:cubicBezTo>
                    <a:pt x="2237" y="6837"/>
                    <a:pt x="2080" y="6680"/>
                    <a:pt x="2080" y="6491"/>
                  </a:cubicBezTo>
                  <a:lnTo>
                    <a:pt x="2080" y="5104"/>
                  </a:lnTo>
                  <a:cubicBezTo>
                    <a:pt x="2080" y="4915"/>
                    <a:pt x="2237" y="4758"/>
                    <a:pt x="2426" y="4758"/>
                  </a:cubicBezTo>
                  <a:lnTo>
                    <a:pt x="2962" y="4758"/>
                  </a:lnTo>
                  <a:cubicBezTo>
                    <a:pt x="2994" y="4632"/>
                    <a:pt x="3025" y="4569"/>
                    <a:pt x="3057" y="4474"/>
                  </a:cubicBezTo>
                  <a:lnTo>
                    <a:pt x="2710" y="4128"/>
                  </a:lnTo>
                  <a:cubicBezTo>
                    <a:pt x="2584" y="4002"/>
                    <a:pt x="2584" y="3781"/>
                    <a:pt x="2710" y="3655"/>
                  </a:cubicBezTo>
                  <a:lnTo>
                    <a:pt x="3687" y="2678"/>
                  </a:lnTo>
                  <a:cubicBezTo>
                    <a:pt x="3750" y="2615"/>
                    <a:pt x="3844" y="2584"/>
                    <a:pt x="3935" y="2584"/>
                  </a:cubicBezTo>
                  <a:cubicBezTo>
                    <a:pt x="4025" y="2584"/>
                    <a:pt x="4112" y="2615"/>
                    <a:pt x="4159" y="2678"/>
                  </a:cubicBezTo>
                  <a:lnTo>
                    <a:pt x="4537" y="3025"/>
                  </a:lnTo>
                  <a:cubicBezTo>
                    <a:pt x="4600" y="2994"/>
                    <a:pt x="4726" y="2962"/>
                    <a:pt x="4789" y="2899"/>
                  </a:cubicBezTo>
                  <a:lnTo>
                    <a:pt x="4789" y="2395"/>
                  </a:lnTo>
                  <a:cubicBezTo>
                    <a:pt x="4789" y="2206"/>
                    <a:pt x="4947" y="2048"/>
                    <a:pt x="5167" y="2048"/>
                  </a:cubicBezTo>
                  <a:close/>
                  <a:moveTo>
                    <a:pt x="5829" y="1"/>
                  </a:moveTo>
                  <a:cubicBezTo>
                    <a:pt x="2647" y="1"/>
                    <a:pt x="1" y="2647"/>
                    <a:pt x="1" y="5829"/>
                  </a:cubicBezTo>
                  <a:cubicBezTo>
                    <a:pt x="1" y="6837"/>
                    <a:pt x="284" y="7877"/>
                    <a:pt x="820" y="8790"/>
                  </a:cubicBezTo>
                  <a:lnTo>
                    <a:pt x="32" y="11185"/>
                  </a:lnTo>
                  <a:cubicBezTo>
                    <a:pt x="1" y="11311"/>
                    <a:pt x="32" y="11468"/>
                    <a:pt x="127" y="11531"/>
                  </a:cubicBezTo>
                  <a:cubicBezTo>
                    <a:pt x="174" y="11602"/>
                    <a:pt x="274" y="11638"/>
                    <a:pt x="375" y="11638"/>
                  </a:cubicBezTo>
                  <a:cubicBezTo>
                    <a:pt x="408" y="11638"/>
                    <a:pt x="442" y="11634"/>
                    <a:pt x="473" y="11626"/>
                  </a:cubicBezTo>
                  <a:lnTo>
                    <a:pt x="2868" y="10838"/>
                  </a:lnTo>
                  <a:cubicBezTo>
                    <a:pt x="3781" y="11374"/>
                    <a:pt x="4789" y="11657"/>
                    <a:pt x="5829" y="11657"/>
                  </a:cubicBezTo>
                  <a:cubicBezTo>
                    <a:pt x="9011" y="11657"/>
                    <a:pt x="11657" y="9011"/>
                    <a:pt x="11657" y="5829"/>
                  </a:cubicBezTo>
                  <a:cubicBezTo>
                    <a:pt x="11657" y="2584"/>
                    <a:pt x="9011" y="1"/>
                    <a:pt x="58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2" name="Google Shape;8612;p86"/>
            <p:cNvSpPr/>
            <p:nvPr/>
          </p:nvSpPr>
          <p:spPr>
            <a:xfrm>
              <a:off x="-34644175" y="3680950"/>
              <a:ext cx="51225" cy="51225"/>
            </a:xfrm>
            <a:custGeom>
              <a:avLst/>
              <a:gdLst/>
              <a:ahLst/>
              <a:cxnLst/>
              <a:rect l="l" t="t" r="r" b="b"/>
              <a:pathLst>
                <a:path w="2049" h="2049" extrusionOk="0">
                  <a:moveTo>
                    <a:pt x="1040" y="0"/>
                  </a:moveTo>
                  <a:cubicBezTo>
                    <a:pt x="473" y="0"/>
                    <a:pt x="0" y="473"/>
                    <a:pt x="0" y="1040"/>
                  </a:cubicBezTo>
                  <a:cubicBezTo>
                    <a:pt x="0" y="1576"/>
                    <a:pt x="473" y="2048"/>
                    <a:pt x="1040" y="2048"/>
                  </a:cubicBezTo>
                  <a:cubicBezTo>
                    <a:pt x="1576" y="2048"/>
                    <a:pt x="2048" y="1576"/>
                    <a:pt x="2048" y="1040"/>
                  </a:cubicBezTo>
                  <a:cubicBezTo>
                    <a:pt x="2048" y="441"/>
                    <a:pt x="1576"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13" name="Google Shape;8613;p86"/>
          <p:cNvSpPr/>
          <p:nvPr/>
        </p:nvSpPr>
        <p:spPr>
          <a:xfrm>
            <a:off x="2189608" y="2271087"/>
            <a:ext cx="353645" cy="353615"/>
          </a:xfrm>
          <a:custGeom>
            <a:avLst/>
            <a:gdLst/>
            <a:ahLst/>
            <a:cxnLst/>
            <a:rect l="l" t="t" r="r" b="b"/>
            <a:pathLst>
              <a:path w="11658" h="11657" extrusionOk="0">
                <a:moveTo>
                  <a:pt x="5955" y="1733"/>
                </a:moveTo>
                <a:cubicBezTo>
                  <a:pt x="7089" y="1733"/>
                  <a:pt x="8003" y="2647"/>
                  <a:pt x="8003" y="3781"/>
                </a:cubicBezTo>
                <a:cubicBezTo>
                  <a:pt x="7877" y="4442"/>
                  <a:pt x="7562" y="5041"/>
                  <a:pt x="7058" y="5419"/>
                </a:cubicBezTo>
                <a:cubicBezTo>
                  <a:pt x="6837" y="5577"/>
                  <a:pt x="6522" y="5892"/>
                  <a:pt x="6522" y="6333"/>
                </a:cubicBezTo>
                <a:lnTo>
                  <a:pt x="6522" y="6522"/>
                </a:lnTo>
                <a:cubicBezTo>
                  <a:pt x="6522" y="6931"/>
                  <a:pt x="6207" y="7215"/>
                  <a:pt x="5861" y="7215"/>
                </a:cubicBezTo>
                <a:cubicBezTo>
                  <a:pt x="5482" y="7215"/>
                  <a:pt x="5199" y="6900"/>
                  <a:pt x="5199" y="6522"/>
                </a:cubicBezTo>
                <a:lnTo>
                  <a:pt x="5199" y="6333"/>
                </a:lnTo>
                <a:cubicBezTo>
                  <a:pt x="5199" y="5577"/>
                  <a:pt x="5577" y="4852"/>
                  <a:pt x="6302" y="4316"/>
                </a:cubicBezTo>
                <a:cubicBezTo>
                  <a:pt x="6491" y="4190"/>
                  <a:pt x="6585" y="4001"/>
                  <a:pt x="6585" y="3781"/>
                </a:cubicBezTo>
                <a:cubicBezTo>
                  <a:pt x="6585" y="3371"/>
                  <a:pt x="6270" y="3119"/>
                  <a:pt x="5892" y="3119"/>
                </a:cubicBezTo>
                <a:cubicBezTo>
                  <a:pt x="5514" y="3119"/>
                  <a:pt x="5230" y="3434"/>
                  <a:pt x="5230" y="3781"/>
                </a:cubicBezTo>
                <a:cubicBezTo>
                  <a:pt x="5230" y="4159"/>
                  <a:pt x="4915" y="4442"/>
                  <a:pt x="4569" y="4442"/>
                </a:cubicBezTo>
                <a:cubicBezTo>
                  <a:pt x="4191" y="4442"/>
                  <a:pt x="3907" y="4127"/>
                  <a:pt x="3907" y="3781"/>
                </a:cubicBezTo>
                <a:cubicBezTo>
                  <a:pt x="3907" y="2647"/>
                  <a:pt x="4821" y="1733"/>
                  <a:pt x="5955" y="1733"/>
                </a:cubicBezTo>
                <a:close/>
                <a:moveTo>
                  <a:pt x="5829" y="8570"/>
                </a:moveTo>
                <a:cubicBezTo>
                  <a:pt x="6176" y="8570"/>
                  <a:pt x="6491" y="8885"/>
                  <a:pt x="6491" y="9263"/>
                </a:cubicBezTo>
                <a:cubicBezTo>
                  <a:pt x="6491" y="9641"/>
                  <a:pt x="6207" y="9924"/>
                  <a:pt x="5829" y="9924"/>
                </a:cubicBezTo>
                <a:cubicBezTo>
                  <a:pt x="5419" y="9924"/>
                  <a:pt x="5167" y="9609"/>
                  <a:pt x="5167" y="9263"/>
                </a:cubicBezTo>
                <a:cubicBezTo>
                  <a:pt x="5167" y="8853"/>
                  <a:pt x="5482" y="8570"/>
                  <a:pt x="5829" y="8570"/>
                </a:cubicBezTo>
                <a:close/>
                <a:moveTo>
                  <a:pt x="5829" y="0"/>
                </a:moveTo>
                <a:cubicBezTo>
                  <a:pt x="2647" y="0"/>
                  <a:pt x="1" y="2615"/>
                  <a:pt x="1" y="5829"/>
                </a:cubicBezTo>
                <a:cubicBezTo>
                  <a:pt x="1" y="9011"/>
                  <a:pt x="2647" y="11657"/>
                  <a:pt x="5829" y="11657"/>
                </a:cubicBezTo>
                <a:cubicBezTo>
                  <a:pt x="9011" y="11657"/>
                  <a:pt x="11657" y="9011"/>
                  <a:pt x="11657" y="5829"/>
                </a:cubicBezTo>
                <a:cubicBezTo>
                  <a:pt x="11657" y="2647"/>
                  <a:pt x="9011" y="0"/>
                  <a:pt x="5829" y="0"/>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14" name="Google Shape;8614;p86"/>
          <p:cNvGrpSpPr/>
          <p:nvPr/>
        </p:nvGrpSpPr>
        <p:grpSpPr>
          <a:xfrm>
            <a:off x="845106" y="2744167"/>
            <a:ext cx="354586" cy="354586"/>
            <a:chOff x="-32927950" y="3227275"/>
            <a:chExt cx="292225" cy="292225"/>
          </a:xfrm>
          <a:solidFill>
            <a:srgbClr val="00B050"/>
          </a:solidFill>
        </p:grpSpPr>
        <p:sp>
          <p:nvSpPr>
            <p:cNvPr id="8615" name="Google Shape;8615;p86"/>
            <p:cNvSpPr/>
            <p:nvPr/>
          </p:nvSpPr>
          <p:spPr>
            <a:xfrm>
              <a:off x="-32927950" y="3228075"/>
              <a:ext cx="69325" cy="291425"/>
            </a:xfrm>
            <a:custGeom>
              <a:avLst/>
              <a:gdLst/>
              <a:ahLst/>
              <a:cxnLst/>
              <a:rect l="l" t="t" r="r" b="b"/>
              <a:pathLst>
                <a:path w="2773" h="11657" extrusionOk="0">
                  <a:moveTo>
                    <a:pt x="1733" y="0"/>
                  </a:moveTo>
                  <a:cubicBezTo>
                    <a:pt x="1198" y="0"/>
                    <a:pt x="725" y="473"/>
                    <a:pt x="725" y="1040"/>
                  </a:cubicBezTo>
                  <a:lnTo>
                    <a:pt x="725" y="1386"/>
                  </a:lnTo>
                  <a:lnTo>
                    <a:pt x="347" y="1386"/>
                  </a:lnTo>
                  <a:cubicBezTo>
                    <a:pt x="158" y="1386"/>
                    <a:pt x="1" y="1544"/>
                    <a:pt x="1" y="1733"/>
                  </a:cubicBezTo>
                  <a:cubicBezTo>
                    <a:pt x="1" y="1922"/>
                    <a:pt x="158" y="2079"/>
                    <a:pt x="347" y="2079"/>
                  </a:cubicBezTo>
                  <a:lnTo>
                    <a:pt x="725" y="2079"/>
                  </a:lnTo>
                  <a:lnTo>
                    <a:pt x="725" y="3466"/>
                  </a:lnTo>
                  <a:lnTo>
                    <a:pt x="347" y="3466"/>
                  </a:lnTo>
                  <a:cubicBezTo>
                    <a:pt x="158" y="3466"/>
                    <a:pt x="1" y="3623"/>
                    <a:pt x="1" y="3812"/>
                  </a:cubicBezTo>
                  <a:cubicBezTo>
                    <a:pt x="1" y="4033"/>
                    <a:pt x="158" y="4190"/>
                    <a:pt x="347" y="4190"/>
                  </a:cubicBezTo>
                  <a:lnTo>
                    <a:pt x="725" y="4190"/>
                  </a:lnTo>
                  <a:lnTo>
                    <a:pt x="725" y="5608"/>
                  </a:lnTo>
                  <a:lnTo>
                    <a:pt x="347" y="5608"/>
                  </a:lnTo>
                  <a:cubicBezTo>
                    <a:pt x="158" y="5608"/>
                    <a:pt x="1" y="5765"/>
                    <a:pt x="1" y="5954"/>
                  </a:cubicBezTo>
                  <a:cubicBezTo>
                    <a:pt x="1" y="6143"/>
                    <a:pt x="158" y="6301"/>
                    <a:pt x="347" y="6301"/>
                  </a:cubicBezTo>
                  <a:lnTo>
                    <a:pt x="725" y="6301"/>
                  </a:lnTo>
                  <a:lnTo>
                    <a:pt x="725" y="7687"/>
                  </a:lnTo>
                  <a:lnTo>
                    <a:pt x="347" y="7687"/>
                  </a:lnTo>
                  <a:cubicBezTo>
                    <a:pt x="158" y="7687"/>
                    <a:pt x="1" y="7845"/>
                    <a:pt x="1" y="8034"/>
                  </a:cubicBezTo>
                  <a:cubicBezTo>
                    <a:pt x="1" y="8223"/>
                    <a:pt x="158" y="8380"/>
                    <a:pt x="347" y="8380"/>
                  </a:cubicBezTo>
                  <a:lnTo>
                    <a:pt x="725" y="8380"/>
                  </a:lnTo>
                  <a:lnTo>
                    <a:pt x="725" y="9767"/>
                  </a:lnTo>
                  <a:lnTo>
                    <a:pt x="347" y="9767"/>
                  </a:lnTo>
                  <a:lnTo>
                    <a:pt x="347" y="9577"/>
                  </a:lnTo>
                  <a:cubicBezTo>
                    <a:pt x="158" y="9577"/>
                    <a:pt x="1" y="9735"/>
                    <a:pt x="1" y="9924"/>
                  </a:cubicBezTo>
                  <a:cubicBezTo>
                    <a:pt x="1" y="10113"/>
                    <a:pt x="158" y="10271"/>
                    <a:pt x="347" y="10271"/>
                  </a:cubicBezTo>
                  <a:lnTo>
                    <a:pt x="725" y="10271"/>
                  </a:lnTo>
                  <a:lnTo>
                    <a:pt x="725" y="10649"/>
                  </a:lnTo>
                  <a:cubicBezTo>
                    <a:pt x="725" y="11184"/>
                    <a:pt x="1198" y="11657"/>
                    <a:pt x="1733" y="11657"/>
                  </a:cubicBezTo>
                  <a:lnTo>
                    <a:pt x="2773" y="11657"/>
                  </a:lnTo>
                  <a:lnTo>
                    <a:pt x="277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6" name="Google Shape;8616;p86"/>
            <p:cNvSpPr/>
            <p:nvPr/>
          </p:nvSpPr>
          <p:spPr>
            <a:xfrm>
              <a:off x="-32841300" y="3227275"/>
              <a:ext cx="154400" cy="291450"/>
            </a:xfrm>
            <a:custGeom>
              <a:avLst/>
              <a:gdLst/>
              <a:ahLst/>
              <a:cxnLst/>
              <a:rect l="l" t="t" r="r" b="b"/>
              <a:pathLst>
                <a:path w="6176" h="11658" extrusionOk="0">
                  <a:moveTo>
                    <a:pt x="4096" y="2048"/>
                  </a:moveTo>
                  <a:cubicBezTo>
                    <a:pt x="4285" y="2048"/>
                    <a:pt x="4442" y="2206"/>
                    <a:pt x="4442" y="2395"/>
                  </a:cubicBezTo>
                  <a:lnTo>
                    <a:pt x="4442" y="3750"/>
                  </a:lnTo>
                  <a:cubicBezTo>
                    <a:pt x="4442" y="3939"/>
                    <a:pt x="4285" y="4096"/>
                    <a:pt x="4096" y="4096"/>
                  </a:cubicBezTo>
                  <a:lnTo>
                    <a:pt x="3088" y="4096"/>
                  </a:lnTo>
                  <a:lnTo>
                    <a:pt x="3088" y="7562"/>
                  </a:lnTo>
                  <a:lnTo>
                    <a:pt x="4096" y="7562"/>
                  </a:lnTo>
                  <a:cubicBezTo>
                    <a:pt x="4285" y="7562"/>
                    <a:pt x="4442" y="7719"/>
                    <a:pt x="4442" y="7908"/>
                  </a:cubicBezTo>
                  <a:lnTo>
                    <a:pt x="4442" y="9294"/>
                  </a:lnTo>
                  <a:cubicBezTo>
                    <a:pt x="4442" y="9483"/>
                    <a:pt x="4285" y="9641"/>
                    <a:pt x="4096" y="9641"/>
                  </a:cubicBezTo>
                  <a:lnTo>
                    <a:pt x="3088" y="9641"/>
                  </a:lnTo>
                  <a:cubicBezTo>
                    <a:pt x="2332" y="9641"/>
                    <a:pt x="1701" y="9011"/>
                    <a:pt x="1701" y="8255"/>
                  </a:cubicBezTo>
                  <a:lnTo>
                    <a:pt x="1701" y="3435"/>
                  </a:lnTo>
                  <a:cubicBezTo>
                    <a:pt x="1701" y="2678"/>
                    <a:pt x="2332" y="2048"/>
                    <a:pt x="3088" y="2048"/>
                  </a:cubicBezTo>
                  <a:close/>
                  <a:moveTo>
                    <a:pt x="0" y="1"/>
                  </a:moveTo>
                  <a:lnTo>
                    <a:pt x="0" y="11657"/>
                  </a:lnTo>
                  <a:lnTo>
                    <a:pt x="5167" y="11657"/>
                  </a:lnTo>
                  <a:cubicBezTo>
                    <a:pt x="5703" y="11657"/>
                    <a:pt x="6175" y="11185"/>
                    <a:pt x="6175" y="10618"/>
                  </a:cubicBezTo>
                  <a:lnTo>
                    <a:pt x="6175" y="1009"/>
                  </a:lnTo>
                  <a:cubicBezTo>
                    <a:pt x="6175" y="473"/>
                    <a:pt x="5703" y="1"/>
                    <a:pt x="5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7" name="Google Shape;8617;p86"/>
            <p:cNvSpPr/>
            <p:nvPr/>
          </p:nvSpPr>
          <p:spPr>
            <a:xfrm>
              <a:off x="-32669600" y="3261925"/>
              <a:ext cx="33875" cy="51225"/>
            </a:xfrm>
            <a:custGeom>
              <a:avLst/>
              <a:gdLst/>
              <a:ahLst/>
              <a:cxnLst/>
              <a:rect l="l" t="t" r="r" b="b"/>
              <a:pathLst>
                <a:path w="1355" h="2049" extrusionOk="0">
                  <a:moveTo>
                    <a:pt x="0" y="1"/>
                  </a:moveTo>
                  <a:lnTo>
                    <a:pt x="0" y="2049"/>
                  </a:lnTo>
                  <a:lnTo>
                    <a:pt x="1355" y="2049"/>
                  </a:lnTo>
                  <a:lnTo>
                    <a:pt x="1355" y="347"/>
                  </a:lnTo>
                  <a:cubicBezTo>
                    <a:pt x="1355" y="158"/>
                    <a:pt x="1197" y="1"/>
                    <a:pt x="10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8" name="Google Shape;8618;p86"/>
            <p:cNvSpPr/>
            <p:nvPr/>
          </p:nvSpPr>
          <p:spPr>
            <a:xfrm>
              <a:off x="-32669600" y="3329675"/>
              <a:ext cx="33875" cy="35450"/>
            </a:xfrm>
            <a:custGeom>
              <a:avLst/>
              <a:gdLst/>
              <a:ahLst/>
              <a:cxnLst/>
              <a:rect l="l" t="t" r="r" b="b"/>
              <a:pathLst>
                <a:path w="1355" h="1418" extrusionOk="0">
                  <a:moveTo>
                    <a:pt x="0" y="0"/>
                  </a:moveTo>
                  <a:lnTo>
                    <a:pt x="0" y="1418"/>
                  </a:lnTo>
                  <a:lnTo>
                    <a:pt x="1355" y="1418"/>
                  </a:lnTo>
                  <a:lnTo>
                    <a:pt x="13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9" name="Google Shape;8619;p86"/>
            <p:cNvSpPr/>
            <p:nvPr/>
          </p:nvSpPr>
          <p:spPr>
            <a:xfrm>
              <a:off x="-32669600" y="3381650"/>
              <a:ext cx="33875" cy="51225"/>
            </a:xfrm>
            <a:custGeom>
              <a:avLst/>
              <a:gdLst/>
              <a:ahLst/>
              <a:cxnLst/>
              <a:rect l="l" t="t" r="r" b="b"/>
              <a:pathLst>
                <a:path w="1355" h="2049" extrusionOk="0">
                  <a:moveTo>
                    <a:pt x="0" y="0"/>
                  </a:moveTo>
                  <a:lnTo>
                    <a:pt x="0" y="2048"/>
                  </a:lnTo>
                  <a:lnTo>
                    <a:pt x="1008" y="2048"/>
                  </a:lnTo>
                  <a:cubicBezTo>
                    <a:pt x="1197" y="2048"/>
                    <a:pt x="1355" y="1891"/>
                    <a:pt x="1355" y="1702"/>
                  </a:cubicBezTo>
                  <a:lnTo>
                    <a:pt x="13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20" name="Google Shape;8620;p86"/>
          <p:cNvGrpSpPr/>
          <p:nvPr/>
        </p:nvGrpSpPr>
        <p:grpSpPr>
          <a:xfrm>
            <a:off x="844621" y="3215281"/>
            <a:ext cx="355557" cy="353645"/>
            <a:chOff x="-32927950" y="3586425"/>
            <a:chExt cx="293025" cy="291450"/>
          </a:xfrm>
          <a:solidFill>
            <a:srgbClr val="00B050"/>
          </a:solidFill>
        </p:grpSpPr>
        <p:sp>
          <p:nvSpPr>
            <p:cNvPr id="8621" name="Google Shape;8621;p86"/>
            <p:cNvSpPr/>
            <p:nvPr/>
          </p:nvSpPr>
          <p:spPr>
            <a:xfrm>
              <a:off x="-32927950" y="3843975"/>
              <a:ext cx="293025" cy="33900"/>
            </a:xfrm>
            <a:custGeom>
              <a:avLst/>
              <a:gdLst/>
              <a:ahLst/>
              <a:cxnLst/>
              <a:rect l="l" t="t" r="r" b="b"/>
              <a:pathLst>
                <a:path w="11721" h="1356" extrusionOk="0">
                  <a:moveTo>
                    <a:pt x="662" y="1"/>
                  </a:moveTo>
                  <a:cubicBezTo>
                    <a:pt x="284" y="1"/>
                    <a:pt x="1" y="316"/>
                    <a:pt x="1" y="662"/>
                  </a:cubicBezTo>
                  <a:lnTo>
                    <a:pt x="1" y="1009"/>
                  </a:lnTo>
                  <a:cubicBezTo>
                    <a:pt x="1" y="1198"/>
                    <a:pt x="158" y="1355"/>
                    <a:pt x="347" y="1355"/>
                  </a:cubicBezTo>
                  <a:lnTo>
                    <a:pt x="11342" y="1355"/>
                  </a:lnTo>
                  <a:cubicBezTo>
                    <a:pt x="11563" y="1355"/>
                    <a:pt x="11720" y="1198"/>
                    <a:pt x="11720" y="1009"/>
                  </a:cubicBezTo>
                  <a:lnTo>
                    <a:pt x="11720" y="694"/>
                  </a:lnTo>
                  <a:cubicBezTo>
                    <a:pt x="11689" y="316"/>
                    <a:pt x="11374" y="1"/>
                    <a:pt x="109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2" name="Google Shape;8622;p86"/>
            <p:cNvSpPr/>
            <p:nvPr/>
          </p:nvSpPr>
          <p:spPr>
            <a:xfrm>
              <a:off x="-32872025" y="3723475"/>
              <a:ext cx="180400" cy="52000"/>
            </a:xfrm>
            <a:custGeom>
              <a:avLst/>
              <a:gdLst/>
              <a:ahLst/>
              <a:cxnLst/>
              <a:rect l="l" t="t" r="r" b="b"/>
              <a:pathLst>
                <a:path w="7216" h="2080" extrusionOk="0">
                  <a:moveTo>
                    <a:pt x="757" y="1"/>
                  </a:moveTo>
                  <a:lnTo>
                    <a:pt x="0" y="2080"/>
                  </a:lnTo>
                  <a:lnTo>
                    <a:pt x="7215" y="2080"/>
                  </a:lnTo>
                  <a:lnTo>
                    <a:pt x="652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3" name="Google Shape;8623;p86"/>
            <p:cNvSpPr/>
            <p:nvPr/>
          </p:nvSpPr>
          <p:spPr>
            <a:xfrm>
              <a:off x="-32890150" y="3792775"/>
              <a:ext cx="217425" cy="33900"/>
            </a:xfrm>
            <a:custGeom>
              <a:avLst/>
              <a:gdLst/>
              <a:ahLst/>
              <a:cxnLst/>
              <a:rect l="l" t="t" r="r" b="b"/>
              <a:pathLst>
                <a:path w="8697" h="1356" extrusionOk="0">
                  <a:moveTo>
                    <a:pt x="505" y="1"/>
                  </a:moveTo>
                  <a:lnTo>
                    <a:pt x="1" y="1356"/>
                  </a:lnTo>
                  <a:lnTo>
                    <a:pt x="8696" y="1356"/>
                  </a:lnTo>
                  <a:lnTo>
                    <a:pt x="822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4" name="Google Shape;8624;p86"/>
            <p:cNvSpPr/>
            <p:nvPr/>
          </p:nvSpPr>
          <p:spPr>
            <a:xfrm>
              <a:off x="-32822400" y="3586425"/>
              <a:ext cx="82725" cy="52800"/>
            </a:xfrm>
            <a:custGeom>
              <a:avLst/>
              <a:gdLst/>
              <a:ahLst/>
              <a:cxnLst/>
              <a:rect l="l" t="t" r="r" b="b"/>
              <a:pathLst>
                <a:path w="3309" h="2112" extrusionOk="0">
                  <a:moveTo>
                    <a:pt x="1639" y="1"/>
                  </a:moveTo>
                  <a:cubicBezTo>
                    <a:pt x="1103" y="1"/>
                    <a:pt x="599" y="379"/>
                    <a:pt x="441" y="883"/>
                  </a:cubicBezTo>
                  <a:lnTo>
                    <a:pt x="0" y="2112"/>
                  </a:lnTo>
                  <a:lnTo>
                    <a:pt x="3308" y="2112"/>
                  </a:lnTo>
                  <a:lnTo>
                    <a:pt x="2867" y="883"/>
                  </a:lnTo>
                  <a:cubicBezTo>
                    <a:pt x="2678" y="316"/>
                    <a:pt x="2206" y="1"/>
                    <a:pt x="16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86"/>
            <p:cNvSpPr/>
            <p:nvPr/>
          </p:nvSpPr>
          <p:spPr>
            <a:xfrm>
              <a:off x="-32846825" y="3655750"/>
              <a:ext cx="131550" cy="51200"/>
            </a:xfrm>
            <a:custGeom>
              <a:avLst/>
              <a:gdLst/>
              <a:ahLst/>
              <a:cxnLst/>
              <a:rect l="l" t="t" r="r" b="b"/>
              <a:pathLst>
                <a:path w="5262" h="2048" extrusionOk="0">
                  <a:moveTo>
                    <a:pt x="694" y="0"/>
                  </a:moveTo>
                  <a:lnTo>
                    <a:pt x="1" y="2048"/>
                  </a:lnTo>
                  <a:lnTo>
                    <a:pt x="5262" y="2048"/>
                  </a:lnTo>
                  <a:lnTo>
                    <a:pt x="450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26" name="Google Shape;8626;p86"/>
          <p:cNvGrpSpPr/>
          <p:nvPr/>
        </p:nvGrpSpPr>
        <p:grpSpPr>
          <a:xfrm>
            <a:off x="845106" y="3679266"/>
            <a:ext cx="354586" cy="355557"/>
            <a:chOff x="-32927950" y="3944800"/>
            <a:chExt cx="292225" cy="293025"/>
          </a:xfrm>
          <a:solidFill>
            <a:srgbClr val="00B050"/>
          </a:solidFill>
        </p:grpSpPr>
        <p:sp>
          <p:nvSpPr>
            <p:cNvPr id="8627" name="Google Shape;8627;p86"/>
            <p:cNvSpPr/>
            <p:nvPr/>
          </p:nvSpPr>
          <p:spPr>
            <a:xfrm>
              <a:off x="-32927950" y="3944800"/>
              <a:ext cx="69325" cy="292225"/>
            </a:xfrm>
            <a:custGeom>
              <a:avLst/>
              <a:gdLst/>
              <a:ahLst/>
              <a:cxnLst/>
              <a:rect l="l" t="t" r="r" b="b"/>
              <a:pathLst>
                <a:path w="2773" h="11689" extrusionOk="0">
                  <a:moveTo>
                    <a:pt x="1418" y="0"/>
                  </a:moveTo>
                  <a:cubicBezTo>
                    <a:pt x="1072" y="0"/>
                    <a:pt x="757" y="315"/>
                    <a:pt x="757" y="662"/>
                  </a:cubicBezTo>
                  <a:lnTo>
                    <a:pt x="757" y="9578"/>
                  </a:lnTo>
                  <a:cubicBezTo>
                    <a:pt x="757" y="9830"/>
                    <a:pt x="914" y="10050"/>
                    <a:pt x="1103" y="10176"/>
                  </a:cubicBezTo>
                  <a:lnTo>
                    <a:pt x="1103" y="10996"/>
                  </a:lnTo>
                  <a:lnTo>
                    <a:pt x="347" y="10996"/>
                  </a:lnTo>
                  <a:cubicBezTo>
                    <a:pt x="158" y="10996"/>
                    <a:pt x="1" y="11153"/>
                    <a:pt x="1" y="11342"/>
                  </a:cubicBezTo>
                  <a:cubicBezTo>
                    <a:pt x="1" y="11531"/>
                    <a:pt x="158" y="11689"/>
                    <a:pt x="347" y="11689"/>
                  </a:cubicBezTo>
                  <a:lnTo>
                    <a:pt x="2395" y="11689"/>
                  </a:lnTo>
                  <a:cubicBezTo>
                    <a:pt x="2616" y="11689"/>
                    <a:pt x="2773" y="11531"/>
                    <a:pt x="2773" y="11342"/>
                  </a:cubicBezTo>
                  <a:cubicBezTo>
                    <a:pt x="2773" y="11153"/>
                    <a:pt x="2616" y="10996"/>
                    <a:pt x="2395" y="10996"/>
                  </a:cubicBezTo>
                  <a:lnTo>
                    <a:pt x="1733" y="10996"/>
                  </a:lnTo>
                  <a:lnTo>
                    <a:pt x="1733" y="10176"/>
                  </a:lnTo>
                  <a:cubicBezTo>
                    <a:pt x="1922" y="10050"/>
                    <a:pt x="2080" y="9861"/>
                    <a:pt x="2080" y="9578"/>
                  </a:cubicBezTo>
                  <a:lnTo>
                    <a:pt x="2080" y="662"/>
                  </a:lnTo>
                  <a:cubicBezTo>
                    <a:pt x="2080" y="284"/>
                    <a:pt x="1765" y="0"/>
                    <a:pt x="1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8" name="Google Shape;8628;p86"/>
            <p:cNvSpPr/>
            <p:nvPr/>
          </p:nvSpPr>
          <p:spPr>
            <a:xfrm>
              <a:off x="-32720800" y="4057425"/>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190"/>
                    <a:pt x="3182" y="1"/>
                    <a:pt x="28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86"/>
            <p:cNvSpPr/>
            <p:nvPr/>
          </p:nvSpPr>
          <p:spPr>
            <a:xfrm>
              <a:off x="-32720800" y="4099950"/>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221"/>
                    <a:pt x="3182" y="1"/>
                    <a:pt x="28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86"/>
            <p:cNvSpPr/>
            <p:nvPr/>
          </p:nvSpPr>
          <p:spPr>
            <a:xfrm>
              <a:off x="-32720800" y="4141700"/>
              <a:ext cx="67750" cy="26025"/>
            </a:xfrm>
            <a:custGeom>
              <a:avLst/>
              <a:gdLst/>
              <a:ahLst/>
              <a:cxnLst/>
              <a:rect l="l" t="t" r="r" b="b"/>
              <a:pathLst>
                <a:path w="2710" h="1041" extrusionOk="0">
                  <a:moveTo>
                    <a:pt x="505" y="1"/>
                  </a:moveTo>
                  <a:cubicBezTo>
                    <a:pt x="221" y="1"/>
                    <a:pt x="0" y="253"/>
                    <a:pt x="0" y="536"/>
                  </a:cubicBezTo>
                  <a:cubicBezTo>
                    <a:pt x="0" y="788"/>
                    <a:pt x="221" y="1040"/>
                    <a:pt x="505" y="1040"/>
                  </a:cubicBezTo>
                  <a:lnTo>
                    <a:pt x="2206" y="1040"/>
                  </a:lnTo>
                  <a:cubicBezTo>
                    <a:pt x="2458" y="1040"/>
                    <a:pt x="2710" y="788"/>
                    <a:pt x="2710" y="536"/>
                  </a:cubicBezTo>
                  <a:cubicBezTo>
                    <a:pt x="2710" y="253"/>
                    <a:pt x="2521" y="1"/>
                    <a:pt x="22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1" name="Google Shape;8631;p86"/>
            <p:cNvSpPr/>
            <p:nvPr/>
          </p:nvSpPr>
          <p:spPr>
            <a:xfrm>
              <a:off x="-32754675" y="3944800"/>
              <a:ext cx="51225" cy="52000"/>
            </a:xfrm>
            <a:custGeom>
              <a:avLst/>
              <a:gdLst/>
              <a:ahLst/>
              <a:cxnLst/>
              <a:rect l="l" t="t" r="r" b="b"/>
              <a:pathLst>
                <a:path w="2049" h="2080" extrusionOk="0">
                  <a:moveTo>
                    <a:pt x="1702" y="0"/>
                  </a:moveTo>
                  <a:cubicBezTo>
                    <a:pt x="757" y="0"/>
                    <a:pt x="1" y="788"/>
                    <a:pt x="1" y="1733"/>
                  </a:cubicBezTo>
                  <a:lnTo>
                    <a:pt x="1" y="2080"/>
                  </a:lnTo>
                  <a:lnTo>
                    <a:pt x="2049" y="2080"/>
                  </a:lnTo>
                  <a:lnTo>
                    <a:pt x="204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86"/>
            <p:cNvSpPr/>
            <p:nvPr/>
          </p:nvSpPr>
          <p:spPr>
            <a:xfrm>
              <a:off x="-32687725" y="3944800"/>
              <a:ext cx="34675" cy="55150"/>
            </a:xfrm>
            <a:custGeom>
              <a:avLst/>
              <a:gdLst/>
              <a:ahLst/>
              <a:cxnLst/>
              <a:rect l="l" t="t" r="r" b="b"/>
              <a:pathLst>
                <a:path w="1387" h="2206" extrusionOk="0">
                  <a:moveTo>
                    <a:pt x="1" y="0"/>
                  </a:moveTo>
                  <a:lnTo>
                    <a:pt x="1" y="2111"/>
                  </a:lnTo>
                  <a:lnTo>
                    <a:pt x="883" y="2111"/>
                  </a:lnTo>
                  <a:cubicBezTo>
                    <a:pt x="1072" y="2111"/>
                    <a:pt x="1261" y="2143"/>
                    <a:pt x="1387" y="2206"/>
                  </a:cubicBezTo>
                  <a:lnTo>
                    <a:pt x="1387" y="1040"/>
                  </a:lnTo>
                  <a:cubicBezTo>
                    <a:pt x="1387" y="473"/>
                    <a:pt x="914"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3" name="Google Shape;8633;p86"/>
            <p:cNvSpPr/>
            <p:nvPr/>
          </p:nvSpPr>
          <p:spPr>
            <a:xfrm>
              <a:off x="-32860200" y="4014100"/>
              <a:ext cx="207150" cy="153625"/>
            </a:xfrm>
            <a:custGeom>
              <a:avLst/>
              <a:gdLst/>
              <a:ahLst/>
              <a:cxnLst/>
              <a:rect l="l" t="t" r="r" b="b"/>
              <a:pathLst>
                <a:path w="8286" h="6145" extrusionOk="0">
                  <a:moveTo>
                    <a:pt x="0" y="1"/>
                  </a:moveTo>
                  <a:lnTo>
                    <a:pt x="0" y="6144"/>
                  </a:lnTo>
                  <a:lnTo>
                    <a:pt x="378" y="6144"/>
                  </a:lnTo>
                  <a:cubicBezTo>
                    <a:pt x="756" y="6144"/>
                    <a:pt x="1071" y="5892"/>
                    <a:pt x="1260" y="5577"/>
                  </a:cubicBezTo>
                  <a:lnTo>
                    <a:pt x="2016" y="5955"/>
                  </a:lnTo>
                  <a:cubicBezTo>
                    <a:pt x="2268" y="6050"/>
                    <a:pt x="2552" y="6144"/>
                    <a:pt x="2773" y="6144"/>
                  </a:cubicBezTo>
                  <a:lnTo>
                    <a:pt x="3497" y="6144"/>
                  </a:lnTo>
                  <a:lnTo>
                    <a:pt x="3497" y="3057"/>
                  </a:lnTo>
                  <a:cubicBezTo>
                    <a:pt x="3214" y="3309"/>
                    <a:pt x="2867" y="3435"/>
                    <a:pt x="2457" y="3435"/>
                  </a:cubicBezTo>
                  <a:cubicBezTo>
                    <a:pt x="2268" y="3435"/>
                    <a:pt x="2111" y="3277"/>
                    <a:pt x="2111" y="3057"/>
                  </a:cubicBezTo>
                  <a:cubicBezTo>
                    <a:pt x="2111" y="2868"/>
                    <a:pt x="2268" y="2710"/>
                    <a:pt x="2457" y="2710"/>
                  </a:cubicBezTo>
                  <a:cubicBezTo>
                    <a:pt x="3025" y="2710"/>
                    <a:pt x="3497" y="2238"/>
                    <a:pt x="3497" y="1702"/>
                  </a:cubicBezTo>
                  <a:lnTo>
                    <a:pt x="3497" y="1009"/>
                  </a:lnTo>
                  <a:lnTo>
                    <a:pt x="7782" y="1009"/>
                  </a:lnTo>
                  <a:cubicBezTo>
                    <a:pt x="8065" y="1009"/>
                    <a:pt x="8286" y="788"/>
                    <a:pt x="8286" y="505"/>
                  </a:cubicBezTo>
                  <a:cubicBezTo>
                    <a:pt x="8286" y="221"/>
                    <a:pt x="8065" y="1"/>
                    <a:pt x="7782" y="1"/>
                  </a:cubicBezTo>
                  <a:lnTo>
                    <a:pt x="3560" y="1"/>
                  </a:lnTo>
                  <a:cubicBezTo>
                    <a:pt x="3308" y="1"/>
                    <a:pt x="2899" y="158"/>
                    <a:pt x="2583" y="442"/>
                  </a:cubicBezTo>
                  <a:cubicBezTo>
                    <a:pt x="2426" y="599"/>
                    <a:pt x="2205" y="662"/>
                    <a:pt x="1985" y="662"/>
                  </a:cubicBezTo>
                  <a:lnTo>
                    <a:pt x="1323" y="662"/>
                  </a:lnTo>
                  <a:cubicBezTo>
                    <a:pt x="1166" y="284"/>
                    <a:pt x="788" y="1"/>
                    <a:pt x="3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86"/>
            <p:cNvSpPr/>
            <p:nvPr/>
          </p:nvSpPr>
          <p:spPr>
            <a:xfrm>
              <a:off x="-32755450" y="4055850"/>
              <a:ext cx="51200" cy="181175"/>
            </a:xfrm>
            <a:custGeom>
              <a:avLst/>
              <a:gdLst/>
              <a:ahLst/>
              <a:cxnLst/>
              <a:rect l="l" t="t" r="r" b="b"/>
              <a:pathLst>
                <a:path w="2048" h="7247" extrusionOk="0">
                  <a:moveTo>
                    <a:pt x="0" y="1"/>
                  </a:moveTo>
                  <a:lnTo>
                    <a:pt x="0" y="64"/>
                  </a:lnTo>
                  <a:lnTo>
                    <a:pt x="0" y="5514"/>
                  </a:lnTo>
                  <a:cubicBezTo>
                    <a:pt x="0" y="6459"/>
                    <a:pt x="756" y="7247"/>
                    <a:pt x="1701" y="7247"/>
                  </a:cubicBezTo>
                  <a:lnTo>
                    <a:pt x="2048" y="7247"/>
                  </a:lnTo>
                  <a:lnTo>
                    <a:pt x="2048" y="5167"/>
                  </a:lnTo>
                  <a:lnTo>
                    <a:pt x="1891" y="5167"/>
                  </a:lnTo>
                  <a:cubicBezTo>
                    <a:pt x="1229" y="5167"/>
                    <a:pt x="725" y="4632"/>
                    <a:pt x="725" y="4002"/>
                  </a:cubicBezTo>
                  <a:cubicBezTo>
                    <a:pt x="725" y="3624"/>
                    <a:pt x="882" y="3372"/>
                    <a:pt x="1071" y="3120"/>
                  </a:cubicBezTo>
                  <a:cubicBezTo>
                    <a:pt x="819" y="2899"/>
                    <a:pt x="725" y="2615"/>
                    <a:pt x="725" y="2269"/>
                  </a:cubicBezTo>
                  <a:cubicBezTo>
                    <a:pt x="725" y="1922"/>
                    <a:pt x="882" y="1639"/>
                    <a:pt x="1071" y="1387"/>
                  </a:cubicBezTo>
                  <a:cubicBezTo>
                    <a:pt x="819" y="1166"/>
                    <a:pt x="725" y="883"/>
                    <a:pt x="725" y="536"/>
                  </a:cubicBezTo>
                  <a:cubicBezTo>
                    <a:pt x="725" y="316"/>
                    <a:pt x="756" y="190"/>
                    <a:pt x="8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86"/>
            <p:cNvSpPr/>
            <p:nvPr/>
          </p:nvSpPr>
          <p:spPr>
            <a:xfrm>
              <a:off x="-32686925" y="4182650"/>
              <a:ext cx="34675" cy="55175"/>
            </a:xfrm>
            <a:custGeom>
              <a:avLst/>
              <a:gdLst/>
              <a:ahLst/>
              <a:cxnLst/>
              <a:rect l="l" t="t" r="r" b="b"/>
              <a:pathLst>
                <a:path w="1387" h="2207" extrusionOk="0">
                  <a:moveTo>
                    <a:pt x="1386" y="1"/>
                  </a:moveTo>
                  <a:cubicBezTo>
                    <a:pt x="1229" y="64"/>
                    <a:pt x="1071" y="95"/>
                    <a:pt x="882" y="95"/>
                  </a:cubicBezTo>
                  <a:lnTo>
                    <a:pt x="0" y="95"/>
                  </a:lnTo>
                  <a:lnTo>
                    <a:pt x="0" y="2206"/>
                  </a:lnTo>
                  <a:lnTo>
                    <a:pt x="378" y="2206"/>
                  </a:lnTo>
                  <a:cubicBezTo>
                    <a:pt x="914" y="2206"/>
                    <a:pt x="1386" y="1734"/>
                    <a:pt x="1386" y="1167"/>
                  </a:cubicBezTo>
                  <a:lnTo>
                    <a:pt x="138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6" name="Google Shape;8636;p86"/>
          <p:cNvGrpSpPr/>
          <p:nvPr/>
        </p:nvGrpSpPr>
        <p:grpSpPr>
          <a:xfrm>
            <a:off x="3073898" y="2744517"/>
            <a:ext cx="354586" cy="353888"/>
            <a:chOff x="-31094350" y="3194000"/>
            <a:chExt cx="292225" cy="291650"/>
          </a:xfrm>
          <a:solidFill>
            <a:srgbClr val="00B050"/>
          </a:solidFill>
        </p:grpSpPr>
        <p:sp>
          <p:nvSpPr>
            <p:cNvPr id="8637" name="Google Shape;8637;p86"/>
            <p:cNvSpPr/>
            <p:nvPr/>
          </p:nvSpPr>
          <p:spPr>
            <a:xfrm>
              <a:off x="-31033700" y="3194000"/>
              <a:ext cx="103200" cy="34100"/>
            </a:xfrm>
            <a:custGeom>
              <a:avLst/>
              <a:gdLst/>
              <a:ahLst/>
              <a:cxnLst/>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8" name="Google Shape;8638;p86"/>
            <p:cNvSpPr/>
            <p:nvPr/>
          </p:nvSpPr>
          <p:spPr>
            <a:xfrm>
              <a:off x="-31042375" y="3346200"/>
              <a:ext cx="16550" cy="18150"/>
            </a:xfrm>
            <a:custGeom>
              <a:avLst/>
              <a:gdLst/>
              <a:ahLst/>
              <a:cxnLst/>
              <a:rect l="l" t="t" r="r" b="b"/>
              <a:pathLst>
                <a:path w="662" h="726" extrusionOk="0">
                  <a:moveTo>
                    <a:pt x="1" y="1"/>
                  </a:moveTo>
                  <a:lnTo>
                    <a:pt x="1" y="725"/>
                  </a:lnTo>
                  <a:lnTo>
                    <a:pt x="662" y="725"/>
                  </a:lnTo>
                  <a:lnTo>
                    <a:pt x="66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86"/>
            <p:cNvSpPr/>
            <p:nvPr/>
          </p:nvSpPr>
          <p:spPr>
            <a:xfrm>
              <a:off x="-31042375" y="3278475"/>
              <a:ext cx="16550" cy="16550"/>
            </a:xfrm>
            <a:custGeom>
              <a:avLst/>
              <a:gdLst/>
              <a:ahLst/>
              <a:cxnLst/>
              <a:rect l="l" t="t" r="r" b="b"/>
              <a:pathLst>
                <a:path w="662" h="662" extrusionOk="0">
                  <a:moveTo>
                    <a:pt x="1" y="0"/>
                  </a:moveTo>
                  <a:lnTo>
                    <a:pt x="1" y="662"/>
                  </a:lnTo>
                  <a:lnTo>
                    <a:pt x="662" y="662"/>
                  </a:lnTo>
                  <a:lnTo>
                    <a:pt x="66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0" name="Google Shape;8640;p86"/>
            <p:cNvSpPr/>
            <p:nvPr/>
          </p:nvSpPr>
          <p:spPr>
            <a:xfrm>
              <a:off x="-31042375" y="3416300"/>
              <a:ext cx="16550" cy="16575"/>
            </a:xfrm>
            <a:custGeom>
              <a:avLst/>
              <a:gdLst/>
              <a:ahLst/>
              <a:cxnLst/>
              <a:rect l="l" t="t" r="r" b="b"/>
              <a:pathLst>
                <a:path w="662" h="663" extrusionOk="0">
                  <a:moveTo>
                    <a:pt x="1" y="1"/>
                  </a:moveTo>
                  <a:lnTo>
                    <a:pt x="1" y="662"/>
                  </a:lnTo>
                  <a:lnTo>
                    <a:pt x="662" y="662"/>
                  </a:lnTo>
                  <a:lnTo>
                    <a:pt x="66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1" name="Google Shape;8641;p86"/>
            <p:cNvSpPr/>
            <p:nvPr/>
          </p:nvSpPr>
          <p:spPr>
            <a:xfrm>
              <a:off x="-31094350" y="3210725"/>
              <a:ext cx="222900" cy="274925"/>
            </a:xfrm>
            <a:custGeom>
              <a:avLst/>
              <a:gdLst/>
              <a:ahLst/>
              <a:cxnLst/>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86"/>
            <p:cNvSpPr/>
            <p:nvPr/>
          </p:nvSpPr>
          <p:spPr>
            <a:xfrm>
              <a:off x="-30853350" y="3295000"/>
              <a:ext cx="51225" cy="104000"/>
            </a:xfrm>
            <a:custGeom>
              <a:avLst/>
              <a:gdLst/>
              <a:ahLst/>
              <a:cxnLst/>
              <a:rect l="l" t="t" r="r" b="b"/>
              <a:pathLst>
                <a:path w="2049" h="4160" extrusionOk="0">
                  <a:moveTo>
                    <a:pt x="1" y="1"/>
                  </a:moveTo>
                  <a:lnTo>
                    <a:pt x="1" y="4160"/>
                  </a:lnTo>
                  <a:lnTo>
                    <a:pt x="2049" y="4160"/>
                  </a:lnTo>
                  <a:lnTo>
                    <a:pt x="204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86"/>
            <p:cNvSpPr/>
            <p:nvPr/>
          </p:nvSpPr>
          <p:spPr>
            <a:xfrm>
              <a:off x="-30853350" y="3227275"/>
              <a:ext cx="51225" cy="51225"/>
            </a:xfrm>
            <a:custGeom>
              <a:avLst/>
              <a:gdLst/>
              <a:ahLst/>
              <a:cxnLst/>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4" name="Google Shape;8644;p86"/>
            <p:cNvSpPr/>
            <p:nvPr/>
          </p:nvSpPr>
          <p:spPr>
            <a:xfrm>
              <a:off x="-30851775" y="3416300"/>
              <a:ext cx="46500" cy="51225"/>
            </a:xfrm>
            <a:custGeom>
              <a:avLst/>
              <a:gdLst/>
              <a:ahLst/>
              <a:cxnLst/>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45" name="Google Shape;8645;p86"/>
          <p:cNvGrpSpPr/>
          <p:nvPr/>
        </p:nvGrpSpPr>
        <p:grpSpPr>
          <a:xfrm>
            <a:off x="3074368" y="3215009"/>
            <a:ext cx="353645" cy="354191"/>
            <a:chOff x="-31093575" y="3552550"/>
            <a:chExt cx="291450" cy="291900"/>
          </a:xfrm>
          <a:solidFill>
            <a:srgbClr val="00B050"/>
          </a:solidFill>
        </p:grpSpPr>
        <p:sp>
          <p:nvSpPr>
            <p:cNvPr id="8646" name="Google Shape;8646;p86"/>
            <p:cNvSpPr/>
            <p:nvPr/>
          </p:nvSpPr>
          <p:spPr>
            <a:xfrm>
              <a:off x="-31011650" y="3745525"/>
              <a:ext cx="7900" cy="12625"/>
            </a:xfrm>
            <a:custGeom>
              <a:avLst/>
              <a:gdLst/>
              <a:ahLst/>
              <a:cxnLst/>
              <a:rect l="l" t="t" r="r" b="b"/>
              <a:pathLst>
                <a:path w="316" h="505" extrusionOk="0">
                  <a:moveTo>
                    <a:pt x="158" y="1"/>
                  </a:moveTo>
                  <a:lnTo>
                    <a:pt x="0" y="505"/>
                  </a:lnTo>
                  <a:lnTo>
                    <a:pt x="315" y="505"/>
                  </a:lnTo>
                  <a:lnTo>
                    <a:pt x="1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7" name="Google Shape;8647;p86"/>
            <p:cNvSpPr/>
            <p:nvPr/>
          </p:nvSpPr>
          <p:spPr>
            <a:xfrm>
              <a:off x="-31093575" y="3671500"/>
              <a:ext cx="171725" cy="172950"/>
            </a:xfrm>
            <a:custGeom>
              <a:avLst/>
              <a:gdLst/>
              <a:ahLst/>
              <a:cxnLst/>
              <a:rect l="l" t="t" r="r" b="b"/>
              <a:pathLst>
                <a:path w="6869"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8" name="Google Shape;8648;p86"/>
            <p:cNvSpPr/>
            <p:nvPr/>
          </p:nvSpPr>
          <p:spPr>
            <a:xfrm>
              <a:off x="-30895875" y="3621075"/>
              <a:ext cx="15775" cy="26025"/>
            </a:xfrm>
            <a:custGeom>
              <a:avLst/>
              <a:gdLst/>
              <a:ahLst/>
              <a:cxnLst/>
              <a:rect l="l" t="t" r="r" b="b"/>
              <a:pathLst>
                <a:path w="631" h="1041" extrusionOk="0">
                  <a:moveTo>
                    <a:pt x="0" y="1"/>
                  </a:moveTo>
                  <a:cubicBezTo>
                    <a:pt x="32" y="410"/>
                    <a:pt x="126" y="694"/>
                    <a:pt x="315" y="1041"/>
                  </a:cubicBezTo>
                  <a:cubicBezTo>
                    <a:pt x="473" y="694"/>
                    <a:pt x="599" y="347"/>
                    <a:pt x="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9" name="Google Shape;8649;p86"/>
            <p:cNvSpPr/>
            <p:nvPr/>
          </p:nvSpPr>
          <p:spPr>
            <a:xfrm>
              <a:off x="-30974650" y="3552550"/>
              <a:ext cx="172525" cy="172400"/>
            </a:xfrm>
            <a:custGeom>
              <a:avLst/>
              <a:gdLst/>
              <a:ahLst/>
              <a:cxnLst/>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0" name="Google Shape;8650;p86"/>
          <p:cNvGrpSpPr/>
          <p:nvPr/>
        </p:nvGrpSpPr>
        <p:grpSpPr>
          <a:xfrm>
            <a:off x="3074368" y="3680237"/>
            <a:ext cx="353645" cy="353615"/>
            <a:chOff x="-31093575" y="3911725"/>
            <a:chExt cx="291450" cy="291425"/>
          </a:xfrm>
          <a:solidFill>
            <a:srgbClr val="00B050"/>
          </a:solidFill>
        </p:grpSpPr>
        <p:sp>
          <p:nvSpPr>
            <p:cNvPr id="8651" name="Google Shape;8651;p86"/>
            <p:cNvSpPr/>
            <p:nvPr/>
          </p:nvSpPr>
          <p:spPr>
            <a:xfrm>
              <a:off x="-31093575" y="3911725"/>
              <a:ext cx="291450" cy="291425"/>
            </a:xfrm>
            <a:custGeom>
              <a:avLst/>
              <a:gdLst/>
              <a:ahLst/>
              <a:cxnLst/>
              <a:rect l="l" t="t" r="r" b="b"/>
              <a:pathLst>
                <a:path w="11658" h="11657" extrusionOk="0">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2" name="Google Shape;8652;p86"/>
            <p:cNvSpPr/>
            <p:nvPr/>
          </p:nvSpPr>
          <p:spPr>
            <a:xfrm>
              <a:off x="-31025825" y="3980250"/>
              <a:ext cx="156750" cy="154250"/>
            </a:xfrm>
            <a:custGeom>
              <a:avLst/>
              <a:gdLst/>
              <a:ahLst/>
              <a:cxnLst/>
              <a:rect l="l" t="t" r="r" b="b"/>
              <a:pathLst>
                <a:path w="6270" h="6170" extrusionOk="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3" name="Google Shape;8653;p86"/>
          <p:cNvGrpSpPr/>
          <p:nvPr/>
        </p:nvGrpSpPr>
        <p:grpSpPr>
          <a:xfrm>
            <a:off x="2183798" y="4137204"/>
            <a:ext cx="356497" cy="354586"/>
            <a:chOff x="-29946000" y="3183175"/>
            <a:chExt cx="293800" cy="292225"/>
          </a:xfrm>
          <a:solidFill>
            <a:srgbClr val="00B050"/>
          </a:solidFill>
        </p:grpSpPr>
        <p:sp>
          <p:nvSpPr>
            <p:cNvPr id="8654" name="Google Shape;8654;p86"/>
            <p:cNvSpPr/>
            <p:nvPr/>
          </p:nvSpPr>
          <p:spPr>
            <a:xfrm>
              <a:off x="-29839675" y="3355650"/>
              <a:ext cx="186700" cy="33900"/>
            </a:xfrm>
            <a:custGeom>
              <a:avLst/>
              <a:gdLst/>
              <a:ahLst/>
              <a:cxnLst/>
              <a:rect l="l" t="t" r="r" b="b"/>
              <a:pathLst>
                <a:path w="7468" h="1356" extrusionOk="0">
                  <a:moveTo>
                    <a:pt x="568" y="1"/>
                  </a:moveTo>
                  <a:cubicBezTo>
                    <a:pt x="568" y="505"/>
                    <a:pt x="379" y="977"/>
                    <a:pt x="1" y="1356"/>
                  </a:cubicBezTo>
                  <a:lnTo>
                    <a:pt x="7467" y="1356"/>
                  </a:lnTo>
                  <a:lnTo>
                    <a:pt x="746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5" name="Google Shape;8655;p86"/>
            <p:cNvSpPr/>
            <p:nvPr/>
          </p:nvSpPr>
          <p:spPr>
            <a:xfrm>
              <a:off x="-29824700" y="3406850"/>
              <a:ext cx="172500" cy="68550"/>
            </a:xfrm>
            <a:custGeom>
              <a:avLst/>
              <a:gdLst/>
              <a:ahLst/>
              <a:cxnLst/>
              <a:rect l="l" t="t" r="r" b="b"/>
              <a:pathLst>
                <a:path w="6900" h="2742" extrusionOk="0">
                  <a:moveTo>
                    <a:pt x="0" y="1"/>
                  </a:moveTo>
                  <a:cubicBezTo>
                    <a:pt x="662" y="505"/>
                    <a:pt x="1134" y="1292"/>
                    <a:pt x="1292" y="2237"/>
                  </a:cubicBezTo>
                  <a:cubicBezTo>
                    <a:pt x="1355" y="2395"/>
                    <a:pt x="1292" y="2584"/>
                    <a:pt x="1260" y="2742"/>
                  </a:cubicBezTo>
                  <a:lnTo>
                    <a:pt x="6553" y="2742"/>
                  </a:lnTo>
                  <a:cubicBezTo>
                    <a:pt x="6742" y="2742"/>
                    <a:pt x="6900" y="2584"/>
                    <a:pt x="6900" y="2395"/>
                  </a:cubicBezTo>
                  <a:lnTo>
                    <a:pt x="690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86"/>
            <p:cNvSpPr/>
            <p:nvPr/>
          </p:nvSpPr>
          <p:spPr>
            <a:xfrm>
              <a:off x="-29756975" y="3183175"/>
              <a:ext cx="69325" cy="68550"/>
            </a:xfrm>
            <a:custGeom>
              <a:avLst/>
              <a:gdLst/>
              <a:ahLst/>
              <a:cxnLst/>
              <a:rect l="l" t="t" r="r" b="b"/>
              <a:pathLst>
                <a:path w="2773" h="2742" extrusionOk="0">
                  <a:moveTo>
                    <a:pt x="1387" y="0"/>
                  </a:moveTo>
                  <a:cubicBezTo>
                    <a:pt x="631" y="0"/>
                    <a:pt x="1" y="630"/>
                    <a:pt x="1" y="1386"/>
                  </a:cubicBezTo>
                  <a:cubicBezTo>
                    <a:pt x="1" y="2111"/>
                    <a:pt x="631" y="2741"/>
                    <a:pt x="1387" y="2741"/>
                  </a:cubicBezTo>
                  <a:cubicBezTo>
                    <a:pt x="2143" y="2741"/>
                    <a:pt x="2773" y="2174"/>
                    <a:pt x="2773" y="1386"/>
                  </a:cubicBezTo>
                  <a:cubicBezTo>
                    <a:pt x="2773" y="630"/>
                    <a:pt x="2143"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7" name="Google Shape;8657;p86"/>
            <p:cNvSpPr/>
            <p:nvPr/>
          </p:nvSpPr>
          <p:spPr>
            <a:xfrm>
              <a:off x="-29790850" y="3269025"/>
              <a:ext cx="137875" cy="68550"/>
            </a:xfrm>
            <a:custGeom>
              <a:avLst/>
              <a:gdLst/>
              <a:ahLst/>
              <a:cxnLst/>
              <a:rect l="l" t="t" r="r" b="b"/>
              <a:pathLst>
                <a:path w="5515" h="2742" extrusionOk="0">
                  <a:moveTo>
                    <a:pt x="2773" y="0"/>
                  </a:moveTo>
                  <a:cubicBezTo>
                    <a:pt x="1419" y="0"/>
                    <a:pt x="221" y="1040"/>
                    <a:pt x="32" y="2363"/>
                  </a:cubicBezTo>
                  <a:cubicBezTo>
                    <a:pt x="1" y="2552"/>
                    <a:pt x="158" y="2741"/>
                    <a:pt x="379" y="2741"/>
                  </a:cubicBezTo>
                  <a:lnTo>
                    <a:pt x="5136" y="2741"/>
                  </a:lnTo>
                  <a:cubicBezTo>
                    <a:pt x="5357" y="2741"/>
                    <a:pt x="5514" y="2552"/>
                    <a:pt x="5514" y="2363"/>
                  </a:cubicBezTo>
                  <a:cubicBezTo>
                    <a:pt x="5294" y="1008"/>
                    <a:pt x="4160" y="0"/>
                    <a:pt x="27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8" name="Google Shape;8658;p86"/>
            <p:cNvSpPr/>
            <p:nvPr/>
          </p:nvSpPr>
          <p:spPr>
            <a:xfrm>
              <a:off x="-29911350" y="3321000"/>
              <a:ext cx="69325" cy="68550"/>
            </a:xfrm>
            <a:custGeom>
              <a:avLst/>
              <a:gdLst/>
              <a:ahLst/>
              <a:cxnLst/>
              <a:rect l="l" t="t" r="r" b="b"/>
              <a:pathLst>
                <a:path w="2773" h="2742" extrusionOk="0">
                  <a:moveTo>
                    <a:pt x="1387" y="1"/>
                  </a:moveTo>
                  <a:cubicBezTo>
                    <a:pt x="631" y="1"/>
                    <a:pt x="1" y="599"/>
                    <a:pt x="1" y="1387"/>
                  </a:cubicBezTo>
                  <a:cubicBezTo>
                    <a:pt x="1" y="2143"/>
                    <a:pt x="631" y="2742"/>
                    <a:pt x="1387" y="2742"/>
                  </a:cubicBezTo>
                  <a:cubicBezTo>
                    <a:pt x="2143" y="2742"/>
                    <a:pt x="2773" y="2143"/>
                    <a:pt x="2773" y="1387"/>
                  </a:cubicBezTo>
                  <a:cubicBezTo>
                    <a:pt x="2773" y="599"/>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9" name="Google Shape;8659;p86"/>
            <p:cNvSpPr/>
            <p:nvPr/>
          </p:nvSpPr>
          <p:spPr>
            <a:xfrm>
              <a:off x="-29946000" y="3406850"/>
              <a:ext cx="137075" cy="67775"/>
            </a:xfrm>
            <a:custGeom>
              <a:avLst/>
              <a:gdLst/>
              <a:ahLst/>
              <a:cxnLst/>
              <a:rect l="l" t="t" r="r" b="b"/>
              <a:pathLst>
                <a:path w="5483" h="2711" extrusionOk="0">
                  <a:moveTo>
                    <a:pt x="2773" y="1"/>
                  </a:moveTo>
                  <a:cubicBezTo>
                    <a:pt x="1387" y="1"/>
                    <a:pt x="252" y="1009"/>
                    <a:pt x="63" y="2300"/>
                  </a:cubicBezTo>
                  <a:cubicBezTo>
                    <a:pt x="0" y="2521"/>
                    <a:pt x="158" y="2710"/>
                    <a:pt x="410" y="2710"/>
                  </a:cubicBezTo>
                  <a:lnTo>
                    <a:pt x="5136" y="2710"/>
                  </a:lnTo>
                  <a:cubicBezTo>
                    <a:pt x="5325" y="2710"/>
                    <a:pt x="5482" y="2521"/>
                    <a:pt x="5482" y="2300"/>
                  </a:cubicBezTo>
                  <a:cubicBezTo>
                    <a:pt x="5293" y="1009"/>
                    <a:pt x="4159" y="1"/>
                    <a:pt x="27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60" name="Google Shape;8660;p86"/>
          <p:cNvGrpSpPr/>
          <p:nvPr/>
        </p:nvGrpSpPr>
        <p:grpSpPr>
          <a:xfrm>
            <a:off x="2628330" y="1394357"/>
            <a:ext cx="358408" cy="354161"/>
            <a:chOff x="-34408675" y="3202075"/>
            <a:chExt cx="295375" cy="291875"/>
          </a:xfrm>
          <a:solidFill>
            <a:srgbClr val="00B050"/>
          </a:solidFill>
        </p:grpSpPr>
        <p:sp>
          <p:nvSpPr>
            <p:cNvPr id="8661" name="Google Shape;8661;p86"/>
            <p:cNvSpPr/>
            <p:nvPr/>
          </p:nvSpPr>
          <p:spPr>
            <a:xfrm>
              <a:off x="-34274775" y="3202075"/>
              <a:ext cx="161475" cy="161475"/>
            </a:xfrm>
            <a:custGeom>
              <a:avLst/>
              <a:gdLst/>
              <a:ahLst/>
              <a:cxnLst/>
              <a:rect l="l" t="t" r="r" b="b"/>
              <a:pathLst>
                <a:path w="6459" h="6459" extrusionOk="0">
                  <a:moveTo>
                    <a:pt x="3718" y="0"/>
                  </a:moveTo>
                  <a:cubicBezTo>
                    <a:pt x="3560" y="0"/>
                    <a:pt x="3434" y="63"/>
                    <a:pt x="3403" y="189"/>
                  </a:cubicBezTo>
                  <a:cubicBezTo>
                    <a:pt x="3340" y="315"/>
                    <a:pt x="3340" y="473"/>
                    <a:pt x="3466" y="536"/>
                  </a:cubicBezTo>
                  <a:lnTo>
                    <a:pt x="4190" y="1261"/>
                  </a:lnTo>
                  <a:lnTo>
                    <a:pt x="1260" y="4159"/>
                  </a:lnTo>
                  <a:lnTo>
                    <a:pt x="567" y="3466"/>
                  </a:lnTo>
                  <a:cubicBezTo>
                    <a:pt x="496" y="3395"/>
                    <a:pt x="390" y="3360"/>
                    <a:pt x="288" y="3360"/>
                  </a:cubicBezTo>
                  <a:cubicBezTo>
                    <a:pt x="254" y="3360"/>
                    <a:pt x="221" y="3363"/>
                    <a:pt x="189" y="3371"/>
                  </a:cubicBezTo>
                  <a:cubicBezTo>
                    <a:pt x="95" y="3403"/>
                    <a:pt x="0" y="3560"/>
                    <a:pt x="0" y="3686"/>
                  </a:cubicBezTo>
                  <a:lnTo>
                    <a:pt x="0" y="6081"/>
                  </a:lnTo>
                  <a:cubicBezTo>
                    <a:pt x="0" y="6301"/>
                    <a:pt x="158" y="6459"/>
                    <a:pt x="347" y="6459"/>
                  </a:cubicBezTo>
                  <a:lnTo>
                    <a:pt x="2773" y="6459"/>
                  </a:lnTo>
                  <a:cubicBezTo>
                    <a:pt x="2930" y="6459"/>
                    <a:pt x="3025" y="6364"/>
                    <a:pt x="3088" y="6238"/>
                  </a:cubicBezTo>
                  <a:cubicBezTo>
                    <a:pt x="3119" y="6144"/>
                    <a:pt x="3119" y="5986"/>
                    <a:pt x="2993" y="5892"/>
                  </a:cubicBezTo>
                  <a:lnTo>
                    <a:pt x="2300" y="5199"/>
                  </a:lnTo>
                  <a:lnTo>
                    <a:pt x="5198" y="2269"/>
                  </a:lnTo>
                  <a:lnTo>
                    <a:pt x="5923" y="2993"/>
                  </a:lnTo>
                  <a:cubicBezTo>
                    <a:pt x="5969" y="3039"/>
                    <a:pt x="6066" y="3069"/>
                    <a:pt x="6164" y="3069"/>
                  </a:cubicBezTo>
                  <a:cubicBezTo>
                    <a:pt x="6200" y="3069"/>
                    <a:pt x="6236" y="3065"/>
                    <a:pt x="6270" y="3056"/>
                  </a:cubicBezTo>
                  <a:cubicBezTo>
                    <a:pt x="6396" y="3025"/>
                    <a:pt x="6459" y="2867"/>
                    <a:pt x="6459" y="2741"/>
                  </a:cubicBezTo>
                  <a:lnTo>
                    <a:pt x="6459" y="347"/>
                  </a:lnTo>
                  <a:cubicBezTo>
                    <a:pt x="6459" y="158"/>
                    <a:pt x="6301" y="0"/>
                    <a:pt x="61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2" name="Google Shape;8662;p86"/>
            <p:cNvSpPr/>
            <p:nvPr/>
          </p:nvSpPr>
          <p:spPr>
            <a:xfrm>
              <a:off x="-34378750" y="3263175"/>
              <a:ext cx="76425" cy="73600"/>
            </a:xfrm>
            <a:custGeom>
              <a:avLst/>
              <a:gdLst/>
              <a:ahLst/>
              <a:cxnLst/>
              <a:rect l="l" t="t" r="r" b="b"/>
              <a:pathLst>
                <a:path w="3057" h="2944" extrusionOk="0">
                  <a:moveTo>
                    <a:pt x="970" y="1"/>
                  </a:moveTo>
                  <a:cubicBezTo>
                    <a:pt x="685" y="1"/>
                    <a:pt x="405" y="114"/>
                    <a:pt x="221" y="297"/>
                  </a:cubicBezTo>
                  <a:lnTo>
                    <a:pt x="1" y="549"/>
                  </a:lnTo>
                  <a:lnTo>
                    <a:pt x="2395" y="2944"/>
                  </a:lnTo>
                  <a:lnTo>
                    <a:pt x="2678" y="2755"/>
                  </a:lnTo>
                  <a:cubicBezTo>
                    <a:pt x="3056" y="2345"/>
                    <a:pt x="3056" y="1683"/>
                    <a:pt x="2678" y="1274"/>
                  </a:cubicBezTo>
                  <a:lnTo>
                    <a:pt x="1670" y="297"/>
                  </a:lnTo>
                  <a:cubicBezTo>
                    <a:pt x="1478" y="90"/>
                    <a:pt x="1222" y="1"/>
                    <a:pt x="9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3" name="Google Shape;8663;p86"/>
            <p:cNvSpPr/>
            <p:nvPr/>
          </p:nvSpPr>
          <p:spPr>
            <a:xfrm>
              <a:off x="-34250375" y="3392300"/>
              <a:ext cx="77225" cy="74425"/>
            </a:xfrm>
            <a:custGeom>
              <a:avLst/>
              <a:gdLst/>
              <a:ahLst/>
              <a:cxnLst/>
              <a:rect l="l" t="t" r="r" b="b"/>
              <a:pathLst>
                <a:path w="3089" h="2977" extrusionOk="0">
                  <a:moveTo>
                    <a:pt x="999" y="0"/>
                  </a:moveTo>
                  <a:cubicBezTo>
                    <a:pt x="787" y="0"/>
                    <a:pt x="577" y="66"/>
                    <a:pt x="410" y="205"/>
                  </a:cubicBezTo>
                  <a:cubicBezTo>
                    <a:pt x="379" y="205"/>
                    <a:pt x="316" y="268"/>
                    <a:pt x="284" y="299"/>
                  </a:cubicBezTo>
                  <a:lnTo>
                    <a:pt x="1" y="583"/>
                  </a:lnTo>
                  <a:lnTo>
                    <a:pt x="2427" y="2977"/>
                  </a:lnTo>
                  <a:lnTo>
                    <a:pt x="2679" y="2693"/>
                  </a:lnTo>
                  <a:cubicBezTo>
                    <a:pt x="3088" y="2315"/>
                    <a:pt x="3088" y="1622"/>
                    <a:pt x="2679" y="1244"/>
                  </a:cubicBezTo>
                  <a:lnTo>
                    <a:pt x="1734" y="299"/>
                  </a:lnTo>
                  <a:cubicBezTo>
                    <a:pt x="1540" y="105"/>
                    <a:pt x="1267" y="0"/>
                    <a:pt x="9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4" name="Google Shape;8664;p86"/>
            <p:cNvSpPr/>
            <p:nvPr/>
          </p:nvSpPr>
          <p:spPr>
            <a:xfrm>
              <a:off x="-34408675" y="3290275"/>
              <a:ext cx="207150" cy="203675"/>
            </a:xfrm>
            <a:custGeom>
              <a:avLst/>
              <a:gdLst/>
              <a:ahLst/>
              <a:cxnLst/>
              <a:rect l="l" t="t" r="r" b="b"/>
              <a:pathLst>
                <a:path w="8286" h="8147" extrusionOk="0">
                  <a:moveTo>
                    <a:pt x="725" y="1"/>
                  </a:moveTo>
                  <a:cubicBezTo>
                    <a:pt x="95" y="631"/>
                    <a:pt x="0" y="1387"/>
                    <a:pt x="284" y="2017"/>
                  </a:cubicBezTo>
                  <a:cubicBezTo>
                    <a:pt x="1387" y="4223"/>
                    <a:pt x="3938" y="6774"/>
                    <a:pt x="6270" y="7972"/>
                  </a:cubicBezTo>
                  <a:cubicBezTo>
                    <a:pt x="6499" y="8086"/>
                    <a:pt x="6745" y="8147"/>
                    <a:pt x="6996" y="8147"/>
                  </a:cubicBezTo>
                  <a:cubicBezTo>
                    <a:pt x="7434" y="8147"/>
                    <a:pt x="7886" y="7963"/>
                    <a:pt x="8286" y="7562"/>
                  </a:cubicBezTo>
                  <a:lnTo>
                    <a:pt x="7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65" name="Google Shape;8665;p86"/>
          <p:cNvGrpSpPr/>
          <p:nvPr/>
        </p:nvGrpSpPr>
        <p:grpSpPr>
          <a:xfrm>
            <a:off x="2630241" y="1834351"/>
            <a:ext cx="354586" cy="356254"/>
            <a:chOff x="-34405525" y="3558075"/>
            <a:chExt cx="292225" cy="293600"/>
          </a:xfrm>
          <a:solidFill>
            <a:srgbClr val="00B050"/>
          </a:solidFill>
        </p:grpSpPr>
        <p:sp>
          <p:nvSpPr>
            <p:cNvPr id="8666" name="Google Shape;8666;p86"/>
            <p:cNvSpPr/>
            <p:nvPr/>
          </p:nvSpPr>
          <p:spPr>
            <a:xfrm>
              <a:off x="-34303150" y="3663825"/>
              <a:ext cx="189850" cy="187850"/>
            </a:xfrm>
            <a:custGeom>
              <a:avLst/>
              <a:gdLst/>
              <a:ahLst/>
              <a:cxnLst/>
              <a:rect l="l" t="t" r="r" b="b"/>
              <a:pathLst>
                <a:path w="7594" h="7514" extrusionOk="0">
                  <a:moveTo>
                    <a:pt x="5487" y="0"/>
                  </a:moveTo>
                  <a:cubicBezTo>
                    <a:pt x="5380" y="0"/>
                    <a:pt x="5278" y="8"/>
                    <a:pt x="5168" y="24"/>
                  </a:cubicBezTo>
                  <a:cubicBezTo>
                    <a:pt x="4349" y="181"/>
                    <a:pt x="3656" y="843"/>
                    <a:pt x="3561" y="1630"/>
                  </a:cubicBezTo>
                  <a:cubicBezTo>
                    <a:pt x="3467" y="2198"/>
                    <a:pt x="3561" y="2513"/>
                    <a:pt x="3719" y="2891"/>
                  </a:cubicBezTo>
                  <a:lnTo>
                    <a:pt x="285" y="6325"/>
                  </a:lnTo>
                  <a:cubicBezTo>
                    <a:pt x="1" y="6608"/>
                    <a:pt x="1" y="7049"/>
                    <a:pt x="285" y="7301"/>
                  </a:cubicBezTo>
                  <a:cubicBezTo>
                    <a:pt x="426" y="7443"/>
                    <a:pt x="600" y="7514"/>
                    <a:pt x="773" y="7514"/>
                  </a:cubicBezTo>
                  <a:cubicBezTo>
                    <a:pt x="946" y="7514"/>
                    <a:pt x="1119" y="7443"/>
                    <a:pt x="1261" y="7301"/>
                  </a:cubicBezTo>
                  <a:lnTo>
                    <a:pt x="4695" y="3899"/>
                  </a:lnTo>
                  <a:cubicBezTo>
                    <a:pt x="5022" y="4016"/>
                    <a:pt x="5280" y="4080"/>
                    <a:pt x="5597" y="4080"/>
                  </a:cubicBezTo>
                  <a:cubicBezTo>
                    <a:pt x="5708" y="4080"/>
                    <a:pt x="5825" y="4073"/>
                    <a:pt x="5955" y="4056"/>
                  </a:cubicBezTo>
                  <a:cubicBezTo>
                    <a:pt x="6775" y="3899"/>
                    <a:pt x="7436" y="3206"/>
                    <a:pt x="7562" y="2418"/>
                  </a:cubicBezTo>
                  <a:cubicBezTo>
                    <a:pt x="7594" y="2198"/>
                    <a:pt x="7594" y="1945"/>
                    <a:pt x="7562" y="1756"/>
                  </a:cubicBezTo>
                  <a:cubicBezTo>
                    <a:pt x="7562" y="1630"/>
                    <a:pt x="7436" y="1504"/>
                    <a:pt x="7310" y="1473"/>
                  </a:cubicBezTo>
                  <a:cubicBezTo>
                    <a:pt x="7287" y="1465"/>
                    <a:pt x="7259" y="1461"/>
                    <a:pt x="7229" y="1461"/>
                  </a:cubicBezTo>
                  <a:cubicBezTo>
                    <a:pt x="7141" y="1461"/>
                    <a:pt x="7034" y="1497"/>
                    <a:pt x="6964" y="1567"/>
                  </a:cubicBezTo>
                  <a:lnTo>
                    <a:pt x="6491" y="2040"/>
                  </a:lnTo>
                  <a:cubicBezTo>
                    <a:pt x="6365" y="2166"/>
                    <a:pt x="6192" y="2229"/>
                    <a:pt x="6014" y="2229"/>
                  </a:cubicBezTo>
                  <a:cubicBezTo>
                    <a:pt x="5837" y="2229"/>
                    <a:pt x="5656" y="2166"/>
                    <a:pt x="5514" y="2040"/>
                  </a:cubicBezTo>
                  <a:cubicBezTo>
                    <a:pt x="5231" y="1756"/>
                    <a:pt x="5231" y="1315"/>
                    <a:pt x="5514" y="1032"/>
                  </a:cubicBezTo>
                  <a:lnTo>
                    <a:pt x="6018" y="622"/>
                  </a:lnTo>
                  <a:cubicBezTo>
                    <a:pt x="6113" y="528"/>
                    <a:pt x="6144" y="370"/>
                    <a:pt x="6113" y="276"/>
                  </a:cubicBezTo>
                  <a:cubicBezTo>
                    <a:pt x="6050" y="150"/>
                    <a:pt x="5955" y="55"/>
                    <a:pt x="5829" y="24"/>
                  </a:cubicBezTo>
                  <a:cubicBezTo>
                    <a:pt x="5703" y="8"/>
                    <a:pt x="5593" y="0"/>
                    <a:pt x="54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7" name="Google Shape;8667;p86"/>
            <p:cNvSpPr/>
            <p:nvPr/>
          </p:nvSpPr>
          <p:spPr>
            <a:xfrm>
              <a:off x="-34250375" y="3565950"/>
              <a:ext cx="46500" cy="46500"/>
            </a:xfrm>
            <a:custGeom>
              <a:avLst/>
              <a:gdLst/>
              <a:ahLst/>
              <a:cxnLst/>
              <a:rect l="l" t="t" r="r" b="b"/>
              <a:pathLst>
                <a:path w="1860" h="1860" extrusionOk="0">
                  <a:moveTo>
                    <a:pt x="1" y="1"/>
                  </a:moveTo>
                  <a:lnTo>
                    <a:pt x="1" y="1859"/>
                  </a:lnTo>
                  <a:lnTo>
                    <a:pt x="1860" y="1859"/>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8" name="Google Shape;8668;p86"/>
            <p:cNvSpPr/>
            <p:nvPr/>
          </p:nvSpPr>
          <p:spPr>
            <a:xfrm>
              <a:off x="-34405525" y="3558075"/>
              <a:ext cx="206375" cy="276475"/>
            </a:xfrm>
            <a:custGeom>
              <a:avLst/>
              <a:gdLst/>
              <a:ahLst/>
              <a:cxnLst/>
              <a:rect l="l" t="t" r="r" b="b"/>
              <a:pathLst>
                <a:path w="8255" h="11059" extrusionOk="0">
                  <a:moveTo>
                    <a:pt x="3812" y="1450"/>
                  </a:moveTo>
                  <a:cubicBezTo>
                    <a:pt x="4001" y="1450"/>
                    <a:pt x="4159" y="1607"/>
                    <a:pt x="4159" y="1796"/>
                  </a:cubicBezTo>
                  <a:cubicBezTo>
                    <a:pt x="4159" y="2017"/>
                    <a:pt x="4001" y="2174"/>
                    <a:pt x="3812" y="2174"/>
                  </a:cubicBezTo>
                  <a:cubicBezTo>
                    <a:pt x="3623" y="2174"/>
                    <a:pt x="3466" y="2017"/>
                    <a:pt x="3466" y="1796"/>
                  </a:cubicBezTo>
                  <a:cubicBezTo>
                    <a:pt x="3466" y="1607"/>
                    <a:pt x="3623" y="1450"/>
                    <a:pt x="3812" y="1450"/>
                  </a:cubicBezTo>
                  <a:close/>
                  <a:moveTo>
                    <a:pt x="3812" y="2836"/>
                  </a:moveTo>
                  <a:cubicBezTo>
                    <a:pt x="4001" y="2836"/>
                    <a:pt x="4159" y="2993"/>
                    <a:pt x="4159" y="3183"/>
                  </a:cubicBezTo>
                  <a:lnTo>
                    <a:pt x="4159" y="5293"/>
                  </a:lnTo>
                  <a:cubicBezTo>
                    <a:pt x="4159" y="5482"/>
                    <a:pt x="4001" y="5640"/>
                    <a:pt x="3812" y="5640"/>
                  </a:cubicBezTo>
                  <a:cubicBezTo>
                    <a:pt x="3623" y="5640"/>
                    <a:pt x="3466" y="5482"/>
                    <a:pt x="3466" y="5293"/>
                  </a:cubicBezTo>
                  <a:lnTo>
                    <a:pt x="3466" y="3183"/>
                  </a:lnTo>
                  <a:cubicBezTo>
                    <a:pt x="3466" y="2993"/>
                    <a:pt x="3623" y="2836"/>
                    <a:pt x="3812" y="2836"/>
                  </a:cubicBezTo>
                  <a:close/>
                  <a:moveTo>
                    <a:pt x="5860" y="6301"/>
                  </a:moveTo>
                  <a:cubicBezTo>
                    <a:pt x="6049" y="6301"/>
                    <a:pt x="6207" y="6459"/>
                    <a:pt x="6207" y="6648"/>
                  </a:cubicBezTo>
                  <a:cubicBezTo>
                    <a:pt x="6207" y="6837"/>
                    <a:pt x="6049" y="6995"/>
                    <a:pt x="5860" y="6995"/>
                  </a:cubicBezTo>
                  <a:lnTo>
                    <a:pt x="1733" y="6995"/>
                  </a:lnTo>
                  <a:cubicBezTo>
                    <a:pt x="1544" y="6995"/>
                    <a:pt x="1387" y="6837"/>
                    <a:pt x="1387" y="6648"/>
                  </a:cubicBezTo>
                  <a:cubicBezTo>
                    <a:pt x="1387" y="6459"/>
                    <a:pt x="1544" y="6301"/>
                    <a:pt x="1733" y="6301"/>
                  </a:cubicBezTo>
                  <a:close/>
                  <a:moveTo>
                    <a:pt x="4537" y="7688"/>
                  </a:moveTo>
                  <a:cubicBezTo>
                    <a:pt x="4726" y="7688"/>
                    <a:pt x="4884" y="7845"/>
                    <a:pt x="4884" y="8034"/>
                  </a:cubicBezTo>
                  <a:cubicBezTo>
                    <a:pt x="4884" y="8223"/>
                    <a:pt x="4726" y="8381"/>
                    <a:pt x="4537" y="8381"/>
                  </a:cubicBezTo>
                  <a:lnTo>
                    <a:pt x="1733" y="8381"/>
                  </a:lnTo>
                  <a:cubicBezTo>
                    <a:pt x="1544" y="8381"/>
                    <a:pt x="1387" y="8223"/>
                    <a:pt x="1387" y="8034"/>
                  </a:cubicBezTo>
                  <a:cubicBezTo>
                    <a:pt x="1387" y="7845"/>
                    <a:pt x="1544" y="7688"/>
                    <a:pt x="1733" y="7688"/>
                  </a:cubicBezTo>
                  <a:close/>
                  <a:moveTo>
                    <a:pt x="347" y="1"/>
                  </a:moveTo>
                  <a:cubicBezTo>
                    <a:pt x="158" y="1"/>
                    <a:pt x="0" y="158"/>
                    <a:pt x="0" y="347"/>
                  </a:cubicBezTo>
                  <a:lnTo>
                    <a:pt x="0" y="10681"/>
                  </a:lnTo>
                  <a:cubicBezTo>
                    <a:pt x="0" y="10964"/>
                    <a:pt x="158" y="11059"/>
                    <a:pt x="347" y="11059"/>
                  </a:cubicBezTo>
                  <a:lnTo>
                    <a:pt x="3466" y="11059"/>
                  </a:lnTo>
                  <a:cubicBezTo>
                    <a:pt x="3466" y="10712"/>
                    <a:pt x="3592" y="10366"/>
                    <a:pt x="3844" y="10082"/>
                  </a:cubicBezTo>
                  <a:lnTo>
                    <a:pt x="4254" y="9704"/>
                  </a:lnTo>
                  <a:lnTo>
                    <a:pt x="1702" y="9704"/>
                  </a:lnTo>
                  <a:cubicBezTo>
                    <a:pt x="1481" y="9704"/>
                    <a:pt x="1324" y="9546"/>
                    <a:pt x="1324" y="9326"/>
                  </a:cubicBezTo>
                  <a:cubicBezTo>
                    <a:pt x="1324" y="9137"/>
                    <a:pt x="1481" y="8979"/>
                    <a:pt x="1702" y="8979"/>
                  </a:cubicBezTo>
                  <a:lnTo>
                    <a:pt x="4915" y="8979"/>
                  </a:lnTo>
                  <a:lnTo>
                    <a:pt x="6963" y="6932"/>
                  </a:lnTo>
                  <a:cubicBezTo>
                    <a:pt x="6900" y="6585"/>
                    <a:pt x="6805" y="6238"/>
                    <a:pt x="6931" y="5703"/>
                  </a:cubicBezTo>
                  <a:cubicBezTo>
                    <a:pt x="7089" y="4915"/>
                    <a:pt x="7562" y="4254"/>
                    <a:pt x="8255" y="3876"/>
                  </a:cubicBezTo>
                  <a:lnTo>
                    <a:pt x="8255" y="2773"/>
                  </a:lnTo>
                  <a:lnTo>
                    <a:pt x="5860" y="2773"/>
                  </a:lnTo>
                  <a:cubicBezTo>
                    <a:pt x="5671" y="2773"/>
                    <a:pt x="5514" y="2615"/>
                    <a:pt x="5514" y="2395"/>
                  </a:cubicBezTo>
                  <a:lnTo>
                    <a:pt x="55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69" name="Google Shape;8669;p86"/>
          <p:cNvGrpSpPr/>
          <p:nvPr/>
        </p:nvGrpSpPr>
        <p:grpSpPr>
          <a:xfrm>
            <a:off x="2629755" y="2271008"/>
            <a:ext cx="355557" cy="353615"/>
            <a:chOff x="-34406325" y="3919600"/>
            <a:chExt cx="293025" cy="291425"/>
          </a:xfrm>
          <a:solidFill>
            <a:srgbClr val="00B050"/>
          </a:solidFill>
        </p:grpSpPr>
        <p:sp>
          <p:nvSpPr>
            <p:cNvPr id="8670" name="Google Shape;8670;p86"/>
            <p:cNvSpPr/>
            <p:nvPr/>
          </p:nvSpPr>
          <p:spPr>
            <a:xfrm>
              <a:off x="-34167675" y="3932000"/>
              <a:ext cx="42550" cy="40575"/>
            </a:xfrm>
            <a:custGeom>
              <a:avLst/>
              <a:gdLst/>
              <a:ahLst/>
              <a:cxnLst/>
              <a:rect l="l" t="t" r="r" b="b"/>
              <a:pathLst>
                <a:path w="1702" h="1623" extrusionOk="0">
                  <a:moveTo>
                    <a:pt x="1352" y="0"/>
                  </a:moveTo>
                  <a:cubicBezTo>
                    <a:pt x="1261" y="0"/>
                    <a:pt x="1167" y="24"/>
                    <a:pt x="1104" y="71"/>
                  </a:cubicBezTo>
                  <a:lnTo>
                    <a:pt x="127" y="1079"/>
                  </a:lnTo>
                  <a:cubicBezTo>
                    <a:pt x="1" y="1205"/>
                    <a:pt x="1" y="1426"/>
                    <a:pt x="127" y="1552"/>
                  </a:cubicBezTo>
                  <a:cubicBezTo>
                    <a:pt x="190" y="1599"/>
                    <a:pt x="284" y="1623"/>
                    <a:pt x="375" y="1623"/>
                  </a:cubicBezTo>
                  <a:cubicBezTo>
                    <a:pt x="466" y="1623"/>
                    <a:pt x="552" y="1599"/>
                    <a:pt x="599" y="1552"/>
                  </a:cubicBezTo>
                  <a:lnTo>
                    <a:pt x="1576" y="544"/>
                  </a:lnTo>
                  <a:cubicBezTo>
                    <a:pt x="1702" y="449"/>
                    <a:pt x="1702" y="260"/>
                    <a:pt x="1576" y="71"/>
                  </a:cubicBezTo>
                  <a:cubicBezTo>
                    <a:pt x="1529" y="24"/>
                    <a:pt x="1442" y="0"/>
                    <a:pt x="13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1" name="Google Shape;8671;p86"/>
            <p:cNvSpPr/>
            <p:nvPr/>
          </p:nvSpPr>
          <p:spPr>
            <a:xfrm>
              <a:off x="-34286600" y="3922950"/>
              <a:ext cx="171725" cy="167575"/>
            </a:xfrm>
            <a:custGeom>
              <a:avLst/>
              <a:gdLst/>
              <a:ahLst/>
              <a:cxnLst/>
              <a:rect l="l" t="t" r="r" b="b"/>
              <a:pathLst>
                <a:path w="6869" h="6703" extrusionOk="0">
                  <a:moveTo>
                    <a:pt x="772" y="0"/>
                  </a:moveTo>
                  <a:cubicBezTo>
                    <a:pt x="599" y="0"/>
                    <a:pt x="426" y="71"/>
                    <a:pt x="284" y="213"/>
                  </a:cubicBezTo>
                  <a:cubicBezTo>
                    <a:pt x="1" y="496"/>
                    <a:pt x="1" y="937"/>
                    <a:pt x="284" y="1189"/>
                  </a:cubicBezTo>
                  <a:lnTo>
                    <a:pt x="5608" y="6514"/>
                  </a:lnTo>
                  <a:cubicBezTo>
                    <a:pt x="5734" y="6640"/>
                    <a:pt x="5908" y="6703"/>
                    <a:pt x="6085" y="6703"/>
                  </a:cubicBezTo>
                  <a:cubicBezTo>
                    <a:pt x="6262" y="6703"/>
                    <a:pt x="6443" y="6640"/>
                    <a:pt x="6585" y="6514"/>
                  </a:cubicBezTo>
                  <a:cubicBezTo>
                    <a:pt x="6869" y="6230"/>
                    <a:pt x="6869" y="5821"/>
                    <a:pt x="6585" y="5537"/>
                  </a:cubicBezTo>
                  <a:lnTo>
                    <a:pt x="1261" y="213"/>
                  </a:lnTo>
                  <a:cubicBezTo>
                    <a:pt x="1119" y="71"/>
                    <a:pt x="946" y="0"/>
                    <a:pt x="7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2" name="Google Shape;8672;p86"/>
            <p:cNvSpPr/>
            <p:nvPr/>
          </p:nvSpPr>
          <p:spPr>
            <a:xfrm>
              <a:off x="-34406325" y="4115900"/>
              <a:ext cx="98475" cy="95125"/>
            </a:xfrm>
            <a:custGeom>
              <a:avLst/>
              <a:gdLst/>
              <a:ahLst/>
              <a:cxnLst/>
              <a:rect l="l" t="t" r="r" b="b"/>
              <a:pathLst>
                <a:path w="3939" h="3805" extrusionOk="0">
                  <a:moveTo>
                    <a:pt x="757" y="1"/>
                  </a:moveTo>
                  <a:cubicBezTo>
                    <a:pt x="576" y="1"/>
                    <a:pt x="395" y="72"/>
                    <a:pt x="253" y="213"/>
                  </a:cubicBezTo>
                  <a:cubicBezTo>
                    <a:pt x="1" y="497"/>
                    <a:pt x="1" y="938"/>
                    <a:pt x="253" y="1190"/>
                  </a:cubicBezTo>
                  <a:lnTo>
                    <a:pt x="2679" y="3616"/>
                  </a:lnTo>
                  <a:cubicBezTo>
                    <a:pt x="2805" y="3742"/>
                    <a:pt x="2978" y="3805"/>
                    <a:pt x="3155" y="3805"/>
                  </a:cubicBezTo>
                  <a:cubicBezTo>
                    <a:pt x="3332" y="3805"/>
                    <a:pt x="3514" y="3742"/>
                    <a:pt x="3655" y="3616"/>
                  </a:cubicBezTo>
                  <a:cubicBezTo>
                    <a:pt x="3939" y="3332"/>
                    <a:pt x="3939" y="2891"/>
                    <a:pt x="3655" y="2608"/>
                  </a:cubicBezTo>
                  <a:lnTo>
                    <a:pt x="1261" y="213"/>
                  </a:lnTo>
                  <a:cubicBezTo>
                    <a:pt x="1119" y="72"/>
                    <a:pt x="938" y="1"/>
                    <a:pt x="7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86"/>
            <p:cNvSpPr/>
            <p:nvPr/>
          </p:nvSpPr>
          <p:spPr>
            <a:xfrm>
              <a:off x="-34364575" y="3966850"/>
              <a:ext cx="204025" cy="204025"/>
            </a:xfrm>
            <a:custGeom>
              <a:avLst/>
              <a:gdLst/>
              <a:ahLst/>
              <a:cxnLst/>
              <a:rect l="l" t="t" r="r" b="b"/>
              <a:pathLst>
                <a:path w="8161" h="8161" extrusionOk="0">
                  <a:moveTo>
                    <a:pt x="2994" y="1"/>
                  </a:moveTo>
                  <a:lnTo>
                    <a:pt x="2489" y="1576"/>
                  </a:lnTo>
                  <a:cubicBezTo>
                    <a:pt x="1985" y="3088"/>
                    <a:pt x="1166" y="4474"/>
                    <a:pt x="1" y="5703"/>
                  </a:cubicBezTo>
                  <a:lnTo>
                    <a:pt x="2458" y="8160"/>
                  </a:lnTo>
                  <a:cubicBezTo>
                    <a:pt x="3687" y="6995"/>
                    <a:pt x="5104" y="6175"/>
                    <a:pt x="6585" y="5671"/>
                  </a:cubicBezTo>
                  <a:lnTo>
                    <a:pt x="8160" y="5136"/>
                  </a:lnTo>
                  <a:lnTo>
                    <a:pt x="299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86"/>
            <p:cNvSpPr/>
            <p:nvPr/>
          </p:nvSpPr>
          <p:spPr>
            <a:xfrm>
              <a:off x="-34200750" y="3919600"/>
              <a:ext cx="17350" cy="33875"/>
            </a:xfrm>
            <a:custGeom>
              <a:avLst/>
              <a:gdLst/>
              <a:ahLst/>
              <a:cxnLst/>
              <a:rect l="l" t="t" r="r" b="b"/>
              <a:pathLst>
                <a:path w="694" h="1355" extrusionOk="0">
                  <a:moveTo>
                    <a:pt x="347" y="0"/>
                  </a:moveTo>
                  <a:cubicBezTo>
                    <a:pt x="158" y="0"/>
                    <a:pt x="1" y="158"/>
                    <a:pt x="1" y="347"/>
                  </a:cubicBezTo>
                  <a:lnTo>
                    <a:pt x="1" y="1008"/>
                  </a:lnTo>
                  <a:cubicBezTo>
                    <a:pt x="1" y="1229"/>
                    <a:pt x="158" y="1355"/>
                    <a:pt x="347" y="1355"/>
                  </a:cubicBezTo>
                  <a:cubicBezTo>
                    <a:pt x="536" y="1355"/>
                    <a:pt x="694" y="1229"/>
                    <a:pt x="694" y="1008"/>
                  </a:cubicBezTo>
                  <a:lnTo>
                    <a:pt x="694" y="347"/>
                  </a:lnTo>
                  <a:cubicBezTo>
                    <a:pt x="694"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5" name="Google Shape;8675;p86"/>
            <p:cNvSpPr/>
            <p:nvPr/>
          </p:nvSpPr>
          <p:spPr>
            <a:xfrm>
              <a:off x="-34147975" y="3989700"/>
              <a:ext cx="34675" cy="17350"/>
            </a:xfrm>
            <a:custGeom>
              <a:avLst/>
              <a:gdLst/>
              <a:ahLst/>
              <a:cxnLst/>
              <a:rect l="l" t="t" r="r" b="b"/>
              <a:pathLst>
                <a:path w="1387" h="694" extrusionOk="0">
                  <a:moveTo>
                    <a:pt x="379" y="0"/>
                  </a:moveTo>
                  <a:cubicBezTo>
                    <a:pt x="158" y="0"/>
                    <a:pt x="0" y="126"/>
                    <a:pt x="0" y="347"/>
                  </a:cubicBezTo>
                  <a:cubicBezTo>
                    <a:pt x="0" y="536"/>
                    <a:pt x="158" y="693"/>
                    <a:pt x="379" y="693"/>
                  </a:cubicBezTo>
                  <a:lnTo>
                    <a:pt x="1040" y="693"/>
                  </a:lnTo>
                  <a:cubicBezTo>
                    <a:pt x="1229" y="693"/>
                    <a:pt x="1387" y="536"/>
                    <a:pt x="1387" y="347"/>
                  </a:cubicBezTo>
                  <a:cubicBezTo>
                    <a:pt x="1387" y="126"/>
                    <a:pt x="1229"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6" name="Google Shape;8676;p86"/>
            <p:cNvSpPr/>
            <p:nvPr/>
          </p:nvSpPr>
          <p:spPr>
            <a:xfrm>
              <a:off x="-34278725" y="4116500"/>
              <a:ext cx="116600" cy="68600"/>
            </a:xfrm>
            <a:custGeom>
              <a:avLst/>
              <a:gdLst/>
              <a:ahLst/>
              <a:cxnLst/>
              <a:rect l="l" t="t" r="r" b="b"/>
              <a:pathLst>
                <a:path w="4664" h="2744" extrusionOk="0">
                  <a:moveTo>
                    <a:pt x="4411" y="0"/>
                  </a:moveTo>
                  <a:lnTo>
                    <a:pt x="3750" y="221"/>
                  </a:lnTo>
                  <a:cubicBezTo>
                    <a:pt x="3907" y="378"/>
                    <a:pt x="3813" y="631"/>
                    <a:pt x="3624" y="694"/>
                  </a:cubicBezTo>
                  <a:lnTo>
                    <a:pt x="1072" y="2017"/>
                  </a:lnTo>
                  <a:cubicBezTo>
                    <a:pt x="1030" y="2038"/>
                    <a:pt x="984" y="2048"/>
                    <a:pt x="938" y="2048"/>
                  </a:cubicBezTo>
                  <a:cubicBezTo>
                    <a:pt x="844" y="2048"/>
                    <a:pt x="746" y="2006"/>
                    <a:pt x="662" y="1922"/>
                  </a:cubicBezTo>
                  <a:lnTo>
                    <a:pt x="568" y="1796"/>
                  </a:lnTo>
                  <a:cubicBezTo>
                    <a:pt x="347" y="1922"/>
                    <a:pt x="190" y="2080"/>
                    <a:pt x="1" y="2237"/>
                  </a:cubicBezTo>
                  <a:lnTo>
                    <a:pt x="190" y="2426"/>
                  </a:lnTo>
                  <a:cubicBezTo>
                    <a:pt x="395" y="2632"/>
                    <a:pt x="669" y="2744"/>
                    <a:pt x="947" y="2744"/>
                  </a:cubicBezTo>
                  <a:cubicBezTo>
                    <a:pt x="1095" y="2744"/>
                    <a:pt x="1245" y="2712"/>
                    <a:pt x="1387" y="2647"/>
                  </a:cubicBezTo>
                  <a:lnTo>
                    <a:pt x="3939" y="1324"/>
                  </a:lnTo>
                  <a:cubicBezTo>
                    <a:pt x="4411" y="1103"/>
                    <a:pt x="4663" y="505"/>
                    <a:pt x="44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7" name="Google Shape;8677;p86"/>
          <p:cNvGrpSpPr/>
          <p:nvPr/>
        </p:nvGrpSpPr>
        <p:grpSpPr>
          <a:xfrm>
            <a:off x="1293653" y="2750371"/>
            <a:ext cx="353645" cy="342179"/>
            <a:chOff x="-32568800" y="3232000"/>
            <a:chExt cx="291450" cy="282000"/>
          </a:xfrm>
          <a:solidFill>
            <a:srgbClr val="00B050"/>
          </a:solidFill>
        </p:grpSpPr>
        <p:sp>
          <p:nvSpPr>
            <p:cNvPr id="8678" name="Google Shape;8678;p86"/>
            <p:cNvSpPr/>
            <p:nvPr/>
          </p:nvSpPr>
          <p:spPr>
            <a:xfrm>
              <a:off x="-32545150" y="3232000"/>
              <a:ext cx="244175" cy="246550"/>
            </a:xfrm>
            <a:custGeom>
              <a:avLst/>
              <a:gdLst/>
              <a:ahLst/>
              <a:cxnLst/>
              <a:rect l="l" t="t" r="r" b="b"/>
              <a:pathLst>
                <a:path w="9767" h="9862" extrusionOk="0">
                  <a:moveTo>
                    <a:pt x="4883" y="1"/>
                  </a:moveTo>
                  <a:cubicBezTo>
                    <a:pt x="4505" y="1"/>
                    <a:pt x="4222" y="316"/>
                    <a:pt x="4222" y="662"/>
                  </a:cubicBezTo>
                  <a:lnTo>
                    <a:pt x="4222" y="4128"/>
                  </a:lnTo>
                  <a:cubicBezTo>
                    <a:pt x="4159" y="4033"/>
                    <a:pt x="2899" y="1859"/>
                    <a:pt x="2772" y="1702"/>
                  </a:cubicBezTo>
                  <a:cubicBezTo>
                    <a:pt x="2639" y="1479"/>
                    <a:pt x="2394" y="1350"/>
                    <a:pt x="2151" y="1350"/>
                  </a:cubicBezTo>
                  <a:cubicBezTo>
                    <a:pt x="2051" y="1350"/>
                    <a:pt x="1951" y="1372"/>
                    <a:pt x="1859" y="1418"/>
                  </a:cubicBezTo>
                  <a:cubicBezTo>
                    <a:pt x="1512" y="1576"/>
                    <a:pt x="1386" y="2017"/>
                    <a:pt x="1544" y="2332"/>
                  </a:cubicBezTo>
                  <a:cubicBezTo>
                    <a:pt x="1544" y="2363"/>
                    <a:pt x="2804" y="4947"/>
                    <a:pt x="2836" y="4947"/>
                  </a:cubicBezTo>
                  <a:cubicBezTo>
                    <a:pt x="3434" y="4947"/>
                    <a:pt x="5261" y="4947"/>
                    <a:pt x="5261" y="6617"/>
                  </a:cubicBezTo>
                  <a:cubicBezTo>
                    <a:pt x="5261" y="6806"/>
                    <a:pt x="5104" y="6963"/>
                    <a:pt x="4883" y="6963"/>
                  </a:cubicBezTo>
                  <a:cubicBezTo>
                    <a:pt x="4694" y="6963"/>
                    <a:pt x="4537" y="6806"/>
                    <a:pt x="4537" y="6617"/>
                  </a:cubicBezTo>
                  <a:cubicBezTo>
                    <a:pt x="4537" y="6018"/>
                    <a:pt x="4253" y="5640"/>
                    <a:pt x="3056" y="5608"/>
                  </a:cubicBezTo>
                  <a:cubicBezTo>
                    <a:pt x="3056" y="5608"/>
                    <a:pt x="1260" y="4254"/>
                    <a:pt x="1197" y="4191"/>
                  </a:cubicBezTo>
                  <a:cubicBezTo>
                    <a:pt x="1060" y="4084"/>
                    <a:pt x="901" y="4029"/>
                    <a:pt x="745" y="4029"/>
                  </a:cubicBezTo>
                  <a:cubicBezTo>
                    <a:pt x="578" y="4029"/>
                    <a:pt x="414" y="4092"/>
                    <a:pt x="284" y="4222"/>
                  </a:cubicBezTo>
                  <a:cubicBezTo>
                    <a:pt x="0" y="4506"/>
                    <a:pt x="0" y="4915"/>
                    <a:pt x="284" y="5199"/>
                  </a:cubicBezTo>
                  <a:lnTo>
                    <a:pt x="1859" y="6774"/>
                  </a:lnTo>
                  <a:cubicBezTo>
                    <a:pt x="2048" y="6963"/>
                    <a:pt x="2142" y="7215"/>
                    <a:pt x="2142" y="7436"/>
                  </a:cubicBezTo>
                  <a:cubicBezTo>
                    <a:pt x="2142" y="8034"/>
                    <a:pt x="2520" y="8538"/>
                    <a:pt x="3088" y="8759"/>
                  </a:cubicBezTo>
                  <a:cubicBezTo>
                    <a:pt x="3245" y="8790"/>
                    <a:pt x="3371" y="8948"/>
                    <a:pt x="3434" y="9074"/>
                  </a:cubicBezTo>
                  <a:cubicBezTo>
                    <a:pt x="2426" y="8979"/>
                    <a:pt x="1260" y="8790"/>
                    <a:pt x="1103" y="8475"/>
                  </a:cubicBezTo>
                  <a:cubicBezTo>
                    <a:pt x="1103" y="8475"/>
                    <a:pt x="1197" y="8349"/>
                    <a:pt x="1638" y="8192"/>
                  </a:cubicBezTo>
                  <a:cubicBezTo>
                    <a:pt x="1544" y="8003"/>
                    <a:pt x="1481" y="7751"/>
                    <a:pt x="1481" y="7530"/>
                  </a:cubicBezTo>
                  <a:cubicBezTo>
                    <a:pt x="756" y="7782"/>
                    <a:pt x="441" y="8066"/>
                    <a:pt x="441" y="8475"/>
                  </a:cubicBezTo>
                  <a:cubicBezTo>
                    <a:pt x="441" y="9641"/>
                    <a:pt x="3718" y="9862"/>
                    <a:pt x="4883" y="9862"/>
                  </a:cubicBezTo>
                  <a:cubicBezTo>
                    <a:pt x="6081" y="9862"/>
                    <a:pt x="9357" y="9641"/>
                    <a:pt x="9357" y="8475"/>
                  </a:cubicBezTo>
                  <a:cubicBezTo>
                    <a:pt x="9357" y="8066"/>
                    <a:pt x="8979" y="7751"/>
                    <a:pt x="8317" y="7530"/>
                  </a:cubicBezTo>
                  <a:cubicBezTo>
                    <a:pt x="8317" y="7782"/>
                    <a:pt x="8286" y="8003"/>
                    <a:pt x="8160" y="8192"/>
                  </a:cubicBezTo>
                  <a:cubicBezTo>
                    <a:pt x="8286" y="8255"/>
                    <a:pt x="8349" y="8286"/>
                    <a:pt x="8443" y="8318"/>
                  </a:cubicBezTo>
                  <a:lnTo>
                    <a:pt x="8664" y="8444"/>
                  </a:lnTo>
                  <a:cubicBezTo>
                    <a:pt x="8475" y="8790"/>
                    <a:pt x="7372" y="8948"/>
                    <a:pt x="6364" y="9074"/>
                  </a:cubicBezTo>
                  <a:cubicBezTo>
                    <a:pt x="6427" y="8979"/>
                    <a:pt x="6553" y="8885"/>
                    <a:pt x="6711" y="8822"/>
                  </a:cubicBezTo>
                  <a:cubicBezTo>
                    <a:pt x="7246" y="8633"/>
                    <a:pt x="7656" y="8129"/>
                    <a:pt x="7656" y="7530"/>
                  </a:cubicBezTo>
                  <a:lnTo>
                    <a:pt x="7656" y="6428"/>
                  </a:lnTo>
                  <a:lnTo>
                    <a:pt x="9515" y="4569"/>
                  </a:lnTo>
                  <a:cubicBezTo>
                    <a:pt x="9767" y="4317"/>
                    <a:pt x="9767" y="3876"/>
                    <a:pt x="9515" y="3592"/>
                  </a:cubicBezTo>
                  <a:cubicBezTo>
                    <a:pt x="9373" y="3450"/>
                    <a:pt x="9192" y="3379"/>
                    <a:pt x="9010" y="3379"/>
                  </a:cubicBezTo>
                  <a:cubicBezTo>
                    <a:pt x="8829" y="3379"/>
                    <a:pt x="8648" y="3450"/>
                    <a:pt x="8506" y="3592"/>
                  </a:cubicBezTo>
                  <a:cubicBezTo>
                    <a:pt x="8191" y="3876"/>
                    <a:pt x="7498" y="4411"/>
                    <a:pt x="7026" y="4789"/>
                  </a:cubicBezTo>
                  <a:cubicBezTo>
                    <a:pt x="7089" y="4663"/>
                    <a:pt x="8191" y="2426"/>
                    <a:pt x="8254" y="2332"/>
                  </a:cubicBezTo>
                  <a:cubicBezTo>
                    <a:pt x="8412" y="1985"/>
                    <a:pt x="8286" y="1576"/>
                    <a:pt x="7939" y="1418"/>
                  </a:cubicBezTo>
                  <a:cubicBezTo>
                    <a:pt x="7847" y="1372"/>
                    <a:pt x="7747" y="1350"/>
                    <a:pt x="7647" y="1350"/>
                  </a:cubicBezTo>
                  <a:cubicBezTo>
                    <a:pt x="7404" y="1350"/>
                    <a:pt x="7159" y="1479"/>
                    <a:pt x="7026" y="1702"/>
                  </a:cubicBezTo>
                  <a:cubicBezTo>
                    <a:pt x="6900" y="1859"/>
                    <a:pt x="5639" y="4033"/>
                    <a:pt x="5576" y="4128"/>
                  </a:cubicBezTo>
                  <a:lnTo>
                    <a:pt x="5576" y="662"/>
                  </a:lnTo>
                  <a:cubicBezTo>
                    <a:pt x="5576" y="284"/>
                    <a:pt x="5261" y="1"/>
                    <a:pt x="48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9" name="Google Shape;8679;p86"/>
            <p:cNvSpPr/>
            <p:nvPr/>
          </p:nvSpPr>
          <p:spPr>
            <a:xfrm>
              <a:off x="-32568800" y="3392675"/>
              <a:ext cx="291450" cy="121325"/>
            </a:xfrm>
            <a:custGeom>
              <a:avLst/>
              <a:gdLst/>
              <a:ahLst/>
              <a:cxnLst/>
              <a:rect l="l" t="t" r="r" b="b"/>
              <a:pathLst>
                <a:path w="11658" h="4853" extrusionOk="0">
                  <a:moveTo>
                    <a:pt x="9578" y="1"/>
                  </a:moveTo>
                  <a:lnTo>
                    <a:pt x="9263" y="316"/>
                  </a:lnTo>
                  <a:lnTo>
                    <a:pt x="9263" y="631"/>
                  </a:lnTo>
                  <a:cubicBezTo>
                    <a:pt x="10335" y="1040"/>
                    <a:pt x="10965" y="1576"/>
                    <a:pt x="10965" y="2143"/>
                  </a:cubicBezTo>
                  <a:cubicBezTo>
                    <a:pt x="10965" y="3119"/>
                    <a:pt x="8885" y="4191"/>
                    <a:pt x="5829" y="4191"/>
                  </a:cubicBezTo>
                  <a:cubicBezTo>
                    <a:pt x="2805" y="4191"/>
                    <a:pt x="726" y="3119"/>
                    <a:pt x="726" y="2143"/>
                  </a:cubicBezTo>
                  <a:cubicBezTo>
                    <a:pt x="726" y="1607"/>
                    <a:pt x="1261" y="1103"/>
                    <a:pt x="2175" y="725"/>
                  </a:cubicBezTo>
                  <a:lnTo>
                    <a:pt x="1671" y="190"/>
                  </a:lnTo>
                  <a:cubicBezTo>
                    <a:pt x="631" y="725"/>
                    <a:pt x="1" y="1387"/>
                    <a:pt x="1" y="2111"/>
                  </a:cubicBezTo>
                  <a:cubicBezTo>
                    <a:pt x="1" y="3655"/>
                    <a:pt x="2584" y="4852"/>
                    <a:pt x="5829" y="4852"/>
                  </a:cubicBezTo>
                  <a:cubicBezTo>
                    <a:pt x="9106" y="4852"/>
                    <a:pt x="11658" y="3624"/>
                    <a:pt x="11658" y="2111"/>
                  </a:cubicBezTo>
                  <a:cubicBezTo>
                    <a:pt x="11658" y="1261"/>
                    <a:pt x="10870" y="505"/>
                    <a:pt x="95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80" name="Google Shape;8680;p86"/>
          <p:cNvGrpSpPr/>
          <p:nvPr/>
        </p:nvGrpSpPr>
        <p:grpSpPr>
          <a:xfrm>
            <a:off x="1293183" y="3215281"/>
            <a:ext cx="354586" cy="353645"/>
            <a:chOff x="-32569575" y="3586425"/>
            <a:chExt cx="292225" cy="291450"/>
          </a:xfrm>
          <a:solidFill>
            <a:srgbClr val="00B050"/>
          </a:solidFill>
        </p:grpSpPr>
        <p:sp>
          <p:nvSpPr>
            <p:cNvPr id="8681" name="Google Shape;8681;p86"/>
            <p:cNvSpPr/>
            <p:nvPr/>
          </p:nvSpPr>
          <p:spPr>
            <a:xfrm>
              <a:off x="-32569575" y="3672275"/>
              <a:ext cx="292225" cy="205600"/>
            </a:xfrm>
            <a:custGeom>
              <a:avLst/>
              <a:gdLst/>
              <a:ahLst/>
              <a:cxnLst/>
              <a:rect l="l" t="t" r="r" b="b"/>
              <a:pathLst>
                <a:path w="11689" h="8224" extrusionOk="0">
                  <a:moveTo>
                    <a:pt x="5860" y="1"/>
                  </a:moveTo>
                  <a:cubicBezTo>
                    <a:pt x="4506" y="1"/>
                    <a:pt x="3340" y="1040"/>
                    <a:pt x="3151" y="2332"/>
                  </a:cubicBezTo>
                  <a:cubicBezTo>
                    <a:pt x="3119" y="2521"/>
                    <a:pt x="3277" y="2710"/>
                    <a:pt x="3497" y="2710"/>
                  </a:cubicBezTo>
                  <a:lnTo>
                    <a:pt x="5514" y="2710"/>
                  </a:lnTo>
                  <a:lnTo>
                    <a:pt x="5514" y="3435"/>
                  </a:lnTo>
                  <a:lnTo>
                    <a:pt x="2395" y="3435"/>
                  </a:lnTo>
                  <a:cubicBezTo>
                    <a:pt x="1859" y="3435"/>
                    <a:pt x="1387" y="3907"/>
                    <a:pt x="1387" y="4443"/>
                  </a:cubicBezTo>
                  <a:lnTo>
                    <a:pt x="1387" y="4852"/>
                  </a:lnTo>
                  <a:cubicBezTo>
                    <a:pt x="599" y="5010"/>
                    <a:pt x="0" y="5703"/>
                    <a:pt x="0" y="6554"/>
                  </a:cubicBezTo>
                  <a:cubicBezTo>
                    <a:pt x="0" y="7499"/>
                    <a:pt x="757" y="8223"/>
                    <a:pt x="1702" y="8223"/>
                  </a:cubicBezTo>
                  <a:cubicBezTo>
                    <a:pt x="2647" y="8223"/>
                    <a:pt x="3403" y="7499"/>
                    <a:pt x="3403" y="6554"/>
                  </a:cubicBezTo>
                  <a:cubicBezTo>
                    <a:pt x="3403" y="5703"/>
                    <a:pt x="2804" y="5041"/>
                    <a:pt x="2017" y="4852"/>
                  </a:cubicBezTo>
                  <a:lnTo>
                    <a:pt x="2017" y="4443"/>
                  </a:lnTo>
                  <a:cubicBezTo>
                    <a:pt x="2017" y="4254"/>
                    <a:pt x="2174" y="4096"/>
                    <a:pt x="2363" y="4096"/>
                  </a:cubicBezTo>
                  <a:lnTo>
                    <a:pt x="5482" y="4096"/>
                  </a:lnTo>
                  <a:lnTo>
                    <a:pt x="5482" y="4821"/>
                  </a:lnTo>
                  <a:cubicBezTo>
                    <a:pt x="4695" y="4978"/>
                    <a:pt x="4096" y="5672"/>
                    <a:pt x="4096" y="6491"/>
                  </a:cubicBezTo>
                  <a:cubicBezTo>
                    <a:pt x="4096" y="7436"/>
                    <a:pt x="4852" y="8192"/>
                    <a:pt x="5797" y="8192"/>
                  </a:cubicBezTo>
                  <a:cubicBezTo>
                    <a:pt x="6742" y="8192"/>
                    <a:pt x="7499" y="7436"/>
                    <a:pt x="7499" y="6491"/>
                  </a:cubicBezTo>
                  <a:cubicBezTo>
                    <a:pt x="7499" y="5672"/>
                    <a:pt x="6900" y="5010"/>
                    <a:pt x="6112" y="4821"/>
                  </a:cubicBezTo>
                  <a:lnTo>
                    <a:pt x="6112" y="4096"/>
                  </a:lnTo>
                  <a:lnTo>
                    <a:pt x="9231" y="4096"/>
                  </a:lnTo>
                  <a:cubicBezTo>
                    <a:pt x="9420" y="4096"/>
                    <a:pt x="9578" y="4254"/>
                    <a:pt x="9578" y="4443"/>
                  </a:cubicBezTo>
                  <a:lnTo>
                    <a:pt x="9578" y="4852"/>
                  </a:lnTo>
                  <a:cubicBezTo>
                    <a:pt x="8790" y="5010"/>
                    <a:pt x="8192" y="5703"/>
                    <a:pt x="8192" y="6554"/>
                  </a:cubicBezTo>
                  <a:cubicBezTo>
                    <a:pt x="8192" y="7499"/>
                    <a:pt x="8948" y="8223"/>
                    <a:pt x="9893" y="8223"/>
                  </a:cubicBezTo>
                  <a:cubicBezTo>
                    <a:pt x="10838" y="8223"/>
                    <a:pt x="11594" y="7499"/>
                    <a:pt x="11594" y="6554"/>
                  </a:cubicBezTo>
                  <a:cubicBezTo>
                    <a:pt x="11689" y="5703"/>
                    <a:pt x="11153" y="5010"/>
                    <a:pt x="10366" y="4852"/>
                  </a:cubicBezTo>
                  <a:lnTo>
                    <a:pt x="10366" y="4443"/>
                  </a:lnTo>
                  <a:cubicBezTo>
                    <a:pt x="10366" y="3907"/>
                    <a:pt x="9893" y="3435"/>
                    <a:pt x="9326" y="3435"/>
                  </a:cubicBezTo>
                  <a:lnTo>
                    <a:pt x="6238" y="3435"/>
                  </a:lnTo>
                  <a:lnTo>
                    <a:pt x="6238" y="2710"/>
                  </a:lnTo>
                  <a:lnTo>
                    <a:pt x="8223" y="2710"/>
                  </a:lnTo>
                  <a:cubicBezTo>
                    <a:pt x="8444" y="2710"/>
                    <a:pt x="8601" y="2521"/>
                    <a:pt x="8601" y="2332"/>
                  </a:cubicBezTo>
                  <a:cubicBezTo>
                    <a:pt x="8381" y="977"/>
                    <a:pt x="7247" y="1"/>
                    <a:pt x="58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2" name="Google Shape;8682;p86"/>
            <p:cNvSpPr/>
            <p:nvPr/>
          </p:nvSpPr>
          <p:spPr>
            <a:xfrm>
              <a:off x="-32456950" y="3586425"/>
              <a:ext cx="68550" cy="69350"/>
            </a:xfrm>
            <a:custGeom>
              <a:avLst/>
              <a:gdLst/>
              <a:ahLst/>
              <a:cxnLst/>
              <a:rect l="l" t="t" r="r" b="b"/>
              <a:pathLst>
                <a:path w="2742" h="2774" extrusionOk="0">
                  <a:moveTo>
                    <a:pt x="1355" y="1"/>
                  </a:moveTo>
                  <a:cubicBezTo>
                    <a:pt x="631" y="1"/>
                    <a:pt x="1" y="631"/>
                    <a:pt x="1" y="1387"/>
                  </a:cubicBezTo>
                  <a:cubicBezTo>
                    <a:pt x="1" y="2143"/>
                    <a:pt x="631" y="2773"/>
                    <a:pt x="1355" y="2773"/>
                  </a:cubicBezTo>
                  <a:cubicBezTo>
                    <a:pt x="2111" y="2773"/>
                    <a:pt x="2742" y="2143"/>
                    <a:pt x="2742" y="1387"/>
                  </a:cubicBezTo>
                  <a:cubicBezTo>
                    <a:pt x="2742" y="631"/>
                    <a:pt x="2111" y="1"/>
                    <a:pt x="13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83" name="Google Shape;8683;p86"/>
          <p:cNvGrpSpPr/>
          <p:nvPr/>
        </p:nvGrpSpPr>
        <p:grpSpPr>
          <a:xfrm>
            <a:off x="1284098" y="3679873"/>
            <a:ext cx="372756" cy="354343"/>
            <a:chOff x="-32576675" y="3944600"/>
            <a:chExt cx="307200" cy="292025"/>
          </a:xfrm>
          <a:solidFill>
            <a:srgbClr val="00B050"/>
          </a:solidFill>
        </p:grpSpPr>
        <p:sp>
          <p:nvSpPr>
            <p:cNvPr id="8684" name="Google Shape;8684;p86"/>
            <p:cNvSpPr/>
            <p:nvPr/>
          </p:nvSpPr>
          <p:spPr>
            <a:xfrm>
              <a:off x="-32482950" y="3944600"/>
              <a:ext cx="213475" cy="214650"/>
            </a:xfrm>
            <a:custGeom>
              <a:avLst/>
              <a:gdLst/>
              <a:ahLst/>
              <a:cxnLst/>
              <a:rect l="l" t="t" r="r" b="b"/>
              <a:pathLst>
                <a:path w="8539" h="8586" extrusionOk="0">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5" name="Google Shape;8685;p86"/>
            <p:cNvSpPr/>
            <p:nvPr/>
          </p:nvSpPr>
          <p:spPr>
            <a:xfrm>
              <a:off x="-32576675" y="4020200"/>
              <a:ext cx="215850" cy="216425"/>
            </a:xfrm>
            <a:custGeom>
              <a:avLst/>
              <a:gdLst/>
              <a:ahLst/>
              <a:cxnLst/>
              <a:rect l="l" t="t" r="r" b="b"/>
              <a:pathLst>
                <a:path w="8634" h="8657" extrusionOk="0">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86" name="Google Shape;8686;p86"/>
          <p:cNvGrpSpPr/>
          <p:nvPr/>
        </p:nvGrpSpPr>
        <p:grpSpPr>
          <a:xfrm>
            <a:off x="3529065" y="2744168"/>
            <a:ext cx="354586" cy="354586"/>
            <a:chOff x="-30735200" y="3192625"/>
            <a:chExt cx="292225" cy="292225"/>
          </a:xfrm>
          <a:solidFill>
            <a:srgbClr val="00B050"/>
          </a:solidFill>
        </p:grpSpPr>
        <p:sp>
          <p:nvSpPr>
            <p:cNvPr id="8687" name="Google Shape;8687;p86"/>
            <p:cNvSpPr/>
            <p:nvPr/>
          </p:nvSpPr>
          <p:spPr>
            <a:xfrm>
              <a:off x="-30665100" y="3192625"/>
              <a:ext cx="175650" cy="223700"/>
            </a:xfrm>
            <a:custGeom>
              <a:avLst/>
              <a:gdLst/>
              <a:ahLst/>
              <a:cxnLst/>
              <a:rect l="l" t="t" r="r" b="b"/>
              <a:pathLst>
                <a:path w="7026" h="8948" extrusionOk="0">
                  <a:moveTo>
                    <a:pt x="2363" y="0"/>
                  </a:moveTo>
                  <a:cubicBezTo>
                    <a:pt x="2143" y="0"/>
                    <a:pt x="1985" y="158"/>
                    <a:pt x="1985" y="378"/>
                  </a:cubicBezTo>
                  <a:cubicBezTo>
                    <a:pt x="1985" y="567"/>
                    <a:pt x="2143" y="725"/>
                    <a:pt x="2363" y="725"/>
                  </a:cubicBezTo>
                  <a:lnTo>
                    <a:pt x="2710" y="725"/>
                  </a:lnTo>
                  <a:lnTo>
                    <a:pt x="2710" y="1576"/>
                  </a:lnTo>
                  <a:cubicBezTo>
                    <a:pt x="1135" y="2017"/>
                    <a:pt x="0" y="3466"/>
                    <a:pt x="0" y="5199"/>
                  </a:cubicBezTo>
                  <a:cubicBezTo>
                    <a:pt x="0" y="7278"/>
                    <a:pt x="1670" y="8948"/>
                    <a:pt x="3718" y="8948"/>
                  </a:cubicBezTo>
                  <a:cubicBezTo>
                    <a:pt x="3970" y="8948"/>
                    <a:pt x="4159" y="8916"/>
                    <a:pt x="4348" y="8853"/>
                  </a:cubicBezTo>
                  <a:cubicBezTo>
                    <a:pt x="4159" y="8664"/>
                    <a:pt x="4033" y="8381"/>
                    <a:pt x="4033" y="8066"/>
                  </a:cubicBezTo>
                  <a:cubicBezTo>
                    <a:pt x="4033" y="7877"/>
                    <a:pt x="4096" y="7687"/>
                    <a:pt x="4191" y="7530"/>
                  </a:cubicBezTo>
                  <a:lnTo>
                    <a:pt x="4191" y="7530"/>
                  </a:lnTo>
                  <a:cubicBezTo>
                    <a:pt x="4033" y="7561"/>
                    <a:pt x="3876" y="7561"/>
                    <a:pt x="3686" y="7561"/>
                  </a:cubicBezTo>
                  <a:cubicBezTo>
                    <a:pt x="2363" y="7561"/>
                    <a:pt x="1292" y="6522"/>
                    <a:pt x="1292" y="5167"/>
                  </a:cubicBezTo>
                  <a:cubicBezTo>
                    <a:pt x="1292" y="3844"/>
                    <a:pt x="2363" y="2773"/>
                    <a:pt x="3686" y="2773"/>
                  </a:cubicBezTo>
                  <a:cubicBezTo>
                    <a:pt x="4348" y="2773"/>
                    <a:pt x="4978" y="3088"/>
                    <a:pt x="5451" y="3560"/>
                  </a:cubicBezTo>
                  <a:cubicBezTo>
                    <a:pt x="5608" y="3466"/>
                    <a:pt x="5766" y="3466"/>
                    <a:pt x="5923" y="3466"/>
                  </a:cubicBezTo>
                  <a:lnTo>
                    <a:pt x="7026" y="3466"/>
                  </a:lnTo>
                  <a:cubicBezTo>
                    <a:pt x="6553" y="2584"/>
                    <a:pt x="5734" y="1859"/>
                    <a:pt x="4726" y="1576"/>
                  </a:cubicBezTo>
                  <a:lnTo>
                    <a:pt x="4726" y="725"/>
                  </a:lnTo>
                  <a:lnTo>
                    <a:pt x="5073" y="725"/>
                  </a:lnTo>
                  <a:cubicBezTo>
                    <a:pt x="5262" y="725"/>
                    <a:pt x="5419" y="567"/>
                    <a:pt x="5419" y="378"/>
                  </a:cubicBezTo>
                  <a:cubicBezTo>
                    <a:pt x="5419" y="158"/>
                    <a:pt x="5262" y="0"/>
                    <a:pt x="50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8" name="Google Shape;8688;p86"/>
            <p:cNvSpPr/>
            <p:nvPr/>
          </p:nvSpPr>
          <p:spPr>
            <a:xfrm>
              <a:off x="-30615475" y="3278475"/>
              <a:ext cx="52775" cy="52000"/>
            </a:xfrm>
            <a:custGeom>
              <a:avLst/>
              <a:gdLst/>
              <a:ahLst/>
              <a:cxnLst/>
              <a:rect l="l" t="t" r="r" b="b"/>
              <a:pathLst>
                <a:path w="2111" h="2080" extrusionOk="0">
                  <a:moveTo>
                    <a:pt x="1733" y="0"/>
                  </a:moveTo>
                  <a:cubicBezTo>
                    <a:pt x="1544" y="32"/>
                    <a:pt x="1386" y="158"/>
                    <a:pt x="1386" y="347"/>
                  </a:cubicBezTo>
                  <a:lnTo>
                    <a:pt x="1386" y="1387"/>
                  </a:lnTo>
                  <a:lnTo>
                    <a:pt x="378" y="1387"/>
                  </a:lnTo>
                  <a:cubicBezTo>
                    <a:pt x="158" y="1387"/>
                    <a:pt x="0" y="1544"/>
                    <a:pt x="0" y="1733"/>
                  </a:cubicBezTo>
                  <a:cubicBezTo>
                    <a:pt x="0" y="1922"/>
                    <a:pt x="158" y="2080"/>
                    <a:pt x="378" y="2080"/>
                  </a:cubicBezTo>
                  <a:lnTo>
                    <a:pt x="1733" y="2080"/>
                  </a:lnTo>
                  <a:cubicBezTo>
                    <a:pt x="1954" y="2080"/>
                    <a:pt x="2111" y="1922"/>
                    <a:pt x="2111" y="1733"/>
                  </a:cubicBezTo>
                  <a:lnTo>
                    <a:pt x="2111" y="347"/>
                  </a:lnTo>
                  <a:cubicBezTo>
                    <a:pt x="2111" y="158"/>
                    <a:pt x="1954" y="0"/>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9" name="Google Shape;8689;p86"/>
            <p:cNvSpPr/>
            <p:nvPr/>
          </p:nvSpPr>
          <p:spPr>
            <a:xfrm>
              <a:off x="-30528850" y="3296575"/>
              <a:ext cx="85875" cy="25250"/>
            </a:xfrm>
            <a:custGeom>
              <a:avLst/>
              <a:gdLst/>
              <a:ahLst/>
              <a:cxnLst/>
              <a:rect l="l" t="t" r="r" b="b"/>
              <a:pathLst>
                <a:path w="3435" h="1010" extrusionOk="0">
                  <a:moveTo>
                    <a:pt x="536" y="1"/>
                  </a:moveTo>
                  <a:cubicBezTo>
                    <a:pt x="253" y="1"/>
                    <a:pt x="1" y="221"/>
                    <a:pt x="1" y="505"/>
                  </a:cubicBezTo>
                  <a:cubicBezTo>
                    <a:pt x="1" y="789"/>
                    <a:pt x="253" y="1009"/>
                    <a:pt x="536" y="1009"/>
                  </a:cubicBezTo>
                  <a:lnTo>
                    <a:pt x="2931" y="1009"/>
                  </a:lnTo>
                  <a:cubicBezTo>
                    <a:pt x="3214" y="1009"/>
                    <a:pt x="3435" y="789"/>
                    <a:pt x="3435" y="505"/>
                  </a:cubicBezTo>
                  <a:cubicBezTo>
                    <a:pt x="3435" y="221"/>
                    <a:pt x="3214" y="1"/>
                    <a:pt x="29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0" name="Google Shape;8690;p86"/>
            <p:cNvSpPr/>
            <p:nvPr/>
          </p:nvSpPr>
          <p:spPr>
            <a:xfrm>
              <a:off x="-30546175" y="3338325"/>
              <a:ext cx="85875" cy="26025"/>
            </a:xfrm>
            <a:custGeom>
              <a:avLst/>
              <a:gdLst/>
              <a:ahLst/>
              <a:cxnLst/>
              <a:rect l="l" t="t" r="r" b="b"/>
              <a:pathLst>
                <a:path w="3435" h="1041" extrusionOk="0">
                  <a:moveTo>
                    <a:pt x="505" y="1"/>
                  </a:moveTo>
                  <a:cubicBezTo>
                    <a:pt x="221" y="1"/>
                    <a:pt x="1" y="253"/>
                    <a:pt x="1" y="536"/>
                  </a:cubicBezTo>
                  <a:cubicBezTo>
                    <a:pt x="1" y="788"/>
                    <a:pt x="221" y="1040"/>
                    <a:pt x="505" y="1040"/>
                  </a:cubicBezTo>
                  <a:lnTo>
                    <a:pt x="2899" y="1040"/>
                  </a:lnTo>
                  <a:cubicBezTo>
                    <a:pt x="3183" y="1040"/>
                    <a:pt x="3435" y="851"/>
                    <a:pt x="3435" y="536"/>
                  </a:cubicBezTo>
                  <a:cubicBezTo>
                    <a:pt x="3435" y="253"/>
                    <a:pt x="3183" y="1"/>
                    <a:pt x="28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1" name="Google Shape;8691;p86"/>
            <p:cNvSpPr/>
            <p:nvPr/>
          </p:nvSpPr>
          <p:spPr>
            <a:xfrm>
              <a:off x="-30546175" y="3381650"/>
              <a:ext cx="67750" cy="26025"/>
            </a:xfrm>
            <a:custGeom>
              <a:avLst/>
              <a:gdLst/>
              <a:ahLst/>
              <a:cxnLst/>
              <a:rect l="l" t="t" r="r" b="b"/>
              <a:pathLst>
                <a:path w="2710" h="1041" extrusionOk="0">
                  <a:moveTo>
                    <a:pt x="505" y="0"/>
                  </a:moveTo>
                  <a:cubicBezTo>
                    <a:pt x="221" y="0"/>
                    <a:pt x="1" y="252"/>
                    <a:pt x="1" y="536"/>
                  </a:cubicBezTo>
                  <a:cubicBezTo>
                    <a:pt x="1" y="788"/>
                    <a:pt x="221" y="1040"/>
                    <a:pt x="505" y="1040"/>
                  </a:cubicBezTo>
                  <a:lnTo>
                    <a:pt x="2206" y="1040"/>
                  </a:lnTo>
                  <a:cubicBezTo>
                    <a:pt x="2490" y="1040"/>
                    <a:pt x="2710" y="788"/>
                    <a:pt x="2710" y="536"/>
                  </a:cubicBezTo>
                  <a:cubicBezTo>
                    <a:pt x="2710" y="252"/>
                    <a:pt x="2490" y="0"/>
                    <a:pt x="22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2" name="Google Shape;8692;p86"/>
            <p:cNvSpPr/>
            <p:nvPr/>
          </p:nvSpPr>
          <p:spPr>
            <a:xfrm>
              <a:off x="-30546175" y="3424175"/>
              <a:ext cx="51225" cy="26025"/>
            </a:xfrm>
            <a:custGeom>
              <a:avLst/>
              <a:gdLst/>
              <a:ahLst/>
              <a:cxnLst/>
              <a:rect l="l" t="t" r="r" b="b"/>
              <a:pathLst>
                <a:path w="2049" h="1041" extrusionOk="0">
                  <a:moveTo>
                    <a:pt x="505" y="1"/>
                  </a:moveTo>
                  <a:cubicBezTo>
                    <a:pt x="221" y="1"/>
                    <a:pt x="1" y="253"/>
                    <a:pt x="1" y="505"/>
                  </a:cubicBezTo>
                  <a:cubicBezTo>
                    <a:pt x="1" y="788"/>
                    <a:pt x="221" y="1040"/>
                    <a:pt x="505" y="1040"/>
                  </a:cubicBezTo>
                  <a:lnTo>
                    <a:pt x="1544" y="1040"/>
                  </a:lnTo>
                  <a:cubicBezTo>
                    <a:pt x="1796" y="1040"/>
                    <a:pt x="2048" y="788"/>
                    <a:pt x="2048" y="505"/>
                  </a:cubicBezTo>
                  <a:cubicBezTo>
                    <a:pt x="2048" y="253"/>
                    <a:pt x="1796" y="1"/>
                    <a:pt x="15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3" name="Google Shape;8693;p86"/>
            <p:cNvSpPr/>
            <p:nvPr/>
          </p:nvSpPr>
          <p:spPr>
            <a:xfrm>
              <a:off x="-30735200" y="3209325"/>
              <a:ext cx="174075" cy="275525"/>
            </a:xfrm>
            <a:custGeom>
              <a:avLst/>
              <a:gdLst/>
              <a:ahLst/>
              <a:cxnLst/>
              <a:rect l="l" t="t" r="r" b="b"/>
              <a:pathLst>
                <a:path w="6963" h="11021" extrusionOk="0">
                  <a:moveTo>
                    <a:pt x="3803" y="0"/>
                  </a:moveTo>
                  <a:cubicBezTo>
                    <a:pt x="3716" y="0"/>
                    <a:pt x="3637" y="52"/>
                    <a:pt x="3592" y="120"/>
                  </a:cubicBezTo>
                  <a:lnTo>
                    <a:pt x="1702" y="2231"/>
                  </a:lnTo>
                  <a:cubicBezTo>
                    <a:pt x="1544" y="2420"/>
                    <a:pt x="1418" y="2640"/>
                    <a:pt x="1418" y="2892"/>
                  </a:cubicBezTo>
                  <a:lnTo>
                    <a:pt x="1418" y="5917"/>
                  </a:lnTo>
                  <a:cubicBezTo>
                    <a:pt x="1418" y="6200"/>
                    <a:pt x="1292" y="6421"/>
                    <a:pt x="1103" y="6641"/>
                  </a:cubicBezTo>
                  <a:lnTo>
                    <a:pt x="126" y="7618"/>
                  </a:lnTo>
                  <a:cubicBezTo>
                    <a:pt x="0" y="7744"/>
                    <a:pt x="0" y="7965"/>
                    <a:pt x="126" y="8091"/>
                  </a:cubicBezTo>
                  <a:lnTo>
                    <a:pt x="2867" y="10926"/>
                  </a:lnTo>
                  <a:cubicBezTo>
                    <a:pt x="2930" y="10989"/>
                    <a:pt x="3017" y="11021"/>
                    <a:pt x="3104" y="11021"/>
                  </a:cubicBezTo>
                  <a:cubicBezTo>
                    <a:pt x="3190" y="11021"/>
                    <a:pt x="3277" y="10989"/>
                    <a:pt x="3340" y="10926"/>
                  </a:cubicBezTo>
                  <a:lnTo>
                    <a:pt x="4317" y="9949"/>
                  </a:lnTo>
                  <a:cubicBezTo>
                    <a:pt x="4537" y="9729"/>
                    <a:pt x="4758" y="9634"/>
                    <a:pt x="5041" y="9634"/>
                  </a:cubicBezTo>
                  <a:lnTo>
                    <a:pt x="6963" y="9634"/>
                  </a:lnTo>
                  <a:cubicBezTo>
                    <a:pt x="6900" y="9477"/>
                    <a:pt x="6837" y="9288"/>
                    <a:pt x="6837" y="9099"/>
                  </a:cubicBezTo>
                  <a:cubicBezTo>
                    <a:pt x="6837" y="9036"/>
                    <a:pt x="6837" y="8973"/>
                    <a:pt x="6900" y="8910"/>
                  </a:cubicBezTo>
                  <a:cubicBezTo>
                    <a:pt x="6774" y="8910"/>
                    <a:pt x="6648" y="8941"/>
                    <a:pt x="6522" y="8941"/>
                  </a:cubicBezTo>
                  <a:cubicBezTo>
                    <a:pt x="4096" y="8941"/>
                    <a:pt x="2080" y="6925"/>
                    <a:pt x="2080" y="4499"/>
                  </a:cubicBezTo>
                  <a:cubicBezTo>
                    <a:pt x="2080" y="2892"/>
                    <a:pt x="2962" y="1475"/>
                    <a:pt x="4254" y="687"/>
                  </a:cubicBezTo>
                  <a:cubicBezTo>
                    <a:pt x="4254" y="592"/>
                    <a:pt x="4222" y="529"/>
                    <a:pt x="4222" y="498"/>
                  </a:cubicBezTo>
                  <a:lnTo>
                    <a:pt x="4128" y="246"/>
                  </a:lnTo>
                  <a:cubicBezTo>
                    <a:pt x="4096" y="120"/>
                    <a:pt x="4002" y="57"/>
                    <a:pt x="3907" y="25"/>
                  </a:cubicBezTo>
                  <a:cubicBezTo>
                    <a:pt x="3872" y="8"/>
                    <a:pt x="3837" y="0"/>
                    <a:pt x="38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4" name="Google Shape;8694;p86"/>
          <p:cNvGrpSpPr/>
          <p:nvPr/>
        </p:nvGrpSpPr>
        <p:grpSpPr>
          <a:xfrm>
            <a:off x="3529065" y="3215600"/>
            <a:ext cx="354586" cy="353008"/>
            <a:chOff x="-30735200" y="3552550"/>
            <a:chExt cx="292225" cy="290925"/>
          </a:xfrm>
          <a:solidFill>
            <a:srgbClr val="00B050"/>
          </a:solidFill>
        </p:grpSpPr>
        <p:sp>
          <p:nvSpPr>
            <p:cNvPr id="8695" name="Google Shape;8695;p86"/>
            <p:cNvSpPr/>
            <p:nvPr/>
          </p:nvSpPr>
          <p:spPr>
            <a:xfrm>
              <a:off x="-30613900" y="3655750"/>
              <a:ext cx="170925" cy="187725"/>
            </a:xfrm>
            <a:custGeom>
              <a:avLst/>
              <a:gdLst/>
              <a:ahLst/>
              <a:cxnLst/>
              <a:rect l="l" t="t" r="r" b="b"/>
              <a:pathLst>
                <a:path w="6837" h="7509"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86"/>
            <p:cNvSpPr/>
            <p:nvPr/>
          </p:nvSpPr>
          <p:spPr>
            <a:xfrm>
              <a:off x="-30735200" y="3552550"/>
              <a:ext cx="188275" cy="205075"/>
            </a:xfrm>
            <a:custGeom>
              <a:avLst/>
              <a:gdLst/>
              <a:ahLst/>
              <a:cxnLst/>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7" name="Google Shape;8697;p86"/>
          <p:cNvGrpSpPr/>
          <p:nvPr/>
        </p:nvGrpSpPr>
        <p:grpSpPr>
          <a:xfrm>
            <a:off x="3529065" y="3680222"/>
            <a:ext cx="354586" cy="353645"/>
            <a:chOff x="-30735200" y="3910925"/>
            <a:chExt cx="292225" cy="291450"/>
          </a:xfrm>
          <a:solidFill>
            <a:srgbClr val="00B050"/>
          </a:solidFill>
        </p:grpSpPr>
        <p:sp>
          <p:nvSpPr>
            <p:cNvPr id="8698" name="Google Shape;8698;p86"/>
            <p:cNvSpPr/>
            <p:nvPr/>
          </p:nvSpPr>
          <p:spPr>
            <a:xfrm>
              <a:off x="-30683225" y="3962900"/>
              <a:ext cx="188275" cy="186700"/>
            </a:xfrm>
            <a:custGeom>
              <a:avLst/>
              <a:gdLst/>
              <a:ahLst/>
              <a:cxnLst/>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86"/>
            <p:cNvSpPr/>
            <p:nvPr/>
          </p:nvSpPr>
          <p:spPr>
            <a:xfrm>
              <a:off x="-30735200" y="3910925"/>
              <a:ext cx="292225" cy="291450"/>
            </a:xfrm>
            <a:custGeom>
              <a:avLst/>
              <a:gdLst/>
              <a:ahLst/>
              <a:cxnLst/>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00" name="Google Shape;8700;p86"/>
          <p:cNvSpPr/>
          <p:nvPr/>
        </p:nvSpPr>
        <p:spPr>
          <a:xfrm>
            <a:off x="2632180" y="4137310"/>
            <a:ext cx="354586" cy="353645"/>
          </a:xfrm>
          <a:custGeom>
            <a:avLst/>
            <a:gdLst/>
            <a:ahLst/>
            <a:cxnLst/>
            <a:rect l="l" t="t" r="r" b="b"/>
            <a:pathLst>
              <a:path w="11689" h="11658" extrusionOk="0">
                <a:moveTo>
                  <a:pt x="5829" y="2458"/>
                </a:moveTo>
                <a:cubicBezTo>
                  <a:pt x="6207" y="2458"/>
                  <a:pt x="6491" y="2773"/>
                  <a:pt x="6491" y="3120"/>
                </a:cubicBezTo>
                <a:cubicBezTo>
                  <a:pt x="6522" y="3466"/>
                  <a:pt x="6207" y="3781"/>
                  <a:pt x="5829" y="3781"/>
                </a:cubicBezTo>
                <a:cubicBezTo>
                  <a:pt x="5419" y="3781"/>
                  <a:pt x="5136" y="3466"/>
                  <a:pt x="5136" y="3120"/>
                </a:cubicBezTo>
                <a:cubicBezTo>
                  <a:pt x="5136" y="2742"/>
                  <a:pt x="5482" y="2458"/>
                  <a:pt x="5829" y="2458"/>
                </a:cubicBezTo>
                <a:close/>
                <a:moveTo>
                  <a:pt x="5860" y="4474"/>
                </a:moveTo>
                <a:cubicBezTo>
                  <a:pt x="6238" y="4474"/>
                  <a:pt x="6522" y="4789"/>
                  <a:pt x="6522" y="5136"/>
                </a:cubicBezTo>
                <a:lnTo>
                  <a:pt x="6522" y="8570"/>
                </a:lnTo>
                <a:cubicBezTo>
                  <a:pt x="6522" y="8948"/>
                  <a:pt x="6207" y="9232"/>
                  <a:pt x="5860" y="9232"/>
                </a:cubicBezTo>
                <a:cubicBezTo>
                  <a:pt x="5451" y="9232"/>
                  <a:pt x="5199" y="8917"/>
                  <a:pt x="5199" y="8570"/>
                </a:cubicBezTo>
                <a:lnTo>
                  <a:pt x="5199" y="5136"/>
                </a:lnTo>
                <a:cubicBezTo>
                  <a:pt x="5199" y="4726"/>
                  <a:pt x="5514" y="4474"/>
                  <a:pt x="5860" y="4474"/>
                </a:cubicBezTo>
                <a:close/>
                <a:moveTo>
                  <a:pt x="5829" y="1"/>
                </a:moveTo>
                <a:cubicBezTo>
                  <a:pt x="2615" y="1"/>
                  <a:pt x="0" y="2647"/>
                  <a:pt x="0" y="5829"/>
                </a:cubicBezTo>
                <a:cubicBezTo>
                  <a:pt x="0" y="9043"/>
                  <a:pt x="2615" y="11657"/>
                  <a:pt x="5829" y="11657"/>
                </a:cubicBezTo>
                <a:cubicBezTo>
                  <a:pt x="9011" y="11657"/>
                  <a:pt x="11657" y="9043"/>
                  <a:pt x="11657" y="5829"/>
                </a:cubicBezTo>
                <a:cubicBezTo>
                  <a:pt x="11689" y="2647"/>
                  <a:pt x="9042" y="1"/>
                  <a:pt x="5829"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01" name="Google Shape;8701;p86"/>
          <p:cNvGrpSpPr/>
          <p:nvPr/>
        </p:nvGrpSpPr>
        <p:grpSpPr>
          <a:xfrm>
            <a:off x="4882910" y="1393089"/>
            <a:ext cx="358971" cy="359224"/>
            <a:chOff x="-57956275" y="3197925"/>
            <a:chExt cx="319000" cy="319225"/>
          </a:xfrm>
          <a:solidFill>
            <a:srgbClr val="00B050"/>
          </a:solidFill>
        </p:grpSpPr>
        <p:sp>
          <p:nvSpPr>
            <p:cNvPr id="8702" name="Google Shape;8702;p86"/>
            <p:cNvSpPr/>
            <p:nvPr/>
          </p:nvSpPr>
          <p:spPr>
            <a:xfrm>
              <a:off x="-57940525" y="3353300"/>
              <a:ext cx="18150" cy="65400"/>
            </a:xfrm>
            <a:custGeom>
              <a:avLst/>
              <a:gdLst/>
              <a:ahLst/>
              <a:cxnLst/>
              <a:rect l="l" t="t" r="r" b="b"/>
              <a:pathLst>
                <a:path w="726" h="2616" extrusionOk="0">
                  <a:moveTo>
                    <a:pt x="725" y="0"/>
                  </a:moveTo>
                  <a:cubicBezTo>
                    <a:pt x="316" y="284"/>
                    <a:pt x="1" y="756"/>
                    <a:pt x="1" y="1292"/>
                  </a:cubicBezTo>
                  <a:cubicBezTo>
                    <a:pt x="1" y="1859"/>
                    <a:pt x="316" y="2332"/>
                    <a:pt x="725" y="2615"/>
                  </a:cubicBezTo>
                  <a:lnTo>
                    <a:pt x="725" y="2395"/>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86"/>
            <p:cNvSpPr/>
            <p:nvPr/>
          </p:nvSpPr>
          <p:spPr>
            <a:xfrm>
              <a:off x="-57679825" y="3353300"/>
              <a:ext cx="18925" cy="65400"/>
            </a:xfrm>
            <a:custGeom>
              <a:avLst/>
              <a:gdLst/>
              <a:ahLst/>
              <a:cxnLst/>
              <a:rect l="l" t="t" r="r" b="b"/>
              <a:pathLst>
                <a:path w="757" h="2616" extrusionOk="0">
                  <a:moveTo>
                    <a:pt x="1" y="0"/>
                  </a:moveTo>
                  <a:lnTo>
                    <a:pt x="1" y="2395"/>
                  </a:lnTo>
                  <a:lnTo>
                    <a:pt x="1" y="2615"/>
                  </a:lnTo>
                  <a:cubicBezTo>
                    <a:pt x="442" y="2332"/>
                    <a:pt x="757" y="1859"/>
                    <a:pt x="757" y="1292"/>
                  </a:cubicBezTo>
                  <a:cubicBezTo>
                    <a:pt x="757" y="756"/>
                    <a:pt x="442" y="284"/>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86"/>
            <p:cNvSpPr/>
            <p:nvPr/>
          </p:nvSpPr>
          <p:spPr>
            <a:xfrm>
              <a:off x="-57956275" y="3255625"/>
              <a:ext cx="319000" cy="55175"/>
            </a:xfrm>
            <a:custGeom>
              <a:avLst/>
              <a:gdLst/>
              <a:ahLst/>
              <a:cxnLst/>
              <a:rect l="l" t="t" r="r" b="b"/>
              <a:pathLst>
                <a:path w="12760" h="2207" extrusionOk="0">
                  <a:moveTo>
                    <a:pt x="442" y="1"/>
                  </a:moveTo>
                  <a:cubicBezTo>
                    <a:pt x="190" y="1"/>
                    <a:pt x="1" y="253"/>
                    <a:pt x="64" y="442"/>
                  </a:cubicBezTo>
                  <a:cubicBezTo>
                    <a:pt x="284" y="1481"/>
                    <a:pt x="1261" y="2206"/>
                    <a:pt x="2332" y="2206"/>
                  </a:cubicBezTo>
                  <a:lnTo>
                    <a:pt x="10523" y="2206"/>
                  </a:lnTo>
                  <a:cubicBezTo>
                    <a:pt x="11563" y="2206"/>
                    <a:pt x="12571" y="1418"/>
                    <a:pt x="12760" y="442"/>
                  </a:cubicBezTo>
                  <a:cubicBezTo>
                    <a:pt x="12603" y="221"/>
                    <a:pt x="12445" y="1"/>
                    <a:pt x="12193" y="1"/>
                  </a:cubicBezTo>
                  <a:lnTo>
                    <a:pt x="10303" y="1"/>
                  </a:lnTo>
                  <a:lnTo>
                    <a:pt x="10303" y="757"/>
                  </a:lnTo>
                  <a:cubicBezTo>
                    <a:pt x="10303" y="946"/>
                    <a:pt x="10145" y="1103"/>
                    <a:pt x="9956" y="1103"/>
                  </a:cubicBezTo>
                  <a:cubicBezTo>
                    <a:pt x="9767" y="1103"/>
                    <a:pt x="9610" y="946"/>
                    <a:pt x="9610" y="757"/>
                  </a:cubicBezTo>
                  <a:lnTo>
                    <a:pt x="9610" y="1"/>
                  </a:lnTo>
                  <a:lnTo>
                    <a:pt x="8853" y="1"/>
                  </a:lnTo>
                  <a:lnTo>
                    <a:pt x="8853" y="757"/>
                  </a:lnTo>
                  <a:cubicBezTo>
                    <a:pt x="8853" y="946"/>
                    <a:pt x="8696" y="1103"/>
                    <a:pt x="8507" y="1103"/>
                  </a:cubicBezTo>
                  <a:cubicBezTo>
                    <a:pt x="8318" y="1103"/>
                    <a:pt x="8160" y="946"/>
                    <a:pt x="8160" y="757"/>
                  </a:cubicBezTo>
                  <a:lnTo>
                    <a:pt x="8160" y="1"/>
                  </a:lnTo>
                  <a:lnTo>
                    <a:pt x="7404" y="1"/>
                  </a:lnTo>
                  <a:lnTo>
                    <a:pt x="7404" y="757"/>
                  </a:lnTo>
                  <a:cubicBezTo>
                    <a:pt x="7404" y="946"/>
                    <a:pt x="7247" y="1103"/>
                    <a:pt x="7058" y="1103"/>
                  </a:cubicBezTo>
                  <a:cubicBezTo>
                    <a:pt x="6837" y="1103"/>
                    <a:pt x="6680" y="946"/>
                    <a:pt x="6680" y="757"/>
                  </a:cubicBezTo>
                  <a:lnTo>
                    <a:pt x="6680" y="1"/>
                  </a:lnTo>
                  <a:lnTo>
                    <a:pt x="5955" y="1"/>
                  </a:lnTo>
                  <a:lnTo>
                    <a:pt x="5955" y="757"/>
                  </a:lnTo>
                  <a:cubicBezTo>
                    <a:pt x="5955" y="946"/>
                    <a:pt x="5797" y="1103"/>
                    <a:pt x="5577" y="1103"/>
                  </a:cubicBezTo>
                  <a:cubicBezTo>
                    <a:pt x="5388" y="1103"/>
                    <a:pt x="5230" y="946"/>
                    <a:pt x="5230" y="757"/>
                  </a:cubicBezTo>
                  <a:lnTo>
                    <a:pt x="5230" y="1"/>
                  </a:lnTo>
                  <a:lnTo>
                    <a:pt x="4474" y="1"/>
                  </a:lnTo>
                  <a:lnTo>
                    <a:pt x="4474" y="757"/>
                  </a:lnTo>
                  <a:cubicBezTo>
                    <a:pt x="4474" y="946"/>
                    <a:pt x="4317" y="1103"/>
                    <a:pt x="4128" y="1103"/>
                  </a:cubicBezTo>
                  <a:cubicBezTo>
                    <a:pt x="3939" y="1103"/>
                    <a:pt x="3781" y="946"/>
                    <a:pt x="3781" y="757"/>
                  </a:cubicBezTo>
                  <a:lnTo>
                    <a:pt x="3781" y="1"/>
                  </a:lnTo>
                  <a:lnTo>
                    <a:pt x="3025" y="1"/>
                  </a:lnTo>
                  <a:lnTo>
                    <a:pt x="3025" y="757"/>
                  </a:lnTo>
                  <a:cubicBezTo>
                    <a:pt x="3025" y="946"/>
                    <a:pt x="2867" y="1103"/>
                    <a:pt x="2678" y="1103"/>
                  </a:cubicBezTo>
                  <a:cubicBezTo>
                    <a:pt x="2489" y="1103"/>
                    <a:pt x="2332" y="946"/>
                    <a:pt x="2332" y="757"/>
                  </a:cubicBezTo>
                  <a:lnTo>
                    <a:pt x="233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5" name="Google Shape;8705;p86"/>
            <p:cNvSpPr/>
            <p:nvPr/>
          </p:nvSpPr>
          <p:spPr>
            <a:xfrm>
              <a:off x="-57868050" y="3494275"/>
              <a:ext cx="18900" cy="22875"/>
            </a:xfrm>
            <a:custGeom>
              <a:avLst/>
              <a:gdLst/>
              <a:ahLst/>
              <a:cxnLst/>
              <a:rect l="l" t="t" r="r" b="b"/>
              <a:pathLst>
                <a:path w="756" h="915" extrusionOk="0">
                  <a:moveTo>
                    <a:pt x="0" y="1"/>
                  </a:moveTo>
                  <a:lnTo>
                    <a:pt x="0" y="536"/>
                  </a:lnTo>
                  <a:lnTo>
                    <a:pt x="32" y="536"/>
                  </a:lnTo>
                  <a:cubicBezTo>
                    <a:pt x="32" y="757"/>
                    <a:pt x="189" y="914"/>
                    <a:pt x="410" y="914"/>
                  </a:cubicBezTo>
                  <a:cubicBezTo>
                    <a:pt x="599" y="914"/>
                    <a:pt x="756" y="757"/>
                    <a:pt x="756" y="536"/>
                  </a:cubicBezTo>
                  <a:lnTo>
                    <a:pt x="756" y="473"/>
                  </a:lnTo>
                  <a:cubicBezTo>
                    <a:pt x="473" y="347"/>
                    <a:pt x="252" y="158"/>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86"/>
            <p:cNvSpPr/>
            <p:nvPr/>
          </p:nvSpPr>
          <p:spPr>
            <a:xfrm>
              <a:off x="-57755425" y="3494275"/>
              <a:ext cx="18125" cy="22875"/>
            </a:xfrm>
            <a:custGeom>
              <a:avLst/>
              <a:gdLst/>
              <a:ahLst/>
              <a:cxnLst/>
              <a:rect l="l" t="t" r="r" b="b"/>
              <a:pathLst>
                <a:path w="725" h="915" extrusionOk="0">
                  <a:moveTo>
                    <a:pt x="725" y="1"/>
                  </a:moveTo>
                  <a:cubicBezTo>
                    <a:pt x="504" y="190"/>
                    <a:pt x="252" y="347"/>
                    <a:pt x="0" y="473"/>
                  </a:cubicBezTo>
                  <a:lnTo>
                    <a:pt x="0" y="536"/>
                  </a:lnTo>
                  <a:lnTo>
                    <a:pt x="32" y="536"/>
                  </a:lnTo>
                  <a:cubicBezTo>
                    <a:pt x="32" y="757"/>
                    <a:pt x="189" y="914"/>
                    <a:pt x="378" y="914"/>
                  </a:cubicBezTo>
                  <a:cubicBezTo>
                    <a:pt x="567" y="914"/>
                    <a:pt x="725" y="757"/>
                    <a:pt x="725" y="536"/>
                  </a:cubicBezTo>
                  <a:lnTo>
                    <a:pt x="7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86"/>
            <p:cNvSpPr/>
            <p:nvPr/>
          </p:nvSpPr>
          <p:spPr>
            <a:xfrm>
              <a:off x="-57903500" y="3329675"/>
              <a:ext cx="204800" cy="187475"/>
            </a:xfrm>
            <a:custGeom>
              <a:avLst/>
              <a:gdLst/>
              <a:ahLst/>
              <a:cxnLst/>
              <a:rect l="l" t="t" r="r" b="b"/>
              <a:pathLst>
                <a:path w="8192" h="7499" extrusionOk="0">
                  <a:moveTo>
                    <a:pt x="2615" y="756"/>
                  </a:moveTo>
                  <a:cubicBezTo>
                    <a:pt x="2804" y="756"/>
                    <a:pt x="2962" y="914"/>
                    <a:pt x="2962" y="1103"/>
                  </a:cubicBezTo>
                  <a:cubicBezTo>
                    <a:pt x="2962" y="1292"/>
                    <a:pt x="2804" y="1449"/>
                    <a:pt x="2615" y="1449"/>
                  </a:cubicBezTo>
                  <a:cubicBezTo>
                    <a:pt x="2395" y="1449"/>
                    <a:pt x="2269" y="1292"/>
                    <a:pt x="2269" y="1103"/>
                  </a:cubicBezTo>
                  <a:cubicBezTo>
                    <a:pt x="2206" y="945"/>
                    <a:pt x="2395" y="756"/>
                    <a:pt x="2615" y="756"/>
                  </a:cubicBezTo>
                  <a:close/>
                  <a:moveTo>
                    <a:pt x="5608" y="756"/>
                  </a:moveTo>
                  <a:cubicBezTo>
                    <a:pt x="5797" y="756"/>
                    <a:pt x="5955" y="914"/>
                    <a:pt x="5955" y="1103"/>
                  </a:cubicBezTo>
                  <a:cubicBezTo>
                    <a:pt x="5955" y="1292"/>
                    <a:pt x="5797" y="1449"/>
                    <a:pt x="5608" y="1449"/>
                  </a:cubicBezTo>
                  <a:cubicBezTo>
                    <a:pt x="5388" y="1449"/>
                    <a:pt x="5230" y="1292"/>
                    <a:pt x="5230" y="1103"/>
                  </a:cubicBezTo>
                  <a:cubicBezTo>
                    <a:pt x="5199" y="945"/>
                    <a:pt x="5356" y="756"/>
                    <a:pt x="5608" y="756"/>
                  </a:cubicBezTo>
                  <a:close/>
                  <a:moveTo>
                    <a:pt x="5159" y="4072"/>
                  </a:moveTo>
                  <a:cubicBezTo>
                    <a:pt x="5254" y="4072"/>
                    <a:pt x="5340" y="4112"/>
                    <a:pt x="5388" y="4190"/>
                  </a:cubicBezTo>
                  <a:cubicBezTo>
                    <a:pt x="5545" y="4348"/>
                    <a:pt x="5545" y="4568"/>
                    <a:pt x="5388" y="4694"/>
                  </a:cubicBezTo>
                  <a:cubicBezTo>
                    <a:pt x="5041" y="5041"/>
                    <a:pt x="4569" y="5230"/>
                    <a:pt x="4096" y="5230"/>
                  </a:cubicBezTo>
                  <a:cubicBezTo>
                    <a:pt x="3623" y="5230"/>
                    <a:pt x="3119" y="5041"/>
                    <a:pt x="2804" y="4694"/>
                  </a:cubicBezTo>
                  <a:cubicBezTo>
                    <a:pt x="2647" y="4537"/>
                    <a:pt x="2647" y="4285"/>
                    <a:pt x="2804" y="4190"/>
                  </a:cubicBezTo>
                  <a:cubicBezTo>
                    <a:pt x="2883" y="4112"/>
                    <a:pt x="2978" y="4072"/>
                    <a:pt x="3068" y="4072"/>
                  </a:cubicBezTo>
                  <a:cubicBezTo>
                    <a:pt x="3159" y="4072"/>
                    <a:pt x="3245" y="4112"/>
                    <a:pt x="3308" y="4190"/>
                  </a:cubicBezTo>
                  <a:cubicBezTo>
                    <a:pt x="3513" y="4379"/>
                    <a:pt x="3797" y="4474"/>
                    <a:pt x="4084" y="4474"/>
                  </a:cubicBezTo>
                  <a:cubicBezTo>
                    <a:pt x="4372" y="4474"/>
                    <a:pt x="4663" y="4379"/>
                    <a:pt x="4884" y="4190"/>
                  </a:cubicBezTo>
                  <a:cubicBezTo>
                    <a:pt x="4962" y="4112"/>
                    <a:pt x="5065" y="4072"/>
                    <a:pt x="5159" y="4072"/>
                  </a:cubicBezTo>
                  <a:close/>
                  <a:moveTo>
                    <a:pt x="0" y="0"/>
                  </a:moveTo>
                  <a:lnTo>
                    <a:pt x="0" y="3403"/>
                  </a:lnTo>
                  <a:cubicBezTo>
                    <a:pt x="0" y="4663"/>
                    <a:pt x="599" y="5829"/>
                    <a:pt x="1513" y="6585"/>
                  </a:cubicBezTo>
                  <a:lnTo>
                    <a:pt x="1513" y="4127"/>
                  </a:lnTo>
                  <a:cubicBezTo>
                    <a:pt x="1513" y="3119"/>
                    <a:pt x="2332" y="2300"/>
                    <a:pt x="3340" y="2300"/>
                  </a:cubicBezTo>
                  <a:cubicBezTo>
                    <a:pt x="3560" y="2300"/>
                    <a:pt x="3718" y="2458"/>
                    <a:pt x="3718" y="2647"/>
                  </a:cubicBezTo>
                  <a:cubicBezTo>
                    <a:pt x="3718" y="2836"/>
                    <a:pt x="3560" y="2993"/>
                    <a:pt x="3340" y="2993"/>
                  </a:cubicBezTo>
                  <a:cubicBezTo>
                    <a:pt x="2710" y="2993"/>
                    <a:pt x="2237" y="3497"/>
                    <a:pt x="2237" y="4096"/>
                  </a:cubicBezTo>
                  <a:lnTo>
                    <a:pt x="2237" y="7026"/>
                  </a:lnTo>
                  <a:cubicBezTo>
                    <a:pt x="2804" y="7278"/>
                    <a:pt x="3434" y="7498"/>
                    <a:pt x="4096" y="7498"/>
                  </a:cubicBezTo>
                  <a:cubicBezTo>
                    <a:pt x="4758" y="7498"/>
                    <a:pt x="5388" y="7341"/>
                    <a:pt x="5955" y="7026"/>
                  </a:cubicBezTo>
                  <a:lnTo>
                    <a:pt x="5955" y="4096"/>
                  </a:lnTo>
                  <a:cubicBezTo>
                    <a:pt x="5955" y="3466"/>
                    <a:pt x="5451" y="2993"/>
                    <a:pt x="4852" y="2993"/>
                  </a:cubicBezTo>
                  <a:cubicBezTo>
                    <a:pt x="4663" y="2993"/>
                    <a:pt x="4506" y="2836"/>
                    <a:pt x="4506" y="2647"/>
                  </a:cubicBezTo>
                  <a:cubicBezTo>
                    <a:pt x="4506" y="2458"/>
                    <a:pt x="4663" y="2300"/>
                    <a:pt x="4852" y="2300"/>
                  </a:cubicBezTo>
                  <a:cubicBezTo>
                    <a:pt x="5860" y="2300"/>
                    <a:pt x="6711" y="3119"/>
                    <a:pt x="6711" y="4127"/>
                  </a:cubicBezTo>
                  <a:lnTo>
                    <a:pt x="6711" y="6585"/>
                  </a:lnTo>
                  <a:cubicBezTo>
                    <a:pt x="7593" y="5829"/>
                    <a:pt x="8192" y="4663"/>
                    <a:pt x="8192" y="3403"/>
                  </a:cubicBezTo>
                  <a:lnTo>
                    <a:pt x="819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86"/>
            <p:cNvSpPr/>
            <p:nvPr/>
          </p:nvSpPr>
          <p:spPr>
            <a:xfrm>
              <a:off x="-57860975" y="3197925"/>
              <a:ext cx="119750" cy="37250"/>
            </a:xfrm>
            <a:custGeom>
              <a:avLst/>
              <a:gdLst/>
              <a:ahLst/>
              <a:cxnLst/>
              <a:rect l="l" t="t" r="r" b="b"/>
              <a:pathLst>
                <a:path w="4790" h="1490" extrusionOk="0">
                  <a:moveTo>
                    <a:pt x="2383" y="1"/>
                  </a:moveTo>
                  <a:cubicBezTo>
                    <a:pt x="1812" y="1"/>
                    <a:pt x="1245" y="214"/>
                    <a:pt x="851" y="639"/>
                  </a:cubicBezTo>
                  <a:lnTo>
                    <a:pt x="1" y="1490"/>
                  </a:lnTo>
                  <a:lnTo>
                    <a:pt x="4789" y="1490"/>
                  </a:lnTo>
                  <a:lnTo>
                    <a:pt x="3939" y="639"/>
                  </a:lnTo>
                  <a:cubicBezTo>
                    <a:pt x="3529" y="214"/>
                    <a:pt x="2954" y="1"/>
                    <a:pt x="23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9" name="Google Shape;8709;p86"/>
          <p:cNvGrpSpPr/>
          <p:nvPr/>
        </p:nvGrpSpPr>
        <p:grpSpPr>
          <a:xfrm>
            <a:off x="4905064" y="1849514"/>
            <a:ext cx="314662" cy="358971"/>
            <a:chOff x="-57940525" y="3590375"/>
            <a:chExt cx="279625" cy="319000"/>
          </a:xfrm>
          <a:solidFill>
            <a:srgbClr val="00B050"/>
          </a:solidFill>
        </p:grpSpPr>
        <p:sp>
          <p:nvSpPr>
            <p:cNvPr id="8710" name="Google Shape;8710;p86"/>
            <p:cNvSpPr/>
            <p:nvPr/>
          </p:nvSpPr>
          <p:spPr>
            <a:xfrm>
              <a:off x="-57940525" y="3727425"/>
              <a:ext cx="18150" cy="63800"/>
            </a:xfrm>
            <a:custGeom>
              <a:avLst/>
              <a:gdLst/>
              <a:ahLst/>
              <a:cxnLst/>
              <a:rect l="l" t="t" r="r" b="b"/>
              <a:pathLst>
                <a:path w="726" h="2552" extrusionOk="0">
                  <a:moveTo>
                    <a:pt x="725" y="0"/>
                  </a:moveTo>
                  <a:cubicBezTo>
                    <a:pt x="253" y="252"/>
                    <a:pt x="1" y="725"/>
                    <a:pt x="1" y="1260"/>
                  </a:cubicBezTo>
                  <a:cubicBezTo>
                    <a:pt x="1" y="1827"/>
                    <a:pt x="316" y="2300"/>
                    <a:pt x="725" y="2552"/>
                  </a:cubicBez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1" name="Google Shape;8711;p86"/>
            <p:cNvSpPr/>
            <p:nvPr/>
          </p:nvSpPr>
          <p:spPr>
            <a:xfrm>
              <a:off x="-57904300" y="3686450"/>
              <a:ext cx="205600" cy="111075"/>
            </a:xfrm>
            <a:custGeom>
              <a:avLst/>
              <a:gdLst/>
              <a:ahLst/>
              <a:cxnLst/>
              <a:rect l="l" t="t" r="r" b="b"/>
              <a:pathLst>
                <a:path w="8224" h="4443" extrusionOk="0">
                  <a:moveTo>
                    <a:pt x="2647" y="2143"/>
                  </a:moveTo>
                  <a:cubicBezTo>
                    <a:pt x="2836" y="2143"/>
                    <a:pt x="2994" y="2301"/>
                    <a:pt x="2994" y="2521"/>
                  </a:cubicBezTo>
                  <a:cubicBezTo>
                    <a:pt x="2994" y="2710"/>
                    <a:pt x="2836" y="2868"/>
                    <a:pt x="2647" y="2868"/>
                  </a:cubicBezTo>
                  <a:cubicBezTo>
                    <a:pt x="2427" y="2868"/>
                    <a:pt x="2301" y="2710"/>
                    <a:pt x="2301" y="2521"/>
                  </a:cubicBezTo>
                  <a:cubicBezTo>
                    <a:pt x="2301" y="2301"/>
                    <a:pt x="2427" y="2143"/>
                    <a:pt x="2647" y="2143"/>
                  </a:cubicBezTo>
                  <a:close/>
                  <a:moveTo>
                    <a:pt x="5640" y="2143"/>
                  </a:moveTo>
                  <a:cubicBezTo>
                    <a:pt x="5829" y="2143"/>
                    <a:pt x="5987" y="2301"/>
                    <a:pt x="5987" y="2521"/>
                  </a:cubicBezTo>
                  <a:cubicBezTo>
                    <a:pt x="5987" y="2710"/>
                    <a:pt x="5829" y="2868"/>
                    <a:pt x="5640" y="2868"/>
                  </a:cubicBezTo>
                  <a:cubicBezTo>
                    <a:pt x="5420" y="2868"/>
                    <a:pt x="5262" y="2710"/>
                    <a:pt x="5262" y="2521"/>
                  </a:cubicBezTo>
                  <a:cubicBezTo>
                    <a:pt x="5262" y="2301"/>
                    <a:pt x="5420" y="2143"/>
                    <a:pt x="5640" y="2143"/>
                  </a:cubicBezTo>
                  <a:close/>
                  <a:moveTo>
                    <a:pt x="1923" y="1"/>
                  </a:moveTo>
                  <a:lnTo>
                    <a:pt x="1" y="1923"/>
                  </a:lnTo>
                  <a:lnTo>
                    <a:pt x="1" y="4443"/>
                  </a:lnTo>
                  <a:lnTo>
                    <a:pt x="1765" y="4443"/>
                  </a:lnTo>
                  <a:cubicBezTo>
                    <a:pt x="2490" y="3986"/>
                    <a:pt x="3309" y="3758"/>
                    <a:pt x="4124" y="3758"/>
                  </a:cubicBezTo>
                  <a:cubicBezTo>
                    <a:pt x="4939" y="3758"/>
                    <a:pt x="5751" y="3986"/>
                    <a:pt x="6459" y="4443"/>
                  </a:cubicBezTo>
                  <a:lnTo>
                    <a:pt x="8224" y="4443"/>
                  </a:lnTo>
                  <a:lnTo>
                    <a:pt x="8224" y="1923"/>
                  </a:lnTo>
                  <a:lnTo>
                    <a:pt x="6302" y="1"/>
                  </a:lnTo>
                  <a:cubicBezTo>
                    <a:pt x="5625" y="395"/>
                    <a:pt x="4876" y="592"/>
                    <a:pt x="4124" y="592"/>
                  </a:cubicBezTo>
                  <a:cubicBezTo>
                    <a:pt x="3372" y="592"/>
                    <a:pt x="2616" y="395"/>
                    <a:pt x="19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86"/>
            <p:cNvSpPr/>
            <p:nvPr/>
          </p:nvSpPr>
          <p:spPr>
            <a:xfrm>
              <a:off x="-57903500" y="3590375"/>
              <a:ext cx="205575" cy="117375"/>
            </a:xfrm>
            <a:custGeom>
              <a:avLst/>
              <a:gdLst/>
              <a:ahLst/>
              <a:cxnLst/>
              <a:rect l="l" t="t" r="r" b="b"/>
              <a:pathLst>
                <a:path w="8223" h="4695" extrusionOk="0">
                  <a:moveTo>
                    <a:pt x="4096" y="0"/>
                  </a:moveTo>
                  <a:cubicBezTo>
                    <a:pt x="3560" y="0"/>
                    <a:pt x="3088" y="315"/>
                    <a:pt x="2804" y="756"/>
                  </a:cubicBezTo>
                  <a:cubicBezTo>
                    <a:pt x="2753" y="751"/>
                    <a:pt x="2702" y="748"/>
                    <a:pt x="2651" y="748"/>
                  </a:cubicBezTo>
                  <a:cubicBezTo>
                    <a:pt x="2101" y="748"/>
                    <a:pt x="1551" y="1051"/>
                    <a:pt x="1292" y="1512"/>
                  </a:cubicBezTo>
                  <a:cubicBezTo>
                    <a:pt x="567" y="1638"/>
                    <a:pt x="0" y="2269"/>
                    <a:pt x="0" y="3056"/>
                  </a:cubicBezTo>
                  <a:lnTo>
                    <a:pt x="0" y="4694"/>
                  </a:lnTo>
                  <a:lnTo>
                    <a:pt x="1607" y="3088"/>
                  </a:lnTo>
                  <a:cubicBezTo>
                    <a:pt x="1683" y="3011"/>
                    <a:pt x="1783" y="2970"/>
                    <a:pt x="1884" y="2970"/>
                  </a:cubicBezTo>
                  <a:cubicBezTo>
                    <a:pt x="1951" y="2970"/>
                    <a:pt x="2018" y="2987"/>
                    <a:pt x="2080" y="3025"/>
                  </a:cubicBezTo>
                  <a:cubicBezTo>
                    <a:pt x="2694" y="3450"/>
                    <a:pt x="3403" y="3663"/>
                    <a:pt x="4112" y="3663"/>
                  </a:cubicBezTo>
                  <a:cubicBezTo>
                    <a:pt x="4821" y="3663"/>
                    <a:pt x="5529" y="3450"/>
                    <a:pt x="6144" y="3025"/>
                  </a:cubicBezTo>
                  <a:cubicBezTo>
                    <a:pt x="6206" y="2987"/>
                    <a:pt x="6273" y="2970"/>
                    <a:pt x="6339" y="2970"/>
                  </a:cubicBezTo>
                  <a:cubicBezTo>
                    <a:pt x="6441" y="2970"/>
                    <a:pt x="6540" y="3011"/>
                    <a:pt x="6616" y="3088"/>
                  </a:cubicBezTo>
                  <a:lnTo>
                    <a:pt x="8223" y="4694"/>
                  </a:lnTo>
                  <a:lnTo>
                    <a:pt x="8223" y="3056"/>
                  </a:lnTo>
                  <a:cubicBezTo>
                    <a:pt x="8192" y="2300"/>
                    <a:pt x="7656" y="1638"/>
                    <a:pt x="6900" y="1512"/>
                  </a:cubicBezTo>
                  <a:cubicBezTo>
                    <a:pt x="6641" y="1051"/>
                    <a:pt x="6091" y="748"/>
                    <a:pt x="5541" y="748"/>
                  </a:cubicBezTo>
                  <a:cubicBezTo>
                    <a:pt x="5490" y="748"/>
                    <a:pt x="5439" y="751"/>
                    <a:pt x="5388" y="756"/>
                  </a:cubicBezTo>
                  <a:cubicBezTo>
                    <a:pt x="5136" y="284"/>
                    <a:pt x="4663" y="0"/>
                    <a:pt x="40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86"/>
            <p:cNvSpPr/>
            <p:nvPr/>
          </p:nvSpPr>
          <p:spPr>
            <a:xfrm>
              <a:off x="-57903500" y="3798700"/>
              <a:ext cx="204800" cy="110675"/>
            </a:xfrm>
            <a:custGeom>
              <a:avLst/>
              <a:gdLst/>
              <a:ahLst/>
              <a:cxnLst/>
              <a:rect l="l" t="t" r="r" b="b"/>
              <a:pathLst>
                <a:path w="8192" h="4427" extrusionOk="0">
                  <a:moveTo>
                    <a:pt x="5159" y="1001"/>
                  </a:moveTo>
                  <a:cubicBezTo>
                    <a:pt x="5254" y="1001"/>
                    <a:pt x="5340" y="1040"/>
                    <a:pt x="5388" y="1119"/>
                  </a:cubicBezTo>
                  <a:cubicBezTo>
                    <a:pt x="5545" y="1245"/>
                    <a:pt x="5545" y="1465"/>
                    <a:pt x="5388" y="1654"/>
                  </a:cubicBezTo>
                  <a:cubicBezTo>
                    <a:pt x="5041" y="2001"/>
                    <a:pt x="4569" y="2190"/>
                    <a:pt x="4096" y="2190"/>
                  </a:cubicBezTo>
                  <a:cubicBezTo>
                    <a:pt x="3623" y="2190"/>
                    <a:pt x="3119" y="2001"/>
                    <a:pt x="2804" y="1654"/>
                  </a:cubicBezTo>
                  <a:cubicBezTo>
                    <a:pt x="2647" y="1497"/>
                    <a:pt x="2647" y="1245"/>
                    <a:pt x="2804" y="1119"/>
                  </a:cubicBezTo>
                  <a:cubicBezTo>
                    <a:pt x="2883" y="1040"/>
                    <a:pt x="2978" y="1001"/>
                    <a:pt x="3068" y="1001"/>
                  </a:cubicBezTo>
                  <a:cubicBezTo>
                    <a:pt x="3159" y="1001"/>
                    <a:pt x="3245" y="1040"/>
                    <a:pt x="3308" y="1119"/>
                  </a:cubicBezTo>
                  <a:cubicBezTo>
                    <a:pt x="3529" y="1339"/>
                    <a:pt x="3812" y="1449"/>
                    <a:pt x="4096" y="1449"/>
                  </a:cubicBezTo>
                  <a:cubicBezTo>
                    <a:pt x="4380" y="1449"/>
                    <a:pt x="4663" y="1339"/>
                    <a:pt x="4884" y="1119"/>
                  </a:cubicBezTo>
                  <a:cubicBezTo>
                    <a:pt x="4962" y="1040"/>
                    <a:pt x="5065" y="1001"/>
                    <a:pt x="5159" y="1001"/>
                  </a:cubicBezTo>
                  <a:close/>
                  <a:moveTo>
                    <a:pt x="4080" y="0"/>
                  </a:moveTo>
                  <a:cubicBezTo>
                    <a:pt x="3371" y="0"/>
                    <a:pt x="2663" y="205"/>
                    <a:pt x="2048" y="615"/>
                  </a:cubicBezTo>
                  <a:cubicBezTo>
                    <a:pt x="1985" y="646"/>
                    <a:pt x="1922" y="678"/>
                    <a:pt x="1859" y="678"/>
                  </a:cubicBezTo>
                  <a:lnTo>
                    <a:pt x="0" y="678"/>
                  </a:lnTo>
                  <a:cubicBezTo>
                    <a:pt x="189" y="2788"/>
                    <a:pt x="1922" y="4427"/>
                    <a:pt x="4096" y="4427"/>
                  </a:cubicBezTo>
                  <a:cubicBezTo>
                    <a:pt x="6270" y="4427"/>
                    <a:pt x="8003" y="2788"/>
                    <a:pt x="8192" y="678"/>
                  </a:cubicBezTo>
                  <a:lnTo>
                    <a:pt x="6333" y="678"/>
                  </a:lnTo>
                  <a:cubicBezTo>
                    <a:pt x="6270" y="678"/>
                    <a:pt x="6175" y="646"/>
                    <a:pt x="6112" y="615"/>
                  </a:cubicBezTo>
                  <a:cubicBezTo>
                    <a:pt x="5498" y="205"/>
                    <a:pt x="4789" y="0"/>
                    <a:pt x="4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86"/>
            <p:cNvSpPr/>
            <p:nvPr/>
          </p:nvSpPr>
          <p:spPr>
            <a:xfrm>
              <a:off x="-57679825" y="3726625"/>
              <a:ext cx="18925" cy="63825"/>
            </a:xfrm>
            <a:custGeom>
              <a:avLst/>
              <a:gdLst/>
              <a:ahLst/>
              <a:cxnLst/>
              <a:rect l="l" t="t" r="r" b="b"/>
              <a:pathLst>
                <a:path w="757" h="2553" extrusionOk="0">
                  <a:moveTo>
                    <a:pt x="1" y="1"/>
                  </a:moveTo>
                  <a:lnTo>
                    <a:pt x="1" y="2552"/>
                  </a:lnTo>
                  <a:cubicBezTo>
                    <a:pt x="442" y="2269"/>
                    <a:pt x="757" y="1796"/>
                    <a:pt x="757" y="1261"/>
                  </a:cubicBezTo>
                  <a:cubicBezTo>
                    <a:pt x="757" y="757"/>
                    <a:pt x="442" y="284"/>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5" name="Google Shape;8715;p86"/>
          <p:cNvGrpSpPr/>
          <p:nvPr/>
        </p:nvGrpSpPr>
        <p:grpSpPr>
          <a:xfrm>
            <a:off x="4875945" y="2290885"/>
            <a:ext cx="358099" cy="358999"/>
            <a:chOff x="-57959425" y="3982600"/>
            <a:chExt cx="318225" cy="319025"/>
          </a:xfrm>
          <a:solidFill>
            <a:srgbClr val="00B050"/>
          </a:solidFill>
        </p:grpSpPr>
        <p:sp>
          <p:nvSpPr>
            <p:cNvPr id="8716" name="Google Shape;8716;p86"/>
            <p:cNvSpPr/>
            <p:nvPr/>
          </p:nvSpPr>
          <p:spPr>
            <a:xfrm>
              <a:off x="-57771975" y="4150375"/>
              <a:ext cx="17350" cy="18125"/>
            </a:xfrm>
            <a:custGeom>
              <a:avLst/>
              <a:gdLst/>
              <a:ahLst/>
              <a:cxnLst/>
              <a:rect l="l" t="t" r="r" b="b"/>
              <a:pathLst>
                <a:path w="694" h="725" extrusionOk="0">
                  <a:moveTo>
                    <a:pt x="347" y="0"/>
                  </a:moveTo>
                  <a:cubicBezTo>
                    <a:pt x="158" y="0"/>
                    <a:pt x="1" y="189"/>
                    <a:pt x="1" y="378"/>
                  </a:cubicBezTo>
                  <a:cubicBezTo>
                    <a:pt x="1" y="567"/>
                    <a:pt x="158" y="725"/>
                    <a:pt x="347" y="725"/>
                  </a:cubicBezTo>
                  <a:cubicBezTo>
                    <a:pt x="536" y="725"/>
                    <a:pt x="694" y="567"/>
                    <a:pt x="694" y="378"/>
                  </a:cubicBezTo>
                  <a:cubicBezTo>
                    <a:pt x="694" y="189"/>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86"/>
            <p:cNvSpPr/>
            <p:nvPr/>
          </p:nvSpPr>
          <p:spPr>
            <a:xfrm>
              <a:off x="-57959425" y="3982600"/>
              <a:ext cx="318225" cy="130775"/>
            </a:xfrm>
            <a:custGeom>
              <a:avLst/>
              <a:gdLst/>
              <a:ahLst/>
              <a:cxnLst/>
              <a:rect l="l" t="t" r="r" b="b"/>
              <a:pathLst>
                <a:path w="12729" h="5231" extrusionOk="0">
                  <a:moveTo>
                    <a:pt x="7081" y="1521"/>
                  </a:moveTo>
                  <a:cubicBezTo>
                    <a:pt x="7176" y="1521"/>
                    <a:pt x="7262" y="1560"/>
                    <a:pt x="7310" y="1639"/>
                  </a:cubicBezTo>
                  <a:cubicBezTo>
                    <a:pt x="7436" y="1796"/>
                    <a:pt x="7467" y="2048"/>
                    <a:pt x="7310" y="2174"/>
                  </a:cubicBezTo>
                  <a:lnTo>
                    <a:pt x="6837" y="2647"/>
                  </a:lnTo>
                  <a:lnTo>
                    <a:pt x="7310" y="3120"/>
                  </a:lnTo>
                  <a:cubicBezTo>
                    <a:pt x="7467" y="3246"/>
                    <a:pt x="7467" y="3498"/>
                    <a:pt x="7310" y="3624"/>
                  </a:cubicBezTo>
                  <a:cubicBezTo>
                    <a:pt x="7231" y="3702"/>
                    <a:pt x="7136" y="3742"/>
                    <a:pt x="7046" y="3742"/>
                  </a:cubicBezTo>
                  <a:cubicBezTo>
                    <a:pt x="6955" y="3742"/>
                    <a:pt x="6869" y="3702"/>
                    <a:pt x="6806" y="3624"/>
                  </a:cubicBezTo>
                  <a:lnTo>
                    <a:pt x="6333" y="3151"/>
                  </a:lnTo>
                  <a:lnTo>
                    <a:pt x="5860" y="3624"/>
                  </a:lnTo>
                  <a:cubicBezTo>
                    <a:pt x="5782" y="3702"/>
                    <a:pt x="5687" y="3742"/>
                    <a:pt x="5597" y="3742"/>
                  </a:cubicBezTo>
                  <a:cubicBezTo>
                    <a:pt x="5506" y="3742"/>
                    <a:pt x="5419" y="3702"/>
                    <a:pt x="5356" y="3624"/>
                  </a:cubicBezTo>
                  <a:cubicBezTo>
                    <a:pt x="5199" y="3466"/>
                    <a:pt x="5199" y="3214"/>
                    <a:pt x="5356" y="3120"/>
                  </a:cubicBezTo>
                  <a:lnTo>
                    <a:pt x="5829" y="2647"/>
                  </a:lnTo>
                  <a:lnTo>
                    <a:pt x="5356" y="2174"/>
                  </a:lnTo>
                  <a:cubicBezTo>
                    <a:pt x="5199" y="2017"/>
                    <a:pt x="5199" y="1765"/>
                    <a:pt x="5356" y="1639"/>
                  </a:cubicBezTo>
                  <a:cubicBezTo>
                    <a:pt x="5435" y="1560"/>
                    <a:pt x="5530" y="1521"/>
                    <a:pt x="5620" y="1521"/>
                  </a:cubicBezTo>
                  <a:cubicBezTo>
                    <a:pt x="5711" y="1521"/>
                    <a:pt x="5797" y="1560"/>
                    <a:pt x="5860" y="1639"/>
                  </a:cubicBezTo>
                  <a:lnTo>
                    <a:pt x="6333" y="2111"/>
                  </a:lnTo>
                  <a:lnTo>
                    <a:pt x="6806" y="1639"/>
                  </a:lnTo>
                  <a:cubicBezTo>
                    <a:pt x="6884" y="1560"/>
                    <a:pt x="6987" y="1521"/>
                    <a:pt x="7081" y="1521"/>
                  </a:cubicBezTo>
                  <a:close/>
                  <a:moveTo>
                    <a:pt x="6333" y="1"/>
                  </a:moveTo>
                  <a:cubicBezTo>
                    <a:pt x="5388" y="1"/>
                    <a:pt x="4506" y="379"/>
                    <a:pt x="3907" y="1072"/>
                  </a:cubicBezTo>
                  <a:cubicBezTo>
                    <a:pt x="3389" y="1628"/>
                    <a:pt x="2673" y="1927"/>
                    <a:pt x="1944" y="1927"/>
                  </a:cubicBezTo>
                  <a:cubicBezTo>
                    <a:pt x="1474" y="1927"/>
                    <a:pt x="999" y="1803"/>
                    <a:pt x="568" y="1544"/>
                  </a:cubicBezTo>
                  <a:cubicBezTo>
                    <a:pt x="505" y="1505"/>
                    <a:pt x="438" y="1487"/>
                    <a:pt x="373" y="1487"/>
                  </a:cubicBezTo>
                  <a:cubicBezTo>
                    <a:pt x="178" y="1487"/>
                    <a:pt x="1" y="1647"/>
                    <a:pt x="1" y="1859"/>
                  </a:cubicBezTo>
                  <a:lnTo>
                    <a:pt x="1" y="2426"/>
                  </a:lnTo>
                  <a:cubicBezTo>
                    <a:pt x="1" y="3970"/>
                    <a:pt x="1261" y="5230"/>
                    <a:pt x="2804" y="5230"/>
                  </a:cubicBezTo>
                  <a:cubicBezTo>
                    <a:pt x="3624" y="5230"/>
                    <a:pt x="4096" y="4915"/>
                    <a:pt x="4884" y="4537"/>
                  </a:cubicBezTo>
                  <a:cubicBezTo>
                    <a:pt x="4915" y="4474"/>
                    <a:pt x="5010" y="4474"/>
                    <a:pt x="5041" y="4474"/>
                  </a:cubicBezTo>
                  <a:lnTo>
                    <a:pt x="7688" y="4474"/>
                  </a:lnTo>
                  <a:cubicBezTo>
                    <a:pt x="7719" y="4474"/>
                    <a:pt x="7782" y="4474"/>
                    <a:pt x="7845" y="4537"/>
                  </a:cubicBezTo>
                  <a:cubicBezTo>
                    <a:pt x="8664" y="4915"/>
                    <a:pt x="9105" y="5230"/>
                    <a:pt x="9925" y="5230"/>
                  </a:cubicBezTo>
                  <a:cubicBezTo>
                    <a:pt x="11468" y="5230"/>
                    <a:pt x="12729" y="3970"/>
                    <a:pt x="12729" y="2426"/>
                  </a:cubicBezTo>
                  <a:lnTo>
                    <a:pt x="12729" y="1891"/>
                  </a:lnTo>
                  <a:cubicBezTo>
                    <a:pt x="12729" y="1698"/>
                    <a:pt x="12543" y="1523"/>
                    <a:pt x="12329" y="1523"/>
                  </a:cubicBezTo>
                  <a:cubicBezTo>
                    <a:pt x="12264" y="1523"/>
                    <a:pt x="12196" y="1539"/>
                    <a:pt x="12130" y="1576"/>
                  </a:cubicBezTo>
                  <a:cubicBezTo>
                    <a:pt x="11708" y="1824"/>
                    <a:pt x="11233" y="1945"/>
                    <a:pt x="10762" y="1945"/>
                  </a:cubicBezTo>
                  <a:cubicBezTo>
                    <a:pt x="10036" y="1945"/>
                    <a:pt x="9319" y="1657"/>
                    <a:pt x="8822" y="1103"/>
                  </a:cubicBezTo>
                  <a:cubicBezTo>
                    <a:pt x="8192" y="442"/>
                    <a:pt x="7310" y="1"/>
                    <a:pt x="63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8" name="Google Shape;8718;p86"/>
            <p:cNvSpPr/>
            <p:nvPr/>
          </p:nvSpPr>
          <p:spPr>
            <a:xfrm>
              <a:off x="-57903500" y="4125950"/>
              <a:ext cx="204800" cy="175675"/>
            </a:xfrm>
            <a:custGeom>
              <a:avLst/>
              <a:gdLst/>
              <a:ahLst/>
              <a:cxnLst/>
              <a:rect l="l" t="t" r="r" b="b"/>
              <a:pathLst>
                <a:path w="8192" h="7027" extrusionOk="0">
                  <a:moveTo>
                    <a:pt x="2615" y="1009"/>
                  </a:moveTo>
                  <a:cubicBezTo>
                    <a:pt x="2804" y="1009"/>
                    <a:pt x="2962" y="1166"/>
                    <a:pt x="2962" y="1355"/>
                  </a:cubicBezTo>
                  <a:cubicBezTo>
                    <a:pt x="2962" y="1544"/>
                    <a:pt x="2804" y="1702"/>
                    <a:pt x="2615" y="1702"/>
                  </a:cubicBezTo>
                  <a:cubicBezTo>
                    <a:pt x="2395" y="1702"/>
                    <a:pt x="2237" y="1576"/>
                    <a:pt x="2237" y="1355"/>
                  </a:cubicBezTo>
                  <a:cubicBezTo>
                    <a:pt x="2237" y="1166"/>
                    <a:pt x="2395" y="1009"/>
                    <a:pt x="2615" y="1009"/>
                  </a:cubicBezTo>
                  <a:close/>
                  <a:moveTo>
                    <a:pt x="5163" y="3600"/>
                  </a:moveTo>
                  <a:cubicBezTo>
                    <a:pt x="5262" y="3600"/>
                    <a:pt x="5356" y="3639"/>
                    <a:pt x="5419" y="3718"/>
                  </a:cubicBezTo>
                  <a:cubicBezTo>
                    <a:pt x="5608" y="3844"/>
                    <a:pt x="5608" y="4065"/>
                    <a:pt x="5451" y="4222"/>
                  </a:cubicBezTo>
                  <a:cubicBezTo>
                    <a:pt x="5073" y="4569"/>
                    <a:pt x="4600" y="4789"/>
                    <a:pt x="4096" y="4789"/>
                  </a:cubicBezTo>
                  <a:cubicBezTo>
                    <a:pt x="3592" y="4789"/>
                    <a:pt x="3119" y="4569"/>
                    <a:pt x="2804" y="4222"/>
                  </a:cubicBezTo>
                  <a:cubicBezTo>
                    <a:pt x="2647" y="4065"/>
                    <a:pt x="2647" y="3844"/>
                    <a:pt x="2804" y="3718"/>
                  </a:cubicBezTo>
                  <a:cubicBezTo>
                    <a:pt x="2883" y="3639"/>
                    <a:pt x="2978" y="3600"/>
                    <a:pt x="3068" y="3600"/>
                  </a:cubicBezTo>
                  <a:cubicBezTo>
                    <a:pt x="3159" y="3600"/>
                    <a:pt x="3245" y="3639"/>
                    <a:pt x="3308" y="3718"/>
                  </a:cubicBezTo>
                  <a:cubicBezTo>
                    <a:pt x="3529" y="3939"/>
                    <a:pt x="3812" y="4049"/>
                    <a:pt x="4096" y="4049"/>
                  </a:cubicBezTo>
                  <a:cubicBezTo>
                    <a:pt x="4380" y="4049"/>
                    <a:pt x="4663" y="3939"/>
                    <a:pt x="4884" y="3718"/>
                  </a:cubicBezTo>
                  <a:cubicBezTo>
                    <a:pt x="4962" y="3639"/>
                    <a:pt x="5065" y="3600"/>
                    <a:pt x="5163" y="3600"/>
                  </a:cubicBezTo>
                  <a:close/>
                  <a:moveTo>
                    <a:pt x="1828" y="0"/>
                  </a:moveTo>
                  <a:cubicBezTo>
                    <a:pt x="1418" y="158"/>
                    <a:pt x="977" y="253"/>
                    <a:pt x="567" y="253"/>
                  </a:cubicBezTo>
                  <a:cubicBezTo>
                    <a:pt x="347" y="253"/>
                    <a:pt x="221" y="221"/>
                    <a:pt x="0" y="221"/>
                  </a:cubicBezTo>
                  <a:lnTo>
                    <a:pt x="0" y="2899"/>
                  </a:lnTo>
                  <a:cubicBezTo>
                    <a:pt x="0" y="5136"/>
                    <a:pt x="1859" y="7026"/>
                    <a:pt x="4096" y="7026"/>
                  </a:cubicBezTo>
                  <a:cubicBezTo>
                    <a:pt x="6270" y="7026"/>
                    <a:pt x="8097" y="5262"/>
                    <a:pt x="8192" y="3119"/>
                  </a:cubicBezTo>
                  <a:lnTo>
                    <a:pt x="6333" y="2206"/>
                  </a:lnTo>
                  <a:cubicBezTo>
                    <a:pt x="6144" y="2363"/>
                    <a:pt x="5860" y="2489"/>
                    <a:pt x="5608" y="2489"/>
                  </a:cubicBezTo>
                  <a:cubicBezTo>
                    <a:pt x="4978" y="2489"/>
                    <a:pt x="4474" y="1985"/>
                    <a:pt x="4506" y="1324"/>
                  </a:cubicBezTo>
                  <a:lnTo>
                    <a:pt x="18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9" name="Google Shape;8719;p86"/>
            <p:cNvSpPr/>
            <p:nvPr/>
          </p:nvSpPr>
          <p:spPr>
            <a:xfrm>
              <a:off x="-57835775" y="4113350"/>
              <a:ext cx="138650" cy="70125"/>
            </a:xfrm>
            <a:custGeom>
              <a:avLst/>
              <a:gdLst/>
              <a:ahLst/>
              <a:cxnLst/>
              <a:rect l="l" t="t" r="r" b="b"/>
              <a:pathLst>
                <a:path w="5546" h="2805" extrusionOk="0">
                  <a:moveTo>
                    <a:pt x="221" y="0"/>
                  </a:moveTo>
                  <a:lnTo>
                    <a:pt x="1" y="95"/>
                  </a:lnTo>
                  <a:lnTo>
                    <a:pt x="2112" y="1103"/>
                  </a:lnTo>
                  <a:cubicBezTo>
                    <a:pt x="2301" y="883"/>
                    <a:pt x="2616" y="757"/>
                    <a:pt x="2931" y="757"/>
                  </a:cubicBezTo>
                  <a:cubicBezTo>
                    <a:pt x="3592" y="757"/>
                    <a:pt x="4159" y="1355"/>
                    <a:pt x="4033" y="2048"/>
                  </a:cubicBezTo>
                  <a:lnTo>
                    <a:pt x="5546" y="2804"/>
                  </a:lnTo>
                  <a:lnTo>
                    <a:pt x="5546" y="725"/>
                  </a:lnTo>
                  <a:cubicBezTo>
                    <a:pt x="5325" y="725"/>
                    <a:pt x="5136" y="757"/>
                    <a:pt x="4979" y="757"/>
                  </a:cubicBezTo>
                  <a:cubicBezTo>
                    <a:pt x="4033" y="757"/>
                    <a:pt x="3435" y="410"/>
                    <a:pt x="26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20" name="Google Shape;8720;p86"/>
          <p:cNvGrpSpPr/>
          <p:nvPr/>
        </p:nvGrpSpPr>
        <p:grpSpPr>
          <a:xfrm>
            <a:off x="7076112" y="1394214"/>
            <a:ext cx="357226" cy="357226"/>
            <a:chOff x="-55987225" y="3198925"/>
            <a:chExt cx="317450" cy="317450"/>
          </a:xfrm>
          <a:solidFill>
            <a:srgbClr val="00B050"/>
          </a:solidFill>
        </p:grpSpPr>
        <p:sp>
          <p:nvSpPr>
            <p:cNvPr id="8721" name="Google Shape;8721;p86"/>
            <p:cNvSpPr/>
            <p:nvPr/>
          </p:nvSpPr>
          <p:spPr>
            <a:xfrm>
              <a:off x="-55987225" y="3261925"/>
              <a:ext cx="173300" cy="198500"/>
            </a:xfrm>
            <a:custGeom>
              <a:avLst/>
              <a:gdLst/>
              <a:ahLst/>
              <a:cxnLst/>
              <a:rect l="l" t="t" r="r" b="b"/>
              <a:pathLst>
                <a:path w="6932" h="7940" extrusionOk="0">
                  <a:moveTo>
                    <a:pt x="4821" y="1954"/>
                  </a:moveTo>
                  <a:cubicBezTo>
                    <a:pt x="5042" y="1954"/>
                    <a:pt x="5199" y="2112"/>
                    <a:pt x="5199" y="2332"/>
                  </a:cubicBezTo>
                  <a:cubicBezTo>
                    <a:pt x="5199" y="2521"/>
                    <a:pt x="5042" y="2679"/>
                    <a:pt x="4821" y="2679"/>
                  </a:cubicBezTo>
                  <a:cubicBezTo>
                    <a:pt x="4632" y="2679"/>
                    <a:pt x="4475" y="2521"/>
                    <a:pt x="4475" y="2332"/>
                  </a:cubicBezTo>
                  <a:cubicBezTo>
                    <a:pt x="4475" y="2175"/>
                    <a:pt x="4632" y="1954"/>
                    <a:pt x="4821" y="1954"/>
                  </a:cubicBezTo>
                  <a:close/>
                  <a:moveTo>
                    <a:pt x="1041" y="4380"/>
                  </a:moveTo>
                  <a:cubicBezTo>
                    <a:pt x="1324" y="4726"/>
                    <a:pt x="1765" y="4947"/>
                    <a:pt x="2269" y="4947"/>
                  </a:cubicBezTo>
                  <a:cubicBezTo>
                    <a:pt x="2238" y="5388"/>
                    <a:pt x="1891" y="5703"/>
                    <a:pt x="1482" y="5703"/>
                  </a:cubicBezTo>
                  <a:cubicBezTo>
                    <a:pt x="1104" y="5703"/>
                    <a:pt x="726" y="5357"/>
                    <a:pt x="726" y="4947"/>
                  </a:cubicBezTo>
                  <a:cubicBezTo>
                    <a:pt x="726" y="4726"/>
                    <a:pt x="852" y="4474"/>
                    <a:pt x="1041" y="4380"/>
                  </a:cubicBezTo>
                  <a:close/>
                  <a:moveTo>
                    <a:pt x="5262" y="1"/>
                  </a:moveTo>
                  <a:cubicBezTo>
                    <a:pt x="4916" y="473"/>
                    <a:pt x="4412" y="820"/>
                    <a:pt x="3845" y="1009"/>
                  </a:cubicBezTo>
                  <a:cubicBezTo>
                    <a:pt x="3466" y="1166"/>
                    <a:pt x="3057" y="1229"/>
                    <a:pt x="2679" y="1229"/>
                  </a:cubicBezTo>
                  <a:cubicBezTo>
                    <a:pt x="2553" y="1229"/>
                    <a:pt x="2427" y="1229"/>
                    <a:pt x="2301" y="1166"/>
                  </a:cubicBezTo>
                  <a:cubicBezTo>
                    <a:pt x="2301" y="1292"/>
                    <a:pt x="2269" y="1450"/>
                    <a:pt x="2269" y="1576"/>
                  </a:cubicBezTo>
                  <a:lnTo>
                    <a:pt x="2269" y="1923"/>
                  </a:lnTo>
                  <a:cubicBezTo>
                    <a:pt x="1450" y="1923"/>
                    <a:pt x="726" y="2584"/>
                    <a:pt x="726" y="3435"/>
                  </a:cubicBezTo>
                  <a:lnTo>
                    <a:pt x="726" y="3624"/>
                  </a:lnTo>
                  <a:cubicBezTo>
                    <a:pt x="253" y="3907"/>
                    <a:pt x="1" y="4380"/>
                    <a:pt x="1" y="4915"/>
                  </a:cubicBezTo>
                  <a:cubicBezTo>
                    <a:pt x="1" y="5735"/>
                    <a:pt x="663" y="6428"/>
                    <a:pt x="1482" y="6428"/>
                  </a:cubicBezTo>
                  <a:cubicBezTo>
                    <a:pt x="1507" y="6429"/>
                    <a:pt x="1533" y="6430"/>
                    <a:pt x="1558" y="6430"/>
                  </a:cubicBezTo>
                  <a:cubicBezTo>
                    <a:pt x="2033" y="6430"/>
                    <a:pt x="2473" y="6156"/>
                    <a:pt x="2742" y="5798"/>
                  </a:cubicBezTo>
                  <a:cubicBezTo>
                    <a:pt x="3466" y="7089"/>
                    <a:pt x="4790" y="7940"/>
                    <a:pt x="6365" y="7940"/>
                  </a:cubicBezTo>
                  <a:cubicBezTo>
                    <a:pt x="6554" y="7940"/>
                    <a:pt x="6775" y="7940"/>
                    <a:pt x="6932" y="7908"/>
                  </a:cubicBezTo>
                  <a:cubicBezTo>
                    <a:pt x="6806" y="7562"/>
                    <a:pt x="6712" y="7184"/>
                    <a:pt x="6712" y="6837"/>
                  </a:cubicBezTo>
                  <a:lnTo>
                    <a:pt x="6712" y="5672"/>
                  </a:lnTo>
                  <a:cubicBezTo>
                    <a:pt x="6617" y="5703"/>
                    <a:pt x="6491" y="5703"/>
                    <a:pt x="6365" y="5703"/>
                  </a:cubicBezTo>
                  <a:cubicBezTo>
                    <a:pt x="5861" y="5703"/>
                    <a:pt x="5388" y="5514"/>
                    <a:pt x="5073" y="5168"/>
                  </a:cubicBezTo>
                  <a:cubicBezTo>
                    <a:pt x="4916" y="5010"/>
                    <a:pt x="4916" y="4758"/>
                    <a:pt x="5073" y="4632"/>
                  </a:cubicBezTo>
                  <a:cubicBezTo>
                    <a:pt x="5152" y="4553"/>
                    <a:pt x="5247" y="4514"/>
                    <a:pt x="5337" y="4514"/>
                  </a:cubicBezTo>
                  <a:cubicBezTo>
                    <a:pt x="5428" y="4514"/>
                    <a:pt x="5514" y="4553"/>
                    <a:pt x="5577" y="4632"/>
                  </a:cubicBezTo>
                  <a:cubicBezTo>
                    <a:pt x="5792" y="4847"/>
                    <a:pt x="6080" y="4959"/>
                    <a:pt x="6371" y="4959"/>
                  </a:cubicBezTo>
                  <a:cubicBezTo>
                    <a:pt x="6507" y="4959"/>
                    <a:pt x="6644" y="4934"/>
                    <a:pt x="6775" y="4884"/>
                  </a:cubicBezTo>
                  <a:lnTo>
                    <a:pt x="6775" y="1923"/>
                  </a:lnTo>
                  <a:cubicBezTo>
                    <a:pt x="5892" y="1765"/>
                    <a:pt x="5262" y="977"/>
                    <a:pt x="5262" y="127"/>
                  </a:cubicBezTo>
                  <a:lnTo>
                    <a:pt x="526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86"/>
            <p:cNvSpPr/>
            <p:nvPr/>
          </p:nvSpPr>
          <p:spPr>
            <a:xfrm>
              <a:off x="-55837575" y="3198925"/>
              <a:ext cx="167800" cy="298525"/>
            </a:xfrm>
            <a:custGeom>
              <a:avLst/>
              <a:gdLst/>
              <a:ahLst/>
              <a:cxnLst/>
              <a:rect l="l" t="t" r="r" b="b"/>
              <a:pathLst>
                <a:path w="6712" h="11941" extrusionOk="0">
                  <a:moveTo>
                    <a:pt x="5672" y="6900"/>
                  </a:moveTo>
                  <a:cubicBezTo>
                    <a:pt x="5861" y="6994"/>
                    <a:pt x="5987" y="7246"/>
                    <a:pt x="5987" y="7467"/>
                  </a:cubicBezTo>
                  <a:cubicBezTo>
                    <a:pt x="5987" y="7908"/>
                    <a:pt x="5672" y="8223"/>
                    <a:pt x="5231" y="8223"/>
                  </a:cubicBezTo>
                  <a:cubicBezTo>
                    <a:pt x="4821" y="8223"/>
                    <a:pt x="4443" y="7877"/>
                    <a:pt x="4443" y="7467"/>
                  </a:cubicBezTo>
                  <a:cubicBezTo>
                    <a:pt x="4916" y="7467"/>
                    <a:pt x="5388" y="7246"/>
                    <a:pt x="5672" y="6900"/>
                  </a:cubicBezTo>
                  <a:close/>
                  <a:moveTo>
                    <a:pt x="1" y="0"/>
                  </a:moveTo>
                  <a:lnTo>
                    <a:pt x="1" y="2584"/>
                  </a:lnTo>
                  <a:cubicBezTo>
                    <a:pt x="1" y="3214"/>
                    <a:pt x="505" y="3686"/>
                    <a:pt x="1104" y="3686"/>
                  </a:cubicBezTo>
                  <a:cubicBezTo>
                    <a:pt x="1293" y="3686"/>
                    <a:pt x="1450" y="3844"/>
                    <a:pt x="1450" y="4064"/>
                  </a:cubicBezTo>
                  <a:lnTo>
                    <a:pt x="1450" y="9294"/>
                  </a:lnTo>
                  <a:cubicBezTo>
                    <a:pt x="1450" y="10743"/>
                    <a:pt x="2647" y="11941"/>
                    <a:pt x="4065" y="11941"/>
                  </a:cubicBezTo>
                  <a:lnTo>
                    <a:pt x="4412" y="11941"/>
                  </a:lnTo>
                  <a:lnTo>
                    <a:pt x="4412" y="8790"/>
                  </a:lnTo>
                  <a:cubicBezTo>
                    <a:pt x="4632" y="8885"/>
                    <a:pt x="4916" y="8979"/>
                    <a:pt x="5199" y="8979"/>
                  </a:cubicBezTo>
                  <a:cubicBezTo>
                    <a:pt x="6018" y="8979"/>
                    <a:pt x="6680" y="8318"/>
                    <a:pt x="6680" y="7467"/>
                  </a:cubicBezTo>
                  <a:cubicBezTo>
                    <a:pt x="6711" y="6931"/>
                    <a:pt x="6396" y="6459"/>
                    <a:pt x="5987" y="6175"/>
                  </a:cubicBezTo>
                  <a:lnTo>
                    <a:pt x="5987" y="5986"/>
                  </a:lnTo>
                  <a:cubicBezTo>
                    <a:pt x="5987" y="5167"/>
                    <a:pt x="5262" y="4474"/>
                    <a:pt x="4443" y="4474"/>
                  </a:cubicBezTo>
                  <a:lnTo>
                    <a:pt x="4443" y="4127"/>
                  </a:lnTo>
                  <a:cubicBezTo>
                    <a:pt x="4443" y="1891"/>
                    <a:pt x="2584"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86"/>
            <p:cNvSpPr/>
            <p:nvPr/>
          </p:nvSpPr>
          <p:spPr>
            <a:xfrm>
              <a:off x="-55931300" y="3435200"/>
              <a:ext cx="194575" cy="81175"/>
            </a:xfrm>
            <a:custGeom>
              <a:avLst/>
              <a:gdLst/>
              <a:ahLst/>
              <a:cxnLst/>
              <a:rect l="l" t="t" r="r" b="b"/>
              <a:pathLst>
                <a:path w="7783" h="3247" extrusionOk="0">
                  <a:moveTo>
                    <a:pt x="347" y="1"/>
                  </a:moveTo>
                  <a:cubicBezTo>
                    <a:pt x="221" y="64"/>
                    <a:pt x="127" y="127"/>
                    <a:pt x="1" y="158"/>
                  </a:cubicBezTo>
                  <a:lnTo>
                    <a:pt x="1" y="2899"/>
                  </a:lnTo>
                  <a:cubicBezTo>
                    <a:pt x="1" y="3088"/>
                    <a:pt x="158" y="3246"/>
                    <a:pt x="347" y="3246"/>
                  </a:cubicBezTo>
                  <a:lnTo>
                    <a:pt x="7627" y="3246"/>
                  </a:lnTo>
                  <a:cubicBezTo>
                    <a:pt x="6551" y="3216"/>
                    <a:pt x="5551" y="2574"/>
                    <a:pt x="5010" y="1702"/>
                  </a:cubicBezTo>
                  <a:cubicBezTo>
                    <a:pt x="4727" y="1734"/>
                    <a:pt x="4411" y="1765"/>
                    <a:pt x="4096" y="1765"/>
                  </a:cubicBezTo>
                  <a:cubicBezTo>
                    <a:pt x="2584" y="1765"/>
                    <a:pt x="1229" y="1040"/>
                    <a:pt x="347" y="1"/>
                  </a:cubicBezTo>
                  <a:close/>
                  <a:moveTo>
                    <a:pt x="7627" y="3246"/>
                  </a:moveTo>
                  <a:cubicBezTo>
                    <a:pt x="7653" y="3246"/>
                    <a:pt x="7679" y="3247"/>
                    <a:pt x="7705" y="3247"/>
                  </a:cubicBezTo>
                  <a:cubicBezTo>
                    <a:pt x="7731" y="3247"/>
                    <a:pt x="7757" y="3246"/>
                    <a:pt x="7783" y="3246"/>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86"/>
            <p:cNvSpPr/>
            <p:nvPr/>
          </p:nvSpPr>
          <p:spPr>
            <a:xfrm>
              <a:off x="-55927350" y="3202850"/>
              <a:ext cx="70900" cy="71200"/>
            </a:xfrm>
            <a:custGeom>
              <a:avLst/>
              <a:gdLst/>
              <a:ahLst/>
              <a:cxnLst/>
              <a:rect l="l" t="t" r="r" b="b"/>
              <a:pathLst>
                <a:path w="2836" h="2848" extrusionOk="0">
                  <a:moveTo>
                    <a:pt x="2836" y="1"/>
                  </a:moveTo>
                  <a:cubicBezTo>
                    <a:pt x="1450" y="379"/>
                    <a:pt x="378" y="1482"/>
                    <a:pt x="0" y="2836"/>
                  </a:cubicBezTo>
                  <a:cubicBezTo>
                    <a:pt x="85" y="2843"/>
                    <a:pt x="170" y="2847"/>
                    <a:pt x="255" y="2847"/>
                  </a:cubicBezTo>
                  <a:cubicBezTo>
                    <a:pt x="548" y="2847"/>
                    <a:pt x="841" y="2801"/>
                    <a:pt x="1135" y="2679"/>
                  </a:cubicBezTo>
                  <a:cubicBezTo>
                    <a:pt x="2111" y="2332"/>
                    <a:pt x="2804" y="1324"/>
                    <a:pt x="2836" y="284"/>
                  </a:cubicBezTo>
                  <a:lnTo>
                    <a:pt x="283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25" name="Google Shape;8725;p86"/>
          <p:cNvGrpSpPr/>
          <p:nvPr/>
        </p:nvGrpSpPr>
        <p:grpSpPr>
          <a:xfrm>
            <a:off x="7076112" y="1850246"/>
            <a:ext cx="357226" cy="357367"/>
            <a:chOff x="-55987225" y="3591025"/>
            <a:chExt cx="317450" cy="317575"/>
          </a:xfrm>
          <a:solidFill>
            <a:srgbClr val="00B050"/>
          </a:solidFill>
        </p:grpSpPr>
        <p:sp>
          <p:nvSpPr>
            <p:cNvPr id="8726" name="Google Shape;8726;p86"/>
            <p:cNvSpPr/>
            <p:nvPr/>
          </p:nvSpPr>
          <p:spPr>
            <a:xfrm>
              <a:off x="-55950200" y="3740025"/>
              <a:ext cx="204800" cy="168575"/>
            </a:xfrm>
            <a:custGeom>
              <a:avLst/>
              <a:gdLst/>
              <a:ahLst/>
              <a:cxnLst/>
              <a:rect l="l" t="t" r="r" b="b"/>
              <a:pathLst>
                <a:path w="8192" h="6743" extrusionOk="0">
                  <a:moveTo>
                    <a:pt x="2647" y="756"/>
                  </a:moveTo>
                  <a:cubicBezTo>
                    <a:pt x="2836" y="756"/>
                    <a:pt x="2994" y="914"/>
                    <a:pt x="2994" y="1103"/>
                  </a:cubicBezTo>
                  <a:cubicBezTo>
                    <a:pt x="2994" y="1323"/>
                    <a:pt x="2836" y="1449"/>
                    <a:pt x="2647" y="1449"/>
                  </a:cubicBezTo>
                  <a:cubicBezTo>
                    <a:pt x="2458" y="1449"/>
                    <a:pt x="2301" y="1323"/>
                    <a:pt x="2301" y="1103"/>
                  </a:cubicBezTo>
                  <a:cubicBezTo>
                    <a:pt x="2238" y="914"/>
                    <a:pt x="2395" y="756"/>
                    <a:pt x="2647" y="756"/>
                  </a:cubicBezTo>
                  <a:close/>
                  <a:moveTo>
                    <a:pt x="5609" y="756"/>
                  </a:moveTo>
                  <a:cubicBezTo>
                    <a:pt x="5798" y="756"/>
                    <a:pt x="5955" y="914"/>
                    <a:pt x="5955" y="1103"/>
                  </a:cubicBezTo>
                  <a:cubicBezTo>
                    <a:pt x="5955" y="1323"/>
                    <a:pt x="5798" y="1449"/>
                    <a:pt x="5609" y="1449"/>
                  </a:cubicBezTo>
                  <a:cubicBezTo>
                    <a:pt x="5388" y="1449"/>
                    <a:pt x="5262" y="1323"/>
                    <a:pt x="5262" y="1103"/>
                  </a:cubicBezTo>
                  <a:cubicBezTo>
                    <a:pt x="5231" y="914"/>
                    <a:pt x="5388" y="756"/>
                    <a:pt x="5609" y="756"/>
                  </a:cubicBezTo>
                  <a:close/>
                  <a:moveTo>
                    <a:pt x="5160" y="3316"/>
                  </a:moveTo>
                  <a:cubicBezTo>
                    <a:pt x="5254" y="3316"/>
                    <a:pt x="5341" y="3355"/>
                    <a:pt x="5388" y="3434"/>
                  </a:cubicBezTo>
                  <a:cubicBezTo>
                    <a:pt x="5546" y="3592"/>
                    <a:pt x="5546" y="3812"/>
                    <a:pt x="5388" y="3938"/>
                  </a:cubicBezTo>
                  <a:cubicBezTo>
                    <a:pt x="5041" y="4285"/>
                    <a:pt x="4569" y="4505"/>
                    <a:pt x="4065" y="4505"/>
                  </a:cubicBezTo>
                  <a:cubicBezTo>
                    <a:pt x="3561" y="4505"/>
                    <a:pt x="3088" y="4285"/>
                    <a:pt x="2773" y="3938"/>
                  </a:cubicBezTo>
                  <a:cubicBezTo>
                    <a:pt x="2616" y="3781"/>
                    <a:pt x="2616" y="3560"/>
                    <a:pt x="2773" y="3434"/>
                  </a:cubicBezTo>
                  <a:cubicBezTo>
                    <a:pt x="2868" y="3355"/>
                    <a:pt x="2970" y="3316"/>
                    <a:pt x="3065" y="3316"/>
                  </a:cubicBezTo>
                  <a:cubicBezTo>
                    <a:pt x="3159" y="3316"/>
                    <a:pt x="3246" y="3355"/>
                    <a:pt x="3309" y="3434"/>
                  </a:cubicBezTo>
                  <a:cubicBezTo>
                    <a:pt x="3529" y="3655"/>
                    <a:pt x="3813" y="3765"/>
                    <a:pt x="4096" y="3765"/>
                  </a:cubicBezTo>
                  <a:cubicBezTo>
                    <a:pt x="4380" y="3765"/>
                    <a:pt x="4663" y="3655"/>
                    <a:pt x="4884" y="3434"/>
                  </a:cubicBezTo>
                  <a:cubicBezTo>
                    <a:pt x="4963" y="3355"/>
                    <a:pt x="5065" y="3316"/>
                    <a:pt x="5160" y="3316"/>
                  </a:cubicBezTo>
                  <a:close/>
                  <a:moveTo>
                    <a:pt x="1" y="0"/>
                  </a:moveTo>
                  <a:lnTo>
                    <a:pt x="1" y="2615"/>
                  </a:lnTo>
                  <a:cubicBezTo>
                    <a:pt x="1" y="4852"/>
                    <a:pt x="1859" y="6742"/>
                    <a:pt x="4096" y="6742"/>
                  </a:cubicBezTo>
                  <a:cubicBezTo>
                    <a:pt x="6333" y="6742"/>
                    <a:pt x="8192" y="4883"/>
                    <a:pt x="8192" y="2615"/>
                  </a:cubicBezTo>
                  <a:lnTo>
                    <a:pt x="819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86"/>
            <p:cNvSpPr/>
            <p:nvPr/>
          </p:nvSpPr>
          <p:spPr>
            <a:xfrm>
              <a:off x="-55967525" y="3591025"/>
              <a:ext cx="297750" cy="131700"/>
            </a:xfrm>
            <a:custGeom>
              <a:avLst/>
              <a:gdLst/>
              <a:ahLst/>
              <a:cxnLst/>
              <a:rect l="l" t="t" r="r" b="b"/>
              <a:pathLst>
                <a:path w="11910" h="5268" extrusionOk="0">
                  <a:moveTo>
                    <a:pt x="4810" y="0"/>
                  </a:moveTo>
                  <a:cubicBezTo>
                    <a:pt x="4730" y="0"/>
                    <a:pt x="4650" y="2"/>
                    <a:pt x="4569" y="6"/>
                  </a:cubicBezTo>
                  <a:cubicBezTo>
                    <a:pt x="1954" y="163"/>
                    <a:pt x="1" y="2463"/>
                    <a:pt x="1" y="5047"/>
                  </a:cubicBezTo>
                  <a:cubicBezTo>
                    <a:pt x="1" y="5173"/>
                    <a:pt x="64" y="5267"/>
                    <a:pt x="190" y="5267"/>
                  </a:cubicBezTo>
                  <a:lnTo>
                    <a:pt x="2994" y="5267"/>
                  </a:lnTo>
                  <a:lnTo>
                    <a:pt x="2994" y="4920"/>
                  </a:lnTo>
                  <a:cubicBezTo>
                    <a:pt x="2994" y="4259"/>
                    <a:pt x="3498" y="3818"/>
                    <a:pt x="4096" y="3818"/>
                  </a:cubicBezTo>
                  <a:lnTo>
                    <a:pt x="5577" y="3818"/>
                  </a:lnTo>
                  <a:cubicBezTo>
                    <a:pt x="6207" y="3818"/>
                    <a:pt x="6680" y="4322"/>
                    <a:pt x="6680" y="4920"/>
                  </a:cubicBezTo>
                  <a:lnTo>
                    <a:pt x="6680" y="5267"/>
                  </a:lnTo>
                  <a:lnTo>
                    <a:pt x="11563" y="5267"/>
                  </a:lnTo>
                  <a:cubicBezTo>
                    <a:pt x="11752" y="5267"/>
                    <a:pt x="11909" y="5110"/>
                    <a:pt x="11909" y="4920"/>
                  </a:cubicBezTo>
                  <a:cubicBezTo>
                    <a:pt x="11909" y="4637"/>
                    <a:pt x="11752" y="4479"/>
                    <a:pt x="11563" y="4479"/>
                  </a:cubicBezTo>
                  <a:lnTo>
                    <a:pt x="9673" y="4479"/>
                  </a:lnTo>
                  <a:cubicBezTo>
                    <a:pt x="9489" y="1943"/>
                    <a:pt x="7380" y="0"/>
                    <a:pt x="48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86"/>
            <p:cNvSpPr/>
            <p:nvPr/>
          </p:nvSpPr>
          <p:spPr>
            <a:xfrm>
              <a:off x="-55875375" y="3703000"/>
              <a:ext cx="55950" cy="17350"/>
            </a:xfrm>
            <a:custGeom>
              <a:avLst/>
              <a:gdLst/>
              <a:ahLst/>
              <a:cxnLst/>
              <a:rect l="l" t="t" r="r" b="b"/>
              <a:pathLst>
                <a:path w="2238" h="694" extrusionOk="0">
                  <a:moveTo>
                    <a:pt x="347" y="0"/>
                  </a:moveTo>
                  <a:cubicBezTo>
                    <a:pt x="158" y="0"/>
                    <a:pt x="1" y="158"/>
                    <a:pt x="1" y="347"/>
                  </a:cubicBezTo>
                  <a:lnTo>
                    <a:pt x="1" y="694"/>
                  </a:lnTo>
                  <a:lnTo>
                    <a:pt x="2238" y="694"/>
                  </a:lnTo>
                  <a:lnTo>
                    <a:pt x="2238" y="347"/>
                  </a:lnTo>
                  <a:cubicBezTo>
                    <a:pt x="2238" y="158"/>
                    <a:pt x="2080" y="0"/>
                    <a:pt x="18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86"/>
            <p:cNvSpPr/>
            <p:nvPr/>
          </p:nvSpPr>
          <p:spPr>
            <a:xfrm>
              <a:off x="-55987225" y="3746325"/>
              <a:ext cx="18150" cy="63825"/>
            </a:xfrm>
            <a:custGeom>
              <a:avLst/>
              <a:gdLst/>
              <a:ahLst/>
              <a:cxnLst/>
              <a:rect l="l" t="t" r="r" b="b"/>
              <a:pathLst>
                <a:path w="726" h="2553" extrusionOk="0">
                  <a:moveTo>
                    <a:pt x="726" y="0"/>
                  </a:moveTo>
                  <a:cubicBezTo>
                    <a:pt x="253" y="221"/>
                    <a:pt x="1" y="693"/>
                    <a:pt x="1" y="1260"/>
                  </a:cubicBezTo>
                  <a:cubicBezTo>
                    <a:pt x="1" y="1796"/>
                    <a:pt x="316" y="2269"/>
                    <a:pt x="726" y="2552"/>
                  </a:cubicBezTo>
                  <a:lnTo>
                    <a:pt x="72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86"/>
            <p:cNvSpPr/>
            <p:nvPr/>
          </p:nvSpPr>
          <p:spPr>
            <a:xfrm>
              <a:off x="-55725725" y="3745525"/>
              <a:ext cx="18925" cy="63825"/>
            </a:xfrm>
            <a:custGeom>
              <a:avLst/>
              <a:gdLst/>
              <a:ahLst/>
              <a:cxnLst/>
              <a:rect l="l" t="t" r="r" b="b"/>
              <a:pathLst>
                <a:path w="757" h="2553" extrusionOk="0">
                  <a:moveTo>
                    <a:pt x="1" y="1"/>
                  </a:moveTo>
                  <a:lnTo>
                    <a:pt x="1" y="2553"/>
                  </a:lnTo>
                  <a:cubicBezTo>
                    <a:pt x="442" y="2269"/>
                    <a:pt x="757" y="1796"/>
                    <a:pt x="757" y="1229"/>
                  </a:cubicBezTo>
                  <a:cubicBezTo>
                    <a:pt x="757" y="725"/>
                    <a:pt x="442" y="253"/>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1" name="Google Shape;8731;p86"/>
          <p:cNvGrpSpPr/>
          <p:nvPr/>
        </p:nvGrpSpPr>
        <p:grpSpPr>
          <a:xfrm>
            <a:off x="7090027" y="2290885"/>
            <a:ext cx="358999" cy="358999"/>
            <a:chOff x="-55988800" y="3982600"/>
            <a:chExt cx="319025" cy="319025"/>
          </a:xfrm>
          <a:solidFill>
            <a:srgbClr val="00B050"/>
          </a:solidFill>
        </p:grpSpPr>
        <p:sp>
          <p:nvSpPr>
            <p:cNvPr id="8732" name="Google Shape;8732;p86"/>
            <p:cNvSpPr/>
            <p:nvPr/>
          </p:nvSpPr>
          <p:spPr>
            <a:xfrm>
              <a:off x="-55791875" y="3982600"/>
              <a:ext cx="102400" cy="102425"/>
            </a:xfrm>
            <a:custGeom>
              <a:avLst/>
              <a:gdLst/>
              <a:ahLst/>
              <a:cxnLst/>
              <a:rect l="l" t="t" r="r" b="b"/>
              <a:pathLst>
                <a:path w="4096" h="4097" extrusionOk="0">
                  <a:moveTo>
                    <a:pt x="1859" y="1"/>
                  </a:moveTo>
                  <a:cubicBezTo>
                    <a:pt x="1071" y="1"/>
                    <a:pt x="410" y="379"/>
                    <a:pt x="0" y="977"/>
                  </a:cubicBezTo>
                  <a:cubicBezTo>
                    <a:pt x="1512" y="1450"/>
                    <a:pt x="2647" y="2647"/>
                    <a:pt x="3119" y="4096"/>
                  </a:cubicBezTo>
                  <a:cubicBezTo>
                    <a:pt x="3718" y="3687"/>
                    <a:pt x="4096" y="3025"/>
                    <a:pt x="4096" y="2237"/>
                  </a:cubicBezTo>
                  <a:cubicBezTo>
                    <a:pt x="4096" y="1009"/>
                    <a:pt x="3119" y="1"/>
                    <a:pt x="18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3" name="Google Shape;8733;p86"/>
            <p:cNvSpPr/>
            <p:nvPr/>
          </p:nvSpPr>
          <p:spPr>
            <a:xfrm>
              <a:off x="-55969100" y="3982600"/>
              <a:ext cx="102400" cy="102425"/>
            </a:xfrm>
            <a:custGeom>
              <a:avLst/>
              <a:gdLst/>
              <a:ahLst/>
              <a:cxnLst/>
              <a:rect l="l" t="t" r="r" b="b"/>
              <a:pathLst>
                <a:path w="4096" h="4097" extrusionOk="0">
                  <a:moveTo>
                    <a:pt x="2269" y="1"/>
                  </a:moveTo>
                  <a:cubicBezTo>
                    <a:pt x="1040" y="1"/>
                    <a:pt x="1" y="977"/>
                    <a:pt x="1" y="2237"/>
                  </a:cubicBezTo>
                  <a:cubicBezTo>
                    <a:pt x="1" y="2994"/>
                    <a:pt x="410" y="3687"/>
                    <a:pt x="1009" y="4096"/>
                  </a:cubicBezTo>
                  <a:cubicBezTo>
                    <a:pt x="1481" y="2647"/>
                    <a:pt x="2647" y="1450"/>
                    <a:pt x="4096" y="977"/>
                  </a:cubicBezTo>
                  <a:cubicBezTo>
                    <a:pt x="3718" y="379"/>
                    <a:pt x="3057" y="1"/>
                    <a:pt x="22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4" name="Google Shape;8734;p86"/>
            <p:cNvSpPr/>
            <p:nvPr/>
          </p:nvSpPr>
          <p:spPr>
            <a:xfrm>
              <a:off x="-55819450" y="4021200"/>
              <a:ext cx="92950" cy="92175"/>
            </a:xfrm>
            <a:custGeom>
              <a:avLst/>
              <a:gdLst/>
              <a:ahLst/>
              <a:cxnLst/>
              <a:rect l="l" t="t" r="r" b="b"/>
              <a:pathLst>
                <a:path w="3718" h="3687" extrusionOk="0">
                  <a:moveTo>
                    <a:pt x="32" y="0"/>
                  </a:moveTo>
                  <a:lnTo>
                    <a:pt x="32" y="1103"/>
                  </a:lnTo>
                  <a:cubicBezTo>
                    <a:pt x="1" y="2521"/>
                    <a:pt x="1198" y="3686"/>
                    <a:pt x="2615" y="3686"/>
                  </a:cubicBezTo>
                  <a:lnTo>
                    <a:pt x="3718" y="3686"/>
                  </a:lnTo>
                  <a:cubicBezTo>
                    <a:pt x="3529" y="1733"/>
                    <a:pt x="1985" y="158"/>
                    <a:pt x="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5" name="Google Shape;8735;p86"/>
            <p:cNvSpPr/>
            <p:nvPr/>
          </p:nvSpPr>
          <p:spPr>
            <a:xfrm>
              <a:off x="-55930500" y="4021200"/>
              <a:ext cx="92950" cy="92175"/>
            </a:xfrm>
            <a:custGeom>
              <a:avLst/>
              <a:gdLst/>
              <a:ahLst/>
              <a:cxnLst/>
              <a:rect l="l" t="t" r="r" b="b"/>
              <a:pathLst>
                <a:path w="3718" h="3687" extrusionOk="0">
                  <a:moveTo>
                    <a:pt x="3718" y="0"/>
                  </a:moveTo>
                  <a:cubicBezTo>
                    <a:pt x="1733" y="158"/>
                    <a:pt x="158" y="1733"/>
                    <a:pt x="0" y="3686"/>
                  </a:cubicBezTo>
                  <a:lnTo>
                    <a:pt x="1103" y="3686"/>
                  </a:lnTo>
                  <a:cubicBezTo>
                    <a:pt x="2552" y="3686"/>
                    <a:pt x="3718" y="2521"/>
                    <a:pt x="3718" y="1103"/>
                  </a:cubicBezTo>
                  <a:lnTo>
                    <a:pt x="371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6" name="Google Shape;8736;p86"/>
            <p:cNvSpPr/>
            <p:nvPr/>
          </p:nvSpPr>
          <p:spPr>
            <a:xfrm>
              <a:off x="-55988800" y="4086575"/>
              <a:ext cx="319025" cy="215050"/>
            </a:xfrm>
            <a:custGeom>
              <a:avLst/>
              <a:gdLst/>
              <a:ahLst/>
              <a:cxnLst/>
              <a:rect l="l" t="t" r="r" b="b"/>
              <a:pathLst>
                <a:path w="12761" h="8602" extrusionOk="0">
                  <a:moveTo>
                    <a:pt x="4884" y="2584"/>
                  </a:moveTo>
                  <a:cubicBezTo>
                    <a:pt x="5105" y="2584"/>
                    <a:pt x="5262" y="2741"/>
                    <a:pt x="5262" y="2930"/>
                  </a:cubicBezTo>
                  <a:cubicBezTo>
                    <a:pt x="5262" y="3119"/>
                    <a:pt x="5105" y="3277"/>
                    <a:pt x="4884" y="3277"/>
                  </a:cubicBezTo>
                  <a:cubicBezTo>
                    <a:pt x="4695" y="3277"/>
                    <a:pt x="4538" y="3151"/>
                    <a:pt x="4538" y="2930"/>
                  </a:cubicBezTo>
                  <a:cubicBezTo>
                    <a:pt x="4538" y="2741"/>
                    <a:pt x="4695" y="2584"/>
                    <a:pt x="4884" y="2584"/>
                  </a:cubicBezTo>
                  <a:close/>
                  <a:moveTo>
                    <a:pt x="7877" y="2615"/>
                  </a:moveTo>
                  <a:cubicBezTo>
                    <a:pt x="8098" y="2615"/>
                    <a:pt x="8255" y="2773"/>
                    <a:pt x="8255" y="2962"/>
                  </a:cubicBezTo>
                  <a:cubicBezTo>
                    <a:pt x="8287" y="3151"/>
                    <a:pt x="8129" y="3308"/>
                    <a:pt x="7877" y="3308"/>
                  </a:cubicBezTo>
                  <a:cubicBezTo>
                    <a:pt x="7688" y="3308"/>
                    <a:pt x="7531" y="3151"/>
                    <a:pt x="7531" y="2962"/>
                  </a:cubicBezTo>
                  <a:cubicBezTo>
                    <a:pt x="7531" y="2773"/>
                    <a:pt x="7688" y="2615"/>
                    <a:pt x="7877" y="2615"/>
                  </a:cubicBezTo>
                  <a:close/>
                  <a:moveTo>
                    <a:pt x="1104" y="4222"/>
                  </a:moveTo>
                  <a:cubicBezTo>
                    <a:pt x="1387" y="4568"/>
                    <a:pt x="1828" y="4820"/>
                    <a:pt x="2332" y="4820"/>
                  </a:cubicBezTo>
                  <a:cubicBezTo>
                    <a:pt x="2301" y="5199"/>
                    <a:pt x="1954" y="5577"/>
                    <a:pt x="1545" y="5577"/>
                  </a:cubicBezTo>
                  <a:cubicBezTo>
                    <a:pt x="1167" y="5577"/>
                    <a:pt x="789" y="5199"/>
                    <a:pt x="789" y="4820"/>
                  </a:cubicBezTo>
                  <a:cubicBezTo>
                    <a:pt x="789" y="4568"/>
                    <a:pt x="915" y="4348"/>
                    <a:pt x="1104" y="4222"/>
                  </a:cubicBezTo>
                  <a:close/>
                  <a:moveTo>
                    <a:pt x="11721" y="4222"/>
                  </a:moveTo>
                  <a:cubicBezTo>
                    <a:pt x="11910" y="4348"/>
                    <a:pt x="12036" y="4568"/>
                    <a:pt x="12036" y="4820"/>
                  </a:cubicBezTo>
                  <a:cubicBezTo>
                    <a:pt x="12036" y="5199"/>
                    <a:pt x="11721" y="5577"/>
                    <a:pt x="11280" y="5577"/>
                  </a:cubicBezTo>
                  <a:cubicBezTo>
                    <a:pt x="10870" y="5577"/>
                    <a:pt x="10492" y="5199"/>
                    <a:pt x="10492" y="4820"/>
                  </a:cubicBezTo>
                  <a:cubicBezTo>
                    <a:pt x="10965" y="4820"/>
                    <a:pt x="11437" y="4568"/>
                    <a:pt x="11721" y="4222"/>
                  </a:cubicBezTo>
                  <a:close/>
                  <a:moveTo>
                    <a:pt x="7460" y="5143"/>
                  </a:moveTo>
                  <a:cubicBezTo>
                    <a:pt x="7554" y="5143"/>
                    <a:pt x="7641" y="5183"/>
                    <a:pt x="7688" y="5262"/>
                  </a:cubicBezTo>
                  <a:cubicBezTo>
                    <a:pt x="7877" y="5356"/>
                    <a:pt x="7877" y="5608"/>
                    <a:pt x="7720" y="5766"/>
                  </a:cubicBezTo>
                  <a:cubicBezTo>
                    <a:pt x="7373" y="6112"/>
                    <a:pt x="6901" y="6301"/>
                    <a:pt x="6396" y="6301"/>
                  </a:cubicBezTo>
                  <a:cubicBezTo>
                    <a:pt x="5892" y="6301"/>
                    <a:pt x="5420" y="6112"/>
                    <a:pt x="5105" y="5766"/>
                  </a:cubicBezTo>
                  <a:cubicBezTo>
                    <a:pt x="4947" y="5608"/>
                    <a:pt x="4947" y="5356"/>
                    <a:pt x="5105" y="5262"/>
                  </a:cubicBezTo>
                  <a:cubicBezTo>
                    <a:pt x="5184" y="5183"/>
                    <a:pt x="5278" y="5143"/>
                    <a:pt x="5369" y="5143"/>
                  </a:cubicBezTo>
                  <a:cubicBezTo>
                    <a:pt x="5459" y="5143"/>
                    <a:pt x="5546" y="5183"/>
                    <a:pt x="5609" y="5262"/>
                  </a:cubicBezTo>
                  <a:cubicBezTo>
                    <a:pt x="5829" y="5466"/>
                    <a:pt x="6113" y="5569"/>
                    <a:pt x="6396" y="5569"/>
                  </a:cubicBezTo>
                  <a:cubicBezTo>
                    <a:pt x="6680" y="5569"/>
                    <a:pt x="6964" y="5466"/>
                    <a:pt x="7184" y="5262"/>
                  </a:cubicBezTo>
                  <a:cubicBezTo>
                    <a:pt x="7263" y="5183"/>
                    <a:pt x="7365" y="5143"/>
                    <a:pt x="7460" y="5143"/>
                  </a:cubicBezTo>
                  <a:close/>
                  <a:moveTo>
                    <a:pt x="6396" y="0"/>
                  </a:moveTo>
                  <a:cubicBezTo>
                    <a:pt x="5829" y="1071"/>
                    <a:pt x="4695" y="1828"/>
                    <a:pt x="3403" y="1828"/>
                  </a:cubicBezTo>
                  <a:lnTo>
                    <a:pt x="2301" y="1828"/>
                  </a:lnTo>
                  <a:cubicBezTo>
                    <a:pt x="1482" y="1828"/>
                    <a:pt x="757" y="2489"/>
                    <a:pt x="757" y="3308"/>
                  </a:cubicBezTo>
                  <a:lnTo>
                    <a:pt x="757" y="3529"/>
                  </a:lnTo>
                  <a:cubicBezTo>
                    <a:pt x="284" y="3781"/>
                    <a:pt x="1" y="4253"/>
                    <a:pt x="1" y="4820"/>
                  </a:cubicBezTo>
                  <a:cubicBezTo>
                    <a:pt x="1" y="5640"/>
                    <a:pt x="694" y="6301"/>
                    <a:pt x="1513" y="6301"/>
                  </a:cubicBezTo>
                  <a:cubicBezTo>
                    <a:pt x="1891" y="6301"/>
                    <a:pt x="2301" y="6144"/>
                    <a:pt x="2521" y="5923"/>
                  </a:cubicBezTo>
                  <a:cubicBezTo>
                    <a:pt x="3120" y="7467"/>
                    <a:pt x="4632" y="8601"/>
                    <a:pt x="6365" y="8601"/>
                  </a:cubicBezTo>
                  <a:cubicBezTo>
                    <a:pt x="8098" y="8601"/>
                    <a:pt x="9578" y="7467"/>
                    <a:pt x="10177" y="5923"/>
                  </a:cubicBezTo>
                  <a:cubicBezTo>
                    <a:pt x="10461" y="6144"/>
                    <a:pt x="10807" y="6301"/>
                    <a:pt x="11185" y="6301"/>
                  </a:cubicBezTo>
                  <a:cubicBezTo>
                    <a:pt x="12036" y="6301"/>
                    <a:pt x="12697" y="5640"/>
                    <a:pt x="12697" y="4820"/>
                  </a:cubicBezTo>
                  <a:cubicBezTo>
                    <a:pt x="12760" y="4253"/>
                    <a:pt x="12445" y="3749"/>
                    <a:pt x="12036" y="3529"/>
                  </a:cubicBezTo>
                  <a:lnTo>
                    <a:pt x="12036" y="3308"/>
                  </a:lnTo>
                  <a:cubicBezTo>
                    <a:pt x="12036" y="2489"/>
                    <a:pt x="11311" y="1828"/>
                    <a:pt x="10492" y="1828"/>
                  </a:cubicBezTo>
                  <a:lnTo>
                    <a:pt x="9389" y="1828"/>
                  </a:lnTo>
                  <a:cubicBezTo>
                    <a:pt x="8098" y="1828"/>
                    <a:pt x="6932" y="1071"/>
                    <a:pt x="63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7" name="Google Shape;8737;p86"/>
          <p:cNvGrpSpPr/>
          <p:nvPr/>
        </p:nvGrpSpPr>
        <p:grpSpPr>
          <a:xfrm>
            <a:off x="5748546" y="2748842"/>
            <a:ext cx="356326" cy="358971"/>
            <a:chOff x="-54026025" y="3192625"/>
            <a:chExt cx="316650" cy="319000"/>
          </a:xfrm>
          <a:solidFill>
            <a:srgbClr val="00B050"/>
          </a:solidFill>
        </p:grpSpPr>
        <p:sp>
          <p:nvSpPr>
            <p:cNvPr id="8738" name="Google Shape;8738;p86"/>
            <p:cNvSpPr/>
            <p:nvPr/>
          </p:nvSpPr>
          <p:spPr>
            <a:xfrm>
              <a:off x="-54026025" y="3312350"/>
              <a:ext cx="18125" cy="63800"/>
            </a:xfrm>
            <a:custGeom>
              <a:avLst/>
              <a:gdLst/>
              <a:ahLst/>
              <a:cxnLst/>
              <a:rect l="l" t="t" r="r" b="b"/>
              <a:pathLst>
                <a:path w="725" h="2552" extrusionOk="0">
                  <a:moveTo>
                    <a:pt x="725" y="0"/>
                  </a:moveTo>
                  <a:cubicBezTo>
                    <a:pt x="315" y="189"/>
                    <a:pt x="0" y="693"/>
                    <a:pt x="0" y="1260"/>
                  </a:cubicBezTo>
                  <a:cubicBezTo>
                    <a:pt x="0" y="1796"/>
                    <a:pt x="315" y="2268"/>
                    <a:pt x="725" y="2552"/>
                  </a:cubicBezTo>
                  <a:lnTo>
                    <a:pt x="725" y="158"/>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86"/>
            <p:cNvSpPr/>
            <p:nvPr/>
          </p:nvSpPr>
          <p:spPr>
            <a:xfrm>
              <a:off x="-53890550" y="3192625"/>
              <a:ext cx="125250" cy="56725"/>
            </a:xfrm>
            <a:custGeom>
              <a:avLst/>
              <a:gdLst/>
              <a:ahLst/>
              <a:cxnLst/>
              <a:rect l="l" t="t" r="r" b="b"/>
              <a:pathLst>
                <a:path w="5010" h="2269" extrusionOk="0">
                  <a:moveTo>
                    <a:pt x="914" y="0"/>
                  </a:moveTo>
                  <a:cubicBezTo>
                    <a:pt x="599" y="0"/>
                    <a:pt x="315" y="63"/>
                    <a:pt x="0" y="95"/>
                  </a:cubicBezTo>
                  <a:cubicBezTo>
                    <a:pt x="158" y="536"/>
                    <a:pt x="441" y="914"/>
                    <a:pt x="756" y="1260"/>
                  </a:cubicBezTo>
                  <a:cubicBezTo>
                    <a:pt x="1418" y="1891"/>
                    <a:pt x="2237" y="2269"/>
                    <a:pt x="3151" y="2269"/>
                  </a:cubicBezTo>
                  <a:lnTo>
                    <a:pt x="5009" y="2269"/>
                  </a:lnTo>
                  <a:cubicBezTo>
                    <a:pt x="4127" y="914"/>
                    <a:pt x="2647" y="0"/>
                    <a:pt x="9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0" name="Google Shape;8740;p86"/>
            <p:cNvSpPr/>
            <p:nvPr/>
          </p:nvSpPr>
          <p:spPr>
            <a:xfrm>
              <a:off x="-53839375" y="3306025"/>
              <a:ext cx="55175" cy="55175"/>
            </a:xfrm>
            <a:custGeom>
              <a:avLst/>
              <a:gdLst/>
              <a:ahLst/>
              <a:cxnLst/>
              <a:rect l="l" t="t" r="r" b="b"/>
              <a:pathLst>
                <a:path w="2207" h="2207" extrusionOk="0">
                  <a:moveTo>
                    <a:pt x="1104" y="1"/>
                  </a:moveTo>
                  <a:cubicBezTo>
                    <a:pt x="505" y="1"/>
                    <a:pt x="1" y="505"/>
                    <a:pt x="1" y="1104"/>
                  </a:cubicBezTo>
                  <a:cubicBezTo>
                    <a:pt x="1" y="1702"/>
                    <a:pt x="505" y="2206"/>
                    <a:pt x="1104" y="2206"/>
                  </a:cubicBezTo>
                  <a:cubicBezTo>
                    <a:pt x="1734" y="2206"/>
                    <a:pt x="2206" y="1702"/>
                    <a:pt x="2206" y="1104"/>
                  </a:cubicBezTo>
                  <a:cubicBezTo>
                    <a:pt x="2206" y="505"/>
                    <a:pt x="1734" y="1"/>
                    <a:pt x="11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1" name="Google Shape;8741;p86"/>
            <p:cNvSpPr/>
            <p:nvPr/>
          </p:nvSpPr>
          <p:spPr>
            <a:xfrm>
              <a:off x="-53950425" y="3306025"/>
              <a:ext cx="55150" cy="55175"/>
            </a:xfrm>
            <a:custGeom>
              <a:avLst/>
              <a:gdLst/>
              <a:ahLst/>
              <a:cxnLst/>
              <a:rect l="l" t="t" r="r" b="b"/>
              <a:pathLst>
                <a:path w="2206" h="2207" extrusionOk="0">
                  <a:moveTo>
                    <a:pt x="1103" y="1"/>
                  </a:moveTo>
                  <a:cubicBezTo>
                    <a:pt x="505" y="1"/>
                    <a:pt x="1" y="505"/>
                    <a:pt x="1" y="1104"/>
                  </a:cubicBezTo>
                  <a:cubicBezTo>
                    <a:pt x="1" y="1702"/>
                    <a:pt x="505" y="2206"/>
                    <a:pt x="1103" y="2206"/>
                  </a:cubicBezTo>
                  <a:cubicBezTo>
                    <a:pt x="1702" y="2206"/>
                    <a:pt x="2206" y="1702"/>
                    <a:pt x="2206" y="1104"/>
                  </a:cubicBezTo>
                  <a:cubicBezTo>
                    <a:pt x="2206" y="505"/>
                    <a:pt x="1702" y="1"/>
                    <a:pt x="11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2" name="Google Shape;8742;p86"/>
            <p:cNvSpPr/>
            <p:nvPr/>
          </p:nvSpPr>
          <p:spPr>
            <a:xfrm>
              <a:off x="-53985075" y="3400950"/>
              <a:ext cx="236300" cy="110675"/>
            </a:xfrm>
            <a:custGeom>
              <a:avLst/>
              <a:gdLst/>
              <a:ahLst/>
              <a:cxnLst/>
              <a:rect l="l" t="t" r="r" b="b"/>
              <a:pathLst>
                <a:path w="9452" h="4427" extrusionOk="0">
                  <a:moveTo>
                    <a:pt x="5790" y="969"/>
                  </a:moveTo>
                  <a:cubicBezTo>
                    <a:pt x="5884" y="969"/>
                    <a:pt x="5971" y="1008"/>
                    <a:pt x="6018" y="1087"/>
                  </a:cubicBezTo>
                  <a:cubicBezTo>
                    <a:pt x="6176" y="1245"/>
                    <a:pt x="6176" y="1497"/>
                    <a:pt x="6018" y="1591"/>
                  </a:cubicBezTo>
                  <a:cubicBezTo>
                    <a:pt x="5671" y="1969"/>
                    <a:pt x="5199" y="2158"/>
                    <a:pt x="4726" y="2158"/>
                  </a:cubicBezTo>
                  <a:cubicBezTo>
                    <a:pt x="4254" y="2158"/>
                    <a:pt x="3750" y="1969"/>
                    <a:pt x="3435" y="1591"/>
                  </a:cubicBezTo>
                  <a:cubicBezTo>
                    <a:pt x="3277" y="1434"/>
                    <a:pt x="3277" y="1213"/>
                    <a:pt x="3435" y="1087"/>
                  </a:cubicBezTo>
                  <a:cubicBezTo>
                    <a:pt x="3513" y="1008"/>
                    <a:pt x="3608" y="969"/>
                    <a:pt x="3698" y="969"/>
                  </a:cubicBezTo>
                  <a:cubicBezTo>
                    <a:pt x="3789" y="969"/>
                    <a:pt x="3876" y="1008"/>
                    <a:pt x="3939" y="1087"/>
                  </a:cubicBezTo>
                  <a:cubicBezTo>
                    <a:pt x="4159" y="1308"/>
                    <a:pt x="4443" y="1418"/>
                    <a:pt x="4726" y="1418"/>
                  </a:cubicBezTo>
                  <a:cubicBezTo>
                    <a:pt x="5010" y="1418"/>
                    <a:pt x="5293" y="1308"/>
                    <a:pt x="5514" y="1087"/>
                  </a:cubicBezTo>
                  <a:cubicBezTo>
                    <a:pt x="5593" y="1008"/>
                    <a:pt x="5695" y="969"/>
                    <a:pt x="5790" y="969"/>
                  </a:cubicBezTo>
                  <a:close/>
                  <a:moveTo>
                    <a:pt x="4711" y="0"/>
                  </a:moveTo>
                  <a:cubicBezTo>
                    <a:pt x="4002" y="0"/>
                    <a:pt x="3293" y="205"/>
                    <a:pt x="2678" y="615"/>
                  </a:cubicBezTo>
                  <a:cubicBezTo>
                    <a:pt x="2615" y="646"/>
                    <a:pt x="2552" y="709"/>
                    <a:pt x="2489" y="709"/>
                  </a:cubicBezTo>
                  <a:lnTo>
                    <a:pt x="1" y="709"/>
                  </a:lnTo>
                  <a:cubicBezTo>
                    <a:pt x="505" y="2820"/>
                    <a:pt x="2458" y="4427"/>
                    <a:pt x="4726" y="4427"/>
                  </a:cubicBezTo>
                  <a:cubicBezTo>
                    <a:pt x="7026" y="4427"/>
                    <a:pt x="8948" y="2820"/>
                    <a:pt x="9452" y="709"/>
                  </a:cubicBezTo>
                  <a:lnTo>
                    <a:pt x="6963" y="709"/>
                  </a:lnTo>
                  <a:cubicBezTo>
                    <a:pt x="6869" y="646"/>
                    <a:pt x="6774" y="646"/>
                    <a:pt x="6743" y="615"/>
                  </a:cubicBezTo>
                  <a:cubicBezTo>
                    <a:pt x="6128" y="205"/>
                    <a:pt x="5419" y="0"/>
                    <a:pt x="47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3" name="Google Shape;8743;p86"/>
            <p:cNvSpPr/>
            <p:nvPr/>
          </p:nvSpPr>
          <p:spPr>
            <a:xfrm>
              <a:off x="-53986650" y="3342275"/>
              <a:ext cx="241025" cy="55150"/>
            </a:xfrm>
            <a:custGeom>
              <a:avLst/>
              <a:gdLst/>
              <a:ahLst/>
              <a:cxnLst/>
              <a:rect l="l" t="t" r="r" b="b"/>
              <a:pathLst>
                <a:path w="9641" h="2206" extrusionOk="0">
                  <a:moveTo>
                    <a:pt x="1" y="0"/>
                  </a:moveTo>
                  <a:lnTo>
                    <a:pt x="1" y="1859"/>
                  </a:lnTo>
                  <a:lnTo>
                    <a:pt x="1" y="2206"/>
                  </a:lnTo>
                  <a:lnTo>
                    <a:pt x="2458" y="2206"/>
                  </a:lnTo>
                  <a:cubicBezTo>
                    <a:pt x="3198" y="1749"/>
                    <a:pt x="4017" y="1520"/>
                    <a:pt x="4829" y="1520"/>
                  </a:cubicBezTo>
                  <a:cubicBezTo>
                    <a:pt x="5640" y="1520"/>
                    <a:pt x="6443" y="1749"/>
                    <a:pt x="7152" y="2206"/>
                  </a:cubicBezTo>
                  <a:lnTo>
                    <a:pt x="9641" y="2206"/>
                  </a:lnTo>
                  <a:lnTo>
                    <a:pt x="9641" y="1859"/>
                  </a:lnTo>
                  <a:lnTo>
                    <a:pt x="9641" y="0"/>
                  </a:lnTo>
                  <a:lnTo>
                    <a:pt x="8853" y="0"/>
                  </a:lnTo>
                  <a:cubicBezTo>
                    <a:pt x="8696" y="882"/>
                    <a:pt x="7940" y="1512"/>
                    <a:pt x="7026" y="1512"/>
                  </a:cubicBezTo>
                  <a:cubicBezTo>
                    <a:pt x="6144" y="1512"/>
                    <a:pt x="5388" y="882"/>
                    <a:pt x="5230" y="0"/>
                  </a:cubicBezTo>
                  <a:lnTo>
                    <a:pt x="4411" y="0"/>
                  </a:lnTo>
                  <a:cubicBezTo>
                    <a:pt x="4254" y="882"/>
                    <a:pt x="3466" y="1512"/>
                    <a:pt x="2584" y="1512"/>
                  </a:cubicBezTo>
                  <a:cubicBezTo>
                    <a:pt x="1670" y="1512"/>
                    <a:pt x="946" y="882"/>
                    <a:pt x="7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4" name="Google Shape;8744;p86"/>
            <p:cNvSpPr/>
            <p:nvPr/>
          </p:nvSpPr>
          <p:spPr>
            <a:xfrm>
              <a:off x="-53989000" y="3199700"/>
              <a:ext cx="241800" cy="123700"/>
            </a:xfrm>
            <a:custGeom>
              <a:avLst/>
              <a:gdLst/>
              <a:ahLst/>
              <a:cxnLst/>
              <a:rect l="l" t="t" r="r" b="b"/>
              <a:pathLst>
                <a:path w="9672" h="4948" extrusionOk="0">
                  <a:moveTo>
                    <a:pt x="3245" y="1"/>
                  </a:moveTo>
                  <a:cubicBezTo>
                    <a:pt x="1355" y="662"/>
                    <a:pt x="0" y="2490"/>
                    <a:pt x="0" y="4601"/>
                  </a:cubicBezTo>
                  <a:lnTo>
                    <a:pt x="0" y="4947"/>
                  </a:lnTo>
                  <a:lnTo>
                    <a:pt x="788" y="4947"/>
                  </a:lnTo>
                  <a:cubicBezTo>
                    <a:pt x="945" y="4096"/>
                    <a:pt x="1701" y="3466"/>
                    <a:pt x="2615" y="3466"/>
                  </a:cubicBezTo>
                  <a:cubicBezTo>
                    <a:pt x="3529" y="3466"/>
                    <a:pt x="4253" y="4096"/>
                    <a:pt x="4411" y="4947"/>
                  </a:cubicBezTo>
                  <a:lnTo>
                    <a:pt x="5261" y="4947"/>
                  </a:lnTo>
                  <a:cubicBezTo>
                    <a:pt x="5419" y="4096"/>
                    <a:pt x="6207" y="3466"/>
                    <a:pt x="7057" y="3466"/>
                  </a:cubicBezTo>
                  <a:cubicBezTo>
                    <a:pt x="7971" y="3466"/>
                    <a:pt x="8727" y="4096"/>
                    <a:pt x="8884" y="4947"/>
                  </a:cubicBezTo>
                  <a:lnTo>
                    <a:pt x="9672" y="4947"/>
                  </a:lnTo>
                  <a:lnTo>
                    <a:pt x="9672" y="4601"/>
                  </a:lnTo>
                  <a:cubicBezTo>
                    <a:pt x="9672" y="3939"/>
                    <a:pt x="9546" y="3309"/>
                    <a:pt x="9262" y="2710"/>
                  </a:cubicBezTo>
                  <a:lnTo>
                    <a:pt x="7089" y="2710"/>
                  </a:lnTo>
                  <a:cubicBezTo>
                    <a:pt x="5986" y="2710"/>
                    <a:pt x="4978" y="2301"/>
                    <a:pt x="4190" y="1513"/>
                  </a:cubicBezTo>
                  <a:cubicBezTo>
                    <a:pt x="3749" y="1072"/>
                    <a:pt x="3434" y="568"/>
                    <a:pt x="32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86"/>
            <p:cNvSpPr/>
            <p:nvPr/>
          </p:nvSpPr>
          <p:spPr>
            <a:xfrm>
              <a:off x="-53728300" y="3310775"/>
              <a:ext cx="18925" cy="64600"/>
            </a:xfrm>
            <a:custGeom>
              <a:avLst/>
              <a:gdLst/>
              <a:ahLst/>
              <a:cxnLst/>
              <a:rect l="l" t="t" r="r" b="b"/>
              <a:pathLst>
                <a:path w="757" h="2584" extrusionOk="0">
                  <a:moveTo>
                    <a:pt x="0" y="0"/>
                  </a:moveTo>
                  <a:lnTo>
                    <a:pt x="0" y="158"/>
                  </a:lnTo>
                  <a:lnTo>
                    <a:pt x="0" y="2583"/>
                  </a:lnTo>
                  <a:cubicBezTo>
                    <a:pt x="441" y="2300"/>
                    <a:pt x="756" y="1827"/>
                    <a:pt x="756" y="1260"/>
                  </a:cubicBezTo>
                  <a:cubicBezTo>
                    <a:pt x="756" y="756"/>
                    <a:pt x="473" y="252"/>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46" name="Google Shape;8746;p86"/>
          <p:cNvGrpSpPr/>
          <p:nvPr/>
        </p:nvGrpSpPr>
        <p:grpSpPr>
          <a:xfrm>
            <a:off x="5768492" y="3219816"/>
            <a:ext cx="316434" cy="358099"/>
            <a:chOff x="-54007925" y="3584850"/>
            <a:chExt cx="281200" cy="318225"/>
          </a:xfrm>
          <a:solidFill>
            <a:srgbClr val="00B050"/>
          </a:solidFill>
        </p:grpSpPr>
        <p:sp>
          <p:nvSpPr>
            <p:cNvPr id="8747" name="Google Shape;8747;p86"/>
            <p:cNvSpPr/>
            <p:nvPr/>
          </p:nvSpPr>
          <p:spPr>
            <a:xfrm>
              <a:off x="-53943325" y="3716375"/>
              <a:ext cx="151250" cy="18950"/>
            </a:xfrm>
            <a:custGeom>
              <a:avLst/>
              <a:gdLst/>
              <a:ahLst/>
              <a:cxnLst/>
              <a:rect l="l" t="t" r="r" b="b"/>
              <a:pathLst>
                <a:path w="6050" h="758" extrusionOk="0">
                  <a:moveTo>
                    <a:pt x="0" y="1"/>
                  </a:moveTo>
                  <a:cubicBezTo>
                    <a:pt x="441" y="474"/>
                    <a:pt x="1040" y="757"/>
                    <a:pt x="1702" y="757"/>
                  </a:cubicBezTo>
                  <a:lnTo>
                    <a:pt x="4348" y="757"/>
                  </a:lnTo>
                  <a:cubicBezTo>
                    <a:pt x="5041" y="757"/>
                    <a:pt x="5608" y="474"/>
                    <a:pt x="60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8" name="Google Shape;8748;p86"/>
            <p:cNvSpPr/>
            <p:nvPr/>
          </p:nvSpPr>
          <p:spPr>
            <a:xfrm>
              <a:off x="-53970100" y="3679375"/>
              <a:ext cx="205575" cy="18125"/>
            </a:xfrm>
            <a:custGeom>
              <a:avLst/>
              <a:gdLst/>
              <a:ahLst/>
              <a:cxnLst/>
              <a:rect l="l" t="t" r="r" b="b"/>
              <a:pathLst>
                <a:path w="8223" h="725" extrusionOk="0">
                  <a:moveTo>
                    <a:pt x="0" y="0"/>
                  </a:moveTo>
                  <a:lnTo>
                    <a:pt x="0" y="725"/>
                  </a:lnTo>
                  <a:lnTo>
                    <a:pt x="8223" y="725"/>
                  </a:lnTo>
                  <a:lnTo>
                    <a:pt x="82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9" name="Google Shape;8749;p86"/>
            <p:cNvSpPr/>
            <p:nvPr/>
          </p:nvSpPr>
          <p:spPr>
            <a:xfrm>
              <a:off x="-53970100" y="3715600"/>
              <a:ext cx="204800" cy="187475"/>
            </a:xfrm>
            <a:custGeom>
              <a:avLst/>
              <a:gdLst/>
              <a:ahLst/>
              <a:cxnLst/>
              <a:rect l="l" t="t" r="r" b="b"/>
              <a:pathLst>
                <a:path w="8192" h="7499" extrusionOk="0">
                  <a:moveTo>
                    <a:pt x="2584" y="2300"/>
                  </a:moveTo>
                  <a:cubicBezTo>
                    <a:pt x="2804" y="2300"/>
                    <a:pt x="2962" y="2426"/>
                    <a:pt x="2962" y="2647"/>
                  </a:cubicBezTo>
                  <a:cubicBezTo>
                    <a:pt x="2962" y="2836"/>
                    <a:pt x="2804" y="2993"/>
                    <a:pt x="2584" y="2993"/>
                  </a:cubicBezTo>
                  <a:cubicBezTo>
                    <a:pt x="2395" y="2993"/>
                    <a:pt x="2237" y="2836"/>
                    <a:pt x="2237" y="2647"/>
                  </a:cubicBezTo>
                  <a:cubicBezTo>
                    <a:pt x="2237" y="2426"/>
                    <a:pt x="2395" y="2300"/>
                    <a:pt x="2584" y="2300"/>
                  </a:cubicBezTo>
                  <a:close/>
                  <a:moveTo>
                    <a:pt x="5577" y="2300"/>
                  </a:moveTo>
                  <a:cubicBezTo>
                    <a:pt x="5797" y="2300"/>
                    <a:pt x="5955" y="2458"/>
                    <a:pt x="5955" y="2647"/>
                  </a:cubicBezTo>
                  <a:cubicBezTo>
                    <a:pt x="5955" y="2836"/>
                    <a:pt x="5797" y="2993"/>
                    <a:pt x="5577" y="2993"/>
                  </a:cubicBezTo>
                  <a:cubicBezTo>
                    <a:pt x="5388" y="2993"/>
                    <a:pt x="5230" y="2836"/>
                    <a:pt x="5230" y="2647"/>
                  </a:cubicBezTo>
                  <a:cubicBezTo>
                    <a:pt x="5230" y="2458"/>
                    <a:pt x="5388" y="2300"/>
                    <a:pt x="5577" y="2300"/>
                  </a:cubicBezTo>
                  <a:close/>
                  <a:moveTo>
                    <a:pt x="5191" y="4072"/>
                  </a:moveTo>
                  <a:cubicBezTo>
                    <a:pt x="5285" y="4072"/>
                    <a:pt x="5372" y="4112"/>
                    <a:pt x="5419" y="4191"/>
                  </a:cubicBezTo>
                  <a:cubicBezTo>
                    <a:pt x="5577" y="4348"/>
                    <a:pt x="5577" y="4569"/>
                    <a:pt x="5419" y="4695"/>
                  </a:cubicBezTo>
                  <a:cubicBezTo>
                    <a:pt x="5072" y="5041"/>
                    <a:pt x="4600" y="5230"/>
                    <a:pt x="4127" y="5230"/>
                  </a:cubicBezTo>
                  <a:cubicBezTo>
                    <a:pt x="3655" y="5230"/>
                    <a:pt x="3151" y="5041"/>
                    <a:pt x="2836" y="4695"/>
                  </a:cubicBezTo>
                  <a:cubicBezTo>
                    <a:pt x="2678" y="4537"/>
                    <a:pt x="2678" y="4285"/>
                    <a:pt x="2836" y="4191"/>
                  </a:cubicBezTo>
                  <a:cubicBezTo>
                    <a:pt x="2914" y="4112"/>
                    <a:pt x="3009" y="4072"/>
                    <a:pt x="3099" y="4072"/>
                  </a:cubicBezTo>
                  <a:cubicBezTo>
                    <a:pt x="3190" y="4072"/>
                    <a:pt x="3277" y="4112"/>
                    <a:pt x="3340" y="4191"/>
                  </a:cubicBezTo>
                  <a:cubicBezTo>
                    <a:pt x="3560" y="4395"/>
                    <a:pt x="3844" y="4498"/>
                    <a:pt x="4127" y="4498"/>
                  </a:cubicBezTo>
                  <a:cubicBezTo>
                    <a:pt x="4411" y="4498"/>
                    <a:pt x="4694" y="4395"/>
                    <a:pt x="4915" y="4191"/>
                  </a:cubicBezTo>
                  <a:cubicBezTo>
                    <a:pt x="4994" y="4112"/>
                    <a:pt x="5096" y="4072"/>
                    <a:pt x="5191" y="4072"/>
                  </a:cubicBezTo>
                  <a:close/>
                  <a:moveTo>
                    <a:pt x="0" y="0"/>
                  </a:moveTo>
                  <a:lnTo>
                    <a:pt x="0" y="3340"/>
                  </a:lnTo>
                  <a:cubicBezTo>
                    <a:pt x="0" y="5577"/>
                    <a:pt x="1859" y="7499"/>
                    <a:pt x="4096" y="7499"/>
                  </a:cubicBezTo>
                  <a:cubicBezTo>
                    <a:pt x="6333" y="7499"/>
                    <a:pt x="8191" y="5640"/>
                    <a:pt x="8191" y="3340"/>
                  </a:cubicBezTo>
                  <a:lnTo>
                    <a:pt x="8191" y="0"/>
                  </a:lnTo>
                  <a:lnTo>
                    <a:pt x="8034" y="0"/>
                  </a:lnTo>
                  <a:cubicBezTo>
                    <a:pt x="7467" y="946"/>
                    <a:pt x="6490" y="1513"/>
                    <a:pt x="5419" y="1513"/>
                  </a:cubicBezTo>
                  <a:lnTo>
                    <a:pt x="2804" y="1513"/>
                  </a:lnTo>
                  <a:cubicBezTo>
                    <a:pt x="1701" y="1513"/>
                    <a:pt x="693" y="946"/>
                    <a:pt x="1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0" name="Google Shape;8750;p86"/>
            <p:cNvSpPr/>
            <p:nvPr/>
          </p:nvSpPr>
          <p:spPr>
            <a:xfrm>
              <a:off x="-54007125" y="3584850"/>
              <a:ext cx="278825" cy="74850"/>
            </a:xfrm>
            <a:custGeom>
              <a:avLst/>
              <a:gdLst/>
              <a:ahLst/>
              <a:cxnLst/>
              <a:rect l="l" t="t" r="r" b="b"/>
              <a:pathLst>
                <a:path w="11153" h="2994" extrusionOk="0">
                  <a:moveTo>
                    <a:pt x="5577" y="1"/>
                  </a:moveTo>
                  <a:cubicBezTo>
                    <a:pt x="2867" y="1"/>
                    <a:pt x="0" y="788"/>
                    <a:pt x="0" y="2238"/>
                  </a:cubicBezTo>
                  <a:cubicBezTo>
                    <a:pt x="0" y="2647"/>
                    <a:pt x="315" y="2994"/>
                    <a:pt x="725" y="2994"/>
                  </a:cubicBezTo>
                  <a:lnTo>
                    <a:pt x="10429" y="2994"/>
                  </a:lnTo>
                  <a:cubicBezTo>
                    <a:pt x="10838" y="2994"/>
                    <a:pt x="11153" y="2679"/>
                    <a:pt x="11153" y="2238"/>
                  </a:cubicBezTo>
                  <a:cubicBezTo>
                    <a:pt x="11153" y="788"/>
                    <a:pt x="8286" y="1"/>
                    <a:pt x="55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1" name="Google Shape;8751;p86"/>
            <p:cNvSpPr/>
            <p:nvPr/>
          </p:nvSpPr>
          <p:spPr>
            <a:xfrm>
              <a:off x="-54007925" y="3740025"/>
              <a:ext cx="18925" cy="64600"/>
            </a:xfrm>
            <a:custGeom>
              <a:avLst/>
              <a:gdLst/>
              <a:ahLst/>
              <a:cxnLst/>
              <a:rect l="l" t="t" r="r" b="b"/>
              <a:pathLst>
                <a:path w="757" h="2584" extrusionOk="0">
                  <a:moveTo>
                    <a:pt x="757" y="0"/>
                  </a:moveTo>
                  <a:cubicBezTo>
                    <a:pt x="316" y="252"/>
                    <a:pt x="1" y="725"/>
                    <a:pt x="1" y="1260"/>
                  </a:cubicBezTo>
                  <a:cubicBezTo>
                    <a:pt x="1" y="1827"/>
                    <a:pt x="316" y="2300"/>
                    <a:pt x="757" y="2584"/>
                  </a:cubicBezTo>
                  <a:lnTo>
                    <a:pt x="7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86"/>
            <p:cNvSpPr/>
            <p:nvPr/>
          </p:nvSpPr>
          <p:spPr>
            <a:xfrm>
              <a:off x="-53745625" y="3740025"/>
              <a:ext cx="18900" cy="64600"/>
            </a:xfrm>
            <a:custGeom>
              <a:avLst/>
              <a:gdLst/>
              <a:ahLst/>
              <a:cxnLst/>
              <a:rect l="l" t="t" r="r" b="b"/>
              <a:pathLst>
                <a:path w="756" h="2584" extrusionOk="0">
                  <a:moveTo>
                    <a:pt x="0" y="0"/>
                  </a:moveTo>
                  <a:lnTo>
                    <a:pt x="0" y="2584"/>
                  </a:lnTo>
                  <a:cubicBezTo>
                    <a:pt x="441" y="2300"/>
                    <a:pt x="756" y="1827"/>
                    <a:pt x="756" y="1260"/>
                  </a:cubicBezTo>
                  <a:cubicBezTo>
                    <a:pt x="693" y="725"/>
                    <a:pt x="441" y="252"/>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3" name="Google Shape;8753;p86"/>
          <p:cNvGrpSpPr/>
          <p:nvPr/>
        </p:nvGrpSpPr>
        <p:grpSpPr>
          <a:xfrm>
            <a:off x="5768492" y="3681701"/>
            <a:ext cx="316434" cy="358914"/>
            <a:chOff x="-54007925" y="3975575"/>
            <a:chExt cx="281200" cy="318950"/>
          </a:xfrm>
          <a:solidFill>
            <a:srgbClr val="00B050"/>
          </a:solidFill>
        </p:grpSpPr>
        <p:sp>
          <p:nvSpPr>
            <p:cNvPr id="8754" name="Google Shape;8754;p86"/>
            <p:cNvSpPr/>
            <p:nvPr/>
          </p:nvSpPr>
          <p:spPr>
            <a:xfrm>
              <a:off x="-53988225" y="3975575"/>
              <a:ext cx="244175" cy="142825"/>
            </a:xfrm>
            <a:custGeom>
              <a:avLst/>
              <a:gdLst/>
              <a:ahLst/>
              <a:cxnLst/>
              <a:rect l="l" t="t" r="r" b="b"/>
              <a:pathLst>
                <a:path w="9767" h="5713" extrusionOk="0">
                  <a:moveTo>
                    <a:pt x="5161" y="1329"/>
                  </a:moveTo>
                  <a:cubicBezTo>
                    <a:pt x="5247" y="1329"/>
                    <a:pt x="5333" y="1337"/>
                    <a:pt x="5419" y="1353"/>
                  </a:cubicBezTo>
                  <a:cubicBezTo>
                    <a:pt x="5577" y="1384"/>
                    <a:pt x="5671" y="1416"/>
                    <a:pt x="5797" y="1479"/>
                  </a:cubicBezTo>
                  <a:cubicBezTo>
                    <a:pt x="6617" y="1857"/>
                    <a:pt x="7026" y="2960"/>
                    <a:pt x="6837" y="4220"/>
                  </a:cubicBezTo>
                  <a:cubicBezTo>
                    <a:pt x="6774" y="4409"/>
                    <a:pt x="6617" y="4535"/>
                    <a:pt x="6459" y="4535"/>
                  </a:cubicBezTo>
                  <a:lnTo>
                    <a:pt x="6396" y="4535"/>
                  </a:lnTo>
                  <a:cubicBezTo>
                    <a:pt x="6207" y="4503"/>
                    <a:pt x="6049" y="4283"/>
                    <a:pt x="6081" y="4094"/>
                  </a:cubicBezTo>
                  <a:cubicBezTo>
                    <a:pt x="6239" y="3117"/>
                    <a:pt x="5892" y="2172"/>
                    <a:pt x="5293" y="2046"/>
                  </a:cubicBezTo>
                  <a:cubicBezTo>
                    <a:pt x="5250" y="2037"/>
                    <a:pt x="5205" y="2032"/>
                    <a:pt x="5161" y="2032"/>
                  </a:cubicBezTo>
                  <a:cubicBezTo>
                    <a:pt x="4601" y="2032"/>
                    <a:pt x="4022" y="2752"/>
                    <a:pt x="3876" y="3716"/>
                  </a:cubicBezTo>
                  <a:cubicBezTo>
                    <a:pt x="3847" y="3888"/>
                    <a:pt x="3660" y="4035"/>
                    <a:pt x="3484" y="4035"/>
                  </a:cubicBezTo>
                  <a:cubicBezTo>
                    <a:pt x="3468" y="4035"/>
                    <a:pt x="3451" y="4033"/>
                    <a:pt x="3435" y="4031"/>
                  </a:cubicBezTo>
                  <a:cubicBezTo>
                    <a:pt x="3246" y="3968"/>
                    <a:pt x="3088" y="3779"/>
                    <a:pt x="3120" y="3590"/>
                  </a:cubicBezTo>
                  <a:cubicBezTo>
                    <a:pt x="3351" y="2261"/>
                    <a:pt x="4217" y="1329"/>
                    <a:pt x="5161" y="1329"/>
                  </a:cubicBezTo>
                  <a:close/>
                  <a:moveTo>
                    <a:pt x="6821" y="1"/>
                  </a:moveTo>
                  <a:cubicBezTo>
                    <a:pt x="6045" y="1"/>
                    <a:pt x="5381" y="480"/>
                    <a:pt x="5104" y="1227"/>
                  </a:cubicBezTo>
                  <a:lnTo>
                    <a:pt x="3939" y="1038"/>
                  </a:lnTo>
                  <a:cubicBezTo>
                    <a:pt x="3734" y="998"/>
                    <a:pt x="3530" y="979"/>
                    <a:pt x="3328" y="979"/>
                  </a:cubicBezTo>
                  <a:cubicBezTo>
                    <a:pt x="1759" y="979"/>
                    <a:pt x="343" y="2128"/>
                    <a:pt x="64" y="3747"/>
                  </a:cubicBezTo>
                  <a:cubicBezTo>
                    <a:pt x="1" y="3936"/>
                    <a:pt x="158" y="4125"/>
                    <a:pt x="379" y="4188"/>
                  </a:cubicBezTo>
                  <a:lnTo>
                    <a:pt x="9200" y="5700"/>
                  </a:lnTo>
                  <a:cubicBezTo>
                    <a:pt x="9225" y="5709"/>
                    <a:pt x="9251" y="5713"/>
                    <a:pt x="9276" y="5713"/>
                  </a:cubicBezTo>
                  <a:cubicBezTo>
                    <a:pt x="9437" y="5713"/>
                    <a:pt x="9582" y="5549"/>
                    <a:pt x="9610" y="5385"/>
                  </a:cubicBezTo>
                  <a:cubicBezTo>
                    <a:pt x="9767" y="4535"/>
                    <a:pt x="9578" y="3621"/>
                    <a:pt x="9074" y="2865"/>
                  </a:cubicBezTo>
                  <a:cubicBezTo>
                    <a:pt x="8570" y="2203"/>
                    <a:pt x="7782" y="1731"/>
                    <a:pt x="6900" y="1573"/>
                  </a:cubicBezTo>
                  <a:lnTo>
                    <a:pt x="5892" y="1384"/>
                  </a:lnTo>
                  <a:cubicBezTo>
                    <a:pt x="6090" y="1017"/>
                    <a:pt x="6465" y="776"/>
                    <a:pt x="6882" y="776"/>
                  </a:cubicBezTo>
                  <a:cubicBezTo>
                    <a:pt x="6929" y="776"/>
                    <a:pt x="6978" y="779"/>
                    <a:pt x="7026" y="786"/>
                  </a:cubicBezTo>
                  <a:cubicBezTo>
                    <a:pt x="7042" y="788"/>
                    <a:pt x="7059" y="790"/>
                    <a:pt x="7075" y="790"/>
                  </a:cubicBezTo>
                  <a:cubicBezTo>
                    <a:pt x="7247" y="790"/>
                    <a:pt x="7410" y="643"/>
                    <a:pt x="7467" y="471"/>
                  </a:cubicBezTo>
                  <a:cubicBezTo>
                    <a:pt x="7499" y="282"/>
                    <a:pt x="7341" y="93"/>
                    <a:pt x="7152" y="30"/>
                  </a:cubicBezTo>
                  <a:cubicBezTo>
                    <a:pt x="7040" y="10"/>
                    <a:pt x="6930" y="1"/>
                    <a:pt x="68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5" name="Google Shape;8755;p86"/>
            <p:cNvSpPr/>
            <p:nvPr/>
          </p:nvSpPr>
          <p:spPr>
            <a:xfrm>
              <a:off x="-53970100" y="4100750"/>
              <a:ext cx="204800" cy="193775"/>
            </a:xfrm>
            <a:custGeom>
              <a:avLst/>
              <a:gdLst/>
              <a:ahLst/>
              <a:cxnLst/>
              <a:rect l="l" t="t" r="r" b="b"/>
              <a:pathLst>
                <a:path w="8192" h="7751" extrusionOk="0">
                  <a:moveTo>
                    <a:pt x="2584" y="1796"/>
                  </a:moveTo>
                  <a:cubicBezTo>
                    <a:pt x="2804" y="1796"/>
                    <a:pt x="2962" y="1954"/>
                    <a:pt x="2962" y="2143"/>
                  </a:cubicBezTo>
                  <a:cubicBezTo>
                    <a:pt x="2962" y="2363"/>
                    <a:pt x="2804" y="2521"/>
                    <a:pt x="2584" y="2521"/>
                  </a:cubicBezTo>
                  <a:cubicBezTo>
                    <a:pt x="2395" y="2521"/>
                    <a:pt x="2237" y="2363"/>
                    <a:pt x="2237" y="2143"/>
                  </a:cubicBezTo>
                  <a:cubicBezTo>
                    <a:pt x="2237" y="1954"/>
                    <a:pt x="2395" y="1796"/>
                    <a:pt x="2584" y="1796"/>
                  </a:cubicBezTo>
                  <a:close/>
                  <a:moveTo>
                    <a:pt x="5577" y="1796"/>
                  </a:moveTo>
                  <a:cubicBezTo>
                    <a:pt x="5797" y="1796"/>
                    <a:pt x="5955" y="1954"/>
                    <a:pt x="5955" y="2143"/>
                  </a:cubicBezTo>
                  <a:cubicBezTo>
                    <a:pt x="5955" y="2363"/>
                    <a:pt x="5797" y="2521"/>
                    <a:pt x="5577" y="2521"/>
                  </a:cubicBezTo>
                  <a:cubicBezTo>
                    <a:pt x="5388" y="2521"/>
                    <a:pt x="5230" y="2363"/>
                    <a:pt x="5230" y="2143"/>
                  </a:cubicBezTo>
                  <a:cubicBezTo>
                    <a:pt x="5230" y="1954"/>
                    <a:pt x="5388" y="1796"/>
                    <a:pt x="5577" y="1796"/>
                  </a:cubicBezTo>
                  <a:close/>
                  <a:moveTo>
                    <a:pt x="5147" y="4324"/>
                  </a:moveTo>
                  <a:cubicBezTo>
                    <a:pt x="5238" y="4324"/>
                    <a:pt x="5324" y="4364"/>
                    <a:pt x="5388" y="4443"/>
                  </a:cubicBezTo>
                  <a:cubicBezTo>
                    <a:pt x="5545" y="4600"/>
                    <a:pt x="5545" y="4852"/>
                    <a:pt x="5388" y="4947"/>
                  </a:cubicBezTo>
                  <a:cubicBezTo>
                    <a:pt x="5041" y="5325"/>
                    <a:pt x="4568" y="5514"/>
                    <a:pt x="4096" y="5514"/>
                  </a:cubicBezTo>
                  <a:cubicBezTo>
                    <a:pt x="3623" y="5514"/>
                    <a:pt x="3119" y="5325"/>
                    <a:pt x="2804" y="4947"/>
                  </a:cubicBezTo>
                  <a:cubicBezTo>
                    <a:pt x="2647" y="4789"/>
                    <a:pt x="2647" y="4569"/>
                    <a:pt x="2804" y="4443"/>
                  </a:cubicBezTo>
                  <a:cubicBezTo>
                    <a:pt x="2883" y="4380"/>
                    <a:pt x="2977" y="4348"/>
                    <a:pt x="3068" y="4348"/>
                  </a:cubicBezTo>
                  <a:cubicBezTo>
                    <a:pt x="3159" y="4348"/>
                    <a:pt x="3245" y="4380"/>
                    <a:pt x="3308" y="4443"/>
                  </a:cubicBezTo>
                  <a:cubicBezTo>
                    <a:pt x="3529" y="4663"/>
                    <a:pt x="3812" y="4773"/>
                    <a:pt x="4096" y="4773"/>
                  </a:cubicBezTo>
                  <a:cubicBezTo>
                    <a:pt x="4379" y="4773"/>
                    <a:pt x="4663" y="4663"/>
                    <a:pt x="4883" y="4443"/>
                  </a:cubicBezTo>
                  <a:cubicBezTo>
                    <a:pt x="4962" y="4364"/>
                    <a:pt x="5057" y="4324"/>
                    <a:pt x="5147" y="4324"/>
                  </a:cubicBezTo>
                  <a:close/>
                  <a:moveTo>
                    <a:pt x="0" y="0"/>
                  </a:moveTo>
                  <a:lnTo>
                    <a:pt x="0" y="3655"/>
                  </a:lnTo>
                  <a:cubicBezTo>
                    <a:pt x="0" y="5892"/>
                    <a:pt x="1859" y="7751"/>
                    <a:pt x="4096" y="7751"/>
                  </a:cubicBezTo>
                  <a:cubicBezTo>
                    <a:pt x="6333" y="7751"/>
                    <a:pt x="8191" y="5892"/>
                    <a:pt x="8191" y="3655"/>
                  </a:cubicBezTo>
                  <a:lnTo>
                    <a:pt x="8191" y="1450"/>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86"/>
            <p:cNvSpPr/>
            <p:nvPr/>
          </p:nvSpPr>
          <p:spPr>
            <a:xfrm>
              <a:off x="-53745625" y="4132250"/>
              <a:ext cx="18900" cy="63825"/>
            </a:xfrm>
            <a:custGeom>
              <a:avLst/>
              <a:gdLst/>
              <a:ahLst/>
              <a:cxnLst/>
              <a:rect l="l" t="t" r="r" b="b"/>
              <a:pathLst>
                <a:path w="756" h="2553" extrusionOk="0">
                  <a:moveTo>
                    <a:pt x="0" y="1"/>
                  </a:moveTo>
                  <a:lnTo>
                    <a:pt x="0" y="2552"/>
                  </a:lnTo>
                  <a:cubicBezTo>
                    <a:pt x="441" y="2269"/>
                    <a:pt x="756" y="1796"/>
                    <a:pt x="756" y="1261"/>
                  </a:cubicBezTo>
                  <a:cubicBezTo>
                    <a:pt x="693" y="694"/>
                    <a:pt x="441" y="221"/>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86"/>
            <p:cNvSpPr/>
            <p:nvPr/>
          </p:nvSpPr>
          <p:spPr>
            <a:xfrm>
              <a:off x="-54007925" y="4132250"/>
              <a:ext cx="18925" cy="63825"/>
            </a:xfrm>
            <a:custGeom>
              <a:avLst/>
              <a:gdLst/>
              <a:ahLst/>
              <a:cxnLst/>
              <a:rect l="l" t="t" r="r" b="b"/>
              <a:pathLst>
                <a:path w="757" h="2553" extrusionOk="0">
                  <a:moveTo>
                    <a:pt x="757" y="1"/>
                  </a:moveTo>
                  <a:cubicBezTo>
                    <a:pt x="316" y="221"/>
                    <a:pt x="1" y="694"/>
                    <a:pt x="1" y="1261"/>
                  </a:cubicBezTo>
                  <a:cubicBezTo>
                    <a:pt x="1" y="1796"/>
                    <a:pt x="316" y="2269"/>
                    <a:pt x="757" y="2552"/>
                  </a:cubicBezTo>
                  <a:lnTo>
                    <a:pt x="75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8" name="Google Shape;8758;p86"/>
          <p:cNvGrpSpPr/>
          <p:nvPr/>
        </p:nvGrpSpPr>
        <p:grpSpPr>
          <a:xfrm>
            <a:off x="8003359" y="2766172"/>
            <a:ext cx="274770" cy="358492"/>
            <a:chOff x="-52005775" y="3208025"/>
            <a:chExt cx="244175" cy="318575"/>
          </a:xfrm>
          <a:solidFill>
            <a:srgbClr val="00B050"/>
          </a:solidFill>
        </p:grpSpPr>
        <p:sp>
          <p:nvSpPr>
            <p:cNvPr id="8759" name="Google Shape;8759;p86"/>
            <p:cNvSpPr/>
            <p:nvPr/>
          </p:nvSpPr>
          <p:spPr>
            <a:xfrm>
              <a:off x="-51800200" y="3469850"/>
              <a:ext cx="38600" cy="56750"/>
            </a:xfrm>
            <a:custGeom>
              <a:avLst/>
              <a:gdLst/>
              <a:ahLst/>
              <a:cxnLst/>
              <a:rect l="l" t="t" r="r" b="b"/>
              <a:pathLst>
                <a:path w="1544" h="2270" extrusionOk="0">
                  <a:moveTo>
                    <a:pt x="756" y="1"/>
                  </a:moveTo>
                  <a:cubicBezTo>
                    <a:pt x="347" y="1"/>
                    <a:pt x="0" y="348"/>
                    <a:pt x="0" y="726"/>
                  </a:cubicBezTo>
                  <a:cubicBezTo>
                    <a:pt x="0" y="852"/>
                    <a:pt x="32" y="915"/>
                    <a:pt x="63" y="1041"/>
                  </a:cubicBezTo>
                  <a:lnTo>
                    <a:pt x="630" y="2175"/>
                  </a:lnTo>
                  <a:cubicBezTo>
                    <a:pt x="662" y="2238"/>
                    <a:pt x="717" y="2269"/>
                    <a:pt x="776" y="2269"/>
                  </a:cubicBezTo>
                  <a:cubicBezTo>
                    <a:pt x="835" y="2269"/>
                    <a:pt x="898" y="2238"/>
                    <a:pt x="945" y="2175"/>
                  </a:cubicBezTo>
                  <a:lnTo>
                    <a:pt x="1449" y="1135"/>
                  </a:lnTo>
                  <a:cubicBezTo>
                    <a:pt x="1513" y="1009"/>
                    <a:pt x="1544" y="883"/>
                    <a:pt x="1544" y="789"/>
                  </a:cubicBezTo>
                  <a:cubicBezTo>
                    <a:pt x="1481" y="348"/>
                    <a:pt x="1166" y="1"/>
                    <a:pt x="7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86"/>
            <p:cNvSpPr/>
            <p:nvPr/>
          </p:nvSpPr>
          <p:spPr>
            <a:xfrm>
              <a:off x="-52005775" y="3208025"/>
              <a:ext cx="111875" cy="131900"/>
            </a:xfrm>
            <a:custGeom>
              <a:avLst/>
              <a:gdLst/>
              <a:ahLst/>
              <a:cxnLst/>
              <a:rect l="l" t="t" r="r" b="b"/>
              <a:pathLst>
                <a:path w="4475" h="5276" extrusionOk="0">
                  <a:moveTo>
                    <a:pt x="2915" y="1"/>
                  </a:moveTo>
                  <a:cubicBezTo>
                    <a:pt x="2816" y="1"/>
                    <a:pt x="2717" y="5"/>
                    <a:pt x="2615" y="14"/>
                  </a:cubicBezTo>
                  <a:cubicBezTo>
                    <a:pt x="1103" y="235"/>
                    <a:pt x="0" y="1590"/>
                    <a:pt x="0" y="3133"/>
                  </a:cubicBezTo>
                  <a:lnTo>
                    <a:pt x="0" y="4866"/>
                  </a:lnTo>
                  <a:cubicBezTo>
                    <a:pt x="32" y="5055"/>
                    <a:pt x="189" y="5276"/>
                    <a:pt x="379" y="5276"/>
                  </a:cubicBezTo>
                  <a:lnTo>
                    <a:pt x="1135" y="5276"/>
                  </a:lnTo>
                  <a:cubicBezTo>
                    <a:pt x="2993" y="5276"/>
                    <a:pt x="4474" y="3732"/>
                    <a:pt x="4474" y="1873"/>
                  </a:cubicBezTo>
                  <a:lnTo>
                    <a:pt x="4474" y="424"/>
                  </a:lnTo>
                  <a:cubicBezTo>
                    <a:pt x="4017" y="155"/>
                    <a:pt x="3490" y="1"/>
                    <a:pt x="29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86"/>
            <p:cNvSpPr/>
            <p:nvPr/>
          </p:nvSpPr>
          <p:spPr>
            <a:xfrm>
              <a:off x="-51800200" y="3385575"/>
              <a:ext cx="37025" cy="37850"/>
            </a:xfrm>
            <a:custGeom>
              <a:avLst/>
              <a:gdLst/>
              <a:ahLst/>
              <a:cxnLst/>
              <a:rect l="l" t="t" r="r" b="b"/>
              <a:pathLst>
                <a:path w="1481" h="1514" extrusionOk="0">
                  <a:moveTo>
                    <a:pt x="756" y="1"/>
                  </a:moveTo>
                  <a:cubicBezTo>
                    <a:pt x="347" y="1"/>
                    <a:pt x="0" y="348"/>
                    <a:pt x="0" y="757"/>
                  </a:cubicBezTo>
                  <a:cubicBezTo>
                    <a:pt x="0" y="1167"/>
                    <a:pt x="347" y="1513"/>
                    <a:pt x="756" y="1513"/>
                  </a:cubicBezTo>
                  <a:cubicBezTo>
                    <a:pt x="1166" y="1513"/>
                    <a:pt x="1481" y="1167"/>
                    <a:pt x="1481" y="757"/>
                  </a:cubicBezTo>
                  <a:cubicBezTo>
                    <a:pt x="1481" y="348"/>
                    <a:pt x="1166" y="1"/>
                    <a:pt x="7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86"/>
            <p:cNvSpPr/>
            <p:nvPr/>
          </p:nvSpPr>
          <p:spPr>
            <a:xfrm>
              <a:off x="-51800200" y="3348575"/>
              <a:ext cx="37025" cy="37025"/>
            </a:xfrm>
            <a:custGeom>
              <a:avLst/>
              <a:gdLst/>
              <a:ahLst/>
              <a:cxnLst/>
              <a:rect l="l" t="t" r="r" b="b"/>
              <a:pathLst>
                <a:path w="1481" h="1481" extrusionOk="0">
                  <a:moveTo>
                    <a:pt x="756" y="0"/>
                  </a:moveTo>
                  <a:cubicBezTo>
                    <a:pt x="347" y="0"/>
                    <a:pt x="0" y="315"/>
                    <a:pt x="0" y="756"/>
                  </a:cubicBezTo>
                  <a:cubicBezTo>
                    <a:pt x="0" y="1166"/>
                    <a:pt x="347" y="1481"/>
                    <a:pt x="756" y="1481"/>
                  </a:cubicBezTo>
                  <a:cubicBezTo>
                    <a:pt x="1166" y="1481"/>
                    <a:pt x="1481" y="1166"/>
                    <a:pt x="1481" y="756"/>
                  </a:cubicBezTo>
                  <a:cubicBezTo>
                    <a:pt x="1481" y="315"/>
                    <a:pt x="1166" y="0"/>
                    <a:pt x="7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86"/>
            <p:cNvSpPr/>
            <p:nvPr/>
          </p:nvSpPr>
          <p:spPr>
            <a:xfrm>
              <a:off x="-51800200" y="3423400"/>
              <a:ext cx="37025" cy="37025"/>
            </a:xfrm>
            <a:custGeom>
              <a:avLst/>
              <a:gdLst/>
              <a:ahLst/>
              <a:cxnLst/>
              <a:rect l="l" t="t" r="r" b="b"/>
              <a:pathLst>
                <a:path w="1481" h="1481" extrusionOk="0">
                  <a:moveTo>
                    <a:pt x="756" y="0"/>
                  </a:moveTo>
                  <a:cubicBezTo>
                    <a:pt x="347" y="0"/>
                    <a:pt x="0" y="315"/>
                    <a:pt x="0" y="725"/>
                  </a:cubicBezTo>
                  <a:cubicBezTo>
                    <a:pt x="0" y="1166"/>
                    <a:pt x="347" y="1481"/>
                    <a:pt x="756" y="1481"/>
                  </a:cubicBezTo>
                  <a:cubicBezTo>
                    <a:pt x="1166" y="1481"/>
                    <a:pt x="1481" y="1166"/>
                    <a:pt x="1481" y="725"/>
                  </a:cubicBezTo>
                  <a:cubicBezTo>
                    <a:pt x="1481" y="315"/>
                    <a:pt x="1166" y="0"/>
                    <a:pt x="7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86"/>
            <p:cNvSpPr/>
            <p:nvPr/>
          </p:nvSpPr>
          <p:spPr>
            <a:xfrm>
              <a:off x="-51875025" y="3208025"/>
              <a:ext cx="111850" cy="131125"/>
            </a:xfrm>
            <a:custGeom>
              <a:avLst/>
              <a:gdLst/>
              <a:ahLst/>
              <a:cxnLst/>
              <a:rect l="l" t="t" r="r" b="b"/>
              <a:pathLst>
                <a:path w="4474" h="5245" extrusionOk="0">
                  <a:moveTo>
                    <a:pt x="1560" y="1"/>
                  </a:moveTo>
                  <a:cubicBezTo>
                    <a:pt x="984" y="1"/>
                    <a:pt x="458" y="155"/>
                    <a:pt x="0" y="424"/>
                  </a:cubicBezTo>
                  <a:lnTo>
                    <a:pt x="0" y="1873"/>
                  </a:lnTo>
                  <a:cubicBezTo>
                    <a:pt x="0" y="3732"/>
                    <a:pt x="1481" y="5244"/>
                    <a:pt x="3340" y="5244"/>
                  </a:cubicBezTo>
                  <a:lnTo>
                    <a:pt x="4096" y="5244"/>
                  </a:lnTo>
                  <a:cubicBezTo>
                    <a:pt x="4285" y="5244"/>
                    <a:pt x="4442" y="5087"/>
                    <a:pt x="4442" y="4898"/>
                  </a:cubicBezTo>
                  <a:lnTo>
                    <a:pt x="4442" y="3165"/>
                  </a:lnTo>
                  <a:cubicBezTo>
                    <a:pt x="4474" y="1590"/>
                    <a:pt x="3371" y="235"/>
                    <a:pt x="1859" y="14"/>
                  </a:cubicBezTo>
                  <a:cubicBezTo>
                    <a:pt x="1758" y="5"/>
                    <a:pt x="1658" y="1"/>
                    <a:pt x="15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86"/>
            <p:cNvSpPr/>
            <p:nvPr/>
          </p:nvSpPr>
          <p:spPr>
            <a:xfrm>
              <a:off x="-52005000" y="3469850"/>
              <a:ext cx="38625" cy="56750"/>
            </a:xfrm>
            <a:custGeom>
              <a:avLst/>
              <a:gdLst/>
              <a:ahLst/>
              <a:cxnLst/>
              <a:rect l="l" t="t" r="r" b="b"/>
              <a:pathLst>
                <a:path w="1545" h="2270" extrusionOk="0">
                  <a:moveTo>
                    <a:pt x="757" y="1"/>
                  </a:moveTo>
                  <a:cubicBezTo>
                    <a:pt x="348" y="1"/>
                    <a:pt x="1" y="348"/>
                    <a:pt x="1" y="726"/>
                  </a:cubicBezTo>
                  <a:cubicBezTo>
                    <a:pt x="1" y="852"/>
                    <a:pt x="32" y="915"/>
                    <a:pt x="64" y="1041"/>
                  </a:cubicBezTo>
                  <a:lnTo>
                    <a:pt x="631" y="2175"/>
                  </a:lnTo>
                  <a:cubicBezTo>
                    <a:pt x="663" y="2238"/>
                    <a:pt x="718" y="2269"/>
                    <a:pt x="777" y="2269"/>
                  </a:cubicBezTo>
                  <a:cubicBezTo>
                    <a:pt x="836" y="2269"/>
                    <a:pt x="899" y="2238"/>
                    <a:pt x="946" y="2175"/>
                  </a:cubicBezTo>
                  <a:lnTo>
                    <a:pt x="1450" y="1135"/>
                  </a:lnTo>
                  <a:cubicBezTo>
                    <a:pt x="1482" y="1009"/>
                    <a:pt x="1545" y="883"/>
                    <a:pt x="1545" y="789"/>
                  </a:cubicBezTo>
                  <a:cubicBezTo>
                    <a:pt x="1482" y="348"/>
                    <a:pt x="1135" y="1"/>
                    <a:pt x="7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86"/>
            <p:cNvSpPr/>
            <p:nvPr/>
          </p:nvSpPr>
          <p:spPr>
            <a:xfrm>
              <a:off x="-52005000" y="3423400"/>
              <a:ext cx="37050" cy="37025"/>
            </a:xfrm>
            <a:custGeom>
              <a:avLst/>
              <a:gdLst/>
              <a:ahLst/>
              <a:cxnLst/>
              <a:rect l="l" t="t" r="r" b="b"/>
              <a:pathLst>
                <a:path w="1482" h="1481" extrusionOk="0">
                  <a:moveTo>
                    <a:pt x="757" y="0"/>
                  </a:moveTo>
                  <a:cubicBezTo>
                    <a:pt x="348" y="0"/>
                    <a:pt x="1" y="315"/>
                    <a:pt x="1" y="725"/>
                  </a:cubicBezTo>
                  <a:cubicBezTo>
                    <a:pt x="1" y="1166"/>
                    <a:pt x="348" y="1481"/>
                    <a:pt x="757" y="1481"/>
                  </a:cubicBezTo>
                  <a:cubicBezTo>
                    <a:pt x="1167" y="1481"/>
                    <a:pt x="1482" y="1166"/>
                    <a:pt x="1482" y="725"/>
                  </a:cubicBezTo>
                  <a:cubicBezTo>
                    <a:pt x="1482" y="315"/>
                    <a:pt x="1167" y="0"/>
                    <a:pt x="7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86"/>
            <p:cNvSpPr/>
            <p:nvPr/>
          </p:nvSpPr>
          <p:spPr>
            <a:xfrm>
              <a:off x="-52005000" y="3385575"/>
              <a:ext cx="37050" cy="37850"/>
            </a:xfrm>
            <a:custGeom>
              <a:avLst/>
              <a:gdLst/>
              <a:ahLst/>
              <a:cxnLst/>
              <a:rect l="l" t="t" r="r" b="b"/>
              <a:pathLst>
                <a:path w="1482" h="1514" extrusionOk="0">
                  <a:moveTo>
                    <a:pt x="757" y="1"/>
                  </a:moveTo>
                  <a:cubicBezTo>
                    <a:pt x="348" y="1"/>
                    <a:pt x="1" y="348"/>
                    <a:pt x="1" y="757"/>
                  </a:cubicBezTo>
                  <a:cubicBezTo>
                    <a:pt x="1" y="1167"/>
                    <a:pt x="348" y="1513"/>
                    <a:pt x="757" y="1513"/>
                  </a:cubicBezTo>
                  <a:cubicBezTo>
                    <a:pt x="1167" y="1513"/>
                    <a:pt x="1482" y="1167"/>
                    <a:pt x="1482" y="757"/>
                  </a:cubicBezTo>
                  <a:cubicBezTo>
                    <a:pt x="1482" y="348"/>
                    <a:pt x="1167" y="1"/>
                    <a:pt x="7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86"/>
            <p:cNvSpPr/>
            <p:nvPr/>
          </p:nvSpPr>
          <p:spPr>
            <a:xfrm>
              <a:off x="-51957725" y="3298150"/>
              <a:ext cx="148100" cy="209550"/>
            </a:xfrm>
            <a:custGeom>
              <a:avLst/>
              <a:gdLst/>
              <a:ahLst/>
              <a:cxnLst/>
              <a:rect l="l" t="t" r="r" b="b"/>
              <a:pathLst>
                <a:path w="5924" h="8382" extrusionOk="0">
                  <a:moveTo>
                    <a:pt x="1449" y="3151"/>
                  </a:moveTo>
                  <a:cubicBezTo>
                    <a:pt x="1639" y="3151"/>
                    <a:pt x="1796" y="3309"/>
                    <a:pt x="1796" y="3498"/>
                  </a:cubicBezTo>
                  <a:cubicBezTo>
                    <a:pt x="1796" y="3719"/>
                    <a:pt x="1639" y="3845"/>
                    <a:pt x="1449" y="3845"/>
                  </a:cubicBezTo>
                  <a:cubicBezTo>
                    <a:pt x="1260" y="3845"/>
                    <a:pt x="1103" y="3719"/>
                    <a:pt x="1103" y="3498"/>
                  </a:cubicBezTo>
                  <a:cubicBezTo>
                    <a:pt x="1103" y="3309"/>
                    <a:pt x="1260" y="3151"/>
                    <a:pt x="1449" y="3151"/>
                  </a:cubicBezTo>
                  <a:close/>
                  <a:moveTo>
                    <a:pt x="4442" y="3183"/>
                  </a:moveTo>
                  <a:cubicBezTo>
                    <a:pt x="4631" y="3183"/>
                    <a:pt x="4789" y="3340"/>
                    <a:pt x="4789" y="3561"/>
                  </a:cubicBezTo>
                  <a:cubicBezTo>
                    <a:pt x="4789" y="3719"/>
                    <a:pt x="4631" y="3908"/>
                    <a:pt x="4442" y="3908"/>
                  </a:cubicBezTo>
                  <a:cubicBezTo>
                    <a:pt x="4253" y="3908"/>
                    <a:pt x="4096" y="3750"/>
                    <a:pt x="4096" y="3561"/>
                  </a:cubicBezTo>
                  <a:cubicBezTo>
                    <a:pt x="4096" y="3340"/>
                    <a:pt x="4253" y="3183"/>
                    <a:pt x="4442" y="3183"/>
                  </a:cubicBezTo>
                  <a:close/>
                  <a:moveTo>
                    <a:pt x="3966" y="5680"/>
                  </a:moveTo>
                  <a:cubicBezTo>
                    <a:pt x="4064" y="5680"/>
                    <a:pt x="4159" y="5719"/>
                    <a:pt x="4222" y="5798"/>
                  </a:cubicBezTo>
                  <a:cubicBezTo>
                    <a:pt x="4411" y="5955"/>
                    <a:pt x="4411" y="6176"/>
                    <a:pt x="4253" y="6302"/>
                  </a:cubicBezTo>
                  <a:cubicBezTo>
                    <a:pt x="3907" y="6648"/>
                    <a:pt x="3434" y="6869"/>
                    <a:pt x="2899" y="6869"/>
                  </a:cubicBezTo>
                  <a:cubicBezTo>
                    <a:pt x="2395" y="6869"/>
                    <a:pt x="1922" y="6648"/>
                    <a:pt x="1607" y="6302"/>
                  </a:cubicBezTo>
                  <a:cubicBezTo>
                    <a:pt x="1449" y="6144"/>
                    <a:pt x="1449" y="5924"/>
                    <a:pt x="1607" y="5798"/>
                  </a:cubicBezTo>
                  <a:cubicBezTo>
                    <a:pt x="1686" y="5719"/>
                    <a:pt x="1788" y="5680"/>
                    <a:pt x="1883" y="5680"/>
                  </a:cubicBezTo>
                  <a:cubicBezTo>
                    <a:pt x="1977" y="5680"/>
                    <a:pt x="2064" y="5719"/>
                    <a:pt x="2111" y="5798"/>
                  </a:cubicBezTo>
                  <a:cubicBezTo>
                    <a:pt x="2332" y="6018"/>
                    <a:pt x="2623" y="6129"/>
                    <a:pt x="2911" y="6129"/>
                  </a:cubicBezTo>
                  <a:cubicBezTo>
                    <a:pt x="3198" y="6129"/>
                    <a:pt x="3482" y="6018"/>
                    <a:pt x="3686" y="5798"/>
                  </a:cubicBezTo>
                  <a:cubicBezTo>
                    <a:pt x="3765" y="5719"/>
                    <a:pt x="3868" y="5680"/>
                    <a:pt x="3966" y="5680"/>
                  </a:cubicBezTo>
                  <a:close/>
                  <a:moveTo>
                    <a:pt x="2993" y="1"/>
                  </a:moveTo>
                  <a:cubicBezTo>
                    <a:pt x="2489" y="1104"/>
                    <a:pt x="1513" y="1923"/>
                    <a:pt x="284" y="2238"/>
                  </a:cubicBezTo>
                  <a:cubicBezTo>
                    <a:pt x="347" y="2395"/>
                    <a:pt x="347" y="2553"/>
                    <a:pt x="347" y="2773"/>
                  </a:cubicBezTo>
                  <a:cubicBezTo>
                    <a:pt x="347" y="3025"/>
                    <a:pt x="284" y="3277"/>
                    <a:pt x="158" y="3498"/>
                  </a:cubicBezTo>
                  <a:cubicBezTo>
                    <a:pt x="284" y="3750"/>
                    <a:pt x="347" y="3971"/>
                    <a:pt x="347" y="4254"/>
                  </a:cubicBezTo>
                  <a:cubicBezTo>
                    <a:pt x="347" y="4538"/>
                    <a:pt x="284" y="4758"/>
                    <a:pt x="158" y="5010"/>
                  </a:cubicBezTo>
                  <a:cubicBezTo>
                    <a:pt x="284" y="5231"/>
                    <a:pt x="347" y="5483"/>
                    <a:pt x="347" y="5735"/>
                  </a:cubicBezTo>
                  <a:cubicBezTo>
                    <a:pt x="347" y="6113"/>
                    <a:pt x="252" y="6428"/>
                    <a:pt x="0" y="6680"/>
                  </a:cubicBezTo>
                  <a:cubicBezTo>
                    <a:pt x="158" y="6900"/>
                    <a:pt x="284" y="7121"/>
                    <a:pt x="315" y="7405"/>
                  </a:cubicBezTo>
                  <a:cubicBezTo>
                    <a:pt x="1040" y="8035"/>
                    <a:pt x="1985" y="8381"/>
                    <a:pt x="2962" y="8381"/>
                  </a:cubicBezTo>
                  <a:cubicBezTo>
                    <a:pt x="3938" y="8381"/>
                    <a:pt x="4852" y="8035"/>
                    <a:pt x="5608" y="7436"/>
                  </a:cubicBezTo>
                  <a:cubicBezTo>
                    <a:pt x="5640" y="7184"/>
                    <a:pt x="5766" y="6932"/>
                    <a:pt x="5923" y="6743"/>
                  </a:cubicBezTo>
                  <a:cubicBezTo>
                    <a:pt x="5671" y="6459"/>
                    <a:pt x="5545" y="6113"/>
                    <a:pt x="5545" y="5798"/>
                  </a:cubicBezTo>
                  <a:cubicBezTo>
                    <a:pt x="5545" y="5483"/>
                    <a:pt x="5640" y="5231"/>
                    <a:pt x="5797" y="5010"/>
                  </a:cubicBezTo>
                  <a:cubicBezTo>
                    <a:pt x="5671" y="4758"/>
                    <a:pt x="5577" y="4538"/>
                    <a:pt x="5577" y="4254"/>
                  </a:cubicBezTo>
                  <a:cubicBezTo>
                    <a:pt x="5577" y="3971"/>
                    <a:pt x="5671" y="3750"/>
                    <a:pt x="5797" y="3498"/>
                  </a:cubicBezTo>
                  <a:cubicBezTo>
                    <a:pt x="5671" y="3277"/>
                    <a:pt x="5577" y="3025"/>
                    <a:pt x="5577" y="2773"/>
                  </a:cubicBezTo>
                  <a:cubicBezTo>
                    <a:pt x="5577" y="2679"/>
                    <a:pt x="5577" y="2553"/>
                    <a:pt x="5640" y="2490"/>
                  </a:cubicBezTo>
                  <a:cubicBezTo>
                    <a:pt x="5640" y="2395"/>
                    <a:pt x="5671" y="2332"/>
                    <a:pt x="5703" y="2238"/>
                  </a:cubicBezTo>
                  <a:cubicBezTo>
                    <a:pt x="4474" y="1923"/>
                    <a:pt x="3497" y="1104"/>
                    <a:pt x="29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86"/>
            <p:cNvSpPr/>
            <p:nvPr/>
          </p:nvSpPr>
          <p:spPr>
            <a:xfrm>
              <a:off x="-52005000" y="3348575"/>
              <a:ext cx="37050" cy="37025"/>
            </a:xfrm>
            <a:custGeom>
              <a:avLst/>
              <a:gdLst/>
              <a:ahLst/>
              <a:cxnLst/>
              <a:rect l="l" t="t" r="r" b="b"/>
              <a:pathLst>
                <a:path w="1482" h="1481" extrusionOk="0">
                  <a:moveTo>
                    <a:pt x="757" y="0"/>
                  </a:moveTo>
                  <a:cubicBezTo>
                    <a:pt x="348" y="0"/>
                    <a:pt x="1" y="315"/>
                    <a:pt x="1" y="756"/>
                  </a:cubicBezTo>
                  <a:cubicBezTo>
                    <a:pt x="1" y="1166"/>
                    <a:pt x="348" y="1481"/>
                    <a:pt x="757" y="1481"/>
                  </a:cubicBezTo>
                  <a:cubicBezTo>
                    <a:pt x="1167" y="1481"/>
                    <a:pt x="1482" y="1166"/>
                    <a:pt x="1482" y="756"/>
                  </a:cubicBezTo>
                  <a:cubicBezTo>
                    <a:pt x="1482" y="315"/>
                    <a:pt x="1167" y="0"/>
                    <a:pt x="7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0" name="Google Shape;8770;p86"/>
          <p:cNvGrpSpPr/>
          <p:nvPr/>
        </p:nvGrpSpPr>
        <p:grpSpPr>
          <a:xfrm>
            <a:off x="5309825" y="1394214"/>
            <a:ext cx="358099" cy="358099"/>
            <a:chOff x="-57568775" y="3198925"/>
            <a:chExt cx="318225" cy="318225"/>
          </a:xfrm>
          <a:solidFill>
            <a:srgbClr val="00B050"/>
          </a:solidFill>
        </p:grpSpPr>
        <p:sp>
          <p:nvSpPr>
            <p:cNvPr id="8771" name="Google Shape;8771;p86"/>
            <p:cNvSpPr/>
            <p:nvPr/>
          </p:nvSpPr>
          <p:spPr>
            <a:xfrm>
              <a:off x="-57530950" y="3373775"/>
              <a:ext cx="18125" cy="64600"/>
            </a:xfrm>
            <a:custGeom>
              <a:avLst/>
              <a:gdLst/>
              <a:ahLst/>
              <a:cxnLst/>
              <a:rect l="l" t="t" r="r" b="b"/>
              <a:pathLst>
                <a:path w="725" h="2584" extrusionOk="0">
                  <a:moveTo>
                    <a:pt x="725" y="0"/>
                  </a:moveTo>
                  <a:cubicBezTo>
                    <a:pt x="315" y="284"/>
                    <a:pt x="0" y="725"/>
                    <a:pt x="0" y="1261"/>
                  </a:cubicBezTo>
                  <a:lnTo>
                    <a:pt x="0" y="1324"/>
                  </a:lnTo>
                  <a:cubicBezTo>
                    <a:pt x="0" y="1859"/>
                    <a:pt x="315" y="2332"/>
                    <a:pt x="725" y="2584"/>
                  </a:cubicBezTo>
                  <a:lnTo>
                    <a:pt x="725" y="1576"/>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2" name="Google Shape;8772;p86"/>
            <p:cNvSpPr/>
            <p:nvPr/>
          </p:nvSpPr>
          <p:spPr>
            <a:xfrm>
              <a:off x="-57568775" y="3406850"/>
              <a:ext cx="99275" cy="110300"/>
            </a:xfrm>
            <a:custGeom>
              <a:avLst/>
              <a:gdLst/>
              <a:ahLst/>
              <a:cxnLst/>
              <a:rect l="l" t="t" r="r" b="b"/>
              <a:pathLst>
                <a:path w="3971" h="4412" extrusionOk="0">
                  <a:moveTo>
                    <a:pt x="757" y="1"/>
                  </a:moveTo>
                  <a:cubicBezTo>
                    <a:pt x="285" y="473"/>
                    <a:pt x="1" y="1103"/>
                    <a:pt x="1" y="1796"/>
                  </a:cubicBezTo>
                  <a:cubicBezTo>
                    <a:pt x="1" y="3246"/>
                    <a:pt x="1198" y="4411"/>
                    <a:pt x="2616" y="4411"/>
                  </a:cubicBezTo>
                  <a:cubicBezTo>
                    <a:pt x="3120" y="4411"/>
                    <a:pt x="3561" y="4254"/>
                    <a:pt x="3971" y="4002"/>
                  </a:cubicBezTo>
                  <a:cubicBezTo>
                    <a:pt x="3435" y="3561"/>
                    <a:pt x="2994" y="2962"/>
                    <a:pt x="2710" y="2363"/>
                  </a:cubicBezTo>
                  <a:lnTo>
                    <a:pt x="1891" y="1891"/>
                  </a:lnTo>
                  <a:cubicBezTo>
                    <a:pt x="1230" y="1481"/>
                    <a:pt x="789" y="788"/>
                    <a:pt x="7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3" name="Google Shape;8773;p86"/>
            <p:cNvSpPr/>
            <p:nvPr/>
          </p:nvSpPr>
          <p:spPr>
            <a:xfrm>
              <a:off x="-57494725" y="3254850"/>
              <a:ext cx="207175" cy="262300"/>
            </a:xfrm>
            <a:custGeom>
              <a:avLst/>
              <a:gdLst/>
              <a:ahLst/>
              <a:cxnLst/>
              <a:rect l="l" t="t" r="r" b="b"/>
              <a:pathLst>
                <a:path w="8287" h="10492" extrusionOk="0">
                  <a:moveTo>
                    <a:pt x="2647" y="5293"/>
                  </a:moveTo>
                  <a:cubicBezTo>
                    <a:pt x="2836" y="5293"/>
                    <a:pt x="2993" y="5451"/>
                    <a:pt x="2993" y="5640"/>
                  </a:cubicBezTo>
                  <a:cubicBezTo>
                    <a:pt x="2993" y="5829"/>
                    <a:pt x="2836" y="5986"/>
                    <a:pt x="2647" y="5986"/>
                  </a:cubicBezTo>
                  <a:cubicBezTo>
                    <a:pt x="2628" y="5989"/>
                    <a:pt x="2609" y="5990"/>
                    <a:pt x="2592" y="5990"/>
                  </a:cubicBezTo>
                  <a:cubicBezTo>
                    <a:pt x="2400" y="5990"/>
                    <a:pt x="2269" y="5841"/>
                    <a:pt x="2269" y="5640"/>
                  </a:cubicBezTo>
                  <a:cubicBezTo>
                    <a:pt x="2269" y="5451"/>
                    <a:pt x="2426" y="5293"/>
                    <a:pt x="2647" y="5293"/>
                  </a:cubicBezTo>
                  <a:close/>
                  <a:moveTo>
                    <a:pt x="5640" y="5324"/>
                  </a:moveTo>
                  <a:cubicBezTo>
                    <a:pt x="5829" y="5324"/>
                    <a:pt x="5986" y="5482"/>
                    <a:pt x="5986" y="5671"/>
                  </a:cubicBezTo>
                  <a:cubicBezTo>
                    <a:pt x="6018" y="5860"/>
                    <a:pt x="5860" y="6018"/>
                    <a:pt x="5640" y="6018"/>
                  </a:cubicBezTo>
                  <a:cubicBezTo>
                    <a:pt x="5419" y="6018"/>
                    <a:pt x="5262" y="5860"/>
                    <a:pt x="5262" y="5671"/>
                  </a:cubicBezTo>
                  <a:cubicBezTo>
                    <a:pt x="5262" y="5482"/>
                    <a:pt x="5419" y="5324"/>
                    <a:pt x="5640" y="5324"/>
                  </a:cubicBezTo>
                  <a:close/>
                  <a:moveTo>
                    <a:pt x="5191" y="7845"/>
                  </a:moveTo>
                  <a:cubicBezTo>
                    <a:pt x="5285" y="7845"/>
                    <a:pt x="5372" y="7876"/>
                    <a:pt x="5419" y="7939"/>
                  </a:cubicBezTo>
                  <a:cubicBezTo>
                    <a:pt x="5640" y="8065"/>
                    <a:pt x="5640" y="8317"/>
                    <a:pt x="5482" y="8475"/>
                  </a:cubicBezTo>
                  <a:cubicBezTo>
                    <a:pt x="5104" y="8822"/>
                    <a:pt x="4632" y="9011"/>
                    <a:pt x="4128" y="9011"/>
                  </a:cubicBezTo>
                  <a:cubicBezTo>
                    <a:pt x="3624" y="9011"/>
                    <a:pt x="3151" y="8822"/>
                    <a:pt x="2836" y="8475"/>
                  </a:cubicBezTo>
                  <a:cubicBezTo>
                    <a:pt x="2678" y="8317"/>
                    <a:pt x="2678" y="8065"/>
                    <a:pt x="2836" y="7939"/>
                  </a:cubicBezTo>
                  <a:cubicBezTo>
                    <a:pt x="2915" y="7876"/>
                    <a:pt x="3009" y="7845"/>
                    <a:pt x="3100" y="7845"/>
                  </a:cubicBezTo>
                  <a:cubicBezTo>
                    <a:pt x="3190" y="7845"/>
                    <a:pt x="3277" y="7876"/>
                    <a:pt x="3340" y="7939"/>
                  </a:cubicBezTo>
                  <a:cubicBezTo>
                    <a:pt x="3561" y="8160"/>
                    <a:pt x="3844" y="8270"/>
                    <a:pt x="4128" y="8270"/>
                  </a:cubicBezTo>
                  <a:cubicBezTo>
                    <a:pt x="4411" y="8270"/>
                    <a:pt x="4695" y="8160"/>
                    <a:pt x="4915" y="7939"/>
                  </a:cubicBezTo>
                  <a:cubicBezTo>
                    <a:pt x="4994" y="7876"/>
                    <a:pt x="5096" y="7845"/>
                    <a:pt x="5191" y="7845"/>
                  </a:cubicBezTo>
                  <a:close/>
                  <a:moveTo>
                    <a:pt x="1796" y="0"/>
                  </a:moveTo>
                  <a:cubicBezTo>
                    <a:pt x="1670" y="126"/>
                    <a:pt x="1135" y="504"/>
                    <a:pt x="1072" y="630"/>
                  </a:cubicBezTo>
                  <a:cubicBezTo>
                    <a:pt x="442" y="1260"/>
                    <a:pt x="0" y="2363"/>
                    <a:pt x="0" y="3403"/>
                  </a:cubicBezTo>
                  <a:lnTo>
                    <a:pt x="0" y="6396"/>
                  </a:lnTo>
                  <a:cubicBezTo>
                    <a:pt x="0" y="8632"/>
                    <a:pt x="1859" y="10491"/>
                    <a:pt x="4128" y="10491"/>
                  </a:cubicBezTo>
                  <a:cubicBezTo>
                    <a:pt x="6427" y="10491"/>
                    <a:pt x="8286" y="8632"/>
                    <a:pt x="8286" y="6396"/>
                  </a:cubicBezTo>
                  <a:lnTo>
                    <a:pt x="8286" y="4505"/>
                  </a:lnTo>
                  <a:cubicBezTo>
                    <a:pt x="8157" y="4513"/>
                    <a:pt x="8028" y="4517"/>
                    <a:pt x="7899" y="4517"/>
                  </a:cubicBezTo>
                  <a:cubicBezTo>
                    <a:pt x="6396" y="4517"/>
                    <a:pt x="4939" y="4009"/>
                    <a:pt x="3750" y="2993"/>
                  </a:cubicBezTo>
                  <a:cubicBezTo>
                    <a:pt x="2804" y="2206"/>
                    <a:pt x="2174" y="1103"/>
                    <a:pt x="17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4" name="Google Shape;8774;p86"/>
            <p:cNvSpPr/>
            <p:nvPr/>
          </p:nvSpPr>
          <p:spPr>
            <a:xfrm>
              <a:off x="-57269475" y="3372975"/>
              <a:ext cx="18925" cy="63825"/>
            </a:xfrm>
            <a:custGeom>
              <a:avLst/>
              <a:gdLst/>
              <a:ahLst/>
              <a:cxnLst/>
              <a:rect l="l" t="t" r="r" b="b"/>
              <a:pathLst>
                <a:path w="757" h="2553" extrusionOk="0">
                  <a:moveTo>
                    <a:pt x="1" y="1"/>
                  </a:moveTo>
                  <a:lnTo>
                    <a:pt x="1" y="2553"/>
                  </a:lnTo>
                  <a:cubicBezTo>
                    <a:pt x="442" y="2301"/>
                    <a:pt x="757" y="1828"/>
                    <a:pt x="757" y="1261"/>
                  </a:cubicBezTo>
                  <a:cubicBezTo>
                    <a:pt x="757" y="757"/>
                    <a:pt x="473" y="284"/>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86"/>
            <p:cNvSpPr/>
            <p:nvPr/>
          </p:nvSpPr>
          <p:spPr>
            <a:xfrm>
              <a:off x="-57436450" y="3198925"/>
              <a:ext cx="185900" cy="154400"/>
            </a:xfrm>
            <a:custGeom>
              <a:avLst/>
              <a:gdLst/>
              <a:ahLst/>
              <a:cxnLst/>
              <a:rect l="l" t="t" r="r" b="b"/>
              <a:pathLst>
                <a:path w="7436" h="6176" extrusionOk="0">
                  <a:moveTo>
                    <a:pt x="1828" y="0"/>
                  </a:moveTo>
                  <a:cubicBezTo>
                    <a:pt x="1198" y="0"/>
                    <a:pt x="568" y="126"/>
                    <a:pt x="1" y="315"/>
                  </a:cubicBezTo>
                  <a:cubicBezTo>
                    <a:pt x="1" y="977"/>
                    <a:pt x="127" y="1639"/>
                    <a:pt x="316" y="2237"/>
                  </a:cubicBezTo>
                  <a:cubicBezTo>
                    <a:pt x="631" y="3151"/>
                    <a:pt x="1167" y="3970"/>
                    <a:pt x="1923" y="4600"/>
                  </a:cubicBezTo>
                  <a:cubicBezTo>
                    <a:pt x="2710" y="5262"/>
                    <a:pt x="3655" y="5734"/>
                    <a:pt x="4632" y="5892"/>
                  </a:cubicBezTo>
                  <a:cubicBezTo>
                    <a:pt x="5073" y="5976"/>
                    <a:pt x="5262" y="5976"/>
                    <a:pt x="5507" y="5976"/>
                  </a:cubicBezTo>
                  <a:lnTo>
                    <a:pt x="5507" y="5976"/>
                  </a:lnTo>
                  <a:cubicBezTo>
                    <a:pt x="5630" y="5976"/>
                    <a:pt x="5766" y="5976"/>
                    <a:pt x="5955" y="5986"/>
                  </a:cubicBezTo>
                  <a:lnTo>
                    <a:pt x="6680" y="5986"/>
                  </a:lnTo>
                  <a:cubicBezTo>
                    <a:pt x="6963" y="5986"/>
                    <a:pt x="7215" y="6049"/>
                    <a:pt x="7436" y="6175"/>
                  </a:cubicBezTo>
                  <a:lnTo>
                    <a:pt x="7436" y="5671"/>
                  </a:lnTo>
                  <a:lnTo>
                    <a:pt x="7436" y="5640"/>
                  </a:lnTo>
                  <a:cubicBezTo>
                    <a:pt x="7436" y="2552"/>
                    <a:pt x="4916" y="0"/>
                    <a:pt x="18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6" name="Google Shape;8776;p86"/>
            <p:cNvSpPr/>
            <p:nvPr/>
          </p:nvSpPr>
          <p:spPr>
            <a:xfrm>
              <a:off x="-57532525" y="3215450"/>
              <a:ext cx="77975" cy="148900"/>
            </a:xfrm>
            <a:custGeom>
              <a:avLst/>
              <a:gdLst/>
              <a:ahLst/>
              <a:cxnLst/>
              <a:rect l="l" t="t" r="r" b="b"/>
              <a:pathLst>
                <a:path w="3119" h="5956" extrusionOk="0">
                  <a:moveTo>
                    <a:pt x="3056" y="1"/>
                  </a:moveTo>
                  <a:cubicBezTo>
                    <a:pt x="1260" y="946"/>
                    <a:pt x="0" y="2836"/>
                    <a:pt x="0" y="5010"/>
                  </a:cubicBezTo>
                  <a:lnTo>
                    <a:pt x="0" y="5199"/>
                  </a:lnTo>
                  <a:lnTo>
                    <a:pt x="0" y="5955"/>
                  </a:lnTo>
                  <a:lnTo>
                    <a:pt x="63" y="5955"/>
                  </a:lnTo>
                  <a:cubicBezTo>
                    <a:pt x="158" y="5829"/>
                    <a:pt x="284" y="5766"/>
                    <a:pt x="410" y="5672"/>
                  </a:cubicBezTo>
                  <a:lnTo>
                    <a:pt x="788" y="5451"/>
                  </a:lnTo>
                  <a:lnTo>
                    <a:pt x="788" y="4601"/>
                  </a:lnTo>
                  <a:cubicBezTo>
                    <a:pt x="914" y="3088"/>
                    <a:pt x="1828" y="1576"/>
                    <a:pt x="3119" y="789"/>
                  </a:cubicBezTo>
                  <a:cubicBezTo>
                    <a:pt x="3088" y="505"/>
                    <a:pt x="3056" y="253"/>
                    <a:pt x="30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7" name="Google Shape;8777;p86"/>
          <p:cNvGrpSpPr/>
          <p:nvPr/>
        </p:nvGrpSpPr>
        <p:grpSpPr>
          <a:xfrm>
            <a:off x="5331543" y="1849514"/>
            <a:ext cx="314662" cy="358099"/>
            <a:chOff x="-57549075" y="3590375"/>
            <a:chExt cx="279625" cy="318225"/>
          </a:xfrm>
          <a:solidFill>
            <a:srgbClr val="00B050"/>
          </a:solidFill>
        </p:grpSpPr>
        <p:sp>
          <p:nvSpPr>
            <p:cNvPr id="8778" name="Google Shape;8778;p86"/>
            <p:cNvSpPr/>
            <p:nvPr/>
          </p:nvSpPr>
          <p:spPr>
            <a:xfrm>
              <a:off x="-57493150" y="3777825"/>
              <a:ext cx="167000" cy="74850"/>
            </a:xfrm>
            <a:custGeom>
              <a:avLst/>
              <a:gdLst/>
              <a:ahLst/>
              <a:cxnLst/>
              <a:rect l="l" t="t" r="r" b="b"/>
              <a:pathLst>
                <a:path w="6680" h="2994" extrusionOk="0">
                  <a:moveTo>
                    <a:pt x="4376" y="670"/>
                  </a:moveTo>
                  <a:cubicBezTo>
                    <a:pt x="4474" y="670"/>
                    <a:pt x="4569" y="709"/>
                    <a:pt x="4632" y="788"/>
                  </a:cubicBezTo>
                  <a:cubicBezTo>
                    <a:pt x="4789" y="946"/>
                    <a:pt x="4789" y="1166"/>
                    <a:pt x="4632" y="1292"/>
                  </a:cubicBezTo>
                  <a:cubicBezTo>
                    <a:pt x="4285" y="1639"/>
                    <a:pt x="3781" y="1859"/>
                    <a:pt x="3308" y="1859"/>
                  </a:cubicBezTo>
                  <a:cubicBezTo>
                    <a:pt x="2836" y="1859"/>
                    <a:pt x="2332" y="1639"/>
                    <a:pt x="2017" y="1292"/>
                  </a:cubicBezTo>
                  <a:cubicBezTo>
                    <a:pt x="1859" y="1166"/>
                    <a:pt x="1859" y="946"/>
                    <a:pt x="2017" y="788"/>
                  </a:cubicBezTo>
                  <a:cubicBezTo>
                    <a:pt x="2096" y="709"/>
                    <a:pt x="2198" y="670"/>
                    <a:pt x="2292" y="670"/>
                  </a:cubicBezTo>
                  <a:cubicBezTo>
                    <a:pt x="2387" y="670"/>
                    <a:pt x="2474" y="709"/>
                    <a:pt x="2521" y="788"/>
                  </a:cubicBezTo>
                  <a:cubicBezTo>
                    <a:pt x="2741" y="1009"/>
                    <a:pt x="3033" y="1119"/>
                    <a:pt x="3320" y="1119"/>
                  </a:cubicBezTo>
                  <a:cubicBezTo>
                    <a:pt x="3608" y="1119"/>
                    <a:pt x="3891" y="1009"/>
                    <a:pt x="4096" y="788"/>
                  </a:cubicBezTo>
                  <a:cubicBezTo>
                    <a:pt x="4175" y="709"/>
                    <a:pt x="4277" y="670"/>
                    <a:pt x="4376" y="670"/>
                  </a:cubicBezTo>
                  <a:close/>
                  <a:moveTo>
                    <a:pt x="0" y="0"/>
                  </a:moveTo>
                  <a:cubicBezTo>
                    <a:pt x="221" y="1702"/>
                    <a:pt x="1639" y="2993"/>
                    <a:pt x="3371" y="2993"/>
                  </a:cubicBezTo>
                  <a:cubicBezTo>
                    <a:pt x="5104" y="2993"/>
                    <a:pt x="6522" y="1702"/>
                    <a:pt x="66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86"/>
            <p:cNvSpPr/>
            <p:nvPr/>
          </p:nvSpPr>
          <p:spPr>
            <a:xfrm>
              <a:off x="-57478975" y="3647075"/>
              <a:ext cx="139425" cy="37050"/>
            </a:xfrm>
            <a:custGeom>
              <a:avLst/>
              <a:gdLst/>
              <a:ahLst/>
              <a:cxnLst/>
              <a:rect l="l" t="t" r="r" b="b"/>
              <a:pathLst>
                <a:path w="5577" h="1482" extrusionOk="0">
                  <a:moveTo>
                    <a:pt x="2804" y="1"/>
                  </a:moveTo>
                  <a:cubicBezTo>
                    <a:pt x="1639" y="1"/>
                    <a:pt x="599" y="568"/>
                    <a:pt x="1" y="1481"/>
                  </a:cubicBezTo>
                  <a:lnTo>
                    <a:pt x="5577" y="1481"/>
                  </a:lnTo>
                  <a:cubicBezTo>
                    <a:pt x="4947" y="568"/>
                    <a:pt x="3939" y="1"/>
                    <a:pt x="28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86"/>
            <p:cNvSpPr/>
            <p:nvPr/>
          </p:nvSpPr>
          <p:spPr>
            <a:xfrm>
              <a:off x="-57493950" y="3703775"/>
              <a:ext cx="168575" cy="55175"/>
            </a:xfrm>
            <a:custGeom>
              <a:avLst/>
              <a:gdLst/>
              <a:ahLst/>
              <a:cxnLst/>
              <a:rect l="l" t="t" r="r" b="b"/>
              <a:pathLst>
                <a:path w="6743" h="2207" extrusionOk="0">
                  <a:moveTo>
                    <a:pt x="1891" y="726"/>
                  </a:moveTo>
                  <a:cubicBezTo>
                    <a:pt x="2080" y="726"/>
                    <a:pt x="2238" y="883"/>
                    <a:pt x="2238" y="1072"/>
                  </a:cubicBezTo>
                  <a:cubicBezTo>
                    <a:pt x="2238" y="1261"/>
                    <a:pt x="2080" y="1419"/>
                    <a:pt x="1891" y="1419"/>
                  </a:cubicBezTo>
                  <a:cubicBezTo>
                    <a:pt x="1702" y="1419"/>
                    <a:pt x="1545" y="1261"/>
                    <a:pt x="1545" y="1072"/>
                  </a:cubicBezTo>
                  <a:cubicBezTo>
                    <a:pt x="1513" y="883"/>
                    <a:pt x="1671" y="726"/>
                    <a:pt x="1891" y="726"/>
                  </a:cubicBezTo>
                  <a:close/>
                  <a:moveTo>
                    <a:pt x="4853" y="726"/>
                  </a:moveTo>
                  <a:cubicBezTo>
                    <a:pt x="5042" y="726"/>
                    <a:pt x="5199" y="883"/>
                    <a:pt x="5199" y="1072"/>
                  </a:cubicBezTo>
                  <a:cubicBezTo>
                    <a:pt x="5199" y="1261"/>
                    <a:pt x="5042" y="1419"/>
                    <a:pt x="4853" y="1419"/>
                  </a:cubicBezTo>
                  <a:cubicBezTo>
                    <a:pt x="4664" y="1419"/>
                    <a:pt x="4506" y="1261"/>
                    <a:pt x="4506" y="1072"/>
                  </a:cubicBezTo>
                  <a:cubicBezTo>
                    <a:pt x="4506" y="883"/>
                    <a:pt x="4664" y="726"/>
                    <a:pt x="4853" y="726"/>
                  </a:cubicBezTo>
                  <a:close/>
                  <a:moveTo>
                    <a:pt x="253" y="1"/>
                  </a:moveTo>
                  <a:cubicBezTo>
                    <a:pt x="95" y="316"/>
                    <a:pt x="1" y="726"/>
                    <a:pt x="1" y="1104"/>
                  </a:cubicBezTo>
                  <a:lnTo>
                    <a:pt x="1" y="2206"/>
                  </a:lnTo>
                  <a:lnTo>
                    <a:pt x="6743" y="2206"/>
                  </a:lnTo>
                  <a:lnTo>
                    <a:pt x="6743" y="1104"/>
                  </a:lnTo>
                  <a:cubicBezTo>
                    <a:pt x="6743" y="726"/>
                    <a:pt x="6680" y="347"/>
                    <a:pt x="65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86"/>
            <p:cNvSpPr/>
            <p:nvPr/>
          </p:nvSpPr>
          <p:spPr>
            <a:xfrm>
              <a:off x="-57549075" y="3590375"/>
              <a:ext cx="279625" cy="318225"/>
            </a:xfrm>
            <a:custGeom>
              <a:avLst/>
              <a:gdLst/>
              <a:ahLst/>
              <a:cxnLst/>
              <a:rect l="l" t="t" r="r" b="b"/>
              <a:pathLst>
                <a:path w="11185" h="12729" extrusionOk="0">
                  <a:moveTo>
                    <a:pt x="5608" y="1544"/>
                  </a:moveTo>
                  <a:cubicBezTo>
                    <a:pt x="7877" y="1544"/>
                    <a:pt x="9704" y="3403"/>
                    <a:pt x="9704" y="5640"/>
                  </a:cubicBezTo>
                  <a:lnTo>
                    <a:pt x="9704" y="7152"/>
                  </a:lnTo>
                  <a:cubicBezTo>
                    <a:pt x="9704" y="9389"/>
                    <a:pt x="7845" y="11247"/>
                    <a:pt x="5608" y="11247"/>
                  </a:cubicBezTo>
                  <a:cubicBezTo>
                    <a:pt x="3372" y="11247"/>
                    <a:pt x="1513" y="9389"/>
                    <a:pt x="1513" y="7152"/>
                  </a:cubicBezTo>
                  <a:lnTo>
                    <a:pt x="1513" y="5640"/>
                  </a:lnTo>
                  <a:cubicBezTo>
                    <a:pt x="1513" y="3403"/>
                    <a:pt x="3309" y="1544"/>
                    <a:pt x="5608" y="1544"/>
                  </a:cubicBezTo>
                  <a:close/>
                  <a:moveTo>
                    <a:pt x="5608" y="0"/>
                  </a:moveTo>
                  <a:cubicBezTo>
                    <a:pt x="2521" y="0"/>
                    <a:pt x="1" y="2521"/>
                    <a:pt x="1" y="5640"/>
                  </a:cubicBezTo>
                  <a:lnTo>
                    <a:pt x="1" y="12382"/>
                  </a:lnTo>
                  <a:cubicBezTo>
                    <a:pt x="1" y="12571"/>
                    <a:pt x="158" y="12728"/>
                    <a:pt x="347" y="12728"/>
                  </a:cubicBezTo>
                  <a:lnTo>
                    <a:pt x="10807" y="12728"/>
                  </a:lnTo>
                  <a:cubicBezTo>
                    <a:pt x="10996" y="12728"/>
                    <a:pt x="11153" y="12571"/>
                    <a:pt x="11153" y="12382"/>
                  </a:cubicBezTo>
                  <a:lnTo>
                    <a:pt x="11153" y="5640"/>
                  </a:lnTo>
                  <a:cubicBezTo>
                    <a:pt x="11185" y="2521"/>
                    <a:pt x="8664" y="0"/>
                    <a:pt x="56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82" name="Google Shape;8782;p86"/>
          <p:cNvGrpSpPr/>
          <p:nvPr/>
        </p:nvGrpSpPr>
        <p:grpSpPr>
          <a:xfrm>
            <a:off x="5323740" y="2290885"/>
            <a:ext cx="359871" cy="359871"/>
            <a:chOff x="-57570350" y="3982600"/>
            <a:chExt cx="319800" cy="319800"/>
          </a:xfrm>
          <a:solidFill>
            <a:srgbClr val="00B050"/>
          </a:solidFill>
        </p:grpSpPr>
        <p:sp>
          <p:nvSpPr>
            <p:cNvPr id="8783" name="Google Shape;8783;p86"/>
            <p:cNvSpPr/>
            <p:nvPr/>
          </p:nvSpPr>
          <p:spPr>
            <a:xfrm>
              <a:off x="-57570350" y="4033000"/>
              <a:ext cx="319800" cy="269400"/>
            </a:xfrm>
            <a:custGeom>
              <a:avLst/>
              <a:gdLst/>
              <a:ahLst/>
              <a:cxnLst/>
              <a:rect l="l" t="t" r="r" b="b"/>
              <a:pathLst>
                <a:path w="12792" h="10776" extrusionOk="0">
                  <a:moveTo>
                    <a:pt x="9452" y="4002"/>
                  </a:moveTo>
                  <a:cubicBezTo>
                    <a:pt x="10083" y="4002"/>
                    <a:pt x="10555" y="4506"/>
                    <a:pt x="10555" y="5105"/>
                  </a:cubicBezTo>
                  <a:lnTo>
                    <a:pt x="10555" y="5861"/>
                  </a:lnTo>
                  <a:cubicBezTo>
                    <a:pt x="10555" y="6459"/>
                    <a:pt x="10020" y="6963"/>
                    <a:pt x="9389" y="6963"/>
                  </a:cubicBezTo>
                  <a:lnTo>
                    <a:pt x="8665" y="6963"/>
                  </a:lnTo>
                  <a:cubicBezTo>
                    <a:pt x="7751" y="6963"/>
                    <a:pt x="6995" y="6333"/>
                    <a:pt x="6838" y="5451"/>
                  </a:cubicBezTo>
                  <a:lnTo>
                    <a:pt x="6018" y="5451"/>
                  </a:lnTo>
                  <a:cubicBezTo>
                    <a:pt x="5861" y="6333"/>
                    <a:pt x="5105" y="6963"/>
                    <a:pt x="4191" y="6963"/>
                  </a:cubicBezTo>
                  <a:lnTo>
                    <a:pt x="3467" y="6963"/>
                  </a:lnTo>
                  <a:cubicBezTo>
                    <a:pt x="2836" y="6963"/>
                    <a:pt x="2364" y="6459"/>
                    <a:pt x="2364" y="5861"/>
                  </a:cubicBezTo>
                  <a:lnTo>
                    <a:pt x="2364" y="5105"/>
                  </a:lnTo>
                  <a:cubicBezTo>
                    <a:pt x="2364" y="4475"/>
                    <a:pt x="2868" y="4002"/>
                    <a:pt x="3467" y="4002"/>
                  </a:cubicBezTo>
                  <a:lnTo>
                    <a:pt x="4947" y="4002"/>
                  </a:lnTo>
                  <a:cubicBezTo>
                    <a:pt x="5420" y="4002"/>
                    <a:pt x="5861" y="4317"/>
                    <a:pt x="6018" y="4758"/>
                  </a:cubicBezTo>
                  <a:lnTo>
                    <a:pt x="6869" y="4758"/>
                  </a:lnTo>
                  <a:cubicBezTo>
                    <a:pt x="7027" y="4317"/>
                    <a:pt x="7436" y="4002"/>
                    <a:pt x="7940" y="4002"/>
                  </a:cubicBezTo>
                  <a:close/>
                  <a:moveTo>
                    <a:pt x="1135" y="6365"/>
                  </a:moveTo>
                  <a:cubicBezTo>
                    <a:pt x="1419" y="6711"/>
                    <a:pt x="1860" y="6963"/>
                    <a:pt x="2364" y="6963"/>
                  </a:cubicBezTo>
                  <a:cubicBezTo>
                    <a:pt x="2301" y="7342"/>
                    <a:pt x="1954" y="7720"/>
                    <a:pt x="1576" y="7720"/>
                  </a:cubicBezTo>
                  <a:cubicBezTo>
                    <a:pt x="1167" y="7720"/>
                    <a:pt x="820" y="7342"/>
                    <a:pt x="820" y="6963"/>
                  </a:cubicBezTo>
                  <a:cubicBezTo>
                    <a:pt x="820" y="6711"/>
                    <a:pt x="946" y="6491"/>
                    <a:pt x="1135" y="6365"/>
                  </a:cubicBezTo>
                  <a:close/>
                  <a:moveTo>
                    <a:pt x="11784" y="6365"/>
                  </a:moveTo>
                  <a:cubicBezTo>
                    <a:pt x="11973" y="6491"/>
                    <a:pt x="12099" y="6711"/>
                    <a:pt x="12099" y="6963"/>
                  </a:cubicBezTo>
                  <a:cubicBezTo>
                    <a:pt x="12099" y="7342"/>
                    <a:pt x="11721" y="7720"/>
                    <a:pt x="11343" y="7720"/>
                  </a:cubicBezTo>
                  <a:cubicBezTo>
                    <a:pt x="10933" y="7720"/>
                    <a:pt x="10555" y="7342"/>
                    <a:pt x="10555" y="6963"/>
                  </a:cubicBezTo>
                  <a:cubicBezTo>
                    <a:pt x="11028" y="6963"/>
                    <a:pt x="11500" y="6711"/>
                    <a:pt x="11784" y="6365"/>
                  </a:cubicBezTo>
                  <a:close/>
                  <a:moveTo>
                    <a:pt x="7432" y="7286"/>
                  </a:moveTo>
                  <a:cubicBezTo>
                    <a:pt x="7531" y="7286"/>
                    <a:pt x="7625" y="7326"/>
                    <a:pt x="7688" y="7405"/>
                  </a:cubicBezTo>
                  <a:cubicBezTo>
                    <a:pt x="7909" y="7499"/>
                    <a:pt x="7909" y="7751"/>
                    <a:pt x="7751" y="7909"/>
                  </a:cubicBezTo>
                  <a:cubicBezTo>
                    <a:pt x="7405" y="8255"/>
                    <a:pt x="6932" y="8444"/>
                    <a:pt x="6396" y="8444"/>
                  </a:cubicBezTo>
                  <a:cubicBezTo>
                    <a:pt x="5892" y="8444"/>
                    <a:pt x="5420" y="8255"/>
                    <a:pt x="5073" y="7909"/>
                  </a:cubicBezTo>
                  <a:cubicBezTo>
                    <a:pt x="4916" y="7751"/>
                    <a:pt x="4916" y="7499"/>
                    <a:pt x="5073" y="7405"/>
                  </a:cubicBezTo>
                  <a:cubicBezTo>
                    <a:pt x="5152" y="7326"/>
                    <a:pt x="5254" y="7286"/>
                    <a:pt x="5349" y="7286"/>
                  </a:cubicBezTo>
                  <a:cubicBezTo>
                    <a:pt x="5443" y="7286"/>
                    <a:pt x="5530" y="7326"/>
                    <a:pt x="5577" y="7405"/>
                  </a:cubicBezTo>
                  <a:cubicBezTo>
                    <a:pt x="5798" y="7609"/>
                    <a:pt x="6081" y="7712"/>
                    <a:pt x="6365" y="7712"/>
                  </a:cubicBezTo>
                  <a:cubicBezTo>
                    <a:pt x="6649" y="7712"/>
                    <a:pt x="6932" y="7609"/>
                    <a:pt x="7153" y="7405"/>
                  </a:cubicBezTo>
                  <a:cubicBezTo>
                    <a:pt x="7231" y="7326"/>
                    <a:pt x="7334" y="7286"/>
                    <a:pt x="7432" y="7286"/>
                  </a:cubicBezTo>
                  <a:close/>
                  <a:moveTo>
                    <a:pt x="8287" y="1"/>
                  </a:moveTo>
                  <a:lnTo>
                    <a:pt x="8350" y="158"/>
                  </a:lnTo>
                  <a:cubicBezTo>
                    <a:pt x="8476" y="726"/>
                    <a:pt x="8287" y="1324"/>
                    <a:pt x="7940" y="1797"/>
                  </a:cubicBezTo>
                  <a:cubicBezTo>
                    <a:pt x="7562" y="2269"/>
                    <a:pt x="6995" y="2521"/>
                    <a:pt x="6428" y="2521"/>
                  </a:cubicBezTo>
                  <a:cubicBezTo>
                    <a:pt x="5829" y="2521"/>
                    <a:pt x="5262" y="2238"/>
                    <a:pt x="4884" y="1797"/>
                  </a:cubicBezTo>
                  <a:cubicBezTo>
                    <a:pt x="4475" y="1324"/>
                    <a:pt x="4380" y="726"/>
                    <a:pt x="4475" y="190"/>
                  </a:cubicBezTo>
                  <a:lnTo>
                    <a:pt x="4538" y="32"/>
                  </a:lnTo>
                  <a:lnTo>
                    <a:pt x="4538" y="32"/>
                  </a:lnTo>
                  <a:cubicBezTo>
                    <a:pt x="3183" y="726"/>
                    <a:pt x="2332" y="2112"/>
                    <a:pt x="2332" y="3655"/>
                  </a:cubicBezTo>
                  <a:lnTo>
                    <a:pt x="2332" y="4002"/>
                  </a:lnTo>
                  <a:cubicBezTo>
                    <a:pt x="1482" y="4002"/>
                    <a:pt x="789" y="4664"/>
                    <a:pt x="789" y="5514"/>
                  </a:cubicBezTo>
                  <a:lnTo>
                    <a:pt x="789" y="5703"/>
                  </a:lnTo>
                  <a:cubicBezTo>
                    <a:pt x="316" y="5987"/>
                    <a:pt x="32" y="6428"/>
                    <a:pt x="32" y="6995"/>
                  </a:cubicBezTo>
                  <a:cubicBezTo>
                    <a:pt x="32" y="7405"/>
                    <a:pt x="190" y="7751"/>
                    <a:pt x="442" y="7972"/>
                  </a:cubicBezTo>
                  <a:lnTo>
                    <a:pt x="64" y="8696"/>
                  </a:lnTo>
                  <a:cubicBezTo>
                    <a:pt x="1" y="8885"/>
                    <a:pt x="64" y="9074"/>
                    <a:pt x="222" y="9200"/>
                  </a:cubicBezTo>
                  <a:cubicBezTo>
                    <a:pt x="282" y="9226"/>
                    <a:pt x="341" y="9238"/>
                    <a:pt x="396" y="9238"/>
                  </a:cubicBezTo>
                  <a:cubicBezTo>
                    <a:pt x="541" y="9238"/>
                    <a:pt x="666" y="9157"/>
                    <a:pt x="757" y="9043"/>
                  </a:cubicBezTo>
                  <a:lnTo>
                    <a:pt x="1072" y="8413"/>
                  </a:lnTo>
                  <a:cubicBezTo>
                    <a:pt x="1230" y="8444"/>
                    <a:pt x="1387" y="8507"/>
                    <a:pt x="1545" y="8507"/>
                  </a:cubicBezTo>
                  <a:cubicBezTo>
                    <a:pt x="1923" y="8507"/>
                    <a:pt x="2332" y="8350"/>
                    <a:pt x="2553" y="8098"/>
                  </a:cubicBezTo>
                  <a:cubicBezTo>
                    <a:pt x="3151" y="9641"/>
                    <a:pt x="4632" y="10776"/>
                    <a:pt x="6365" y="10776"/>
                  </a:cubicBezTo>
                  <a:cubicBezTo>
                    <a:pt x="8098" y="10776"/>
                    <a:pt x="9610" y="9641"/>
                    <a:pt x="10209" y="8098"/>
                  </a:cubicBezTo>
                  <a:cubicBezTo>
                    <a:pt x="10461" y="8381"/>
                    <a:pt x="10839" y="8507"/>
                    <a:pt x="11217" y="8507"/>
                  </a:cubicBezTo>
                  <a:cubicBezTo>
                    <a:pt x="11374" y="8507"/>
                    <a:pt x="11532" y="8444"/>
                    <a:pt x="11689" y="8413"/>
                  </a:cubicBezTo>
                  <a:lnTo>
                    <a:pt x="12004" y="9043"/>
                  </a:lnTo>
                  <a:cubicBezTo>
                    <a:pt x="12069" y="9173"/>
                    <a:pt x="12193" y="9258"/>
                    <a:pt x="12326" y="9258"/>
                  </a:cubicBezTo>
                  <a:cubicBezTo>
                    <a:pt x="12387" y="9258"/>
                    <a:pt x="12449" y="9240"/>
                    <a:pt x="12508" y="9200"/>
                  </a:cubicBezTo>
                  <a:cubicBezTo>
                    <a:pt x="12729" y="9137"/>
                    <a:pt x="12792" y="8885"/>
                    <a:pt x="12666" y="8696"/>
                  </a:cubicBezTo>
                  <a:lnTo>
                    <a:pt x="12382" y="7940"/>
                  </a:lnTo>
                  <a:cubicBezTo>
                    <a:pt x="12634" y="7657"/>
                    <a:pt x="12792" y="7310"/>
                    <a:pt x="12792" y="6963"/>
                  </a:cubicBezTo>
                  <a:cubicBezTo>
                    <a:pt x="12792" y="6396"/>
                    <a:pt x="12477" y="5924"/>
                    <a:pt x="12036" y="5672"/>
                  </a:cubicBezTo>
                  <a:lnTo>
                    <a:pt x="12036" y="5451"/>
                  </a:lnTo>
                  <a:cubicBezTo>
                    <a:pt x="12036" y="4632"/>
                    <a:pt x="11343" y="3971"/>
                    <a:pt x="10524" y="3971"/>
                  </a:cubicBezTo>
                  <a:lnTo>
                    <a:pt x="10524" y="3624"/>
                  </a:lnTo>
                  <a:cubicBezTo>
                    <a:pt x="10524" y="2080"/>
                    <a:pt x="9641" y="694"/>
                    <a:pt x="82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86"/>
            <p:cNvSpPr/>
            <p:nvPr/>
          </p:nvSpPr>
          <p:spPr>
            <a:xfrm>
              <a:off x="-57493150" y="4151150"/>
              <a:ext cx="55150" cy="36250"/>
            </a:xfrm>
            <a:custGeom>
              <a:avLst/>
              <a:gdLst/>
              <a:ahLst/>
              <a:cxnLst/>
              <a:rect l="l" t="t" r="r" b="b"/>
              <a:pathLst>
                <a:path w="2206" h="1450" extrusionOk="0">
                  <a:moveTo>
                    <a:pt x="379" y="1"/>
                  </a:moveTo>
                  <a:cubicBezTo>
                    <a:pt x="158" y="1"/>
                    <a:pt x="0" y="127"/>
                    <a:pt x="0" y="347"/>
                  </a:cubicBezTo>
                  <a:lnTo>
                    <a:pt x="0" y="1072"/>
                  </a:lnTo>
                  <a:cubicBezTo>
                    <a:pt x="0" y="1292"/>
                    <a:pt x="158" y="1450"/>
                    <a:pt x="379" y="1450"/>
                  </a:cubicBezTo>
                  <a:lnTo>
                    <a:pt x="1103" y="1450"/>
                  </a:lnTo>
                  <a:cubicBezTo>
                    <a:pt x="1733" y="1450"/>
                    <a:pt x="2206" y="914"/>
                    <a:pt x="2206" y="347"/>
                  </a:cubicBezTo>
                  <a:cubicBezTo>
                    <a:pt x="2206" y="158"/>
                    <a:pt x="2048" y="1"/>
                    <a:pt x="18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5" name="Google Shape;8785;p86"/>
            <p:cNvSpPr/>
            <p:nvPr/>
          </p:nvSpPr>
          <p:spPr>
            <a:xfrm>
              <a:off x="-57381300" y="4151150"/>
              <a:ext cx="55925" cy="36250"/>
            </a:xfrm>
            <a:custGeom>
              <a:avLst/>
              <a:gdLst/>
              <a:ahLst/>
              <a:cxnLst/>
              <a:rect l="l" t="t" r="r" b="b"/>
              <a:pathLst>
                <a:path w="2237" h="1450" extrusionOk="0">
                  <a:moveTo>
                    <a:pt x="347" y="1"/>
                  </a:moveTo>
                  <a:cubicBezTo>
                    <a:pt x="158" y="1"/>
                    <a:pt x="0" y="127"/>
                    <a:pt x="0" y="347"/>
                  </a:cubicBezTo>
                  <a:cubicBezTo>
                    <a:pt x="0" y="977"/>
                    <a:pt x="504" y="1450"/>
                    <a:pt x="1103" y="1450"/>
                  </a:cubicBezTo>
                  <a:lnTo>
                    <a:pt x="1827" y="1450"/>
                  </a:lnTo>
                  <a:cubicBezTo>
                    <a:pt x="2048" y="1450"/>
                    <a:pt x="2206" y="1292"/>
                    <a:pt x="2206" y="1103"/>
                  </a:cubicBezTo>
                  <a:lnTo>
                    <a:pt x="2206" y="347"/>
                  </a:lnTo>
                  <a:cubicBezTo>
                    <a:pt x="2237" y="158"/>
                    <a:pt x="2079" y="1"/>
                    <a:pt x="18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6" name="Google Shape;8786;p86"/>
            <p:cNvSpPr/>
            <p:nvPr/>
          </p:nvSpPr>
          <p:spPr>
            <a:xfrm>
              <a:off x="-57442750" y="3982600"/>
              <a:ext cx="65400" cy="93750"/>
            </a:xfrm>
            <a:custGeom>
              <a:avLst/>
              <a:gdLst/>
              <a:ahLst/>
              <a:cxnLst/>
              <a:rect l="l" t="t" r="r" b="b"/>
              <a:pathLst>
                <a:path w="2616" h="3750" extrusionOk="0">
                  <a:moveTo>
                    <a:pt x="1292" y="1"/>
                  </a:moveTo>
                  <a:cubicBezTo>
                    <a:pt x="883" y="1"/>
                    <a:pt x="473" y="316"/>
                    <a:pt x="410" y="757"/>
                  </a:cubicBezTo>
                  <a:lnTo>
                    <a:pt x="95" y="2269"/>
                  </a:lnTo>
                  <a:cubicBezTo>
                    <a:pt x="1" y="2616"/>
                    <a:pt x="127" y="3025"/>
                    <a:pt x="316" y="3309"/>
                  </a:cubicBezTo>
                  <a:cubicBezTo>
                    <a:pt x="599" y="3529"/>
                    <a:pt x="946" y="3750"/>
                    <a:pt x="1355" y="3750"/>
                  </a:cubicBezTo>
                  <a:cubicBezTo>
                    <a:pt x="1702" y="3750"/>
                    <a:pt x="2049" y="3592"/>
                    <a:pt x="2301" y="3309"/>
                  </a:cubicBezTo>
                  <a:cubicBezTo>
                    <a:pt x="2521" y="3025"/>
                    <a:pt x="2616" y="2647"/>
                    <a:pt x="2521" y="2269"/>
                  </a:cubicBezTo>
                  <a:lnTo>
                    <a:pt x="2206" y="757"/>
                  </a:lnTo>
                  <a:cubicBezTo>
                    <a:pt x="2143" y="316"/>
                    <a:pt x="1734" y="1"/>
                    <a:pt x="12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87" name="Google Shape;8787;p86"/>
          <p:cNvGrpSpPr/>
          <p:nvPr/>
        </p:nvGrpSpPr>
        <p:grpSpPr>
          <a:xfrm>
            <a:off x="7538779" y="1393314"/>
            <a:ext cx="314662" cy="358999"/>
            <a:chOff x="-55576850" y="3198125"/>
            <a:chExt cx="279625" cy="319025"/>
          </a:xfrm>
          <a:solidFill>
            <a:srgbClr val="00B050"/>
          </a:solidFill>
        </p:grpSpPr>
        <p:sp>
          <p:nvSpPr>
            <p:cNvPr id="8788" name="Google Shape;8788;p86"/>
            <p:cNvSpPr/>
            <p:nvPr/>
          </p:nvSpPr>
          <p:spPr>
            <a:xfrm>
              <a:off x="-55576850" y="3335975"/>
              <a:ext cx="18900" cy="63825"/>
            </a:xfrm>
            <a:custGeom>
              <a:avLst/>
              <a:gdLst/>
              <a:ahLst/>
              <a:cxnLst/>
              <a:rect l="l" t="t" r="r" b="b"/>
              <a:pathLst>
                <a:path w="756" h="2553" extrusionOk="0">
                  <a:moveTo>
                    <a:pt x="756" y="0"/>
                  </a:moveTo>
                  <a:cubicBezTo>
                    <a:pt x="315" y="221"/>
                    <a:pt x="0" y="693"/>
                    <a:pt x="0" y="1260"/>
                  </a:cubicBezTo>
                  <a:cubicBezTo>
                    <a:pt x="0" y="1796"/>
                    <a:pt x="315" y="2269"/>
                    <a:pt x="756" y="2552"/>
                  </a:cubicBezTo>
                  <a:lnTo>
                    <a:pt x="7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9" name="Google Shape;8789;p86"/>
            <p:cNvSpPr/>
            <p:nvPr/>
          </p:nvSpPr>
          <p:spPr>
            <a:xfrm>
              <a:off x="-55539850" y="3198125"/>
              <a:ext cx="206375" cy="99275"/>
            </a:xfrm>
            <a:custGeom>
              <a:avLst/>
              <a:gdLst/>
              <a:ahLst/>
              <a:cxnLst/>
              <a:rect l="l" t="t" r="r" b="b"/>
              <a:pathLst>
                <a:path w="8255" h="3971" extrusionOk="0">
                  <a:moveTo>
                    <a:pt x="2616" y="1"/>
                  </a:moveTo>
                  <a:cubicBezTo>
                    <a:pt x="2348" y="1"/>
                    <a:pt x="2080" y="95"/>
                    <a:pt x="1860" y="284"/>
                  </a:cubicBezTo>
                  <a:cubicBezTo>
                    <a:pt x="1671" y="95"/>
                    <a:pt x="1387" y="32"/>
                    <a:pt x="1103" y="32"/>
                  </a:cubicBezTo>
                  <a:cubicBezTo>
                    <a:pt x="473" y="32"/>
                    <a:pt x="1" y="536"/>
                    <a:pt x="1" y="1135"/>
                  </a:cubicBezTo>
                  <a:lnTo>
                    <a:pt x="1" y="3970"/>
                  </a:lnTo>
                  <a:lnTo>
                    <a:pt x="1639" y="2364"/>
                  </a:lnTo>
                  <a:cubicBezTo>
                    <a:pt x="1715" y="2287"/>
                    <a:pt x="1815" y="2246"/>
                    <a:pt x="1916" y="2246"/>
                  </a:cubicBezTo>
                  <a:cubicBezTo>
                    <a:pt x="1982" y="2246"/>
                    <a:pt x="2049" y="2263"/>
                    <a:pt x="2112" y="2301"/>
                  </a:cubicBezTo>
                  <a:cubicBezTo>
                    <a:pt x="2726" y="2726"/>
                    <a:pt x="3435" y="2939"/>
                    <a:pt x="4144" y="2939"/>
                  </a:cubicBezTo>
                  <a:cubicBezTo>
                    <a:pt x="4853" y="2939"/>
                    <a:pt x="5561" y="2726"/>
                    <a:pt x="6176" y="2301"/>
                  </a:cubicBezTo>
                  <a:cubicBezTo>
                    <a:pt x="6225" y="2263"/>
                    <a:pt x="6290" y="2246"/>
                    <a:pt x="6355" y="2246"/>
                  </a:cubicBezTo>
                  <a:cubicBezTo>
                    <a:pt x="6456" y="2246"/>
                    <a:pt x="6560" y="2287"/>
                    <a:pt x="6617" y="2364"/>
                  </a:cubicBezTo>
                  <a:lnTo>
                    <a:pt x="8255" y="3970"/>
                  </a:lnTo>
                  <a:lnTo>
                    <a:pt x="8255" y="1135"/>
                  </a:lnTo>
                  <a:cubicBezTo>
                    <a:pt x="8192" y="536"/>
                    <a:pt x="7719" y="32"/>
                    <a:pt x="7089" y="32"/>
                  </a:cubicBezTo>
                  <a:cubicBezTo>
                    <a:pt x="6837" y="32"/>
                    <a:pt x="6554" y="158"/>
                    <a:pt x="6365" y="284"/>
                  </a:cubicBezTo>
                  <a:cubicBezTo>
                    <a:pt x="6144" y="95"/>
                    <a:pt x="5876" y="1"/>
                    <a:pt x="5609" y="1"/>
                  </a:cubicBezTo>
                  <a:cubicBezTo>
                    <a:pt x="5341" y="1"/>
                    <a:pt x="5073" y="95"/>
                    <a:pt x="4853" y="284"/>
                  </a:cubicBezTo>
                  <a:cubicBezTo>
                    <a:pt x="4632" y="95"/>
                    <a:pt x="4372" y="1"/>
                    <a:pt x="4112" y="1"/>
                  </a:cubicBezTo>
                  <a:cubicBezTo>
                    <a:pt x="3852" y="1"/>
                    <a:pt x="3592" y="95"/>
                    <a:pt x="3372" y="284"/>
                  </a:cubicBezTo>
                  <a:cubicBezTo>
                    <a:pt x="3151" y="95"/>
                    <a:pt x="2883" y="1"/>
                    <a:pt x="26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86"/>
            <p:cNvSpPr/>
            <p:nvPr/>
          </p:nvSpPr>
          <p:spPr>
            <a:xfrm>
              <a:off x="-55539850" y="3275325"/>
              <a:ext cx="204800" cy="241825"/>
            </a:xfrm>
            <a:custGeom>
              <a:avLst/>
              <a:gdLst/>
              <a:ahLst/>
              <a:cxnLst/>
              <a:rect l="l" t="t" r="r" b="b"/>
              <a:pathLst>
                <a:path w="8192" h="9673" extrusionOk="0">
                  <a:moveTo>
                    <a:pt x="2616" y="2962"/>
                  </a:moveTo>
                  <a:cubicBezTo>
                    <a:pt x="2805" y="2962"/>
                    <a:pt x="2962" y="3119"/>
                    <a:pt x="2962" y="3308"/>
                  </a:cubicBezTo>
                  <a:cubicBezTo>
                    <a:pt x="2962" y="3529"/>
                    <a:pt x="2805" y="3686"/>
                    <a:pt x="2616" y="3686"/>
                  </a:cubicBezTo>
                  <a:cubicBezTo>
                    <a:pt x="2427" y="3686"/>
                    <a:pt x="2269" y="3560"/>
                    <a:pt x="2269" y="3308"/>
                  </a:cubicBezTo>
                  <a:cubicBezTo>
                    <a:pt x="2269" y="3119"/>
                    <a:pt x="2427" y="2962"/>
                    <a:pt x="2616" y="2962"/>
                  </a:cubicBezTo>
                  <a:close/>
                  <a:moveTo>
                    <a:pt x="5609" y="2993"/>
                  </a:moveTo>
                  <a:cubicBezTo>
                    <a:pt x="5798" y="2993"/>
                    <a:pt x="5955" y="3151"/>
                    <a:pt x="5955" y="3371"/>
                  </a:cubicBezTo>
                  <a:cubicBezTo>
                    <a:pt x="5987" y="3560"/>
                    <a:pt x="5798" y="3718"/>
                    <a:pt x="5609" y="3718"/>
                  </a:cubicBezTo>
                  <a:cubicBezTo>
                    <a:pt x="5420" y="3718"/>
                    <a:pt x="5262" y="3560"/>
                    <a:pt x="5262" y="3371"/>
                  </a:cubicBezTo>
                  <a:cubicBezTo>
                    <a:pt x="5262" y="3151"/>
                    <a:pt x="5420" y="2993"/>
                    <a:pt x="5609" y="2993"/>
                  </a:cubicBezTo>
                  <a:close/>
                  <a:moveTo>
                    <a:pt x="5164" y="6278"/>
                  </a:moveTo>
                  <a:cubicBezTo>
                    <a:pt x="5262" y="6278"/>
                    <a:pt x="5357" y="6317"/>
                    <a:pt x="5420" y="6396"/>
                  </a:cubicBezTo>
                  <a:cubicBezTo>
                    <a:pt x="5577" y="6522"/>
                    <a:pt x="5577" y="6742"/>
                    <a:pt x="5451" y="6900"/>
                  </a:cubicBezTo>
                  <a:cubicBezTo>
                    <a:pt x="5105" y="7246"/>
                    <a:pt x="4632" y="7435"/>
                    <a:pt x="4096" y="7435"/>
                  </a:cubicBezTo>
                  <a:cubicBezTo>
                    <a:pt x="3592" y="7435"/>
                    <a:pt x="3120" y="7246"/>
                    <a:pt x="2805" y="6900"/>
                  </a:cubicBezTo>
                  <a:cubicBezTo>
                    <a:pt x="2647" y="6742"/>
                    <a:pt x="2647" y="6522"/>
                    <a:pt x="2805" y="6396"/>
                  </a:cubicBezTo>
                  <a:cubicBezTo>
                    <a:pt x="2883" y="6317"/>
                    <a:pt x="2986" y="6278"/>
                    <a:pt x="3080" y="6278"/>
                  </a:cubicBezTo>
                  <a:cubicBezTo>
                    <a:pt x="3175" y="6278"/>
                    <a:pt x="3262" y="6317"/>
                    <a:pt x="3309" y="6396"/>
                  </a:cubicBezTo>
                  <a:cubicBezTo>
                    <a:pt x="3529" y="6616"/>
                    <a:pt x="3821" y="6727"/>
                    <a:pt x="4108" y="6727"/>
                  </a:cubicBezTo>
                  <a:cubicBezTo>
                    <a:pt x="4396" y="6727"/>
                    <a:pt x="4679" y="6616"/>
                    <a:pt x="4884" y="6396"/>
                  </a:cubicBezTo>
                  <a:cubicBezTo>
                    <a:pt x="4963" y="6317"/>
                    <a:pt x="5065" y="6278"/>
                    <a:pt x="5164" y="6278"/>
                  </a:cubicBezTo>
                  <a:close/>
                  <a:moveTo>
                    <a:pt x="1954" y="0"/>
                  </a:moveTo>
                  <a:lnTo>
                    <a:pt x="1" y="1954"/>
                  </a:lnTo>
                  <a:lnTo>
                    <a:pt x="1" y="5577"/>
                  </a:lnTo>
                  <a:cubicBezTo>
                    <a:pt x="1" y="7813"/>
                    <a:pt x="1860" y="9672"/>
                    <a:pt x="4096" y="9672"/>
                  </a:cubicBezTo>
                  <a:cubicBezTo>
                    <a:pt x="6365" y="9672"/>
                    <a:pt x="8192" y="7813"/>
                    <a:pt x="8192" y="5577"/>
                  </a:cubicBezTo>
                  <a:lnTo>
                    <a:pt x="8192" y="1954"/>
                  </a:lnTo>
                  <a:lnTo>
                    <a:pt x="6270" y="0"/>
                  </a:lnTo>
                  <a:cubicBezTo>
                    <a:pt x="5609" y="394"/>
                    <a:pt x="4860" y="591"/>
                    <a:pt x="4112" y="591"/>
                  </a:cubicBezTo>
                  <a:cubicBezTo>
                    <a:pt x="3364" y="591"/>
                    <a:pt x="2616" y="394"/>
                    <a:pt x="19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86"/>
            <p:cNvSpPr/>
            <p:nvPr/>
          </p:nvSpPr>
          <p:spPr>
            <a:xfrm>
              <a:off x="-55316150" y="3335975"/>
              <a:ext cx="18925" cy="63825"/>
            </a:xfrm>
            <a:custGeom>
              <a:avLst/>
              <a:gdLst/>
              <a:ahLst/>
              <a:cxnLst/>
              <a:rect l="l" t="t" r="r" b="b"/>
              <a:pathLst>
                <a:path w="757" h="2553" extrusionOk="0">
                  <a:moveTo>
                    <a:pt x="0" y="0"/>
                  </a:moveTo>
                  <a:lnTo>
                    <a:pt x="0" y="2552"/>
                  </a:lnTo>
                  <a:cubicBezTo>
                    <a:pt x="441" y="2269"/>
                    <a:pt x="756" y="1796"/>
                    <a:pt x="756" y="1260"/>
                  </a:cubicBezTo>
                  <a:cubicBezTo>
                    <a:pt x="756" y="693"/>
                    <a:pt x="473" y="221"/>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92" name="Google Shape;8792;p86"/>
          <p:cNvGrpSpPr/>
          <p:nvPr/>
        </p:nvGrpSpPr>
        <p:grpSpPr>
          <a:xfrm>
            <a:off x="7516174" y="1849289"/>
            <a:ext cx="359871" cy="358324"/>
            <a:chOff x="-55596550" y="3590175"/>
            <a:chExt cx="319800" cy="318425"/>
          </a:xfrm>
          <a:solidFill>
            <a:srgbClr val="00B050"/>
          </a:solidFill>
        </p:grpSpPr>
        <p:sp>
          <p:nvSpPr>
            <p:cNvPr id="8793" name="Google Shape;8793;p86"/>
            <p:cNvSpPr/>
            <p:nvPr/>
          </p:nvSpPr>
          <p:spPr>
            <a:xfrm>
              <a:off x="-55596550" y="3590175"/>
              <a:ext cx="319800" cy="112850"/>
            </a:xfrm>
            <a:custGeom>
              <a:avLst/>
              <a:gdLst/>
              <a:ahLst/>
              <a:cxnLst/>
              <a:rect l="l" t="t" r="r" b="b"/>
              <a:pathLst>
                <a:path w="12792" h="4514" extrusionOk="0">
                  <a:moveTo>
                    <a:pt x="6380" y="0"/>
                  </a:moveTo>
                  <a:cubicBezTo>
                    <a:pt x="6309" y="0"/>
                    <a:pt x="6238" y="24"/>
                    <a:pt x="6175" y="71"/>
                  </a:cubicBezTo>
                  <a:lnTo>
                    <a:pt x="189" y="3789"/>
                  </a:lnTo>
                  <a:cubicBezTo>
                    <a:pt x="32" y="3883"/>
                    <a:pt x="0" y="4072"/>
                    <a:pt x="32" y="4230"/>
                  </a:cubicBezTo>
                  <a:cubicBezTo>
                    <a:pt x="95" y="4387"/>
                    <a:pt x="221" y="4513"/>
                    <a:pt x="378" y="4513"/>
                  </a:cubicBezTo>
                  <a:lnTo>
                    <a:pt x="12350" y="4513"/>
                  </a:lnTo>
                  <a:cubicBezTo>
                    <a:pt x="12508" y="4513"/>
                    <a:pt x="12665" y="4387"/>
                    <a:pt x="12728" y="4230"/>
                  </a:cubicBezTo>
                  <a:cubicBezTo>
                    <a:pt x="12791" y="4072"/>
                    <a:pt x="12728" y="3883"/>
                    <a:pt x="12571" y="3789"/>
                  </a:cubicBezTo>
                  <a:lnTo>
                    <a:pt x="6585" y="71"/>
                  </a:lnTo>
                  <a:cubicBezTo>
                    <a:pt x="6522" y="24"/>
                    <a:pt x="6451" y="0"/>
                    <a:pt x="63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4" name="Google Shape;8794;p86"/>
            <p:cNvSpPr/>
            <p:nvPr/>
          </p:nvSpPr>
          <p:spPr>
            <a:xfrm>
              <a:off x="-55539850" y="3721900"/>
              <a:ext cx="204800" cy="186700"/>
            </a:xfrm>
            <a:custGeom>
              <a:avLst/>
              <a:gdLst/>
              <a:ahLst/>
              <a:cxnLst/>
              <a:rect l="l" t="t" r="r" b="b"/>
              <a:pathLst>
                <a:path w="8192" h="7468" extrusionOk="0">
                  <a:moveTo>
                    <a:pt x="2616" y="725"/>
                  </a:moveTo>
                  <a:cubicBezTo>
                    <a:pt x="2805" y="725"/>
                    <a:pt x="2962" y="883"/>
                    <a:pt x="2962" y="1072"/>
                  </a:cubicBezTo>
                  <a:cubicBezTo>
                    <a:pt x="2962" y="1292"/>
                    <a:pt x="2805" y="1450"/>
                    <a:pt x="2616" y="1450"/>
                  </a:cubicBezTo>
                  <a:cubicBezTo>
                    <a:pt x="2427" y="1450"/>
                    <a:pt x="2269" y="1292"/>
                    <a:pt x="2269" y="1072"/>
                  </a:cubicBezTo>
                  <a:cubicBezTo>
                    <a:pt x="2269" y="883"/>
                    <a:pt x="2427" y="725"/>
                    <a:pt x="2616" y="725"/>
                  </a:cubicBezTo>
                  <a:close/>
                  <a:moveTo>
                    <a:pt x="5609" y="725"/>
                  </a:moveTo>
                  <a:cubicBezTo>
                    <a:pt x="5798" y="725"/>
                    <a:pt x="5955" y="883"/>
                    <a:pt x="5955" y="1072"/>
                  </a:cubicBezTo>
                  <a:cubicBezTo>
                    <a:pt x="5955" y="1292"/>
                    <a:pt x="5798" y="1450"/>
                    <a:pt x="5609" y="1450"/>
                  </a:cubicBezTo>
                  <a:cubicBezTo>
                    <a:pt x="5420" y="1450"/>
                    <a:pt x="5262" y="1292"/>
                    <a:pt x="5262" y="1072"/>
                  </a:cubicBezTo>
                  <a:cubicBezTo>
                    <a:pt x="5262" y="883"/>
                    <a:pt x="5420" y="725"/>
                    <a:pt x="5609" y="725"/>
                  </a:cubicBezTo>
                  <a:close/>
                  <a:moveTo>
                    <a:pt x="3395" y="2245"/>
                  </a:moveTo>
                  <a:cubicBezTo>
                    <a:pt x="3490" y="2245"/>
                    <a:pt x="3577" y="2285"/>
                    <a:pt x="3624" y="2363"/>
                  </a:cubicBezTo>
                  <a:cubicBezTo>
                    <a:pt x="3781" y="2521"/>
                    <a:pt x="3781" y="2741"/>
                    <a:pt x="3624" y="2867"/>
                  </a:cubicBezTo>
                  <a:lnTo>
                    <a:pt x="2899" y="3624"/>
                  </a:lnTo>
                  <a:cubicBezTo>
                    <a:pt x="2820" y="3687"/>
                    <a:pt x="2718" y="3718"/>
                    <a:pt x="2620" y="3718"/>
                  </a:cubicBezTo>
                  <a:cubicBezTo>
                    <a:pt x="2521" y="3718"/>
                    <a:pt x="2427" y="3687"/>
                    <a:pt x="2364" y="3624"/>
                  </a:cubicBezTo>
                  <a:cubicBezTo>
                    <a:pt x="2206" y="3466"/>
                    <a:pt x="2206" y="3214"/>
                    <a:pt x="2364" y="3088"/>
                  </a:cubicBezTo>
                  <a:lnTo>
                    <a:pt x="3120" y="2363"/>
                  </a:lnTo>
                  <a:cubicBezTo>
                    <a:pt x="3199" y="2285"/>
                    <a:pt x="3301" y="2245"/>
                    <a:pt x="3395" y="2245"/>
                  </a:cubicBezTo>
                  <a:close/>
                  <a:moveTo>
                    <a:pt x="4849" y="2245"/>
                  </a:moveTo>
                  <a:cubicBezTo>
                    <a:pt x="4947" y="2245"/>
                    <a:pt x="5042" y="2285"/>
                    <a:pt x="5105" y="2363"/>
                  </a:cubicBezTo>
                  <a:lnTo>
                    <a:pt x="5829" y="3088"/>
                  </a:lnTo>
                  <a:cubicBezTo>
                    <a:pt x="5987" y="3246"/>
                    <a:pt x="5987" y="3498"/>
                    <a:pt x="5829" y="3624"/>
                  </a:cubicBezTo>
                  <a:cubicBezTo>
                    <a:pt x="5750" y="3687"/>
                    <a:pt x="5656" y="3718"/>
                    <a:pt x="5565" y="3718"/>
                  </a:cubicBezTo>
                  <a:cubicBezTo>
                    <a:pt x="5475" y="3718"/>
                    <a:pt x="5388" y="3687"/>
                    <a:pt x="5325" y="3624"/>
                  </a:cubicBezTo>
                  <a:lnTo>
                    <a:pt x="4569" y="2867"/>
                  </a:lnTo>
                  <a:cubicBezTo>
                    <a:pt x="4474" y="2741"/>
                    <a:pt x="4474" y="2521"/>
                    <a:pt x="4569" y="2363"/>
                  </a:cubicBezTo>
                  <a:cubicBezTo>
                    <a:pt x="4648" y="2285"/>
                    <a:pt x="4750" y="2245"/>
                    <a:pt x="4849" y="2245"/>
                  </a:cubicBezTo>
                  <a:close/>
                  <a:moveTo>
                    <a:pt x="5164" y="4041"/>
                  </a:moveTo>
                  <a:cubicBezTo>
                    <a:pt x="5262" y="4041"/>
                    <a:pt x="5357" y="4080"/>
                    <a:pt x="5420" y="4159"/>
                  </a:cubicBezTo>
                  <a:cubicBezTo>
                    <a:pt x="5577" y="4317"/>
                    <a:pt x="5577" y="4537"/>
                    <a:pt x="5420" y="4663"/>
                  </a:cubicBezTo>
                  <a:cubicBezTo>
                    <a:pt x="5042" y="5010"/>
                    <a:pt x="4569" y="5230"/>
                    <a:pt x="4065" y="5230"/>
                  </a:cubicBezTo>
                  <a:cubicBezTo>
                    <a:pt x="3561" y="5230"/>
                    <a:pt x="3088" y="5010"/>
                    <a:pt x="2773" y="4663"/>
                  </a:cubicBezTo>
                  <a:cubicBezTo>
                    <a:pt x="2616" y="4506"/>
                    <a:pt x="2616" y="4285"/>
                    <a:pt x="2773" y="4159"/>
                  </a:cubicBezTo>
                  <a:cubicBezTo>
                    <a:pt x="2852" y="4080"/>
                    <a:pt x="2946" y="4041"/>
                    <a:pt x="3037" y="4041"/>
                  </a:cubicBezTo>
                  <a:cubicBezTo>
                    <a:pt x="3128" y="4041"/>
                    <a:pt x="3214" y="4080"/>
                    <a:pt x="3277" y="4159"/>
                  </a:cubicBezTo>
                  <a:cubicBezTo>
                    <a:pt x="3514" y="4380"/>
                    <a:pt x="3821" y="4490"/>
                    <a:pt x="4116" y="4490"/>
                  </a:cubicBezTo>
                  <a:cubicBezTo>
                    <a:pt x="4411" y="4490"/>
                    <a:pt x="4695" y="4380"/>
                    <a:pt x="4884" y="4159"/>
                  </a:cubicBezTo>
                  <a:cubicBezTo>
                    <a:pt x="4963" y="4080"/>
                    <a:pt x="5065" y="4041"/>
                    <a:pt x="5164" y="4041"/>
                  </a:cubicBezTo>
                  <a:close/>
                  <a:moveTo>
                    <a:pt x="1" y="1"/>
                  </a:moveTo>
                  <a:lnTo>
                    <a:pt x="1" y="3340"/>
                  </a:lnTo>
                  <a:cubicBezTo>
                    <a:pt x="1" y="5577"/>
                    <a:pt x="1860" y="7467"/>
                    <a:pt x="4096" y="7467"/>
                  </a:cubicBezTo>
                  <a:cubicBezTo>
                    <a:pt x="6365" y="7467"/>
                    <a:pt x="8192" y="5608"/>
                    <a:pt x="8192" y="3340"/>
                  </a:cubicBezTo>
                  <a:lnTo>
                    <a:pt x="819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5" name="Google Shape;8795;p86"/>
            <p:cNvSpPr/>
            <p:nvPr/>
          </p:nvSpPr>
          <p:spPr>
            <a:xfrm>
              <a:off x="-55316150" y="3726625"/>
              <a:ext cx="18925" cy="63825"/>
            </a:xfrm>
            <a:custGeom>
              <a:avLst/>
              <a:gdLst/>
              <a:ahLst/>
              <a:cxnLst/>
              <a:rect l="l" t="t" r="r" b="b"/>
              <a:pathLst>
                <a:path w="757" h="2553" extrusionOk="0">
                  <a:moveTo>
                    <a:pt x="0" y="1"/>
                  </a:moveTo>
                  <a:lnTo>
                    <a:pt x="0" y="2552"/>
                  </a:lnTo>
                  <a:cubicBezTo>
                    <a:pt x="441" y="2269"/>
                    <a:pt x="756" y="1796"/>
                    <a:pt x="756" y="1261"/>
                  </a:cubicBezTo>
                  <a:cubicBezTo>
                    <a:pt x="756" y="757"/>
                    <a:pt x="473" y="284"/>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86"/>
            <p:cNvSpPr/>
            <p:nvPr/>
          </p:nvSpPr>
          <p:spPr>
            <a:xfrm>
              <a:off x="-55576850" y="3727425"/>
              <a:ext cx="18900" cy="63800"/>
            </a:xfrm>
            <a:custGeom>
              <a:avLst/>
              <a:gdLst/>
              <a:ahLst/>
              <a:cxnLst/>
              <a:rect l="l" t="t" r="r" b="b"/>
              <a:pathLst>
                <a:path w="756" h="2552" extrusionOk="0">
                  <a:moveTo>
                    <a:pt x="756" y="0"/>
                  </a:moveTo>
                  <a:cubicBezTo>
                    <a:pt x="315" y="252"/>
                    <a:pt x="0" y="725"/>
                    <a:pt x="0" y="1260"/>
                  </a:cubicBezTo>
                  <a:cubicBezTo>
                    <a:pt x="0" y="1827"/>
                    <a:pt x="315" y="2300"/>
                    <a:pt x="756" y="2552"/>
                  </a:cubicBezTo>
                  <a:lnTo>
                    <a:pt x="7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97" name="Google Shape;8797;p86"/>
          <p:cNvGrpSpPr/>
          <p:nvPr/>
        </p:nvGrpSpPr>
        <p:grpSpPr>
          <a:xfrm>
            <a:off x="7531412" y="2290632"/>
            <a:ext cx="358999" cy="359252"/>
            <a:chOff x="-55595775" y="3982375"/>
            <a:chExt cx="319025" cy="319250"/>
          </a:xfrm>
          <a:solidFill>
            <a:srgbClr val="00B050"/>
          </a:solidFill>
        </p:grpSpPr>
        <p:sp>
          <p:nvSpPr>
            <p:cNvPr id="8798" name="Google Shape;8798;p86"/>
            <p:cNvSpPr/>
            <p:nvPr/>
          </p:nvSpPr>
          <p:spPr>
            <a:xfrm>
              <a:off x="-55441400" y="3982375"/>
              <a:ext cx="125250" cy="145175"/>
            </a:xfrm>
            <a:custGeom>
              <a:avLst/>
              <a:gdLst/>
              <a:ahLst/>
              <a:cxnLst/>
              <a:rect l="l" t="t" r="r" b="b"/>
              <a:pathLst>
                <a:path w="5010" h="5807" extrusionOk="0">
                  <a:moveTo>
                    <a:pt x="2038" y="1"/>
                  </a:moveTo>
                  <a:cubicBezTo>
                    <a:pt x="1277" y="1"/>
                    <a:pt x="574" y="302"/>
                    <a:pt x="1" y="797"/>
                  </a:cubicBezTo>
                  <a:cubicBezTo>
                    <a:pt x="2332" y="1081"/>
                    <a:pt x="4160" y="3003"/>
                    <a:pt x="4254" y="5365"/>
                  </a:cubicBezTo>
                  <a:cubicBezTo>
                    <a:pt x="4538" y="5491"/>
                    <a:pt x="4821" y="5586"/>
                    <a:pt x="5010" y="5807"/>
                  </a:cubicBezTo>
                  <a:lnTo>
                    <a:pt x="5010" y="3066"/>
                  </a:lnTo>
                  <a:cubicBezTo>
                    <a:pt x="5010" y="1585"/>
                    <a:pt x="3939" y="293"/>
                    <a:pt x="2521" y="41"/>
                  </a:cubicBezTo>
                  <a:cubicBezTo>
                    <a:pt x="2358" y="14"/>
                    <a:pt x="2197" y="1"/>
                    <a:pt x="20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86"/>
            <p:cNvSpPr/>
            <p:nvPr/>
          </p:nvSpPr>
          <p:spPr>
            <a:xfrm>
              <a:off x="-55343725" y="4203125"/>
              <a:ext cx="66975" cy="41000"/>
            </a:xfrm>
            <a:custGeom>
              <a:avLst/>
              <a:gdLst/>
              <a:ahLst/>
              <a:cxnLst/>
              <a:rect l="l" t="t" r="r" b="b"/>
              <a:pathLst>
                <a:path w="2679" h="1640" extrusionOk="0">
                  <a:moveTo>
                    <a:pt x="1418" y="1"/>
                  </a:moveTo>
                  <a:cubicBezTo>
                    <a:pt x="1135" y="379"/>
                    <a:pt x="757" y="663"/>
                    <a:pt x="284" y="789"/>
                  </a:cubicBezTo>
                  <a:cubicBezTo>
                    <a:pt x="190" y="1072"/>
                    <a:pt x="127" y="1387"/>
                    <a:pt x="1" y="1639"/>
                  </a:cubicBezTo>
                  <a:lnTo>
                    <a:pt x="2300" y="1639"/>
                  </a:lnTo>
                  <a:cubicBezTo>
                    <a:pt x="2458" y="1639"/>
                    <a:pt x="2615" y="1545"/>
                    <a:pt x="2647" y="1387"/>
                  </a:cubicBezTo>
                  <a:cubicBezTo>
                    <a:pt x="2678" y="1167"/>
                    <a:pt x="2615" y="1009"/>
                    <a:pt x="2458" y="946"/>
                  </a:cubicBezTo>
                  <a:cubicBezTo>
                    <a:pt x="2017" y="757"/>
                    <a:pt x="1670" y="379"/>
                    <a:pt x="1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86"/>
            <p:cNvSpPr/>
            <p:nvPr/>
          </p:nvSpPr>
          <p:spPr>
            <a:xfrm>
              <a:off x="-55557950" y="4019625"/>
              <a:ext cx="147300" cy="94525"/>
            </a:xfrm>
            <a:custGeom>
              <a:avLst/>
              <a:gdLst/>
              <a:ahLst/>
              <a:cxnLst/>
              <a:rect l="l" t="t" r="r" b="b"/>
              <a:pathLst>
                <a:path w="5892" h="3781" extrusionOk="0">
                  <a:moveTo>
                    <a:pt x="4064" y="0"/>
                  </a:moveTo>
                  <a:cubicBezTo>
                    <a:pt x="1922" y="63"/>
                    <a:pt x="189" y="1702"/>
                    <a:pt x="0" y="3781"/>
                  </a:cubicBezTo>
                  <a:lnTo>
                    <a:pt x="2584" y="3749"/>
                  </a:lnTo>
                  <a:cubicBezTo>
                    <a:pt x="3938" y="3749"/>
                    <a:pt x="5135" y="2930"/>
                    <a:pt x="5671" y="1670"/>
                  </a:cubicBezTo>
                  <a:cubicBezTo>
                    <a:pt x="5829" y="1261"/>
                    <a:pt x="5892" y="882"/>
                    <a:pt x="5892" y="441"/>
                  </a:cubicBezTo>
                  <a:cubicBezTo>
                    <a:pt x="5356" y="158"/>
                    <a:pt x="4726" y="0"/>
                    <a:pt x="40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1" name="Google Shape;8801;p86"/>
            <p:cNvSpPr/>
            <p:nvPr/>
          </p:nvSpPr>
          <p:spPr>
            <a:xfrm>
              <a:off x="-55557950" y="4042450"/>
              <a:ext cx="206375" cy="259175"/>
            </a:xfrm>
            <a:custGeom>
              <a:avLst/>
              <a:gdLst/>
              <a:ahLst/>
              <a:cxnLst/>
              <a:rect l="l" t="t" r="r" b="b"/>
              <a:pathLst>
                <a:path w="8255" h="10367" extrusionOk="0">
                  <a:moveTo>
                    <a:pt x="2584" y="4349"/>
                  </a:moveTo>
                  <a:cubicBezTo>
                    <a:pt x="2773" y="4349"/>
                    <a:pt x="2993" y="4475"/>
                    <a:pt x="2993" y="4695"/>
                  </a:cubicBezTo>
                  <a:cubicBezTo>
                    <a:pt x="2993" y="4884"/>
                    <a:pt x="2836" y="5073"/>
                    <a:pt x="2615" y="5073"/>
                  </a:cubicBezTo>
                  <a:cubicBezTo>
                    <a:pt x="2395" y="5073"/>
                    <a:pt x="2237" y="4916"/>
                    <a:pt x="2237" y="4727"/>
                  </a:cubicBezTo>
                  <a:cubicBezTo>
                    <a:pt x="2237" y="4538"/>
                    <a:pt x="2395" y="4349"/>
                    <a:pt x="2584" y="4349"/>
                  </a:cubicBezTo>
                  <a:close/>
                  <a:moveTo>
                    <a:pt x="5545" y="4349"/>
                  </a:moveTo>
                  <a:cubicBezTo>
                    <a:pt x="5734" y="4349"/>
                    <a:pt x="5923" y="4506"/>
                    <a:pt x="5923" y="4695"/>
                  </a:cubicBezTo>
                  <a:cubicBezTo>
                    <a:pt x="5986" y="4884"/>
                    <a:pt x="5829" y="5042"/>
                    <a:pt x="5577" y="5073"/>
                  </a:cubicBezTo>
                  <a:cubicBezTo>
                    <a:pt x="5388" y="5073"/>
                    <a:pt x="5198" y="4916"/>
                    <a:pt x="5198" y="4727"/>
                  </a:cubicBezTo>
                  <a:cubicBezTo>
                    <a:pt x="5198" y="4538"/>
                    <a:pt x="5356" y="4349"/>
                    <a:pt x="5545" y="4349"/>
                  </a:cubicBezTo>
                  <a:close/>
                  <a:moveTo>
                    <a:pt x="5191" y="6908"/>
                  </a:moveTo>
                  <a:cubicBezTo>
                    <a:pt x="5285" y="6908"/>
                    <a:pt x="5372" y="6948"/>
                    <a:pt x="5419" y="7027"/>
                  </a:cubicBezTo>
                  <a:cubicBezTo>
                    <a:pt x="5577" y="7121"/>
                    <a:pt x="5577" y="7373"/>
                    <a:pt x="5451" y="7531"/>
                  </a:cubicBezTo>
                  <a:cubicBezTo>
                    <a:pt x="5104" y="7877"/>
                    <a:pt x="4631" y="8066"/>
                    <a:pt x="4159" y="8066"/>
                  </a:cubicBezTo>
                  <a:cubicBezTo>
                    <a:pt x="3655" y="8066"/>
                    <a:pt x="3182" y="7877"/>
                    <a:pt x="2836" y="7531"/>
                  </a:cubicBezTo>
                  <a:cubicBezTo>
                    <a:pt x="2678" y="7373"/>
                    <a:pt x="2678" y="7121"/>
                    <a:pt x="2836" y="7027"/>
                  </a:cubicBezTo>
                  <a:cubicBezTo>
                    <a:pt x="2914" y="6948"/>
                    <a:pt x="3009" y="6908"/>
                    <a:pt x="3099" y="6908"/>
                  </a:cubicBezTo>
                  <a:cubicBezTo>
                    <a:pt x="3190" y="6908"/>
                    <a:pt x="3277" y="6948"/>
                    <a:pt x="3340" y="7027"/>
                  </a:cubicBezTo>
                  <a:cubicBezTo>
                    <a:pt x="3556" y="7227"/>
                    <a:pt x="3848" y="7322"/>
                    <a:pt x="4133" y="7322"/>
                  </a:cubicBezTo>
                  <a:cubicBezTo>
                    <a:pt x="4431" y="7322"/>
                    <a:pt x="4722" y="7219"/>
                    <a:pt x="4915" y="7027"/>
                  </a:cubicBezTo>
                  <a:cubicBezTo>
                    <a:pt x="4994" y="6948"/>
                    <a:pt x="5096" y="6908"/>
                    <a:pt x="5191" y="6908"/>
                  </a:cubicBezTo>
                  <a:close/>
                  <a:moveTo>
                    <a:pt x="6616" y="1"/>
                  </a:moveTo>
                  <a:cubicBezTo>
                    <a:pt x="6553" y="348"/>
                    <a:pt x="6490" y="726"/>
                    <a:pt x="6333" y="1072"/>
                  </a:cubicBezTo>
                  <a:cubicBezTo>
                    <a:pt x="5703" y="2584"/>
                    <a:pt x="4253" y="3624"/>
                    <a:pt x="2584" y="3624"/>
                  </a:cubicBezTo>
                  <a:lnTo>
                    <a:pt x="0" y="3656"/>
                  </a:lnTo>
                  <a:lnTo>
                    <a:pt x="32" y="6302"/>
                  </a:lnTo>
                  <a:cubicBezTo>
                    <a:pt x="63" y="8520"/>
                    <a:pt x="1891" y="10366"/>
                    <a:pt x="4103" y="10366"/>
                  </a:cubicBezTo>
                  <a:cubicBezTo>
                    <a:pt x="4121" y="10366"/>
                    <a:pt x="4140" y="10366"/>
                    <a:pt x="4159" y="10366"/>
                  </a:cubicBezTo>
                  <a:cubicBezTo>
                    <a:pt x="6396" y="10335"/>
                    <a:pt x="8254" y="8476"/>
                    <a:pt x="8223" y="6239"/>
                  </a:cubicBezTo>
                  <a:lnTo>
                    <a:pt x="8191" y="3246"/>
                  </a:lnTo>
                  <a:cubicBezTo>
                    <a:pt x="8191" y="1891"/>
                    <a:pt x="7561" y="757"/>
                    <a:pt x="66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2" name="Google Shape;8802;p86"/>
            <p:cNvSpPr/>
            <p:nvPr/>
          </p:nvSpPr>
          <p:spPr>
            <a:xfrm>
              <a:off x="-55335050" y="4136200"/>
              <a:ext cx="18900" cy="64600"/>
            </a:xfrm>
            <a:custGeom>
              <a:avLst/>
              <a:gdLst/>
              <a:ahLst/>
              <a:cxnLst/>
              <a:rect l="l" t="t" r="r" b="b"/>
              <a:pathLst>
                <a:path w="756" h="2584" extrusionOk="0">
                  <a:moveTo>
                    <a:pt x="0" y="0"/>
                  </a:moveTo>
                  <a:lnTo>
                    <a:pt x="0" y="2426"/>
                  </a:lnTo>
                  <a:lnTo>
                    <a:pt x="0" y="2583"/>
                  </a:lnTo>
                  <a:cubicBezTo>
                    <a:pt x="441" y="2331"/>
                    <a:pt x="756" y="1859"/>
                    <a:pt x="756" y="1292"/>
                  </a:cubicBezTo>
                  <a:cubicBezTo>
                    <a:pt x="756" y="756"/>
                    <a:pt x="441" y="284"/>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3" name="Google Shape;8803;p86"/>
            <p:cNvSpPr/>
            <p:nvPr/>
          </p:nvSpPr>
          <p:spPr>
            <a:xfrm>
              <a:off x="-55595775" y="4136975"/>
              <a:ext cx="18925" cy="65400"/>
            </a:xfrm>
            <a:custGeom>
              <a:avLst/>
              <a:gdLst/>
              <a:ahLst/>
              <a:cxnLst/>
              <a:rect l="l" t="t" r="r" b="b"/>
              <a:pathLst>
                <a:path w="757" h="2616" extrusionOk="0">
                  <a:moveTo>
                    <a:pt x="757" y="1"/>
                  </a:moveTo>
                  <a:cubicBezTo>
                    <a:pt x="284" y="284"/>
                    <a:pt x="1" y="757"/>
                    <a:pt x="1" y="1292"/>
                  </a:cubicBezTo>
                  <a:cubicBezTo>
                    <a:pt x="1" y="1859"/>
                    <a:pt x="316" y="2332"/>
                    <a:pt x="757" y="2615"/>
                  </a:cubicBezTo>
                  <a:lnTo>
                    <a:pt x="75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4" name="Google Shape;8804;p86"/>
          <p:cNvGrpSpPr/>
          <p:nvPr/>
        </p:nvGrpSpPr>
        <p:grpSpPr>
          <a:xfrm>
            <a:off x="6188595" y="2748842"/>
            <a:ext cx="358999" cy="358099"/>
            <a:chOff x="-53635375" y="3192625"/>
            <a:chExt cx="319025" cy="318225"/>
          </a:xfrm>
          <a:solidFill>
            <a:srgbClr val="00B050"/>
          </a:solidFill>
        </p:grpSpPr>
        <p:sp>
          <p:nvSpPr>
            <p:cNvPr id="8805" name="Google Shape;8805;p86"/>
            <p:cNvSpPr/>
            <p:nvPr/>
          </p:nvSpPr>
          <p:spPr>
            <a:xfrm>
              <a:off x="-53560550" y="3342275"/>
              <a:ext cx="167000" cy="151250"/>
            </a:xfrm>
            <a:custGeom>
              <a:avLst/>
              <a:gdLst/>
              <a:ahLst/>
              <a:cxnLst/>
              <a:rect l="l" t="t" r="r" b="b"/>
              <a:pathLst>
                <a:path w="6680" h="6050" extrusionOk="0">
                  <a:moveTo>
                    <a:pt x="1891" y="756"/>
                  </a:moveTo>
                  <a:cubicBezTo>
                    <a:pt x="2080" y="756"/>
                    <a:pt x="2238" y="914"/>
                    <a:pt x="2238" y="1103"/>
                  </a:cubicBezTo>
                  <a:cubicBezTo>
                    <a:pt x="2238" y="1323"/>
                    <a:pt x="2080" y="1481"/>
                    <a:pt x="1891" y="1481"/>
                  </a:cubicBezTo>
                  <a:cubicBezTo>
                    <a:pt x="1875" y="1484"/>
                    <a:pt x="1859" y="1485"/>
                    <a:pt x="1844" y="1485"/>
                  </a:cubicBezTo>
                  <a:cubicBezTo>
                    <a:pt x="1676" y="1485"/>
                    <a:pt x="1544" y="1333"/>
                    <a:pt x="1544" y="1103"/>
                  </a:cubicBezTo>
                  <a:cubicBezTo>
                    <a:pt x="1544" y="914"/>
                    <a:pt x="1702" y="756"/>
                    <a:pt x="1891" y="756"/>
                  </a:cubicBezTo>
                  <a:close/>
                  <a:moveTo>
                    <a:pt x="4884" y="788"/>
                  </a:moveTo>
                  <a:cubicBezTo>
                    <a:pt x="5073" y="788"/>
                    <a:pt x="5231" y="945"/>
                    <a:pt x="5231" y="1166"/>
                  </a:cubicBezTo>
                  <a:cubicBezTo>
                    <a:pt x="5262" y="1355"/>
                    <a:pt x="5073" y="1512"/>
                    <a:pt x="4884" y="1512"/>
                  </a:cubicBezTo>
                  <a:cubicBezTo>
                    <a:pt x="4695" y="1512"/>
                    <a:pt x="4537" y="1355"/>
                    <a:pt x="4537" y="1166"/>
                  </a:cubicBezTo>
                  <a:cubicBezTo>
                    <a:pt x="4537" y="945"/>
                    <a:pt x="4695" y="788"/>
                    <a:pt x="4884" y="788"/>
                  </a:cubicBezTo>
                  <a:close/>
                  <a:moveTo>
                    <a:pt x="4443" y="3348"/>
                  </a:moveTo>
                  <a:cubicBezTo>
                    <a:pt x="4537" y="3348"/>
                    <a:pt x="4632" y="3387"/>
                    <a:pt x="4695" y="3466"/>
                  </a:cubicBezTo>
                  <a:cubicBezTo>
                    <a:pt x="4852" y="3592"/>
                    <a:pt x="4852" y="3844"/>
                    <a:pt x="4726" y="3970"/>
                  </a:cubicBezTo>
                  <a:cubicBezTo>
                    <a:pt x="4380" y="4348"/>
                    <a:pt x="3907" y="4537"/>
                    <a:pt x="3435" y="4537"/>
                  </a:cubicBezTo>
                  <a:cubicBezTo>
                    <a:pt x="2899" y="4537"/>
                    <a:pt x="2427" y="4348"/>
                    <a:pt x="2080" y="3970"/>
                  </a:cubicBezTo>
                  <a:cubicBezTo>
                    <a:pt x="1923" y="3844"/>
                    <a:pt x="1923" y="3592"/>
                    <a:pt x="2080" y="3466"/>
                  </a:cubicBezTo>
                  <a:cubicBezTo>
                    <a:pt x="2159" y="3387"/>
                    <a:pt x="2261" y="3348"/>
                    <a:pt x="2360" y="3348"/>
                  </a:cubicBezTo>
                  <a:cubicBezTo>
                    <a:pt x="2458" y="3348"/>
                    <a:pt x="2553" y="3387"/>
                    <a:pt x="2616" y="3466"/>
                  </a:cubicBezTo>
                  <a:cubicBezTo>
                    <a:pt x="2820" y="3686"/>
                    <a:pt x="3104" y="3797"/>
                    <a:pt x="3391" y="3797"/>
                  </a:cubicBezTo>
                  <a:cubicBezTo>
                    <a:pt x="3679" y="3797"/>
                    <a:pt x="3970" y="3686"/>
                    <a:pt x="4191" y="3466"/>
                  </a:cubicBezTo>
                  <a:cubicBezTo>
                    <a:pt x="4254" y="3387"/>
                    <a:pt x="4348" y="3348"/>
                    <a:pt x="4443" y="3348"/>
                  </a:cubicBezTo>
                  <a:close/>
                  <a:moveTo>
                    <a:pt x="1" y="0"/>
                  </a:moveTo>
                  <a:lnTo>
                    <a:pt x="1" y="2678"/>
                  </a:lnTo>
                  <a:cubicBezTo>
                    <a:pt x="1" y="4537"/>
                    <a:pt x="1481" y="6049"/>
                    <a:pt x="3340" y="6049"/>
                  </a:cubicBezTo>
                  <a:cubicBezTo>
                    <a:pt x="5199" y="6049"/>
                    <a:pt x="6680" y="4537"/>
                    <a:pt x="6680" y="2678"/>
                  </a:cubicBezTo>
                  <a:lnTo>
                    <a:pt x="668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6" name="Google Shape;8806;p86"/>
            <p:cNvSpPr/>
            <p:nvPr/>
          </p:nvSpPr>
          <p:spPr>
            <a:xfrm>
              <a:off x="-53559750" y="3305250"/>
              <a:ext cx="168575" cy="18150"/>
            </a:xfrm>
            <a:custGeom>
              <a:avLst/>
              <a:gdLst/>
              <a:ahLst/>
              <a:cxnLst/>
              <a:rect l="l" t="t" r="r" b="b"/>
              <a:pathLst>
                <a:path w="6743" h="726" extrusionOk="0">
                  <a:moveTo>
                    <a:pt x="0" y="0"/>
                  </a:moveTo>
                  <a:lnTo>
                    <a:pt x="0" y="725"/>
                  </a:lnTo>
                  <a:lnTo>
                    <a:pt x="6742" y="725"/>
                  </a:lnTo>
                  <a:lnTo>
                    <a:pt x="674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7" name="Google Shape;8807;p86"/>
            <p:cNvSpPr/>
            <p:nvPr/>
          </p:nvSpPr>
          <p:spPr>
            <a:xfrm>
              <a:off x="-53635375" y="3192625"/>
              <a:ext cx="319025" cy="318225"/>
            </a:xfrm>
            <a:custGeom>
              <a:avLst/>
              <a:gdLst/>
              <a:ahLst/>
              <a:cxnLst/>
              <a:rect l="l" t="t" r="r" b="b"/>
              <a:pathLst>
                <a:path w="12761" h="12729" extrusionOk="0">
                  <a:moveTo>
                    <a:pt x="6302" y="1607"/>
                  </a:moveTo>
                  <a:cubicBezTo>
                    <a:pt x="6491" y="1607"/>
                    <a:pt x="6648" y="1765"/>
                    <a:pt x="6648" y="1985"/>
                  </a:cubicBezTo>
                  <a:lnTo>
                    <a:pt x="6648" y="2332"/>
                  </a:lnTo>
                  <a:lnTo>
                    <a:pt x="6995" y="2332"/>
                  </a:lnTo>
                  <a:cubicBezTo>
                    <a:pt x="7215" y="2332"/>
                    <a:pt x="7373" y="2489"/>
                    <a:pt x="7373" y="2678"/>
                  </a:cubicBezTo>
                  <a:cubicBezTo>
                    <a:pt x="7373" y="2867"/>
                    <a:pt x="7215" y="3056"/>
                    <a:pt x="6995" y="3056"/>
                  </a:cubicBezTo>
                  <a:lnTo>
                    <a:pt x="6648" y="3056"/>
                  </a:lnTo>
                  <a:lnTo>
                    <a:pt x="6648" y="3781"/>
                  </a:lnTo>
                  <a:lnTo>
                    <a:pt x="9988" y="3781"/>
                  </a:lnTo>
                  <a:cubicBezTo>
                    <a:pt x="10208" y="3781"/>
                    <a:pt x="10366" y="3938"/>
                    <a:pt x="10366" y="4159"/>
                  </a:cubicBezTo>
                  <a:lnTo>
                    <a:pt x="10366" y="5041"/>
                  </a:lnTo>
                  <a:lnTo>
                    <a:pt x="10366" y="5104"/>
                  </a:lnTo>
                  <a:lnTo>
                    <a:pt x="10366" y="8633"/>
                  </a:lnTo>
                  <a:cubicBezTo>
                    <a:pt x="10366" y="10859"/>
                    <a:pt x="8525" y="12711"/>
                    <a:pt x="6302" y="12728"/>
                  </a:cubicBezTo>
                  <a:lnTo>
                    <a:pt x="6302" y="12728"/>
                  </a:lnTo>
                  <a:cubicBezTo>
                    <a:pt x="4079" y="12711"/>
                    <a:pt x="2238" y="10859"/>
                    <a:pt x="2238" y="8633"/>
                  </a:cubicBezTo>
                  <a:lnTo>
                    <a:pt x="2238" y="5104"/>
                  </a:lnTo>
                  <a:lnTo>
                    <a:pt x="2238" y="5041"/>
                  </a:lnTo>
                  <a:lnTo>
                    <a:pt x="2238" y="4159"/>
                  </a:lnTo>
                  <a:cubicBezTo>
                    <a:pt x="2238" y="3938"/>
                    <a:pt x="2395" y="3781"/>
                    <a:pt x="2584" y="3781"/>
                  </a:cubicBezTo>
                  <a:lnTo>
                    <a:pt x="5955" y="3781"/>
                  </a:lnTo>
                  <a:lnTo>
                    <a:pt x="5955" y="3056"/>
                  </a:lnTo>
                  <a:lnTo>
                    <a:pt x="5577" y="3056"/>
                  </a:lnTo>
                  <a:cubicBezTo>
                    <a:pt x="5388" y="3056"/>
                    <a:pt x="5231" y="2867"/>
                    <a:pt x="5231" y="2678"/>
                  </a:cubicBezTo>
                  <a:cubicBezTo>
                    <a:pt x="5231" y="2489"/>
                    <a:pt x="5388" y="2332"/>
                    <a:pt x="5577" y="2332"/>
                  </a:cubicBezTo>
                  <a:lnTo>
                    <a:pt x="5955" y="2332"/>
                  </a:lnTo>
                  <a:lnTo>
                    <a:pt x="5955" y="1985"/>
                  </a:lnTo>
                  <a:cubicBezTo>
                    <a:pt x="5955" y="1765"/>
                    <a:pt x="6113" y="1607"/>
                    <a:pt x="6302" y="1607"/>
                  </a:cubicBezTo>
                  <a:close/>
                  <a:moveTo>
                    <a:pt x="6365" y="0"/>
                  </a:moveTo>
                  <a:cubicBezTo>
                    <a:pt x="2868" y="0"/>
                    <a:pt x="1" y="2836"/>
                    <a:pt x="1" y="6364"/>
                  </a:cubicBezTo>
                  <a:lnTo>
                    <a:pt x="1" y="12382"/>
                  </a:lnTo>
                  <a:cubicBezTo>
                    <a:pt x="1" y="12571"/>
                    <a:pt x="158" y="12728"/>
                    <a:pt x="347" y="12728"/>
                  </a:cubicBezTo>
                  <a:lnTo>
                    <a:pt x="12256" y="12728"/>
                  </a:lnTo>
                  <a:cubicBezTo>
                    <a:pt x="12445" y="12728"/>
                    <a:pt x="12603" y="12571"/>
                    <a:pt x="12603" y="12382"/>
                  </a:cubicBezTo>
                  <a:lnTo>
                    <a:pt x="12603" y="6364"/>
                  </a:lnTo>
                  <a:cubicBezTo>
                    <a:pt x="12760" y="2899"/>
                    <a:pt x="9893" y="0"/>
                    <a:pt x="63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8" name="Google Shape;8808;p86"/>
          <p:cNvGrpSpPr/>
          <p:nvPr/>
        </p:nvGrpSpPr>
        <p:grpSpPr>
          <a:xfrm>
            <a:off x="6210763" y="3219816"/>
            <a:ext cx="314662" cy="358999"/>
            <a:chOff x="-53615675" y="3584850"/>
            <a:chExt cx="279625" cy="319025"/>
          </a:xfrm>
          <a:solidFill>
            <a:srgbClr val="00B050"/>
          </a:solidFill>
        </p:grpSpPr>
        <p:sp>
          <p:nvSpPr>
            <p:cNvPr id="8809" name="Google Shape;8809;p86"/>
            <p:cNvSpPr/>
            <p:nvPr/>
          </p:nvSpPr>
          <p:spPr>
            <a:xfrm>
              <a:off x="-53577075" y="3584850"/>
              <a:ext cx="204800" cy="319025"/>
            </a:xfrm>
            <a:custGeom>
              <a:avLst/>
              <a:gdLst/>
              <a:ahLst/>
              <a:cxnLst/>
              <a:rect l="l" t="t" r="r" b="b"/>
              <a:pathLst>
                <a:path w="8192" h="12761" extrusionOk="0">
                  <a:moveTo>
                    <a:pt x="2552" y="6774"/>
                  </a:moveTo>
                  <a:cubicBezTo>
                    <a:pt x="2741" y="6774"/>
                    <a:pt x="2899" y="6932"/>
                    <a:pt x="2899" y="7121"/>
                  </a:cubicBezTo>
                  <a:cubicBezTo>
                    <a:pt x="2899" y="7310"/>
                    <a:pt x="2741" y="7467"/>
                    <a:pt x="2552" y="7467"/>
                  </a:cubicBezTo>
                  <a:cubicBezTo>
                    <a:pt x="2363" y="7467"/>
                    <a:pt x="2205" y="7310"/>
                    <a:pt x="2205" y="7121"/>
                  </a:cubicBezTo>
                  <a:cubicBezTo>
                    <a:pt x="2205" y="6932"/>
                    <a:pt x="2363" y="6774"/>
                    <a:pt x="2552" y="6774"/>
                  </a:cubicBezTo>
                  <a:close/>
                  <a:moveTo>
                    <a:pt x="5545" y="6774"/>
                  </a:moveTo>
                  <a:cubicBezTo>
                    <a:pt x="5734" y="6774"/>
                    <a:pt x="5892" y="6932"/>
                    <a:pt x="5892" y="7121"/>
                  </a:cubicBezTo>
                  <a:cubicBezTo>
                    <a:pt x="5892" y="7310"/>
                    <a:pt x="5734" y="7467"/>
                    <a:pt x="5545" y="7467"/>
                  </a:cubicBezTo>
                  <a:cubicBezTo>
                    <a:pt x="5356" y="7467"/>
                    <a:pt x="5198" y="7310"/>
                    <a:pt x="5198" y="7121"/>
                  </a:cubicBezTo>
                  <a:cubicBezTo>
                    <a:pt x="5198" y="6932"/>
                    <a:pt x="5356" y="6774"/>
                    <a:pt x="5545" y="6774"/>
                  </a:cubicBezTo>
                  <a:close/>
                  <a:moveTo>
                    <a:pt x="5104" y="9302"/>
                  </a:moveTo>
                  <a:cubicBezTo>
                    <a:pt x="5198" y="9302"/>
                    <a:pt x="5293" y="9342"/>
                    <a:pt x="5356" y="9421"/>
                  </a:cubicBezTo>
                  <a:cubicBezTo>
                    <a:pt x="5513" y="9578"/>
                    <a:pt x="5513" y="9799"/>
                    <a:pt x="5387" y="9925"/>
                  </a:cubicBezTo>
                  <a:cubicBezTo>
                    <a:pt x="5041" y="10271"/>
                    <a:pt x="4568" y="10460"/>
                    <a:pt x="4096" y="10460"/>
                  </a:cubicBezTo>
                  <a:cubicBezTo>
                    <a:pt x="3560" y="10460"/>
                    <a:pt x="3088" y="10271"/>
                    <a:pt x="2741" y="9925"/>
                  </a:cubicBezTo>
                  <a:cubicBezTo>
                    <a:pt x="2584" y="9767"/>
                    <a:pt x="2584" y="9515"/>
                    <a:pt x="2741" y="9421"/>
                  </a:cubicBezTo>
                  <a:cubicBezTo>
                    <a:pt x="2820" y="9342"/>
                    <a:pt x="2922" y="9302"/>
                    <a:pt x="3021" y="9302"/>
                  </a:cubicBezTo>
                  <a:cubicBezTo>
                    <a:pt x="3119" y="9302"/>
                    <a:pt x="3214" y="9342"/>
                    <a:pt x="3277" y="9421"/>
                  </a:cubicBezTo>
                  <a:cubicBezTo>
                    <a:pt x="3481" y="9625"/>
                    <a:pt x="3765" y="9728"/>
                    <a:pt x="4052" y="9728"/>
                  </a:cubicBezTo>
                  <a:cubicBezTo>
                    <a:pt x="4340" y="9728"/>
                    <a:pt x="4631" y="9625"/>
                    <a:pt x="4852" y="9421"/>
                  </a:cubicBezTo>
                  <a:cubicBezTo>
                    <a:pt x="4915" y="9342"/>
                    <a:pt x="5009" y="9302"/>
                    <a:pt x="5104" y="9302"/>
                  </a:cubicBezTo>
                  <a:close/>
                  <a:moveTo>
                    <a:pt x="5577" y="1"/>
                  </a:moveTo>
                  <a:cubicBezTo>
                    <a:pt x="4568" y="1"/>
                    <a:pt x="3749" y="820"/>
                    <a:pt x="3749" y="1859"/>
                  </a:cubicBezTo>
                  <a:lnTo>
                    <a:pt x="3749" y="3025"/>
                  </a:lnTo>
                  <a:cubicBezTo>
                    <a:pt x="1638" y="3214"/>
                    <a:pt x="0" y="4947"/>
                    <a:pt x="0" y="7121"/>
                  </a:cubicBezTo>
                  <a:lnTo>
                    <a:pt x="0" y="9358"/>
                  </a:lnTo>
                  <a:cubicBezTo>
                    <a:pt x="0" y="11216"/>
                    <a:pt x="1481" y="12760"/>
                    <a:pt x="3340" y="12760"/>
                  </a:cubicBezTo>
                  <a:lnTo>
                    <a:pt x="4852" y="12760"/>
                  </a:lnTo>
                  <a:cubicBezTo>
                    <a:pt x="6679" y="12760"/>
                    <a:pt x="8191" y="11216"/>
                    <a:pt x="8191" y="9358"/>
                  </a:cubicBezTo>
                  <a:lnTo>
                    <a:pt x="8191" y="7121"/>
                  </a:lnTo>
                  <a:cubicBezTo>
                    <a:pt x="8128" y="5010"/>
                    <a:pt x="6522" y="3214"/>
                    <a:pt x="4442" y="3025"/>
                  </a:cubicBezTo>
                  <a:lnTo>
                    <a:pt x="4442" y="1859"/>
                  </a:lnTo>
                  <a:cubicBezTo>
                    <a:pt x="4442" y="1229"/>
                    <a:pt x="4946" y="757"/>
                    <a:pt x="5545" y="757"/>
                  </a:cubicBezTo>
                  <a:cubicBezTo>
                    <a:pt x="6144" y="757"/>
                    <a:pt x="6648" y="1261"/>
                    <a:pt x="6648" y="1859"/>
                  </a:cubicBezTo>
                  <a:cubicBezTo>
                    <a:pt x="6648" y="2049"/>
                    <a:pt x="6490" y="2206"/>
                    <a:pt x="6301" y="2206"/>
                  </a:cubicBezTo>
                  <a:cubicBezTo>
                    <a:pt x="6081" y="2206"/>
                    <a:pt x="5955" y="2049"/>
                    <a:pt x="5955" y="1859"/>
                  </a:cubicBezTo>
                  <a:cubicBezTo>
                    <a:pt x="5955" y="1639"/>
                    <a:pt x="5797" y="1481"/>
                    <a:pt x="5577" y="1481"/>
                  </a:cubicBezTo>
                  <a:cubicBezTo>
                    <a:pt x="5387" y="1481"/>
                    <a:pt x="5230" y="1639"/>
                    <a:pt x="5230" y="1859"/>
                  </a:cubicBezTo>
                  <a:cubicBezTo>
                    <a:pt x="5230" y="2490"/>
                    <a:pt x="5734" y="2962"/>
                    <a:pt x="6333" y="2962"/>
                  </a:cubicBezTo>
                  <a:cubicBezTo>
                    <a:pt x="6963" y="2962"/>
                    <a:pt x="7435" y="2427"/>
                    <a:pt x="7435" y="1859"/>
                  </a:cubicBezTo>
                  <a:cubicBezTo>
                    <a:pt x="7435" y="820"/>
                    <a:pt x="6616" y="1"/>
                    <a:pt x="55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0" name="Google Shape;8810;p86"/>
            <p:cNvSpPr/>
            <p:nvPr/>
          </p:nvSpPr>
          <p:spPr>
            <a:xfrm>
              <a:off x="-53615675" y="3739225"/>
              <a:ext cx="20500" cy="65400"/>
            </a:xfrm>
            <a:custGeom>
              <a:avLst/>
              <a:gdLst/>
              <a:ahLst/>
              <a:cxnLst/>
              <a:rect l="l" t="t" r="r" b="b"/>
              <a:pathLst>
                <a:path w="820" h="2616" extrusionOk="0">
                  <a:moveTo>
                    <a:pt x="820" y="1"/>
                  </a:moveTo>
                  <a:cubicBezTo>
                    <a:pt x="347" y="253"/>
                    <a:pt x="0" y="694"/>
                    <a:pt x="0" y="1292"/>
                  </a:cubicBezTo>
                  <a:cubicBezTo>
                    <a:pt x="0" y="1859"/>
                    <a:pt x="315" y="2332"/>
                    <a:pt x="757" y="2616"/>
                  </a:cubicBezTo>
                  <a:lnTo>
                    <a:pt x="757" y="946"/>
                  </a:lnTo>
                  <a:cubicBezTo>
                    <a:pt x="757" y="631"/>
                    <a:pt x="788" y="284"/>
                    <a:pt x="8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1" name="Google Shape;8811;p86"/>
            <p:cNvSpPr/>
            <p:nvPr/>
          </p:nvSpPr>
          <p:spPr>
            <a:xfrm>
              <a:off x="-53356550" y="3738450"/>
              <a:ext cx="20500" cy="64600"/>
            </a:xfrm>
            <a:custGeom>
              <a:avLst/>
              <a:gdLst/>
              <a:ahLst/>
              <a:cxnLst/>
              <a:rect l="l" t="t" r="r" b="b"/>
              <a:pathLst>
                <a:path w="820" h="2584" extrusionOk="0">
                  <a:moveTo>
                    <a:pt x="1" y="0"/>
                  </a:moveTo>
                  <a:cubicBezTo>
                    <a:pt x="64" y="315"/>
                    <a:pt x="64" y="630"/>
                    <a:pt x="64" y="945"/>
                  </a:cubicBezTo>
                  <a:lnTo>
                    <a:pt x="64" y="2584"/>
                  </a:lnTo>
                  <a:cubicBezTo>
                    <a:pt x="505" y="2300"/>
                    <a:pt x="820" y="1859"/>
                    <a:pt x="820" y="1292"/>
                  </a:cubicBezTo>
                  <a:cubicBezTo>
                    <a:pt x="820" y="725"/>
                    <a:pt x="505" y="284"/>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12" name="Google Shape;8812;p86"/>
          <p:cNvGrpSpPr/>
          <p:nvPr/>
        </p:nvGrpSpPr>
        <p:grpSpPr>
          <a:xfrm>
            <a:off x="6188609" y="3682742"/>
            <a:ext cx="358971" cy="357874"/>
            <a:chOff x="-53634575" y="3976500"/>
            <a:chExt cx="319000" cy="318025"/>
          </a:xfrm>
          <a:solidFill>
            <a:srgbClr val="00B050"/>
          </a:solidFill>
        </p:grpSpPr>
        <p:sp>
          <p:nvSpPr>
            <p:cNvPr id="8813" name="Google Shape;8813;p86"/>
            <p:cNvSpPr/>
            <p:nvPr/>
          </p:nvSpPr>
          <p:spPr>
            <a:xfrm>
              <a:off x="-53634575" y="3976500"/>
              <a:ext cx="319000" cy="93550"/>
            </a:xfrm>
            <a:custGeom>
              <a:avLst/>
              <a:gdLst/>
              <a:ahLst/>
              <a:cxnLst/>
              <a:rect l="l" t="t" r="r" b="b"/>
              <a:pathLst>
                <a:path w="12760" h="3742" extrusionOk="0">
                  <a:moveTo>
                    <a:pt x="6372" y="0"/>
                  </a:moveTo>
                  <a:cubicBezTo>
                    <a:pt x="6317" y="0"/>
                    <a:pt x="6270" y="8"/>
                    <a:pt x="6238" y="24"/>
                  </a:cubicBezTo>
                  <a:lnTo>
                    <a:pt x="252" y="3017"/>
                  </a:lnTo>
                  <a:cubicBezTo>
                    <a:pt x="95" y="3112"/>
                    <a:pt x="0" y="3269"/>
                    <a:pt x="32" y="3458"/>
                  </a:cubicBezTo>
                  <a:cubicBezTo>
                    <a:pt x="95" y="3616"/>
                    <a:pt x="252" y="3742"/>
                    <a:pt x="410" y="3742"/>
                  </a:cubicBezTo>
                  <a:lnTo>
                    <a:pt x="12382" y="3742"/>
                  </a:lnTo>
                  <a:cubicBezTo>
                    <a:pt x="12539" y="3742"/>
                    <a:pt x="12697" y="3616"/>
                    <a:pt x="12728" y="3458"/>
                  </a:cubicBezTo>
                  <a:cubicBezTo>
                    <a:pt x="12760" y="3269"/>
                    <a:pt x="12697" y="3112"/>
                    <a:pt x="12539" y="3017"/>
                  </a:cubicBezTo>
                  <a:lnTo>
                    <a:pt x="6553" y="24"/>
                  </a:lnTo>
                  <a:cubicBezTo>
                    <a:pt x="6490" y="8"/>
                    <a:pt x="6427" y="0"/>
                    <a:pt x="63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4" name="Google Shape;8814;p86"/>
            <p:cNvSpPr/>
            <p:nvPr/>
          </p:nvSpPr>
          <p:spPr>
            <a:xfrm>
              <a:off x="-53614900" y="4163750"/>
              <a:ext cx="140225" cy="130775"/>
            </a:xfrm>
            <a:custGeom>
              <a:avLst/>
              <a:gdLst/>
              <a:ahLst/>
              <a:cxnLst/>
              <a:rect l="l" t="t" r="r" b="b"/>
              <a:pathLst>
                <a:path w="5609" h="5231" extrusionOk="0">
                  <a:moveTo>
                    <a:pt x="1" y="1"/>
                  </a:moveTo>
                  <a:lnTo>
                    <a:pt x="1" y="4884"/>
                  </a:lnTo>
                  <a:cubicBezTo>
                    <a:pt x="1" y="5073"/>
                    <a:pt x="158" y="5231"/>
                    <a:pt x="347" y="5231"/>
                  </a:cubicBezTo>
                  <a:lnTo>
                    <a:pt x="5488" y="5231"/>
                  </a:lnTo>
                  <a:cubicBezTo>
                    <a:pt x="3370" y="5200"/>
                    <a:pt x="1668" y="3553"/>
                    <a:pt x="1513" y="1481"/>
                  </a:cubicBezTo>
                  <a:cubicBezTo>
                    <a:pt x="662" y="1481"/>
                    <a:pt x="1" y="820"/>
                    <a:pt x="1" y="1"/>
                  </a:cubicBezTo>
                  <a:close/>
                  <a:moveTo>
                    <a:pt x="5488" y="5231"/>
                  </a:moveTo>
                  <a:cubicBezTo>
                    <a:pt x="5508" y="5231"/>
                    <a:pt x="5528" y="5231"/>
                    <a:pt x="5548" y="5231"/>
                  </a:cubicBezTo>
                  <a:cubicBezTo>
                    <a:pt x="5568" y="5231"/>
                    <a:pt x="5589" y="5231"/>
                    <a:pt x="5609" y="523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5" name="Google Shape;8815;p86"/>
            <p:cNvSpPr/>
            <p:nvPr/>
          </p:nvSpPr>
          <p:spPr>
            <a:xfrm>
              <a:off x="-53616475" y="4088925"/>
              <a:ext cx="126050" cy="74850"/>
            </a:xfrm>
            <a:custGeom>
              <a:avLst/>
              <a:gdLst/>
              <a:ahLst/>
              <a:cxnLst/>
              <a:rect l="l" t="t" r="r" b="b"/>
              <a:pathLst>
                <a:path w="5042" h="2994" extrusionOk="0">
                  <a:moveTo>
                    <a:pt x="1" y="1"/>
                  </a:moveTo>
                  <a:lnTo>
                    <a:pt x="1" y="2994"/>
                  </a:lnTo>
                  <a:cubicBezTo>
                    <a:pt x="32" y="2175"/>
                    <a:pt x="694" y="1481"/>
                    <a:pt x="1513" y="1481"/>
                  </a:cubicBezTo>
                  <a:lnTo>
                    <a:pt x="2521" y="1481"/>
                  </a:lnTo>
                  <a:cubicBezTo>
                    <a:pt x="3561" y="1481"/>
                    <a:pt x="4569" y="914"/>
                    <a:pt x="50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6" name="Google Shape;8816;p86"/>
            <p:cNvSpPr/>
            <p:nvPr/>
          </p:nvSpPr>
          <p:spPr>
            <a:xfrm>
              <a:off x="-53475475" y="4163750"/>
              <a:ext cx="139425" cy="130775"/>
            </a:xfrm>
            <a:custGeom>
              <a:avLst/>
              <a:gdLst/>
              <a:ahLst/>
              <a:cxnLst/>
              <a:rect l="l" t="t" r="r" b="b"/>
              <a:pathLst>
                <a:path w="5577" h="5231" extrusionOk="0">
                  <a:moveTo>
                    <a:pt x="5577" y="1"/>
                  </a:moveTo>
                  <a:cubicBezTo>
                    <a:pt x="5577" y="820"/>
                    <a:pt x="4915" y="1481"/>
                    <a:pt x="4064" y="1481"/>
                  </a:cubicBezTo>
                  <a:cubicBezTo>
                    <a:pt x="3875" y="3592"/>
                    <a:pt x="2111" y="5231"/>
                    <a:pt x="0" y="5231"/>
                  </a:cubicBezTo>
                  <a:lnTo>
                    <a:pt x="5230" y="5231"/>
                  </a:lnTo>
                  <a:cubicBezTo>
                    <a:pt x="5419" y="5231"/>
                    <a:pt x="5577" y="5073"/>
                    <a:pt x="5577" y="4884"/>
                  </a:cubicBezTo>
                  <a:lnTo>
                    <a:pt x="557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7" name="Google Shape;8817;p86"/>
            <p:cNvSpPr/>
            <p:nvPr/>
          </p:nvSpPr>
          <p:spPr>
            <a:xfrm>
              <a:off x="-53559750" y="4100750"/>
              <a:ext cx="167775" cy="174875"/>
            </a:xfrm>
            <a:custGeom>
              <a:avLst/>
              <a:gdLst/>
              <a:ahLst/>
              <a:cxnLst/>
              <a:rect l="l" t="t" r="r" b="b"/>
              <a:pathLst>
                <a:path w="6711" h="6995" extrusionOk="0">
                  <a:moveTo>
                    <a:pt x="1859" y="2521"/>
                  </a:moveTo>
                  <a:cubicBezTo>
                    <a:pt x="2048" y="2521"/>
                    <a:pt x="2206" y="2678"/>
                    <a:pt x="2206" y="2867"/>
                  </a:cubicBezTo>
                  <a:cubicBezTo>
                    <a:pt x="2206" y="3056"/>
                    <a:pt x="2048" y="3214"/>
                    <a:pt x="1859" y="3214"/>
                  </a:cubicBezTo>
                  <a:cubicBezTo>
                    <a:pt x="1670" y="3214"/>
                    <a:pt x="1512" y="3056"/>
                    <a:pt x="1512" y="2867"/>
                  </a:cubicBezTo>
                  <a:cubicBezTo>
                    <a:pt x="1512" y="2710"/>
                    <a:pt x="1670" y="2521"/>
                    <a:pt x="1859" y="2521"/>
                  </a:cubicBezTo>
                  <a:close/>
                  <a:moveTo>
                    <a:pt x="4852" y="2521"/>
                  </a:moveTo>
                  <a:cubicBezTo>
                    <a:pt x="5041" y="2521"/>
                    <a:pt x="5199" y="2678"/>
                    <a:pt x="5199" y="2867"/>
                  </a:cubicBezTo>
                  <a:cubicBezTo>
                    <a:pt x="5199" y="3056"/>
                    <a:pt x="5041" y="3214"/>
                    <a:pt x="4852" y="3214"/>
                  </a:cubicBezTo>
                  <a:cubicBezTo>
                    <a:pt x="4663" y="3214"/>
                    <a:pt x="4505" y="3056"/>
                    <a:pt x="4505" y="2867"/>
                  </a:cubicBezTo>
                  <a:cubicBezTo>
                    <a:pt x="4505" y="2710"/>
                    <a:pt x="4663" y="2521"/>
                    <a:pt x="4852" y="2521"/>
                  </a:cubicBezTo>
                  <a:close/>
                  <a:moveTo>
                    <a:pt x="4407" y="4324"/>
                  </a:moveTo>
                  <a:cubicBezTo>
                    <a:pt x="4505" y="4324"/>
                    <a:pt x="4600" y="4364"/>
                    <a:pt x="4663" y="4443"/>
                  </a:cubicBezTo>
                  <a:cubicBezTo>
                    <a:pt x="4820" y="4600"/>
                    <a:pt x="4820" y="4852"/>
                    <a:pt x="4663" y="4947"/>
                  </a:cubicBezTo>
                  <a:cubicBezTo>
                    <a:pt x="4285" y="5325"/>
                    <a:pt x="3812" y="5514"/>
                    <a:pt x="3340" y="5514"/>
                  </a:cubicBezTo>
                  <a:cubicBezTo>
                    <a:pt x="2836" y="5514"/>
                    <a:pt x="2363" y="5325"/>
                    <a:pt x="2017" y="4947"/>
                  </a:cubicBezTo>
                  <a:cubicBezTo>
                    <a:pt x="1859" y="4789"/>
                    <a:pt x="1859" y="4569"/>
                    <a:pt x="2017" y="4443"/>
                  </a:cubicBezTo>
                  <a:cubicBezTo>
                    <a:pt x="2095" y="4380"/>
                    <a:pt x="2190" y="4348"/>
                    <a:pt x="2284" y="4348"/>
                  </a:cubicBezTo>
                  <a:cubicBezTo>
                    <a:pt x="2379" y="4348"/>
                    <a:pt x="2473" y="4380"/>
                    <a:pt x="2552" y="4443"/>
                  </a:cubicBezTo>
                  <a:cubicBezTo>
                    <a:pt x="2773" y="4663"/>
                    <a:pt x="3064" y="4773"/>
                    <a:pt x="3352" y="4773"/>
                  </a:cubicBezTo>
                  <a:cubicBezTo>
                    <a:pt x="3639" y="4773"/>
                    <a:pt x="3923" y="4663"/>
                    <a:pt x="4127" y="4443"/>
                  </a:cubicBezTo>
                  <a:cubicBezTo>
                    <a:pt x="4206" y="4364"/>
                    <a:pt x="4309" y="4324"/>
                    <a:pt x="4407" y="4324"/>
                  </a:cubicBezTo>
                  <a:close/>
                  <a:moveTo>
                    <a:pt x="3340" y="0"/>
                  </a:moveTo>
                  <a:cubicBezTo>
                    <a:pt x="2678" y="1072"/>
                    <a:pt x="1544" y="1765"/>
                    <a:pt x="252" y="1765"/>
                  </a:cubicBezTo>
                  <a:lnTo>
                    <a:pt x="0" y="1765"/>
                  </a:lnTo>
                  <a:lnTo>
                    <a:pt x="0" y="3623"/>
                  </a:lnTo>
                  <a:cubicBezTo>
                    <a:pt x="0" y="5482"/>
                    <a:pt x="1512" y="6994"/>
                    <a:pt x="3340" y="6994"/>
                  </a:cubicBezTo>
                  <a:cubicBezTo>
                    <a:pt x="5199" y="6994"/>
                    <a:pt x="6711" y="5482"/>
                    <a:pt x="6711" y="3623"/>
                  </a:cubicBezTo>
                  <a:lnTo>
                    <a:pt x="6711" y="1765"/>
                  </a:lnTo>
                  <a:lnTo>
                    <a:pt x="6459" y="1765"/>
                  </a:lnTo>
                  <a:cubicBezTo>
                    <a:pt x="5167" y="1765"/>
                    <a:pt x="4033" y="1103"/>
                    <a:pt x="33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8" name="Google Shape;8818;p86"/>
            <p:cNvSpPr/>
            <p:nvPr/>
          </p:nvSpPr>
          <p:spPr>
            <a:xfrm>
              <a:off x="-53373875" y="4144850"/>
              <a:ext cx="18925" cy="37825"/>
            </a:xfrm>
            <a:custGeom>
              <a:avLst/>
              <a:gdLst/>
              <a:ahLst/>
              <a:cxnLst/>
              <a:rect l="l" t="t" r="r" b="b"/>
              <a:pathLst>
                <a:path w="757" h="1513" extrusionOk="0">
                  <a:moveTo>
                    <a:pt x="0" y="1"/>
                  </a:moveTo>
                  <a:lnTo>
                    <a:pt x="0" y="1513"/>
                  </a:lnTo>
                  <a:cubicBezTo>
                    <a:pt x="410" y="1513"/>
                    <a:pt x="757" y="1135"/>
                    <a:pt x="757" y="757"/>
                  </a:cubicBezTo>
                  <a:cubicBezTo>
                    <a:pt x="757" y="347"/>
                    <a:pt x="441" y="1"/>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9" name="Google Shape;8819;p86"/>
            <p:cNvSpPr/>
            <p:nvPr/>
          </p:nvSpPr>
          <p:spPr>
            <a:xfrm>
              <a:off x="-53596775" y="4144850"/>
              <a:ext cx="18125" cy="37825"/>
            </a:xfrm>
            <a:custGeom>
              <a:avLst/>
              <a:gdLst/>
              <a:ahLst/>
              <a:cxnLst/>
              <a:rect l="l" t="t" r="r" b="b"/>
              <a:pathLst>
                <a:path w="725" h="1513" extrusionOk="0">
                  <a:moveTo>
                    <a:pt x="725" y="1"/>
                  </a:moveTo>
                  <a:cubicBezTo>
                    <a:pt x="347" y="1"/>
                    <a:pt x="1" y="347"/>
                    <a:pt x="1" y="757"/>
                  </a:cubicBezTo>
                  <a:cubicBezTo>
                    <a:pt x="1" y="1135"/>
                    <a:pt x="347" y="1513"/>
                    <a:pt x="725" y="1513"/>
                  </a:cubicBezTo>
                  <a:lnTo>
                    <a:pt x="7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0" name="Google Shape;8820;p86"/>
            <p:cNvSpPr/>
            <p:nvPr/>
          </p:nvSpPr>
          <p:spPr>
            <a:xfrm>
              <a:off x="-53461300" y="4088925"/>
              <a:ext cx="125250" cy="74850"/>
            </a:xfrm>
            <a:custGeom>
              <a:avLst/>
              <a:gdLst/>
              <a:ahLst/>
              <a:cxnLst/>
              <a:rect l="l" t="t" r="r" b="b"/>
              <a:pathLst>
                <a:path w="5010" h="2994" extrusionOk="0">
                  <a:moveTo>
                    <a:pt x="0" y="1"/>
                  </a:moveTo>
                  <a:cubicBezTo>
                    <a:pt x="504" y="914"/>
                    <a:pt x="1450" y="1481"/>
                    <a:pt x="2521" y="1481"/>
                  </a:cubicBezTo>
                  <a:lnTo>
                    <a:pt x="3497" y="1481"/>
                  </a:lnTo>
                  <a:cubicBezTo>
                    <a:pt x="4348" y="1481"/>
                    <a:pt x="5010" y="2175"/>
                    <a:pt x="5010" y="2994"/>
                  </a:cubicBezTo>
                  <a:lnTo>
                    <a:pt x="501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21" name="Google Shape;8821;p86"/>
          <p:cNvGrpSpPr/>
          <p:nvPr/>
        </p:nvGrpSpPr>
        <p:grpSpPr>
          <a:xfrm>
            <a:off x="7983413" y="3225696"/>
            <a:ext cx="314662" cy="358436"/>
            <a:chOff x="-52023900" y="3590075"/>
            <a:chExt cx="279625" cy="318525"/>
          </a:xfrm>
          <a:solidFill>
            <a:srgbClr val="00B050"/>
          </a:solidFill>
        </p:grpSpPr>
        <p:sp>
          <p:nvSpPr>
            <p:cNvPr id="8822" name="Google Shape;8822;p86"/>
            <p:cNvSpPr/>
            <p:nvPr/>
          </p:nvSpPr>
          <p:spPr>
            <a:xfrm>
              <a:off x="-52005000" y="3611625"/>
              <a:ext cx="92175" cy="92175"/>
            </a:xfrm>
            <a:custGeom>
              <a:avLst/>
              <a:gdLst/>
              <a:ahLst/>
              <a:cxnLst/>
              <a:rect l="l" t="t" r="r" b="b"/>
              <a:pathLst>
                <a:path w="3687" h="3687" extrusionOk="0">
                  <a:moveTo>
                    <a:pt x="1104" y="1"/>
                  </a:moveTo>
                  <a:cubicBezTo>
                    <a:pt x="474" y="1"/>
                    <a:pt x="1" y="505"/>
                    <a:pt x="1" y="1104"/>
                  </a:cubicBezTo>
                  <a:cubicBezTo>
                    <a:pt x="1" y="1419"/>
                    <a:pt x="127" y="1576"/>
                    <a:pt x="285" y="1828"/>
                  </a:cubicBezTo>
                  <a:cubicBezTo>
                    <a:pt x="127" y="2112"/>
                    <a:pt x="1" y="2269"/>
                    <a:pt x="1" y="2584"/>
                  </a:cubicBezTo>
                  <a:cubicBezTo>
                    <a:pt x="1" y="3214"/>
                    <a:pt x="505" y="3687"/>
                    <a:pt x="1104" y="3687"/>
                  </a:cubicBezTo>
                  <a:cubicBezTo>
                    <a:pt x="1734" y="3655"/>
                    <a:pt x="2238" y="3183"/>
                    <a:pt x="2238" y="2553"/>
                  </a:cubicBezTo>
                  <a:lnTo>
                    <a:pt x="2238" y="2206"/>
                  </a:lnTo>
                  <a:lnTo>
                    <a:pt x="2584" y="2206"/>
                  </a:lnTo>
                  <a:cubicBezTo>
                    <a:pt x="3214" y="2206"/>
                    <a:pt x="3687" y="1671"/>
                    <a:pt x="3687" y="1104"/>
                  </a:cubicBezTo>
                  <a:cubicBezTo>
                    <a:pt x="3687" y="505"/>
                    <a:pt x="3183" y="1"/>
                    <a:pt x="2584" y="1"/>
                  </a:cubicBezTo>
                  <a:cubicBezTo>
                    <a:pt x="2269" y="1"/>
                    <a:pt x="2112" y="95"/>
                    <a:pt x="1860" y="253"/>
                  </a:cubicBezTo>
                  <a:cubicBezTo>
                    <a:pt x="1576" y="95"/>
                    <a:pt x="1419" y="1"/>
                    <a:pt x="11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3" name="Google Shape;8823;p86"/>
            <p:cNvSpPr/>
            <p:nvPr/>
          </p:nvSpPr>
          <p:spPr>
            <a:xfrm>
              <a:off x="-51894725" y="3614000"/>
              <a:ext cx="121325" cy="106350"/>
            </a:xfrm>
            <a:custGeom>
              <a:avLst/>
              <a:gdLst/>
              <a:ahLst/>
              <a:cxnLst/>
              <a:rect l="l" t="t" r="r" b="b"/>
              <a:pathLst>
                <a:path w="4853" h="4254" extrusionOk="0">
                  <a:moveTo>
                    <a:pt x="1576" y="0"/>
                  </a:moveTo>
                  <a:lnTo>
                    <a:pt x="1" y="441"/>
                  </a:lnTo>
                  <a:cubicBezTo>
                    <a:pt x="32" y="567"/>
                    <a:pt x="32" y="725"/>
                    <a:pt x="64" y="851"/>
                  </a:cubicBezTo>
                  <a:lnTo>
                    <a:pt x="64" y="914"/>
                  </a:lnTo>
                  <a:cubicBezTo>
                    <a:pt x="473" y="2836"/>
                    <a:pt x="2206" y="4254"/>
                    <a:pt x="4159" y="4254"/>
                  </a:cubicBezTo>
                  <a:lnTo>
                    <a:pt x="4600" y="4254"/>
                  </a:lnTo>
                  <a:lnTo>
                    <a:pt x="4852" y="2678"/>
                  </a:lnTo>
                  <a:lnTo>
                    <a:pt x="4852" y="2678"/>
                  </a:lnTo>
                  <a:cubicBezTo>
                    <a:pt x="4632" y="2741"/>
                    <a:pt x="4411" y="2773"/>
                    <a:pt x="4159" y="2773"/>
                  </a:cubicBezTo>
                  <a:cubicBezTo>
                    <a:pt x="4131" y="2774"/>
                    <a:pt x="4103" y="2774"/>
                    <a:pt x="4076" y="2774"/>
                  </a:cubicBezTo>
                  <a:cubicBezTo>
                    <a:pt x="3164" y="2774"/>
                    <a:pt x="2350" y="2276"/>
                    <a:pt x="1891" y="1481"/>
                  </a:cubicBezTo>
                  <a:cubicBezTo>
                    <a:pt x="1639" y="1009"/>
                    <a:pt x="1544" y="536"/>
                    <a:pt x="15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4" name="Google Shape;8824;p86"/>
            <p:cNvSpPr/>
            <p:nvPr/>
          </p:nvSpPr>
          <p:spPr>
            <a:xfrm>
              <a:off x="-51838000" y="3590075"/>
              <a:ext cx="76400" cy="74350"/>
            </a:xfrm>
            <a:custGeom>
              <a:avLst/>
              <a:gdLst/>
              <a:ahLst/>
              <a:cxnLst/>
              <a:rect l="l" t="t" r="r" b="b"/>
              <a:pathLst>
                <a:path w="3056" h="2974" extrusionOk="0">
                  <a:moveTo>
                    <a:pt x="2615" y="0"/>
                  </a:moveTo>
                  <a:cubicBezTo>
                    <a:pt x="2583" y="0"/>
                    <a:pt x="2552" y="4"/>
                    <a:pt x="2520" y="12"/>
                  </a:cubicBezTo>
                  <a:lnTo>
                    <a:pt x="95" y="737"/>
                  </a:lnTo>
                  <a:cubicBezTo>
                    <a:pt x="0" y="1209"/>
                    <a:pt x="63" y="1650"/>
                    <a:pt x="284" y="2029"/>
                  </a:cubicBezTo>
                  <a:cubicBezTo>
                    <a:pt x="599" y="2627"/>
                    <a:pt x="1229" y="2974"/>
                    <a:pt x="1890" y="2974"/>
                  </a:cubicBezTo>
                  <a:cubicBezTo>
                    <a:pt x="2174" y="2974"/>
                    <a:pt x="2457" y="2911"/>
                    <a:pt x="2678" y="2785"/>
                  </a:cubicBezTo>
                  <a:lnTo>
                    <a:pt x="3056" y="422"/>
                  </a:lnTo>
                  <a:cubicBezTo>
                    <a:pt x="3056" y="296"/>
                    <a:pt x="2993" y="170"/>
                    <a:pt x="2930" y="107"/>
                  </a:cubicBezTo>
                  <a:cubicBezTo>
                    <a:pt x="2812" y="36"/>
                    <a:pt x="2711" y="0"/>
                    <a:pt x="26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5" name="Google Shape;8825;p86"/>
            <p:cNvSpPr/>
            <p:nvPr/>
          </p:nvSpPr>
          <p:spPr>
            <a:xfrm>
              <a:off x="-51988450" y="3666775"/>
              <a:ext cx="204800" cy="241825"/>
            </a:xfrm>
            <a:custGeom>
              <a:avLst/>
              <a:gdLst/>
              <a:ahLst/>
              <a:cxnLst/>
              <a:rect l="l" t="t" r="r" b="b"/>
              <a:pathLst>
                <a:path w="8192" h="9673" extrusionOk="0">
                  <a:moveTo>
                    <a:pt x="2678" y="3718"/>
                  </a:moveTo>
                  <a:cubicBezTo>
                    <a:pt x="2868" y="3718"/>
                    <a:pt x="3025" y="3875"/>
                    <a:pt x="3025" y="4096"/>
                  </a:cubicBezTo>
                  <a:cubicBezTo>
                    <a:pt x="3025" y="4285"/>
                    <a:pt x="2868" y="4442"/>
                    <a:pt x="2678" y="4442"/>
                  </a:cubicBezTo>
                  <a:cubicBezTo>
                    <a:pt x="2489" y="4442"/>
                    <a:pt x="2332" y="4285"/>
                    <a:pt x="2332" y="4096"/>
                  </a:cubicBezTo>
                  <a:cubicBezTo>
                    <a:pt x="2332" y="3875"/>
                    <a:pt x="2489" y="3718"/>
                    <a:pt x="2678" y="3718"/>
                  </a:cubicBezTo>
                  <a:close/>
                  <a:moveTo>
                    <a:pt x="5671" y="3781"/>
                  </a:moveTo>
                  <a:cubicBezTo>
                    <a:pt x="5860" y="3781"/>
                    <a:pt x="6018" y="3938"/>
                    <a:pt x="6018" y="4127"/>
                  </a:cubicBezTo>
                  <a:cubicBezTo>
                    <a:pt x="6018" y="4316"/>
                    <a:pt x="5860" y="4474"/>
                    <a:pt x="5671" y="4474"/>
                  </a:cubicBezTo>
                  <a:cubicBezTo>
                    <a:pt x="5482" y="4474"/>
                    <a:pt x="5325" y="4316"/>
                    <a:pt x="5325" y="4127"/>
                  </a:cubicBezTo>
                  <a:cubicBezTo>
                    <a:pt x="5325" y="3938"/>
                    <a:pt x="5482" y="3781"/>
                    <a:pt x="5671" y="3781"/>
                  </a:cubicBezTo>
                  <a:close/>
                  <a:moveTo>
                    <a:pt x="4191" y="4474"/>
                  </a:moveTo>
                  <a:cubicBezTo>
                    <a:pt x="4821" y="4474"/>
                    <a:pt x="5293" y="4978"/>
                    <a:pt x="5293" y="5577"/>
                  </a:cubicBezTo>
                  <a:cubicBezTo>
                    <a:pt x="5293" y="6207"/>
                    <a:pt x="4758" y="6679"/>
                    <a:pt x="4191" y="6679"/>
                  </a:cubicBezTo>
                  <a:cubicBezTo>
                    <a:pt x="3561" y="6679"/>
                    <a:pt x="3088" y="6175"/>
                    <a:pt x="3088" y="5577"/>
                  </a:cubicBezTo>
                  <a:cubicBezTo>
                    <a:pt x="3088" y="4946"/>
                    <a:pt x="3561" y="4474"/>
                    <a:pt x="4191" y="4474"/>
                  </a:cubicBezTo>
                  <a:close/>
                  <a:moveTo>
                    <a:pt x="5195" y="7034"/>
                  </a:moveTo>
                  <a:cubicBezTo>
                    <a:pt x="5293" y="7034"/>
                    <a:pt x="5388" y="7073"/>
                    <a:pt x="5451" y="7152"/>
                  </a:cubicBezTo>
                  <a:cubicBezTo>
                    <a:pt x="5640" y="7278"/>
                    <a:pt x="5640" y="7498"/>
                    <a:pt x="5482" y="7656"/>
                  </a:cubicBezTo>
                  <a:cubicBezTo>
                    <a:pt x="5136" y="8002"/>
                    <a:pt x="4663" y="8223"/>
                    <a:pt x="4128" y="8223"/>
                  </a:cubicBezTo>
                  <a:cubicBezTo>
                    <a:pt x="3624" y="8223"/>
                    <a:pt x="3151" y="8002"/>
                    <a:pt x="2836" y="7656"/>
                  </a:cubicBezTo>
                  <a:cubicBezTo>
                    <a:pt x="2678" y="7498"/>
                    <a:pt x="2678" y="7278"/>
                    <a:pt x="2836" y="7152"/>
                  </a:cubicBezTo>
                  <a:cubicBezTo>
                    <a:pt x="2915" y="7073"/>
                    <a:pt x="3017" y="7034"/>
                    <a:pt x="3112" y="7034"/>
                  </a:cubicBezTo>
                  <a:cubicBezTo>
                    <a:pt x="3206" y="7034"/>
                    <a:pt x="3293" y="7073"/>
                    <a:pt x="3340" y="7152"/>
                  </a:cubicBezTo>
                  <a:cubicBezTo>
                    <a:pt x="3561" y="7372"/>
                    <a:pt x="3852" y="7483"/>
                    <a:pt x="4140" y="7483"/>
                  </a:cubicBezTo>
                  <a:cubicBezTo>
                    <a:pt x="4427" y="7483"/>
                    <a:pt x="4711" y="7372"/>
                    <a:pt x="4915" y="7152"/>
                  </a:cubicBezTo>
                  <a:cubicBezTo>
                    <a:pt x="4994" y="7073"/>
                    <a:pt x="5097" y="7034"/>
                    <a:pt x="5195" y="7034"/>
                  </a:cubicBezTo>
                  <a:close/>
                  <a:moveTo>
                    <a:pt x="3403" y="0"/>
                  </a:moveTo>
                  <a:cubicBezTo>
                    <a:pt x="3120" y="347"/>
                    <a:pt x="2710" y="567"/>
                    <a:pt x="2237" y="693"/>
                  </a:cubicBezTo>
                  <a:cubicBezTo>
                    <a:pt x="2080" y="1575"/>
                    <a:pt x="1355" y="2237"/>
                    <a:pt x="410" y="2237"/>
                  </a:cubicBezTo>
                  <a:cubicBezTo>
                    <a:pt x="284" y="2237"/>
                    <a:pt x="158" y="2237"/>
                    <a:pt x="32" y="2174"/>
                  </a:cubicBezTo>
                  <a:cubicBezTo>
                    <a:pt x="32" y="2300"/>
                    <a:pt x="1" y="2458"/>
                    <a:pt x="1" y="2584"/>
                  </a:cubicBezTo>
                  <a:lnTo>
                    <a:pt x="1" y="5577"/>
                  </a:lnTo>
                  <a:cubicBezTo>
                    <a:pt x="1" y="7813"/>
                    <a:pt x="1859" y="9672"/>
                    <a:pt x="4096" y="9672"/>
                  </a:cubicBezTo>
                  <a:cubicBezTo>
                    <a:pt x="6333" y="9672"/>
                    <a:pt x="8192" y="7813"/>
                    <a:pt x="8192" y="5577"/>
                  </a:cubicBezTo>
                  <a:lnTo>
                    <a:pt x="8192" y="2930"/>
                  </a:lnTo>
                  <a:lnTo>
                    <a:pt x="7845" y="2930"/>
                  </a:lnTo>
                  <a:cubicBezTo>
                    <a:pt x="5924" y="2930"/>
                    <a:pt x="4191" y="1764"/>
                    <a:pt x="34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6" name="Google Shape;8826;p86"/>
            <p:cNvSpPr/>
            <p:nvPr/>
          </p:nvSpPr>
          <p:spPr>
            <a:xfrm>
              <a:off x="-51893150" y="3797500"/>
              <a:ext cx="18150" cy="17375"/>
            </a:xfrm>
            <a:custGeom>
              <a:avLst/>
              <a:gdLst/>
              <a:ahLst/>
              <a:cxnLst/>
              <a:rect l="l" t="t" r="r" b="b"/>
              <a:pathLst>
                <a:path w="726" h="695" extrusionOk="0">
                  <a:moveTo>
                    <a:pt x="379" y="1"/>
                  </a:moveTo>
                  <a:cubicBezTo>
                    <a:pt x="190" y="1"/>
                    <a:pt x="1" y="159"/>
                    <a:pt x="1" y="348"/>
                  </a:cubicBezTo>
                  <a:cubicBezTo>
                    <a:pt x="1" y="537"/>
                    <a:pt x="190" y="694"/>
                    <a:pt x="379" y="694"/>
                  </a:cubicBezTo>
                  <a:cubicBezTo>
                    <a:pt x="568" y="694"/>
                    <a:pt x="725" y="537"/>
                    <a:pt x="725" y="348"/>
                  </a:cubicBezTo>
                  <a:cubicBezTo>
                    <a:pt x="725" y="159"/>
                    <a:pt x="568" y="1"/>
                    <a:pt x="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7" name="Google Shape;8827;p86"/>
            <p:cNvSpPr/>
            <p:nvPr/>
          </p:nvSpPr>
          <p:spPr>
            <a:xfrm>
              <a:off x="-51763200" y="3745525"/>
              <a:ext cx="18925" cy="63825"/>
            </a:xfrm>
            <a:custGeom>
              <a:avLst/>
              <a:gdLst/>
              <a:ahLst/>
              <a:cxnLst/>
              <a:rect l="l" t="t" r="r" b="b"/>
              <a:pathLst>
                <a:path w="757" h="2553" extrusionOk="0">
                  <a:moveTo>
                    <a:pt x="1" y="1"/>
                  </a:moveTo>
                  <a:lnTo>
                    <a:pt x="1" y="2553"/>
                  </a:lnTo>
                  <a:cubicBezTo>
                    <a:pt x="442" y="2269"/>
                    <a:pt x="757" y="1796"/>
                    <a:pt x="757" y="1229"/>
                  </a:cubicBezTo>
                  <a:cubicBezTo>
                    <a:pt x="757" y="725"/>
                    <a:pt x="442" y="253"/>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8" name="Google Shape;8828;p86"/>
            <p:cNvSpPr/>
            <p:nvPr/>
          </p:nvSpPr>
          <p:spPr>
            <a:xfrm>
              <a:off x="-52023900" y="3746325"/>
              <a:ext cx="18925" cy="63825"/>
            </a:xfrm>
            <a:custGeom>
              <a:avLst/>
              <a:gdLst/>
              <a:ahLst/>
              <a:cxnLst/>
              <a:rect l="l" t="t" r="r" b="b"/>
              <a:pathLst>
                <a:path w="757" h="2553" extrusionOk="0">
                  <a:moveTo>
                    <a:pt x="757" y="0"/>
                  </a:moveTo>
                  <a:cubicBezTo>
                    <a:pt x="316" y="221"/>
                    <a:pt x="1" y="693"/>
                    <a:pt x="1" y="1260"/>
                  </a:cubicBezTo>
                  <a:cubicBezTo>
                    <a:pt x="1" y="1796"/>
                    <a:pt x="316" y="2269"/>
                    <a:pt x="757" y="2552"/>
                  </a:cubicBezTo>
                  <a:lnTo>
                    <a:pt x="7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29" name="Google Shape;8829;p86"/>
          <p:cNvGrpSpPr/>
          <p:nvPr/>
        </p:nvGrpSpPr>
        <p:grpSpPr>
          <a:xfrm>
            <a:off x="5746654" y="1394214"/>
            <a:ext cx="358971" cy="358971"/>
            <a:chOff x="-57173375" y="3198925"/>
            <a:chExt cx="319000" cy="319000"/>
          </a:xfrm>
          <a:solidFill>
            <a:srgbClr val="00B050"/>
          </a:solidFill>
        </p:grpSpPr>
        <p:sp>
          <p:nvSpPr>
            <p:cNvPr id="8830" name="Google Shape;8830;p86"/>
            <p:cNvSpPr/>
            <p:nvPr/>
          </p:nvSpPr>
          <p:spPr>
            <a:xfrm>
              <a:off x="-57120600" y="3237525"/>
              <a:ext cx="204800" cy="92825"/>
            </a:xfrm>
            <a:custGeom>
              <a:avLst/>
              <a:gdLst/>
              <a:ahLst/>
              <a:cxnLst/>
              <a:rect l="l" t="t" r="r" b="b"/>
              <a:pathLst>
                <a:path w="8192" h="3713" extrusionOk="0">
                  <a:moveTo>
                    <a:pt x="4096" y="0"/>
                  </a:moveTo>
                  <a:cubicBezTo>
                    <a:pt x="1954" y="0"/>
                    <a:pt x="189" y="1607"/>
                    <a:pt x="0" y="3686"/>
                  </a:cubicBezTo>
                  <a:cubicBezTo>
                    <a:pt x="81" y="3690"/>
                    <a:pt x="163" y="3692"/>
                    <a:pt x="245" y="3692"/>
                  </a:cubicBezTo>
                  <a:cubicBezTo>
                    <a:pt x="868" y="3692"/>
                    <a:pt x="1523" y="3579"/>
                    <a:pt x="2080" y="3245"/>
                  </a:cubicBezTo>
                  <a:cubicBezTo>
                    <a:pt x="2111" y="3182"/>
                    <a:pt x="2174" y="3056"/>
                    <a:pt x="2206" y="2993"/>
                  </a:cubicBezTo>
                  <a:cubicBezTo>
                    <a:pt x="2017" y="2615"/>
                    <a:pt x="1954" y="2237"/>
                    <a:pt x="2206" y="1890"/>
                  </a:cubicBezTo>
                  <a:cubicBezTo>
                    <a:pt x="2395" y="1512"/>
                    <a:pt x="2741" y="1323"/>
                    <a:pt x="3151" y="1323"/>
                  </a:cubicBezTo>
                  <a:cubicBezTo>
                    <a:pt x="3340" y="977"/>
                    <a:pt x="3686" y="725"/>
                    <a:pt x="4096" y="725"/>
                  </a:cubicBezTo>
                  <a:cubicBezTo>
                    <a:pt x="4474" y="725"/>
                    <a:pt x="4884" y="977"/>
                    <a:pt x="5041" y="1323"/>
                  </a:cubicBezTo>
                  <a:cubicBezTo>
                    <a:pt x="5419" y="1323"/>
                    <a:pt x="5829" y="1512"/>
                    <a:pt x="6018" y="1890"/>
                  </a:cubicBezTo>
                  <a:cubicBezTo>
                    <a:pt x="6207" y="2237"/>
                    <a:pt x="6207" y="2678"/>
                    <a:pt x="6018" y="2993"/>
                  </a:cubicBezTo>
                  <a:cubicBezTo>
                    <a:pt x="6049" y="3056"/>
                    <a:pt x="6112" y="3182"/>
                    <a:pt x="6144" y="3245"/>
                  </a:cubicBezTo>
                  <a:cubicBezTo>
                    <a:pt x="6654" y="3551"/>
                    <a:pt x="7206" y="3713"/>
                    <a:pt x="7783" y="3713"/>
                  </a:cubicBezTo>
                  <a:cubicBezTo>
                    <a:pt x="7918" y="3713"/>
                    <a:pt x="8054" y="3704"/>
                    <a:pt x="8192" y="3686"/>
                  </a:cubicBezTo>
                  <a:cubicBezTo>
                    <a:pt x="8003" y="1607"/>
                    <a:pt x="6207" y="0"/>
                    <a:pt x="40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1" name="Google Shape;8831;p86"/>
            <p:cNvSpPr/>
            <p:nvPr/>
          </p:nvSpPr>
          <p:spPr>
            <a:xfrm>
              <a:off x="-57053650" y="3273750"/>
              <a:ext cx="70100" cy="74850"/>
            </a:xfrm>
            <a:custGeom>
              <a:avLst/>
              <a:gdLst/>
              <a:ahLst/>
              <a:cxnLst/>
              <a:rect l="l" t="t" r="r" b="b"/>
              <a:pathLst>
                <a:path w="2804" h="2994" extrusionOk="0">
                  <a:moveTo>
                    <a:pt x="1418" y="1166"/>
                  </a:moveTo>
                  <a:cubicBezTo>
                    <a:pt x="1607" y="1166"/>
                    <a:pt x="1765" y="1323"/>
                    <a:pt x="1765" y="1544"/>
                  </a:cubicBezTo>
                  <a:cubicBezTo>
                    <a:pt x="1765" y="1733"/>
                    <a:pt x="1638" y="1891"/>
                    <a:pt x="1418" y="1891"/>
                  </a:cubicBezTo>
                  <a:cubicBezTo>
                    <a:pt x="1229" y="1891"/>
                    <a:pt x="1071" y="1733"/>
                    <a:pt x="1071" y="1544"/>
                  </a:cubicBezTo>
                  <a:cubicBezTo>
                    <a:pt x="1071" y="1323"/>
                    <a:pt x="1229" y="1166"/>
                    <a:pt x="1418" y="1166"/>
                  </a:cubicBezTo>
                  <a:close/>
                  <a:moveTo>
                    <a:pt x="1418" y="0"/>
                  </a:moveTo>
                  <a:cubicBezTo>
                    <a:pt x="1260" y="0"/>
                    <a:pt x="1103" y="126"/>
                    <a:pt x="1071" y="315"/>
                  </a:cubicBezTo>
                  <a:cubicBezTo>
                    <a:pt x="1019" y="497"/>
                    <a:pt x="860" y="615"/>
                    <a:pt x="664" y="615"/>
                  </a:cubicBezTo>
                  <a:cubicBezTo>
                    <a:pt x="623" y="615"/>
                    <a:pt x="580" y="610"/>
                    <a:pt x="536" y="599"/>
                  </a:cubicBezTo>
                  <a:cubicBezTo>
                    <a:pt x="492" y="573"/>
                    <a:pt x="447" y="561"/>
                    <a:pt x="402" y="561"/>
                  </a:cubicBezTo>
                  <a:cubicBezTo>
                    <a:pt x="284" y="561"/>
                    <a:pt x="172" y="642"/>
                    <a:pt x="126" y="756"/>
                  </a:cubicBezTo>
                  <a:cubicBezTo>
                    <a:pt x="32" y="914"/>
                    <a:pt x="63" y="1103"/>
                    <a:pt x="189" y="1197"/>
                  </a:cubicBezTo>
                  <a:cubicBezTo>
                    <a:pt x="347" y="1387"/>
                    <a:pt x="347" y="1639"/>
                    <a:pt x="189" y="1765"/>
                  </a:cubicBezTo>
                  <a:cubicBezTo>
                    <a:pt x="32" y="1891"/>
                    <a:pt x="0" y="2080"/>
                    <a:pt x="126" y="2237"/>
                  </a:cubicBezTo>
                  <a:cubicBezTo>
                    <a:pt x="175" y="2359"/>
                    <a:pt x="300" y="2406"/>
                    <a:pt x="427" y="2406"/>
                  </a:cubicBezTo>
                  <a:cubicBezTo>
                    <a:pt x="463" y="2406"/>
                    <a:pt x="500" y="2402"/>
                    <a:pt x="536" y="2395"/>
                  </a:cubicBezTo>
                  <a:cubicBezTo>
                    <a:pt x="580" y="2382"/>
                    <a:pt x="624" y="2376"/>
                    <a:pt x="667" y="2376"/>
                  </a:cubicBezTo>
                  <a:cubicBezTo>
                    <a:pt x="840" y="2376"/>
                    <a:pt x="996" y="2477"/>
                    <a:pt x="1071" y="2678"/>
                  </a:cubicBezTo>
                  <a:cubicBezTo>
                    <a:pt x="1103" y="2867"/>
                    <a:pt x="1260" y="2993"/>
                    <a:pt x="1418" y="2993"/>
                  </a:cubicBezTo>
                  <a:cubicBezTo>
                    <a:pt x="1575" y="2993"/>
                    <a:pt x="1733" y="2867"/>
                    <a:pt x="1765" y="2678"/>
                  </a:cubicBezTo>
                  <a:cubicBezTo>
                    <a:pt x="1789" y="2483"/>
                    <a:pt x="1946" y="2363"/>
                    <a:pt x="2118" y="2363"/>
                  </a:cubicBezTo>
                  <a:cubicBezTo>
                    <a:pt x="2168" y="2363"/>
                    <a:pt x="2219" y="2373"/>
                    <a:pt x="2269" y="2395"/>
                  </a:cubicBezTo>
                  <a:cubicBezTo>
                    <a:pt x="2309" y="2411"/>
                    <a:pt x="2354" y="2419"/>
                    <a:pt x="2399" y="2419"/>
                  </a:cubicBezTo>
                  <a:cubicBezTo>
                    <a:pt x="2530" y="2419"/>
                    <a:pt x="2663" y="2354"/>
                    <a:pt x="2710" y="2237"/>
                  </a:cubicBezTo>
                  <a:cubicBezTo>
                    <a:pt x="2804" y="2080"/>
                    <a:pt x="2741" y="1891"/>
                    <a:pt x="2647" y="1765"/>
                  </a:cubicBezTo>
                  <a:cubicBezTo>
                    <a:pt x="2489" y="1607"/>
                    <a:pt x="2489" y="1323"/>
                    <a:pt x="2647" y="1197"/>
                  </a:cubicBezTo>
                  <a:cubicBezTo>
                    <a:pt x="2804" y="1103"/>
                    <a:pt x="2804" y="914"/>
                    <a:pt x="2710" y="756"/>
                  </a:cubicBezTo>
                  <a:cubicBezTo>
                    <a:pt x="2663" y="640"/>
                    <a:pt x="2530" y="575"/>
                    <a:pt x="2399" y="575"/>
                  </a:cubicBezTo>
                  <a:cubicBezTo>
                    <a:pt x="2354" y="575"/>
                    <a:pt x="2309" y="583"/>
                    <a:pt x="2269" y="599"/>
                  </a:cubicBezTo>
                  <a:cubicBezTo>
                    <a:pt x="2235" y="609"/>
                    <a:pt x="2202" y="613"/>
                    <a:pt x="2170" y="613"/>
                  </a:cubicBezTo>
                  <a:cubicBezTo>
                    <a:pt x="1992" y="613"/>
                    <a:pt x="1845" y="475"/>
                    <a:pt x="1765" y="315"/>
                  </a:cubicBezTo>
                  <a:cubicBezTo>
                    <a:pt x="1733" y="126"/>
                    <a:pt x="1575" y="0"/>
                    <a:pt x="1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2" name="Google Shape;8832;p86"/>
            <p:cNvSpPr/>
            <p:nvPr/>
          </p:nvSpPr>
          <p:spPr>
            <a:xfrm>
              <a:off x="-57058375" y="3198925"/>
              <a:ext cx="82700" cy="26800"/>
            </a:xfrm>
            <a:custGeom>
              <a:avLst/>
              <a:gdLst/>
              <a:ahLst/>
              <a:cxnLst/>
              <a:rect l="l" t="t" r="r" b="b"/>
              <a:pathLst>
                <a:path w="3308" h="1072" extrusionOk="0">
                  <a:moveTo>
                    <a:pt x="1638" y="0"/>
                  </a:moveTo>
                  <a:cubicBezTo>
                    <a:pt x="882" y="0"/>
                    <a:pt x="252" y="441"/>
                    <a:pt x="0" y="1071"/>
                  </a:cubicBezTo>
                  <a:cubicBezTo>
                    <a:pt x="504" y="851"/>
                    <a:pt x="1040" y="756"/>
                    <a:pt x="1638" y="756"/>
                  </a:cubicBezTo>
                  <a:cubicBezTo>
                    <a:pt x="2206" y="756"/>
                    <a:pt x="2773" y="851"/>
                    <a:pt x="3308" y="1071"/>
                  </a:cubicBezTo>
                  <a:cubicBezTo>
                    <a:pt x="2993" y="441"/>
                    <a:pt x="2363" y="0"/>
                    <a:pt x="16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3" name="Google Shape;8833;p86"/>
            <p:cNvSpPr/>
            <p:nvPr/>
          </p:nvSpPr>
          <p:spPr>
            <a:xfrm>
              <a:off x="-57173375" y="3338325"/>
              <a:ext cx="319000" cy="179600"/>
            </a:xfrm>
            <a:custGeom>
              <a:avLst/>
              <a:gdLst/>
              <a:ahLst/>
              <a:cxnLst/>
              <a:rect l="l" t="t" r="r" b="b"/>
              <a:pathLst>
                <a:path w="12760" h="7184" extrusionOk="0">
                  <a:moveTo>
                    <a:pt x="4695" y="1198"/>
                  </a:moveTo>
                  <a:cubicBezTo>
                    <a:pt x="4915" y="1198"/>
                    <a:pt x="5073" y="1355"/>
                    <a:pt x="5073" y="1544"/>
                  </a:cubicBezTo>
                  <a:cubicBezTo>
                    <a:pt x="5073" y="1733"/>
                    <a:pt x="4915" y="1891"/>
                    <a:pt x="4695" y="1891"/>
                  </a:cubicBezTo>
                  <a:cubicBezTo>
                    <a:pt x="4506" y="1891"/>
                    <a:pt x="4348" y="1733"/>
                    <a:pt x="4348" y="1544"/>
                  </a:cubicBezTo>
                  <a:cubicBezTo>
                    <a:pt x="4348" y="1355"/>
                    <a:pt x="4506" y="1198"/>
                    <a:pt x="4695" y="1198"/>
                  </a:cubicBezTo>
                  <a:close/>
                  <a:moveTo>
                    <a:pt x="7688" y="1198"/>
                  </a:moveTo>
                  <a:cubicBezTo>
                    <a:pt x="7908" y="1198"/>
                    <a:pt x="8066" y="1355"/>
                    <a:pt x="8066" y="1544"/>
                  </a:cubicBezTo>
                  <a:cubicBezTo>
                    <a:pt x="8066" y="1733"/>
                    <a:pt x="7940" y="1891"/>
                    <a:pt x="7688" y="1891"/>
                  </a:cubicBezTo>
                  <a:cubicBezTo>
                    <a:pt x="7499" y="1891"/>
                    <a:pt x="7341" y="1733"/>
                    <a:pt x="7341" y="1544"/>
                  </a:cubicBezTo>
                  <a:cubicBezTo>
                    <a:pt x="7341" y="1355"/>
                    <a:pt x="7499" y="1198"/>
                    <a:pt x="7688" y="1198"/>
                  </a:cubicBezTo>
                  <a:close/>
                  <a:moveTo>
                    <a:pt x="946" y="2805"/>
                  </a:moveTo>
                  <a:cubicBezTo>
                    <a:pt x="1198" y="3151"/>
                    <a:pt x="1639" y="3403"/>
                    <a:pt x="2111" y="3403"/>
                  </a:cubicBezTo>
                  <a:cubicBezTo>
                    <a:pt x="2111" y="3844"/>
                    <a:pt x="1765" y="4128"/>
                    <a:pt x="1355" y="4128"/>
                  </a:cubicBezTo>
                  <a:cubicBezTo>
                    <a:pt x="977" y="4128"/>
                    <a:pt x="631" y="3781"/>
                    <a:pt x="631" y="3403"/>
                  </a:cubicBezTo>
                  <a:cubicBezTo>
                    <a:pt x="631" y="3151"/>
                    <a:pt x="725" y="2931"/>
                    <a:pt x="946" y="2805"/>
                  </a:cubicBezTo>
                  <a:close/>
                  <a:moveTo>
                    <a:pt x="11531" y="2805"/>
                  </a:moveTo>
                  <a:cubicBezTo>
                    <a:pt x="11720" y="2931"/>
                    <a:pt x="11846" y="3151"/>
                    <a:pt x="11846" y="3403"/>
                  </a:cubicBezTo>
                  <a:cubicBezTo>
                    <a:pt x="11846" y="3844"/>
                    <a:pt x="11531" y="4128"/>
                    <a:pt x="11090" y="4128"/>
                  </a:cubicBezTo>
                  <a:cubicBezTo>
                    <a:pt x="10681" y="4128"/>
                    <a:pt x="10334" y="3781"/>
                    <a:pt x="10334" y="3403"/>
                  </a:cubicBezTo>
                  <a:cubicBezTo>
                    <a:pt x="10807" y="3403"/>
                    <a:pt x="11248" y="3151"/>
                    <a:pt x="11531" y="2805"/>
                  </a:cubicBezTo>
                  <a:close/>
                  <a:moveTo>
                    <a:pt x="7302" y="3718"/>
                  </a:moveTo>
                  <a:cubicBezTo>
                    <a:pt x="7396" y="3718"/>
                    <a:pt x="7483" y="3750"/>
                    <a:pt x="7530" y="3813"/>
                  </a:cubicBezTo>
                  <a:cubicBezTo>
                    <a:pt x="7688" y="3939"/>
                    <a:pt x="7688" y="4191"/>
                    <a:pt x="7530" y="4348"/>
                  </a:cubicBezTo>
                  <a:cubicBezTo>
                    <a:pt x="7184" y="4695"/>
                    <a:pt x="6711" y="4884"/>
                    <a:pt x="6238" y="4884"/>
                  </a:cubicBezTo>
                  <a:cubicBezTo>
                    <a:pt x="5766" y="4884"/>
                    <a:pt x="5262" y="4695"/>
                    <a:pt x="4947" y="4348"/>
                  </a:cubicBezTo>
                  <a:cubicBezTo>
                    <a:pt x="4789" y="4191"/>
                    <a:pt x="4789" y="3939"/>
                    <a:pt x="4947" y="3813"/>
                  </a:cubicBezTo>
                  <a:cubicBezTo>
                    <a:pt x="5026" y="3750"/>
                    <a:pt x="5120" y="3718"/>
                    <a:pt x="5211" y="3718"/>
                  </a:cubicBezTo>
                  <a:cubicBezTo>
                    <a:pt x="5301" y="3718"/>
                    <a:pt x="5388" y="3750"/>
                    <a:pt x="5451" y="3813"/>
                  </a:cubicBezTo>
                  <a:cubicBezTo>
                    <a:pt x="5671" y="4033"/>
                    <a:pt x="5955" y="4144"/>
                    <a:pt x="6238" y="4144"/>
                  </a:cubicBezTo>
                  <a:cubicBezTo>
                    <a:pt x="6522" y="4144"/>
                    <a:pt x="6806" y="4033"/>
                    <a:pt x="7026" y="3813"/>
                  </a:cubicBezTo>
                  <a:cubicBezTo>
                    <a:pt x="7105" y="3750"/>
                    <a:pt x="7207" y="3718"/>
                    <a:pt x="7302" y="3718"/>
                  </a:cubicBezTo>
                  <a:close/>
                  <a:moveTo>
                    <a:pt x="4317" y="1"/>
                  </a:moveTo>
                  <a:cubicBezTo>
                    <a:pt x="3781" y="284"/>
                    <a:pt x="3119" y="410"/>
                    <a:pt x="2552" y="410"/>
                  </a:cubicBezTo>
                  <a:cubicBezTo>
                    <a:pt x="2426" y="410"/>
                    <a:pt x="2300" y="410"/>
                    <a:pt x="2206" y="379"/>
                  </a:cubicBezTo>
                  <a:lnTo>
                    <a:pt x="2206" y="410"/>
                  </a:lnTo>
                  <a:cubicBezTo>
                    <a:pt x="1355" y="410"/>
                    <a:pt x="694" y="1072"/>
                    <a:pt x="694" y="1891"/>
                  </a:cubicBezTo>
                  <a:cubicBezTo>
                    <a:pt x="694" y="1985"/>
                    <a:pt x="694" y="2017"/>
                    <a:pt x="725" y="2112"/>
                  </a:cubicBezTo>
                  <a:cubicBezTo>
                    <a:pt x="253" y="2364"/>
                    <a:pt x="0" y="2836"/>
                    <a:pt x="0" y="3403"/>
                  </a:cubicBezTo>
                  <a:cubicBezTo>
                    <a:pt x="0" y="4222"/>
                    <a:pt x="662" y="4884"/>
                    <a:pt x="1481" y="4884"/>
                  </a:cubicBezTo>
                  <a:cubicBezTo>
                    <a:pt x="1891" y="4884"/>
                    <a:pt x="2237" y="4726"/>
                    <a:pt x="2521" y="4506"/>
                  </a:cubicBezTo>
                  <a:cubicBezTo>
                    <a:pt x="3088" y="6050"/>
                    <a:pt x="4632" y="7184"/>
                    <a:pt x="6364" y="7184"/>
                  </a:cubicBezTo>
                  <a:cubicBezTo>
                    <a:pt x="8097" y="7184"/>
                    <a:pt x="9641" y="6050"/>
                    <a:pt x="10240" y="4506"/>
                  </a:cubicBezTo>
                  <a:cubicBezTo>
                    <a:pt x="10492" y="4726"/>
                    <a:pt x="10870" y="4884"/>
                    <a:pt x="11248" y="4884"/>
                  </a:cubicBezTo>
                  <a:cubicBezTo>
                    <a:pt x="12067" y="4884"/>
                    <a:pt x="12760" y="4222"/>
                    <a:pt x="12760" y="3403"/>
                  </a:cubicBezTo>
                  <a:cubicBezTo>
                    <a:pt x="12571" y="2836"/>
                    <a:pt x="12256" y="2364"/>
                    <a:pt x="11846" y="2112"/>
                  </a:cubicBezTo>
                  <a:lnTo>
                    <a:pt x="11846" y="1891"/>
                  </a:lnTo>
                  <a:cubicBezTo>
                    <a:pt x="11846" y="1072"/>
                    <a:pt x="11153" y="410"/>
                    <a:pt x="10334" y="410"/>
                  </a:cubicBezTo>
                  <a:lnTo>
                    <a:pt x="10334" y="379"/>
                  </a:lnTo>
                  <a:cubicBezTo>
                    <a:pt x="10208" y="379"/>
                    <a:pt x="10114" y="410"/>
                    <a:pt x="9988" y="410"/>
                  </a:cubicBezTo>
                  <a:cubicBezTo>
                    <a:pt x="9357" y="410"/>
                    <a:pt x="8727" y="253"/>
                    <a:pt x="8160" y="1"/>
                  </a:cubicBezTo>
                  <a:lnTo>
                    <a:pt x="8160" y="32"/>
                  </a:lnTo>
                  <a:cubicBezTo>
                    <a:pt x="7971" y="410"/>
                    <a:pt x="7593" y="599"/>
                    <a:pt x="7184" y="599"/>
                  </a:cubicBezTo>
                  <a:cubicBezTo>
                    <a:pt x="6995" y="946"/>
                    <a:pt x="6648" y="1198"/>
                    <a:pt x="6238" y="1198"/>
                  </a:cubicBezTo>
                  <a:cubicBezTo>
                    <a:pt x="5860" y="1198"/>
                    <a:pt x="5451" y="946"/>
                    <a:pt x="5293" y="599"/>
                  </a:cubicBezTo>
                  <a:cubicBezTo>
                    <a:pt x="4852" y="599"/>
                    <a:pt x="4506" y="410"/>
                    <a:pt x="4317" y="32"/>
                  </a:cubicBezTo>
                  <a:lnTo>
                    <a:pt x="431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34" name="Google Shape;8834;p86"/>
          <p:cNvGrpSpPr/>
          <p:nvPr/>
        </p:nvGrpSpPr>
        <p:grpSpPr>
          <a:xfrm>
            <a:off x="5747541" y="1871655"/>
            <a:ext cx="357198" cy="314690"/>
            <a:chOff x="-57176525" y="3610050"/>
            <a:chExt cx="317425" cy="279650"/>
          </a:xfrm>
          <a:solidFill>
            <a:srgbClr val="00B050"/>
          </a:solidFill>
        </p:grpSpPr>
        <p:sp>
          <p:nvSpPr>
            <p:cNvPr id="8835" name="Google Shape;8835;p86"/>
            <p:cNvSpPr/>
            <p:nvPr/>
          </p:nvSpPr>
          <p:spPr>
            <a:xfrm>
              <a:off x="-57109575" y="3610050"/>
              <a:ext cx="181950" cy="56750"/>
            </a:xfrm>
            <a:custGeom>
              <a:avLst/>
              <a:gdLst/>
              <a:ahLst/>
              <a:cxnLst/>
              <a:rect l="l" t="t" r="r" b="b"/>
              <a:pathLst>
                <a:path w="7278" h="2270" extrusionOk="0">
                  <a:moveTo>
                    <a:pt x="3655" y="1"/>
                  </a:moveTo>
                  <a:cubicBezTo>
                    <a:pt x="2080" y="1"/>
                    <a:pt x="693" y="914"/>
                    <a:pt x="0" y="2269"/>
                  </a:cubicBezTo>
                  <a:lnTo>
                    <a:pt x="7278" y="2269"/>
                  </a:lnTo>
                  <a:cubicBezTo>
                    <a:pt x="6648" y="914"/>
                    <a:pt x="5262" y="1"/>
                    <a:pt x="36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6" name="Google Shape;8836;p86"/>
            <p:cNvSpPr/>
            <p:nvPr/>
          </p:nvSpPr>
          <p:spPr>
            <a:xfrm>
              <a:off x="-57120600" y="3684100"/>
              <a:ext cx="88225" cy="36375"/>
            </a:xfrm>
            <a:custGeom>
              <a:avLst/>
              <a:gdLst/>
              <a:ahLst/>
              <a:cxnLst/>
              <a:rect l="l" t="t" r="r" b="b"/>
              <a:pathLst>
                <a:path w="3529" h="1455" extrusionOk="0">
                  <a:moveTo>
                    <a:pt x="158" y="0"/>
                  </a:moveTo>
                  <a:cubicBezTo>
                    <a:pt x="32" y="347"/>
                    <a:pt x="0" y="756"/>
                    <a:pt x="0" y="1103"/>
                  </a:cubicBezTo>
                  <a:lnTo>
                    <a:pt x="0" y="1450"/>
                  </a:lnTo>
                  <a:lnTo>
                    <a:pt x="977" y="1450"/>
                  </a:lnTo>
                  <a:cubicBezTo>
                    <a:pt x="1030" y="1453"/>
                    <a:pt x="1083" y="1454"/>
                    <a:pt x="1135" y="1454"/>
                  </a:cubicBezTo>
                  <a:cubicBezTo>
                    <a:pt x="2170" y="1454"/>
                    <a:pt x="3049" y="870"/>
                    <a:pt x="35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7" name="Google Shape;8837;p86"/>
            <p:cNvSpPr/>
            <p:nvPr/>
          </p:nvSpPr>
          <p:spPr>
            <a:xfrm>
              <a:off x="-57176525" y="3747100"/>
              <a:ext cx="28375" cy="67775"/>
            </a:xfrm>
            <a:custGeom>
              <a:avLst/>
              <a:gdLst/>
              <a:ahLst/>
              <a:cxnLst/>
              <a:rect l="l" t="t" r="r" b="b"/>
              <a:pathLst>
                <a:path w="1135" h="2711" extrusionOk="0">
                  <a:moveTo>
                    <a:pt x="1135" y="1"/>
                  </a:moveTo>
                  <a:lnTo>
                    <a:pt x="1135" y="1"/>
                  </a:lnTo>
                  <a:cubicBezTo>
                    <a:pt x="473" y="379"/>
                    <a:pt x="0" y="1135"/>
                    <a:pt x="0" y="1954"/>
                  </a:cubicBezTo>
                  <a:lnTo>
                    <a:pt x="0" y="2521"/>
                  </a:lnTo>
                  <a:cubicBezTo>
                    <a:pt x="0" y="2647"/>
                    <a:pt x="63" y="2710"/>
                    <a:pt x="189" y="2710"/>
                  </a:cubicBezTo>
                  <a:cubicBezTo>
                    <a:pt x="410" y="2679"/>
                    <a:pt x="662" y="2647"/>
                    <a:pt x="883" y="2521"/>
                  </a:cubicBezTo>
                  <a:cubicBezTo>
                    <a:pt x="788" y="2206"/>
                    <a:pt x="757" y="1891"/>
                    <a:pt x="757" y="1576"/>
                  </a:cubicBezTo>
                  <a:cubicBezTo>
                    <a:pt x="757" y="946"/>
                    <a:pt x="946" y="442"/>
                    <a:pt x="11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8" name="Google Shape;8838;p86"/>
            <p:cNvSpPr/>
            <p:nvPr/>
          </p:nvSpPr>
          <p:spPr>
            <a:xfrm>
              <a:off x="-57139500" y="3743175"/>
              <a:ext cx="37825" cy="89025"/>
            </a:xfrm>
            <a:custGeom>
              <a:avLst/>
              <a:gdLst/>
              <a:ahLst/>
              <a:cxnLst/>
              <a:rect l="l" t="t" r="r" b="b"/>
              <a:pathLst>
                <a:path w="1513" h="3561" extrusionOk="0">
                  <a:moveTo>
                    <a:pt x="744" y="0"/>
                  </a:moveTo>
                  <a:cubicBezTo>
                    <a:pt x="685" y="0"/>
                    <a:pt x="630" y="32"/>
                    <a:pt x="599" y="95"/>
                  </a:cubicBezTo>
                  <a:cubicBezTo>
                    <a:pt x="347" y="410"/>
                    <a:pt x="0" y="1008"/>
                    <a:pt x="0" y="1764"/>
                  </a:cubicBezTo>
                  <a:cubicBezTo>
                    <a:pt x="0" y="2363"/>
                    <a:pt x="284" y="2993"/>
                    <a:pt x="599" y="3466"/>
                  </a:cubicBezTo>
                  <a:cubicBezTo>
                    <a:pt x="630" y="3529"/>
                    <a:pt x="685" y="3560"/>
                    <a:pt x="744" y="3560"/>
                  </a:cubicBezTo>
                  <a:cubicBezTo>
                    <a:pt x="804" y="3560"/>
                    <a:pt x="867" y="3529"/>
                    <a:pt x="914" y="3466"/>
                  </a:cubicBezTo>
                  <a:cubicBezTo>
                    <a:pt x="1260" y="2962"/>
                    <a:pt x="1512" y="2395"/>
                    <a:pt x="1512" y="1764"/>
                  </a:cubicBezTo>
                  <a:cubicBezTo>
                    <a:pt x="1512" y="1040"/>
                    <a:pt x="1134" y="410"/>
                    <a:pt x="914" y="95"/>
                  </a:cubicBezTo>
                  <a:cubicBezTo>
                    <a:pt x="867" y="32"/>
                    <a:pt x="804" y="0"/>
                    <a:pt x="7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9" name="Google Shape;8839;p86"/>
            <p:cNvSpPr/>
            <p:nvPr/>
          </p:nvSpPr>
          <p:spPr>
            <a:xfrm>
              <a:off x="-57104075" y="3684875"/>
              <a:ext cx="244975" cy="204825"/>
            </a:xfrm>
            <a:custGeom>
              <a:avLst/>
              <a:gdLst/>
              <a:ahLst/>
              <a:cxnLst/>
              <a:rect l="l" t="t" r="r" b="b"/>
              <a:pathLst>
                <a:path w="9799" h="8193" extrusionOk="0">
                  <a:moveTo>
                    <a:pt x="1923" y="2269"/>
                  </a:moveTo>
                  <a:cubicBezTo>
                    <a:pt x="2143" y="2269"/>
                    <a:pt x="2301" y="2427"/>
                    <a:pt x="2301" y="2616"/>
                  </a:cubicBezTo>
                  <a:cubicBezTo>
                    <a:pt x="2301" y="2805"/>
                    <a:pt x="2143" y="2962"/>
                    <a:pt x="1923" y="2962"/>
                  </a:cubicBezTo>
                  <a:cubicBezTo>
                    <a:pt x="1734" y="2962"/>
                    <a:pt x="1576" y="2805"/>
                    <a:pt x="1576" y="2616"/>
                  </a:cubicBezTo>
                  <a:cubicBezTo>
                    <a:pt x="1576" y="2427"/>
                    <a:pt x="1734" y="2269"/>
                    <a:pt x="1923" y="2269"/>
                  </a:cubicBezTo>
                  <a:close/>
                  <a:moveTo>
                    <a:pt x="4916" y="2269"/>
                  </a:moveTo>
                  <a:cubicBezTo>
                    <a:pt x="5136" y="2269"/>
                    <a:pt x="5294" y="2427"/>
                    <a:pt x="5294" y="2616"/>
                  </a:cubicBezTo>
                  <a:cubicBezTo>
                    <a:pt x="5325" y="2805"/>
                    <a:pt x="5168" y="2962"/>
                    <a:pt x="4916" y="2962"/>
                  </a:cubicBezTo>
                  <a:cubicBezTo>
                    <a:pt x="4727" y="2962"/>
                    <a:pt x="4569" y="2805"/>
                    <a:pt x="4569" y="2616"/>
                  </a:cubicBezTo>
                  <a:cubicBezTo>
                    <a:pt x="4569" y="2427"/>
                    <a:pt x="4727" y="2269"/>
                    <a:pt x="4916" y="2269"/>
                  </a:cubicBezTo>
                  <a:close/>
                  <a:moveTo>
                    <a:pt x="8759" y="3876"/>
                  </a:moveTo>
                  <a:cubicBezTo>
                    <a:pt x="8948" y="4002"/>
                    <a:pt x="9074" y="4222"/>
                    <a:pt x="9074" y="4474"/>
                  </a:cubicBezTo>
                  <a:cubicBezTo>
                    <a:pt x="9074" y="4853"/>
                    <a:pt x="8759" y="5199"/>
                    <a:pt x="8318" y="5199"/>
                  </a:cubicBezTo>
                  <a:cubicBezTo>
                    <a:pt x="7909" y="5199"/>
                    <a:pt x="7531" y="4853"/>
                    <a:pt x="7531" y="4474"/>
                  </a:cubicBezTo>
                  <a:cubicBezTo>
                    <a:pt x="8003" y="4474"/>
                    <a:pt x="8476" y="4222"/>
                    <a:pt x="8759" y="3876"/>
                  </a:cubicBezTo>
                  <a:close/>
                  <a:moveTo>
                    <a:pt x="4530" y="4766"/>
                  </a:moveTo>
                  <a:cubicBezTo>
                    <a:pt x="4624" y="4766"/>
                    <a:pt x="4711" y="4805"/>
                    <a:pt x="4758" y="4884"/>
                  </a:cubicBezTo>
                  <a:cubicBezTo>
                    <a:pt x="4916" y="5010"/>
                    <a:pt x="4916" y="5231"/>
                    <a:pt x="4758" y="5420"/>
                  </a:cubicBezTo>
                  <a:cubicBezTo>
                    <a:pt x="4412" y="5766"/>
                    <a:pt x="3939" y="5955"/>
                    <a:pt x="3466" y="5955"/>
                  </a:cubicBezTo>
                  <a:cubicBezTo>
                    <a:pt x="2994" y="5955"/>
                    <a:pt x="2490" y="5766"/>
                    <a:pt x="2175" y="5420"/>
                  </a:cubicBezTo>
                  <a:cubicBezTo>
                    <a:pt x="2017" y="5262"/>
                    <a:pt x="2017" y="5010"/>
                    <a:pt x="2175" y="4884"/>
                  </a:cubicBezTo>
                  <a:cubicBezTo>
                    <a:pt x="2254" y="4805"/>
                    <a:pt x="2348" y="4766"/>
                    <a:pt x="2439" y="4766"/>
                  </a:cubicBezTo>
                  <a:cubicBezTo>
                    <a:pt x="2529" y="4766"/>
                    <a:pt x="2616" y="4805"/>
                    <a:pt x="2679" y="4884"/>
                  </a:cubicBezTo>
                  <a:cubicBezTo>
                    <a:pt x="2899" y="5105"/>
                    <a:pt x="3183" y="5215"/>
                    <a:pt x="3466" y="5215"/>
                  </a:cubicBezTo>
                  <a:cubicBezTo>
                    <a:pt x="3750" y="5215"/>
                    <a:pt x="4034" y="5105"/>
                    <a:pt x="4254" y="4884"/>
                  </a:cubicBezTo>
                  <a:cubicBezTo>
                    <a:pt x="4333" y="4805"/>
                    <a:pt x="4435" y="4766"/>
                    <a:pt x="4530" y="4766"/>
                  </a:cubicBezTo>
                  <a:close/>
                  <a:moveTo>
                    <a:pt x="3687" y="1"/>
                  </a:moveTo>
                  <a:cubicBezTo>
                    <a:pt x="3120" y="1356"/>
                    <a:pt x="1797" y="2269"/>
                    <a:pt x="316" y="2269"/>
                  </a:cubicBezTo>
                  <a:lnTo>
                    <a:pt x="253" y="2269"/>
                  </a:lnTo>
                  <a:cubicBezTo>
                    <a:pt x="536" y="2679"/>
                    <a:pt x="852" y="3372"/>
                    <a:pt x="852" y="4096"/>
                  </a:cubicBezTo>
                  <a:cubicBezTo>
                    <a:pt x="852" y="5168"/>
                    <a:pt x="253" y="5987"/>
                    <a:pt x="1" y="6302"/>
                  </a:cubicBezTo>
                  <a:cubicBezTo>
                    <a:pt x="757" y="7467"/>
                    <a:pt x="2017" y="8192"/>
                    <a:pt x="3435" y="8192"/>
                  </a:cubicBezTo>
                  <a:cubicBezTo>
                    <a:pt x="5168" y="8192"/>
                    <a:pt x="6648" y="7089"/>
                    <a:pt x="7247" y="5577"/>
                  </a:cubicBezTo>
                  <a:cubicBezTo>
                    <a:pt x="7531" y="5798"/>
                    <a:pt x="7877" y="5955"/>
                    <a:pt x="8287" y="5955"/>
                  </a:cubicBezTo>
                  <a:cubicBezTo>
                    <a:pt x="9106" y="5955"/>
                    <a:pt x="9767" y="5294"/>
                    <a:pt x="9767" y="4474"/>
                  </a:cubicBezTo>
                  <a:cubicBezTo>
                    <a:pt x="9799" y="3907"/>
                    <a:pt x="9484" y="3435"/>
                    <a:pt x="9074" y="3151"/>
                  </a:cubicBezTo>
                  <a:lnTo>
                    <a:pt x="9074" y="2962"/>
                  </a:lnTo>
                  <a:cubicBezTo>
                    <a:pt x="9074" y="2143"/>
                    <a:pt x="8350" y="1482"/>
                    <a:pt x="7531" y="1482"/>
                  </a:cubicBezTo>
                  <a:lnTo>
                    <a:pt x="7531" y="1103"/>
                  </a:lnTo>
                  <a:cubicBezTo>
                    <a:pt x="7531" y="725"/>
                    <a:pt x="7499" y="379"/>
                    <a:pt x="73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0" name="Google Shape;8840;p86"/>
          <p:cNvGrpSpPr/>
          <p:nvPr/>
        </p:nvGrpSpPr>
        <p:grpSpPr>
          <a:xfrm>
            <a:off x="7957995" y="1394214"/>
            <a:ext cx="358099" cy="356326"/>
            <a:chOff x="-55202750" y="3198925"/>
            <a:chExt cx="318225" cy="316650"/>
          </a:xfrm>
          <a:solidFill>
            <a:srgbClr val="00B050"/>
          </a:solidFill>
        </p:grpSpPr>
        <p:sp>
          <p:nvSpPr>
            <p:cNvPr id="8841" name="Google Shape;8841;p86"/>
            <p:cNvSpPr/>
            <p:nvPr/>
          </p:nvSpPr>
          <p:spPr>
            <a:xfrm>
              <a:off x="-55130275" y="3293425"/>
              <a:ext cx="167775" cy="168575"/>
            </a:xfrm>
            <a:custGeom>
              <a:avLst/>
              <a:gdLst/>
              <a:ahLst/>
              <a:cxnLst/>
              <a:rect l="l" t="t" r="r" b="b"/>
              <a:pathLst>
                <a:path w="6711" h="6743" extrusionOk="0">
                  <a:moveTo>
                    <a:pt x="1891" y="2238"/>
                  </a:moveTo>
                  <a:cubicBezTo>
                    <a:pt x="2111" y="2238"/>
                    <a:pt x="2269" y="2395"/>
                    <a:pt x="2269" y="2584"/>
                  </a:cubicBezTo>
                  <a:cubicBezTo>
                    <a:pt x="2269" y="2805"/>
                    <a:pt x="2111" y="2962"/>
                    <a:pt x="1891" y="2962"/>
                  </a:cubicBezTo>
                  <a:cubicBezTo>
                    <a:pt x="1702" y="2962"/>
                    <a:pt x="1544" y="2836"/>
                    <a:pt x="1544" y="2584"/>
                  </a:cubicBezTo>
                  <a:cubicBezTo>
                    <a:pt x="1544" y="2395"/>
                    <a:pt x="1702" y="2238"/>
                    <a:pt x="1891" y="2238"/>
                  </a:cubicBezTo>
                  <a:close/>
                  <a:moveTo>
                    <a:pt x="4884" y="2269"/>
                  </a:moveTo>
                  <a:cubicBezTo>
                    <a:pt x="5104" y="2269"/>
                    <a:pt x="5262" y="2427"/>
                    <a:pt x="5262" y="2647"/>
                  </a:cubicBezTo>
                  <a:cubicBezTo>
                    <a:pt x="5262" y="2836"/>
                    <a:pt x="5104" y="2994"/>
                    <a:pt x="4884" y="2994"/>
                  </a:cubicBezTo>
                  <a:cubicBezTo>
                    <a:pt x="4695" y="2994"/>
                    <a:pt x="4537" y="2836"/>
                    <a:pt x="4537" y="2647"/>
                  </a:cubicBezTo>
                  <a:cubicBezTo>
                    <a:pt x="4537" y="2427"/>
                    <a:pt x="4695" y="2269"/>
                    <a:pt x="4884" y="2269"/>
                  </a:cubicBezTo>
                  <a:close/>
                  <a:moveTo>
                    <a:pt x="4454" y="4798"/>
                  </a:moveTo>
                  <a:cubicBezTo>
                    <a:pt x="4545" y="4798"/>
                    <a:pt x="4632" y="4837"/>
                    <a:pt x="4695" y="4916"/>
                  </a:cubicBezTo>
                  <a:cubicBezTo>
                    <a:pt x="4852" y="5042"/>
                    <a:pt x="4852" y="5262"/>
                    <a:pt x="4726" y="5420"/>
                  </a:cubicBezTo>
                  <a:cubicBezTo>
                    <a:pt x="4380" y="5798"/>
                    <a:pt x="3907" y="5987"/>
                    <a:pt x="3403" y="5987"/>
                  </a:cubicBezTo>
                  <a:cubicBezTo>
                    <a:pt x="2899" y="5987"/>
                    <a:pt x="2426" y="5798"/>
                    <a:pt x="2111" y="5420"/>
                  </a:cubicBezTo>
                  <a:cubicBezTo>
                    <a:pt x="1954" y="5262"/>
                    <a:pt x="1954" y="5042"/>
                    <a:pt x="2111" y="4916"/>
                  </a:cubicBezTo>
                  <a:cubicBezTo>
                    <a:pt x="2190" y="4837"/>
                    <a:pt x="2284" y="4798"/>
                    <a:pt x="2375" y="4798"/>
                  </a:cubicBezTo>
                  <a:cubicBezTo>
                    <a:pt x="2466" y="4798"/>
                    <a:pt x="2552" y="4837"/>
                    <a:pt x="2615" y="4916"/>
                  </a:cubicBezTo>
                  <a:cubicBezTo>
                    <a:pt x="2836" y="5136"/>
                    <a:pt x="3119" y="5246"/>
                    <a:pt x="3403" y="5246"/>
                  </a:cubicBezTo>
                  <a:cubicBezTo>
                    <a:pt x="3686" y="5246"/>
                    <a:pt x="3970" y="5136"/>
                    <a:pt x="4191" y="4916"/>
                  </a:cubicBezTo>
                  <a:cubicBezTo>
                    <a:pt x="4269" y="4837"/>
                    <a:pt x="4364" y="4798"/>
                    <a:pt x="4454" y="4798"/>
                  </a:cubicBezTo>
                  <a:close/>
                  <a:moveTo>
                    <a:pt x="3403" y="1"/>
                  </a:moveTo>
                  <a:cubicBezTo>
                    <a:pt x="2773" y="1261"/>
                    <a:pt x="1513" y="2112"/>
                    <a:pt x="63" y="2238"/>
                  </a:cubicBezTo>
                  <a:cubicBezTo>
                    <a:pt x="63" y="2364"/>
                    <a:pt x="0" y="2521"/>
                    <a:pt x="0" y="2647"/>
                  </a:cubicBezTo>
                  <a:lnTo>
                    <a:pt x="0" y="4128"/>
                  </a:lnTo>
                  <a:cubicBezTo>
                    <a:pt x="0" y="5577"/>
                    <a:pt x="1198" y="6743"/>
                    <a:pt x="2615" y="6743"/>
                  </a:cubicBezTo>
                  <a:lnTo>
                    <a:pt x="4096" y="6743"/>
                  </a:lnTo>
                  <a:cubicBezTo>
                    <a:pt x="5577" y="6743"/>
                    <a:pt x="6711" y="5546"/>
                    <a:pt x="6711" y="4128"/>
                  </a:cubicBezTo>
                  <a:lnTo>
                    <a:pt x="6711" y="2647"/>
                  </a:lnTo>
                  <a:cubicBezTo>
                    <a:pt x="6711" y="2521"/>
                    <a:pt x="6711" y="2364"/>
                    <a:pt x="6679" y="2238"/>
                  </a:cubicBezTo>
                  <a:cubicBezTo>
                    <a:pt x="5293" y="2112"/>
                    <a:pt x="4033" y="1261"/>
                    <a:pt x="34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2" name="Google Shape;8842;p86"/>
            <p:cNvSpPr/>
            <p:nvPr/>
          </p:nvSpPr>
          <p:spPr>
            <a:xfrm>
              <a:off x="-55202750" y="3198925"/>
              <a:ext cx="318225" cy="316650"/>
            </a:xfrm>
            <a:custGeom>
              <a:avLst/>
              <a:gdLst/>
              <a:ahLst/>
              <a:cxnLst/>
              <a:rect l="l" t="t" r="r" b="b"/>
              <a:pathLst>
                <a:path w="12729" h="12666" extrusionOk="0">
                  <a:moveTo>
                    <a:pt x="6302" y="2221"/>
                  </a:moveTo>
                  <a:cubicBezTo>
                    <a:pt x="6459" y="2221"/>
                    <a:pt x="6617" y="2300"/>
                    <a:pt x="6648" y="2458"/>
                  </a:cubicBezTo>
                  <a:lnTo>
                    <a:pt x="6680" y="2615"/>
                  </a:lnTo>
                  <a:cubicBezTo>
                    <a:pt x="7058" y="4127"/>
                    <a:pt x="8381" y="5230"/>
                    <a:pt x="9956" y="5230"/>
                  </a:cubicBezTo>
                  <a:cubicBezTo>
                    <a:pt x="10145" y="5230"/>
                    <a:pt x="10272" y="5356"/>
                    <a:pt x="10303" y="5545"/>
                  </a:cubicBezTo>
                  <a:cubicBezTo>
                    <a:pt x="10366" y="5829"/>
                    <a:pt x="10398" y="6112"/>
                    <a:pt x="10398" y="6364"/>
                  </a:cubicBezTo>
                  <a:lnTo>
                    <a:pt x="10398" y="7877"/>
                  </a:lnTo>
                  <a:cubicBezTo>
                    <a:pt x="10398" y="9704"/>
                    <a:pt x="8885" y="11216"/>
                    <a:pt x="7058" y="11216"/>
                  </a:cubicBezTo>
                  <a:lnTo>
                    <a:pt x="5546" y="11216"/>
                  </a:lnTo>
                  <a:cubicBezTo>
                    <a:pt x="3687" y="11216"/>
                    <a:pt x="2206" y="9704"/>
                    <a:pt x="2206" y="7877"/>
                  </a:cubicBezTo>
                  <a:lnTo>
                    <a:pt x="2206" y="6364"/>
                  </a:lnTo>
                  <a:cubicBezTo>
                    <a:pt x="2206" y="6112"/>
                    <a:pt x="2238" y="5829"/>
                    <a:pt x="2269" y="5545"/>
                  </a:cubicBezTo>
                  <a:cubicBezTo>
                    <a:pt x="2332" y="5388"/>
                    <a:pt x="2490" y="5230"/>
                    <a:pt x="2647" y="5230"/>
                  </a:cubicBezTo>
                  <a:cubicBezTo>
                    <a:pt x="4160" y="5230"/>
                    <a:pt x="5514" y="4127"/>
                    <a:pt x="5892" y="2615"/>
                  </a:cubicBezTo>
                  <a:lnTo>
                    <a:pt x="5955" y="2458"/>
                  </a:lnTo>
                  <a:cubicBezTo>
                    <a:pt x="5987" y="2300"/>
                    <a:pt x="6144" y="2221"/>
                    <a:pt x="6302" y="2221"/>
                  </a:cubicBezTo>
                  <a:close/>
                  <a:moveTo>
                    <a:pt x="6333" y="0"/>
                  </a:moveTo>
                  <a:cubicBezTo>
                    <a:pt x="3529" y="0"/>
                    <a:pt x="1135" y="2111"/>
                    <a:pt x="789" y="4884"/>
                  </a:cubicBezTo>
                  <a:cubicBezTo>
                    <a:pt x="284" y="5230"/>
                    <a:pt x="1" y="5797"/>
                    <a:pt x="1" y="6427"/>
                  </a:cubicBezTo>
                  <a:cubicBezTo>
                    <a:pt x="1" y="6805"/>
                    <a:pt x="127" y="7215"/>
                    <a:pt x="379" y="7530"/>
                  </a:cubicBezTo>
                  <a:cubicBezTo>
                    <a:pt x="158" y="7845"/>
                    <a:pt x="1" y="8223"/>
                    <a:pt x="1" y="8633"/>
                  </a:cubicBezTo>
                  <a:cubicBezTo>
                    <a:pt x="1" y="9011"/>
                    <a:pt x="127" y="9420"/>
                    <a:pt x="379" y="9735"/>
                  </a:cubicBezTo>
                  <a:cubicBezTo>
                    <a:pt x="158" y="10050"/>
                    <a:pt x="1" y="10428"/>
                    <a:pt x="1" y="10838"/>
                  </a:cubicBezTo>
                  <a:cubicBezTo>
                    <a:pt x="1" y="11846"/>
                    <a:pt x="852" y="12665"/>
                    <a:pt x="1891" y="12665"/>
                  </a:cubicBezTo>
                  <a:lnTo>
                    <a:pt x="10839" y="12665"/>
                  </a:lnTo>
                  <a:cubicBezTo>
                    <a:pt x="11847" y="12665"/>
                    <a:pt x="12729" y="11846"/>
                    <a:pt x="12729" y="10838"/>
                  </a:cubicBezTo>
                  <a:cubicBezTo>
                    <a:pt x="12729" y="10428"/>
                    <a:pt x="12603" y="10050"/>
                    <a:pt x="12319" y="9735"/>
                  </a:cubicBezTo>
                  <a:cubicBezTo>
                    <a:pt x="12571" y="9420"/>
                    <a:pt x="12729" y="9011"/>
                    <a:pt x="12729" y="8633"/>
                  </a:cubicBezTo>
                  <a:cubicBezTo>
                    <a:pt x="12666" y="8223"/>
                    <a:pt x="12508" y="7845"/>
                    <a:pt x="12288" y="7530"/>
                  </a:cubicBezTo>
                  <a:cubicBezTo>
                    <a:pt x="12508" y="7215"/>
                    <a:pt x="12666" y="6805"/>
                    <a:pt x="12666" y="6427"/>
                  </a:cubicBezTo>
                  <a:cubicBezTo>
                    <a:pt x="12666" y="5829"/>
                    <a:pt x="12351" y="5230"/>
                    <a:pt x="11878" y="4884"/>
                  </a:cubicBezTo>
                  <a:cubicBezTo>
                    <a:pt x="11500" y="2111"/>
                    <a:pt x="9137" y="0"/>
                    <a:pt x="63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3" name="Google Shape;8843;p86"/>
          <p:cNvGrpSpPr/>
          <p:nvPr/>
        </p:nvGrpSpPr>
        <p:grpSpPr>
          <a:xfrm>
            <a:off x="7968629" y="1849514"/>
            <a:ext cx="336830" cy="358099"/>
            <a:chOff x="-55194875" y="3590375"/>
            <a:chExt cx="299325" cy="318225"/>
          </a:xfrm>
          <a:solidFill>
            <a:srgbClr val="00B050"/>
          </a:solidFill>
        </p:grpSpPr>
        <p:sp>
          <p:nvSpPr>
            <p:cNvPr id="8844" name="Google Shape;8844;p86"/>
            <p:cNvSpPr/>
            <p:nvPr/>
          </p:nvSpPr>
          <p:spPr>
            <a:xfrm>
              <a:off x="-55194875" y="3667550"/>
              <a:ext cx="37050" cy="241050"/>
            </a:xfrm>
            <a:custGeom>
              <a:avLst/>
              <a:gdLst/>
              <a:ahLst/>
              <a:cxnLst/>
              <a:rect l="l" t="t" r="r" b="b"/>
              <a:pathLst>
                <a:path w="1482" h="9642" extrusionOk="0">
                  <a:moveTo>
                    <a:pt x="1482" y="1"/>
                  </a:moveTo>
                  <a:cubicBezTo>
                    <a:pt x="537" y="977"/>
                    <a:pt x="1" y="2301"/>
                    <a:pt x="1" y="3687"/>
                  </a:cubicBezTo>
                  <a:lnTo>
                    <a:pt x="1" y="9295"/>
                  </a:lnTo>
                  <a:lnTo>
                    <a:pt x="32" y="9295"/>
                  </a:lnTo>
                  <a:cubicBezTo>
                    <a:pt x="32" y="9484"/>
                    <a:pt x="190" y="9641"/>
                    <a:pt x="379" y="9641"/>
                  </a:cubicBezTo>
                  <a:lnTo>
                    <a:pt x="1482" y="9641"/>
                  </a:lnTo>
                  <a:lnTo>
                    <a:pt x="14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5" name="Google Shape;8845;p86"/>
            <p:cNvSpPr/>
            <p:nvPr/>
          </p:nvSpPr>
          <p:spPr>
            <a:xfrm>
              <a:off x="-55065700" y="3643925"/>
              <a:ext cx="132350" cy="40200"/>
            </a:xfrm>
            <a:custGeom>
              <a:avLst/>
              <a:gdLst/>
              <a:ahLst/>
              <a:cxnLst/>
              <a:rect l="l" t="t" r="r" b="b"/>
              <a:pathLst>
                <a:path w="5294" h="1608" extrusionOk="0">
                  <a:moveTo>
                    <a:pt x="5294" y="1"/>
                  </a:moveTo>
                  <a:lnTo>
                    <a:pt x="1" y="1607"/>
                  </a:lnTo>
                  <a:lnTo>
                    <a:pt x="5294" y="1607"/>
                  </a:lnTo>
                  <a:lnTo>
                    <a:pt x="529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6" name="Google Shape;8846;p86"/>
            <p:cNvSpPr/>
            <p:nvPr/>
          </p:nvSpPr>
          <p:spPr>
            <a:xfrm>
              <a:off x="-55138950" y="3703000"/>
              <a:ext cx="204800" cy="168575"/>
            </a:xfrm>
            <a:custGeom>
              <a:avLst/>
              <a:gdLst/>
              <a:ahLst/>
              <a:cxnLst/>
              <a:rect l="l" t="t" r="r" b="b"/>
              <a:pathLst>
                <a:path w="8192" h="6743" extrusionOk="0">
                  <a:moveTo>
                    <a:pt x="2647" y="757"/>
                  </a:moveTo>
                  <a:cubicBezTo>
                    <a:pt x="2836" y="757"/>
                    <a:pt x="2994" y="914"/>
                    <a:pt x="2994" y="1103"/>
                  </a:cubicBezTo>
                  <a:cubicBezTo>
                    <a:pt x="2994" y="1292"/>
                    <a:pt x="2836" y="1450"/>
                    <a:pt x="2647" y="1450"/>
                  </a:cubicBezTo>
                  <a:cubicBezTo>
                    <a:pt x="2458" y="1450"/>
                    <a:pt x="2301" y="1292"/>
                    <a:pt x="2301" y="1103"/>
                  </a:cubicBezTo>
                  <a:cubicBezTo>
                    <a:pt x="2301" y="914"/>
                    <a:pt x="2395" y="757"/>
                    <a:pt x="2647" y="757"/>
                  </a:cubicBezTo>
                  <a:close/>
                  <a:moveTo>
                    <a:pt x="5609" y="757"/>
                  </a:moveTo>
                  <a:cubicBezTo>
                    <a:pt x="5798" y="757"/>
                    <a:pt x="5955" y="914"/>
                    <a:pt x="5955" y="1103"/>
                  </a:cubicBezTo>
                  <a:cubicBezTo>
                    <a:pt x="5955" y="1292"/>
                    <a:pt x="5798" y="1450"/>
                    <a:pt x="5609" y="1450"/>
                  </a:cubicBezTo>
                  <a:cubicBezTo>
                    <a:pt x="5388" y="1450"/>
                    <a:pt x="5231" y="1292"/>
                    <a:pt x="5231" y="1103"/>
                  </a:cubicBezTo>
                  <a:cubicBezTo>
                    <a:pt x="5231" y="914"/>
                    <a:pt x="5388" y="757"/>
                    <a:pt x="5609" y="757"/>
                  </a:cubicBezTo>
                  <a:close/>
                  <a:moveTo>
                    <a:pt x="5195" y="3316"/>
                  </a:moveTo>
                  <a:cubicBezTo>
                    <a:pt x="5294" y="3316"/>
                    <a:pt x="5388" y="3356"/>
                    <a:pt x="5451" y="3434"/>
                  </a:cubicBezTo>
                  <a:cubicBezTo>
                    <a:pt x="5609" y="3592"/>
                    <a:pt x="5609" y="3812"/>
                    <a:pt x="5451" y="3939"/>
                  </a:cubicBezTo>
                  <a:cubicBezTo>
                    <a:pt x="5105" y="4285"/>
                    <a:pt x="4601" y="4474"/>
                    <a:pt x="4096" y="4474"/>
                  </a:cubicBezTo>
                  <a:cubicBezTo>
                    <a:pt x="3592" y="4474"/>
                    <a:pt x="3120" y="4285"/>
                    <a:pt x="2805" y="3939"/>
                  </a:cubicBezTo>
                  <a:cubicBezTo>
                    <a:pt x="2647" y="3781"/>
                    <a:pt x="2647" y="3529"/>
                    <a:pt x="2805" y="3434"/>
                  </a:cubicBezTo>
                  <a:cubicBezTo>
                    <a:pt x="2883" y="3356"/>
                    <a:pt x="2978" y="3316"/>
                    <a:pt x="3073" y="3316"/>
                  </a:cubicBezTo>
                  <a:cubicBezTo>
                    <a:pt x="3167" y="3316"/>
                    <a:pt x="3262" y="3356"/>
                    <a:pt x="3340" y="3434"/>
                  </a:cubicBezTo>
                  <a:cubicBezTo>
                    <a:pt x="3561" y="3639"/>
                    <a:pt x="3852" y="3742"/>
                    <a:pt x="4140" y="3742"/>
                  </a:cubicBezTo>
                  <a:cubicBezTo>
                    <a:pt x="4427" y="3742"/>
                    <a:pt x="4711" y="3639"/>
                    <a:pt x="4916" y="3434"/>
                  </a:cubicBezTo>
                  <a:cubicBezTo>
                    <a:pt x="4994" y="3356"/>
                    <a:pt x="5097" y="3316"/>
                    <a:pt x="5195" y="3316"/>
                  </a:cubicBezTo>
                  <a:close/>
                  <a:moveTo>
                    <a:pt x="1" y="0"/>
                  </a:moveTo>
                  <a:lnTo>
                    <a:pt x="1" y="2584"/>
                  </a:lnTo>
                  <a:cubicBezTo>
                    <a:pt x="1" y="4852"/>
                    <a:pt x="1860" y="6742"/>
                    <a:pt x="4096" y="6742"/>
                  </a:cubicBezTo>
                  <a:cubicBezTo>
                    <a:pt x="6333" y="6742"/>
                    <a:pt x="8192" y="4884"/>
                    <a:pt x="8192" y="2584"/>
                  </a:cubicBezTo>
                  <a:lnTo>
                    <a:pt x="819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7" name="Google Shape;8847;p86"/>
            <p:cNvSpPr/>
            <p:nvPr/>
          </p:nvSpPr>
          <p:spPr>
            <a:xfrm>
              <a:off x="-55138950" y="3590375"/>
              <a:ext cx="204025" cy="92950"/>
            </a:xfrm>
            <a:custGeom>
              <a:avLst/>
              <a:gdLst/>
              <a:ahLst/>
              <a:cxnLst/>
              <a:rect l="l" t="t" r="r" b="b"/>
              <a:pathLst>
                <a:path w="8161" h="3718" extrusionOk="0">
                  <a:moveTo>
                    <a:pt x="1860" y="0"/>
                  </a:moveTo>
                  <a:cubicBezTo>
                    <a:pt x="820" y="0"/>
                    <a:pt x="1" y="851"/>
                    <a:pt x="1" y="1859"/>
                  </a:cubicBezTo>
                  <a:lnTo>
                    <a:pt x="1" y="3718"/>
                  </a:lnTo>
                  <a:lnTo>
                    <a:pt x="316" y="3718"/>
                  </a:lnTo>
                  <a:lnTo>
                    <a:pt x="8161" y="1386"/>
                  </a:lnTo>
                  <a:cubicBezTo>
                    <a:pt x="7972" y="599"/>
                    <a:pt x="7215" y="0"/>
                    <a:pt x="63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8" name="Google Shape;8848;p86"/>
            <p:cNvSpPr/>
            <p:nvPr/>
          </p:nvSpPr>
          <p:spPr>
            <a:xfrm>
              <a:off x="-54914475" y="3688825"/>
              <a:ext cx="18925" cy="64600"/>
            </a:xfrm>
            <a:custGeom>
              <a:avLst/>
              <a:gdLst/>
              <a:ahLst/>
              <a:cxnLst/>
              <a:rect l="l" t="t" r="r" b="b"/>
              <a:pathLst>
                <a:path w="757" h="2584" extrusionOk="0">
                  <a:moveTo>
                    <a:pt x="1" y="0"/>
                  </a:moveTo>
                  <a:lnTo>
                    <a:pt x="1" y="2584"/>
                  </a:lnTo>
                  <a:cubicBezTo>
                    <a:pt x="442" y="2300"/>
                    <a:pt x="757" y="1828"/>
                    <a:pt x="757" y="1261"/>
                  </a:cubicBezTo>
                  <a:cubicBezTo>
                    <a:pt x="757" y="756"/>
                    <a:pt x="442" y="284"/>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9" name="Google Shape;8849;p86"/>
          <p:cNvGrpSpPr/>
          <p:nvPr/>
        </p:nvGrpSpPr>
        <p:grpSpPr>
          <a:xfrm>
            <a:off x="7973247" y="2291785"/>
            <a:ext cx="357198" cy="357198"/>
            <a:chOff x="-55203525" y="3983400"/>
            <a:chExt cx="317425" cy="317425"/>
          </a:xfrm>
          <a:solidFill>
            <a:srgbClr val="00B050"/>
          </a:solidFill>
        </p:grpSpPr>
        <p:sp>
          <p:nvSpPr>
            <p:cNvPr id="8850" name="Google Shape;8850;p86"/>
            <p:cNvSpPr/>
            <p:nvPr/>
          </p:nvSpPr>
          <p:spPr>
            <a:xfrm>
              <a:off x="-55147600" y="4094450"/>
              <a:ext cx="204800" cy="206375"/>
            </a:xfrm>
            <a:custGeom>
              <a:avLst/>
              <a:gdLst/>
              <a:ahLst/>
              <a:cxnLst/>
              <a:rect l="l" t="t" r="r" b="b"/>
              <a:pathLst>
                <a:path w="8192" h="8255" extrusionOk="0">
                  <a:moveTo>
                    <a:pt x="2584" y="2269"/>
                  </a:moveTo>
                  <a:cubicBezTo>
                    <a:pt x="2804" y="2269"/>
                    <a:pt x="2962" y="2426"/>
                    <a:pt x="2962" y="2615"/>
                  </a:cubicBezTo>
                  <a:cubicBezTo>
                    <a:pt x="2962" y="2804"/>
                    <a:pt x="2804" y="2962"/>
                    <a:pt x="2584" y="2962"/>
                  </a:cubicBezTo>
                  <a:cubicBezTo>
                    <a:pt x="2395" y="2962"/>
                    <a:pt x="2237" y="2836"/>
                    <a:pt x="2237" y="2615"/>
                  </a:cubicBezTo>
                  <a:cubicBezTo>
                    <a:pt x="2237" y="2426"/>
                    <a:pt x="2395" y="2269"/>
                    <a:pt x="2584" y="2269"/>
                  </a:cubicBezTo>
                  <a:close/>
                  <a:moveTo>
                    <a:pt x="5577" y="2300"/>
                  </a:moveTo>
                  <a:cubicBezTo>
                    <a:pt x="5797" y="2300"/>
                    <a:pt x="5955" y="2458"/>
                    <a:pt x="5955" y="2647"/>
                  </a:cubicBezTo>
                  <a:cubicBezTo>
                    <a:pt x="5955" y="2836"/>
                    <a:pt x="5797" y="2993"/>
                    <a:pt x="5577" y="2993"/>
                  </a:cubicBezTo>
                  <a:cubicBezTo>
                    <a:pt x="5388" y="2993"/>
                    <a:pt x="5230" y="2836"/>
                    <a:pt x="5230" y="2647"/>
                  </a:cubicBezTo>
                  <a:cubicBezTo>
                    <a:pt x="5230" y="2458"/>
                    <a:pt x="5388" y="2300"/>
                    <a:pt x="5577" y="2300"/>
                  </a:cubicBezTo>
                  <a:close/>
                  <a:moveTo>
                    <a:pt x="5147" y="4828"/>
                  </a:moveTo>
                  <a:cubicBezTo>
                    <a:pt x="5238" y="4828"/>
                    <a:pt x="5325" y="4868"/>
                    <a:pt x="5388" y="4947"/>
                  </a:cubicBezTo>
                  <a:cubicBezTo>
                    <a:pt x="5545" y="5041"/>
                    <a:pt x="5545" y="5293"/>
                    <a:pt x="5419" y="5451"/>
                  </a:cubicBezTo>
                  <a:cubicBezTo>
                    <a:pt x="5073" y="5797"/>
                    <a:pt x="4600" y="5986"/>
                    <a:pt x="4096" y="5986"/>
                  </a:cubicBezTo>
                  <a:cubicBezTo>
                    <a:pt x="3592" y="5986"/>
                    <a:pt x="3119" y="5797"/>
                    <a:pt x="2804" y="5451"/>
                  </a:cubicBezTo>
                  <a:cubicBezTo>
                    <a:pt x="2647" y="5293"/>
                    <a:pt x="2647" y="5041"/>
                    <a:pt x="2804" y="4947"/>
                  </a:cubicBezTo>
                  <a:cubicBezTo>
                    <a:pt x="2883" y="4868"/>
                    <a:pt x="2977" y="4828"/>
                    <a:pt x="3068" y="4828"/>
                  </a:cubicBezTo>
                  <a:cubicBezTo>
                    <a:pt x="3159" y="4828"/>
                    <a:pt x="3245" y="4868"/>
                    <a:pt x="3308" y="4947"/>
                  </a:cubicBezTo>
                  <a:cubicBezTo>
                    <a:pt x="3529" y="5151"/>
                    <a:pt x="3812" y="5254"/>
                    <a:pt x="4096" y="5254"/>
                  </a:cubicBezTo>
                  <a:cubicBezTo>
                    <a:pt x="4379" y="5254"/>
                    <a:pt x="4663" y="5151"/>
                    <a:pt x="4884" y="4947"/>
                  </a:cubicBezTo>
                  <a:cubicBezTo>
                    <a:pt x="4962" y="4868"/>
                    <a:pt x="5057" y="4828"/>
                    <a:pt x="5147" y="4828"/>
                  </a:cubicBezTo>
                  <a:close/>
                  <a:moveTo>
                    <a:pt x="2584" y="0"/>
                  </a:moveTo>
                  <a:cubicBezTo>
                    <a:pt x="1134" y="0"/>
                    <a:pt x="0" y="1197"/>
                    <a:pt x="0" y="2615"/>
                  </a:cubicBezTo>
                  <a:lnTo>
                    <a:pt x="0" y="4096"/>
                  </a:lnTo>
                  <a:cubicBezTo>
                    <a:pt x="0" y="4379"/>
                    <a:pt x="32" y="4695"/>
                    <a:pt x="63" y="4947"/>
                  </a:cubicBezTo>
                  <a:cubicBezTo>
                    <a:pt x="473" y="6837"/>
                    <a:pt x="2174" y="8255"/>
                    <a:pt x="4096" y="8255"/>
                  </a:cubicBezTo>
                  <a:cubicBezTo>
                    <a:pt x="6018" y="8255"/>
                    <a:pt x="7719" y="6837"/>
                    <a:pt x="8097" y="4947"/>
                  </a:cubicBezTo>
                  <a:cubicBezTo>
                    <a:pt x="8160" y="4695"/>
                    <a:pt x="8192" y="4411"/>
                    <a:pt x="8192" y="4096"/>
                  </a:cubicBezTo>
                  <a:lnTo>
                    <a:pt x="8192" y="2615"/>
                  </a:lnTo>
                  <a:cubicBezTo>
                    <a:pt x="8192" y="1197"/>
                    <a:pt x="7057" y="0"/>
                    <a:pt x="55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1" name="Google Shape;8851;p86"/>
            <p:cNvSpPr/>
            <p:nvPr/>
          </p:nvSpPr>
          <p:spPr>
            <a:xfrm>
              <a:off x="-55203525" y="4027500"/>
              <a:ext cx="317425" cy="196925"/>
            </a:xfrm>
            <a:custGeom>
              <a:avLst/>
              <a:gdLst/>
              <a:ahLst/>
              <a:cxnLst/>
              <a:rect l="l" t="t" r="r" b="b"/>
              <a:pathLst>
                <a:path w="12697" h="7877" extrusionOk="0">
                  <a:moveTo>
                    <a:pt x="4443" y="0"/>
                  </a:moveTo>
                  <a:cubicBezTo>
                    <a:pt x="1828" y="851"/>
                    <a:pt x="0" y="3277"/>
                    <a:pt x="0" y="6049"/>
                  </a:cubicBezTo>
                  <a:cubicBezTo>
                    <a:pt x="0" y="6994"/>
                    <a:pt x="725" y="7782"/>
                    <a:pt x="1639" y="7877"/>
                  </a:cubicBezTo>
                  <a:cubicBezTo>
                    <a:pt x="1639" y="7845"/>
                    <a:pt x="1607" y="7814"/>
                    <a:pt x="1607" y="7782"/>
                  </a:cubicBezTo>
                  <a:cubicBezTo>
                    <a:pt x="1513" y="7499"/>
                    <a:pt x="1513" y="7120"/>
                    <a:pt x="1513" y="6774"/>
                  </a:cubicBezTo>
                  <a:lnTo>
                    <a:pt x="1513" y="5293"/>
                  </a:lnTo>
                  <a:cubicBezTo>
                    <a:pt x="1513" y="3434"/>
                    <a:pt x="3025" y="1922"/>
                    <a:pt x="4884" y="1922"/>
                  </a:cubicBezTo>
                  <a:lnTo>
                    <a:pt x="7877" y="1922"/>
                  </a:lnTo>
                  <a:cubicBezTo>
                    <a:pt x="9704" y="1922"/>
                    <a:pt x="11216" y="3434"/>
                    <a:pt x="11216" y="5293"/>
                  </a:cubicBezTo>
                  <a:lnTo>
                    <a:pt x="11216" y="6774"/>
                  </a:lnTo>
                  <a:cubicBezTo>
                    <a:pt x="11216" y="7120"/>
                    <a:pt x="11185" y="7436"/>
                    <a:pt x="11090" y="7782"/>
                  </a:cubicBezTo>
                  <a:cubicBezTo>
                    <a:pt x="11090" y="7814"/>
                    <a:pt x="11059" y="7845"/>
                    <a:pt x="11059" y="7877"/>
                  </a:cubicBezTo>
                  <a:cubicBezTo>
                    <a:pt x="11972" y="7782"/>
                    <a:pt x="12697" y="6994"/>
                    <a:pt x="12697" y="6049"/>
                  </a:cubicBezTo>
                  <a:cubicBezTo>
                    <a:pt x="12697" y="3277"/>
                    <a:pt x="10870" y="851"/>
                    <a:pt x="8255" y="0"/>
                  </a:cubicBezTo>
                  <a:cubicBezTo>
                    <a:pt x="8223" y="189"/>
                    <a:pt x="8129" y="441"/>
                    <a:pt x="8034" y="599"/>
                  </a:cubicBezTo>
                  <a:cubicBezTo>
                    <a:pt x="7751" y="977"/>
                    <a:pt x="7310" y="1229"/>
                    <a:pt x="6805" y="1229"/>
                  </a:cubicBezTo>
                  <a:lnTo>
                    <a:pt x="5892" y="1229"/>
                  </a:lnTo>
                  <a:cubicBezTo>
                    <a:pt x="5419" y="1229"/>
                    <a:pt x="4947" y="977"/>
                    <a:pt x="4663" y="599"/>
                  </a:cubicBezTo>
                  <a:cubicBezTo>
                    <a:pt x="4569" y="410"/>
                    <a:pt x="4474" y="189"/>
                    <a:pt x="44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2" name="Google Shape;8852;p86"/>
            <p:cNvSpPr/>
            <p:nvPr/>
          </p:nvSpPr>
          <p:spPr>
            <a:xfrm>
              <a:off x="-55128700" y="3983400"/>
              <a:ext cx="166200" cy="54350"/>
            </a:xfrm>
            <a:custGeom>
              <a:avLst/>
              <a:gdLst/>
              <a:ahLst/>
              <a:cxnLst/>
              <a:rect l="l" t="t" r="r" b="b"/>
              <a:pathLst>
                <a:path w="6648" h="2174" extrusionOk="0">
                  <a:moveTo>
                    <a:pt x="3088" y="0"/>
                  </a:moveTo>
                  <a:cubicBezTo>
                    <a:pt x="2836" y="0"/>
                    <a:pt x="2584" y="158"/>
                    <a:pt x="2458" y="347"/>
                  </a:cubicBezTo>
                  <a:lnTo>
                    <a:pt x="347" y="347"/>
                  </a:lnTo>
                  <a:cubicBezTo>
                    <a:pt x="158" y="347"/>
                    <a:pt x="0" y="504"/>
                    <a:pt x="0" y="725"/>
                  </a:cubicBezTo>
                  <a:cubicBezTo>
                    <a:pt x="0" y="914"/>
                    <a:pt x="158" y="1071"/>
                    <a:pt x="347" y="1071"/>
                  </a:cubicBezTo>
                  <a:lnTo>
                    <a:pt x="2206" y="1071"/>
                  </a:lnTo>
                  <a:lnTo>
                    <a:pt x="2143" y="1197"/>
                  </a:lnTo>
                  <a:cubicBezTo>
                    <a:pt x="1985" y="1670"/>
                    <a:pt x="2363" y="2174"/>
                    <a:pt x="2867" y="2174"/>
                  </a:cubicBezTo>
                  <a:lnTo>
                    <a:pt x="3781" y="2174"/>
                  </a:lnTo>
                  <a:cubicBezTo>
                    <a:pt x="4285" y="2174"/>
                    <a:pt x="4632" y="1670"/>
                    <a:pt x="4474" y="1197"/>
                  </a:cubicBezTo>
                  <a:lnTo>
                    <a:pt x="4443" y="1071"/>
                  </a:lnTo>
                  <a:lnTo>
                    <a:pt x="6301" y="1071"/>
                  </a:lnTo>
                  <a:cubicBezTo>
                    <a:pt x="6490" y="1071"/>
                    <a:pt x="6648" y="914"/>
                    <a:pt x="6648" y="725"/>
                  </a:cubicBezTo>
                  <a:cubicBezTo>
                    <a:pt x="6648" y="504"/>
                    <a:pt x="6490" y="347"/>
                    <a:pt x="6301" y="347"/>
                  </a:cubicBezTo>
                  <a:lnTo>
                    <a:pt x="4159" y="347"/>
                  </a:lnTo>
                  <a:cubicBezTo>
                    <a:pt x="4033" y="126"/>
                    <a:pt x="3812" y="0"/>
                    <a:pt x="35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3" name="Google Shape;8853;p86"/>
          <p:cNvGrpSpPr/>
          <p:nvPr/>
        </p:nvGrpSpPr>
        <p:grpSpPr>
          <a:xfrm>
            <a:off x="6639727" y="2748842"/>
            <a:ext cx="335930" cy="358971"/>
            <a:chOff x="-53232900" y="3192625"/>
            <a:chExt cx="298525" cy="319000"/>
          </a:xfrm>
          <a:solidFill>
            <a:srgbClr val="00B050"/>
          </a:solidFill>
        </p:grpSpPr>
        <p:sp>
          <p:nvSpPr>
            <p:cNvPr id="8854" name="Google Shape;8854;p86"/>
            <p:cNvSpPr/>
            <p:nvPr/>
          </p:nvSpPr>
          <p:spPr>
            <a:xfrm>
              <a:off x="-52972975" y="3315500"/>
              <a:ext cx="37825" cy="55925"/>
            </a:xfrm>
            <a:custGeom>
              <a:avLst/>
              <a:gdLst/>
              <a:ahLst/>
              <a:cxnLst/>
              <a:rect l="l" t="t" r="r" b="b"/>
              <a:pathLst>
                <a:path w="1513" h="2237" extrusionOk="0">
                  <a:moveTo>
                    <a:pt x="0" y="0"/>
                  </a:moveTo>
                  <a:lnTo>
                    <a:pt x="0" y="2048"/>
                  </a:lnTo>
                  <a:cubicBezTo>
                    <a:pt x="252" y="2142"/>
                    <a:pt x="505" y="2237"/>
                    <a:pt x="788" y="2237"/>
                  </a:cubicBezTo>
                  <a:lnTo>
                    <a:pt x="1135" y="2237"/>
                  </a:lnTo>
                  <a:cubicBezTo>
                    <a:pt x="1355" y="2237"/>
                    <a:pt x="1513" y="2079"/>
                    <a:pt x="1513" y="1859"/>
                  </a:cubicBezTo>
                  <a:lnTo>
                    <a:pt x="1513" y="1512"/>
                  </a:lnTo>
                  <a:cubicBezTo>
                    <a:pt x="1513" y="693"/>
                    <a:pt x="820" y="0"/>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5" name="Google Shape;8855;p86"/>
            <p:cNvSpPr/>
            <p:nvPr/>
          </p:nvSpPr>
          <p:spPr>
            <a:xfrm>
              <a:off x="-52978500" y="3259575"/>
              <a:ext cx="44125" cy="55950"/>
            </a:xfrm>
            <a:custGeom>
              <a:avLst/>
              <a:gdLst/>
              <a:ahLst/>
              <a:cxnLst/>
              <a:rect l="l" t="t" r="r" b="b"/>
              <a:pathLst>
                <a:path w="1765" h="2238" extrusionOk="0">
                  <a:moveTo>
                    <a:pt x="1041" y="0"/>
                  </a:moveTo>
                  <a:cubicBezTo>
                    <a:pt x="663" y="0"/>
                    <a:pt x="253" y="158"/>
                    <a:pt x="1" y="441"/>
                  </a:cubicBezTo>
                  <a:cubicBezTo>
                    <a:pt x="190" y="977"/>
                    <a:pt x="316" y="1607"/>
                    <a:pt x="316" y="2237"/>
                  </a:cubicBezTo>
                  <a:cubicBezTo>
                    <a:pt x="1104" y="2206"/>
                    <a:pt x="1765" y="1544"/>
                    <a:pt x="1765" y="725"/>
                  </a:cubicBezTo>
                  <a:lnTo>
                    <a:pt x="1765" y="378"/>
                  </a:lnTo>
                  <a:cubicBezTo>
                    <a:pt x="1765" y="158"/>
                    <a:pt x="1608" y="0"/>
                    <a:pt x="14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6" name="Google Shape;8856;p86"/>
            <p:cNvSpPr/>
            <p:nvPr/>
          </p:nvSpPr>
          <p:spPr>
            <a:xfrm>
              <a:off x="-53232900" y="3324950"/>
              <a:ext cx="242625" cy="55925"/>
            </a:xfrm>
            <a:custGeom>
              <a:avLst/>
              <a:gdLst/>
              <a:ahLst/>
              <a:cxnLst/>
              <a:rect l="l" t="t" r="r" b="b"/>
              <a:pathLst>
                <a:path w="9705" h="2237" extrusionOk="0">
                  <a:moveTo>
                    <a:pt x="3340" y="756"/>
                  </a:moveTo>
                  <a:cubicBezTo>
                    <a:pt x="3561" y="756"/>
                    <a:pt x="3718" y="914"/>
                    <a:pt x="3718" y="1103"/>
                  </a:cubicBezTo>
                  <a:cubicBezTo>
                    <a:pt x="3718" y="1292"/>
                    <a:pt x="3561" y="1449"/>
                    <a:pt x="3340" y="1449"/>
                  </a:cubicBezTo>
                  <a:cubicBezTo>
                    <a:pt x="3151" y="1449"/>
                    <a:pt x="2994" y="1292"/>
                    <a:pt x="2994" y="1103"/>
                  </a:cubicBezTo>
                  <a:cubicBezTo>
                    <a:pt x="2962" y="914"/>
                    <a:pt x="3151" y="756"/>
                    <a:pt x="3340" y="756"/>
                  </a:cubicBezTo>
                  <a:close/>
                  <a:moveTo>
                    <a:pt x="6333" y="756"/>
                  </a:moveTo>
                  <a:cubicBezTo>
                    <a:pt x="6554" y="756"/>
                    <a:pt x="6711" y="914"/>
                    <a:pt x="6711" y="1103"/>
                  </a:cubicBezTo>
                  <a:cubicBezTo>
                    <a:pt x="6711" y="1292"/>
                    <a:pt x="6554" y="1449"/>
                    <a:pt x="6333" y="1449"/>
                  </a:cubicBezTo>
                  <a:cubicBezTo>
                    <a:pt x="6144" y="1449"/>
                    <a:pt x="5987" y="1292"/>
                    <a:pt x="5987" y="1103"/>
                  </a:cubicBezTo>
                  <a:cubicBezTo>
                    <a:pt x="5955" y="914"/>
                    <a:pt x="6113" y="756"/>
                    <a:pt x="6333" y="756"/>
                  </a:cubicBezTo>
                  <a:close/>
                  <a:moveTo>
                    <a:pt x="1" y="0"/>
                  </a:moveTo>
                  <a:lnTo>
                    <a:pt x="1" y="2237"/>
                  </a:lnTo>
                  <a:lnTo>
                    <a:pt x="9704" y="2237"/>
                  </a:lnTo>
                  <a:lnTo>
                    <a:pt x="97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7" name="Google Shape;8857;p86"/>
            <p:cNvSpPr/>
            <p:nvPr/>
          </p:nvSpPr>
          <p:spPr>
            <a:xfrm>
              <a:off x="-53232100" y="3399775"/>
              <a:ext cx="241825" cy="111850"/>
            </a:xfrm>
            <a:custGeom>
              <a:avLst/>
              <a:gdLst/>
              <a:ahLst/>
              <a:cxnLst/>
              <a:rect l="l" t="t" r="r" b="b"/>
              <a:pathLst>
                <a:path w="9673" h="4474" extrusionOk="0">
                  <a:moveTo>
                    <a:pt x="0" y="0"/>
                  </a:moveTo>
                  <a:cubicBezTo>
                    <a:pt x="158" y="2457"/>
                    <a:pt x="2269" y="4474"/>
                    <a:pt x="4821" y="4474"/>
                  </a:cubicBezTo>
                  <a:cubicBezTo>
                    <a:pt x="7372" y="4474"/>
                    <a:pt x="9452" y="2457"/>
                    <a:pt x="96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8" name="Google Shape;8858;p86"/>
            <p:cNvSpPr/>
            <p:nvPr/>
          </p:nvSpPr>
          <p:spPr>
            <a:xfrm>
              <a:off x="-53134450" y="3287125"/>
              <a:ext cx="44125" cy="18925"/>
            </a:xfrm>
            <a:custGeom>
              <a:avLst/>
              <a:gdLst/>
              <a:ahLst/>
              <a:cxnLst/>
              <a:rect l="l" t="t" r="r" b="b"/>
              <a:pathLst>
                <a:path w="1765" h="757" extrusionOk="0">
                  <a:moveTo>
                    <a:pt x="1" y="1"/>
                  </a:moveTo>
                  <a:lnTo>
                    <a:pt x="410" y="757"/>
                  </a:lnTo>
                  <a:lnTo>
                    <a:pt x="1419" y="757"/>
                  </a:lnTo>
                  <a:lnTo>
                    <a:pt x="176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9" name="Google Shape;8859;p86"/>
            <p:cNvSpPr/>
            <p:nvPr/>
          </p:nvSpPr>
          <p:spPr>
            <a:xfrm>
              <a:off x="-53232900" y="3287125"/>
              <a:ext cx="86675" cy="18925"/>
            </a:xfrm>
            <a:custGeom>
              <a:avLst/>
              <a:gdLst/>
              <a:ahLst/>
              <a:cxnLst/>
              <a:rect l="l" t="t" r="r" b="b"/>
              <a:pathLst>
                <a:path w="3467" h="757" extrusionOk="0">
                  <a:moveTo>
                    <a:pt x="127" y="1"/>
                  </a:moveTo>
                  <a:cubicBezTo>
                    <a:pt x="95" y="253"/>
                    <a:pt x="32" y="473"/>
                    <a:pt x="1" y="757"/>
                  </a:cubicBezTo>
                  <a:lnTo>
                    <a:pt x="3466" y="757"/>
                  </a:lnTo>
                  <a:lnTo>
                    <a:pt x="312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86"/>
            <p:cNvSpPr/>
            <p:nvPr/>
          </p:nvSpPr>
          <p:spPr>
            <a:xfrm>
              <a:off x="-53078525" y="3287125"/>
              <a:ext cx="86675" cy="18925"/>
            </a:xfrm>
            <a:custGeom>
              <a:avLst/>
              <a:gdLst/>
              <a:ahLst/>
              <a:cxnLst/>
              <a:rect l="l" t="t" r="r" b="b"/>
              <a:pathLst>
                <a:path w="3467" h="757" extrusionOk="0">
                  <a:moveTo>
                    <a:pt x="379" y="1"/>
                  </a:moveTo>
                  <a:lnTo>
                    <a:pt x="1" y="757"/>
                  </a:lnTo>
                  <a:lnTo>
                    <a:pt x="3466" y="757"/>
                  </a:lnTo>
                  <a:cubicBezTo>
                    <a:pt x="3466" y="536"/>
                    <a:pt x="3435" y="253"/>
                    <a:pt x="33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1" name="Google Shape;8861;p86"/>
            <p:cNvSpPr/>
            <p:nvPr/>
          </p:nvSpPr>
          <p:spPr>
            <a:xfrm>
              <a:off x="-53224225" y="3192625"/>
              <a:ext cx="223700" cy="74850"/>
            </a:xfrm>
            <a:custGeom>
              <a:avLst/>
              <a:gdLst/>
              <a:ahLst/>
              <a:cxnLst/>
              <a:rect l="l" t="t" r="r" b="b"/>
              <a:pathLst>
                <a:path w="8948" h="2994" extrusionOk="0">
                  <a:moveTo>
                    <a:pt x="4506" y="0"/>
                  </a:moveTo>
                  <a:cubicBezTo>
                    <a:pt x="2489" y="0"/>
                    <a:pt x="756" y="1260"/>
                    <a:pt x="0" y="2993"/>
                  </a:cubicBezTo>
                  <a:lnTo>
                    <a:pt x="8948" y="2993"/>
                  </a:lnTo>
                  <a:cubicBezTo>
                    <a:pt x="8255" y="1260"/>
                    <a:pt x="6522" y="0"/>
                    <a:pt x="45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2" name="Google Shape;8862;p86"/>
          <p:cNvGrpSpPr/>
          <p:nvPr/>
        </p:nvGrpSpPr>
        <p:grpSpPr>
          <a:xfrm>
            <a:off x="6629093" y="3219816"/>
            <a:ext cx="357198" cy="356326"/>
            <a:chOff x="-53242350" y="3584850"/>
            <a:chExt cx="317425" cy="316650"/>
          </a:xfrm>
          <a:solidFill>
            <a:srgbClr val="00B050"/>
          </a:solidFill>
        </p:grpSpPr>
        <p:sp>
          <p:nvSpPr>
            <p:cNvPr id="8863" name="Google Shape;8863;p86"/>
            <p:cNvSpPr/>
            <p:nvPr/>
          </p:nvSpPr>
          <p:spPr>
            <a:xfrm>
              <a:off x="-53202975" y="3584850"/>
              <a:ext cx="237900" cy="98475"/>
            </a:xfrm>
            <a:custGeom>
              <a:avLst/>
              <a:gdLst/>
              <a:ahLst/>
              <a:cxnLst/>
              <a:rect l="l" t="t" r="r" b="b"/>
              <a:pathLst>
                <a:path w="9516" h="3939" extrusionOk="0">
                  <a:moveTo>
                    <a:pt x="4758" y="1"/>
                  </a:moveTo>
                  <a:cubicBezTo>
                    <a:pt x="2395" y="1"/>
                    <a:pt x="411" y="1702"/>
                    <a:pt x="1" y="3939"/>
                  </a:cubicBezTo>
                  <a:cubicBezTo>
                    <a:pt x="190" y="3781"/>
                    <a:pt x="474" y="3687"/>
                    <a:pt x="694" y="3655"/>
                  </a:cubicBezTo>
                  <a:cubicBezTo>
                    <a:pt x="2033" y="3435"/>
                    <a:pt x="3396" y="3324"/>
                    <a:pt x="4758" y="3324"/>
                  </a:cubicBezTo>
                  <a:cubicBezTo>
                    <a:pt x="6121" y="3324"/>
                    <a:pt x="7483" y="3435"/>
                    <a:pt x="8822" y="3655"/>
                  </a:cubicBezTo>
                  <a:cubicBezTo>
                    <a:pt x="9074" y="3687"/>
                    <a:pt x="9326" y="3813"/>
                    <a:pt x="9515" y="3939"/>
                  </a:cubicBezTo>
                  <a:cubicBezTo>
                    <a:pt x="9074" y="1702"/>
                    <a:pt x="7121" y="1"/>
                    <a:pt x="47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4" name="Google Shape;8864;p86"/>
            <p:cNvSpPr/>
            <p:nvPr/>
          </p:nvSpPr>
          <p:spPr>
            <a:xfrm>
              <a:off x="-53242350" y="3711650"/>
              <a:ext cx="80350" cy="155975"/>
            </a:xfrm>
            <a:custGeom>
              <a:avLst/>
              <a:gdLst/>
              <a:ahLst/>
              <a:cxnLst/>
              <a:rect l="l" t="t" r="r" b="b"/>
              <a:pathLst>
                <a:path w="3214" h="6239" extrusionOk="0">
                  <a:moveTo>
                    <a:pt x="820" y="1"/>
                  </a:moveTo>
                  <a:cubicBezTo>
                    <a:pt x="316" y="442"/>
                    <a:pt x="1" y="1041"/>
                    <a:pt x="1" y="1734"/>
                  </a:cubicBezTo>
                  <a:cubicBezTo>
                    <a:pt x="1" y="2395"/>
                    <a:pt x="316" y="2994"/>
                    <a:pt x="788" y="3403"/>
                  </a:cubicBezTo>
                  <a:lnTo>
                    <a:pt x="788" y="5136"/>
                  </a:lnTo>
                  <a:cubicBezTo>
                    <a:pt x="788" y="5766"/>
                    <a:pt x="1292" y="6239"/>
                    <a:pt x="1891" y="6239"/>
                  </a:cubicBezTo>
                  <a:lnTo>
                    <a:pt x="3214" y="6239"/>
                  </a:lnTo>
                  <a:cubicBezTo>
                    <a:pt x="3057" y="6081"/>
                    <a:pt x="2742" y="5609"/>
                    <a:pt x="2679" y="5451"/>
                  </a:cubicBezTo>
                  <a:lnTo>
                    <a:pt x="1828" y="5451"/>
                  </a:lnTo>
                  <a:cubicBezTo>
                    <a:pt x="1639" y="5451"/>
                    <a:pt x="1481" y="5294"/>
                    <a:pt x="1481" y="5073"/>
                  </a:cubicBezTo>
                  <a:lnTo>
                    <a:pt x="1481" y="2805"/>
                  </a:lnTo>
                  <a:cubicBezTo>
                    <a:pt x="1103" y="2490"/>
                    <a:pt x="820" y="2049"/>
                    <a:pt x="788" y="1545"/>
                  </a:cubicBezTo>
                  <a:cubicBezTo>
                    <a:pt x="788" y="1513"/>
                    <a:pt x="725" y="1419"/>
                    <a:pt x="725" y="1356"/>
                  </a:cubicBezTo>
                  <a:lnTo>
                    <a:pt x="725" y="411"/>
                  </a:lnTo>
                  <a:cubicBezTo>
                    <a:pt x="725" y="348"/>
                    <a:pt x="788" y="158"/>
                    <a:pt x="8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5" name="Google Shape;8865;p86"/>
            <p:cNvSpPr/>
            <p:nvPr/>
          </p:nvSpPr>
          <p:spPr>
            <a:xfrm>
              <a:off x="-53206125" y="3686850"/>
              <a:ext cx="243400" cy="84700"/>
            </a:xfrm>
            <a:custGeom>
              <a:avLst/>
              <a:gdLst/>
              <a:ahLst/>
              <a:cxnLst/>
              <a:rect l="l" t="t" r="r" b="b"/>
              <a:pathLst>
                <a:path w="9736" h="3388" extrusionOk="0">
                  <a:moveTo>
                    <a:pt x="4857" y="1"/>
                  </a:moveTo>
                  <a:cubicBezTo>
                    <a:pt x="3545" y="1"/>
                    <a:pt x="2238" y="111"/>
                    <a:pt x="946" y="331"/>
                  </a:cubicBezTo>
                  <a:cubicBezTo>
                    <a:pt x="442" y="394"/>
                    <a:pt x="1" y="867"/>
                    <a:pt x="1" y="1434"/>
                  </a:cubicBezTo>
                  <a:lnTo>
                    <a:pt x="1" y="2285"/>
                  </a:lnTo>
                  <a:cubicBezTo>
                    <a:pt x="1" y="2915"/>
                    <a:pt x="505" y="3387"/>
                    <a:pt x="1104" y="3387"/>
                  </a:cubicBezTo>
                  <a:lnTo>
                    <a:pt x="3782" y="3387"/>
                  </a:lnTo>
                  <a:cubicBezTo>
                    <a:pt x="3876" y="3387"/>
                    <a:pt x="3971" y="3356"/>
                    <a:pt x="4065" y="3261"/>
                  </a:cubicBezTo>
                  <a:lnTo>
                    <a:pt x="4569" y="2757"/>
                  </a:lnTo>
                  <a:cubicBezTo>
                    <a:pt x="4648" y="2678"/>
                    <a:pt x="4750" y="2639"/>
                    <a:pt x="4845" y="2639"/>
                  </a:cubicBezTo>
                  <a:cubicBezTo>
                    <a:pt x="4939" y="2639"/>
                    <a:pt x="5026" y="2678"/>
                    <a:pt x="5073" y="2757"/>
                  </a:cubicBezTo>
                  <a:lnTo>
                    <a:pt x="5609" y="3261"/>
                  </a:lnTo>
                  <a:cubicBezTo>
                    <a:pt x="5672" y="3356"/>
                    <a:pt x="5766" y="3387"/>
                    <a:pt x="5861" y="3387"/>
                  </a:cubicBezTo>
                  <a:lnTo>
                    <a:pt x="8539" y="3387"/>
                  </a:lnTo>
                  <a:cubicBezTo>
                    <a:pt x="9169" y="3387"/>
                    <a:pt x="9641" y="2883"/>
                    <a:pt x="9641" y="2285"/>
                  </a:cubicBezTo>
                  <a:lnTo>
                    <a:pt x="9641" y="1434"/>
                  </a:lnTo>
                  <a:lnTo>
                    <a:pt x="9736" y="1434"/>
                  </a:lnTo>
                  <a:cubicBezTo>
                    <a:pt x="9736" y="867"/>
                    <a:pt x="9295" y="394"/>
                    <a:pt x="8791" y="331"/>
                  </a:cubicBezTo>
                  <a:cubicBezTo>
                    <a:pt x="7483" y="111"/>
                    <a:pt x="6168" y="1"/>
                    <a:pt x="48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6" name="Google Shape;8866;p86"/>
            <p:cNvSpPr/>
            <p:nvPr/>
          </p:nvSpPr>
          <p:spPr>
            <a:xfrm>
              <a:off x="-53186425" y="3775450"/>
              <a:ext cx="205600" cy="126050"/>
            </a:xfrm>
            <a:custGeom>
              <a:avLst/>
              <a:gdLst/>
              <a:ahLst/>
              <a:cxnLst/>
              <a:rect l="l" t="t" r="r" b="b"/>
              <a:pathLst>
                <a:path w="8224" h="5042" extrusionOk="0">
                  <a:moveTo>
                    <a:pt x="5148" y="1710"/>
                  </a:moveTo>
                  <a:cubicBezTo>
                    <a:pt x="5238" y="1710"/>
                    <a:pt x="5325" y="1749"/>
                    <a:pt x="5388" y="1828"/>
                  </a:cubicBezTo>
                  <a:cubicBezTo>
                    <a:pt x="5545" y="1954"/>
                    <a:pt x="5545" y="2175"/>
                    <a:pt x="5419" y="2332"/>
                  </a:cubicBezTo>
                  <a:cubicBezTo>
                    <a:pt x="5073" y="2679"/>
                    <a:pt x="4600" y="2868"/>
                    <a:pt x="4128" y="2868"/>
                  </a:cubicBezTo>
                  <a:cubicBezTo>
                    <a:pt x="3624" y="2868"/>
                    <a:pt x="3151" y="2679"/>
                    <a:pt x="2805" y="2332"/>
                  </a:cubicBezTo>
                  <a:cubicBezTo>
                    <a:pt x="2647" y="2175"/>
                    <a:pt x="2647" y="1954"/>
                    <a:pt x="2805" y="1828"/>
                  </a:cubicBezTo>
                  <a:cubicBezTo>
                    <a:pt x="2883" y="1749"/>
                    <a:pt x="2978" y="1710"/>
                    <a:pt x="3068" y="1710"/>
                  </a:cubicBezTo>
                  <a:cubicBezTo>
                    <a:pt x="3159" y="1710"/>
                    <a:pt x="3246" y="1749"/>
                    <a:pt x="3309" y="1828"/>
                  </a:cubicBezTo>
                  <a:cubicBezTo>
                    <a:pt x="3529" y="2049"/>
                    <a:pt x="3813" y="2159"/>
                    <a:pt x="4096" y="2159"/>
                  </a:cubicBezTo>
                  <a:cubicBezTo>
                    <a:pt x="4380" y="2159"/>
                    <a:pt x="4663" y="2049"/>
                    <a:pt x="4884" y="1828"/>
                  </a:cubicBezTo>
                  <a:cubicBezTo>
                    <a:pt x="4963" y="1749"/>
                    <a:pt x="5057" y="1710"/>
                    <a:pt x="5148" y="1710"/>
                  </a:cubicBezTo>
                  <a:close/>
                  <a:moveTo>
                    <a:pt x="4096" y="1"/>
                  </a:moveTo>
                  <a:lnTo>
                    <a:pt x="3813" y="284"/>
                  </a:lnTo>
                  <a:cubicBezTo>
                    <a:pt x="3624" y="473"/>
                    <a:pt x="3309" y="599"/>
                    <a:pt x="3025" y="599"/>
                  </a:cubicBezTo>
                  <a:lnTo>
                    <a:pt x="1" y="599"/>
                  </a:lnTo>
                  <a:lnTo>
                    <a:pt x="1" y="1009"/>
                  </a:lnTo>
                  <a:cubicBezTo>
                    <a:pt x="1" y="1671"/>
                    <a:pt x="158" y="2301"/>
                    <a:pt x="473" y="2836"/>
                  </a:cubicBezTo>
                  <a:lnTo>
                    <a:pt x="2647" y="2836"/>
                  </a:lnTo>
                  <a:cubicBezTo>
                    <a:pt x="2836" y="2836"/>
                    <a:pt x="2994" y="2994"/>
                    <a:pt x="2994" y="3183"/>
                  </a:cubicBezTo>
                  <a:cubicBezTo>
                    <a:pt x="2994" y="3403"/>
                    <a:pt x="2836" y="3561"/>
                    <a:pt x="2647" y="3561"/>
                  </a:cubicBezTo>
                  <a:lnTo>
                    <a:pt x="977" y="3561"/>
                  </a:lnTo>
                  <a:cubicBezTo>
                    <a:pt x="1733" y="4506"/>
                    <a:pt x="2962" y="5042"/>
                    <a:pt x="4128" y="5042"/>
                  </a:cubicBezTo>
                  <a:cubicBezTo>
                    <a:pt x="6428" y="5042"/>
                    <a:pt x="8223" y="3151"/>
                    <a:pt x="8223" y="946"/>
                  </a:cubicBezTo>
                  <a:lnTo>
                    <a:pt x="8223" y="568"/>
                  </a:lnTo>
                  <a:lnTo>
                    <a:pt x="5199" y="568"/>
                  </a:lnTo>
                  <a:cubicBezTo>
                    <a:pt x="5163" y="571"/>
                    <a:pt x="5128" y="573"/>
                    <a:pt x="5094" y="573"/>
                  </a:cubicBezTo>
                  <a:cubicBezTo>
                    <a:pt x="4795" y="573"/>
                    <a:pt x="4549" y="454"/>
                    <a:pt x="4380" y="284"/>
                  </a:cubicBezTo>
                  <a:lnTo>
                    <a:pt x="409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7" name="Google Shape;8867;p86"/>
            <p:cNvSpPr/>
            <p:nvPr/>
          </p:nvSpPr>
          <p:spPr>
            <a:xfrm>
              <a:off x="-52962725" y="3710875"/>
              <a:ext cx="37800" cy="95325"/>
            </a:xfrm>
            <a:custGeom>
              <a:avLst/>
              <a:gdLst/>
              <a:ahLst/>
              <a:cxnLst/>
              <a:rect l="l" t="t" r="r" b="b"/>
              <a:pathLst>
                <a:path w="1512" h="3813" extrusionOk="0">
                  <a:moveTo>
                    <a:pt x="662" y="0"/>
                  </a:moveTo>
                  <a:lnTo>
                    <a:pt x="662" y="0"/>
                  </a:lnTo>
                  <a:cubicBezTo>
                    <a:pt x="693" y="158"/>
                    <a:pt x="725" y="347"/>
                    <a:pt x="725" y="379"/>
                  </a:cubicBezTo>
                  <a:lnTo>
                    <a:pt x="725" y="1387"/>
                  </a:lnTo>
                  <a:cubicBezTo>
                    <a:pt x="725" y="1481"/>
                    <a:pt x="725" y="1513"/>
                    <a:pt x="693" y="1576"/>
                  </a:cubicBezTo>
                  <a:cubicBezTo>
                    <a:pt x="662" y="2080"/>
                    <a:pt x="378" y="2552"/>
                    <a:pt x="0" y="2836"/>
                  </a:cubicBezTo>
                  <a:lnTo>
                    <a:pt x="0" y="3561"/>
                  </a:lnTo>
                  <a:lnTo>
                    <a:pt x="0" y="3813"/>
                  </a:lnTo>
                  <a:cubicBezTo>
                    <a:pt x="851" y="3497"/>
                    <a:pt x="1512" y="2678"/>
                    <a:pt x="1512" y="1733"/>
                  </a:cubicBezTo>
                  <a:cubicBezTo>
                    <a:pt x="1512" y="1009"/>
                    <a:pt x="1166" y="379"/>
                    <a:pt x="6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8" name="Google Shape;8868;p86"/>
          <p:cNvGrpSpPr/>
          <p:nvPr/>
        </p:nvGrpSpPr>
        <p:grpSpPr>
          <a:xfrm>
            <a:off x="6650362" y="3682517"/>
            <a:ext cx="314662" cy="358999"/>
            <a:chOff x="-53224225" y="3976300"/>
            <a:chExt cx="279625" cy="319025"/>
          </a:xfrm>
          <a:solidFill>
            <a:srgbClr val="00B050"/>
          </a:solidFill>
        </p:grpSpPr>
        <p:sp>
          <p:nvSpPr>
            <p:cNvPr id="8869" name="Google Shape;8869;p86"/>
            <p:cNvSpPr/>
            <p:nvPr/>
          </p:nvSpPr>
          <p:spPr>
            <a:xfrm>
              <a:off x="-53224225" y="4132250"/>
              <a:ext cx="18925" cy="63825"/>
            </a:xfrm>
            <a:custGeom>
              <a:avLst/>
              <a:gdLst/>
              <a:ahLst/>
              <a:cxnLst/>
              <a:rect l="l" t="t" r="r" b="b"/>
              <a:pathLst>
                <a:path w="757" h="2553" extrusionOk="0">
                  <a:moveTo>
                    <a:pt x="756" y="1"/>
                  </a:moveTo>
                  <a:cubicBezTo>
                    <a:pt x="315" y="284"/>
                    <a:pt x="0" y="757"/>
                    <a:pt x="0" y="1292"/>
                  </a:cubicBezTo>
                  <a:cubicBezTo>
                    <a:pt x="0" y="1796"/>
                    <a:pt x="315" y="2269"/>
                    <a:pt x="756" y="2552"/>
                  </a:cubicBezTo>
                  <a:lnTo>
                    <a:pt x="756" y="2395"/>
                  </a:lnTo>
                  <a:lnTo>
                    <a:pt x="7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0" name="Google Shape;8870;p86"/>
            <p:cNvSpPr/>
            <p:nvPr/>
          </p:nvSpPr>
          <p:spPr>
            <a:xfrm>
              <a:off x="-53185625" y="4014900"/>
              <a:ext cx="204800" cy="117375"/>
            </a:xfrm>
            <a:custGeom>
              <a:avLst/>
              <a:gdLst/>
              <a:ahLst/>
              <a:cxnLst/>
              <a:rect l="l" t="t" r="r" b="b"/>
              <a:pathLst>
                <a:path w="8192" h="4695" extrusionOk="0">
                  <a:moveTo>
                    <a:pt x="4096" y="0"/>
                  </a:moveTo>
                  <a:cubicBezTo>
                    <a:pt x="1859" y="0"/>
                    <a:pt x="0" y="1859"/>
                    <a:pt x="0" y="4096"/>
                  </a:cubicBezTo>
                  <a:lnTo>
                    <a:pt x="0" y="4695"/>
                  </a:lnTo>
                  <a:lnTo>
                    <a:pt x="1638" y="3088"/>
                  </a:lnTo>
                  <a:cubicBezTo>
                    <a:pt x="1675" y="3014"/>
                    <a:pt x="1755" y="2983"/>
                    <a:pt x="1847" y="2983"/>
                  </a:cubicBezTo>
                  <a:cubicBezTo>
                    <a:pt x="1912" y="2983"/>
                    <a:pt x="1983" y="2999"/>
                    <a:pt x="2048" y="3025"/>
                  </a:cubicBezTo>
                  <a:cubicBezTo>
                    <a:pt x="2662" y="3450"/>
                    <a:pt x="3371" y="3663"/>
                    <a:pt x="4080" y="3663"/>
                  </a:cubicBezTo>
                  <a:cubicBezTo>
                    <a:pt x="4789" y="3663"/>
                    <a:pt x="5498" y="3450"/>
                    <a:pt x="6112" y="3025"/>
                  </a:cubicBezTo>
                  <a:cubicBezTo>
                    <a:pt x="6174" y="2987"/>
                    <a:pt x="6241" y="2970"/>
                    <a:pt x="6307" y="2970"/>
                  </a:cubicBezTo>
                  <a:cubicBezTo>
                    <a:pt x="6409" y="2970"/>
                    <a:pt x="6508" y="3011"/>
                    <a:pt x="6585" y="3088"/>
                  </a:cubicBezTo>
                  <a:lnTo>
                    <a:pt x="8191" y="4695"/>
                  </a:lnTo>
                  <a:lnTo>
                    <a:pt x="8191" y="4096"/>
                  </a:lnTo>
                  <a:cubicBezTo>
                    <a:pt x="8191" y="1859"/>
                    <a:pt x="6333" y="0"/>
                    <a:pt x="40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1" name="Google Shape;8871;p86"/>
            <p:cNvSpPr/>
            <p:nvPr/>
          </p:nvSpPr>
          <p:spPr>
            <a:xfrm>
              <a:off x="-53187200" y="4110200"/>
              <a:ext cx="205575" cy="185125"/>
            </a:xfrm>
            <a:custGeom>
              <a:avLst/>
              <a:gdLst/>
              <a:ahLst/>
              <a:cxnLst/>
              <a:rect l="l" t="t" r="r" b="b"/>
              <a:pathLst>
                <a:path w="8223" h="7405" extrusionOk="0">
                  <a:moveTo>
                    <a:pt x="2615" y="1418"/>
                  </a:moveTo>
                  <a:cubicBezTo>
                    <a:pt x="2836" y="1418"/>
                    <a:pt x="2993" y="1576"/>
                    <a:pt x="2993" y="1796"/>
                  </a:cubicBezTo>
                  <a:cubicBezTo>
                    <a:pt x="2993" y="1985"/>
                    <a:pt x="2836" y="2143"/>
                    <a:pt x="2615" y="2143"/>
                  </a:cubicBezTo>
                  <a:cubicBezTo>
                    <a:pt x="2426" y="2143"/>
                    <a:pt x="2268" y="1985"/>
                    <a:pt x="2268" y="1796"/>
                  </a:cubicBezTo>
                  <a:cubicBezTo>
                    <a:pt x="2268" y="1576"/>
                    <a:pt x="2426" y="1418"/>
                    <a:pt x="2615" y="1418"/>
                  </a:cubicBezTo>
                  <a:close/>
                  <a:moveTo>
                    <a:pt x="5608" y="1418"/>
                  </a:moveTo>
                  <a:cubicBezTo>
                    <a:pt x="5829" y="1418"/>
                    <a:pt x="5986" y="1576"/>
                    <a:pt x="5986" y="1796"/>
                  </a:cubicBezTo>
                  <a:cubicBezTo>
                    <a:pt x="5986" y="1985"/>
                    <a:pt x="5829" y="2143"/>
                    <a:pt x="5608" y="2143"/>
                  </a:cubicBezTo>
                  <a:cubicBezTo>
                    <a:pt x="5419" y="2143"/>
                    <a:pt x="5261" y="1985"/>
                    <a:pt x="5261" y="1796"/>
                  </a:cubicBezTo>
                  <a:cubicBezTo>
                    <a:pt x="5261" y="1576"/>
                    <a:pt x="5419" y="1418"/>
                    <a:pt x="5608" y="1418"/>
                  </a:cubicBezTo>
                  <a:close/>
                  <a:moveTo>
                    <a:pt x="5179" y="3978"/>
                  </a:moveTo>
                  <a:cubicBezTo>
                    <a:pt x="5269" y="3978"/>
                    <a:pt x="5356" y="4017"/>
                    <a:pt x="5419" y="4096"/>
                  </a:cubicBezTo>
                  <a:cubicBezTo>
                    <a:pt x="5576" y="4222"/>
                    <a:pt x="5576" y="4474"/>
                    <a:pt x="5450" y="4632"/>
                  </a:cubicBezTo>
                  <a:cubicBezTo>
                    <a:pt x="5104" y="4978"/>
                    <a:pt x="4631" y="5167"/>
                    <a:pt x="4159" y="5167"/>
                  </a:cubicBezTo>
                  <a:cubicBezTo>
                    <a:pt x="3655" y="5167"/>
                    <a:pt x="3182" y="4978"/>
                    <a:pt x="2836" y="4632"/>
                  </a:cubicBezTo>
                  <a:cubicBezTo>
                    <a:pt x="2678" y="4474"/>
                    <a:pt x="2678" y="4222"/>
                    <a:pt x="2836" y="4096"/>
                  </a:cubicBezTo>
                  <a:cubicBezTo>
                    <a:pt x="2914" y="4017"/>
                    <a:pt x="3009" y="3978"/>
                    <a:pt x="3099" y="3978"/>
                  </a:cubicBezTo>
                  <a:cubicBezTo>
                    <a:pt x="3190" y="3978"/>
                    <a:pt x="3277" y="4017"/>
                    <a:pt x="3340" y="4096"/>
                  </a:cubicBezTo>
                  <a:cubicBezTo>
                    <a:pt x="3560" y="4317"/>
                    <a:pt x="3844" y="4427"/>
                    <a:pt x="4127" y="4427"/>
                  </a:cubicBezTo>
                  <a:cubicBezTo>
                    <a:pt x="4411" y="4427"/>
                    <a:pt x="4694" y="4317"/>
                    <a:pt x="4915" y="4096"/>
                  </a:cubicBezTo>
                  <a:cubicBezTo>
                    <a:pt x="4994" y="4017"/>
                    <a:pt x="5088" y="3978"/>
                    <a:pt x="5179" y="3978"/>
                  </a:cubicBezTo>
                  <a:close/>
                  <a:moveTo>
                    <a:pt x="1922" y="0"/>
                  </a:moveTo>
                  <a:lnTo>
                    <a:pt x="0" y="1954"/>
                  </a:lnTo>
                  <a:lnTo>
                    <a:pt x="0" y="3277"/>
                  </a:lnTo>
                  <a:cubicBezTo>
                    <a:pt x="0" y="5514"/>
                    <a:pt x="1827" y="7404"/>
                    <a:pt x="4096" y="7404"/>
                  </a:cubicBezTo>
                  <a:cubicBezTo>
                    <a:pt x="6396" y="7404"/>
                    <a:pt x="8223" y="5514"/>
                    <a:pt x="8223" y="3277"/>
                  </a:cubicBezTo>
                  <a:lnTo>
                    <a:pt x="8223" y="1954"/>
                  </a:lnTo>
                  <a:lnTo>
                    <a:pt x="6301" y="0"/>
                  </a:lnTo>
                  <a:cubicBezTo>
                    <a:pt x="5624" y="394"/>
                    <a:pt x="4875" y="591"/>
                    <a:pt x="4123" y="591"/>
                  </a:cubicBezTo>
                  <a:cubicBezTo>
                    <a:pt x="3371" y="591"/>
                    <a:pt x="2615" y="394"/>
                    <a:pt x="19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2" name="Google Shape;8872;p86"/>
            <p:cNvSpPr/>
            <p:nvPr/>
          </p:nvSpPr>
          <p:spPr>
            <a:xfrm>
              <a:off x="-53020225" y="4211800"/>
              <a:ext cx="74825" cy="83525"/>
            </a:xfrm>
            <a:custGeom>
              <a:avLst/>
              <a:gdLst/>
              <a:ahLst/>
              <a:cxnLst/>
              <a:rect l="l" t="t" r="r" b="b"/>
              <a:pathLst>
                <a:path w="2993" h="3341" extrusionOk="0">
                  <a:moveTo>
                    <a:pt x="2174" y="1"/>
                  </a:moveTo>
                  <a:cubicBezTo>
                    <a:pt x="2016" y="1387"/>
                    <a:pt x="1197" y="2615"/>
                    <a:pt x="0" y="3340"/>
                  </a:cubicBezTo>
                  <a:lnTo>
                    <a:pt x="2647" y="3340"/>
                  </a:lnTo>
                  <a:cubicBezTo>
                    <a:pt x="2836" y="3340"/>
                    <a:pt x="2993" y="3183"/>
                    <a:pt x="2993" y="2993"/>
                  </a:cubicBezTo>
                  <a:lnTo>
                    <a:pt x="2993" y="2867"/>
                  </a:lnTo>
                  <a:cubicBezTo>
                    <a:pt x="2993" y="1859"/>
                    <a:pt x="2710" y="883"/>
                    <a:pt x="21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3" name="Google Shape;8873;p86"/>
            <p:cNvSpPr/>
            <p:nvPr/>
          </p:nvSpPr>
          <p:spPr>
            <a:xfrm>
              <a:off x="-53224225" y="4211025"/>
              <a:ext cx="74850" cy="83500"/>
            </a:xfrm>
            <a:custGeom>
              <a:avLst/>
              <a:gdLst/>
              <a:ahLst/>
              <a:cxnLst/>
              <a:rect l="l" t="t" r="r" b="b"/>
              <a:pathLst>
                <a:path w="2994" h="3340" extrusionOk="0">
                  <a:moveTo>
                    <a:pt x="851" y="0"/>
                  </a:moveTo>
                  <a:cubicBezTo>
                    <a:pt x="315" y="851"/>
                    <a:pt x="0" y="1796"/>
                    <a:pt x="0" y="2867"/>
                  </a:cubicBezTo>
                  <a:lnTo>
                    <a:pt x="0" y="2993"/>
                  </a:lnTo>
                  <a:cubicBezTo>
                    <a:pt x="0" y="3182"/>
                    <a:pt x="158" y="3340"/>
                    <a:pt x="378" y="3340"/>
                  </a:cubicBezTo>
                  <a:lnTo>
                    <a:pt x="2993" y="3340"/>
                  </a:lnTo>
                  <a:cubicBezTo>
                    <a:pt x="1859" y="2646"/>
                    <a:pt x="1040" y="1418"/>
                    <a:pt x="8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4" name="Google Shape;8874;p86"/>
            <p:cNvSpPr/>
            <p:nvPr/>
          </p:nvSpPr>
          <p:spPr>
            <a:xfrm>
              <a:off x="-52962725" y="4131475"/>
              <a:ext cx="18125" cy="63800"/>
            </a:xfrm>
            <a:custGeom>
              <a:avLst/>
              <a:gdLst/>
              <a:ahLst/>
              <a:cxnLst/>
              <a:rect l="l" t="t" r="r" b="b"/>
              <a:pathLst>
                <a:path w="725" h="2552" extrusionOk="0">
                  <a:moveTo>
                    <a:pt x="0" y="0"/>
                  </a:moveTo>
                  <a:lnTo>
                    <a:pt x="0" y="2394"/>
                  </a:lnTo>
                  <a:lnTo>
                    <a:pt x="0" y="2552"/>
                  </a:lnTo>
                  <a:cubicBezTo>
                    <a:pt x="410" y="2300"/>
                    <a:pt x="725" y="1827"/>
                    <a:pt x="725" y="1292"/>
                  </a:cubicBezTo>
                  <a:cubicBezTo>
                    <a:pt x="725" y="725"/>
                    <a:pt x="410" y="252"/>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5" name="Google Shape;8875;p86"/>
            <p:cNvSpPr/>
            <p:nvPr/>
          </p:nvSpPr>
          <p:spPr>
            <a:xfrm>
              <a:off x="-53125775" y="3976300"/>
              <a:ext cx="82725" cy="26800"/>
            </a:xfrm>
            <a:custGeom>
              <a:avLst/>
              <a:gdLst/>
              <a:ahLst/>
              <a:cxnLst/>
              <a:rect l="l" t="t" r="r" b="b"/>
              <a:pathLst>
                <a:path w="3309" h="1072" extrusionOk="0">
                  <a:moveTo>
                    <a:pt x="1670" y="1"/>
                  </a:moveTo>
                  <a:cubicBezTo>
                    <a:pt x="914" y="1"/>
                    <a:pt x="284" y="442"/>
                    <a:pt x="0" y="1072"/>
                  </a:cubicBezTo>
                  <a:cubicBezTo>
                    <a:pt x="536" y="883"/>
                    <a:pt x="1072" y="757"/>
                    <a:pt x="1670" y="757"/>
                  </a:cubicBezTo>
                  <a:cubicBezTo>
                    <a:pt x="2269" y="757"/>
                    <a:pt x="2804" y="883"/>
                    <a:pt x="3308" y="1072"/>
                  </a:cubicBezTo>
                  <a:cubicBezTo>
                    <a:pt x="2993" y="442"/>
                    <a:pt x="2363" y="1"/>
                    <a:pt x="16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6" name="Google Shape;8876;p86"/>
          <p:cNvGrpSpPr/>
          <p:nvPr/>
        </p:nvGrpSpPr>
        <p:grpSpPr>
          <a:xfrm>
            <a:off x="7961258" y="3690197"/>
            <a:ext cx="358971" cy="358408"/>
            <a:chOff x="-52043575" y="3983125"/>
            <a:chExt cx="319000" cy="318500"/>
          </a:xfrm>
          <a:solidFill>
            <a:srgbClr val="00B050"/>
          </a:solidFill>
        </p:grpSpPr>
        <p:sp>
          <p:nvSpPr>
            <p:cNvPr id="8877" name="Google Shape;8877;p86"/>
            <p:cNvSpPr/>
            <p:nvPr/>
          </p:nvSpPr>
          <p:spPr>
            <a:xfrm>
              <a:off x="-52043575" y="3983200"/>
              <a:ext cx="55150" cy="105750"/>
            </a:xfrm>
            <a:custGeom>
              <a:avLst/>
              <a:gdLst/>
              <a:ahLst/>
              <a:cxnLst/>
              <a:rect l="l" t="t" r="r" b="b"/>
              <a:pathLst>
                <a:path w="2206" h="4230" extrusionOk="0">
                  <a:moveTo>
                    <a:pt x="367" y="0"/>
                  </a:moveTo>
                  <a:cubicBezTo>
                    <a:pt x="339" y="0"/>
                    <a:pt x="311" y="3"/>
                    <a:pt x="284" y="8"/>
                  </a:cubicBezTo>
                  <a:cubicBezTo>
                    <a:pt x="126" y="40"/>
                    <a:pt x="0" y="197"/>
                    <a:pt x="0" y="355"/>
                  </a:cubicBezTo>
                  <a:lnTo>
                    <a:pt x="0" y="1867"/>
                  </a:lnTo>
                  <a:cubicBezTo>
                    <a:pt x="0" y="2875"/>
                    <a:pt x="630" y="3789"/>
                    <a:pt x="1512" y="4230"/>
                  </a:cubicBezTo>
                  <a:cubicBezTo>
                    <a:pt x="1512" y="3285"/>
                    <a:pt x="1733" y="2371"/>
                    <a:pt x="2206" y="1583"/>
                  </a:cubicBezTo>
                  <a:cubicBezTo>
                    <a:pt x="1607" y="1237"/>
                    <a:pt x="1103" y="764"/>
                    <a:pt x="725" y="166"/>
                  </a:cubicBezTo>
                  <a:cubicBezTo>
                    <a:pt x="647" y="61"/>
                    <a:pt x="503" y="0"/>
                    <a:pt x="3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8" name="Google Shape;8878;p86"/>
            <p:cNvSpPr/>
            <p:nvPr/>
          </p:nvSpPr>
          <p:spPr>
            <a:xfrm>
              <a:off x="-51985300" y="3983400"/>
              <a:ext cx="204800" cy="129975"/>
            </a:xfrm>
            <a:custGeom>
              <a:avLst/>
              <a:gdLst/>
              <a:ahLst/>
              <a:cxnLst/>
              <a:rect l="l" t="t" r="r" b="b"/>
              <a:pathLst>
                <a:path w="8192" h="5199" extrusionOk="0">
                  <a:moveTo>
                    <a:pt x="3718" y="0"/>
                  </a:moveTo>
                  <a:lnTo>
                    <a:pt x="3718" y="4096"/>
                  </a:lnTo>
                  <a:cubicBezTo>
                    <a:pt x="3718" y="4285"/>
                    <a:pt x="3561" y="4442"/>
                    <a:pt x="3340" y="4442"/>
                  </a:cubicBezTo>
                  <a:lnTo>
                    <a:pt x="1" y="4442"/>
                  </a:lnTo>
                  <a:lnTo>
                    <a:pt x="1" y="5198"/>
                  </a:lnTo>
                  <a:lnTo>
                    <a:pt x="8192" y="5198"/>
                  </a:lnTo>
                  <a:lnTo>
                    <a:pt x="8192" y="4442"/>
                  </a:lnTo>
                  <a:lnTo>
                    <a:pt x="4852" y="4442"/>
                  </a:lnTo>
                  <a:cubicBezTo>
                    <a:pt x="4814" y="4452"/>
                    <a:pt x="4778" y="4456"/>
                    <a:pt x="4743" y="4456"/>
                  </a:cubicBezTo>
                  <a:cubicBezTo>
                    <a:pt x="4548" y="4456"/>
                    <a:pt x="4411" y="4314"/>
                    <a:pt x="4411" y="4127"/>
                  </a:cubicBezTo>
                  <a:lnTo>
                    <a:pt x="4411" y="32"/>
                  </a:lnTo>
                  <a:cubicBezTo>
                    <a:pt x="4285" y="32"/>
                    <a:pt x="4159" y="0"/>
                    <a:pt x="40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9" name="Google Shape;8879;p86"/>
            <p:cNvSpPr/>
            <p:nvPr/>
          </p:nvSpPr>
          <p:spPr>
            <a:xfrm>
              <a:off x="-51855350" y="3987325"/>
              <a:ext cx="74075" cy="89825"/>
            </a:xfrm>
            <a:custGeom>
              <a:avLst/>
              <a:gdLst/>
              <a:ahLst/>
              <a:cxnLst/>
              <a:rect l="l" t="t" r="r" b="b"/>
              <a:pathLst>
                <a:path w="2963" h="3593" extrusionOk="0">
                  <a:moveTo>
                    <a:pt x="1" y="1"/>
                  </a:moveTo>
                  <a:lnTo>
                    <a:pt x="1" y="3592"/>
                  </a:lnTo>
                  <a:lnTo>
                    <a:pt x="2962" y="3592"/>
                  </a:lnTo>
                  <a:cubicBezTo>
                    <a:pt x="2836" y="2647"/>
                    <a:pt x="2427" y="1733"/>
                    <a:pt x="1765" y="1009"/>
                  </a:cubicBezTo>
                  <a:cubicBezTo>
                    <a:pt x="1261" y="505"/>
                    <a:pt x="663" y="190"/>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0" name="Google Shape;8880;p86"/>
            <p:cNvSpPr/>
            <p:nvPr/>
          </p:nvSpPr>
          <p:spPr>
            <a:xfrm>
              <a:off x="-51985300" y="3987325"/>
              <a:ext cx="74050" cy="89825"/>
            </a:xfrm>
            <a:custGeom>
              <a:avLst/>
              <a:gdLst/>
              <a:ahLst/>
              <a:cxnLst/>
              <a:rect l="l" t="t" r="r" b="b"/>
              <a:pathLst>
                <a:path w="2962" h="3593" extrusionOk="0">
                  <a:moveTo>
                    <a:pt x="2962" y="1"/>
                  </a:moveTo>
                  <a:cubicBezTo>
                    <a:pt x="1324" y="473"/>
                    <a:pt x="158" y="1891"/>
                    <a:pt x="1" y="3592"/>
                  </a:cubicBezTo>
                  <a:lnTo>
                    <a:pt x="2962" y="3592"/>
                  </a:lnTo>
                  <a:lnTo>
                    <a:pt x="296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1" name="Google Shape;8881;p86"/>
            <p:cNvSpPr/>
            <p:nvPr/>
          </p:nvSpPr>
          <p:spPr>
            <a:xfrm>
              <a:off x="-51985300" y="4190350"/>
              <a:ext cx="204800" cy="111275"/>
            </a:xfrm>
            <a:custGeom>
              <a:avLst/>
              <a:gdLst/>
              <a:ahLst/>
              <a:cxnLst/>
              <a:rect l="l" t="t" r="r" b="b"/>
              <a:pathLst>
                <a:path w="8192" h="4451" extrusionOk="0">
                  <a:moveTo>
                    <a:pt x="5069" y="1024"/>
                  </a:moveTo>
                  <a:cubicBezTo>
                    <a:pt x="5167" y="1024"/>
                    <a:pt x="5262" y="1063"/>
                    <a:pt x="5325" y="1142"/>
                  </a:cubicBezTo>
                  <a:cubicBezTo>
                    <a:pt x="5514" y="1268"/>
                    <a:pt x="5514" y="1489"/>
                    <a:pt x="5356" y="1646"/>
                  </a:cubicBezTo>
                  <a:cubicBezTo>
                    <a:pt x="5010" y="1993"/>
                    <a:pt x="4537" y="2213"/>
                    <a:pt x="4002" y="2213"/>
                  </a:cubicBezTo>
                  <a:cubicBezTo>
                    <a:pt x="3498" y="2213"/>
                    <a:pt x="3025" y="1993"/>
                    <a:pt x="2710" y="1646"/>
                  </a:cubicBezTo>
                  <a:cubicBezTo>
                    <a:pt x="2552" y="1489"/>
                    <a:pt x="2552" y="1268"/>
                    <a:pt x="2710" y="1142"/>
                  </a:cubicBezTo>
                  <a:cubicBezTo>
                    <a:pt x="2789" y="1063"/>
                    <a:pt x="2891" y="1024"/>
                    <a:pt x="2986" y="1024"/>
                  </a:cubicBezTo>
                  <a:cubicBezTo>
                    <a:pt x="3080" y="1024"/>
                    <a:pt x="3167" y="1063"/>
                    <a:pt x="3214" y="1142"/>
                  </a:cubicBezTo>
                  <a:cubicBezTo>
                    <a:pt x="3435" y="1363"/>
                    <a:pt x="3726" y="1473"/>
                    <a:pt x="4014" y="1473"/>
                  </a:cubicBezTo>
                  <a:cubicBezTo>
                    <a:pt x="4301" y="1473"/>
                    <a:pt x="4585" y="1363"/>
                    <a:pt x="4789" y="1142"/>
                  </a:cubicBezTo>
                  <a:cubicBezTo>
                    <a:pt x="4868" y="1063"/>
                    <a:pt x="4971" y="1024"/>
                    <a:pt x="5069" y="1024"/>
                  </a:cubicBezTo>
                  <a:close/>
                  <a:moveTo>
                    <a:pt x="4080" y="0"/>
                  </a:moveTo>
                  <a:cubicBezTo>
                    <a:pt x="3372" y="0"/>
                    <a:pt x="2663" y="213"/>
                    <a:pt x="2048" y="638"/>
                  </a:cubicBezTo>
                  <a:cubicBezTo>
                    <a:pt x="1954" y="669"/>
                    <a:pt x="1922" y="701"/>
                    <a:pt x="1859" y="701"/>
                  </a:cubicBezTo>
                  <a:lnTo>
                    <a:pt x="1" y="701"/>
                  </a:lnTo>
                  <a:cubicBezTo>
                    <a:pt x="190" y="2780"/>
                    <a:pt x="1922" y="4450"/>
                    <a:pt x="4096" y="4450"/>
                  </a:cubicBezTo>
                  <a:cubicBezTo>
                    <a:pt x="6207" y="4450"/>
                    <a:pt x="8003" y="2780"/>
                    <a:pt x="8192" y="701"/>
                  </a:cubicBezTo>
                  <a:lnTo>
                    <a:pt x="6333" y="701"/>
                  </a:lnTo>
                  <a:cubicBezTo>
                    <a:pt x="6207" y="701"/>
                    <a:pt x="6144" y="701"/>
                    <a:pt x="6113" y="638"/>
                  </a:cubicBezTo>
                  <a:cubicBezTo>
                    <a:pt x="5498" y="213"/>
                    <a:pt x="4789" y="0"/>
                    <a:pt x="4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86"/>
            <p:cNvSpPr/>
            <p:nvPr/>
          </p:nvSpPr>
          <p:spPr>
            <a:xfrm>
              <a:off x="-51985300" y="4133050"/>
              <a:ext cx="204800" cy="55925"/>
            </a:xfrm>
            <a:custGeom>
              <a:avLst/>
              <a:gdLst/>
              <a:ahLst/>
              <a:cxnLst/>
              <a:rect l="l" t="t" r="r" b="b"/>
              <a:pathLst>
                <a:path w="8192" h="2237" extrusionOk="0">
                  <a:moveTo>
                    <a:pt x="2552" y="756"/>
                  </a:moveTo>
                  <a:cubicBezTo>
                    <a:pt x="2742" y="756"/>
                    <a:pt x="2899" y="914"/>
                    <a:pt x="2899" y="1103"/>
                  </a:cubicBezTo>
                  <a:cubicBezTo>
                    <a:pt x="2899" y="1292"/>
                    <a:pt x="2742" y="1449"/>
                    <a:pt x="2552" y="1449"/>
                  </a:cubicBezTo>
                  <a:cubicBezTo>
                    <a:pt x="2363" y="1449"/>
                    <a:pt x="2206" y="1292"/>
                    <a:pt x="2206" y="1103"/>
                  </a:cubicBezTo>
                  <a:cubicBezTo>
                    <a:pt x="2206" y="914"/>
                    <a:pt x="2363" y="756"/>
                    <a:pt x="2552" y="756"/>
                  </a:cubicBezTo>
                  <a:close/>
                  <a:moveTo>
                    <a:pt x="5545" y="756"/>
                  </a:moveTo>
                  <a:cubicBezTo>
                    <a:pt x="5734" y="756"/>
                    <a:pt x="5892" y="914"/>
                    <a:pt x="5892" y="1103"/>
                  </a:cubicBezTo>
                  <a:cubicBezTo>
                    <a:pt x="5892" y="1292"/>
                    <a:pt x="5734" y="1449"/>
                    <a:pt x="5545" y="1449"/>
                  </a:cubicBezTo>
                  <a:cubicBezTo>
                    <a:pt x="5356" y="1449"/>
                    <a:pt x="5199" y="1292"/>
                    <a:pt x="5199" y="1103"/>
                  </a:cubicBezTo>
                  <a:cubicBezTo>
                    <a:pt x="5167" y="914"/>
                    <a:pt x="5356" y="756"/>
                    <a:pt x="5545" y="756"/>
                  </a:cubicBezTo>
                  <a:close/>
                  <a:moveTo>
                    <a:pt x="1" y="0"/>
                  </a:moveTo>
                  <a:lnTo>
                    <a:pt x="1" y="2237"/>
                  </a:lnTo>
                  <a:lnTo>
                    <a:pt x="1733" y="2237"/>
                  </a:lnTo>
                  <a:cubicBezTo>
                    <a:pt x="2458" y="1796"/>
                    <a:pt x="3277" y="1575"/>
                    <a:pt x="4092" y="1575"/>
                  </a:cubicBezTo>
                  <a:cubicBezTo>
                    <a:pt x="4907" y="1575"/>
                    <a:pt x="5719" y="1796"/>
                    <a:pt x="6428" y="2237"/>
                  </a:cubicBezTo>
                  <a:lnTo>
                    <a:pt x="8192" y="2237"/>
                  </a:lnTo>
                  <a:lnTo>
                    <a:pt x="819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3" name="Google Shape;8883;p86"/>
            <p:cNvSpPr/>
            <p:nvPr/>
          </p:nvSpPr>
          <p:spPr>
            <a:xfrm>
              <a:off x="-51780525" y="3983125"/>
              <a:ext cx="55950" cy="105825"/>
            </a:xfrm>
            <a:custGeom>
              <a:avLst/>
              <a:gdLst/>
              <a:ahLst/>
              <a:cxnLst/>
              <a:rect l="l" t="t" r="r" b="b"/>
              <a:pathLst>
                <a:path w="2238" h="4233" extrusionOk="0">
                  <a:moveTo>
                    <a:pt x="1849" y="0"/>
                  </a:moveTo>
                  <a:cubicBezTo>
                    <a:pt x="1729" y="0"/>
                    <a:pt x="1618" y="47"/>
                    <a:pt x="1545" y="169"/>
                  </a:cubicBezTo>
                  <a:cubicBezTo>
                    <a:pt x="1135" y="767"/>
                    <a:pt x="631" y="1240"/>
                    <a:pt x="1" y="1586"/>
                  </a:cubicBezTo>
                  <a:cubicBezTo>
                    <a:pt x="473" y="2374"/>
                    <a:pt x="694" y="3288"/>
                    <a:pt x="694" y="4233"/>
                  </a:cubicBezTo>
                  <a:cubicBezTo>
                    <a:pt x="1576" y="3792"/>
                    <a:pt x="2206" y="2910"/>
                    <a:pt x="2206" y="1870"/>
                  </a:cubicBezTo>
                  <a:lnTo>
                    <a:pt x="2206" y="358"/>
                  </a:lnTo>
                  <a:cubicBezTo>
                    <a:pt x="2238" y="200"/>
                    <a:pt x="2112" y="106"/>
                    <a:pt x="1954" y="11"/>
                  </a:cubicBezTo>
                  <a:cubicBezTo>
                    <a:pt x="1919" y="4"/>
                    <a:pt x="1883" y="0"/>
                    <a:pt x="18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4" name="Google Shape;8884;p86"/>
            <p:cNvSpPr/>
            <p:nvPr/>
          </p:nvSpPr>
          <p:spPr>
            <a:xfrm>
              <a:off x="-52023900" y="4139350"/>
              <a:ext cx="18925" cy="63800"/>
            </a:xfrm>
            <a:custGeom>
              <a:avLst/>
              <a:gdLst/>
              <a:ahLst/>
              <a:cxnLst/>
              <a:rect l="l" t="t" r="r" b="b"/>
              <a:pathLst>
                <a:path w="757" h="2552" extrusionOk="0">
                  <a:moveTo>
                    <a:pt x="757" y="0"/>
                  </a:moveTo>
                  <a:cubicBezTo>
                    <a:pt x="316" y="221"/>
                    <a:pt x="1" y="693"/>
                    <a:pt x="1" y="1260"/>
                  </a:cubicBezTo>
                  <a:cubicBezTo>
                    <a:pt x="1" y="1796"/>
                    <a:pt x="316" y="2268"/>
                    <a:pt x="757" y="2552"/>
                  </a:cubicBezTo>
                  <a:lnTo>
                    <a:pt x="7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5" name="Google Shape;8885;p86"/>
            <p:cNvSpPr/>
            <p:nvPr/>
          </p:nvSpPr>
          <p:spPr>
            <a:xfrm>
              <a:off x="-51763200" y="4139350"/>
              <a:ext cx="18925" cy="63800"/>
            </a:xfrm>
            <a:custGeom>
              <a:avLst/>
              <a:gdLst/>
              <a:ahLst/>
              <a:cxnLst/>
              <a:rect l="l" t="t" r="r" b="b"/>
              <a:pathLst>
                <a:path w="757" h="2552" extrusionOk="0">
                  <a:moveTo>
                    <a:pt x="1" y="0"/>
                  </a:moveTo>
                  <a:lnTo>
                    <a:pt x="1" y="2552"/>
                  </a:lnTo>
                  <a:cubicBezTo>
                    <a:pt x="442" y="2268"/>
                    <a:pt x="757" y="1796"/>
                    <a:pt x="757" y="1260"/>
                  </a:cubicBezTo>
                  <a:cubicBezTo>
                    <a:pt x="757" y="693"/>
                    <a:pt x="442" y="221"/>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6" name="Google Shape;8886;p86"/>
          <p:cNvGrpSpPr/>
          <p:nvPr/>
        </p:nvGrpSpPr>
        <p:grpSpPr>
          <a:xfrm>
            <a:off x="6215199" y="1394214"/>
            <a:ext cx="314662" cy="358971"/>
            <a:chOff x="-56766175" y="3198925"/>
            <a:chExt cx="279625" cy="319000"/>
          </a:xfrm>
          <a:solidFill>
            <a:srgbClr val="00B050"/>
          </a:solidFill>
        </p:grpSpPr>
        <p:sp>
          <p:nvSpPr>
            <p:cNvPr id="8887" name="Google Shape;8887;p86"/>
            <p:cNvSpPr/>
            <p:nvPr/>
          </p:nvSpPr>
          <p:spPr>
            <a:xfrm>
              <a:off x="-56766175" y="3335975"/>
              <a:ext cx="18925" cy="63825"/>
            </a:xfrm>
            <a:custGeom>
              <a:avLst/>
              <a:gdLst/>
              <a:ahLst/>
              <a:cxnLst/>
              <a:rect l="l" t="t" r="r" b="b"/>
              <a:pathLst>
                <a:path w="757" h="2553" extrusionOk="0">
                  <a:moveTo>
                    <a:pt x="757" y="0"/>
                  </a:moveTo>
                  <a:cubicBezTo>
                    <a:pt x="316" y="221"/>
                    <a:pt x="1" y="693"/>
                    <a:pt x="1" y="1260"/>
                  </a:cubicBezTo>
                  <a:cubicBezTo>
                    <a:pt x="1" y="1796"/>
                    <a:pt x="316" y="2269"/>
                    <a:pt x="757" y="2552"/>
                  </a:cubicBezTo>
                  <a:lnTo>
                    <a:pt x="757" y="158"/>
                  </a:lnTo>
                  <a:lnTo>
                    <a:pt x="7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8" name="Google Shape;8888;p86"/>
            <p:cNvSpPr/>
            <p:nvPr/>
          </p:nvSpPr>
          <p:spPr>
            <a:xfrm>
              <a:off x="-56747275" y="3198925"/>
              <a:ext cx="222925" cy="93750"/>
            </a:xfrm>
            <a:custGeom>
              <a:avLst/>
              <a:gdLst/>
              <a:ahLst/>
              <a:cxnLst/>
              <a:rect l="l" t="t" r="r" b="b"/>
              <a:pathLst>
                <a:path w="8917" h="3750" extrusionOk="0">
                  <a:moveTo>
                    <a:pt x="347" y="0"/>
                  </a:moveTo>
                  <a:cubicBezTo>
                    <a:pt x="158" y="0"/>
                    <a:pt x="1" y="158"/>
                    <a:pt x="32" y="347"/>
                  </a:cubicBezTo>
                  <a:cubicBezTo>
                    <a:pt x="410" y="2269"/>
                    <a:pt x="2080" y="3749"/>
                    <a:pt x="4096" y="3749"/>
                  </a:cubicBezTo>
                  <a:lnTo>
                    <a:pt x="8917" y="3749"/>
                  </a:lnTo>
                  <a:cubicBezTo>
                    <a:pt x="8728" y="1639"/>
                    <a:pt x="6995" y="0"/>
                    <a:pt x="4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9" name="Google Shape;8889;p86"/>
            <p:cNvSpPr/>
            <p:nvPr/>
          </p:nvSpPr>
          <p:spPr>
            <a:xfrm>
              <a:off x="-56710250" y="3348575"/>
              <a:ext cx="55150" cy="55150"/>
            </a:xfrm>
            <a:custGeom>
              <a:avLst/>
              <a:gdLst/>
              <a:ahLst/>
              <a:cxnLst/>
              <a:rect l="l" t="t" r="r" b="b"/>
              <a:pathLst>
                <a:path w="2206" h="2206" extrusionOk="0">
                  <a:moveTo>
                    <a:pt x="1103" y="0"/>
                  </a:moveTo>
                  <a:cubicBezTo>
                    <a:pt x="473" y="0"/>
                    <a:pt x="0" y="504"/>
                    <a:pt x="0" y="1103"/>
                  </a:cubicBezTo>
                  <a:cubicBezTo>
                    <a:pt x="0" y="1670"/>
                    <a:pt x="504" y="2206"/>
                    <a:pt x="1103" y="2206"/>
                  </a:cubicBezTo>
                  <a:cubicBezTo>
                    <a:pt x="1733" y="2206"/>
                    <a:pt x="2206" y="1702"/>
                    <a:pt x="2206" y="1103"/>
                  </a:cubicBezTo>
                  <a:cubicBezTo>
                    <a:pt x="2206" y="504"/>
                    <a:pt x="1733" y="0"/>
                    <a:pt x="11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0" name="Google Shape;8890;p86"/>
            <p:cNvSpPr/>
            <p:nvPr/>
          </p:nvSpPr>
          <p:spPr>
            <a:xfrm>
              <a:off x="-56597625" y="3349350"/>
              <a:ext cx="55150" cy="55175"/>
            </a:xfrm>
            <a:custGeom>
              <a:avLst/>
              <a:gdLst/>
              <a:ahLst/>
              <a:cxnLst/>
              <a:rect l="l" t="t" r="r" b="b"/>
              <a:pathLst>
                <a:path w="2206" h="2207" extrusionOk="0">
                  <a:moveTo>
                    <a:pt x="1103" y="1"/>
                  </a:moveTo>
                  <a:cubicBezTo>
                    <a:pt x="473" y="1"/>
                    <a:pt x="1" y="505"/>
                    <a:pt x="1" y="1103"/>
                  </a:cubicBezTo>
                  <a:cubicBezTo>
                    <a:pt x="1" y="1702"/>
                    <a:pt x="473" y="2206"/>
                    <a:pt x="1103" y="2206"/>
                  </a:cubicBezTo>
                  <a:cubicBezTo>
                    <a:pt x="1702" y="2206"/>
                    <a:pt x="2206" y="1702"/>
                    <a:pt x="2206" y="1103"/>
                  </a:cubicBezTo>
                  <a:cubicBezTo>
                    <a:pt x="2206" y="505"/>
                    <a:pt x="1702" y="1"/>
                    <a:pt x="11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1" name="Google Shape;8891;p86"/>
            <p:cNvSpPr/>
            <p:nvPr/>
          </p:nvSpPr>
          <p:spPr>
            <a:xfrm>
              <a:off x="-56727575" y="3376925"/>
              <a:ext cx="204800" cy="141000"/>
            </a:xfrm>
            <a:custGeom>
              <a:avLst/>
              <a:gdLst/>
              <a:ahLst/>
              <a:cxnLst/>
              <a:rect l="l" t="t" r="r" b="b"/>
              <a:pathLst>
                <a:path w="8192" h="5640" extrusionOk="0">
                  <a:moveTo>
                    <a:pt x="5104" y="2174"/>
                  </a:moveTo>
                  <a:cubicBezTo>
                    <a:pt x="5199" y="2174"/>
                    <a:pt x="5293" y="2206"/>
                    <a:pt x="5356" y="2269"/>
                  </a:cubicBezTo>
                  <a:cubicBezTo>
                    <a:pt x="5545" y="2395"/>
                    <a:pt x="5545" y="2647"/>
                    <a:pt x="5388" y="2804"/>
                  </a:cubicBezTo>
                  <a:cubicBezTo>
                    <a:pt x="5041" y="3151"/>
                    <a:pt x="4569" y="3340"/>
                    <a:pt x="4096" y="3340"/>
                  </a:cubicBezTo>
                  <a:cubicBezTo>
                    <a:pt x="3560" y="3340"/>
                    <a:pt x="3088" y="3151"/>
                    <a:pt x="2741" y="2804"/>
                  </a:cubicBezTo>
                  <a:cubicBezTo>
                    <a:pt x="2584" y="2647"/>
                    <a:pt x="2584" y="2395"/>
                    <a:pt x="2741" y="2269"/>
                  </a:cubicBezTo>
                  <a:cubicBezTo>
                    <a:pt x="2820" y="2206"/>
                    <a:pt x="2922" y="2174"/>
                    <a:pt x="3021" y="2174"/>
                  </a:cubicBezTo>
                  <a:cubicBezTo>
                    <a:pt x="3119" y="2174"/>
                    <a:pt x="3214" y="2206"/>
                    <a:pt x="3277" y="2269"/>
                  </a:cubicBezTo>
                  <a:cubicBezTo>
                    <a:pt x="3482" y="2489"/>
                    <a:pt x="3765" y="2600"/>
                    <a:pt x="4053" y="2600"/>
                  </a:cubicBezTo>
                  <a:cubicBezTo>
                    <a:pt x="4340" y="2600"/>
                    <a:pt x="4632" y="2489"/>
                    <a:pt x="4852" y="2269"/>
                  </a:cubicBezTo>
                  <a:cubicBezTo>
                    <a:pt x="4915" y="2206"/>
                    <a:pt x="5010" y="2174"/>
                    <a:pt x="5104" y="2174"/>
                  </a:cubicBezTo>
                  <a:close/>
                  <a:moveTo>
                    <a:pt x="0" y="0"/>
                  </a:moveTo>
                  <a:lnTo>
                    <a:pt x="0" y="1513"/>
                  </a:lnTo>
                  <a:cubicBezTo>
                    <a:pt x="0" y="3623"/>
                    <a:pt x="1639" y="5451"/>
                    <a:pt x="3718" y="5640"/>
                  </a:cubicBezTo>
                  <a:lnTo>
                    <a:pt x="3718" y="4537"/>
                  </a:lnTo>
                  <a:cubicBezTo>
                    <a:pt x="3718" y="4348"/>
                    <a:pt x="3875" y="4191"/>
                    <a:pt x="4096" y="4191"/>
                  </a:cubicBezTo>
                  <a:cubicBezTo>
                    <a:pt x="4285" y="4191"/>
                    <a:pt x="4442" y="4348"/>
                    <a:pt x="4442" y="4537"/>
                  </a:cubicBezTo>
                  <a:lnTo>
                    <a:pt x="4442" y="5640"/>
                  </a:lnTo>
                  <a:cubicBezTo>
                    <a:pt x="6522" y="5451"/>
                    <a:pt x="8192" y="3623"/>
                    <a:pt x="8192" y="1513"/>
                  </a:cubicBezTo>
                  <a:lnTo>
                    <a:pt x="8192" y="0"/>
                  </a:lnTo>
                  <a:cubicBezTo>
                    <a:pt x="8192" y="1009"/>
                    <a:pt x="7309" y="1859"/>
                    <a:pt x="6301" y="1859"/>
                  </a:cubicBezTo>
                  <a:cubicBezTo>
                    <a:pt x="5388" y="1859"/>
                    <a:pt x="4632" y="1229"/>
                    <a:pt x="4474" y="347"/>
                  </a:cubicBezTo>
                  <a:lnTo>
                    <a:pt x="3655" y="347"/>
                  </a:lnTo>
                  <a:cubicBezTo>
                    <a:pt x="3497" y="1229"/>
                    <a:pt x="2710" y="1859"/>
                    <a:pt x="1828" y="1859"/>
                  </a:cubicBezTo>
                  <a:cubicBezTo>
                    <a:pt x="819" y="1859"/>
                    <a:pt x="0" y="1009"/>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2" name="Google Shape;8892;p86"/>
            <p:cNvSpPr/>
            <p:nvPr/>
          </p:nvSpPr>
          <p:spPr>
            <a:xfrm>
              <a:off x="-56729150" y="3289500"/>
              <a:ext cx="204000" cy="87450"/>
            </a:xfrm>
            <a:custGeom>
              <a:avLst/>
              <a:gdLst/>
              <a:ahLst/>
              <a:cxnLst/>
              <a:rect l="l" t="t" r="r" b="b"/>
              <a:pathLst>
                <a:path w="8160" h="3498" extrusionOk="0">
                  <a:moveTo>
                    <a:pt x="567" y="0"/>
                  </a:moveTo>
                  <a:cubicBezTo>
                    <a:pt x="221" y="630"/>
                    <a:pt x="0" y="1292"/>
                    <a:pt x="0" y="2017"/>
                  </a:cubicBezTo>
                  <a:lnTo>
                    <a:pt x="0" y="3497"/>
                  </a:lnTo>
                  <a:cubicBezTo>
                    <a:pt x="0" y="2489"/>
                    <a:pt x="851" y="1639"/>
                    <a:pt x="1859" y="1639"/>
                  </a:cubicBezTo>
                  <a:cubicBezTo>
                    <a:pt x="2773" y="1639"/>
                    <a:pt x="3529" y="2269"/>
                    <a:pt x="3686" y="3151"/>
                  </a:cubicBezTo>
                  <a:lnTo>
                    <a:pt x="4505" y="3151"/>
                  </a:lnTo>
                  <a:cubicBezTo>
                    <a:pt x="4663" y="2269"/>
                    <a:pt x="5451" y="1639"/>
                    <a:pt x="6333" y="1639"/>
                  </a:cubicBezTo>
                  <a:cubicBezTo>
                    <a:pt x="7341" y="1639"/>
                    <a:pt x="8160" y="2489"/>
                    <a:pt x="8160" y="3497"/>
                  </a:cubicBezTo>
                  <a:lnTo>
                    <a:pt x="8160" y="914"/>
                  </a:lnTo>
                  <a:lnTo>
                    <a:pt x="3340" y="914"/>
                  </a:lnTo>
                  <a:cubicBezTo>
                    <a:pt x="2332" y="851"/>
                    <a:pt x="1355" y="536"/>
                    <a:pt x="5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3" name="Google Shape;8893;p86"/>
            <p:cNvSpPr/>
            <p:nvPr/>
          </p:nvSpPr>
          <p:spPr>
            <a:xfrm>
              <a:off x="-56505475" y="3335975"/>
              <a:ext cx="18925" cy="63825"/>
            </a:xfrm>
            <a:custGeom>
              <a:avLst/>
              <a:gdLst/>
              <a:ahLst/>
              <a:cxnLst/>
              <a:rect l="l" t="t" r="r" b="b"/>
              <a:pathLst>
                <a:path w="757" h="2553" extrusionOk="0">
                  <a:moveTo>
                    <a:pt x="1" y="0"/>
                  </a:moveTo>
                  <a:lnTo>
                    <a:pt x="1" y="2552"/>
                  </a:lnTo>
                  <a:cubicBezTo>
                    <a:pt x="442" y="2269"/>
                    <a:pt x="757" y="1796"/>
                    <a:pt x="757" y="1260"/>
                  </a:cubicBezTo>
                  <a:cubicBezTo>
                    <a:pt x="757" y="693"/>
                    <a:pt x="473" y="221"/>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94" name="Google Shape;8894;p86"/>
          <p:cNvGrpSpPr/>
          <p:nvPr/>
        </p:nvGrpSpPr>
        <p:grpSpPr>
          <a:xfrm>
            <a:off x="6214313" y="1849514"/>
            <a:ext cx="316434" cy="358099"/>
            <a:chOff x="-56766175" y="3590375"/>
            <a:chExt cx="281200" cy="318225"/>
          </a:xfrm>
          <a:solidFill>
            <a:srgbClr val="00B050"/>
          </a:solidFill>
        </p:grpSpPr>
        <p:sp>
          <p:nvSpPr>
            <p:cNvPr id="8895" name="Google Shape;8895;p86"/>
            <p:cNvSpPr/>
            <p:nvPr/>
          </p:nvSpPr>
          <p:spPr>
            <a:xfrm>
              <a:off x="-56766175" y="3632900"/>
              <a:ext cx="281200" cy="275700"/>
            </a:xfrm>
            <a:custGeom>
              <a:avLst/>
              <a:gdLst/>
              <a:ahLst/>
              <a:cxnLst/>
              <a:rect l="l" t="t" r="r" b="b"/>
              <a:pathLst>
                <a:path w="11248" h="11028" extrusionOk="0">
                  <a:moveTo>
                    <a:pt x="1576" y="0"/>
                  </a:moveTo>
                  <a:cubicBezTo>
                    <a:pt x="599" y="1009"/>
                    <a:pt x="1" y="2395"/>
                    <a:pt x="1" y="3907"/>
                  </a:cubicBezTo>
                  <a:lnTo>
                    <a:pt x="1" y="10681"/>
                  </a:lnTo>
                  <a:cubicBezTo>
                    <a:pt x="1" y="10870"/>
                    <a:pt x="158" y="11027"/>
                    <a:pt x="347" y="11027"/>
                  </a:cubicBezTo>
                  <a:lnTo>
                    <a:pt x="5577" y="11027"/>
                  </a:lnTo>
                  <a:cubicBezTo>
                    <a:pt x="3340" y="11027"/>
                    <a:pt x="1481" y="9200"/>
                    <a:pt x="1481" y="6932"/>
                  </a:cubicBezTo>
                  <a:lnTo>
                    <a:pt x="1481" y="5388"/>
                  </a:lnTo>
                  <a:cubicBezTo>
                    <a:pt x="1481" y="5262"/>
                    <a:pt x="1576" y="5167"/>
                    <a:pt x="1702" y="5073"/>
                  </a:cubicBezTo>
                  <a:lnTo>
                    <a:pt x="5419" y="2836"/>
                  </a:lnTo>
                  <a:cubicBezTo>
                    <a:pt x="5482" y="2789"/>
                    <a:pt x="5553" y="2765"/>
                    <a:pt x="5624" y="2765"/>
                  </a:cubicBezTo>
                  <a:cubicBezTo>
                    <a:pt x="5695" y="2765"/>
                    <a:pt x="5766" y="2789"/>
                    <a:pt x="5829" y="2836"/>
                  </a:cubicBezTo>
                  <a:lnTo>
                    <a:pt x="9578" y="5073"/>
                  </a:lnTo>
                  <a:cubicBezTo>
                    <a:pt x="9673" y="5167"/>
                    <a:pt x="9767" y="5262"/>
                    <a:pt x="9767" y="5388"/>
                  </a:cubicBezTo>
                  <a:lnTo>
                    <a:pt x="9767" y="6932"/>
                  </a:lnTo>
                  <a:cubicBezTo>
                    <a:pt x="9767" y="9200"/>
                    <a:pt x="7908" y="11027"/>
                    <a:pt x="5671" y="11027"/>
                  </a:cubicBezTo>
                  <a:lnTo>
                    <a:pt x="10901" y="11027"/>
                  </a:lnTo>
                  <a:cubicBezTo>
                    <a:pt x="11090" y="11027"/>
                    <a:pt x="11248" y="10870"/>
                    <a:pt x="11248" y="10681"/>
                  </a:cubicBezTo>
                  <a:lnTo>
                    <a:pt x="11248" y="3907"/>
                  </a:lnTo>
                  <a:cubicBezTo>
                    <a:pt x="11185" y="2363"/>
                    <a:pt x="10586" y="977"/>
                    <a:pt x="9610" y="0"/>
                  </a:cubicBezTo>
                  <a:cubicBezTo>
                    <a:pt x="9578" y="158"/>
                    <a:pt x="9484" y="316"/>
                    <a:pt x="9358" y="473"/>
                  </a:cubicBezTo>
                  <a:cubicBezTo>
                    <a:pt x="8727" y="1418"/>
                    <a:pt x="7247" y="2048"/>
                    <a:pt x="5577" y="2048"/>
                  </a:cubicBezTo>
                  <a:cubicBezTo>
                    <a:pt x="3907" y="2048"/>
                    <a:pt x="2395" y="1418"/>
                    <a:pt x="1765" y="442"/>
                  </a:cubicBezTo>
                  <a:cubicBezTo>
                    <a:pt x="1702" y="316"/>
                    <a:pt x="1607" y="158"/>
                    <a:pt x="15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6" name="Google Shape;8896;p86"/>
            <p:cNvSpPr/>
            <p:nvPr/>
          </p:nvSpPr>
          <p:spPr>
            <a:xfrm>
              <a:off x="-56709475" y="3722700"/>
              <a:ext cx="167800" cy="153600"/>
            </a:xfrm>
            <a:custGeom>
              <a:avLst/>
              <a:gdLst/>
              <a:ahLst/>
              <a:cxnLst/>
              <a:rect l="l" t="t" r="r" b="b"/>
              <a:pathLst>
                <a:path w="6712" h="6144" extrusionOk="0">
                  <a:moveTo>
                    <a:pt x="1828" y="1449"/>
                  </a:moveTo>
                  <a:cubicBezTo>
                    <a:pt x="2017" y="1449"/>
                    <a:pt x="2175" y="1607"/>
                    <a:pt x="2175" y="1796"/>
                  </a:cubicBezTo>
                  <a:cubicBezTo>
                    <a:pt x="2206" y="2016"/>
                    <a:pt x="2049" y="2142"/>
                    <a:pt x="1828" y="2142"/>
                  </a:cubicBezTo>
                  <a:cubicBezTo>
                    <a:pt x="1639" y="2142"/>
                    <a:pt x="1482" y="2016"/>
                    <a:pt x="1482" y="1796"/>
                  </a:cubicBezTo>
                  <a:cubicBezTo>
                    <a:pt x="1482" y="1607"/>
                    <a:pt x="1639" y="1449"/>
                    <a:pt x="1828" y="1449"/>
                  </a:cubicBezTo>
                  <a:close/>
                  <a:moveTo>
                    <a:pt x="4821" y="1449"/>
                  </a:moveTo>
                  <a:cubicBezTo>
                    <a:pt x="5010" y="1449"/>
                    <a:pt x="5168" y="1607"/>
                    <a:pt x="5168" y="1796"/>
                  </a:cubicBezTo>
                  <a:cubicBezTo>
                    <a:pt x="5199" y="2016"/>
                    <a:pt x="5010" y="2142"/>
                    <a:pt x="4821" y="2142"/>
                  </a:cubicBezTo>
                  <a:cubicBezTo>
                    <a:pt x="4632" y="2142"/>
                    <a:pt x="4475" y="2016"/>
                    <a:pt x="4475" y="1796"/>
                  </a:cubicBezTo>
                  <a:cubicBezTo>
                    <a:pt x="4475" y="1607"/>
                    <a:pt x="4632" y="1449"/>
                    <a:pt x="4821" y="1449"/>
                  </a:cubicBezTo>
                  <a:close/>
                  <a:moveTo>
                    <a:pt x="3372" y="0"/>
                  </a:moveTo>
                  <a:lnTo>
                    <a:pt x="1" y="2016"/>
                  </a:lnTo>
                  <a:lnTo>
                    <a:pt x="1" y="3340"/>
                  </a:lnTo>
                  <a:cubicBezTo>
                    <a:pt x="1" y="4474"/>
                    <a:pt x="599" y="5545"/>
                    <a:pt x="1513" y="6143"/>
                  </a:cubicBezTo>
                  <a:lnTo>
                    <a:pt x="1513" y="4411"/>
                  </a:lnTo>
                  <a:cubicBezTo>
                    <a:pt x="1513" y="4253"/>
                    <a:pt x="1576" y="4127"/>
                    <a:pt x="1702" y="4096"/>
                  </a:cubicBezTo>
                  <a:cubicBezTo>
                    <a:pt x="2222" y="3844"/>
                    <a:pt x="2797" y="3718"/>
                    <a:pt x="3368" y="3718"/>
                  </a:cubicBezTo>
                  <a:cubicBezTo>
                    <a:pt x="3939" y="3718"/>
                    <a:pt x="4506" y="3844"/>
                    <a:pt x="5010" y="4096"/>
                  </a:cubicBezTo>
                  <a:cubicBezTo>
                    <a:pt x="5136" y="4159"/>
                    <a:pt x="5199" y="4285"/>
                    <a:pt x="5199" y="4411"/>
                  </a:cubicBezTo>
                  <a:lnTo>
                    <a:pt x="5199" y="6143"/>
                  </a:lnTo>
                  <a:cubicBezTo>
                    <a:pt x="6113" y="5545"/>
                    <a:pt x="6711" y="4505"/>
                    <a:pt x="6711" y="3340"/>
                  </a:cubicBezTo>
                  <a:lnTo>
                    <a:pt x="6711" y="2016"/>
                  </a:lnTo>
                  <a:lnTo>
                    <a:pt x="337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7" name="Google Shape;8897;p86"/>
            <p:cNvSpPr/>
            <p:nvPr/>
          </p:nvSpPr>
          <p:spPr>
            <a:xfrm>
              <a:off x="-56654325" y="3833750"/>
              <a:ext cx="55150" cy="55950"/>
            </a:xfrm>
            <a:custGeom>
              <a:avLst/>
              <a:gdLst/>
              <a:ahLst/>
              <a:cxnLst/>
              <a:rect l="l" t="t" r="r" b="b"/>
              <a:pathLst>
                <a:path w="2206" h="2238" extrusionOk="0">
                  <a:moveTo>
                    <a:pt x="1127" y="0"/>
                  </a:moveTo>
                  <a:cubicBezTo>
                    <a:pt x="748" y="0"/>
                    <a:pt x="363" y="63"/>
                    <a:pt x="0" y="189"/>
                  </a:cubicBezTo>
                  <a:lnTo>
                    <a:pt x="0" y="2048"/>
                  </a:lnTo>
                  <a:cubicBezTo>
                    <a:pt x="378" y="2174"/>
                    <a:pt x="725" y="2237"/>
                    <a:pt x="1103" y="2237"/>
                  </a:cubicBezTo>
                  <a:cubicBezTo>
                    <a:pt x="1512" y="2237"/>
                    <a:pt x="1859" y="2174"/>
                    <a:pt x="2206" y="2048"/>
                  </a:cubicBezTo>
                  <a:lnTo>
                    <a:pt x="2206" y="189"/>
                  </a:lnTo>
                  <a:cubicBezTo>
                    <a:pt x="1875" y="63"/>
                    <a:pt x="1505" y="0"/>
                    <a:pt x="11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8" name="Google Shape;8898;p86"/>
            <p:cNvSpPr/>
            <p:nvPr/>
          </p:nvSpPr>
          <p:spPr>
            <a:xfrm>
              <a:off x="-56710250" y="3590375"/>
              <a:ext cx="167775" cy="74850"/>
            </a:xfrm>
            <a:custGeom>
              <a:avLst/>
              <a:gdLst/>
              <a:ahLst/>
              <a:cxnLst/>
              <a:rect l="l" t="t" r="r" b="b"/>
              <a:pathLst>
                <a:path w="6711" h="2994" extrusionOk="0">
                  <a:moveTo>
                    <a:pt x="3340" y="0"/>
                  </a:moveTo>
                  <a:cubicBezTo>
                    <a:pt x="2080" y="0"/>
                    <a:pt x="946" y="441"/>
                    <a:pt x="0" y="1134"/>
                  </a:cubicBezTo>
                  <a:cubicBezTo>
                    <a:pt x="0" y="1355"/>
                    <a:pt x="32" y="1544"/>
                    <a:pt x="189" y="1733"/>
                  </a:cubicBezTo>
                  <a:cubicBezTo>
                    <a:pt x="662" y="2489"/>
                    <a:pt x="1922" y="2993"/>
                    <a:pt x="3340" y="2993"/>
                  </a:cubicBezTo>
                  <a:cubicBezTo>
                    <a:pt x="4726" y="2993"/>
                    <a:pt x="5986" y="2489"/>
                    <a:pt x="6490" y="1796"/>
                  </a:cubicBezTo>
                  <a:cubicBezTo>
                    <a:pt x="6648" y="1575"/>
                    <a:pt x="6711" y="1355"/>
                    <a:pt x="6711" y="1134"/>
                  </a:cubicBezTo>
                  <a:cubicBezTo>
                    <a:pt x="5766" y="441"/>
                    <a:pt x="4600" y="0"/>
                    <a:pt x="33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99" name="Google Shape;8899;p86"/>
          <p:cNvGrpSpPr/>
          <p:nvPr/>
        </p:nvGrpSpPr>
        <p:grpSpPr>
          <a:xfrm>
            <a:off x="6251269" y="2290885"/>
            <a:ext cx="272126" cy="358099"/>
            <a:chOff x="-56747275" y="3982600"/>
            <a:chExt cx="241825" cy="318225"/>
          </a:xfrm>
          <a:solidFill>
            <a:srgbClr val="00B050"/>
          </a:solidFill>
        </p:grpSpPr>
        <p:sp>
          <p:nvSpPr>
            <p:cNvPr id="8900" name="Google Shape;8900;p86"/>
            <p:cNvSpPr/>
            <p:nvPr/>
          </p:nvSpPr>
          <p:spPr>
            <a:xfrm>
              <a:off x="-56635425" y="4076325"/>
              <a:ext cx="18125" cy="37050"/>
            </a:xfrm>
            <a:custGeom>
              <a:avLst/>
              <a:gdLst/>
              <a:ahLst/>
              <a:cxnLst/>
              <a:rect l="l" t="t" r="r" b="b"/>
              <a:pathLst>
                <a:path w="725" h="1482" extrusionOk="0">
                  <a:moveTo>
                    <a:pt x="378" y="1"/>
                  </a:moveTo>
                  <a:cubicBezTo>
                    <a:pt x="158" y="1"/>
                    <a:pt x="0" y="316"/>
                    <a:pt x="0" y="725"/>
                  </a:cubicBezTo>
                  <a:cubicBezTo>
                    <a:pt x="0" y="1135"/>
                    <a:pt x="158" y="1481"/>
                    <a:pt x="378" y="1481"/>
                  </a:cubicBezTo>
                  <a:cubicBezTo>
                    <a:pt x="567" y="1481"/>
                    <a:pt x="725" y="1135"/>
                    <a:pt x="725" y="725"/>
                  </a:cubicBezTo>
                  <a:cubicBezTo>
                    <a:pt x="725" y="316"/>
                    <a:pt x="567" y="1"/>
                    <a:pt x="3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1" name="Google Shape;8901;p86"/>
            <p:cNvSpPr/>
            <p:nvPr/>
          </p:nvSpPr>
          <p:spPr>
            <a:xfrm>
              <a:off x="-56618900" y="3991275"/>
              <a:ext cx="113450" cy="136250"/>
            </a:xfrm>
            <a:custGeom>
              <a:avLst/>
              <a:gdLst/>
              <a:ahLst/>
              <a:cxnLst/>
              <a:rect l="l" t="t" r="r" b="b"/>
              <a:pathLst>
                <a:path w="4538" h="5450" extrusionOk="0">
                  <a:moveTo>
                    <a:pt x="3277" y="0"/>
                  </a:moveTo>
                  <a:lnTo>
                    <a:pt x="1" y="2647"/>
                  </a:lnTo>
                  <a:lnTo>
                    <a:pt x="3939" y="5387"/>
                  </a:lnTo>
                  <a:cubicBezTo>
                    <a:pt x="4007" y="5430"/>
                    <a:pt x="4081" y="5449"/>
                    <a:pt x="4154" y="5449"/>
                  </a:cubicBezTo>
                  <a:cubicBezTo>
                    <a:pt x="4352" y="5449"/>
                    <a:pt x="4538" y="5303"/>
                    <a:pt x="4538" y="5072"/>
                  </a:cubicBezTo>
                  <a:lnTo>
                    <a:pt x="4538" y="2300"/>
                  </a:lnTo>
                  <a:cubicBezTo>
                    <a:pt x="4538" y="1355"/>
                    <a:pt x="4034" y="473"/>
                    <a:pt x="32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2" name="Google Shape;8902;p86"/>
            <p:cNvSpPr/>
            <p:nvPr/>
          </p:nvSpPr>
          <p:spPr>
            <a:xfrm>
              <a:off x="-56601550" y="4094450"/>
              <a:ext cx="31525" cy="19700"/>
            </a:xfrm>
            <a:custGeom>
              <a:avLst/>
              <a:gdLst/>
              <a:ahLst/>
              <a:cxnLst/>
              <a:rect l="l" t="t" r="r" b="b"/>
              <a:pathLst>
                <a:path w="1261" h="788" extrusionOk="0">
                  <a:moveTo>
                    <a:pt x="158" y="0"/>
                  </a:moveTo>
                  <a:lnTo>
                    <a:pt x="158" y="63"/>
                  </a:lnTo>
                  <a:cubicBezTo>
                    <a:pt x="158" y="315"/>
                    <a:pt x="95" y="567"/>
                    <a:pt x="0" y="788"/>
                  </a:cubicBezTo>
                  <a:lnTo>
                    <a:pt x="1260" y="788"/>
                  </a:lnTo>
                  <a:lnTo>
                    <a:pt x="1260" y="756"/>
                  </a:lnTo>
                  <a:lnTo>
                    <a:pt x="15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3" name="Google Shape;8903;p86"/>
            <p:cNvSpPr/>
            <p:nvPr/>
          </p:nvSpPr>
          <p:spPr>
            <a:xfrm>
              <a:off x="-56688200" y="4085775"/>
              <a:ext cx="37050" cy="27600"/>
            </a:xfrm>
            <a:custGeom>
              <a:avLst/>
              <a:gdLst/>
              <a:ahLst/>
              <a:cxnLst/>
              <a:rect l="l" t="t" r="r" b="b"/>
              <a:pathLst>
                <a:path w="1482" h="1104" extrusionOk="0">
                  <a:moveTo>
                    <a:pt x="1355" y="1"/>
                  </a:moveTo>
                  <a:lnTo>
                    <a:pt x="1" y="1103"/>
                  </a:lnTo>
                  <a:lnTo>
                    <a:pt x="1481" y="1103"/>
                  </a:lnTo>
                  <a:cubicBezTo>
                    <a:pt x="1418" y="883"/>
                    <a:pt x="1324" y="631"/>
                    <a:pt x="1324" y="347"/>
                  </a:cubicBezTo>
                  <a:cubicBezTo>
                    <a:pt x="1324" y="253"/>
                    <a:pt x="1324" y="127"/>
                    <a:pt x="13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4" name="Google Shape;8904;p86"/>
            <p:cNvSpPr/>
            <p:nvPr/>
          </p:nvSpPr>
          <p:spPr>
            <a:xfrm>
              <a:off x="-56747275" y="3982600"/>
              <a:ext cx="189850" cy="143850"/>
            </a:xfrm>
            <a:custGeom>
              <a:avLst/>
              <a:gdLst/>
              <a:ahLst/>
              <a:cxnLst/>
              <a:rect l="l" t="t" r="r" b="b"/>
              <a:pathLst>
                <a:path w="7594" h="5754" extrusionOk="0">
                  <a:moveTo>
                    <a:pt x="2584" y="1"/>
                  </a:moveTo>
                  <a:cubicBezTo>
                    <a:pt x="1135" y="1"/>
                    <a:pt x="1" y="1166"/>
                    <a:pt x="1" y="2647"/>
                  </a:cubicBezTo>
                  <a:lnTo>
                    <a:pt x="1" y="5388"/>
                  </a:lnTo>
                  <a:cubicBezTo>
                    <a:pt x="1" y="5610"/>
                    <a:pt x="172" y="5753"/>
                    <a:pt x="350" y="5753"/>
                  </a:cubicBezTo>
                  <a:cubicBezTo>
                    <a:pt x="426" y="5753"/>
                    <a:pt x="502" y="5728"/>
                    <a:pt x="568" y="5671"/>
                  </a:cubicBezTo>
                  <a:lnTo>
                    <a:pt x="7593" y="32"/>
                  </a:lnTo>
                  <a:cubicBezTo>
                    <a:pt x="7436" y="1"/>
                    <a:pt x="7278" y="1"/>
                    <a:pt x="70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5" name="Google Shape;8905;p86"/>
            <p:cNvSpPr/>
            <p:nvPr/>
          </p:nvSpPr>
          <p:spPr>
            <a:xfrm>
              <a:off x="-56654325" y="4217500"/>
              <a:ext cx="55150" cy="83325"/>
            </a:xfrm>
            <a:custGeom>
              <a:avLst/>
              <a:gdLst/>
              <a:ahLst/>
              <a:cxnLst/>
              <a:rect l="l" t="t" r="r" b="b"/>
              <a:pathLst>
                <a:path w="2206" h="3333" extrusionOk="0">
                  <a:moveTo>
                    <a:pt x="1127" y="1"/>
                  </a:moveTo>
                  <a:cubicBezTo>
                    <a:pt x="748" y="1"/>
                    <a:pt x="363" y="72"/>
                    <a:pt x="0" y="214"/>
                  </a:cubicBezTo>
                  <a:lnTo>
                    <a:pt x="0" y="3175"/>
                  </a:lnTo>
                  <a:cubicBezTo>
                    <a:pt x="378" y="3270"/>
                    <a:pt x="756" y="3333"/>
                    <a:pt x="1103" y="3333"/>
                  </a:cubicBezTo>
                  <a:cubicBezTo>
                    <a:pt x="1512" y="3333"/>
                    <a:pt x="1859" y="3270"/>
                    <a:pt x="2206" y="3175"/>
                  </a:cubicBezTo>
                  <a:lnTo>
                    <a:pt x="2206" y="214"/>
                  </a:lnTo>
                  <a:cubicBezTo>
                    <a:pt x="1875" y="72"/>
                    <a:pt x="1505" y="1"/>
                    <a:pt x="11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6" name="Google Shape;8906;p86"/>
            <p:cNvSpPr/>
            <p:nvPr/>
          </p:nvSpPr>
          <p:spPr>
            <a:xfrm>
              <a:off x="-56729150" y="4132250"/>
              <a:ext cx="204800" cy="157550"/>
            </a:xfrm>
            <a:custGeom>
              <a:avLst/>
              <a:gdLst/>
              <a:ahLst/>
              <a:cxnLst/>
              <a:rect l="l" t="t" r="r" b="b"/>
              <a:pathLst>
                <a:path w="8192" h="6302" extrusionOk="0">
                  <a:moveTo>
                    <a:pt x="2615" y="788"/>
                  </a:moveTo>
                  <a:cubicBezTo>
                    <a:pt x="2804" y="788"/>
                    <a:pt x="2962" y="946"/>
                    <a:pt x="2962" y="1135"/>
                  </a:cubicBezTo>
                  <a:cubicBezTo>
                    <a:pt x="2993" y="1324"/>
                    <a:pt x="2836" y="1481"/>
                    <a:pt x="2615" y="1481"/>
                  </a:cubicBezTo>
                  <a:cubicBezTo>
                    <a:pt x="2426" y="1481"/>
                    <a:pt x="2269" y="1324"/>
                    <a:pt x="2269" y="1135"/>
                  </a:cubicBezTo>
                  <a:cubicBezTo>
                    <a:pt x="2269" y="946"/>
                    <a:pt x="2426" y="788"/>
                    <a:pt x="2615" y="788"/>
                  </a:cubicBezTo>
                  <a:close/>
                  <a:moveTo>
                    <a:pt x="5608" y="788"/>
                  </a:moveTo>
                  <a:cubicBezTo>
                    <a:pt x="5797" y="788"/>
                    <a:pt x="5955" y="946"/>
                    <a:pt x="5955" y="1135"/>
                  </a:cubicBezTo>
                  <a:cubicBezTo>
                    <a:pt x="5986" y="1324"/>
                    <a:pt x="5797" y="1481"/>
                    <a:pt x="5608" y="1481"/>
                  </a:cubicBezTo>
                  <a:cubicBezTo>
                    <a:pt x="5419" y="1481"/>
                    <a:pt x="5262" y="1324"/>
                    <a:pt x="5262" y="1135"/>
                  </a:cubicBezTo>
                  <a:cubicBezTo>
                    <a:pt x="5262" y="946"/>
                    <a:pt x="5419" y="788"/>
                    <a:pt x="5608" y="788"/>
                  </a:cubicBezTo>
                  <a:close/>
                  <a:moveTo>
                    <a:pt x="725" y="1"/>
                  </a:moveTo>
                  <a:lnTo>
                    <a:pt x="0" y="536"/>
                  </a:lnTo>
                  <a:lnTo>
                    <a:pt x="0" y="2647"/>
                  </a:lnTo>
                  <a:cubicBezTo>
                    <a:pt x="0" y="4222"/>
                    <a:pt x="914" y="5577"/>
                    <a:pt x="2269" y="6301"/>
                  </a:cubicBezTo>
                  <a:lnTo>
                    <a:pt x="2269" y="3372"/>
                  </a:lnTo>
                  <a:cubicBezTo>
                    <a:pt x="2269" y="3214"/>
                    <a:pt x="2332" y="3120"/>
                    <a:pt x="2458" y="3056"/>
                  </a:cubicBezTo>
                  <a:cubicBezTo>
                    <a:pt x="2962" y="2804"/>
                    <a:pt x="3529" y="2678"/>
                    <a:pt x="4100" y="2678"/>
                  </a:cubicBezTo>
                  <a:cubicBezTo>
                    <a:pt x="4671" y="2678"/>
                    <a:pt x="5246" y="2804"/>
                    <a:pt x="5766" y="3056"/>
                  </a:cubicBezTo>
                  <a:cubicBezTo>
                    <a:pt x="5892" y="3151"/>
                    <a:pt x="5955" y="3277"/>
                    <a:pt x="5955" y="3372"/>
                  </a:cubicBezTo>
                  <a:lnTo>
                    <a:pt x="5955" y="6301"/>
                  </a:lnTo>
                  <a:cubicBezTo>
                    <a:pt x="7309" y="5640"/>
                    <a:pt x="8192" y="4254"/>
                    <a:pt x="8192" y="2647"/>
                  </a:cubicBezTo>
                  <a:lnTo>
                    <a:pt x="8192" y="536"/>
                  </a:lnTo>
                  <a:lnTo>
                    <a:pt x="73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07" name="Google Shape;8907;p86"/>
          <p:cNvGrpSpPr/>
          <p:nvPr/>
        </p:nvGrpSpPr>
        <p:grpSpPr>
          <a:xfrm>
            <a:off x="4859020" y="3233123"/>
            <a:ext cx="358999" cy="342991"/>
            <a:chOff x="-54812875" y="3596675"/>
            <a:chExt cx="319025" cy="304800"/>
          </a:xfrm>
          <a:solidFill>
            <a:srgbClr val="00B050"/>
          </a:solidFill>
        </p:grpSpPr>
        <p:sp>
          <p:nvSpPr>
            <p:cNvPr id="8908" name="Google Shape;8908;p86"/>
            <p:cNvSpPr/>
            <p:nvPr/>
          </p:nvSpPr>
          <p:spPr>
            <a:xfrm>
              <a:off x="-54812875" y="3607700"/>
              <a:ext cx="74850" cy="293775"/>
            </a:xfrm>
            <a:custGeom>
              <a:avLst/>
              <a:gdLst/>
              <a:ahLst/>
              <a:cxnLst/>
              <a:rect l="l" t="t" r="r" b="b"/>
              <a:pathLst>
                <a:path w="2994" h="11751" extrusionOk="0">
                  <a:moveTo>
                    <a:pt x="1482" y="0"/>
                  </a:moveTo>
                  <a:lnTo>
                    <a:pt x="1482" y="2710"/>
                  </a:lnTo>
                  <a:cubicBezTo>
                    <a:pt x="1482" y="3749"/>
                    <a:pt x="1261" y="4789"/>
                    <a:pt x="788" y="5734"/>
                  </a:cubicBezTo>
                  <a:cubicBezTo>
                    <a:pt x="284" y="6805"/>
                    <a:pt x="1" y="7971"/>
                    <a:pt x="1" y="9168"/>
                  </a:cubicBezTo>
                  <a:cubicBezTo>
                    <a:pt x="1" y="10050"/>
                    <a:pt x="505" y="10901"/>
                    <a:pt x="1261" y="11405"/>
                  </a:cubicBezTo>
                  <a:lnTo>
                    <a:pt x="1639" y="11689"/>
                  </a:lnTo>
                  <a:cubicBezTo>
                    <a:pt x="1707" y="11731"/>
                    <a:pt x="1781" y="11750"/>
                    <a:pt x="1854" y="11750"/>
                  </a:cubicBezTo>
                  <a:cubicBezTo>
                    <a:pt x="2052" y="11750"/>
                    <a:pt x="2238" y="11604"/>
                    <a:pt x="2238" y="11374"/>
                  </a:cubicBezTo>
                  <a:lnTo>
                    <a:pt x="2238" y="9326"/>
                  </a:lnTo>
                  <a:cubicBezTo>
                    <a:pt x="2238" y="8570"/>
                    <a:pt x="2364" y="7751"/>
                    <a:pt x="2584" y="7026"/>
                  </a:cubicBezTo>
                  <a:cubicBezTo>
                    <a:pt x="2836" y="6270"/>
                    <a:pt x="2994" y="5545"/>
                    <a:pt x="2994" y="4758"/>
                  </a:cubicBezTo>
                  <a:lnTo>
                    <a:pt x="2994" y="3718"/>
                  </a:lnTo>
                  <a:lnTo>
                    <a:pt x="14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9" name="Google Shape;8909;p86"/>
            <p:cNvSpPr/>
            <p:nvPr/>
          </p:nvSpPr>
          <p:spPr>
            <a:xfrm>
              <a:off x="-54662425" y="3621875"/>
              <a:ext cx="18125" cy="61450"/>
            </a:xfrm>
            <a:custGeom>
              <a:avLst/>
              <a:gdLst/>
              <a:ahLst/>
              <a:cxnLst/>
              <a:rect l="l" t="t" r="r" b="b"/>
              <a:pathLst>
                <a:path w="725" h="2458" extrusionOk="0">
                  <a:moveTo>
                    <a:pt x="347" y="0"/>
                  </a:moveTo>
                  <a:cubicBezTo>
                    <a:pt x="158" y="315"/>
                    <a:pt x="0" y="757"/>
                    <a:pt x="0" y="1229"/>
                  </a:cubicBezTo>
                  <a:cubicBezTo>
                    <a:pt x="0" y="1702"/>
                    <a:pt x="189" y="2143"/>
                    <a:pt x="347" y="2458"/>
                  </a:cubicBezTo>
                  <a:cubicBezTo>
                    <a:pt x="504" y="2143"/>
                    <a:pt x="725" y="1702"/>
                    <a:pt x="725" y="1229"/>
                  </a:cubicBezTo>
                  <a:cubicBezTo>
                    <a:pt x="725" y="757"/>
                    <a:pt x="504" y="315"/>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0" name="Google Shape;8910;p86"/>
            <p:cNvSpPr/>
            <p:nvPr/>
          </p:nvSpPr>
          <p:spPr>
            <a:xfrm>
              <a:off x="-54737250" y="3652600"/>
              <a:ext cx="66175" cy="37825"/>
            </a:xfrm>
            <a:custGeom>
              <a:avLst/>
              <a:gdLst/>
              <a:ahLst/>
              <a:cxnLst/>
              <a:rect l="l" t="t" r="r" b="b"/>
              <a:pathLst>
                <a:path w="2647" h="1513" extrusionOk="0">
                  <a:moveTo>
                    <a:pt x="0" y="0"/>
                  </a:moveTo>
                  <a:lnTo>
                    <a:pt x="599" y="1512"/>
                  </a:lnTo>
                  <a:lnTo>
                    <a:pt x="2647" y="1512"/>
                  </a:lnTo>
                  <a:cubicBezTo>
                    <a:pt x="2458" y="1103"/>
                    <a:pt x="2206" y="599"/>
                    <a:pt x="22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1" name="Google Shape;8911;p86"/>
            <p:cNvSpPr/>
            <p:nvPr/>
          </p:nvSpPr>
          <p:spPr>
            <a:xfrm>
              <a:off x="-54568700" y="3608475"/>
              <a:ext cx="74850" cy="293000"/>
            </a:xfrm>
            <a:custGeom>
              <a:avLst/>
              <a:gdLst/>
              <a:ahLst/>
              <a:cxnLst/>
              <a:rect l="l" t="t" r="r" b="b"/>
              <a:pathLst>
                <a:path w="2994" h="11720" extrusionOk="0">
                  <a:moveTo>
                    <a:pt x="1481" y="1"/>
                  </a:moveTo>
                  <a:lnTo>
                    <a:pt x="851" y="1576"/>
                  </a:lnTo>
                  <a:lnTo>
                    <a:pt x="0" y="3750"/>
                  </a:lnTo>
                  <a:lnTo>
                    <a:pt x="0" y="4727"/>
                  </a:lnTo>
                  <a:cubicBezTo>
                    <a:pt x="0" y="5514"/>
                    <a:pt x="158" y="6270"/>
                    <a:pt x="378" y="6995"/>
                  </a:cubicBezTo>
                  <a:cubicBezTo>
                    <a:pt x="630" y="7751"/>
                    <a:pt x="757" y="8539"/>
                    <a:pt x="757" y="9295"/>
                  </a:cubicBezTo>
                  <a:lnTo>
                    <a:pt x="757" y="11343"/>
                  </a:lnTo>
                  <a:cubicBezTo>
                    <a:pt x="757" y="11573"/>
                    <a:pt x="925" y="11719"/>
                    <a:pt x="1115" y="11719"/>
                  </a:cubicBezTo>
                  <a:cubicBezTo>
                    <a:pt x="1184" y="11719"/>
                    <a:pt x="1256" y="11700"/>
                    <a:pt x="1324" y="11658"/>
                  </a:cubicBezTo>
                  <a:lnTo>
                    <a:pt x="1733" y="11374"/>
                  </a:lnTo>
                  <a:cubicBezTo>
                    <a:pt x="2489" y="10870"/>
                    <a:pt x="2993" y="10051"/>
                    <a:pt x="2993" y="9137"/>
                  </a:cubicBezTo>
                  <a:cubicBezTo>
                    <a:pt x="2993" y="8003"/>
                    <a:pt x="2710" y="6774"/>
                    <a:pt x="2206" y="5735"/>
                  </a:cubicBezTo>
                  <a:cubicBezTo>
                    <a:pt x="1733" y="4790"/>
                    <a:pt x="1481" y="3781"/>
                    <a:pt x="1481" y="2710"/>
                  </a:cubicBezTo>
                  <a:lnTo>
                    <a:pt x="148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2" name="Google Shape;8912;p86"/>
            <p:cNvSpPr/>
            <p:nvPr/>
          </p:nvSpPr>
          <p:spPr>
            <a:xfrm>
              <a:off x="-54636450" y="3652600"/>
              <a:ext cx="66975" cy="37825"/>
            </a:xfrm>
            <a:custGeom>
              <a:avLst/>
              <a:gdLst/>
              <a:ahLst/>
              <a:cxnLst/>
              <a:rect l="l" t="t" r="r" b="b"/>
              <a:pathLst>
                <a:path w="2679" h="1513" extrusionOk="0">
                  <a:moveTo>
                    <a:pt x="411" y="0"/>
                  </a:moveTo>
                  <a:cubicBezTo>
                    <a:pt x="411" y="599"/>
                    <a:pt x="221" y="1103"/>
                    <a:pt x="1" y="1512"/>
                  </a:cubicBezTo>
                  <a:lnTo>
                    <a:pt x="2080" y="1512"/>
                  </a:lnTo>
                  <a:lnTo>
                    <a:pt x="267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3" name="Google Shape;8913;p86"/>
            <p:cNvSpPr/>
            <p:nvPr/>
          </p:nvSpPr>
          <p:spPr>
            <a:xfrm>
              <a:off x="-54760100" y="3596675"/>
              <a:ext cx="212675" cy="37025"/>
            </a:xfrm>
            <a:custGeom>
              <a:avLst/>
              <a:gdLst/>
              <a:ahLst/>
              <a:cxnLst/>
              <a:rect l="l" t="t" r="r" b="b"/>
              <a:pathLst>
                <a:path w="8507" h="1481" extrusionOk="0">
                  <a:moveTo>
                    <a:pt x="1" y="0"/>
                  </a:moveTo>
                  <a:lnTo>
                    <a:pt x="599" y="1481"/>
                  </a:lnTo>
                  <a:lnTo>
                    <a:pt x="3246" y="1481"/>
                  </a:lnTo>
                  <a:cubicBezTo>
                    <a:pt x="3466" y="693"/>
                    <a:pt x="3939" y="158"/>
                    <a:pt x="4002" y="95"/>
                  </a:cubicBezTo>
                  <a:cubicBezTo>
                    <a:pt x="4081" y="32"/>
                    <a:pt x="4183" y="0"/>
                    <a:pt x="4281" y="0"/>
                  </a:cubicBezTo>
                  <a:close/>
                  <a:moveTo>
                    <a:pt x="4281" y="0"/>
                  </a:moveTo>
                  <a:cubicBezTo>
                    <a:pt x="4380" y="0"/>
                    <a:pt x="4474" y="32"/>
                    <a:pt x="4537" y="95"/>
                  </a:cubicBezTo>
                  <a:cubicBezTo>
                    <a:pt x="4569" y="158"/>
                    <a:pt x="5041" y="693"/>
                    <a:pt x="5294" y="1481"/>
                  </a:cubicBezTo>
                  <a:lnTo>
                    <a:pt x="7940" y="1481"/>
                  </a:lnTo>
                  <a:lnTo>
                    <a:pt x="850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4" name="Google Shape;8914;p86"/>
            <p:cNvSpPr/>
            <p:nvPr/>
          </p:nvSpPr>
          <p:spPr>
            <a:xfrm>
              <a:off x="-54738050" y="3708500"/>
              <a:ext cx="169375" cy="186700"/>
            </a:xfrm>
            <a:custGeom>
              <a:avLst/>
              <a:gdLst/>
              <a:ahLst/>
              <a:cxnLst/>
              <a:rect l="l" t="t" r="r" b="b"/>
              <a:pathLst>
                <a:path w="6775" h="7468" extrusionOk="0">
                  <a:moveTo>
                    <a:pt x="1891" y="1513"/>
                  </a:moveTo>
                  <a:cubicBezTo>
                    <a:pt x="2080" y="1513"/>
                    <a:pt x="2238" y="1671"/>
                    <a:pt x="2238" y="1860"/>
                  </a:cubicBezTo>
                  <a:cubicBezTo>
                    <a:pt x="2238" y="2049"/>
                    <a:pt x="2080" y="2206"/>
                    <a:pt x="1891" y="2206"/>
                  </a:cubicBezTo>
                  <a:cubicBezTo>
                    <a:pt x="1702" y="2206"/>
                    <a:pt x="1545" y="2112"/>
                    <a:pt x="1545" y="1860"/>
                  </a:cubicBezTo>
                  <a:cubicBezTo>
                    <a:pt x="1545" y="1671"/>
                    <a:pt x="1702" y="1513"/>
                    <a:pt x="1891" y="1513"/>
                  </a:cubicBezTo>
                  <a:close/>
                  <a:moveTo>
                    <a:pt x="4884" y="1545"/>
                  </a:moveTo>
                  <a:cubicBezTo>
                    <a:pt x="5073" y="1545"/>
                    <a:pt x="5231" y="1702"/>
                    <a:pt x="5231" y="1891"/>
                  </a:cubicBezTo>
                  <a:cubicBezTo>
                    <a:pt x="5231" y="2112"/>
                    <a:pt x="5073" y="2269"/>
                    <a:pt x="4884" y="2269"/>
                  </a:cubicBezTo>
                  <a:cubicBezTo>
                    <a:pt x="4695" y="2269"/>
                    <a:pt x="4538" y="2112"/>
                    <a:pt x="4538" y="1891"/>
                  </a:cubicBezTo>
                  <a:cubicBezTo>
                    <a:pt x="4538" y="1702"/>
                    <a:pt x="4695" y="1545"/>
                    <a:pt x="4884" y="1545"/>
                  </a:cubicBezTo>
                  <a:close/>
                  <a:moveTo>
                    <a:pt x="4404" y="4073"/>
                  </a:moveTo>
                  <a:cubicBezTo>
                    <a:pt x="4498" y="4073"/>
                    <a:pt x="4585" y="4112"/>
                    <a:pt x="4632" y="4191"/>
                  </a:cubicBezTo>
                  <a:cubicBezTo>
                    <a:pt x="4853" y="4286"/>
                    <a:pt x="4853" y="4538"/>
                    <a:pt x="4695" y="4695"/>
                  </a:cubicBezTo>
                  <a:cubicBezTo>
                    <a:pt x="4317" y="5042"/>
                    <a:pt x="3844" y="5231"/>
                    <a:pt x="3340" y="5231"/>
                  </a:cubicBezTo>
                  <a:cubicBezTo>
                    <a:pt x="2836" y="5231"/>
                    <a:pt x="2364" y="5042"/>
                    <a:pt x="2049" y="4695"/>
                  </a:cubicBezTo>
                  <a:cubicBezTo>
                    <a:pt x="1891" y="4538"/>
                    <a:pt x="1891" y="4286"/>
                    <a:pt x="2049" y="4191"/>
                  </a:cubicBezTo>
                  <a:cubicBezTo>
                    <a:pt x="2127" y="4112"/>
                    <a:pt x="2222" y="4073"/>
                    <a:pt x="2312" y="4073"/>
                  </a:cubicBezTo>
                  <a:cubicBezTo>
                    <a:pt x="2403" y="4073"/>
                    <a:pt x="2490" y="4112"/>
                    <a:pt x="2553" y="4191"/>
                  </a:cubicBezTo>
                  <a:cubicBezTo>
                    <a:pt x="2773" y="4412"/>
                    <a:pt x="3057" y="4522"/>
                    <a:pt x="3340" y="4522"/>
                  </a:cubicBezTo>
                  <a:cubicBezTo>
                    <a:pt x="3624" y="4522"/>
                    <a:pt x="3907" y="4412"/>
                    <a:pt x="4128" y="4191"/>
                  </a:cubicBezTo>
                  <a:cubicBezTo>
                    <a:pt x="4207" y="4112"/>
                    <a:pt x="4309" y="4073"/>
                    <a:pt x="4404" y="4073"/>
                  </a:cubicBezTo>
                  <a:close/>
                  <a:moveTo>
                    <a:pt x="757" y="1"/>
                  </a:moveTo>
                  <a:lnTo>
                    <a:pt x="757" y="694"/>
                  </a:lnTo>
                  <a:cubicBezTo>
                    <a:pt x="757" y="1513"/>
                    <a:pt x="631" y="2332"/>
                    <a:pt x="347" y="3088"/>
                  </a:cubicBezTo>
                  <a:cubicBezTo>
                    <a:pt x="1" y="4160"/>
                    <a:pt x="1" y="4947"/>
                    <a:pt x="1" y="5672"/>
                  </a:cubicBezTo>
                  <a:cubicBezTo>
                    <a:pt x="757" y="6743"/>
                    <a:pt x="2017" y="7468"/>
                    <a:pt x="3403" y="7468"/>
                  </a:cubicBezTo>
                  <a:cubicBezTo>
                    <a:pt x="4758" y="7468"/>
                    <a:pt x="6018" y="6774"/>
                    <a:pt x="6774" y="5672"/>
                  </a:cubicBezTo>
                  <a:cubicBezTo>
                    <a:pt x="6774" y="4947"/>
                    <a:pt x="6774" y="4160"/>
                    <a:pt x="6428" y="3088"/>
                  </a:cubicBezTo>
                  <a:cubicBezTo>
                    <a:pt x="6144" y="2332"/>
                    <a:pt x="6018" y="1513"/>
                    <a:pt x="6018" y="694"/>
                  </a:cubicBezTo>
                  <a:lnTo>
                    <a:pt x="601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15" name="Google Shape;8915;p86"/>
          <p:cNvSpPr/>
          <p:nvPr/>
        </p:nvSpPr>
        <p:spPr>
          <a:xfrm>
            <a:off x="5033910" y="3607393"/>
            <a:ext cx="8018" cy="900"/>
          </a:xfrm>
          <a:custGeom>
            <a:avLst/>
            <a:gdLst/>
            <a:ahLst/>
            <a:cxnLst/>
            <a:rect l="l" t="t" r="r" b="b"/>
            <a:pathLst>
              <a:path w="285" h="32" extrusionOk="0">
                <a:moveTo>
                  <a:pt x="1" y="0"/>
                </a:moveTo>
                <a:cubicBezTo>
                  <a:pt x="95" y="32"/>
                  <a:pt x="158" y="32"/>
                  <a:pt x="284" y="32"/>
                </a:cubicBezTo>
                <a:cubicBezTo>
                  <a:pt x="221" y="32"/>
                  <a:pt x="127" y="0"/>
                  <a:pt x="1" y="0"/>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6" name="Google Shape;8916;p86"/>
          <p:cNvSpPr/>
          <p:nvPr/>
        </p:nvSpPr>
        <p:spPr>
          <a:xfrm>
            <a:off x="5034361" y="3608266"/>
            <a:ext cx="7118" cy="928"/>
          </a:xfrm>
          <a:custGeom>
            <a:avLst/>
            <a:gdLst/>
            <a:ahLst/>
            <a:cxnLst/>
            <a:rect l="l" t="t" r="r" b="b"/>
            <a:pathLst>
              <a:path w="253" h="33" extrusionOk="0">
                <a:moveTo>
                  <a:pt x="253" y="1"/>
                </a:moveTo>
                <a:lnTo>
                  <a:pt x="253" y="1"/>
                </a:lnTo>
                <a:cubicBezTo>
                  <a:pt x="189" y="1"/>
                  <a:pt x="64" y="1"/>
                  <a:pt x="1" y="32"/>
                </a:cubicBezTo>
                <a:cubicBezTo>
                  <a:pt x="95" y="1"/>
                  <a:pt x="190" y="1"/>
                  <a:pt x="253"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17" name="Google Shape;8917;p86"/>
          <p:cNvGrpSpPr/>
          <p:nvPr/>
        </p:nvGrpSpPr>
        <p:grpSpPr>
          <a:xfrm>
            <a:off x="4881188" y="3689606"/>
            <a:ext cx="314662" cy="358099"/>
            <a:chOff x="-54793175" y="3982600"/>
            <a:chExt cx="279625" cy="318225"/>
          </a:xfrm>
          <a:solidFill>
            <a:srgbClr val="00B050"/>
          </a:solidFill>
        </p:grpSpPr>
        <p:sp>
          <p:nvSpPr>
            <p:cNvPr id="8918" name="Google Shape;8918;p86"/>
            <p:cNvSpPr/>
            <p:nvPr/>
          </p:nvSpPr>
          <p:spPr>
            <a:xfrm>
              <a:off x="-54646675" y="3982600"/>
              <a:ext cx="113425" cy="111075"/>
            </a:xfrm>
            <a:custGeom>
              <a:avLst/>
              <a:gdLst/>
              <a:ahLst/>
              <a:cxnLst/>
              <a:rect l="l" t="t" r="r" b="b"/>
              <a:pathLst>
                <a:path w="4537" h="4443" extrusionOk="0">
                  <a:moveTo>
                    <a:pt x="0" y="1"/>
                  </a:moveTo>
                  <a:cubicBezTo>
                    <a:pt x="1261" y="221"/>
                    <a:pt x="2237" y="2080"/>
                    <a:pt x="2332" y="4443"/>
                  </a:cubicBezTo>
                  <a:lnTo>
                    <a:pt x="4128" y="4443"/>
                  </a:lnTo>
                  <a:cubicBezTo>
                    <a:pt x="4380" y="4443"/>
                    <a:pt x="4537" y="4254"/>
                    <a:pt x="4506" y="4002"/>
                  </a:cubicBezTo>
                  <a:cubicBezTo>
                    <a:pt x="4128" y="1859"/>
                    <a:pt x="2300" y="158"/>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9" name="Google Shape;8919;p86"/>
            <p:cNvSpPr/>
            <p:nvPr/>
          </p:nvSpPr>
          <p:spPr>
            <a:xfrm>
              <a:off x="-54644325" y="4003075"/>
              <a:ext cx="36250" cy="90600"/>
            </a:xfrm>
            <a:custGeom>
              <a:avLst/>
              <a:gdLst/>
              <a:ahLst/>
              <a:cxnLst/>
              <a:rect l="l" t="t" r="r" b="b"/>
              <a:pathLst>
                <a:path w="1450" h="3624" extrusionOk="0">
                  <a:moveTo>
                    <a:pt x="1" y="1"/>
                  </a:moveTo>
                  <a:lnTo>
                    <a:pt x="1" y="3624"/>
                  </a:lnTo>
                  <a:lnTo>
                    <a:pt x="1450" y="3624"/>
                  </a:lnTo>
                  <a:cubicBezTo>
                    <a:pt x="1419" y="1765"/>
                    <a:pt x="726" y="379"/>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0" name="Google Shape;8920;p86"/>
            <p:cNvSpPr/>
            <p:nvPr/>
          </p:nvSpPr>
          <p:spPr>
            <a:xfrm>
              <a:off x="-54773475" y="3983400"/>
              <a:ext cx="113425" cy="111075"/>
            </a:xfrm>
            <a:custGeom>
              <a:avLst/>
              <a:gdLst/>
              <a:ahLst/>
              <a:cxnLst/>
              <a:rect l="l" t="t" r="r" b="b"/>
              <a:pathLst>
                <a:path w="4537" h="4443" extrusionOk="0">
                  <a:moveTo>
                    <a:pt x="4537" y="0"/>
                  </a:moveTo>
                  <a:lnTo>
                    <a:pt x="4537" y="0"/>
                  </a:lnTo>
                  <a:cubicBezTo>
                    <a:pt x="2237" y="126"/>
                    <a:pt x="378" y="1827"/>
                    <a:pt x="32" y="4033"/>
                  </a:cubicBezTo>
                  <a:cubicBezTo>
                    <a:pt x="0" y="4253"/>
                    <a:pt x="189" y="4442"/>
                    <a:pt x="378" y="4442"/>
                  </a:cubicBezTo>
                  <a:lnTo>
                    <a:pt x="2205" y="4442"/>
                  </a:lnTo>
                  <a:cubicBezTo>
                    <a:pt x="2268" y="2079"/>
                    <a:pt x="3277" y="252"/>
                    <a:pt x="45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1" name="Google Shape;8921;p86"/>
            <p:cNvSpPr/>
            <p:nvPr/>
          </p:nvSpPr>
          <p:spPr>
            <a:xfrm>
              <a:off x="-54699450" y="4003075"/>
              <a:ext cx="36250" cy="90600"/>
            </a:xfrm>
            <a:custGeom>
              <a:avLst/>
              <a:gdLst/>
              <a:ahLst/>
              <a:cxnLst/>
              <a:rect l="l" t="t" r="r" b="b"/>
              <a:pathLst>
                <a:path w="1450" h="3624" extrusionOk="0">
                  <a:moveTo>
                    <a:pt x="1450" y="1"/>
                  </a:moveTo>
                  <a:cubicBezTo>
                    <a:pt x="725" y="379"/>
                    <a:pt x="64" y="1765"/>
                    <a:pt x="1" y="3624"/>
                  </a:cubicBezTo>
                  <a:lnTo>
                    <a:pt x="1450" y="3624"/>
                  </a:lnTo>
                  <a:lnTo>
                    <a:pt x="14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2" name="Google Shape;8922;p86"/>
            <p:cNvSpPr/>
            <p:nvPr/>
          </p:nvSpPr>
          <p:spPr>
            <a:xfrm>
              <a:off x="-54756150" y="4112550"/>
              <a:ext cx="204800" cy="188275"/>
            </a:xfrm>
            <a:custGeom>
              <a:avLst/>
              <a:gdLst/>
              <a:ahLst/>
              <a:cxnLst/>
              <a:rect l="l" t="t" r="r" b="b"/>
              <a:pathLst>
                <a:path w="8192" h="7531" extrusionOk="0">
                  <a:moveTo>
                    <a:pt x="2615" y="1545"/>
                  </a:moveTo>
                  <a:cubicBezTo>
                    <a:pt x="2804" y="1545"/>
                    <a:pt x="2962" y="1671"/>
                    <a:pt x="2962" y="1891"/>
                  </a:cubicBezTo>
                  <a:cubicBezTo>
                    <a:pt x="2962" y="2080"/>
                    <a:pt x="2804" y="2238"/>
                    <a:pt x="2615" y="2238"/>
                  </a:cubicBezTo>
                  <a:cubicBezTo>
                    <a:pt x="2426" y="2238"/>
                    <a:pt x="2269" y="2080"/>
                    <a:pt x="2269" y="1891"/>
                  </a:cubicBezTo>
                  <a:cubicBezTo>
                    <a:pt x="2269" y="1702"/>
                    <a:pt x="2426" y="1545"/>
                    <a:pt x="2615" y="1545"/>
                  </a:cubicBezTo>
                  <a:close/>
                  <a:moveTo>
                    <a:pt x="5608" y="1545"/>
                  </a:moveTo>
                  <a:cubicBezTo>
                    <a:pt x="5797" y="1545"/>
                    <a:pt x="5955" y="1671"/>
                    <a:pt x="5955" y="1891"/>
                  </a:cubicBezTo>
                  <a:cubicBezTo>
                    <a:pt x="5955" y="2080"/>
                    <a:pt x="5797" y="2238"/>
                    <a:pt x="5608" y="2238"/>
                  </a:cubicBezTo>
                  <a:cubicBezTo>
                    <a:pt x="5419" y="2238"/>
                    <a:pt x="5262" y="2080"/>
                    <a:pt x="5262" y="1891"/>
                  </a:cubicBezTo>
                  <a:cubicBezTo>
                    <a:pt x="5199" y="1702"/>
                    <a:pt x="5419" y="1545"/>
                    <a:pt x="5608" y="1545"/>
                  </a:cubicBezTo>
                  <a:close/>
                  <a:moveTo>
                    <a:pt x="5163" y="4104"/>
                  </a:moveTo>
                  <a:cubicBezTo>
                    <a:pt x="5262" y="4104"/>
                    <a:pt x="5356" y="4144"/>
                    <a:pt x="5419" y="4223"/>
                  </a:cubicBezTo>
                  <a:cubicBezTo>
                    <a:pt x="5577" y="4380"/>
                    <a:pt x="5577" y="4601"/>
                    <a:pt x="5419" y="4727"/>
                  </a:cubicBezTo>
                  <a:cubicBezTo>
                    <a:pt x="5073" y="5073"/>
                    <a:pt x="4568" y="5262"/>
                    <a:pt x="4064" y="5262"/>
                  </a:cubicBezTo>
                  <a:cubicBezTo>
                    <a:pt x="3560" y="5262"/>
                    <a:pt x="3088" y="5073"/>
                    <a:pt x="2773" y="4727"/>
                  </a:cubicBezTo>
                  <a:cubicBezTo>
                    <a:pt x="2615" y="4569"/>
                    <a:pt x="2615" y="4317"/>
                    <a:pt x="2773" y="4223"/>
                  </a:cubicBezTo>
                  <a:cubicBezTo>
                    <a:pt x="2851" y="4144"/>
                    <a:pt x="2946" y="4104"/>
                    <a:pt x="3040" y="4104"/>
                  </a:cubicBezTo>
                  <a:cubicBezTo>
                    <a:pt x="3135" y="4104"/>
                    <a:pt x="3229" y="4144"/>
                    <a:pt x="3308" y="4223"/>
                  </a:cubicBezTo>
                  <a:cubicBezTo>
                    <a:pt x="3529" y="4427"/>
                    <a:pt x="3820" y="4530"/>
                    <a:pt x="4108" y="4530"/>
                  </a:cubicBezTo>
                  <a:cubicBezTo>
                    <a:pt x="4395" y="4530"/>
                    <a:pt x="4679" y="4427"/>
                    <a:pt x="4883" y="4223"/>
                  </a:cubicBezTo>
                  <a:cubicBezTo>
                    <a:pt x="4962" y="4144"/>
                    <a:pt x="5065" y="4104"/>
                    <a:pt x="5163" y="4104"/>
                  </a:cubicBezTo>
                  <a:close/>
                  <a:moveTo>
                    <a:pt x="0" y="1"/>
                  </a:moveTo>
                  <a:lnTo>
                    <a:pt x="0" y="3435"/>
                  </a:lnTo>
                  <a:cubicBezTo>
                    <a:pt x="0" y="5672"/>
                    <a:pt x="1859" y="7531"/>
                    <a:pt x="4096" y="7531"/>
                  </a:cubicBezTo>
                  <a:cubicBezTo>
                    <a:pt x="6364" y="7531"/>
                    <a:pt x="8191" y="5672"/>
                    <a:pt x="8191" y="3435"/>
                  </a:cubicBezTo>
                  <a:lnTo>
                    <a:pt x="81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3" name="Google Shape;8923;p86"/>
            <p:cNvSpPr/>
            <p:nvPr/>
          </p:nvSpPr>
          <p:spPr>
            <a:xfrm>
              <a:off x="-54532475" y="4136975"/>
              <a:ext cx="18925" cy="63825"/>
            </a:xfrm>
            <a:custGeom>
              <a:avLst/>
              <a:gdLst/>
              <a:ahLst/>
              <a:cxnLst/>
              <a:rect l="l" t="t" r="r" b="b"/>
              <a:pathLst>
                <a:path w="757" h="2553" extrusionOk="0">
                  <a:moveTo>
                    <a:pt x="1" y="1"/>
                  </a:moveTo>
                  <a:lnTo>
                    <a:pt x="1" y="2552"/>
                  </a:lnTo>
                  <a:cubicBezTo>
                    <a:pt x="442" y="2300"/>
                    <a:pt x="757" y="1828"/>
                    <a:pt x="757" y="1261"/>
                  </a:cubicBezTo>
                  <a:cubicBezTo>
                    <a:pt x="757" y="757"/>
                    <a:pt x="442" y="284"/>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4" name="Google Shape;8924;p86"/>
            <p:cNvSpPr/>
            <p:nvPr/>
          </p:nvSpPr>
          <p:spPr>
            <a:xfrm>
              <a:off x="-54793175" y="4136975"/>
              <a:ext cx="18925" cy="65400"/>
            </a:xfrm>
            <a:custGeom>
              <a:avLst/>
              <a:gdLst/>
              <a:ahLst/>
              <a:cxnLst/>
              <a:rect l="l" t="t" r="r" b="b"/>
              <a:pathLst>
                <a:path w="757" h="2616" extrusionOk="0">
                  <a:moveTo>
                    <a:pt x="757" y="1"/>
                  </a:moveTo>
                  <a:cubicBezTo>
                    <a:pt x="316" y="284"/>
                    <a:pt x="0" y="757"/>
                    <a:pt x="0" y="1292"/>
                  </a:cubicBezTo>
                  <a:cubicBezTo>
                    <a:pt x="0" y="1859"/>
                    <a:pt x="316" y="2332"/>
                    <a:pt x="757" y="2615"/>
                  </a:cubicBezTo>
                  <a:lnTo>
                    <a:pt x="75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25" name="Google Shape;8925;p86"/>
          <p:cNvGrpSpPr/>
          <p:nvPr/>
        </p:nvGrpSpPr>
        <p:grpSpPr>
          <a:xfrm>
            <a:off x="7092647" y="2748842"/>
            <a:ext cx="314662" cy="358099"/>
            <a:chOff x="-52832000" y="3192625"/>
            <a:chExt cx="279625" cy="318225"/>
          </a:xfrm>
          <a:solidFill>
            <a:srgbClr val="00B050"/>
          </a:solidFill>
        </p:grpSpPr>
        <p:sp>
          <p:nvSpPr>
            <p:cNvPr id="8926" name="Google Shape;8926;p86"/>
            <p:cNvSpPr/>
            <p:nvPr/>
          </p:nvSpPr>
          <p:spPr>
            <a:xfrm>
              <a:off x="-52574450" y="3306025"/>
              <a:ext cx="22075" cy="110300"/>
            </a:xfrm>
            <a:custGeom>
              <a:avLst/>
              <a:gdLst/>
              <a:ahLst/>
              <a:cxnLst/>
              <a:rect l="l" t="t" r="r" b="b"/>
              <a:pathLst>
                <a:path w="883" h="4412" extrusionOk="0">
                  <a:moveTo>
                    <a:pt x="1" y="1"/>
                  </a:moveTo>
                  <a:lnTo>
                    <a:pt x="1" y="1"/>
                  </a:lnTo>
                  <a:cubicBezTo>
                    <a:pt x="95" y="348"/>
                    <a:pt x="127" y="726"/>
                    <a:pt x="127" y="1104"/>
                  </a:cubicBezTo>
                  <a:lnTo>
                    <a:pt x="127" y="3939"/>
                  </a:lnTo>
                  <a:cubicBezTo>
                    <a:pt x="127" y="4097"/>
                    <a:pt x="127" y="4254"/>
                    <a:pt x="95" y="4412"/>
                  </a:cubicBezTo>
                  <a:cubicBezTo>
                    <a:pt x="537" y="4254"/>
                    <a:pt x="883" y="3876"/>
                    <a:pt x="883" y="3341"/>
                  </a:cubicBezTo>
                  <a:lnTo>
                    <a:pt x="883" y="1104"/>
                  </a:lnTo>
                  <a:cubicBezTo>
                    <a:pt x="883" y="600"/>
                    <a:pt x="537" y="127"/>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7" name="Google Shape;8927;p86"/>
            <p:cNvSpPr/>
            <p:nvPr/>
          </p:nvSpPr>
          <p:spPr>
            <a:xfrm>
              <a:off x="-52826475" y="3192625"/>
              <a:ext cx="267800" cy="100050"/>
            </a:xfrm>
            <a:custGeom>
              <a:avLst/>
              <a:gdLst/>
              <a:ahLst/>
              <a:cxnLst/>
              <a:rect l="l" t="t" r="r" b="b"/>
              <a:pathLst>
                <a:path w="10712" h="4002" extrusionOk="0">
                  <a:moveTo>
                    <a:pt x="5356" y="0"/>
                  </a:moveTo>
                  <a:cubicBezTo>
                    <a:pt x="2836" y="0"/>
                    <a:pt x="725" y="1670"/>
                    <a:pt x="0" y="4001"/>
                  </a:cubicBezTo>
                  <a:cubicBezTo>
                    <a:pt x="284" y="3844"/>
                    <a:pt x="567" y="3749"/>
                    <a:pt x="882" y="3749"/>
                  </a:cubicBezTo>
                  <a:cubicBezTo>
                    <a:pt x="1639" y="2017"/>
                    <a:pt x="3371" y="756"/>
                    <a:pt x="5356" y="756"/>
                  </a:cubicBezTo>
                  <a:cubicBezTo>
                    <a:pt x="7373" y="756"/>
                    <a:pt x="9105" y="1985"/>
                    <a:pt x="9861" y="3749"/>
                  </a:cubicBezTo>
                  <a:cubicBezTo>
                    <a:pt x="10176" y="3749"/>
                    <a:pt x="10492" y="3844"/>
                    <a:pt x="10712" y="4001"/>
                  </a:cubicBezTo>
                  <a:cubicBezTo>
                    <a:pt x="10019" y="1702"/>
                    <a:pt x="7877" y="0"/>
                    <a:pt x="53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8" name="Google Shape;8928;p86"/>
            <p:cNvSpPr/>
            <p:nvPr/>
          </p:nvSpPr>
          <p:spPr>
            <a:xfrm>
              <a:off x="-52794975" y="3361175"/>
              <a:ext cx="204800" cy="149675"/>
            </a:xfrm>
            <a:custGeom>
              <a:avLst/>
              <a:gdLst/>
              <a:ahLst/>
              <a:cxnLst/>
              <a:rect l="l" t="t" r="r" b="b"/>
              <a:pathLst>
                <a:path w="8192" h="5987" extrusionOk="0">
                  <a:moveTo>
                    <a:pt x="5132" y="2560"/>
                  </a:moveTo>
                  <a:cubicBezTo>
                    <a:pt x="5230" y="2560"/>
                    <a:pt x="5325" y="2599"/>
                    <a:pt x="5388" y="2678"/>
                  </a:cubicBezTo>
                  <a:cubicBezTo>
                    <a:pt x="5577" y="2836"/>
                    <a:pt x="5577" y="3088"/>
                    <a:pt x="5419" y="3182"/>
                  </a:cubicBezTo>
                  <a:cubicBezTo>
                    <a:pt x="5073" y="3560"/>
                    <a:pt x="4569" y="3749"/>
                    <a:pt x="4096" y="3749"/>
                  </a:cubicBezTo>
                  <a:cubicBezTo>
                    <a:pt x="3592" y="3749"/>
                    <a:pt x="3120" y="3560"/>
                    <a:pt x="2773" y="3182"/>
                  </a:cubicBezTo>
                  <a:cubicBezTo>
                    <a:pt x="2615" y="3025"/>
                    <a:pt x="2615" y="2804"/>
                    <a:pt x="2773" y="2678"/>
                  </a:cubicBezTo>
                  <a:cubicBezTo>
                    <a:pt x="2852" y="2599"/>
                    <a:pt x="2946" y="2560"/>
                    <a:pt x="3037" y="2560"/>
                  </a:cubicBezTo>
                  <a:cubicBezTo>
                    <a:pt x="3127" y="2560"/>
                    <a:pt x="3214" y="2599"/>
                    <a:pt x="3277" y="2678"/>
                  </a:cubicBezTo>
                  <a:cubicBezTo>
                    <a:pt x="3498" y="2899"/>
                    <a:pt x="3781" y="3009"/>
                    <a:pt x="4065" y="3009"/>
                  </a:cubicBezTo>
                  <a:cubicBezTo>
                    <a:pt x="4348" y="3009"/>
                    <a:pt x="4632" y="2899"/>
                    <a:pt x="4852" y="2678"/>
                  </a:cubicBezTo>
                  <a:cubicBezTo>
                    <a:pt x="4931" y="2599"/>
                    <a:pt x="5033" y="2560"/>
                    <a:pt x="5132" y="2560"/>
                  </a:cubicBezTo>
                  <a:close/>
                  <a:moveTo>
                    <a:pt x="1" y="0"/>
                  </a:moveTo>
                  <a:lnTo>
                    <a:pt x="1" y="1859"/>
                  </a:lnTo>
                  <a:cubicBezTo>
                    <a:pt x="1" y="2993"/>
                    <a:pt x="473" y="4127"/>
                    <a:pt x="1355" y="4915"/>
                  </a:cubicBezTo>
                  <a:cubicBezTo>
                    <a:pt x="2111" y="5640"/>
                    <a:pt x="3088" y="5986"/>
                    <a:pt x="4096" y="5986"/>
                  </a:cubicBezTo>
                  <a:lnTo>
                    <a:pt x="4506" y="5986"/>
                  </a:lnTo>
                  <a:cubicBezTo>
                    <a:pt x="6585" y="5797"/>
                    <a:pt x="8192" y="3907"/>
                    <a:pt x="8192" y="1733"/>
                  </a:cubicBezTo>
                  <a:lnTo>
                    <a:pt x="8192" y="32"/>
                  </a:lnTo>
                  <a:cubicBezTo>
                    <a:pt x="8192" y="1261"/>
                    <a:pt x="7215" y="2237"/>
                    <a:pt x="5955" y="2237"/>
                  </a:cubicBezTo>
                  <a:cubicBezTo>
                    <a:pt x="5167" y="2237"/>
                    <a:pt x="4506" y="1859"/>
                    <a:pt x="4096" y="1229"/>
                  </a:cubicBezTo>
                  <a:cubicBezTo>
                    <a:pt x="3718" y="1796"/>
                    <a:pt x="2994" y="2237"/>
                    <a:pt x="2269" y="2237"/>
                  </a:cubicBezTo>
                  <a:cubicBezTo>
                    <a:pt x="1040" y="2237"/>
                    <a:pt x="1" y="1261"/>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9" name="Google Shape;8929;p86"/>
            <p:cNvSpPr/>
            <p:nvPr/>
          </p:nvSpPr>
          <p:spPr>
            <a:xfrm>
              <a:off x="-52791025" y="3231225"/>
              <a:ext cx="137850" cy="74825"/>
            </a:xfrm>
            <a:custGeom>
              <a:avLst/>
              <a:gdLst/>
              <a:ahLst/>
              <a:cxnLst/>
              <a:rect l="l" t="t" r="r" b="b"/>
              <a:pathLst>
                <a:path w="5514" h="2993" extrusionOk="0">
                  <a:moveTo>
                    <a:pt x="3938" y="0"/>
                  </a:moveTo>
                  <a:cubicBezTo>
                    <a:pt x="2048" y="0"/>
                    <a:pt x="473" y="1260"/>
                    <a:pt x="0" y="2993"/>
                  </a:cubicBezTo>
                  <a:lnTo>
                    <a:pt x="1701" y="2993"/>
                  </a:lnTo>
                  <a:cubicBezTo>
                    <a:pt x="3434" y="2993"/>
                    <a:pt x="4946" y="1890"/>
                    <a:pt x="5513" y="315"/>
                  </a:cubicBezTo>
                  <a:cubicBezTo>
                    <a:pt x="5041" y="126"/>
                    <a:pt x="4505" y="0"/>
                    <a:pt x="39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0" name="Google Shape;8930;p86"/>
            <p:cNvSpPr/>
            <p:nvPr/>
          </p:nvSpPr>
          <p:spPr>
            <a:xfrm>
              <a:off x="-52683125" y="3361950"/>
              <a:ext cx="74825" cy="37850"/>
            </a:xfrm>
            <a:custGeom>
              <a:avLst/>
              <a:gdLst/>
              <a:ahLst/>
              <a:cxnLst/>
              <a:rect l="l" t="t" r="r" b="b"/>
              <a:pathLst>
                <a:path w="2993" h="1514" extrusionOk="0">
                  <a:moveTo>
                    <a:pt x="0" y="1"/>
                  </a:moveTo>
                  <a:cubicBezTo>
                    <a:pt x="0" y="851"/>
                    <a:pt x="662" y="1513"/>
                    <a:pt x="1481" y="1513"/>
                  </a:cubicBezTo>
                  <a:cubicBezTo>
                    <a:pt x="2300" y="1513"/>
                    <a:pt x="2993" y="820"/>
                    <a:pt x="29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1" name="Google Shape;8931;p86"/>
            <p:cNvSpPr/>
            <p:nvPr/>
          </p:nvSpPr>
          <p:spPr>
            <a:xfrm>
              <a:off x="-52794975" y="3247750"/>
              <a:ext cx="204800" cy="104000"/>
            </a:xfrm>
            <a:custGeom>
              <a:avLst/>
              <a:gdLst/>
              <a:ahLst/>
              <a:cxnLst/>
              <a:rect l="l" t="t" r="r" b="b"/>
              <a:pathLst>
                <a:path w="8192" h="4160" extrusionOk="0">
                  <a:moveTo>
                    <a:pt x="6365" y="1"/>
                  </a:moveTo>
                  <a:cubicBezTo>
                    <a:pt x="5640" y="1828"/>
                    <a:pt x="3876" y="3025"/>
                    <a:pt x="1859" y="3025"/>
                  </a:cubicBezTo>
                  <a:lnTo>
                    <a:pt x="1" y="3025"/>
                  </a:lnTo>
                  <a:lnTo>
                    <a:pt x="1" y="3403"/>
                  </a:lnTo>
                  <a:lnTo>
                    <a:pt x="1" y="4159"/>
                  </a:lnTo>
                  <a:cubicBezTo>
                    <a:pt x="1" y="3939"/>
                    <a:pt x="158" y="3781"/>
                    <a:pt x="379" y="3781"/>
                  </a:cubicBezTo>
                  <a:lnTo>
                    <a:pt x="7814" y="3781"/>
                  </a:lnTo>
                  <a:cubicBezTo>
                    <a:pt x="8003" y="3781"/>
                    <a:pt x="8160" y="3939"/>
                    <a:pt x="8160" y="4159"/>
                  </a:cubicBezTo>
                  <a:lnTo>
                    <a:pt x="8160" y="3403"/>
                  </a:lnTo>
                  <a:cubicBezTo>
                    <a:pt x="8192" y="2017"/>
                    <a:pt x="7467" y="757"/>
                    <a:pt x="63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2" name="Google Shape;8932;p86"/>
            <p:cNvSpPr/>
            <p:nvPr/>
          </p:nvSpPr>
          <p:spPr>
            <a:xfrm>
              <a:off x="-52776850" y="3361950"/>
              <a:ext cx="74825" cy="37850"/>
            </a:xfrm>
            <a:custGeom>
              <a:avLst/>
              <a:gdLst/>
              <a:ahLst/>
              <a:cxnLst/>
              <a:rect l="l" t="t" r="r" b="b"/>
              <a:pathLst>
                <a:path w="2993" h="1514" extrusionOk="0">
                  <a:moveTo>
                    <a:pt x="0" y="1"/>
                  </a:moveTo>
                  <a:cubicBezTo>
                    <a:pt x="0" y="851"/>
                    <a:pt x="662" y="1513"/>
                    <a:pt x="1481" y="1513"/>
                  </a:cubicBezTo>
                  <a:cubicBezTo>
                    <a:pt x="2332" y="1513"/>
                    <a:pt x="2993" y="820"/>
                    <a:pt x="29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3" name="Google Shape;8933;p86"/>
            <p:cNvSpPr/>
            <p:nvPr/>
          </p:nvSpPr>
          <p:spPr>
            <a:xfrm>
              <a:off x="-52832000" y="3306025"/>
              <a:ext cx="21300" cy="110300"/>
            </a:xfrm>
            <a:custGeom>
              <a:avLst/>
              <a:gdLst/>
              <a:ahLst/>
              <a:cxnLst/>
              <a:rect l="l" t="t" r="r" b="b"/>
              <a:pathLst>
                <a:path w="852" h="4412" extrusionOk="0">
                  <a:moveTo>
                    <a:pt x="851" y="1"/>
                  </a:moveTo>
                  <a:cubicBezTo>
                    <a:pt x="347" y="127"/>
                    <a:pt x="1" y="568"/>
                    <a:pt x="1" y="1104"/>
                  </a:cubicBezTo>
                  <a:lnTo>
                    <a:pt x="1" y="3341"/>
                  </a:lnTo>
                  <a:cubicBezTo>
                    <a:pt x="1" y="3813"/>
                    <a:pt x="316" y="4254"/>
                    <a:pt x="757" y="4412"/>
                  </a:cubicBezTo>
                  <a:lnTo>
                    <a:pt x="757" y="4097"/>
                  </a:lnTo>
                  <a:lnTo>
                    <a:pt x="757" y="3341"/>
                  </a:lnTo>
                  <a:lnTo>
                    <a:pt x="757" y="1104"/>
                  </a:lnTo>
                  <a:cubicBezTo>
                    <a:pt x="757" y="726"/>
                    <a:pt x="788" y="348"/>
                    <a:pt x="8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34" name="Google Shape;8934;p86"/>
          <p:cNvGrpSpPr/>
          <p:nvPr/>
        </p:nvGrpSpPr>
        <p:grpSpPr>
          <a:xfrm>
            <a:off x="5779179" y="2290210"/>
            <a:ext cx="323524" cy="358774"/>
            <a:chOff x="-57162350" y="3982000"/>
            <a:chExt cx="287500" cy="318825"/>
          </a:xfrm>
          <a:solidFill>
            <a:srgbClr val="00B050"/>
          </a:solidFill>
        </p:grpSpPr>
        <p:sp>
          <p:nvSpPr>
            <p:cNvPr id="8935" name="Google Shape;8935;p86"/>
            <p:cNvSpPr/>
            <p:nvPr/>
          </p:nvSpPr>
          <p:spPr>
            <a:xfrm>
              <a:off x="-56989850" y="4151150"/>
              <a:ext cx="55150" cy="55150"/>
            </a:xfrm>
            <a:custGeom>
              <a:avLst/>
              <a:gdLst/>
              <a:ahLst/>
              <a:cxnLst/>
              <a:rect l="l" t="t" r="r" b="b"/>
              <a:pathLst>
                <a:path w="2206" h="2206" extrusionOk="0">
                  <a:moveTo>
                    <a:pt x="1103" y="1"/>
                  </a:moveTo>
                  <a:cubicBezTo>
                    <a:pt x="504" y="1"/>
                    <a:pt x="0" y="473"/>
                    <a:pt x="0" y="1103"/>
                  </a:cubicBezTo>
                  <a:cubicBezTo>
                    <a:pt x="0" y="1702"/>
                    <a:pt x="504" y="2206"/>
                    <a:pt x="1103" y="2206"/>
                  </a:cubicBezTo>
                  <a:cubicBezTo>
                    <a:pt x="1733" y="2206"/>
                    <a:pt x="2205" y="1702"/>
                    <a:pt x="2205" y="1103"/>
                  </a:cubicBezTo>
                  <a:cubicBezTo>
                    <a:pt x="2205" y="473"/>
                    <a:pt x="1733" y="1"/>
                    <a:pt x="11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6" name="Google Shape;8936;p86"/>
            <p:cNvSpPr/>
            <p:nvPr/>
          </p:nvSpPr>
          <p:spPr>
            <a:xfrm>
              <a:off x="-57162350" y="3982000"/>
              <a:ext cx="287500" cy="161300"/>
            </a:xfrm>
            <a:custGeom>
              <a:avLst/>
              <a:gdLst/>
              <a:ahLst/>
              <a:cxnLst/>
              <a:rect l="l" t="t" r="r" b="b"/>
              <a:pathLst>
                <a:path w="11500" h="6452" extrusionOk="0">
                  <a:moveTo>
                    <a:pt x="5778" y="1"/>
                  </a:moveTo>
                  <a:cubicBezTo>
                    <a:pt x="5286" y="1"/>
                    <a:pt x="4789" y="166"/>
                    <a:pt x="4380" y="497"/>
                  </a:cubicBezTo>
                  <a:cubicBezTo>
                    <a:pt x="4263" y="479"/>
                    <a:pt x="4146" y="470"/>
                    <a:pt x="4031" y="470"/>
                  </a:cubicBezTo>
                  <a:cubicBezTo>
                    <a:pt x="3147" y="470"/>
                    <a:pt x="2323" y="992"/>
                    <a:pt x="2017" y="1883"/>
                  </a:cubicBezTo>
                  <a:cubicBezTo>
                    <a:pt x="1072" y="2230"/>
                    <a:pt x="473" y="3238"/>
                    <a:pt x="631" y="4246"/>
                  </a:cubicBezTo>
                  <a:cubicBezTo>
                    <a:pt x="127" y="4876"/>
                    <a:pt x="1" y="5695"/>
                    <a:pt x="316" y="6452"/>
                  </a:cubicBezTo>
                  <a:cubicBezTo>
                    <a:pt x="536" y="6294"/>
                    <a:pt x="757" y="6168"/>
                    <a:pt x="1040" y="6074"/>
                  </a:cubicBezTo>
                  <a:cubicBezTo>
                    <a:pt x="1355" y="4498"/>
                    <a:pt x="2458" y="3175"/>
                    <a:pt x="4002" y="2577"/>
                  </a:cubicBezTo>
                  <a:cubicBezTo>
                    <a:pt x="4096" y="2545"/>
                    <a:pt x="4096" y="2545"/>
                    <a:pt x="4191" y="2513"/>
                  </a:cubicBezTo>
                  <a:cubicBezTo>
                    <a:pt x="4224" y="2504"/>
                    <a:pt x="4257" y="2499"/>
                    <a:pt x="4290" y="2499"/>
                  </a:cubicBezTo>
                  <a:cubicBezTo>
                    <a:pt x="4474" y="2499"/>
                    <a:pt x="4637" y="2641"/>
                    <a:pt x="4663" y="2829"/>
                  </a:cubicBezTo>
                  <a:cubicBezTo>
                    <a:pt x="4789" y="4593"/>
                    <a:pt x="6239" y="5979"/>
                    <a:pt x="8003" y="5979"/>
                  </a:cubicBezTo>
                  <a:lnTo>
                    <a:pt x="9862" y="5979"/>
                  </a:lnTo>
                  <a:cubicBezTo>
                    <a:pt x="10366" y="5979"/>
                    <a:pt x="10807" y="6137"/>
                    <a:pt x="11185" y="6389"/>
                  </a:cubicBezTo>
                  <a:cubicBezTo>
                    <a:pt x="11500" y="5695"/>
                    <a:pt x="11405" y="4876"/>
                    <a:pt x="10870" y="4246"/>
                  </a:cubicBezTo>
                  <a:cubicBezTo>
                    <a:pt x="11027" y="3207"/>
                    <a:pt x="10492" y="2230"/>
                    <a:pt x="9515" y="1883"/>
                  </a:cubicBezTo>
                  <a:cubicBezTo>
                    <a:pt x="9178" y="1040"/>
                    <a:pt x="8363" y="472"/>
                    <a:pt x="7475" y="472"/>
                  </a:cubicBezTo>
                  <a:cubicBezTo>
                    <a:pt x="7368" y="472"/>
                    <a:pt x="7260" y="480"/>
                    <a:pt x="7152" y="497"/>
                  </a:cubicBezTo>
                  <a:cubicBezTo>
                    <a:pt x="6758" y="166"/>
                    <a:pt x="6270" y="1"/>
                    <a:pt x="57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7" name="Google Shape;8937;p86"/>
            <p:cNvSpPr/>
            <p:nvPr/>
          </p:nvSpPr>
          <p:spPr>
            <a:xfrm>
              <a:off x="-57119850" y="4066875"/>
              <a:ext cx="126075" cy="111875"/>
            </a:xfrm>
            <a:custGeom>
              <a:avLst/>
              <a:gdLst/>
              <a:ahLst/>
              <a:cxnLst/>
              <a:rect l="l" t="t" r="r" b="b"/>
              <a:pathLst>
                <a:path w="5043" h="4475" extrusionOk="0">
                  <a:moveTo>
                    <a:pt x="2333" y="1"/>
                  </a:moveTo>
                  <a:cubicBezTo>
                    <a:pt x="915" y="694"/>
                    <a:pt x="2" y="2111"/>
                    <a:pt x="2" y="3718"/>
                  </a:cubicBezTo>
                  <a:lnTo>
                    <a:pt x="2" y="4191"/>
                  </a:lnTo>
                  <a:lnTo>
                    <a:pt x="2" y="4359"/>
                  </a:lnTo>
                  <a:lnTo>
                    <a:pt x="2" y="4359"/>
                  </a:lnTo>
                  <a:cubicBezTo>
                    <a:pt x="32" y="3375"/>
                    <a:pt x="829" y="2616"/>
                    <a:pt x="1861" y="2616"/>
                  </a:cubicBezTo>
                  <a:cubicBezTo>
                    <a:pt x="2774" y="2616"/>
                    <a:pt x="3499" y="3246"/>
                    <a:pt x="3656" y="4096"/>
                  </a:cubicBezTo>
                  <a:lnTo>
                    <a:pt x="4507" y="4096"/>
                  </a:lnTo>
                  <a:cubicBezTo>
                    <a:pt x="4570" y="3718"/>
                    <a:pt x="4791" y="3403"/>
                    <a:pt x="5043" y="3120"/>
                  </a:cubicBezTo>
                  <a:cubicBezTo>
                    <a:pt x="3656" y="2647"/>
                    <a:pt x="2617" y="1481"/>
                    <a:pt x="2333" y="1"/>
                  </a:cubicBezTo>
                  <a:close/>
                  <a:moveTo>
                    <a:pt x="2" y="4359"/>
                  </a:moveTo>
                  <a:cubicBezTo>
                    <a:pt x="1" y="4397"/>
                    <a:pt x="1" y="4435"/>
                    <a:pt x="2" y="4474"/>
                  </a:cubicBezTo>
                  <a:lnTo>
                    <a:pt x="2" y="4359"/>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8" name="Google Shape;8938;p86"/>
            <p:cNvSpPr/>
            <p:nvPr/>
          </p:nvSpPr>
          <p:spPr>
            <a:xfrm>
              <a:off x="-57100925" y="4151150"/>
              <a:ext cx="55175" cy="55150"/>
            </a:xfrm>
            <a:custGeom>
              <a:avLst/>
              <a:gdLst/>
              <a:ahLst/>
              <a:cxnLst/>
              <a:rect l="l" t="t" r="r" b="b"/>
              <a:pathLst>
                <a:path w="2207" h="2206" extrusionOk="0">
                  <a:moveTo>
                    <a:pt x="1104" y="1"/>
                  </a:moveTo>
                  <a:cubicBezTo>
                    <a:pt x="505" y="1"/>
                    <a:pt x="1" y="473"/>
                    <a:pt x="1" y="1103"/>
                  </a:cubicBezTo>
                  <a:cubicBezTo>
                    <a:pt x="1" y="1702"/>
                    <a:pt x="505" y="2206"/>
                    <a:pt x="1104" y="2206"/>
                  </a:cubicBezTo>
                  <a:cubicBezTo>
                    <a:pt x="1702" y="2206"/>
                    <a:pt x="2206" y="1702"/>
                    <a:pt x="2206" y="1103"/>
                  </a:cubicBezTo>
                  <a:cubicBezTo>
                    <a:pt x="2206" y="473"/>
                    <a:pt x="1702" y="1"/>
                    <a:pt x="11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9" name="Google Shape;8939;p86"/>
            <p:cNvSpPr/>
            <p:nvPr/>
          </p:nvSpPr>
          <p:spPr>
            <a:xfrm>
              <a:off x="-57119825" y="4179500"/>
              <a:ext cx="204800" cy="121325"/>
            </a:xfrm>
            <a:custGeom>
              <a:avLst/>
              <a:gdLst/>
              <a:ahLst/>
              <a:cxnLst/>
              <a:rect l="l" t="t" r="r" b="b"/>
              <a:pathLst>
                <a:path w="8192" h="4853" extrusionOk="0">
                  <a:moveTo>
                    <a:pt x="5160" y="2151"/>
                  </a:moveTo>
                  <a:cubicBezTo>
                    <a:pt x="5254" y="2151"/>
                    <a:pt x="5341" y="2190"/>
                    <a:pt x="5388" y="2269"/>
                  </a:cubicBezTo>
                  <a:cubicBezTo>
                    <a:pt x="5546" y="2427"/>
                    <a:pt x="5546" y="2679"/>
                    <a:pt x="5388" y="2805"/>
                  </a:cubicBezTo>
                  <a:cubicBezTo>
                    <a:pt x="5042" y="3151"/>
                    <a:pt x="4569" y="3340"/>
                    <a:pt x="4096" y="3340"/>
                  </a:cubicBezTo>
                  <a:cubicBezTo>
                    <a:pt x="3624" y="3340"/>
                    <a:pt x="3120" y="3151"/>
                    <a:pt x="2805" y="2805"/>
                  </a:cubicBezTo>
                  <a:cubicBezTo>
                    <a:pt x="2647" y="2647"/>
                    <a:pt x="2647" y="2395"/>
                    <a:pt x="2805" y="2269"/>
                  </a:cubicBezTo>
                  <a:cubicBezTo>
                    <a:pt x="2884" y="2190"/>
                    <a:pt x="2978" y="2151"/>
                    <a:pt x="3069" y="2151"/>
                  </a:cubicBezTo>
                  <a:cubicBezTo>
                    <a:pt x="3159" y="2151"/>
                    <a:pt x="3246" y="2190"/>
                    <a:pt x="3309" y="2269"/>
                  </a:cubicBezTo>
                  <a:cubicBezTo>
                    <a:pt x="3529" y="2490"/>
                    <a:pt x="3813" y="2600"/>
                    <a:pt x="4096" y="2600"/>
                  </a:cubicBezTo>
                  <a:cubicBezTo>
                    <a:pt x="4380" y="2600"/>
                    <a:pt x="4664" y="2490"/>
                    <a:pt x="4884" y="2269"/>
                  </a:cubicBezTo>
                  <a:cubicBezTo>
                    <a:pt x="4963" y="2190"/>
                    <a:pt x="5065" y="2151"/>
                    <a:pt x="5160" y="2151"/>
                  </a:cubicBezTo>
                  <a:close/>
                  <a:moveTo>
                    <a:pt x="1" y="1"/>
                  </a:moveTo>
                  <a:lnTo>
                    <a:pt x="1" y="2238"/>
                  </a:lnTo>
                  <a:cubicBezTo>
                    <a:pt x="1" y="3687"/>
                    <a:pt x="1198" y="4853"/>
                    <a:pt x="2616" y="4853"/>
                  </a:cubicBezTo>
                  <a:lnTo>
                    <a:pt x="5609" y="4853"/>
                  </a:lnTo>
                  <a:cubicBezTo>
                    <a:pt x="7058" y="4853"/>
                    <a:pt x="8192" y="3655"/>
                    <a:pt x="8192" y="2238"/>
                  </a:cubicBezTo>
                  <a:lnTo>
                    <a:pt x="8192" y="1"/>
                  </a:lnTo>
                  <a:cubicBezTo>
                    <a:pt x="8192" y="977"/>
                    <a:pt x="7341" y="1860"/>
                    <a:pt x="6302" y="1860"/>
                  </a:cubicBezTo>
                  <a:cubicBezTo>
                    <a:pt x="5388" y="1860"/>
                    <a:pt x="4664" y="1230"/>
                    <a:pt x="4506" y="347"/>
                  </a:cubicBezTo>
                  <a:lnTo>
                    <a:pt x="3655" y="347"/>
                  </a:lnTo>
                  <a:cubicBezTo>
                    <a:pt x="3498" y="1230"/>
                    <a:pt x="2710" y="1860"/>
                    <a:pt x="1860" y="1860"/>
                  </a:cubicBezTo>
                  <a:cubicBezTo>
                    <a:pt x="820" y="1860"/>
                    <a:pt x="1" y="1009"/>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0" name="Google Shape;8940;p86"/>
            <p:cNvSpPr/>
            <p:nvPr/>
          </p:nvSpPr>
          <p:spPr>
            <a:xfrm>
              <a:off x="-57158400" y="4156675"/>
              <a:ext cx="18900" cy="63825"/>
            </a:xfrm>
            <a:custGeom>
              <a:avLst/>
              <a:gdLst/>
              <a:ahLst/>
              <a:cxnLst/>
              <a:rect l="l" t="t" r="r" b="b"/>
              <a:pathLst>
                <a:path w="756" h="2553" extrusionOk="0">
                  <a:moveTo>
                    <a:pt x="756" y="0"/>
                  </a:moveTo>
                  <a:cubicBezTo>
                    <a:pt x="315" y="252"/>
                    <a:pt x="0" y="725"/>
                    <a:pt x="0" y="1260"/>
                  </a:cubicBezTo>
                  <a:cubicBezTo>
                    <a:pt x="0" y="1827"/>
                    <a:pt x="315" y="2300"/>
                    <a:pt x="756" y="2552"/>
                  </a:cubicBezTo>
                  <a:lnTo>
                    <a:pt x="7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1" name="Google Shape;8941;p86"/>
            <p:cNvSpPr/>
            <p:nvPr/>
          </p:nvSpPr>
          <p:spPr>
            <a:xfrm>
              <a:off x="-56896125" y="4155875"/>
              <a:ext cx="18925" cy="63825"/>
            </a:xfrm>
            <a:custGeom>
              <a:avLst/>
              <a:gdLst/>
              <a:ahLst/>
              <a:cxnLst/>
              <a:rect l="l" t="t" r="r" b="b"/>
              <a:pathLst>
                <a:path w="757" h="2553" extrusionOk="0">
                  <a:moveTo>
                    <a:pt x="0" y="1"/>
                  </a:moveTo>
                  <a:lnTo>
                    <a:pt x="0" y="2553"/>
                  </a:lnTo>
                  <a:cubicBezTo>
                    <a:pt x="441" y="2269"/>
                    <a:pt x="756" y="1796"/>
                    <a:pt x="756" y="1261"/>
                  </a:cubicBezTo>
                  <a:cubicBezTo>
                    <a:pt x="756" y="757"/>
                    <a:pt x="441" y="284"/>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2" name="Google Shape;8942;p86"/>
            <p:cNvSpPr/>
            <p:nvPr/>
          </p:nvSpPr>
          <p:spPr>
            <a:xfrm>
              <a:off x="-56924475" y="4149575"/>
              <a:ext cx="9450" cy="29175"/>
            </a:xfrm>
            <a:custGeom>
              <a:avLst/>
              <a:gdLst/>
              <a:ahLst/>
              <a:cxnLst/>
              <a:rect l="l" t="t" r="r" b="b"/>
              <a:pathLst>
                <a:path w="378" h="1167" extrusionOk="0">
                  <a:moveTo>
                    <a:pt x="0" y="1"/>
                  </a:moveTo>
                  <a:cubicBezTo>
                    <a:pt x="221" y="379"/>
                    <a:pt x="378" y="757"/>
                    <a:pt x="378" y="1166"/>
                  </a:cubicBezTo>
                  <a:lnTo>
                    <a:pt x="378" y="883"/>
                  </a:lnTo>
                  <a:lnTo>
                    <a:pt x="37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3" name="Google Shape;8943;p86"/>
          <p:cNvGrpSpPr/>
          <p:nvPr/>
        </p:nvGrpSpPr>
        <p:grpSpPr>
          <a:xfrm>
            <a:off x="7070492" y="3220716"/>
            <a:ext cx="358971" cy="357198"/>
            <a:chOff x="-52851675" y="3585650"/>
            <a:chExt cx="319000" cy="317425"/>
          </a:xfrm>
          <a:solidFill>
            <a:srgbClr val="00B050"/>
          </a:solidFill>
        </p:grpSpPr>
        <p:sp>
          <p:nvSpPr>
            <p:cNvPr id="8944" name="Google Shape;8944;p86"/>
            <p:cNvSpPr/>
            <p:nvPr/>
          </p:nvSpPr>
          <p:spPr>
            <a:xfrm>
              <a:off x="-52851675" y="3641575"/>
              <a:ext cx="319000" cy="106350"/>
            </a:xfrm>
            <a:custGeom>
              <a:avLst/>
              <a:gdLst/>
              <a:ahLst/>
              <a:cxnLst/>
              <a:rect l="l" t="t" r="r" b="b"/>
              <a:pathLst>
                <a:path w="12760" h="4254" extrusionOk="0">
                  <a:moveTo>
                    <a:pt x="6364" y="0"/>
                  </a:moveTo>
                  <a:cubicBezTo>
                    <a:pt x="2836" y="0"/>
                    <a:pt x="0" y="1449"/>
                    <a:pt x="0" y="3371"/>
                  </a:cubicBezTo>
                  <a:cubicBezTo>
                    <a:pt x="0" y="3686"/>
                    <a:pt x="63" y="4001"/>
                    <a:pt x="252" y="4253"/>
                  </a:cubicBezTo>
                  <a:cubicBezTo>
                    <a:pt x="473" y="3749"/>
                    <a:pt x="945" y="3308"/>
                    <a:pt x="1481" y="3119"/>
                  </a:cubicBezTo>
                  <a:lnTo>
                    <a:pt x="1481" y="2898"/>
                  </a:lnTo>
                  <a:cubicBezTo>
                    <a:pt x="1481" y="2741"/>
                    <a:pt x="1575" y="2615"/>
                    <a:pt x="1733" y="2520"/>
                  </a:cubicBezTo>
                  <a:cubicBezTo>
                    <a:pt x="3403" y="1796"/>
                    <a:pt x="4915" y="1512"/>
                    <a:pt x="6396" y="1512"/>
                  </a:cubicBezTo>
                  <a:cubicBezTo>
                    <a:pt x="7845" y="1512"/>
                    <a:pt x="9389" y="1827"/>
                    <a:pt x="11027" y="2520"/>
                  </a:cubicBezTo>
                  <a:cubicBezTo>
                    <a:pt x="11153" y="2615"/>
                    <a:pt x="11279" y="2741"/>
                    <a:pt x="11279" y="2898"/>
                  </a:cubicBezTo>
                  <a:lnTo>
                    <a:pt x="11279" y="3119"/>
                  </a:lnTo>
                  <a:cubicBezTo>
                    <a:pt x="11815" y="3308"/>
                    <a:pt x="12287" y="3718"/>
                    <a:pt x="12539" y="4253"/>
                  </a:cubicBezTo>
                  <a:cubicBezTo>
                    <a:pt x="12697" y="4001"/>
                    <a:pt x="12760" y="3686"/>
                    <a:pt x="12760" y="3371"/>
                  </a:cubicBezTo>
                  <a:cubicBezTo>
                    <a:pt x="12760" y="1449"/>
                    <a:pt x="9924" y="0"/>
                    <a:pt x="63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86"/>
            <p:cNvSpPr/>
            <p:nvPr/>
          </p:nvSpPr>
          <p:spPr>
            <a:xfrm>
              <a:off x="-52787100" y="3585650"/>
              <a:ext cx="189050" cy="52000"/>
            </a:xfrm>
            <a:custGeom>
              <a:avLst/>
              <a:gdLst/>
              <a:ahLst/>
              <a:cxnLst/>
              <a:rect l="l" t="t" r="r" b="b"/>
              <a:pathLst>
                <a:path w="7562" h="2080" extrusionOk="0">
                  <a:moveTo>
                    <a:pt x="3781" y="0"/>
                  </a:moveTo>
                  <a:cubicBezTo>
                    <a:pt x="2048" y="0"/>
                    <a:pt x="599" y="882"/>
                    <a:pt x="1" y="2080"/>
                  </a:cubicBezTo>
                  <a:cubicBezTo>
                    <a:pt x="1103" y="1701"/>
                    <a:pt x="2363" y="1512"/>
                    <a:pt x="3781" y="1512"/>
                  </a:cubicBezTo>
                  <a:cubicBezTo>
                    <a:pt x="3928" y="1506"/>
                    <a:pt x="4073" y="1503"/>
                    <a:pt x="4217" y="1503"/>
                  </a:cubicBezTo>
                  <a:cubicBezTo>
                    <a:pt x="5469" y="1503"/>
                    <a:pt x="6629" y="1740"/>
                    <a:pt x="7562" y="2080"/>
                  </a:cubicBezTo>
                  <a:cubicBezTo>
                    <a:pt x="6995" y="882"/>
                    <a:pt x="5514" y="0"/>
                    <a:pt x="37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6" name="Google Shape;8946;p86"/>
            <p:cNvSpPr/>
            <p:nvPr/>
          </p:nvSpPr>
          <p:spPr>
            <a:xfrm>
              <a:off x="-52794975" y="3696700"/>
              <a:ext cx="127625" cy="74850"/>
            </a:xfrm>
            <a:custGeom>
              <a:avLst/>
              <a:gdLst/>
              <a:ahLst/>
              <a:cxnLst/>
              <a:rect l="l" t="t" r="r" b="b"/>
              <a:pathLst>
                <a:path w="5105" h="2994" extrusionOk="0">
                  <a:moveTo>
                    <a:pt x="4096" y="0"/>
                  </a:moveTo>
                  <a:cubicBezTo>
                    <a:pt x="2804" y="0"/>
                    <a:pt x="1324" y="284"/>
                    <a:pt x="1" y="883"/>
                  </a:cubicBezTo>
                  <a:lnTo>
                    <a:pt x="1" y="2993"/>
                  </a:lnTo>
                  <a:lnTo>
                    <a:pt x="1072" y="2993"/>
                  </a:lnTo>
                  <a:cubicBezTo>
                    <a:pt x="2741" y="2993"/>
                    <a:pt x="4317" y="2143"/>
                    <a:pt x="5104" y="95"/>
                  </a:cubicBezTo>
                  <a:cubicBezTo>
                    <a:pt x="4789" y="32"/>
                    <a:pt x="4411" y="0"/>
                    <a:pt x="40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7" name="Google Shape;8947;p86"/>
            <p:cNvSpPr/>
            <p:nvPr/>
          </p:nvSpPr>
          <p:spPr>
            <a:xfrm>
              <a:off x="-52795750" y="3700625"/>
              <a:ext cx="204800" cy="202450"/>
            </a:xfrm>
            <a:custGeom>
              <a:avLst/>
              <a:gdLst/>
              <a:ahLst/>
              <a:cxnLst/>
              <a:rect l="l" t="t" r="r" b="b"/>
              <a:pathLst>
                <a:path w="8192" h="8098" extrusionOk="0">
                  <a:moveTo>
                    <a:pt x="5639" y="2143"/>
                  </a:moveTo>
                  <a:cubicBezTo>
                    <a:pt x="5828" y="2143"/>
                    <a:pt x="5986" y="2301"/>
                    <a:pt x="5986" y="2490"/>
                  </a:cubicBezTo>
                  <a:cubicBezTo>
                    <a:pt x="5986" y="2679"/>
                    <a:pt x="5828" y="2836"/>
                    <a:pt x="5639" y="2836"/>
                  </a:cubicBezTo>
                  <a:cubicBezTo>
                    <a:pt x="5450" y="2836"/>
                    <a:pt x="5293" y="2679"/>
                    <a:pt x="5293" y="2490"/>
                  </a:cubicBezTo>
                  <a:cubicBezTo>
                    <a:pt x="5293" y="2301"/>
                    <a:pt x="5450" y="2143"/>
                    <a:pt x="5639" y="2143"/>
                  </a:cubicBezTo>
                  <a:close/>
                  <a:moveTo>
                    <a:pt x="5163" y="4671"/>
                  </a:moveTo>
                  <a:cubicBezTo>
                    <a:pt x="5261" y="4671"/>
                    <a:pt x="5356" y="4711"/>
                    <a:pt x="5419" y="4790"/>
                  </a:cubicBezTo>
                  <a:cubicBezTo>
                    <a:pt x="5608" y="4947"/>
                    <a:pt x="5608" y="5168"/>
                    <a:pt x="5450" y="5294"/>
                  </a:cubicBezTo>
                  <a:cubicBezTo>
                    <a:pt x="5104" y="5640"/>
                    <a:pt x="4600" y="5829"/>
                    <a:pt x="4127" y="5829"/>
                  </a:cubicBezTo>
                  <a:cubicBezTo>
                    <a:pt x="3623" y="5829"/>
                    <a:pt x="3151" y="5640"/>
                    <a:pt x="2804" y="5294"/>
                  </a:cubicBezTo>
                  <a:cubicBezTo>
                    <a:pt x="2646" y="5136"/>
                    <a:pt x="2646" y="4884"/>
                    <a:pt x="2804" y="4790"/>
                  </a:cubicBezTo>
                  <a:cubicBezTo>
                    <a:pt x="2883" y="4711"/>
                    <a:pt x="2977" y="4671"/>
                    <a:pt x="3068" y="4671"/>
                  </a:cubicBezTo>
                  <a:cubicBezTo>
                    <a:pt x="3158" y="4671"/>
                    <a:pt x="3245" y="4711"/>
                    <a:pt x="3308" y="4790"/>
                  </a:cubicBezTo>
                  <a:cubicBezTo>
                    <a:pt x="3529" y="4994"/>
                    <a:pt x="3812" y="5097"/>
                    <a:pt x="4096" y="5097"/>
                  </a:cubicBezTo>
                  <a:cubicBezTo>
                    <a:pt x="4379" y="5097"/>
                    <a:pt x="4663" y="4994"/>
                    <a:pt x="4883" y="4790"/>
                  </a:cubicBezTo>
                  <a:cubicBezTo>
                    <a:pt x="4962" y="4711"/>
                    <a:pt x="5064" y="4671"/>
                    <a:pt x="5163" y="4671"/>
                  </a:cubicBezTo>
                  <a:close/>
                  <a:moveTo>
                    <a:pt x="5860" y="1"/>
                  </a:moveTo>
                  <a:cubicBezTo>
                    <a:pt x="4883" y="2521"/>
                    <a:pt x="3119" y="3592"/>
                    <a:pt x="1071" y="3592"/>
                  </a:cubicBezTo>
                  <a:lnTo>
                    <a:pt x="0" y="3592"/>
                  </a:lnTo>
                  <a:lnTo>
                    <a:pt x="0" y="3939"/>
                  </a:lnTo>
                  <a:cubicBezTo>
                    <a:pt x="0" y="6176"/>
                    <a:pt x="1859" y="8098"/>
                    <a:pt x="4096" y="8098"/>
                  </a:cubicBezTo>
                  <a:cubicBezTo>
                    <a:pt x="6333" y="8098"/>
                    <a:pt x="8191" y="6239"/>
                    <a:pt x="8191" y="3939"/>
                  </a:cubicBezTo>
                  <a:lnTo>
                    <a:pt x="8191" y="2931"/>
                  </a:lnTo>
                  <a:lnTo>
                    <a:pt x="8191" y="2868"/>
                  </a:lnTo>
                  <a:lnTo>
                    <a:pt x="8191" y="726"/>
                  </a:lnTo>
                  <a:cubicBezTo>
                    <a:pt x="7435" y="347"/>
                    <a:pt x="6648" y="158"/>
                    <a:pt x="58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8" name="Google Shape;8948;p86"/>
            <p:cNvSpPr/>
            <p:nvPr/>
          </p:nvSpPr>
          <p:spPr>
            <a:xfrm>
              <a:off x="-52832775" y="3740025"/>
              <a:ext cx="18125" cy="64600"/>
            </a:xfrm>
            <a:custGeom>
              <a:avLst/>
              <a:gdLst/>
              <a:ahLst/>
              <a:cxnLst/>
              <a:rect l="l" t="t" r="r" b="b"/>
              <a:pathLst>
                <a:path w="725" h="2584" extrusionOk="0">
                  <a:moveTo>
                    <a:pt x="725" y="0"/>
                  </a:moveTo>
                  <a:cubicBezTo>
                    <a:pt x="315" y="252"/>
                    <a:pt x="0" y="725"/>
                    <a:pt x="0" y="1260"/>
                  </a:cubicBezTo>
                  <a:cubicBezTo>
                    <a:pt x="0" y="1827"/>
                    <a:pt x="315" y="2300"/>
                    <a:pt x="725" y="2584"/>
                  </a:cubicBez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9" name="Google Shape;8949;p86"/>
            <p:cNvSpPr/>
            <p:nvPr/>
          </p:nvSpPr>
          <p:spPr>
            <a:xfrm>
              <a:off x="-52570500" y="3740025"/>
              <a:ext cx="18925" cy="64600"/>
            </a:xfrm>
            <a:custGeom>
              <a:avLst/>
              <a:gdLst/>
              <a:ahLst/>
              <a:cxnLst/>
              <a:rect l="l" t="t" r="r" b="b"/>
              <a:pathLst>
                <a:path w="757" h="2584" extrusionOk="0">
                  <a:moveTo>
                    <a:pt x="0" y="0"/>
                  </a:moveTo>
                  <a:lnTo>
                    <a:pt x="0" y="2584"/>
                  </a:lnTo>
                  <a:cubicBezTo>
                    <a:pt x="442" y="2300"/>
                    <a:pt x="757" y="1827"/>
                    <a:pt x="757" y="1260"/>
                  </a:cubicBezTo>
                  <a:cubicBezTo>
                    <a:pt x="757" y="725"/>
                    <a:pt x="442" y="252"/>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50" name="Google Shape;8950;p86"/>
          <p:cNvGrpSpPr/>
          <p:nvPr/>
        </p:nvGrpSpPr>
        <p:grpSpPr>
          <a:xfrm>
            <a:off x="7092647" y="3682517"/>
            <a:ext cx="314662" cy="358999"/>
            <a:chOff x="-52832000" y="3976300"/>
            <a:chExt cx="279625" cy="319025"/>
          </a:xfrm>
          <a:solidFill>
            <a:srgbClr val="00B050"/>
          </a:solidFill>
        </p:grpSpPr>
        <p:sp>
          <p:nvSpPr>
            <p:cNvPr id="8951" name="Google Shape;8951;p86"/>
            <p:cNvSpPr/>
            <p:nvPr/>
          </p:nvSpPr>
          <p:spPr>
            <a:xfrm>
              <a:off x="-52794975" y="3976300"/>
              <a:ext cx="204800" cy="112650"/>
            </a:xfrm>
            <a:custGeom>
              <a:avLst/>
              <a:gdLst/>
              <a:ahLst/>
              <a:cxnLst/>
              <a:rect l="l" t="t" r="r" b="b"/>
              <a:pathLst>
                <a:path w="8192" h="4506" extrusionOk="0">
                  <a:moveTo>
                    <a:pt x="4096" y="1"/>
                  </a:moveTo>
                  <a:cubicBezTo>
                    <a:pt x="1859" y="1"/>
                    <a:pt x="1" y="1859"/>
                    <a:pt x="1" y="4096"/>
                  </a:cubicBezTo>
                  <a:lnTo>
                    <a:pt x="1" y="4506"/>
                  </a:lnTo>
                  <a:cubicBezTo>
                    <a:pt x="883" y="3120"/>
                    <a:pt x="2363" y="2206"/>
                    <a:pt x="4096" y="2206"/>
                  </a:cubicBezTo>
                  <a:cubicBezTo>
                    <a:pt x="5829" y="2206"/>
                    <a:pt x="7341" y="3120"/>
                    <a:pt x="8192" y="4506"/>
                  </a:cubicBezTo>
                  <a:lnTo>
                    <a:pt x="8192" y="4096"/>
                  </a:lnTo>
                  <a:cubicBezTo>
                    <a:pt x="8192" y="1859"/>
                    <a:pt x="6365" y="1"/>
                    <a:pt x="40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2" name="Google Shape;8952;p86"/>
            <p:cNvSpPr/>
            <p:nvPr/>
          </p:nvSpPr>
          <p:spPr>
            <a:xfrm>
              <a:off x="-52757175" y="4051125"/>
              <a:ext cx="167000" cy="94550"/>
            </a:xfrm>
            <a:custGeom>
              <a:avLst/>
              <a:gdLst/>
              <a:ahLst/>
              <a:cxnLst/>
              <a:rect l="l" t="t" r="r" b="b"/>
              <a:pathLst>
                <a:path w="6680" h="3782" extrusionOk="0">
                  <a:moveTo>
                    <a:pt x="2584" y="1"/>
                  </a:moveTo>
                  <a:cubicBezTo>
                    <a:pt x="1608" y="1"/>
                    <a:pt x="694" y="379"/>
                    <a:pt x="1" y="946"/>
                  </a:cubicBezTo>
                  <a:cubicBezTo>
                    <a:pt x="473" y="820"/>
                    <a:pt x="977" y="757"/>
                    <a:pt x="1482" y="757"/>
                  </a:cubicBezTo>
                  <a:cubicBezTo>
                    <a:pt x="3750" y="757"/>
                    <a:pt x="5672" y="1985"/>
                    <a:pt x="6680" y="3781"/>
                  </a:cubicBezTo>
                  <a:cubicBezTo>
                    <a:pt x="6522" y="1670"/>
                    <a:pt x="4758" y="1"/>
                    <a:pt x="25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3" name="Google Shape;8953;p86"/>
            <p:cNvSpPr/>
            <p:nvPr/>
          </p:nvSpPr>
          <p:spPr>
            <a:xfrm>
              <a:off x="-52794975" y="4088925"/>
              <a:ext cx="204025" cy="206400"/>
            </a:xfrm>
            <a:custGeom>
              <a:avLst/>
              <a:gdLst/>
              <a:ahLst/>
              <a:cxnLst/>
              <a:rect l="l" t="t" r="r" b="b"/>
              <a:pathLst>
                <a:path w="8161" h="8256" extrusionOk="0">
                  <a:moveTo>
                    <a:pt x="2615" y="2238"/>
                  </a:moveTo>
                  <a:cubicBezTo>
                    <a:pt x="2804" y="2238"/>
                    <a:pt x="2962" y="2395"/>
                    <a:pt x="2962" y="2584"/>
                  </a:cubicBezTo>
                  <a:cubicBezTo>
                    <a:pt x="2962" y="2805"/>
                    <a:pt x="2804" y="2962"/>
                    <a:pt x="2615" y="2962"/>
                  </a:cubicBezTo>
                  <a:cubicBezTo>
                    <a:pt x="2602" y="2965"/>
                    <a:pt x="2588" y="2966"/>
                    <a:pt x="2574" y="2966"/>
                  </a:cubicBezTo>
                  <a:cubicBezTo>
                    <a:pt x="2404" y="2966"/>
                    <a:pt x="2269" y="2788"/>
                    <a:pt x="2269" y="2584"/>
                  </a:cubicBezTo>
                  <a:cubicBezTo>
                    <a:pt x="2269" y="2395"/>
                    <a:pt x="2426" y="2238"/>
                    <a:pt x="2615" y="2238"/>
                  </a:cubicBezTo>
                  <a:close/>
                  <a:moveTo>
                    <a:pt x="5608" y="2269"/>
                  </a:moveTo>
                  <a:cubicBezTo>
                    <a:pt x="5797" y="2269"/>
                    <a:pt x="5955" y="2427"/>
                    <a:pt x="5955" y="2647"/>
                  </a:cubicBezTo>
                  <a:cubicBezTo>
                    <a:pt x="5955" y="2805"/>
                    <a:pt x="5797" y="2994"/>
                    <a:pt x="5608" y="2994"/>
                  </a:cubicBezTo>
                  <a:cubicBezTo>
                    <a:pt x="5419" y="2994"/>
                    <a:pt x="5262" y="2836"/>
                    <a:pt x="5262" y="2647"/>
                  </a:cubicBezTo>
                  <a:cubicBezTo>
                    <a:pt x="5262" y="2427"/>
                    <a:pt x="5419" y="2269"/>
                    <a:pt x="5608" y="2269"/>
                  </a:cubicBezTo>
                  <a:close/>
                  <a:moveTo>
                    <a:pt x="5132" y="4797"/>
                  </a:moveTo>
                  <a:cubicBezTo>
                    <a:pt x="5230" y="4797"/>
                    <a:pt x="5325" y="4837"/>
                    <a:pt x="5388" y="4916"/>
                  </a:cubicBezTo>
                  <a:cubicBezTo>
                    <a:pt x="5577" y="5042"/>
                    <a:pt x="5577" y="5262"/>
                    <a:pt x="5419" y="5420"/>
                  </a:cubicBezTo>
                  <a:cubicBezTo>
                    <a:pt x="5073" y="5766"/>
                    <a:pt x="4569" y="5987"/>
                    <a:pt x="4096" y="5987"/>
                  </a:cubicBezTo>
                  <a:cubicBezTo>
                    <a:pt x="3592" y="5987"/>
                    <a:pt x="3120" y="5766"/>
                    <a:pt x="2773" y="5420"/>
                  </a:cubicBezTo>
                  <a:cubicBezTo>
                    <a:pt x="2615" y="5262"/>
                    <a:pt x="2615" y="5042"/>
                    <a:pt x="2773" y="4916"/>
                  </a:cubicBezTo>
                  <a:cubicBezTo>
                    <a:pt x="2852" y="4837"/>
                    <a:pt x="2946" y="4797"/>
                    <a:pt x="3037" y="4797"/>
                  </a:cubicBezTo>
                  <a:cubicBezTo>
                    <a:pt x="3127" y="4797"/>
                    <a:pt x="3214" y="4837"/>
                    <a:pt x="3277" y="4916"/>
                  </a:cubicBezTo>
                  <a:cubicBezTo>
                    <a:pt x="3498" y="5136"/>
                    <a:pt x="3781" y="5246"/>
                    <a:pt x="4065" y="5246"/>
                  </a:cubicBezTo>
                  <a:cubicBezTo>
                    <a:pt x="4348" y="5246"/>
                    <a:pt x="4632" y="5136"/>
                    <a:pt x="4852" y="4916"/>
                  </a:cubicBezTo>
                  <a:cubicBezTo>
                    <a:pt x="4931" y="4837"/>
                    <a:pt x="5033" y="4797"/>
                    <a:pt x="5132" y="4797"/>
                  </a:cubicBezTo>
                  <a:close/>
                  <a:moveTo>
                    <a:pt x="2994" y="1"/>
                  </a:moveTo>
                  <a:cubicBezTo>
                    <a:pt x="2174" y="1"/>
                    <a:pt x="1387" y="190"/>
                    <a:pt x="631" y="536"/>
                  </a:cubicBezTo>
                  <a:cubicBezTo>
                    <a:pt x="599" y="536"/>
                    <a:pt x="599" y="536"/>
                    <a:pt x="568" y="599"/>
                  </a:cubicBezTo>
                  <a:cubicBezTo>
                    <a:pt x="221" y="1166"/>
                    <a:pt x="1" y="1891"/>
                    <a:pt x="1" y="2584"/>
                  </a:cubicBezTo>
                  <a:lnTo>
                    <a:pt x="1" y="4128"/>
                  </a:lnTo>
                  <a:cubicBezTo>
                    <a:pt x="1" y="6365"/>
                    <a:pt x="1859" y="8255"/>
                    <a:pt x="4096" y="8255"/>
                  </a:cubicBezTo>
                  <a:cubicBezTo>
                    <a:pt x="6207" y="8255"/>
                    <a:pt x="7940" y="6680"/>
                    <a:pt x="8160" y="4695"/>
                  </a:cubicBezTo>
                  <a:cubicBezTo>
                    <a:pt x="7877" y="2017"/>
                    <a:pt x="5671" y="1"/>
                    <a:pt x="29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4" name="Google Shape;8954;p86"/>
            <p:cNvSpPr/>
            <p:nvPr/>
          </p:nvSpPr>
          <p:spPr>
            <a:xfrm>
              <a:off x="-52832000" y="4132250"/>
              <a:ext cx="18925" cy="63825"/>
            </a:xfrm>
            <a:custGeom>
              <a:avLst/>
              <a:gdLst/>
              <a:ahLst/>
              <a:cxnLst/>
              <a:rect l="l" t="t" r="r" b="b"/>
              <a:pathLst>
                <a:path w="757" h="2553" extrusionOk="0">
                  <a:moveTo>
                    <a:pt x="757" y="1"/>
                  </a:moveTo>
                  <a:cubicBezTo>
                    <a:pt x="316" y="221"/>
                    <a:pt x="1" y="694"/>
                    <a:pt x="1" y="1261"/>
                  </a:cubicBezTo>
                  <a:cubicBezTo>
                    <a:pt x="1" y="1796"/>
                    <a:pt x="316" y="2269"/>
                    <a:pt x="757" y="2552"/>
                  </a:cubicBezTo>
                  <a:lnTo>
                    <a:pt x="75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5" name="Google Shape;8955;p86"/>
            <p:cNvSpPr/>
            <p:nvPr/>
          </p:nvSpPr>
          <p:spPr>
            <a:xfrm>
              <a:off x="-52571300" y="4132250"/>
              <a:ext cx="18925" cy="63825"/>
            </a:xfrm>
            <a:custGeom>
              <a:avLst/>
              <a:gdLst/>
              <a:ahLst/>
              <a:cxnLst/>
              <a:rect l="l" t="t" r="r" b="b"/>
              <a:pathLst>
                <a:path w="757" h="2553" extrusionOk="0">
                  <a:moveTo>
                    <a:pt x="1" y="1"/>
                  </a:moveTo>
                  <a:lnTo>
                    <a:pt x="1" y="2552"/>
                  </a:lnTo>
                  <a:cubicBezTo>
                    <a:pt x="442" y="2269"/>
                    <a:pt x="757" y="1796"/>
                    <a:pt x="757" y="1261"/>
                  </a:cubicBezTo>
                  <a:cubicBezTo>
                    <a:pt x="757" y="694"/>
                    <a:pt x="442" y="221"/>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56" name="Google Shape;8956;p86"/>
          <p:cNvGrpSpPr/>
          <p:nvPr/>
        </p:nvGrpSpPr>
        <p:grpSpPr>
          <a:xfrm>
            <a:off x="6209853" y="4137165"/>
            <a:ext cx="316434" cy="358099"/>
            <a:chOff x="-51633225" y="3198925"/>
            <a:chExt cx="281200" cy="318225"/>
          </a:xfrm>
          <a:solidFill>
            <a:srgbClr val="00B050"/>
          </a:solidFill>
        </p:grpSpPr>
        <p:sp>
          <p:nvSpPr>
            <p:cNvPr id="8957" name="Google Shape;8957;p86"/>
            <p:cNvSpPr/>
            <p:nvPr/>
          </p:nvSpPr>
          <p:spPr>
            <a:xfrm>
              <a:off x="-51633225" y="3353300"/>
              <a:ext cx="18925" cy="63825"/>
            </a:xfrm>
            <a:custGeom>
              <a:avLst/>
              <a:gdLst/>
              <a:ahLst/>
              <a:cxnLst/>
              <a:rect l="l" t="t" r="r" b="b"/>
              <a:pathLst>
                <a:path w="757" h="2553" extrusionOk="0">
                  <a:moveTo>
                    <a:pt x="756" y="0"/>
                  </a:moveTo>
                  <a:cubicBezTo>
                    <a:pt x="315" y="284"/>
                    <a:pt x="0" y="756"/>
                    <a:pt x="0" y="1292"/>
                  </a:cubicBezTo>
                  <a:cubicBezTo>
                    <a:pt x="0" y="1859"/>
                    <a:pt x="315" y="2332"/>
                    <a:pt x="756" y="2552"/>
                  </a:cubicBezTo>
                  <a:lnTo>
                    <a:pt x="7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8" name="Google Shape;8958;p86"/>
            <p:cNvSpPr/>
            <p:nvPr/>
          </p:nvSpPr>
          <p:spPr>
            <a:xfrm>
              <a:off x="-51595425" y="3348575"/>
              <a:ext cx="204800" cy="168575"/>
            </a:xfrm>
            <a:custGeom>
              <a:avLst/>
              <a:gdLst/>
              <a:ahLst/>
              <a:cxnLst/>
              <a:rect l="l" t="t" r="r" b="b"/>
              <a:pathLst>
                <a:path w="8192" h="6743" extrusionOk="0">
                  <a:moveTo>
                    <a:pt x="2647" y="756"/>
                  </a:moveTo>
                  <a:cubicBezTo>
                    <a:pt x="2836" y="756"/>
                    <a:pt x="2994" y="914"/>
                    <a:pt x="2994" y="1103"/>
                  </a:cubicBezTo>
                  <a:cubicBezTo>
                    <a:pt x="2994" y="1292"/>
                    <a:pt x="2836" y="1449"/>
                    <a:pt x="2647" y="1449"/>
                  </a:cubicBezTo>
                  <a:cubicBezTo>
                    <a:pt x="2426" y="1449"/>
                    <a:pt x="2269" y="1292"/>
                    <a:pt x="2269" y="1103"/>
                  </a:cubicBezTo>
                  <a:cubicBezTo>
                    <a:pt x="2237" y="914"/>
                    <a:pt x="2395" y="756"/>
                    <a:pt x="2647" y="756"/>
                  </a:cubicBezTo>
                  <a:close/>
                  <a:moveTo>
                    <a:pt x="5577" y="756"/>
                  </a:moveTo>
                  <a:cubicBezTo>
                    <a:pt x="5797" y="756"/>
                    <a:pt x="5955" y="914"/>
                    <a:pt x="5955" y="1103"/>
                  </a:cubicBezTo>
                  <a:cubicBezTo>
                    <a:pt x="5955" y="1292"/>
                    <a:pt x="5797" y="1449"/>
                    <a:pt x="5577" y="1449"/>
                  </a:cubicBezTo>
                  <a:cubicBezTo>
                    <a:pt x="5388" y="1449"/>
                    <a:pt x="5230" y="1292"/>
                    <a:pt x="5230" y="1103"/>
                  </a:cubicBezTo>
                  <a:cubicBezTo>
                    <a:pt x="5230" y="914"/>
                    <a:pt x="5388" y="756"/>
                    <a:pt x="5577" y="756"/>
                  </a:cubicBezTo>
                  <a:close/>
                  <a:moveTo>
                    <a:pt x="5148" y="3316"/>
                  </a:moveTo>
                  <a:cubicBezTo>
                    <a:pt x="5238" y="3316"/>
                    <a:pt x="5325" y="3356"/>
                    <a:pt x="5388" y="3434"/>
                  </a:cubicBezTo>
                  <a:cubicBezTo>
                    <a:pt x="5545" y="3592"/>
                    <a:pt x="5545" y="3812"/>
                    <a:pt x="5388" y="3938"/>
                  </a:cubicBezTo>
                  <a:cubicBezTo>
                    <a:pt x="5041" y="4285"/>
                    <a:pt x="4569" y="4474"/>
                    <a:pt x="4096" y="4474"/>
                  </a:cubicBezTo>
                  <a:cubicBezTo>
                    <a:pt x="3624" y="4474"/>
                    <a:pt x="3120" y="4285"/>
                    <a:pt x="2804" y="3938"/>
                  </a:cubicBezTo>
                  <a:cubicBezTo>
                    <a:pt x="2647" y="3781"/>
                    <a:pt x="2647" y="3529"/>
                    <a:pt x="2804" y="3434"/>
                  </a:cubicBezTo>
                  <a:cubicBezTo>
                    <a:pt x="2883" y="3371"/>
                    <a:pt x="2978" y="3340"/>
                    <a:pt x="3068" y="3340"/>
                  </a:cubicBezTo>
                  <a:cubicBezTo>
                    <a:pt x="3159" y="3340"/>
                    <a:pt x="3246" y="3371"/>
                    <a:pt x="3309" y="3434"/>
                  </a:cubicBezTo>
                  <a:cubicBezTo>
                    <a:pt x="3529" y="3639"/>
                    <a:pt x="3813" y="3741"/>
                    <a:pt x="4096" y="3741"/>
                  </a:cubicBezTo>
                  <a:cubicBezTo>
                    <a:pt x="4380" y="3741"/>
                    <a:pt x="4663" y="3639"/>
                    <a:pt x="4884" y="3434"/>
                  </a:cubicBezTo>
                  <a:cubicBezTo>
                    <a:pt x="4963" y="3356"/>
                    <a:pt x="5057" y="3316"/>
                    <a:pt x="5148" y="3316"/>
                  </a:cubicBezTo>
                  <a:close/>
                  <a:moveTo>
                    <a:pt x="1" y="0"/>
                  </a:moveTo>
                  <a:lnTo>
                    <a:pt x="1" y="2647"/>
                  </a:lnTo>
                  <a:cubicBezTo>
                    <a:pt x="1" y="4883"/>
                    <a:pt x="1859" y="6742"/>
                    <a:pt x="4096" y="6742"/>
                  </a:cubicBezTo>
                  <a:cubicBezTo>
                    <a:pt x="6333" y="6742"/>
                    <a:pt x="8192" y="4883"/>
                    <a:pt x="8192" y="2647"/>
                  </a:cubicBezTo>
                  <a:lnTo>
                    <a:pt x="819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9" name="Google Shape;8959;p86"/>
            <p:cNvSpPr/>
            <p:nvPr/>
          </p:nvSpPr>
          <p:spPr>
            <a:xfrm>
              <a:off x="-51633225" y="3292650"/>
              <a:ext cx="279625" cy="37050"/>
            </a:xfrm>
            <a:custGeom>
              <a:avLst/>
              <a:gdLst/>
              <a:ahLst/>
              <a:cxnLst/>
              <a:rect l="l" t="t" r="r" b="b"/>
              <a:pathLst>
                <a:path w="11185" h="1482" extrusionOk="0">
                  <a:moveTo>
                    <a:pt x="1513" y="0"/>
                  </a:moveTo>
                  <a:cubicBezTo>
                    <a:pt x="851" y="0"/>
                    <a:pt x="284" y="410"/>
                    <a:pt x="95" y="1009"/>
                  </a:cubicBezTo>
                  <a:cubicBezTo>
                    <a:pt x="0" y="1261"/>
                    <a:pt x="221" y="1481"/>
                    <a:pt x="441" y="1481"/>
                  </a:cubicBezTo>
                  <a:lnTo>
                    <a:pt x="10775" y="1481"/>
                  </a:lnTo>
                  <a:cubicBezTo>
                    <a:pt x="10996" y="1481"/>
                    <a:pt x="11185" y="1261"/>
                    <a:pt x="11122" y="1009"/>
                  </a:cubicBezTo>
                  <a:cubicBezTo>
                    <a:pt x="10933" y="410"/>
                    <a:pt x="10365" y="0"/>
                    <a:pt x="97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0" name="Google Shape;8960;p86"/>
            <p:cNvSpPr/>
            <p:nvPr/>
          </p:nvSpPr>
          <p:spPr>
            <a:xfrm>
              <a:off x="-51492250" y="3198925"/>
              <a:ext cx="98475" cy="74850"/>
            </a:xfrm>
            <a:custGeom>
              <a:avLst/>
              <a:gdLst/>
              <a:ahLst/>
              <a:cxnLst/>
              <a:rect l="l" t="t" r="r" b="b"/>
              <a:pathLst>
                <a:path w="3939" h="2994" extrusionOk="0">
                  <a:moveTo>
                    <a:pt x="1" y="0"/>
                  </a:moveTo>
                  <a:lnTo>
                    <a:pt x="1" y="0"/>
                  </a:lnTo>
                  <a:cubicBezTo>
                    <a:pt x="946" y="0"/>
                    <a:pt x="1576" y="1418"/>
                    <a:pt x="1765" y="2993"/>
                  </a:cubicBezTo>
                  <a:lnTo>
                    <a:pt x="3939" y="2993"/>
                  </a:lnTo>
                  <a:cubicBezTo>
                    <a:pt x="3466" y="1261"/>
                    <a:pt x="1859" y="0"/>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1" name="Google Shape;8961;p86"/>
            <p:cNvSpPr/>
            <p:nvPr/>
          </p:nvSpPr>
          <p:spPr>
            <a:xfrm>
              <a:off x="-51590700" y="3198925"/>
              <a:ext cx="98475" cy="74850"/>
            </a:xfrm>
            <a:custGeom>
              <a:avLst/>
              <a:gdLst/>
              <a:ahLst/>
              <a:cxnLst/>
              <a:rect l="l" t="t" r="r" b="b"/>
              <a:pathLst>
                <a:path w="3939" h="2994" extrusionOk="0">
                  <a:moveTo>
                    <a:pt x="3939" y="0"/>
                  </a:moveTo>
                  <a:lnTo>
                    <a:pt x="3939" y="0"/>
                  </a:lnTo>
                  <a:cubicBezTo>
                    <a:pt x="2048" y="0"/>
                    <a:pt x="473" y="1292"/>
                    <a:pt x="1" y="2993"/>
                  </a:cubicBezTo>
                  <a:lnTo>
                    <a:pt x="2174" y="2993"/>
                  </a:lnTo>
                  <a:cubicBezTo>
                    <a:pt x="2332" y="1418"/>
                    <a:pt x="2962" y="0"/>
                    <a:pt x="39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2" name="Google Shape;8962;p86"/>
            <p:cNvSpPr/>
            <p:nvPr/>
          </p:nvSpPr>
          <p:spPr>
            <a:xfrm>
              <a:off x="-51517450" y="3218600"/>
              <a:ext cx="52000" cy="55950"/>
            </a:xfrm>
            <a:custGeom>
              <a:avLst/>
              <a:gdLst/>
              <a:ahLst/>
              <a:cxnLst/>
              <a:rect l="l" t="t" r="r" b="b"/>
              <a:pathLst>
                <a:path w="2080" h="2238" extrusionOk="0">
                  <a:moveTo>
                    <a:pt x="1009" y="1"/>
                  </a:moveTo>
                  <a:cubicBezTo>
                    <a:pt x="662" y="1"/>
                    <a:pt x="158" y="852"/>
                    <a:pt x="1" y="2238"/>
                  </a:cubicBezTo>
                  <a:lnTo>
                    <a:pt x="2080" y="2238"/>
                  </a:lnTo>
                  <a:cubicBezTo>
                    <a:pt x="1828" y="820"/>
                    <a:pt x="1355" y="1"/>
                    <a:pt x="10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3" name="Google Shape;8963;p86"/>
            <p:cNvSpPr/>
            <p:nvPr/>
          </p:nvSpPr>
          <p:spPr>
            <a:xfrm>
              <a:off x="-51370950" y="3354075"/>
              <a:ext cx="18925" cy="64625"/>
            </a:xfrm>
            <a:custGeom>
              <a:avLst/>
              <a:gdLst/>
              <a:ahLst/>
              <a:cxnLst/>
              <a:rect l="l" t="t" r="r" b="b"/>
              <a:pathLst>
                <a:path w="757" h="2585" extrusionOk="0">
                  <a:moveTo>
                    <a:pt x="0" y="1"/>
                  </a:moveTo>
                  <a:lnTo>
                    <a:pt x="0" y="2584"/>
                  </a:lnTo>
                  <a:cubicBezTo>
                    <a:pt x="442" y="2301"/>
                    <a:pt x="757" y="1828"/>
                    <a:pt x="757" y="1324"/>
                  </a:cubicBezTo>
                  <a:cubicBezTo>
                    <a:pt x="757" y="725"/>
                    <a:pt x="442" y="253"/>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64" name="Google Shape;8964;p86"/>
          <p:cNvGrpSpPr/>
          <p:nvPr/>
        </p:nvGrpSpPr>
        <p:grpSpPr>
          <a:xfrm>
            <a:off x="6628676" y="1395086"/>
            <a:ext cx="365188" cy="357226"/>
            <a:chOff x="-56396775" y="3199700"/>
            <a:chExt cx="324525" cy="317450"/>
          </a:xfrm>
          <a:solidFill>
            <a:srgbClr val="00B050"/>
          </a:solidFill>
        </p:grpSpPr>
        <p:sp>
          <p:nvSpPr>
            <p:cNvPr id="8965" name="Google Shape;8965;p86"/>
            <p:cNvSpPr/>
            <p:nvPr/>
          </p:nvSpPr>
          <p:spPr>
            <a:xfrm>
              <a:off x="-56374725" y="3353300"/>
              <a:ext cx="18925" cy="63825"/>
            </a:xfrm>
            <a:custGeom>
              <a:avLst/>
              <a:gdLst/>
              <a:ahLst/>
              <a:cxnLst/>
              <a:rect l="l" t="t" r="r" b="b"/>
              <a:pathLst>
                <a:path w="757" h="2553" extrusionOk="0">
                  <a:moveTo>
                    <a:pt x="757" y="0"/>
                  </a:moveTo>
                  <a:cubicBezTo>
                    <a:pt x="316" y="284"/>
                    <a:pt x="1" y="756"/>
                    <a:pt x="1" y="1292"/>
                  </a:cubicBezTo>
                  <a:cubicBezTo>
                    <a:pt x="1" y="1859"/>
                    <a:pt x="316" y="2332"/>
                    <a:pt x="757" y="2552"/>
                  </a:cubicBezTo>
                  <a:lnTo>
                    <a:pt x="7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6" name="Google Shape;8966;p86"/>
            <p:cNvSpPr/>
            <p:nvPr/>
          </p:nvSpPr>
          <p:spPr>
            <a:xfrm>
              <a:off x="-56333775" y="3199700"/>
              <a:ext cx="198500" cy="73275"/>
            </a:xfrm>
            <a:custGeom>
              <a:avLst/>
              <a:gdLst/>
              <a:ahLst/>
              <a:cxnLst/>
              <a:rect l="l" t="t" r="r" b="b"/>
              <a:pathLst>
                <a:path w="7940" h="2931" extrusionOk="0">
                  <a:moveTo>
                    <a:pt x="2112" y="1"/>
                  </a:moveTo>
                  <a:cubicBezTo>
                    <a:pt x="1292" y="1"/>
                    <a:pt x="536" y="599"/>
                    <a:pt x="347" y="1387"/>
                  </a:cubicBezTo>
                  <a:lnTo>
                    <a:pt x="1" y="2773"/>
                  </a:lnTo>
                  <a:cubicBezTo>
                    <a:pt x="253" y="2868"/>
                    <a:pt x="568" y="2931"/>
                    <a:pt x="977" y="2931"/>
                  </a:cubicBezTo>
                  <a:lnTo>
                    <a:pt x="6963" y="2931"/>
                  </a:lnTo>
                  <a:cubicBezTo>
                    <a:pt x="7341" y="2931"/>
                    <a:pt x="7625" y="2868"/>
                    <a:pt x="7940" y="2773"/>
                  </a:cubicBezTo>
                  <a:lnTo>
                    <a:pt x="7593" y="1387"/>
                  </a:lnTo>
                  <a:cubicBezTo>
                    <a:pt x="7404" y="568"/>
                    <a:pt x="6648" y="1"/>
                    <a:pt x="5829" y="1"/>
                  </a:cubicBezTo>
                  <a:cubicBezTo>
                    <a:pt x="5546" y="1"/>
                    <a:pt x="5262" y="64"/>
                    <a:pt x="4979" y="190"/>
                  </a:cubicBezTo>
                  <a:lnTo>
                    <a:pt x="3970" y="725"/>
                  </a:lnTo>
                  <a:lnTo>
                    <a:pt x="2931" y="190"/>
                  </a:lnTo>
                  <a:cubicBezTo>
                    <a:pt x="2710" y="64"/>
                    <a:pt x="2395" y="1"/>
                    <a:pt x="21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7" name="Google Shape;8967;p86"/>
            <p:cNvSpPr/>
            <p:nvPr/>
          </p:nvSpPr>
          <p:spPr>
            <a:xfrm>
              <a:off x="-56396775" y="3273325"/>
              <a:ext cx="324525" cy="58725"/>
            </a:xfrm>
            <a:custGeom>
              <a:avLst/>
              <a:gdLst/>
              <a:ahLst/>
              <a:cxnLst/>
              <a:rect l="l" t="t" r="r" b="b"/>
              <a:pathLst>
                <a:path w="12981" h="2349" extrusionOk="0">
                  <a:moveTo>
                    <a:pt x="905" y="1"/>
                  </a:moveTo>
                  <a:cubicBezTo>
                    <a:pt x="606" y="1"/>
                    <a:pt x="325" y="165"/>
                    <a:pt x="189" y="458"/>
                  </a:cubicBezTo>
                  <a:cubicBezTo>
                    <a:pt x="0" y="836"/>
                    <a:pt x="158" y="1309"/>
                    <a:pt x="536" y="1498"/>
                  </a:cubicBezTo>
                  <a:cubicBezTo>
                    <a:pt x="1292" y="1876"/>
                    <a:pt x="2111" y="2349"/>
                    <a:pt x="3497" y="2349"/>
                  </a:cubicBezTo>
                  <a:lnTo>
                    <a:pt x="9483" y="2349"/>
                  </a:lnTo>
                  <a:cubicBezTo>
                    <a:pt x="10870" y="2349"/>
                    <a:pt x="11689" y="1908"/>
                    <a:pt x="12445" y="1498"/>
                  </a:cubicBezTo>
                  <a:cubicBezTo>
                    <a:pt x="12823" y="1277"/>
                    <a:pt x="12980" y="805"/>
                    <a:pt x="12791" y="458"/>
                  </a:cubicBezTo>
                  <a:cubicBezTo>
                    <a:pt x="12656" y="165"/>
                    <a:pt x="12375" y="1"/>
                    <a:pt x="12076" y="1"/>
                  </a:cubicBezTo>
                  <a:cubicBezTo>
                    <a:pt x="11958" y="1"/>
                    <a:pt x="11836" y="27"/>
                    <a:pt x="11720" y="80"/>
                  </a:cubicBezTo>
                  <a:cubicBezTo>
                    <a:pt x="10964" y="458"/>
                    <a:pt x="10460" y="773"/>
                    <a:pt x="9483" y="773"/>
                  </a:cubicBezTo>
                  <a:lnTo>
                    <a:pt x="3497" y="773"/>
                  </a:lnTo>
                  <a:cubicBezTo>
                    <a:pt x="2521" y="773"/>
                    <a:pt x="1985" y="490"/>
                    <a:pt x="1261" y="80"/>
                  </a:cubicBezTo>
                  <a:cubicBezTo>
                    <a:pt x="1144" y="27"/>
                    <a:pt x="1023" y="1"/>
                    <a:pt x="9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8" name="Google Shape;8968;p86"/>
            <p:cNvSpPr/>
            <p:nvPr/>
          </p:nvSpPr>
          <p:spPr>
            <a:xfrm>
              <a:off x="-56336925" y="3346200"/>
              <a:ext cx="204800" cy="78800"/>
            </a:xfrm>
            <a:custGeom>
              <a:avLst/>
              <a:gdLst/>
              <a:ahLst/>
              <a:cxnLst/>
              <a:rect l="l" t="t" r="r" b="b"/>
              <a:pathLst>
                <a:path w="8192" h="3152" extrusionOk="0">
                  <a:moveTo>
                    <a:pt x="2584" y="883"/>
                  </a:moveTo>
                  <a:cubicBezTo>
                    <a:pt x="2805" y="883"/>
                    <a:pt x="2962" y="1040"/>
                    <a:pt x="2962" y="1229"/>
                  </a:cubicBezTo>
                  <a:cubicBezTo>
                    <a:pt x="2962" y="1418"/>
                    <a:pt x="2836" y="1576"/>
                    <a:pt x="2584" y="1576"/>
                  </a:cubicBezTo>
                  <a:cubicBezTo>
                    <a:pt x="2395" y="1576"/>
                    <a:pt x="2238" y="1418"/>
                    <a:pt x="2238" y="1229"/>
                  </a:cubicBezTo>
                  <a:cubicBezTo>
                    <a:pt x="2238" y="1040"/>
                    <a:pt x="2395" y="883"/>
                    <a:pt x="2584" y="883"/>
                  </a:cubicBezTo>
                  <a:close/>
                  <a:moveTo>
                    <a:pt x="5577" y="883"/>
                  </a:moveTo>
                  <a:cubicBezTo>
                    <a:pt x="5798" y="883"/>
                    <a:pt x="5955" y="1040"/>
                    <a:pt x="5955" y="1229"/>
                  </a:cubicBezTo>
                  <a:cubicBezTo>
                    <a:pt x="5955" y="1418"/>
                    <a:pt x="5798" y="1576"/>
                    <a:pt x="5577" y="1576"/>
                  </a:cubicBezTo>
                  <a:cubicBezTo>
                    <a:pt x="5388" y="1576"/>
                    <a:pt x="5231" y="1418"/>
                    <a:pt x="5231" y="1229"/>
                  </a:cubicBezTo>
                  <a:cubicBezTo>
                    <a:pt x="5231" y="1040"/>
                    <a:pt x="5388" y="883"/>
                    <a:pt x="5577" y="883"/>
                  </a:cubicBezTo>
                  <a:close/>
                  <a:moveTo>
                    <a:pt x="1" y="1"/>
                  </a:moveTo>
                  <a:lnTo>
                    <a:pt x="1" y="2679"/>
                  </a:lnTo>
                  <a:cubicBezTo>
                    <a:pt x="1" y="2836"/>
                    <a:pt x="1" y="2994"/>
                    <a:pt x="32" y="3151"/>
                  </a:cubicBezTo>
                  <a:lnTo>
                    <a:pt x="3970" y="1576"/>
                  </a:lnTo>
                  <a:cubicBezTo>
                    <a:pt x="4018" y="1560"/>
                    <a:pt x="4065" y="1552"/>
                    <a:pt x="4112" y="1552"/>
                  </a:cubicBezTo>
                  <a:cubicBezTo>
                    <a:pt x="4159" y="1552"/>
                    <a:pt x="4207" y="1560"/>
                    <a:pt x="4254" y="1576"/>
                  </a:cubicBezTo>
                  <a:lnTo>
                    <a:pt x="8161" y="3151"/>
                  </a:lnTo>
                  <a:cubicBezTo>
                    <a:pt x="8192" y="2962"/>
                    <a:pt x="8192" y="2710"/>
                    <a:pt x="8192" y="2521"/>
                  </a:cubicBezTo>
                  <a:lnTo>
                    <a:pt x="8192" y="1"/>
                  </a:lnTo>
                  <a:cubicBezTo>
                    <a:pt x="7877" y="95"/>
                    <a:pt x="7467" y="127"/>
                    <a:pt x="7089" y="127"/>
                  </a:cubicBezTo>
                  <a:lnTo>
                    <a:pt x="1103" y="127"/>
                  </a:lnTo>
                  <a:cubicBezTo>
                    <a:pt x="694" y="127"/>
                    <a:pt x="316" y="95"/>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9" name="Google Shape;8969;p86"/>
            <p:cNvSpPr/>
            <p:nvPr/>
          </p:nvSpPr>
          <p:spPr>
            <a:xfrm>
              <a:off x="-56332200" y="3406850"/>
              <a:ext cx="193775" cy="110300"/>
            </a:xfrm>
            <a:custGeom>
              <a:avLst/>
              <a:gdLst/>
              <a:ahLst/>
              <a:cxnLst/>
              <a:rect l="l" t="t" r="r" b="b"/>
              <a:pathLst>
                <a:path w="7751" h="4412" extrusionOk="0">
                  <a:moveTo>
                    <a:pt x="3907" y="1"/>
                  </a:moveTo>
                  <a:lnTo>
                    <a:pt x="1" y="1513"/>
                  </a:lnTo>
                  <a:cubicBezTo>
                    <a:pt x="190" y="2237"/>
                    <a:pt x="599" y="2868"/>
                    <a:pt x="1135" y="3340"/>
                  </a:cubicBezTo>
                  <a:cubicBezTo>
                    <a:pt x="1891" y="4033"/>
                    <a:pt x="2868" y="4411"/>
                    <a:pt x="3907" y="4411"/>
                  </a:cubicBezTo>
                  <a:lnTo>
                    <a:pt x="4285" y="4411"/>
                  </a:lnTo>
                  <a:cubicBezTo>
                    <a:pt x="5924" y="4254"/>
                    <a:pt x="7247" y="3057"/>
                    <a:pt x="7751" y="1513"/>
                  </a:cubicBezTo>
                  <a:lnTo>
                    <a:pt x="390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0" name="Google Shape;8970;p86"/>
            <p:cNvSpPr/>
            <p:nvPr/>
          </p:nvSpPr>
          <p:spPr>
            <a:xfrm>
              <a:off x="-56113225" y="3354075"/>
              <a:ext cx="18125" cy="64625"/>
            </a:xfrm>
            <a:custGeom>
              <a:avLst/>
              <a:gdLst/>
              <a:ahLst/>
              <a:cxnLst/>
              <a:rect l="l" t="t" r="r" b="b"/>
              <a:pathLst>
                <a:path w="725" h="2585" extrusionOk="0">
                  <a:moveTo>
                    <a:pt x="0" y="1"/>
                  </a:moveTo>
                  <a:lnTo>
                    <a:pt x="0" y="2584"/>
                  </a:lnTo>
                  <a:cubicBezTo>
                    <a:pt x="410" y="2332"/>
                    <a:pt x="725" y="1828"/>
                    <a:pt x="725" y="1261"/>
                  </a:cubicBezTo>
                  <a:cubicBezTo>
                    <a:pt x="725" y="725"/>
                    <a:pt x="473" y="253"/>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1" name="Google Shape;8971;p86"/>
          <p:cNvGrpSpPr/>
          <p:nvPr/>
        </p:nvGrpSpPr>
        <p:grpSpPr>
          <a:xfrm>
            <a:off x="6631771" y="1861021"/>
            <a:ext cx="358999" cy="335958"/>
            <a:chOff x="-56394425" y="3600600"/>
            <a:chExt cx="319025" cy="298550"/>
          </a:xfrm>
          <a:solidFill>
            <a:srgbClr val="00B050"/>
          </a:solidFill>
        </p:grpSpPr>
        <p:sp>
          <p:nvSpPr>
            <p:cNvPr id="8972" name="Google Shape;8972;p86"/>
            <p:cNvSpPr/>
            <p:nvPr/>
          </p:nvSpPr>
          <p:spPr>
            <a:xfrm>
              <a:off x="-56272325" y="3861300"/>
              <a:ext cx="74825" cy="37850"/>
            </a:xfrm>
            <a:custGeom>
              <a:avLst/>
              <a:gdLst/>
              <a:ahLst/>
              <a:cxnLst/>
              <a:rect l="l" t="t" r="r" b="b"/>
              <a:pathLst>
                <a:path w="2993" h="1514" extrusionOk="0">
                  <a:moveTo>
                    <a:pt x="1512" y="1"/>
                  </a:moveTo>
                  <a:cubicBezTo>
                    <a:pt x="851" y="1"/>
                    <a:pt x="284" y="442"/>
                    <a:pt x="95" y="1041"/>
                  </a:cubicBezTo>
                  <a:cubicBezTo>
                    <a:pt x="0" y="1261"/>
                    <a:pt x="221" y="1513"/>
                    <a:pt x="441" y="1513"/>
                  </a:cubicBezTo>
                  <a:lnTo>
                    <a:pt x="2584" y="1513"/>
                  </a:lnTo>
                  <a:cubicBezTo>
                    <a:pt x="2804" y="1513"/>
                    <a:pt x="2993" y="1261"/>
                    <a:pt x="2930" y="1041"/>
                  </a:cubicBezTo>
                  <a:cubicBezTo>
                    <a:pt x="2741" y="442"/>
                    <a:pt x="2174" y="1"/>
                    <a:pt x="15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3" name="Google Shape;8973;p86"/>
            <p:cNvSpPr/>
            <p:nvPr/>
          </p:nvSpPr>
          <p:spPr>
            <a:xfrm>
              <a:off x="-56297550" y="3600600"/>
              <a:ext cx="126050" cy="71700"/>
            </a:xfrm>
            <a:custGeom>
              <a:avLst/>
              <a:gdLst/>
              <a:ahLst/>
              <a:cxnLst/>
              <a:rect l="l" t="t" r="r" b="b"/>
              <a:pathLst>
                <a:path w="5042" h="2868" extrusionOk="0">
                  <a:moveTo>
                    <a:pt x="2521" y="1"/>
                  </a:moveTo>
                  <a:cubicBezTo>
                    <a:pt x="1576" y="1"/>
                    <a:pt x="694" y="316"/>
                    <a:pt x="1" y="851"/>
                  </a:cubicBezTo>
                  <a:lnTo>
                    <a:pt x="2521" y="2868"/>
                  </a:lnTo>
                  <a:lnTo>
                    <a:pt x="5042" y="851"/>
                  </a:lnTo>
                  <a:cubicBezTo>
                    <a:pt x="4317" y="316"/>
                    <a:pt x="3467" y="1"/>
                    <a:pt x="25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4" name="Google Shape;8974;p86"/>
            <p:cNvSpPr/>
            <p:nvPr/>
          </p:nvSpPr>
          <p:spPr>
            <a:xfrm>
              <a:off x="-56394425" y="3635275"/>
              <a:ext cx="319025" cy="233925"/>
            </a:xfrm>
            <a:custGeom>
              <a:avLst/>
              <a:gdLst/>
              <a:ahLst/>
              <a:cxnLst/>
              <a:rect l="l" t="t" r="r" b="b"/>
              <a:pathLst>
                <a:path w="12761" h="9357" extrusionOk="0">
                  <a:moveTo>
                    <a:pt x="4884" y="3844"/>
                  </a:moveTo>
                  <a:cubicBezTo>
                    <a:pt x="5105" y="3844"/>
                    <a:pt x="5262" y="4001"/>
                    <a:pt x="5262" y="4190"/>
                  </a:cubicBezTo>
                  <a:cubicBezTo>
                    <a:pt x="5262" y="4411"/>
                    <a:pt x="5105" y="4537"/>
                    <a:pt x="4884" y="4537"/>
                  </a:cubicBezTo>
                  <a:cubicBezTo>
                    <a:pt x="4859" y="4545"/>
                    <a:pt x="4835" y="4549"/>
                    <a:pt x="4811" y="4549"/>
                  </a:cubicBezTo>
                  <a:cubicBezTo>
                    <a:pt x="4656" y="4549"/>
                    <a:pt x="4538" y="4381"/>
                    <a:pt x="4538" y="4190"/>
                  </a:cubicBezTo>
                  <a:cubicBezTo>
                    <a:pt x="4538" y="4001"/>
                    <a:pt x="4695" y="3844"/>
                    <a:pt x="4884" y="3844"/>
                  </a:cubicBezTo>
                  <a:close/>
                  <a:moveTo>
                    <a:pt x="7877" y="3875"/>
                  </a:moveTo>
                  <a:cubicBezTo>
                    <a:pt x="8098" y="3875"/>
                    <a:pt x="8255" y="4033"/>
                    <a:pt x="8255" y="4253"/>
                  </a:cubicBezTo>
                  <a:cubicBezTo>
                    <a:pt x="8287" y="4411"/>
                    <a:pt x="8098" y="4600"/>
                    <a:pt x="7877" y="4600"/>
                  </a:cubicBezTo>
                  <a:cubicBezTo>
                    <a:pt x="7688" y="4600"/>
                    <a:pt x="7531" y="4442"/>
                    <a:pt x="7531" y="4253"/>
                  </a:cubicBezTo>
                  <a:cubicBezTo>
                    <a:pt x="7531" y="4033"/>
                    <a:pt x="7688" y="3875"/>
                    <a:pt x="7877" y="3875"/>
                  </a:cubicBezTo>
                  <a:close/>
                  <a:moveTo>
                    <a:pt x="1072" y="4757"/>
                  </a:moveTo>
                  <a:cubicBezTo>
                    <a:pt x="1356" y="5104"/>
                    <a:pt x="1797" y="5356"/>
                    <a:pt x="2301" y="5356"/>
                  </a:cubicBezTo>
                  <a:cubicBezTo>
                    <a:pt x="2301" y="5734"/>
                    <a:pt x="1954" y="6080"/>
                    <a:pt x="1513" y="6080"/>
                  </a:cubicBezTo>
                  <a:cubicBezTo>
                    <a:pt x="1104" y="6080"/>
                    <a:pt x="757" y="5734"/>
                    <a:pt x="757" y="5356"/>
                  </a:cubicBezTo>
                  <a:cubicBezTo>
                    <a:pt x="757" y="5104"/>
                    <a:pt x="883" y="4883"/>
                    <a:pt x="1072" y="4757"/>
                  </a:cubicBezTo>
                  <a:close/>
                  <a:moveTo>
                    <a:pt x="11721" y="4757"/>
                  </a:moveTo>
                  <a:cubicBezTo>
                    <a:pt x="11910" y="4883"/>
                    <a:pt x="12036" y="5104"/>
                    <a:pt x="12036" y="5356"/>
                  </a:cubicBezTo>
                  <a:cubicBezTo>
                    <a:pt x="12036" y="5734"/>
                    <a:pt x="11658" y="6080"/>
                    <a:pt x="11280" y="6080"/>
                  </a:cubicBezTo>
                  <a:cubicBezTo>
                    <a:pt x="10870" y="6080"/>
                    <a:pt x="10492" y="5734"/>
                    <a:pt x="10492" y="5356"/>
                  </a:cubicBezTo>
                  <a:cubicBezTo>
                    <a:pt x="10965" y="5356"/>
                    <a:pt x="11437" y="5104"/>
                    <a:pt x="11721" y="4757"/>
                  </a:cubicBezTo>
                  <a:close/>
                  <a:moveTo>
                    <a:pt x="7448" y="6403"/>
                  </a:moveTo>
                  <a:cubicBezTo>
                    <a:pt x="7538" y="6403"/>
                    <a:pt x="7625" y="6443"/>
                    <a:pt x="7688" y="6521"/>
                  </a:cubicBezTo>
                  <a:cubicBezTo>
                    <a:pt x="7846" y="6648"/>
                    <a:pt x="7846" y="6868"/>
                    <a:pt x="7720" y="7026"/>
                  </a:cubicBezTo>
                  <a:cubicBezTo>
                    <a:pt x="7373" y="7372"/>
                    <a:pt x="6900" y="7593"/>
                    <a:pt x="6428" y="7593"/>
                  </a:cubicBezTo>
                  <a:cubicBezTo>
                    <a:pt x="5924" y="7593"/>
                    <a:pt x="5451" y="7372"/>
                    <a:pt x="5105" y="7026"/>
                  </a:cubicBezTo>
                  <a:cubicBezTo>
                    <a:pt x="4947" y="6868"/>
                    <a:pt x="4947" y="6648"/>
                    <a:pt x="5105" y="6521"/>
                  </a:cubicBezTo>
                  <a:cubicBezTo>
                    <a:pt x="5183" y="6443"/>
                    <a:pt x="5278" y="6403"/>
                    <a:pt x="5369" y="6403"/>
                  </a:cubicBezTo>
                  <a:cubicBezTo>
                    <a:pt x="5459" y="6403"/>
                    <a:pt x="5546" y="6443"/>
                    <a:pt x="5609" y="6521"/>
                  </a:cubicBezTo>
                  <a:cubicBezTo>
                    <a:pt x="5829" y="6742"/>
                    <a:pt x="6113" y="6852"/>
                    <a:pt x="6396" y="6852"/>
                  </a:cubicBezTo>
                  <a:cubicBezTo>
                    <a:pt x="6680" y="6852"/>
                    <a:pt x="6963" y="6742"/>
                    <a:pt x="7184" y="6521"/>
                  </a:cubicBezTo>
                  <a:cubicBezTo>
                    <a:pt x="7263" y="6443"/>
                    <a:pt x="7357" y="6403"/>
                    <a:pt x="7448" y="6403"/>
                  </a:cubicBezTo>
                  <a:close/>
                  <a:moveTo>
                    <a:pt x="3277" y="0"/>
                  </a:moveTo>
                  <a:cubicBezTo>
                    <a:pt x="2742" y="630"/>
                    <a:pt x="2364" y="1449"/>
                    <a:pt x="2301" y="2363"/>
                  </a:cubicBezTo>
                  <a:lnTo>
                    <a:pt x="2269" y="2363"/>
                  </a:lnTo>
                  <a:cubicBezTo>
                    <a:pt x="1419" y="2363"/>
                    <a:pt x="725" y="3024"/>
                    <a:pt x="725" y="3844"/>
                  </a:cubicBezTo>
                  <a:cubicBezTo>
                    <a:pt x="725" y="3938"/>
                    <a:pt x="725" y="3970"/>
                    <a:pt x="757" y="4033"/>
                  </a:cubicBezTo>
                  <a:cubicBezTo>
                    <a:pt x="284" y="4316"/>
                    <a:pt x="1" y="4789"/>
                    <a:pt x="1" y="5356"/>
                  </a:cubicBezTo>
                  <a:cubicBezTo>
                    <a:pt x="1" y="6175"/>
                    <a:pt x="694" y="6837"/>
                    <a:pt x="1513" y="6837"/>
                  </a:cubicBezTo>
                  <a:cubicBezTo>
                    <a:pt x="1828" y="6837"/>
                    <a:pt x="2143" y="6774"/>
                    <a:pt x="2364" y="6553"/>
                  </a:cubicBezTo>
                  <a:cubicBezTo>
                    <a:pt x="2616" y="7750"/>
                    <a:pt x="3403" y="8821"/>
                    <a:pt x="4506" y="9357"/>
                  </a:cubicBezTo>
                  <a:cubicBezTo>
                    <a:pt x="4884" y="8727"/>
                    <a:pt x="5609" y="8349"/>
                    <a:pt x="6396" y="8349"/>
                  </a:cubicBezTo>
                  <a:cubicBezTo>
                    <a:pt x="7184" y="8349"/>
                    <a:pt x="7877" y="8727"/>
                    <a:pt x="8287" y="9357"/>
                  </a:cubicBezTo>
                  <a:cubicBezTo>
                    <a:pt x="9389" y="8821"/>
                    <a:pt x="10145" y="7782"/>
                    <a:pt x="10398" y="6553"/>
                  </a:cubicBezTo>
                  <a:cubicBezTo>
                    <a:pt x="10650" y="6711"/>
                    <a:pt x="10965" y="6837"/>
                    <a:pt x="11280" y="6837"/>
                  </a:cubicBezTo>
                  <a:cubicBezTo>
                    <a:pt x="12099" y="6837"/>
                    <a:pt x="12760" y="6175"/>
                    <a:pt x="12760" y="5356"/>
                  </a:cubicBezTo>
                  <a:cubicBezTo>
                    <a:pt x="12760" y="4789"/>
                    <a:pt x="12445" y="4285"/>
                    <a:pt x="11973" y="4033"/>
                  </a:cubicBezTo>
                  <a:lnTo>
                    <a:pt x="11973" y="3844"/>
                  </a:lnTo>
                  <a:cubicBezTo>
                    <a:pt x="11973" y="3024"/>
                    <a:pt x="11280" y="2363"/>
                    <a:pt x="10461" y="2363"/>
                  </a:cubicBezTo>
                  <a:lnTo>
                    <a:pt x="10398" y="2363"/>
                  </a:lnTo>
                  <a:cubicBezTo>
                    <a:pt x="10335" y="1449"/>
                    <a:pt x="9988" y="662"/>
                    <a:pt x="9421" y="0"/>
                  </a:cubicBezTo>
                  <a:lnTo>
                    <a:pt x="6585" y="2268"/>
                  </a:lnTo>
                  <a:cubicBezTo>
                    <a:pt x="6522" y="2300"/>
                    <a:pt x="6428" y="2363"/>
                    <a:pt x="6365" y="2363"/>
                  </a:cubicBezTo>
                  <a:cubicBezTo>
                    <a:pt x="6270" y="2363"/>
                    <a:pt x="6207" y="2300"/>
                    <a:pt x="6113" y="2268"/>
                  </a:cubicBezTo>
                  <a:lnTo>
                    <a:pt x="32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5" name="Google Shape;8975;p86"/>
          <p:cNvGrpSpPr/>
          <p:nvPr/>
        </p:nvGrpSpPr>
        <p:grpSpPr>
          <a:xfrm>
            <a:off x="6662538" y="2291785"/>
            <a:ext cx="327068" cy="357198"/>
            <a:chOff x="-56379450" y="3983400"/>
            <a:chExt cx="290650" cy="317425"/>
          </a:xfrm>
          <a:solidFill>
            <a:srgbClr val="00B050"/>
          </a:solidFill>
        </p:grpSpPr>
        <p:sp>
          <p:nvSpPr>
            <p:cNvPr id="8976" name="Google Shape;8976;p86"/>
            <p:cNvSpPr/>
            <p:nvPr/>
          </p:nvSpPr>
          <p:spPr>
            <a:xfrm>
              <a:off x="-56330625" y="3983400"/>
              <a:ext cx="241825" cy="111075"/>
            </a:xfrm>
            <a:custGeom>
              <a:avLst/>
              <a:gdLst/>
              <a:ahLst/>
              <a:cxnLst/>
              <a:rect l="l" t="t" r="r" b="b"/>
              <a:pathLst>
                <a:path w="9673" h="4443" extrusionOk="0">
                  <a:moveTo>
                    <a:pt x="725" y="0"/>
                  </a:moveTo>
                  <a:cubicBezTo>
                    <a:pt x="536" y="0"/>
                    <a:pt x="410" y="126"/>
                    <a:pt x="379" y="315"/>
                  </a:cubicBezTo>
                  <a:lnTo>
                    <a:pt x="1" y="2300"/>
                  </a:lnTo>
                  <a:cubicBezTo>
                    <a:pt x="129" y="2274"/>
                    <a:pt x="257" y="2262"/>
                    <a:pt x="382" y="2262"/>
                  </a:cubicBezTo>
                  <a:cubicBezTo>
                    <a:pt x="869" y="2262"/>
                    <a:pt x="1320" y="2453"/>
                    <a:pt x="1671" y="2804"/>
                  </a:cubicBezTo>
                  <a:cubicBezTo>
                    <a:pt x="2017" y="2473"/>
                    <a:pt x="2498" y="2308"/>
                    <a:pt x="2978" y="2308"/>
                  </a:cubicBezTo>
                  <a:cubicBezTo>
                    <a:pt x="3458" y="2308"/>
                    <a:pt x="3939" y="2473"/>
                    <a:pt x="4285" y="2804"/>
                  </a:cubicBezTo>
                  <a:cubicBezTo>
                    <a:pt x="4636" y="2453"/>
                    <a:pt x="5107" y="2262"/>
                    <a:pt x="5602" y="2262"/>
                  </a:cubicBezTo>
                  <a:cubicBezTo>
                    <a:pt x="5729" y="2262"/>
                    <a:pt x="5858" y="2274"/>
                    <a:pt x="5987" y="2300"/>
                  </a:cubicBezTo>
                  <a:lnTo>
                    <a:pt x="5766" y="1292"/>
                  </a:lnTo>
                  <a:lnTo>
                    <a:pt x="7625" y="2741"/>
                  </a:lnTo>
                  <a:cubicBezTo>
                    <a:pt x="7499" y="2899"/>
                    <a:pt x="7467" y="3119"/>
                    <a:pt x="7467" y="3340"/>
                  </a:cubicBezTo>
                  <a:cubicBezTo>
                    <a:pt x="7467" y="3970"/>
                    <a:pt x="7972" y="4442"/>
                    <a:pt x="8570" y="4442"/>
                  </a:cubicBezTo>
                  <a:cubicBezTo>
                    <a:pt x="9200" y="4442"/>
                    <a:pt x="9673" y="3938"/>
                    <a:pt x="9673" y="3340"/>
                  </a:cubicBezTo>
                  <a:cubicBezTo>
                    <a:pt x="9673" y="2678"/>
                    <a:pt x="9169" y="2205"/>
                    <a:pt x="8570" y="2205"/>
                  </a:cubicBezTo>
                  <a:cubicBezTo>
                    <a:pt x="8444" y="2205"/>
                    <a:pt x="8318" y="2237"/>
                    <a:pt x="8224" y="2300"/>
                  </a:cubicBezTo>
                  <a:lnTo>
                    <a:pt x="5451" y="63"/>
                  </a:lnTo>
                  <a:lnTo>
                    <a:pt x="5420" y="63"/>
                  </a:lnTo>
                  <a:cubicBezTo>
                    <a:pt x="5325" y="32"/>
                    <a:pt x="5262" y="0"/>
                    <a:pt x="52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7" name="Google Shape;8977;p86"/>
            <p:cNvSpPr/>
            <p:nvPr/>
          </p:nvSpPr>
          <p:spPr>
            <a:xfrm>
              <a:off x="-56350300" y="4058225"/>
              <a:ext cx="186675" cy="55150"/>
            </a:xfrm>
            <a:custGeom>
              <a:avLst/>
              <a:gdLst/>
              <a:ahLst/>
              <a:cxnLst/>
              <a:rect l="l" t="t" r="r" b="b"/>
              <a:pathLst>
                <a:path w="7467" h="2206" extrusionOk="0">
                  <a:moveTo>
                    <a:pt x="1103" y="0"/>
                  </a:moveTo>
                  <a:cubicBezTo>
                    <a:pt x="441" y="0"/>
                    <a:pt x="0" y="504"/>
                    <a:pt x="0" y="1103"/>
                  </a:cubicBezTo>
                  <a:cubicBezTo>
                    <a:pt x="32" y="1701"/>
                    <a:pt x="504" y="2205"/>
                    <a:pt x="1134" y="2205"/>
                  </a:cubicBezTo>
                  <a:cubicBezTo>
                    <a:pt x="1512" y="2205"/>
                    <a:pt x="1922" y="1985"/>
                    <a:pt x="2111" y="1607"/>
                  </a:cubicBezTo>
                  <a:cubicBezTo>
                    <a:pt x="2174" y="1497"/>
                    <a:pt x="2300" y="1441"/>
                    <a:pt x="2430" y="1441"/>
                  </a:cubicBezTo>
                  <a:cubicBezTo>
                    <a:pt x="2560" y="1441"/>
                    <a:pt x="2694" y="1497"/>
                    <a:pt x="2773" y="1607"/>
                  </a:cubicBezTo>
                  <a:cubicBezTo>
                    <a:pt x="2962" y="1985"/>
                    <a:pt x="3371" y="2205"/>
                    <a:pt x="3749" y="2205"/>
                  </a:cubicBezTo>
                  <a:cubicBezTo>
                    <a:pt x="4159" y="2205"/>
                    <a:pt x="4537" y="1985"/>
                    <a:pt x="4757" y="1607"/>
                  </a:cubicBezTo>
                  <a:cubicBezTo>
                    <a:pt x="4820" y="1512"/>
                    <a:pt x="4946" y="1418"/>
                    <a:pt x="5072" y="1418"/>
                  </a:cubicBezTo>
                  <a:cubicBezTo>
                    <a:pt x="5167" y="1418"/>
                    <a:pt x="5325" y="1512"/>
                    <a:pt x="5388" y="1607"/>
                  </a:cubicBezTo>
                  <a:cubicBezTo>
                    <a:pt x="5577" y="1985"/>
                    <a:pt x="5955" y="2205"/>
                    <a:pt x="6364" y="2205"/>
                  </a:cubicBezTo>
                  <a:cubicBezTo>
                    <a:pt x="6994" y="2205"/>
                    <a:pt x="7467" y="1701"/>
                    <a:pt x="7467" y="1103"/>
                  </a:cubicBezTo>
                  <a:cubicBezTo>
                    <a:pt x="7467" y="473"/>
                    <a:pt x="6963" y="0"/>
                    <a:pt x="6364" y="0"/>
                  </a:cubicBezTo>
                  <a:cubicBezTo>
                    <a:pt x="5955" y="0"/>
                    <a:pt x="5577" y="252"/>
                    <a:pt x="5388" y="599"/>
                  </a:cubicBezTo>
                  <a:cubicBezTo>
                    <a:pt x="5325" y="709"/>
                    <a:pt x="5191" y="764"/>
                    <a:pt x="5057" y="764"/>
                  </a:cubicBezTo>
                  <a:cubicBezTo>
                    <a:pt x="4923" y="764"/>
                    <a:pt x="4789" y="709"/>
                    <a:pt x="4726" y="599"/>
                  </a:cubicBezTo>
                  <a:cubicBezTo>
                    <a:pt x="4505" y="252"/>
                    <a:pt x="4127" y="0"/>
                    <a:pt x="3718" y="0"/>
                  </a:cubicBezTo>
                  <a:cubicBezTo>
                    <a:pt x="3340" y="0"/>
                    <a:pt x="2930" y="252"/>
                    <a:pt x="2741" y="599"/>
                  </a:cubicBezTo>
                  <a:cubicBezTo>
                    <a:pt x="2678" y="709"/>
                    <a:pt x="2552" y="764"/>
                    <a:pt x="2422" y="764"/>
                  </a:cubicBezTo>
                  <a:cubicBezTo>
                    <a:pt x="2292" y="764"/>
                    <a:pt x="2158" y="709"/>
                    <a:pt x="2079" y="599"/>
                  </a:cubicBezTo>
                  <a:cubicBezTo>
                    <a:pt x="1890" y="252"/>
                    <a:pt x="1481" y="0"/>
                    <a:pt x="11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8" name="Google Shape;8978;p86"/>
            <p:cNvSpPr/>
            <p:nvPr/>
          </p:nvSpPr>
          <p:spPr>
            <a:xfrm>
              <a:off x="-56245550" y="4168275"/>
              <a:ext cx="78000" cy="26600"/>
            </a:xfrm>
            <a:custGeom>
              <a:avLst/>
              <a:gdLst/>
              <a:ahLst/>
              <a:cxnLst/>
              <a:rect l="l" t="t" r="r" b="b"/>
              <a:pathLst>
                <a:path w="3120" h="1064" extrusionOk="0">
                  <a:moveTo>
                    <a:pt x="594" y="1"/>
                  </a:moveTo>
                  <a:cubicBezTo>
                    <a:pt x="555" y="1"/>
                    <a:pt x="515" y="4"/>
                    <a:pt x="473" y="9"/>
                  </a:cubicBezTo>
                  <a:cubicBezTo>
                    <a:pt x="284" y="40"/>
                    <a:pt x="126" y="166"/>
                    <a:pt x="0" y="324"/>
                  </a:cubicBezTo>
                  <a:lnTo>
                    <a:pt x="158" y="481"/>
                  </a:lnTo>
                  <a:cubicBezTo>
                    <a:pt x="410" y="733"/>
                    <a:pt x="630" y="891"/>
                    <a:pt x="945" y="954"/>
                  </a:cubicBezTo>
                  <a:cubicBezTo>
                    <a:pt x="1153" y="1029"/>
                    <a:pt x="1367" y="1064"/>
                    <a:pt x="1579" y="1064"/>
                  </a:cubicBezTo>
                  <a:cubicBezTo>
                    <a:pt x="2172" y="1064"/>
                    <a:pt x="2748" y="788"/>
                    <a:pt x="3119" y="324"/>
                  </a:cubicBezTo>
                  <a:lnTo>
                    <a:pt x="3119" y="324"/>
                  </a:lnTo>
                  <a:lnTo>
                    <a:pt x="2521" y="513"/>
                  </a:lnTo>
                  <a:cubicBezTo>
                    <a:pt x="2355" y="596"/>
                    <a:pt x="2183" y="634"/>
                    <a:pt x="2013" y="634"/>
                  </a:cubicBezTo>
                  <a:cubicBezTo>
                    <a:pt x="1665" y="634"/>
                    <a:pt x="1325" y="473"/>
                    <a:pt x="1071" y="198"/>
                  </a:cubicBezTo>
                  <a:cubicBezTo>
                    <a:pt x="940" y="67"/>
                    <a:pt x="787" y="1"/>
                    <a:pt x="5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86"/>
            <p:cNvSpPr/>
            <p:nvPr/>
          </p:nvSpPr>
          <p:spPr>
            <a:xfrm>
              <a:off x="-56359750" y="4112550"/>
              <a:ext cx="204800" cy="53100"/>
            </a:xfrm>
            <a:custGeom>
              <a:avLst/>
              <a:gdLst/>
              <a:ahLst/>
              <a:cxnLst/>
              <a:rect l="l" t="t" r="r" b="b"/>
              <a:pathLst>
                <a:path w="8192" h="2124" extrusionOk="0">
                  <a:moveTo>
                    <a:pt x="0" y="1"/>
                  </a:moveTo>
                  <a:lnTo>
                    <a:pt x="0" y="1608"/>
                  </a:lnTo>
                  <a:lnTo>
                    <a:pt x="1386" y="2080"/>
                  </a:lnTo>
                  <a:cubicBezTo>
                    <a:pt x="1455" y="2109"/>
                    <a:pt x="1529" y="2124"/>
                    <a:pt x="1605" y="2124"/>
                  </a:cubicBezTo>
                  <a:cubicBezTo>
                    <a:pt x="1773" y="2124"/>
                    <a:pt x="1949" y="2053"/>
                    <a:pt x="2079" y="1923"/>
                  </a:cubicBezTo>
                  <a:cubicBezTo>
                    <a:pt x="2333" y="1669"/>
                    <a:pt x="2689" y="1517"/>
                    <a:pt x="3048" y="1517"/>
                  </a:cubicBezTo>
                  <a:cubicBezTo>
                    <a:pt x="3135" y="1517"/>
                    <a:pt x="3222" y="1526"/>
                    <a:pt x="3308" y="1545"/>
                  </a:cubicBezTo>
                  <a:cubicBezTo>
                    <a:pt x="3623" y="1576"/>
                    <a:pt x="3907" y="1734"/>
                    <a:pt x="4096" y="1954"/>
                  </a:cubicBezTo>
                  <a:cubicBezTo>
                    <a:pt x="4316" y="1734"/>
                    <a:pt x="4568" y="1576"/>
                    <a:pt x="4883" y="1545"/>
                  </a:cubicBezTo>
                  <a:cubicBezTo>
                    <a:pt x="4975" y="1526"/>
                    <a:pt x="5066" y="1517"/>
                    <a:pt x="5155" y="1517"/>
                  </a:cubicBezTo>
                  <a:cubicBezTo>
                    <a:pt x="5523" y="1517"/>
                    <a:pt x="5858" y="1669"/>
                    <a:pt x="6112" y="1923"/>
                  </a:cubicBezTo>
                  <a:cubicBezTo>
                    <a:pt x="6243" y="2053"/>
                    <a:pt x="6403" y="2124"/>
                    <a:pt x="6583" y="2124"/>
                  </a:cubicBezTo>
                  <a:cubicBezTo>
                    <a:pt x="6664" y="2124"/>
                    <a:pt x="6749" y="2109"/>
                    <a:pt x="6837" y="2080"/>
                  </a:cubicBezTo>
                  <a:lnTo>
                    <a:pt x="8191" y="1608"/>
                  </a:lnTo>
                  <a:lnTo>
                    <a:pt x="8191" y="1"/>
                  </a:lnTo>
                  <a:cubicBezTo>
                    <a:pt x="7845" y="473"/>
                    <a:pt x="7341" y="726"/>
                    <a:pt x="6711" y="726"/>
                  </a:cubicBezTo>
                  <a:cubicBezTo>
                    <a:pt x="6207" y="726"/>
                    <a:pt x="5766" y="536"/>
                    <a:pt x="5419" y="190"/>
                  </a:cubicBezTo>
                  <a:cubicBezTo>
                    <a:pt x="5072" y="521"/>
                    <a:pt x="4584" y="686"/>
                    <a:pt x="4100" y="686"/>
                  </a:cubicBezTo>
                  <a:cubicBezTo>
                    <a:pt x="3615" y="686"/>
                    <a:pt x="3135" y="521"/>
                    <a:pt x="2804" y="190"/>
                  </a:cubicBezTo>
                  <a:cubicBezTo>
                    <a:pt x="2457" y="536"/>
                    <a:pt x="1985" y="726"/>
                    <a:pt x="1512" y="726"/>
                  </a:cubicBezTo>
                  <a:cubicBezTo>
                    <a:pt x="882" y="726"/>
                    <a:pt x="378" y="410"/>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0" name="Google Shape;8980;p86"/>
            <p:cNvSpPr/>
            <p:nvPr/>
          </p:nvSpPr>
          <p:spPr>
            <a:xfrm>
              <a:off x="-56345575" y="4169000"/>
              <a:ext cx="77200" cy="26325"/>
            </a:xfrm>
            <a:custGeom>
              <a:avLst/>
              <a:gdLst/>
              <a:ahLst/>
              <a:cxnLst/>
              <a:rect l="l" t="t" r="r" b="b"/>
              <a:pathLst>
                <a:path w="3088" h="1053" extrusionOk="0">
                  <a:moveTo>
                    <a:pt x="2471" y="0"/>
                  </a:moveTo>
                  <a:cubicBezTo>
                    <a:pt x="2311" y="0"/>
                    <a:pt x="2170" y="47"/>
                    <a:pt x="2048" y="169"/>
                  </a:cubicBezTo>
                  <a:cubicBezTo>
                    <a:pt x="1752" y="465"/>
                    <a:pt x="1391" y="612"/>
                    <a:pt x="1011" y="612"/>
                  </a:cubicBezTo>
                  <a:cubicBezTo>
                    <a:pt x="865" y="612"/>
                    <a:pt x="716" y="591"/>
                    <a:pt x="567" y="547"/>
                  </a:cubicBezTo>
                  <a:lnTo>
                    <a:pt x="0" y="326"/>
                  </a:lnTo>
                  <a:lnTo>
                    <a:pt x="0" y="326"/>
                  </a:lnTo>
                  <a:cubicBezTo>
                    <a:pt x="374" y="794"/>
                    <a:pt x="939" y="1053"/>
                    <a:pt x="1527" y="1053"/>
                  </a:cubicBezTo>
                  <a:cubicBezTo>
                    <a:pt x="1731" y="1053"/>
                    <a:pt x="1939" y="1022"/>
                    <a:pt x="2143" y="956"/>
                  </a:cubicBezTo>
                  <a:cubicBezTo>
                    <a:pt x="2426" y="893"/>
                    <a:pt x="2710" y="704"/>
                    <a:pt x="2930" y="484"/>
                  </a:cubicBezTo>
                  <a:lnTo>
                    <a:pt x="3088" y="326"/>
                  </a:lnTo>
                  <a:cubicBezTo>
                    <a:pt x="2993" y="169"/>
                    <a:pt x="2836" y="74"/>
                    <a:pt x="2615" y="11"/>
                  </a:cubicBezTo>
                  <a:cubicBezTo>
                    <a:pt x="2566" y="4"/>
                    <a:pt x="2518" y="0"/>
                    <a:pt x="24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1" name="Google Shape;8981;p86"/>
            <p:cNvSpPr/>
            <p:nvPr/>
          </p:nvSpPr>
          <p:spPr>
            <a:xfrm>
              <a:off x="-56379450" y="4180300"/>
              <a:ext cx="242600" cy="120525"/>
            </a:xfrm>
            <a:custGeom>
              <a:avLst/>
              <a:gdLst/>
              <a:ahLst/>
              <a:cxnLst/>
              <a:rect l="l" t="t" r="r" b="b"/>
              <a:pathLst>
                <a:path w="9704" h="4821" extrusionOk="0">
                  <a:moveTo>
                    <a:pt x="473" y="0"/>
                  </a:moveTo>
                  <a:cubicBezTo>
                    <a:pt x="221" y="284"/>
                    <a:pt x="0" y="662"/>
                    <a:pt x="0" y="1071"/>
                  </a:cubicBezTo>
                  <a:cubicBezTo>
                    <a:pt x="0" y="1576"/>
                    <a:pt x="284" y="2048"/>
                    <a:pt x="725" y="2332"/>
                  </a:cubicBezTo>
                  <a:cubicBezTo>
                    <a:pt x="946" y="2489"/>
                    <a:pt x="1229" y="2552"/>
                    <a:pt x="1513" y="2552"/>
                  </a:cubicBezTo>
                  <a:cubicBezTo>
                    <a:pt x="1513" y="3403"/>
                    <a:pt x="2174" y="4064"/>
                    <a:pt x="2993" y="4064"/>
                  </a:cubicBezTo>
                  <a:cubicBezTo>
                    <a:pt x="3214" y="4064"/>
                    <a:pt x="3372" y="4033"/>
                    <a:pt x="3529" y="3970"/>
                  </a:cubicBezTo>
                  <a:cubicBezTo>
                    <a:pt x="3750" y="4506"/>
                    <a:pt x="4254" y="4821"/>
                    <a:pt x="4852" y="4821"/>
                  </a:cubicBezTo>
                  <a:cubicBezTo>
                    <a:pt x="5451" y="4821"/>
                    <a:pt x="5955" y="4443"/>
                    <a:pt x="6207" y="3970"/>
                  </a:cubicBezTo>
                  <a:cubicBezTo>
                    <a:pt x="6333" y="4064"/>
                    <a:pt x="6554" y="4064"/>
                    <a:pt x="6711" y="4064"/>
                  </a:cubicBezTo>
                  <a:cubicBezTo>
                    <a:pt x="7530" y="4064"/>
                    <a:pt x="8192" y="3403"/>
                    <a:pt x="8192" y="2552"/>
                  </a:cubicBezTo>
                  <a:cubicBezTo>
                    <a:pt x="9042" y="2552"/>
                    <a:pt x="9704" y="1891"/>
                    <a:pt x="9704" y="1071"/>
                  </a:cubicBezTo>
                  <a:cubicBezTo>
                    <a:pt x="9704" y="662"/>
                    <a:pt x="9546" y="284"/>
                    <a:pt x="9231" y="0"/>
                  </a:cubicBezTo>
                  <a:lnTo>
                    <a:pt x="9168" y="158"/>
                  </a:lnTo>
                  <a:cubicBezTo>
                    <a:pt x="8664" y="945"/>
                    <a:pt x="7814" y="1387"/>
                    <a:pt x="6900" y="1387"/>
                  </a:cubicBezTo>
                  <a:cubicBezTo>
                    <a:pt x="6617" y="1387"/>
                    <a:pt x="6301" y="1355"/>
                    <a:pt x="6018" y="1229"/>
                  </a:cubicBezTo>
                  <a:cubicBezTo>
                    <a:pt x="5640" y="1103"/>
                    <a:pt x="5230" y="882"/>
                    <a:pt x="4978" y="567"/>
                  </a:cubicBezTo>
                  <a:lnTo>
                    <a:pt x="4884" y="473"/>
                  </a:lnTo>
                  <a:lnTo>
                    <a:pt x="4821" y="567"/>
                  </a:lnTo>
                  <a:cubicBezTo>
                    <a:pt x="4506" y="882"/>
                    <a:pt x="4159" y="1071"/>
                    <a:pt x="3750" y="1229"/>
                  </a:cubicBezTo>
                  <a:cubicBezTo>
                    <a:pt x="3466" y="1292"/>
                    <a:pt x="3151" y="1387"/>
                    <a:pt x="2899" y="1387"/>
                  </a:cubicBezTo>
                  <a:cubicBezTo>
                    <a:pt x="1985" y="1387"/>
                    <a:pt x="1103" y="945"/>
                    <a:pt x="599" y="158"/>
                  </a:cubicBezTo>
                  <a:lnTo>
                    <a:pt x="47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2" name="Google Shape;8982;p86"/>
            <p:cNvSpPr/>
            <p:nvPr/>
          </p:nvSpPr>
          <p:spPr>
            <a:xfrm>
              <a:off x="-56181750" y="4039300"/>
              <a:ext cx="0" cy="25"/>
            </a:xfrm>
            <a:custGeom>
              <a:avLst/>
              <a:gdLst/>
              <a:ahLst/>
              <a:cxnLst/>
              <a:rect l="l" t="t" r="r" b="b"/>
              <a:pathLst>
                <a:path h="1" extrusionOk="0">
                  <a:moveTo>
                    <a:pt x="0" y="1"/>
                  </a:move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3" name="Google Shape;8983;p86"/>
            <p:cNvSpPr/>
            <p:nvPr/>
          </p:nvSpPr>
          <p:spPr>
            <a:xfrm>
              <a:off x="-56332200" y="4039300"/>
              <a:ext cx="25" cy="25"/>
            </a:xfrm>
            <a:custGeom>
              <a:avLst/>
              <a:gdLst/>
              <a:ahLst/>
              <a:cxnLst/>
              <a:rect l="l" t="t" r="r" b="b"/>
              <a:pathLst>
                <a:path w="1" h="1" extrusionOk="0">
                  <a:moveTo>
                    <a:pt x="1" y="1"/>
                  </a:move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4" name="Google Shape;8984;p86"/>
          <p:cNvGrpSpPr/>
          <p:nvPr/>
        </p:nvGrpSpPr>
        <p:grpSpPr>
          <a:xfrm>
            <a:off x="5326242" y="2755932"/>
            <a:ext cx="316434" cy="358971"/>
            <a:chOff x="-54401725" y="3198925"/>
            <a:chExt cx="281200" cy="319000"/>
          </a:xfrm>
          <a:solidFill>
            <a:srgbClr val="00B050"/>
          </a:solidFill>
        </p:grpSpPr>
        <p:sp>
          <p:nvSpPr>
            <p:cNvPr id="8985" name="Google Shape;8985;p86"/>
            <p:cNvSpPr/>
            <p:nvPr/>
          </p:nvSpPr>
          <p:spPr>
            <a:xfrm>
              <a:off x="-54159150" y="3465925"/>
              <a:ext cx="38625" cy="52000"/>
            </a:xfrm>
            <a:custGeom>
              <a:avLst/>
              <a:gdLst/>
              <a:ahLst/>
              <a:cxnLst/>
              <a:rect l="l" t="t" r="r" b="b"/>
              <a:pathLst>
                <a:path w="1545" h="2080" extrusionOk="0">
                  <a:moveTo>
                    <a:pt x="789" y="0"/>
                  </a:moveTo>
                  <a:cubicBezTo>
                    <a:pt x="379" y="0"/>
                    <a:pt x="1" y="316"/>
                    <a:pt x="1" y="725"/>
                  </a:cubicBezTo>
                  <a:cubicBezTo>
                    <a:pt x="1" y="851"/>
                    <a:pt x="32" y="946"/>
                    <a:pt x="64" y="1040"/>
                  </a:cubicBezTo>
                  <a:lnTo>
                    <a:pt x="631" y="1985"/>
                  </a:lnTo>
                  <a:cubicBezTo>
                    <a:pt x="663" y="2048"/>
                    <a:pt x="694" y="2080"/>
                    <a:pt x="789" y="2080"/>
                  </a:cubicBezTo>
                  <a:cubicBezTo>
                    <a:pt x="852" y="2080"/>
                    <a:pt x="915" y="2017"/>
                    <a:pt x="946" y="1985"/>
                  </a:cubicBezTo>
                  <a:lnTo>
                    <a:pt x="1450" y="1072"/>
                  </a:lnTo>
                  <a:cubicBezTo>
                    <a:pt x="1482" y="977"/>
                    <a:pt x="1545" y="851"/>
                    <a:pt x="1545" y="725"/>
                  </a:cubicBezTo>
                  <a:cubicBezTo>
                    <a:pt x="1545" y="347"/>
                    <a:pt x="1167" y="0"/>
                    <a:pt x="7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6" name="Google Shape;8986;p86"/>
            <p:cNvSpPr/>
            <p:nvPr/>
          </p:nvSpPr>
          <p:spPr>
            <a:xfrm>
              <a:off x="-54401725" y="3465925"/>
              <a:ext cx="38600" cy="52000"/>
            </a:xfrm>
            <a:custGeom>
              <a:avLst/>
              <a:gdLst/>
              <a:ahLst/>
              <a:cxnLst/>
              <a:rect l="l" t="t" r="r" b="b"/>
              <a:pathLst>
                <a:path w="1544" h="2080" extrusionOk="0">
                  <a:moveTo>
                    <a:pt x="788" y="0"/>
                  </a:moveTo>
                  <a:cubicBezTo>
                    <a:pt x="410" y="0"/>
                    <a:pt x="0" y="316"/>
                    <a:pt x="0" y="725"/>
                  </a:cubicBezTo>
                  <a:cubicBezTo>
                    <a:pt x="0" y="851"/>
                    <a:pt x="63" y="946"/>
                    <a:pt x="95" y="1040"/>
                  </a:cubicBezTo>
                  <a:lnTo>
                    <a:pt x="631" y="1985"/>
                  </a:lnTo>
                  <a:cubicBezTo>
                    <a:pt x="694" y="2048"/>
                    <a:pt x="725" y="2080"/>
                    <a:pt x="788" y="2080"/>
                  </a:cubicBezTo>
                  <a:cubicBezTo>
                    <a:pt x="883" y="2080"/>
                    <a:pt x="914" y="2017"/>
                    <a:pt x="946" y="1985"/>
                  </a:cubicBezTo>
                  <a:lnTo>
                    <a:pt x="1481" y="1072"/>
                  </a:lnTo>
                  <a:cubicBezTo>
                    <a:pt x="1513" y="977"/>
                    <a:pt x="1544" y="851"/>
                    <a:pt x="1544" y="725"/>
                  </a:cubicBezTo>
                  <a:cubicBezTo>
                    <a:pt x="1544" y="347"/>
                    <a:pt x="1198" y="0"/>
                    <a:pt x="7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86"/>
            <p:cNvSpPr/>
            <p:nvPr/>
          </p:nvSpPr>
          <p:spPr>
            <a:xfrm>
              <a:off x="-54176475" y="3224125"/>
              <a:ext cx="17350" cy="61450"/>
            </a:xfrm>
            <a:custGeom>
              <a:avLst/>
              <a:gdLst/>
              <a:ahLst/>
              <a:cxnLst/>
              <a:rect l="l" t="t" r="r" b="b"/>
              <a:pathLst>
                <a:path w="694" h="2458" extrusionOk="0">
                  <a:moveTo>
                    <a:pt x="347" y="0"/>
                  </a:moveTo>
                  <a:cubicBezTo>
                    <a:pt x="190" y="316"/>
                    <a:pt x="1" y="757"/>
                    <a:pt x="1" y="1229"/>
                  </a:cubicBezTo>
                  <a:cubicBezTo>
                    <a:pt x="1" y="1702"/>
                    <a:pt x="190" y="2143"/>
                    <a:pt x="347" y="2458"/>
                  </a:cubicBezTo>
                  <a:cubicBezTo>
                    <a:pt x="505" y="2143"/>
                    <a:pt x="694" y="1702"/>
                    <a:pt x="694" y="1229"/>
                  </a:cubicBezTo>
                  <a:cubicBezTo>
                    <a:pt x="694" y="757"/>
                    <a:pt x="505" y="316"/>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86"/>
            <p:cNvSpPr/>
            <p:nvPr/>
          </p:nvSpPr>
          <p:spPr>
            <a:xfrm>
              <a:off x="-54385975" y="3198925"/>
              <a:ext cx="198500" cy="74850"/>
            </a:xfrm>
            <a:custGeom>
              <a:avLst/>
              <a:gdLst/>
              <a:ahLst/>
              <a:cxnLst/>
              <a:rect l="l" t="t" r="r" b="b"/>
              <a:pathLst>
                <a:path w="7940" h="2994" extrusionOk="0">
                  <a:moveTo>
                    <a:pt x="4978" y="0"/>
                  </a:moveTo>
                  <a:cubicBezTo>
                    <a:pt x="2836" y="0"/>
                    <a:pt x="946" y="1229"/>
                    <a:pt x="1" y="2993"/>
                  </a:cubicBezTo>
                  <a:lnTo>
                    <a:pt x="7688" y="2993"/>
                  </a:lnTo>
                  <a:cubicBezTo>
                    <a:pt x="7625" y="2741"/>
                    <a:pt x="7562" y="2521"/>
                    <a:pt x="7562" y="2237"/>
                  </a:cubicBezTo>
                  <a:cubicBezTo>
                    <a:pt x="7562" y="1733"/>
                    <a:pt x="7719" y="1261"/>
                    <a:pt x="7940" y="851"/>
                  </a:cubicBezTo>
                  <a:cubicBezTo>
                    <a:pt x="7026" y="315"/>
                    <a:pt x="6049" y="0"/>
                    <a:pt x="49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9" name="Google Shape;8989;p86"/>
            <p:cNvSpPr/>
            <p:nvPr/>
          </p:nvSpPr>
          <p:spPr>
            <a:xfrm>
              <a:off x="-54400950" y="3385575"/>
              <a:ext cx="37050" cy="19725"/>
            </a:xfrm>
            <a:custGeom>
              <a:avLst/>
              <a:gdLst/>
              <a:ahLst/>
              <a:cxnLst/>
              <a:rect l="l" t="t" r="r" b="b"/>
              <a:pathLst>
                <a:path w="1482" h="789" extrusionOk="0">
                  <a:moveTo>
                    <a:pt x="1" y="1"/>
                  </a:moveTo>
                  <a:lnTo>
                    <a:pt x="1" y="789"/>
                  </a:lnTo>
                  <a:lnTo>
                    <a:pt x="1482" y="789"/>
                  </a:lnTo>
                  <a:lnTo>
                    <a:pt x="14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0" name="Google Shape;8990;p86"/>
            <p:cNvSpPr/>
            <p:nvPr/>
          </p:nvSpPr>
          <p:spPr>
            <a:xfrm>
              <a:off x="-54401725" y="3292650"/>
              <a:ext cx="128400" cy="74850"/>
            </a:xfrm>
            <a:custGeom>
              <a:avLst/>
              <a:gdLst/>
              <a:ahLst/>
              <a:cxnLst/>
              <a:rect l="l" t="t" r="r" b="b"/>
              <a:pathLst>
                <a:path w="5136" h="2994" extrusionOk="0">
                  <a:moveTo>
                    <a:pt x="315" y="0"/>
                  </a:moveTo>
                  <a:cubicBezTo>
                    <a:pt x="126" y="567"/>
                    <a:pt x="0" y="1198"/>
                    <a:pt x="0" y="1828"/>
                  </a:cubicBezTo>
                  <a:lnTo>
                    <a:pt x="0" y="2993"/>
                  </a:lnTo>
                  <a:lnTo>
                    <a:pt x="1513" y="2993"/>
                  </a:lnTo>
                  <a:lnTo>
                    <a:pt x="1513" y="1828"/>
                  </a:lnTo>
                  <a:cubicBezTo>
                    <a:pt x="1513" y="1639"/>
                    <a:pt x="1670" y="1481"/>
                    <a:pt x="1859" y="1481"/>
                  </a:cubicBezTo>
                  <a:lnTo>
                    <a:pt x="2615" y="1481"/>
                  </a:lnTo>
                  <a:cubicBezTo>
                    <a:pt x="3592" y="1481"/>
                    <a:pt x="4821" y="788"/>
                    <a:pt x="51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1" name="Google Shape;8991;p86"/>
            <p:cNvSpPr/>
            <p:nvPr/>
          </p:nvSpPr>
          <p:spPr>
            <a:xfrm>
              <a:off x="-54250500" y="3266650"/>
              <a:ext cx="128400" cy="99275"/>
            </a:xfrm>
            <a:custGeom>
              <a:avLst/>
              <a:gdLst/>
              <a:ahLst/>
              <a:cxnLst/>
              <a:rect l="l" t="t" r="r" b="b"/>
              <a:pathLst>
                <a:path w="5136" h="3971" extrusionOk="0">
                  <a:moveTo>
                    <a:pt x="4317" y="1"/>
                  </a:moveTo>
                  <a:cubicBezTo>
                    <a:pt x="4159" y="914"/>
                    <a:pt x="3560" y="1607"/>
                    <a:pt x="3529" y="1607"/>
                  </a:cubicBezTo>
                  <a:cubicBezTo>
                    <a:pt x="3466" y="1702"/>
                    <a:pt x="3371" y="1734"/>
                    <a:pt x="3245" y="1734"/>
                  </a:cubicBezTo>
                  <a:cubicBezTo>
                    <a:pt x="3151" y="1734"/>
                    <a:pt x="3056" y="1702"/>
                    <a:pt x="2993" y="1607"/>
                  </a:cubicBezTo>
                  <a:cubicBezTo>
                    <a:pt x="2993" y="1607"/>
                    <a:pt x="2741" y="1387"/>
                    <a:pt x="2552" y="977"/>
                  </a:cubicBezTo>
                  <a:lnTo>
                    <a:pt x="0" y="977"/>
                  </a:lnTo>
                  <a:cubicBezTo>
                    <a:pt x="315" y="1765"/>
                    <a:pt x="1576" y="2490"/>
                    <a:pt x="2521" y="2490"/>
                  </a:cubicBezTo>
                  <a:lnTo>
                    <a:pt x="3245" y="2490"/>
                  </a:lnTo>
                  <a:cubicBezTo>
                    <a:pt x="3466" y="2490"/>
                    <a:pt x="3623" y="2647"/>
                    <a:pt x="3623" y="2836"/>
                  </a:cubicBezTo>
                  <a:lnTo>
                    <a:pt x="3623" y="3970"/>
                  </a:lnTo>
                  <a:lnTo>
                    <a:pt x="5104" y="3970"/>
                  </a:lnTo>
                  <a:lnTo>
                    <a:pt x="5104" y="2521"/>
                  </a:lnTo>
                  <a:cubicBezTo>
                    <a:pt x="5136" y="2458"/>
                    <a:pt x="5136" y="2395"/>
                    <a:pt x="5104" y="2364"/>
                  </a:cubicBezTo>
                  <a:cubicBezTo>
                    <a:pt x="5041" y="1544"/>
                    <a:pt x="4758" y="725"/>
                    <a:pt x="43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86"/>
            <p:cNvSpPr/>
            <p:nvPr/>
          </p:nvSpPr>
          <p:spPr>
            <a:xfrm>
              <a:off x="-54159150" y="3385575"/>
              <a:ext cx="37050" cy="19725"/>
            </a:xfrm>
            <a:custGeom>
              <a:avLst/>
              <a:gdLst/>
              <a:ahLst/>
              <a:cxnLst/>
              <a:rect l="l" t="t" r="r" b="b"/>
              <a:pathLst>
                <a:path w="1482" h="789" extrusionOk="0">
                  <a:moveTo>
                    <a:pt x="1" y="1"/>
                  </a:moveTo>
                  <a:lnTo>
                    <a:pt x="1" y="789"/>
                  </a:lnTo>
                  <a:lnTo>
                    <a:pt x="1482" y="789"/>
                  </a:lnTo>
                  <a:lnTo>
                    <a:pt x="14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86"/>
            <p:cNvSpPr/>
            <p:nvPr/>
          </p:nvSpPr>
          <p:spPr>
            <a:xfrm>
              <a:off x="-54345025" y="3309975"/>
              <a:ext cx="167000" cy="207175"/>
            </a:xfrm>
            <a:custGeom>
              <a:avLst/>
              <a:gdLst/>
              <a:ahLst/>
              <a:cxnLst/>
              <a:rect l="l" t="t" r="r" b="b"/>
              <a:pathLst>
                <a:path w="6680" h="8287" extrusionOk="0">
                  <a:moveTo>
                    <a:pt x="1797" y="2332"/>
                  </a:moveTo>
                  <a:cubicBezTo>
                    <a:pt x="1986" y="2332"/>
                    <a:pt x="2143" y="2489"/>
                    <a:pt x="2143" y="2678"/>
                  </a:cubicBezTo>
                  <a:cubicBezTo>
                    <a:pt x="2143" y="2867"/>
                    <a:pt x="1986" y="3025"/>
                    <a:pt x="1797" y="3025"/>
                  </a:cubicBezTo>
                  <a:cubicBezTo>
                    <a:pt x="1639" y="3025"/>
                    <a:pt x="1450" y="2867"/>
                    <a:pt x="1450" y="2678"/>
                  </a:cubicBezTo>
                  <a:cubicBezTo>
                    <a:pt x="1450" y="2489"/>
                    <a:pt x="1608" y="2332"/>
                    <a:pt x="1797" y="2332"/>
                  </a:cubicBezTo>
                  <a:close/>
                  <a:moveTo>
                    <a:pt x="4821" y="2332"/>
                  </a:moveTo>
                  <a:cubicBezTo>
                    <a:pt x="5042" y="2332"/>
                    <a:pt x="5199" y="2489"/>
                    <a:pt x="5199" y="2678"/>
                  </a:cubicBezTo>
                  <a:cubicBezTo>
                    <a:pt x="5199" y="2867"/>
                    <a:pt x="5042" y="3025"/>
                    <a:pt x="4821" y="3025"/>
                  </a:cubicBezTo>
                  <a:cubicBezTo>
                    <a:pt x="4632" y="3025"/>
                    <a:pt x="4474" y="2867"/>
                    <a:pt x="4474" y="2678"/>
                  </a:cubicBezTo>
                  <a:cubicBezTo>
                    <a:pt x="4474" y="2489"/>
                    <a:pt x="4632" y="2332"/>
                    <a:pt x="4821" y="2332"/>
                  </a:cubicBezTo>
                  <a:close/>
                  <a:moveTo>
                    <a:pt x="4392" y="4892"/>
                  </a:moveTo>
                  <a:cubicBezTo>
                    <a:pt x="4482" y="4892"/>
                    <a:pt x="4569" y="4931"/>
                    <a:pt x="4632" y="5010"/>
                  </a:cubicBezTo>
                  <a:cubicBezTo>
                    <a:pt x="4790" y="5136"/>
                    <a:pt x="4790" y="5356"/>
                    <a:pt x="4632" y="5514"/>
                  </a:cubicBezTo>
                  <a:cubicBezTo>
                    <a:pt x="4285" y="5860"/>
                    <a:pt x="3813" y="6049"/>
                    <a:pt x="3340" y="6049"/>
                  </a:cubicBezTo>
                  <a:cubicBezTo>
                    <a:pt x="2868" y="6049"/>
                    <a:pt x="2364" y="5860"/>
                    <a:pt x="2049" y="5514"/>
                  </a:cubicBezTo>
                  <a:cubicBezTo>
                    <a:pt x="1891" y="5356"/>
                    <a:pt x="1891" y="5136"/>
                    <a:pt x="2049" y="5010"/>
                  </a:cubicBezTo>
                  <a:cubicBezTo>
                    <a:pt x="2127" y="4931"/>
                    <a:pt x="2222" y="4892"/>
                    <a:pt x="2312" y="4892"/>
                  </a:cubicBezTo>
                  <a:cubicBezTo>
                    <a:pt x="2403" y="4892"/>
                    <a:pt x="2490" y="4931"/>
                    <a:pt x="2553" y="5010"/>
                  </a:cubicBezTo>
                  <a:cubicBezTo>
                    <a:pt x="2773" y="5230"/>
                    <a:pt x="3057" y="5341"/>
                    <a:pt x="3340" y="5341"/>
                  </a:cubicBezTo>
                  <a:cubicBezTo>
                    <a:pt x="3624" y="5341"/>
                    <a:pt x="3907" y="5230"/>
                    <a:pt x="4128" y="5010"/>
                  </a:cubicBezTo>
                  <a:cubicBezTo>
                    <a:pt x="4207" y="4931"/>
                    <a:pt x="4301" y="4892"/>
                    <a:pt x="4392" y="4892"/>
                  </a:cubicBezTo>
                  <a:close/>
                  <a:moveTo>
                    <a:pt x="3340" y="1"/>
                  </a:moveTo>
                  <a:cubicBezTo>
                    <a:pt x="2710" y="914"/>
                    <a:pt x="1324" y="1513"/>
                    <a:pt x="347" y="1513"/>
                  </a:cubicBezTo>
                  <a:lnTo>
                    <a:pt x="1" y="1513"/>
                  </a:lnTo>
                  <a:lnTo>
                    <a:pt x="1" y="4915"/>
                  </a:lnTo>
                  <a:cubicBezTo>
                    <a:pt x="1" y="6774"/>
                    <a:pt x="1482" y="8286"/>
                    <a:pt x="3340" y="8286"/>
                  </a:cubicBezTo>
                  <a:cubicBezTo>
                    <a:pt x="5199" y="8286"/>
                    <a:pt x="6680" y="6774"/>
                    <a:pt x="6680" y="4915"/>
                  </a:cubicBezTo>
                  <a:lnTo>
                    <a:pt x="6680" y="1513"/>
                  </a:lnTo>
                  <a:lnTo>
                    <a:pt x="6333" y="1513"/>
                  </a:lnTo>
                  <a:cubicBezTo>
                    <a:pt x="6307" y="1514"/>
                    <a:pt x="6281" y="1514"/>
                    <a:pt x="6254" y="1514"/>
                  </a:cubicBezTo>
                  <a:cubicBezTo>
                    <a:pt x="5228" y="1514"/>
                    <a:pt x="3955" y="922"/>
                    <a:pt x="33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4" name="Google Shape;8994;p86"/>
            <p:cNvSpPr/>
            <p:nvPr/>
          </p:nvSpPr>
          <p:spPr>
            <a:xfrm>
              <a:off x="-54401725" y="3424175"/>
              <a:ext cx="37825" cy="40975"/>
            </a:xfrm>
            <a:custGeom>
              <a:avLst/>
              <a:gdLst/>
              <a:ahLst/>
              <a:cxnLst/>
              <a:rect l="l" t="t" r="r" b="b"/>
              <a:pathLst>
                <a:path w="1513" h="1639" extrusionOk="0">
                  <a:moveTo>
                    <a:pt x="0" y="1"/>
                  </a:moveTo>
                  <a:lnTo>
                    <a:pt x="0" y="914"/>
                  </a:lnTo>
                  <a:cubicBezTo>
                    <a:pt x="0" y="1292"/>
                    <a:pt x="315" y="1639"/>
                    <a:pt x="757" y="1639"/>
                  </a:cubicBezTo>
                  <a:cubicBezTo>
                    <a:pt x="1198" y="1639"/>
                    <a:pt x="1513" y="1324"/>
                    <a:pt x="1513" y="914"/>
                  </a:cubicBezTo>
                  <a:lnTo>
                    <a:pt x="151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5" name="Google Shape;8995;p86"/>
            <p:cNvSpPr/>
            <p:nvPr/>
          </p:nvSpPr>
          <p:spPr>
            <a:xfrm>
              <a:off x="-54159150" y="3424175"/>
              <a:ext cx="37050" cy="40975"/>
            </a:xfrm>
            <a:custGeom>
              <a:avLst/>
              <a:gdLst/>
              <a:ahLst/>
              <a:cxnLst/>
              <a:rect l="l" t="t" r="r" b="b"/>
              <a:pathLst>
                <a:path w="1482" h="1639" extrusionOk="0">
                  <a:moveTo>
                    <a:pt x="1" y="1"/>
                  </a:moveTo>
                  <a:lnTo>
                    <a:pt x="1" y="914"/>
                  </a:lnTo>
                  <a:cubicBezTo>
                    <a:pt x="1" y="1292"/>
                    <a:pt x="316" y="1639"/>
                    <a:pt x="757" y="1639"/>
                  </a:cubicBezTo>
                  <a:cubicBezTo>
                    <a:pt x="1167" y="1639"/>
                    <a:pt x="1482" y="1324"/>
                    <a:pt x="1482" y="914"/>
                  </a:cubicBezTo>
                  <a:lnTo>
                    <a:pt x="14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96" name="Google Shape;8996;p86"/>
          <p:cNvGrpSpPr/>
          <p:nvPr/>
        </p:nvGrpSpPr>
        <p:grpSpPr>
          <a:xfrm>
            <a:off x="5327128" y="3226033"/>
            <a:ext cx="314662" cy="358099"/>
            <a:chOff x="-54401725" y="3590375"/>
            <a:chExt cx="279625" cy="318225"/>
          </a:xfrm>
          <a:solidFill>
            <a:srgbClr val="00B050"/>
          </a:solidFill>
        </p:grpSpPr>
        <p:sp>
          <p:nvSpPr>
            <p:cNvPr id="8997" name="Google Shape;8997;p86"/>
            <p:cNvSpPr/>
            <p:nvPr/>
          </p:nvSpPr>
          <p:spPr>
            <a:xfrm>
              <a:off x="-54194575" y="3721900"/>
              <a:ext cx="35450" cy="19725"/>
            </a:xfrm>
            <a:custGeom>
              <a:avLst/>
              <a:gdLst/>
              <a:ahLst/>
              <a:cxnLst/>
              <a:rect l="l" t="t" r="r" b="b"/>
              <a:pathLst>
                <a:path w="1418" h="789" extrusionOk="0">
                  <a:moveTo>
                    <a:pt x="0" y="1"/>
                  </a:moveTo>
                  <a:cubicBezTo>
                    <a:pt x="158" y="410"/>
                    <a:pt x="536" y="788"/>
                    <a:pt x="1071" y="788"/>
                  </a:cubicBezTo>
                  <a:lnTo>
                    <a:pt x="1418" y="788"/>
                  </a:lnTo>
                  <a:lnTo>
                    <a:pt x="141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8" name="Google Shape;8998;p86"/>
            <p:cNvSpPr/>
            <p:nvPr/>
          </p:nvSpPr>
          <p:spPr>
            <a:xfrm>
              <a:off x="-54380450" y="3590375"/>
              <a:ext cx="237075" cy="112650"/>
            </a:xfrm>
            <a:custGeom>
              <a:avLst/>
              <a:gdLst/>
              <a:ahLst/>
              <a:cxnLst/>
              <a:rect l="l" t="t" r="r" b="b"/>
              <a:pathLst>
                <a:path w="9483" h="4506" extrusionOk="0">
                  <a:moveTo>
                    <a:pt x="4789" y="1575"/>
                  </a:moveTo>
                  <a:cubicBezTo>
                    <a:pt x="5009" y="1575"/>
                    <a:pt x="5135" y="1733"/>
                    <a:pt x="5135" y="1954"/>
                  </a:cubicBezTo>
                  <a:lnTo>
                    <a:pt x="5135" y="2300"/>
                  </a:lnTo>
                  <a:lnTo>
                    <a:pt x="5513" y="2300"/>
                  </a:lnTo>
                  <a:cubicBezTo>
                    <a:pt x="5702" y="2300"/>
                    <a:pt x="5860" y="2458"/>
                    <a:pt x="5860" y="2647"/>
                  </a:cubicBezTo>
                  <a:cubicBezTo>
                    <a:pt x="5860" y="2836"/>
                    <a:pt x="5702" y="2993"/>
                    <a:pt x="5513" y="2993"/>
                  </a:cubicBezTo>
                  <a:lnTo>
                    <a:pt x="5135" y="2993"/>
                  </a:lnTo>
                  <a:lnTo>
                    <a:pt x="5135" y="3371"/>
                  </a:lnTo>
                  <a:cubicBezTo>
                    <a:pt x="5135" y="3560"/>
                    <a:pt x="5009" y="3718"/>
                    <a:pt x="4789" y="3718"/>
                  </a:cubicBezTo>
                  <a:cubicBezTo>
                    <a:pt x="4600" y="3718"/>
                    <a:pt x="4442" y="3560"/>
                    <a:pt x="4442" y="3371"/>
                  </a:cubicBezTo>
                  <a:lnTo>
                    <a:pt x="4442" y="2993"/>
                  </a:lnTo>
                  <a:lnTo>
                    <a:pt x="4096" y="2993"/>
                  </a:lnTo>
                  <a:cubicBezTo>
                    <a:pt x="3907" y="2993"/>
                    <a:pt x="3749" y="2836"/>
                    <a:pt x="3749" y="2647"/>
                  </a:cubicBezTo>
                  <a:cubicBezTo>
                    <a:pt x="3749" y="2458"/>
                    <a:pt x="3907" y="2300"/>
                    <a:pt x="4096" y="2300"/>
                  </a:cubicBezTo>
                  <a:lnTo>
                    <a:pt x="4442" y="2300"/>
                  </a:lnTo>
                  <a:lnTo>
                    <a:pt x="4442" y="1954"/>
                  </a:lnTo>
                  <a:cubicBezTo>
                    <a:pt x="4442" y="1733"/>
                    <a:pt x="4600" y="1575"/>
                    <a:pt x="4789" y="1575"/>
                  </a:cubicBezTo>
                  <a:close/>
                  <a:moveTo>
                    <a:pt x="2048" y="0"/>
                  </a:moveTo>
                  <a:cubicBezTo>
                    <a:pt x="882" y="0"/>
                    <a:pt x="0" y="1040"/>
                    <a:pt x="189" y="2174"/>
                  </a:cubicBezTo>
                  <a:lnTo>
                    <a:pt x="567" y="4505"/>
                  </a:lnTo>
                  <a:lnTo>
                    <a:pt x="8916" y="4505"/>
                  </a:lnTo>
                  <a:lnTo>
                    <a:pt x="9326" y="2174"/>
                  </a:lnTo>
                  <a:cubicBezTo>
                    <a:pt x="9483" y="1040"/>
                    <a:pt x="8601" y="0"/>
                    <a:pt x="74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9" name="Google Shape;8999;p86"/>
            <p:cNvSpPr/>
            <p:nvPr/>
          </p:nvSpPr>
          <p:spPr>
            <a:xfrm>
              <a:off x="-54363925" y="3721900"/>
              <a:ext cx="35475" cy="19725"/>
            </a:xfrm>
            <a:custGeom>
              <a:avLst/>
              <a:gdLst/>
              <a:ahLst/>
              <a:cxnLst/>
              <a:rect l="l" t="t" r="r" b="b"/>
              <a:pathLst>
                <a:path w="1419" h="789" extrusionOk="0">
                  <a:moveTo>
                    <a:pt x="1" y="1"/>
                  </a:moveTo>
                  <a:lnTo>
                    <a:pt x="1" y="788"/>
                  </a:lnTo>
                  <a:lnTo>
                    <a:pt x="347" y="788"/>
                  </a:lnTo>
                  <a:cubicBezTo>
                    <a:pt x="820" y="788"/>
                    <a:pt x="1261" y="410"/>
                    <a:pt x="1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0" name="Google Shape;9000;p86"/>
            <p:cNvSpPr/>
            <p:nvPr/>
          </p:nvSpPr>
          <p:spPr>
            <a:xfrm>
              <a:off x="-54363925" y="3721900"/>
              <a:ext cx="204800" cy="186700"/>
            </a:xfrm>
            <a:custGeom>
              <a:avLst/>
              <a:gdLst/>
              <a:ahLst/>
              <a:cxnLst/>
              <a:rect l="l" t="t" r="r" b="b"/>
              <a:pathLst>
                <a:path w="8192" h="7468" extrusionOk="0">
                  <a:moveTo>
                    <a:pt x="2553" y="1513"/>
                  </a:moveTo>
                  <a:cubicBezTo>
                    <a:pt x="2742" y="1513"/>
                    <a:pt x="2899" y="1670"/>
                    <a:pt x="2899" y="1891"/>
                  </a:cubicBezTo>
                  <a:cubicBezTo>
                    <a:pt x="2899" y="2080"/>
                    <a:pt x="2742" y="2237"/>
                    <a:pt x="2553" y="2237"/>
                  </a:cubicBezTo>
                  <a:cubicBezTo>
                    <a:pt x="2541" y="2240"/>
                    <a:pt x="2529" y="2241"/>
                    <a:pt x="2517" y="2241"/>
                  </a:cubicBezTo>
                  <a:cubicBezTo>
                    <a:pt x="2368" y="2241"/>
                    <a:pt x="2206" y="2066"/>
                    <a:pt x="2206" y="1891"/>
                  </a:cubicBezTo>
                  <a:cubicBezTo>
                    <a:pt x="2206" y="1670"/>
                    <a:pt x="2364" y="1513"/>
                    <a:pt x="2553" y="1513"/>
                  </a:cubicBezTo>
                  <a:close/>
                  <a:moveTo>
                    <a:pt x="5577" y="1576"/>
                  </a:moveTo>
                  <a:cubicBezTo>
                    <a:pt x="5798" y="1576"/>
                    <a:pt x="5955" y="1733"/>
                    <a:pt x="5955" y="1922"/>
                  </a:cubicBezTo>
                  <a:cubicBezTo>
                    <a:pt x="5955" y="2111"/>
                    <a:pt x="5798" y="2269"/>
                    <a:pt x="5577" y="2269"/>
                  </a:cubicBezTo>
                  <a:cubicBezTo>
                    <a:pt x="5388" y="2269"/>
                    <a:pt x="5230" y="2111"/>
                    <a:pt x="5230" y="1922"/>
                  </a:cubicBezTo>
                  <a:cubicBezTo>
                    <a:pt x="5230" y="1733"/>
                    <a:pt x="5388" y="1576"/>
                    <a:pt x="5577" y="1576"/>
                  </a:cubicBezTo>
                  <a:close/>
                  <a:moveTo>
                    <a:pt x="5148" y="4073"/>
                  </a:moveTo>
                  <a:cubicBezTo>
                    <a:pt x="5238" y="4073"/>
                    <a:pt x="5325" y="4112"/>
                    <a:pt x="5388" y="4191"/>
                  </a:cubicBezTo>
                  <a:cubicBezTo>
                    <a:pt x="5546" y="4317"/>
                    <a:pt x="5546" y="4537"/>
                    <a:pt x="5388" y="4726"/>
                  </a:cubicBezTo>
                  <a:cubicBezTo>
                    <a:pt x="5041" y="5073"/>
                    <a:pt x="4569" y="5262"/>
                    <a:pt x="4096" y="5262"/>
                  </a:cubicBezTo>
                  <a:cubicBezTo>
                    <a:pt x="3624" y="5262"/>
                    <a:pt x="3120" y="5073"/>
                    <a:pt x="2805" y="4726"/>
                  </a:cubicBezTo>
                  <a:cubicBezTo>
                    <a:pt x="2647" y="4569"/>
                    <a:pt x="2647" y="4317"/>
                    <a:pt x="2805" y="4191"/>
                  </a:cubicBezTo>
                  <a:cubicBezTo>
                    <a:pt x="2883" y="4112"/>
                    <a:pt x="2978" y="4073"/>
                    <a:pt x="3068" y="4073"/>
                  </a:cubicBezTo>
                  <a:cubicBezTo>
                    <a:pt x="3159" y="4073"/>
                    <a:pt x="3246" y="4112"/>
                    <a:pt x="3309" y="4191"/>
                  </a:cubicBezTo>
                  <a:cubicBezTo>
                    <a:pt x="3529" y="4411"/>
                    <a:pt x="3813" y="4521"/>
                    <a:pt x="4096" y="4521"/>
                  </a:cubicBezTo>
                  <a:cubicBezTo>
                    <a:pt x="4380" y="4521"/>
                    <a:pt x="4663" y="4411"/>
                    <a:pt x="4884" y="4191"/>
                  </a:cubicBezTo>
                  <a:cubicBezTo>
                    <a:pt x="4963" y="4112"/>
                    <a:pt x="5057" y="4073"/>
                    <a:pt x="5148" y="4073"/>
                  </a:cubicBezTo>
                  <a:close/>
                  <a:moveTo>
                    <a:pt x="2175" y="1"/>
                  </a:moveTo>
                  <a:cubicBezTo>
                    <a:pt x="2017" y="851"/>
                    <a:pt x="1229" y="1513"/>
                    <a:pt x="347" y="1513"/>
                  </a:cubicBezTo>
                  <a:lnTo>
                    <a:pt x="1" y="1513"/>
                  </a:lnTo>
                  <a:lnTo>
                    <a:pt x="1" y="3372"/>
                  </a:lnTo>
                  <a:cubicBezTo>
                    <a:pt x="1" y="5608"/>
                    <a:pt x="1859" y="7467"/>
                    <a:pt x="4096" y="7467"/>
                  </a:cubicBezTo>
                  <a:cubicBezTo>
                    <a:pt x="6333" y="7467"/>
                    <a:pt x="8192" y="5608"/>
                    <a:pt x="8192" y="3372"/>
                  </a:cubicBezTo>
                  <a:lnTo>
                    <a:pt x="8192" y="1513"/>
                  </a:lnTo>
                  <a:lnTo>
                    <a:pt x="7845" y="1513"/>
                  </a:lnTo>
                  <a:cubicBezTo>
                    <a:pt x="6932" y="1513"/>
                    <a:pt x="6176" y="820"/>
                    <a:pt x="59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1" name="Google Shape;9001;p86"/>
            <p:cNvSpPr/>
            <p:nvPr/>
          </p:nvSpPr>
          <p:spPr>
            <a:xfrm>
              <a:off x="-54401725" y="3747100"/>
              <a:ext cx="18925" cy="63825"/>
            </a:xfrm>
            <a:custGeom>
              <a:avLst/>
              <a:gdLst/>
              <a:ahLst/>
              <a:cxnLst/>
              <a:rect l="l" t="t" r="r" b="b"/>
              <a:pathLst>
                <a:path w="757" h="2553" extrusionOk="0">
                  <a:moveTo>
                    <a:pt x="757" y="1"/>
                  </a:moveTo>
                  <a:cubicBezTo>
                    <a:pt x="284" y="253"/>
                    <a:pt x="0" y="725"/>
                    <a:pt x="0" y="1261"/>
                  </a:cubicBezTo>
                  <a:cubicBezTo>
                    <a:pt x="0" y="1828"/>
                    <a:pt x="315" y="2301"/>
                    <a:pt x="757" y="2553"/>
                  </a:cubicBezTo>
                  <a:lnTo>
                    <a:pt x="75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2" name="Google Shape;9002;p86"/>
            <p:cNvSpPr/>
            <p:nvPr/>
          </p:nvSpPr>
          <p:spPr>
            <a:xfrm>
              <a:off x="-54140225" y="3746325"/>
              <a:ext cx="18125" cy="63825"/>
            </a:xfrm>
            <a:custGeom>
              <a:avLst/>
              <a:gdLst/>
              <a:ahLst/>
              <a:cxnLst/>
              <a:rect l="l" t="t" r="r" b="b"/>
              <a:pathLst>
                <a:path w="725" h="2553" extrusionOk="0">
                  <a:moveTo>
                    <a:pt x="0" y="0"/>
                  </a:moveTo>
                  <a:lnTo>
                    <a:pt x="0" y="2552"/>
                  </a:lnTo>
                  <a:cubicBezTo>
                    <a:pt x="410" y="2269"/>
                    <a:pt x="725" y="1796"/>
                    <a:pt x="725" y="1260"/>
                  </a:cubicBezTo>
                  <a:cubicBezTo>
                    <a:pt x="725" y="756"/>
                    <a:pt x="410" y="284"/>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3" name="Google Shape;9003;p86"/>
          <p:cNvGrpSpPr/>
          <p:nvPr/>
        </p:nvGrpSpPr>
        <p:grpSpPr>
          <a:xfrm>
            <a:off x="5324920" y="3689606"/>
            <a:ext cx="319079" cy="358099"/>
            <a:chOff x="-54403300" y="3982600"/>
            <a:chExt cx="283550" cy="318225"/>
          </a:xfrm>
          <a:solidFill>
            <a:srgbClr val="00B050"/>
          </a:solidFill>
        </p:grpSpPr>
        <p:sp>
          <p:nvSpPr>
            <p:cNvPr id="9004" name="Google Shape;9004;p86"/>
            <p:cNvSpPr/>
            <p:nvPr/>
          </p:nvSpPr>
          <p:spPr>
            <a:xfrm>
              <a:off x="-54273350" y="4036950"/>
              <a:ext cx="27600" cy="27600"/>
            </a:xfrm>
            <a:custGeom>
              <a:avLst/>
              <a:gdLst/>
              <a:ahLst/>
              <a:cxnLst/>
              <a:rect l="l" t="t" r="r" b="b"/>
              <a:pathLst>
                <a:path w="1104" h="1104" extrusionOk="0">
                  <a:moveTo>
                    <a:pt x="536" y="0"/>
                  </a:moveTo>
                  <a:lnTo>
                    <a:pt x="473" y="189"/>
                  </a:lnTo>
                  <a:cubicBezTo>
                    <a:pt x="442" y="315"/>
                    <a:pt x="316" y="379"/>
                    <a:pt x="190" y="379"/>
                  </a:cubicBezTo>
                  <a:lnTo>
                    <a:pt x="1" y="410"/>
                  </a:lnTo>
                  <a:lnTo>
                    <a:pt x="158" y="568"/>
                  </a:lnTo>
                  <a:cubicBezTo>
                    <a:pt x="127" y="662"/>
                    <a:pt x="158" y="788"/>
                    <a:pt x="158" y="883"/>
                  </a:cubicBezTo>
                  <a:lnTo>
                    <a:pt x="127" y="1103"/>
                  </a:lnTo>
                  <a:lnTo>
                    <a:pt x="316" y="1009"/>
                  </a:lnTo>
                  <a:cubicBezTo>
                    <a:pt x="379" y="993"/>
                    <a:pt x="434" y="985"/>
                    <a:pt x="489" y="985"/>
                  </a:cubicBezTo>
                  <a:cubicBezTo>
                    <a:pt x="544" y="985"/>
                    <a:pt x="599" y="993"/>
                    <a:pt x="662" y="1009"/>
                  </a:cubicBezTo>
                  <a:lnTo>
                    <a:pt x="851" y="1103"/>
                  </a:lnTo>
                  <a:lnTo>
                    <a:pt x="820" y="883"/>
                  </a:lnTo>
                  <a:cubicBezTo>
                    <a:pt x="788" y="788"/>
                    <a:pt x="820" y="662"/>
                    <a:pt x="946" y="568"/>
                  </a:cubicBezTo>
                  <a:lnTo>
                    <a:pt x="1103" y="410"/>
                  </a:lnTo>
                  <a:lnTo>
                    <a:pt x="914" y="379"/>
                  </a:lnTo>
                  <a:cubicBezTo>
                    <a:pt x="788" y="379"/>
                    <a:pt x="662" y="315"/>
                    <a:pt x="631" y="189"/>
                  </a:cubicBezTo>
                  <a:lnTo>
                    <a:pt x="53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5" name="Google Shape;9005;p86"/>
            <p:cNvSpPr/>
            <p:nvPr/>
          </p:nvSpPr>
          <p:spPr>
            <a:xfrm>
              <a:off x="-54383600" y="3982600"/>
              <a:ext cx="241800" cy="130775"/>
            </a:xfrm>
            <a:custGeom>
              <a:avLst/>
              <a:gdLst/>
              <a:ahLst/>
              <a:cxnLst/>
              <a:rect l="l" t="t" r="r" b="b"/>
              <a:pathLst>
                <a:path w="9672" h="5231" extrusionOk="0">
                  <a:moveTo>
                    <a:pt x="4856" y="946"/>
                  </a:moveTo>
                  <a:cubicBezTo>
                    <a:pt x="4994" y="946"/>
                    <a:pt x="5135" y="1009"/>
                    <a:pt x="5198" y="1135"/>
                  </a:cubicBezTo>
                  <a:lnTo>
                    <a:pt x="5545" y="1859"/>
                  </a:lnTo>
                  <a:lnTo>
                    <a:pt x="6301" y="1954"/>
                  </a:lnTo>
                  <a:cubicBezTo>
                    <a:pt x="6616" y="2017"/>
                    <a:pt x="6742" y="2395"/>
                    <a:pt x="6490" y="2584"/>
                  </a:cubicBezTo>
                  <a:lnTo>
                    <a:pt x="5954" y="3151"/>
                  </a:lnTo>
                  <a:lnTo>
                    <a:pt x="6049" y="3907"/>
                  </a:lnTo>
                  <a:cubicBezTo>
                    <a:pt x="6098" y="4150"/>
                    <a:pt x="5921" y="4337"/>
                    <a:pt x="5707" y="4337"/>
                  </a:cubicBezTo>
                  <a:cubicBezTo>
                    <a:pt x="5644" y="4337"/>
                    <a:pt x="5578" y="4321"/>
                    <a:pt x="5513" y="4285"/>
                  </a:cubicBezTo>
                  <a:lnTo>
                    <a:pt x="4852" y="3939"/>
                  </a:lnTo>
                  <a:lnTo>
                    <a:pt x="4159" y="4285"/>
                  </a:lnTo>
                  <a:cubicBezTo>
                    <a:pt x="4101" y="4321"/>
                    <a:pt x="4041" y="4337"/>
                    <a:pt x="3982" y="4337"/>
                  </a:cubicBezTo>
                  <a:cubicBezTo>
                    <a:pt x="3781" y="4337"/>
                    <a:pt x="3599" y="4150"/>
                    <a:pt x="3623" y="3907"/>
                  </a:cubicBezTo>
                  <a:lnTo>
                    <a:pt x="3749" y="3151"/>
                  </a:lnTo>
                  <a:lnTo>
                    <a:pt x="3182" y="2584"/>
                  </a:lnTo>
                  <a:cubicBezTo>
                    <a:pt x="3025" y="2363"/>
                    <a:pt x="3151" y="1985"/>
                    <a:pt x="3434" y="1954"/>
                  </a:cubicBezTo>
                  <a:lnTo>
                    <a:pt x="4159" y="1859"/>
                  </a:lnTo>
                  <a:lnTo>
                    <a:pt x="4537" y="1135"/>
                  </a:lnTo>
                  <a:cubicBezTo>
                    <a:pt x="4584" y="1009"/>
                    <a:pt x="4718" y="946"/>
                    <a:pt x="4856" y="946"/>
                  </a:cubicBezTo>
                  <a:close/>
                  <a:moveTo>
                    <a:pt x="1859" y="1"/>
                  </a:moveTo>
                  <a:cubicBezTo>
                    <a:pt x="819" y="1"/>
                    <a:pt x="0" y="820"/>
                    <a:pt x="0" y="1859"/>
                  </a:cubicBezTo>
                  <a:lnTo>
                    <a:pt x="0" y="4096"/>
                  </a:lnTo>
                  <a:cubicBezTo>
                    <a:pt x="32" y="4726"/>
                    <a:pt x="504" y="5230"/>
                    <a:pt x="1134" y="5230"/>
                  </a:cubicBezTo>
                  <a:lnTo>
                    <a:pt x="8569" y="5230"/>
                  </a:lnTo>
                  <a:cubicBezTo>
                    <a:pt x="9199" y="5230"/>
                    <a:pt x="9672" y="4726"/>
                    <a:pt x="9672" y="4128"/>
                  </a:cubicBezTo>
                  <a:lnTo>
                    <a:pt x="9672" y="1859"/>
                  </a:lnTo>
                  <a:cubicBezTo>
                    <a:pt x="9672" y="820"/>
                    <a:pt x="8853" y="1"/>
                    <a:pt x="78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6" name="Google Shape;9006;p86"/>
            <p:cNvSpPr/>
            <p:nvPr/>
          </p:nvSpPr>
          <p:spPr>
            <a:xfrm>
              <a:off x="-54403300" y="4122000"/>
              <a:ext cx="58300" cy="140225"/>
            </a:xfrm>
            <a:custGeom>
              <a:avLst/>
              <a:gdLst/>
              <a:ahLst/>
              <a:cxnLst/>
              <a:rect l="l" t="t" r="r" b="b"/>
              <a:pathLst>
                <a:path w="2332" h="5609" extrusionOk="0">
                  <a:moveTo>
                    <a:pt x="820" y="1"/>
                  </a:moveTo>
                  <a:lnTo>
                    <a:pt x="820" y="3088"/>
                  </a:lnTo>
                  <a:cubicBezTo>
                    <a:pt x="820" y="3561"/>
                    <a:pt x="631" y="4034"/>
                    <a:pt x="315" y="4349"/>
                  </a:cubicBezTo>
                  <a:cubicBezTo>
                    <a:pt x="0" y="4664"/>
                    <a:pt x="32" y="5136"/>
                    <a:pt x="315" y="5420"/>
                  </a:cubicBezTo>
                  <a:cubicBezTo>
                    <a:pt x="473" y="5546"/>
                    <a:pt x="662" y="5609"/>
                    <a:pt x="851" y="5609"/>
                  </a:cubicBezTo>
                  <a:cubicBezTo>
                    <a:pt x="1040" y="5609"/>
                    <a:pt x="1229" y="5546"/>
                    <a:pt x="1387" y="5420"/>
                  </a:cubicBezTo>
                  <a:cubicBezTo>
                    <a:pt x="2017" y="4790"/>
                    <a:pt x="2332" y="3939"/>
                    <a:pt x="2332" y="3088"/>
                  </a:cubicBezTo>
                  <a:lnTo>
                    <a:pt x="2332" y="379"/>
                  </a:lnTo>
                  <a:lnTo>
                    <a:pt x="1954" y="379"/>
                  </a:lnTo>
                  <a:cubicBezTo>
                    <a:pt x="1913" y="382"/>
                    <a:pt x="1874" y="383"/>
                    <a:pt x="1836" y="383"/>
                  </a:cubicBezTo>
                  <a:cubicBezTo>
                    <a:pt x="1422" y="383"/>
                    <a:pt x="1108" y="232"/>
                    <a:pt x="8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7" name="Google Shape;9007;p86"/>
            <p:cNvSpPr/>
            <p:nvPr/>
          </p:nvSpPr>
          <p:spPr>
            <a:xfrm>
              <a:off x="-54346600" y="4132250"/>
              <a:ext cx="167800" cy="168575"/>
            </a:xfrm>
            <a:custGeom>
              <a:avLst/>
              <a:gdLst/>
              <a:ahLst/>
              <a:cxnLst/>
              <a:rect l="l" t="t" r="r" b="b"/>
              <a:pathLst>
                <a:path w="6712" h="6743" extrusionOk="0">
                  <a:moveTo>
                    <a:pt x="1860" y="757"/>
                  </a:moveTo>
                  <a:cubicBezTo>
                    <a:pt x="2049" y="757"/>
                    <a:pt x="2206" y="914"/>
                    <a:pt x="2206" y="1103"/>
                  </a:cubicBezTo>
                  <a:cubicBezTo>
                    <a:pt x="2206" y="1292"/>
                    <a:pt x="2049" y="1450"/>
                    <a:pt x="1860" y="1450"/>
                  </a:cubicBezTo>
                  <a:cubicBezTo>
                    <a:pt x="1846" y="1452"/>
                    <a:pt x="1832" y="1454"/>
                    <a:pt x="1818" y="1454"/>
                  </a:cubicBezTo>
                  <a:cubicBezTo>
                    <a:pt x="1671" y="1454"/>
                    <a:pt x="1513" y="1305"/>
                    <a:pt x="1513" y="1103"/>
                  </a:cubicBezTo>
                  <a:cubicBezTo>
                    <a:pt x="1513" y="914"/>
                    <a:pt x="1671" y="757"/>
                    <a:pt x="1860" y="757"/>
                  </a:cubicBezTo>
                  <a:close/>
                  <a:moveTo>
                    <a:pt x="4884" y="788"/>
                  </a:moveTo>
                  <a:cubicBezTo>
                    <a:pt x="5105" y="788"/>
                    <a:pt x="5262" y="946"/>
                    <a:pt x="5262" y="1135"/>
                  </a:cubicBezTo>
                  <a:cubicBezTo>
                    <a:pt x="5262" y="1324"/>
                    <a:pt x="5105" y="1481"/>
                    <a:pt x="4884" y="1481"/>
                  </a:cubicBezTo>
                  <a:cubicBezTo>
                    <a:pt x="4695" y="1481"/>
                    <a:pt x="4537" y="1324"/>
                    <a:pt x="4537" y="1135"/>
                  </a:cubicBezTo>
                  <a:cubicBezTo>
                    <a:pt x="4537" y="946"/>
                    <a:pt x="4695" y="788"/>
                    <a:pt x="4884" y="788"/>
                  </a:cubicBezTo>
                  <a:close/>
                  <a:moveTo>
                    <a:pt x="4455" y="3316"/>
                  </a:moveTo>
                  <a:cubicBezTo>
                    <a:pt x="4545" y="3316"/>
                    <a:pt x="4632" y="3356"/>
                    <a:pt x="4695" y="3435"/>
                  </a:cubicBezTo>
                  <a:cubicBezTo>
                    <a:pt x="4853" y="3592"/>
                    <a:pt x="4853" y="3813"/>
                    <a:pt x="4695" y="3939"/>
                  </a:cubicBezTo>
                  <a:cubicBezTo>
                    <a:pt x="4348" y="4285"/>
                    <a:pt x="3876" y="4474"/>
                    <a:pt x="3403" y="4474"/>
                  </a:cubicBezTo>
                  <a:cubicBezTo>
                    <a:pt x="2931" y="4474"/>
                    <a:pt x="2427" y="4285"/>
                    <a:pt x="2112" y="3939"/>
                  </a:cubicBezTo>
                  <a:cubicBezTo>
                    <a:pt x="1954" y="3781"/>
                    <a:pt x="1954" y="3529"/>
                    <a:pt x="2112" y="3435"/>
                  </a:cubicBezTo>
                  <a:cubicBezTo>
                    <a:pt x="2190" y="3356"/>
                    <a:pt x="2285" y="3316"/>
                    <a:pt x="2375" y="3316"/>
                  </a:cubicBezTo>
                  <a:cubicBezTo>
                    <a:pt x="2466" y="3316"/>
                    <a:pt x="2553" y="3356"/>
                    <a:pt x="2616" y="3435"/>
                  </a:cubicBezTo>
                  <a:cubicBezTo>
                    <a:pt x="2836" y="3639"/>
                    <a:pt x="3120" y="3742"/>
                    <a:pt x="3403" y="3742"/>
                  </a:cubicBezTo>
                  <a:cubicBezTo>
                    <a:pt x="3687" y="3742"/>
                    <a:pt x="3970" y="3639"/>
                    <a:pt x="4191" y="3435"/>
                  </a:cubicBezTo>
                  <a:cubicBezTo>
                    <a:pt x="4270" y="3356"/>
                    <a:pt x="4364" y="3316"/>
                    <a:pt x="4455" y="3316"/>
                  </a:cubicBezTo>
                  <a:close/>
                  <a:moveTo>
                    <a:pt x="757" y="1"/>
                  </a:moveTo>
                  <a:lnTo>
                    <a:pt x="757" y="2710"/>
                  </a:lnTo>
                  <a:cubicBezTo>
                    <a:pt x="757" y="3529"/>
                    <a:pt x="536" y="4285"/>
                    <a:pt x="1" y="5010"/>
                  </a:cubicBezTo>
                  <a:cubicBezTo>
                    <a:pt x="757" y="6049"/>
                    <a:pt x="1986" y="6743"/>
                    <a:pt x="3372" y="6743"/>
                  </a:cubicBezTo>
                  <a:cubicBezTo>
                    <a:pt x="4727" y="6743"/>
                    <a:pt x="5955" y="6049"/>
                    <a:pt x="6711" y="5010"/>
                  </a:cubicBezTo>
                  <a:cubicBezTo>
                    <a:pt x="6207" y="4285"/>
                    <a:pt x="5955" y="3498"/>
                    <a:pt x="5955" y="2710"/>
                  </a:cubicBezTo>
                  <a:lnTo>
                    <a:pt x="59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8" name="Google Shape;9008;p86"/>
            <p:cNvSpPr/>
            <p:nvPr/>
          </p:nvSpPr>
          <p:spPr>
            <a:xfrm>
              <a:off x="-54177250" y="4122000"/>
              <a:ext cx="57500" cy="141025"/>
            </a:xfrm>
            <a:custGeom>
              <a:avLst/>
              <a:gdLst/>
              <a:ahLst/>
              <a:cxnLst/>
              <a:rect l="l" t="t" r="r" b="b"/>
              <a:pathLst>
                <a:path w="2300" h="5641" extrusionOk="0">
                  <a:moveTo>
                    <a:pt x="1481" y="1"/>
                  </a:moveTo>
                  <a:cubicBezTo>
                    <a:pt x="1166" y="253"/>
                    <a:pt x="756" y="411"/>
                    <a:pt x="378" y="411"/>
                  </a:cubicBezTo>
                  <a:lnTo>
                    <a:pt x="0" y="411"/>
                  </a:lnTo>
                  <a:lnTo>
                    <a:pt x="0" y="3120"/>
                  </a:lnTo>
                  <a:cubicBezTo>
                    <a:pt x="0" y="4034"/>
                    <a:pt x="378" y="4821"/>
                    <a:pt x="945" y="5451"/>
                  </a:cubicBezTo>
                  <a:cubicBezTo>
                    <a:pt x="1103" y="5577"/>
                    <a:pt x="1292" y="5640"/>
                    <a:pt x="1481" y="5640"/>
                  </a:cubicBezTo>
                  <a:cubicBezTo>
                    <a:pt x="1670" y="5640"/>
                    <a:pt x="1859" y="5577"/>
                    <a:pt x="2017" y="5451"/>
                  </a:cubicBezTo>
                  <a:cubicBezTo>
                    <a:pt x="2300" y="5136"/>
                    <a:pt x="2300" y="4664"/>
                    <a:pt x="1985" y="4380"/>
                  </a:cubicBezTo>
                  <a:cubicBezTo>
                    <a:pt x="1639" y="4034"/>
                    <a:pt x="1481" y="3466"/>
                    <a:pt x="1481" y="1576"/>
                  </a:cubicBezTo>
                  <a:lnTo>
                    <a:pt x="148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9" name="Google Shape;9009;p86"/>
          <p:cNvGrpSpPr/>
          <p:nvPr/>
        </p:nvGrpSpPr>
        <p:grpSpPr>
          <a:xfrm>
            <a:off x="7512313" y="2750840"/>
            <a:ext cx="356298" cy="356973"/>
            <a:chOff x="-52458650" y="3194400"/>
            <a:chExt cx="316625" cy="317225"/>
          </a:xfrm>
          <a:solidFill>
            <a:srgbClr val="00B050"/>
          </a:solidFill>
        </p:grpSpPr>
        <p:sp>
          <p:nvSpPr>
            <p:cNvPr id="9010" name="Google Shape;9010;p86"/>
            <p:cNvSpPr/>
            <p:nvPr/>
          </p:nvSpPr>
          <p:spPr>
            <a:xfrm>
              <a:off x="-52458650" y="3194400"/>
              <a:ext cx="316625" cy="166000"/>
            </a:xfrm>
            <a:custGeom>
              <a:avLst/>
              <a:gdLst/>
              <a:ahLst/>
              <a:cxnLst/>
              <a:rect l="l" t="t" r="r" b="b"/>
              <a:pathLst>
                <a:path w="12665" h="6640" extrusionOk="0">
                  <a:moveTo>
                    <a:pt x="6309" y="0"/>
                  </a:moveTo>
                  <a:cubicBezTo>
                    <a:pt x="6254" y="0"/>
                    <a:pt x="6207" y="8"/>
                    <a:pt x="6175" y="24"/>
                  </a:cubicBezTo>
                  <a:lnTo>
                    <a:pt x="189" y="3017"/>
                  </a:lnTo>
                  <a:cubicBezTo>
                    <a:pt x="63" y="3080"/>
                    <a:pt x="0" y="3206"/>
                    <a:pt x="0" y="3332"/>
                  </a:cubicBezTo>
                  <a:cubicBezTo>
                    <a:pt x="0" y="3489"/>
                    <a:pt x="63" y="3615"/>
                    <a:pt x="189" y="3647"/>
                  </a:cubicBezTo>
                  <a:lnTo>
                    <a:pt x="2394" y="4434"/>
                  </a:lnTo>
                  <a:lnTo>
                    <a:pt x="3025" y="3143"/>
                  </a:lnTo>
                  <a:cubicBezTo>
                    <a:pt x="3088" y="3017"/>
                    <a:pt x="3214" y="2922"/>
                    <a:pt x="3340" y="2922"/>
                  </a:cubicBezTo>
                  <a:lnTo>
                    <a:pt x="9326" y="2922"/>
                  </a:lnTo>
                  <a:cubicBezTo>
                    <a:pt x="9483" y="2922"/>
                    <a:pt x="9609" y="3017"/>
                    <a:pt x="9641" y="3143"/>
                  </a:cubicBezTo>
                  <a:lnTo>
                    <a:pt x="10271" y="4434"/>
                  </a:lnTo>
                  <a:lnTo>
                    <a:pt x="11940" y="3836"/>
                  </a:lnTo>
                  <a:lnTo>
                    <a:pt x="11940" y="6293"/>
                  </a:lnTo>
                  <a:cubicBezTo>
                    <a:pt x="11940" y="6482"/>
                    <a:pt x="12098" y="6640"/>
                    <a:pt x="12287" y="6640"/>
                  </a:cubicBezTo>
                  <a:cubicBezTo>
                    <a:pt x="12476" y="6640"/>
                    <a:pt x="12634" y="6482"/>
                    <a:pt x="12634" y="6293"/>
                  </a:cubicBezTo>
                  <a:lnTo>
                    <a:pt x="12634" y="3300"/>
                  </a:lnTo>
                  <a:cubicBezTo>
                    <a:pt x="12665" y="3206"/>
                    <a:pt x="12634" y="3048"/>
                    <a:pt x="12508" y="3017"/>
                  </a:cubicBezTo>
                  <a:lnTo>
                    <a:pt x="6490" y="24"/>
                  </a:lnTo>
                  <a:cubicBezTo>
                    <a:pt x="6427" y="8"/>
                    <a:pt x="6364" y="0"/>
                    <a:pt x="63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1" name="Google Shape;9011;p86"/>
            <p:cNvSpPr/>
            <p:nvPr/>
          </p:nvSpPr>
          <p:spPr>
            <a:xfrm>
              <a:off x="-52379100" y="3287125"/>
              <a:ext cx="156750" cy="18925"/>
            </a:xfrm>
            <a:custGeom>
              <a:avLst/>
              <a:gdLst/>
              <a:ahLst/>
              <a:cxnLst/>
              <a:rect l="l" t="t" r="r" b="b"/>
              <a:pathLst>
                <a:path w="6270" h="757" extrusionOk="0">
                  <a:moveTo>
                    <a:pt x="378" y="1"/>
                  </a:moveTo>
                  <a:lnTo>
                    <a:pt x="0" y="757"/>
                  </a:lnTo>
                  <a:lnTo>
                    <a:pt x="6270" y="757"/>
                  </a:lnTo>
                  <a:lnTo>
                    <a:pt x="589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2" name="Google Shape;9012;p86"/>
            <p:cNvSpPr/>
            <p:nvPr/>
          </p:nvSpPr>
          <p:spPr>
            <a:xfrm>
              <a:off x="-52383825" y="3361950"/>
              <a:ext cx="55150" cy="37050"/>
            </a:xfrm>
            <a:custGeom>
              <a:avLst/>
              <a:gdLst/>
              <a:ahLst/>
              <a:cxnLst/>
              <a:rect l="l" t="t" r="r" b="b"/>
              <a:pathLst>
                <a:path w="2206" h="1482" extrusionOk="0">
                  <a:moveTo>
                    <a:pt x="347" y="1"/>
                  </a:moveTo>
                  <a:cubicBezTo>
                    <a:pt x="158" y="1"/>
                    <a:pt x="0" y="158"/>
                    <a:pt x="0" y="379"/>
                  </a:cubicBezTo>
                  <a:lnTo>
                    <a:pt x="0" y="1104"/>
                  </a:lnTo>
                  <a:cubicBezTo>
                    <a:pt x="0" y="1293"/>
                    <a:pt x="158" y="1450"/>
                    <a:pt x="347" y="1450"/>
                  </a:cubicBezTo>
                  <a:lnTo>
                    <a:pt x="1103" y="1450"/>
                  </a:lnTo>
                  <a:lnTo>
                    <a:pt x="1103" y="1482"/>
                  </a:lnTo>
                  <a:cubicBezTo>
                    <a:pt x="1733" y="1482"/>
                    <a:pt x="2205" y="946"/>
                    <a:pt x="2205" y="379"/>
                  </a:cubicBezTo>
                  <a:cubicBezTo>
                    <a:pt x="2205" y="158"/>
                    <a:pt x="2048" y="1"/>
                    <a:pt x="18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3" name="Google Shape;9013;p86"/>
            <p:cNvSpPr/>
            <p:nvPr/>
          </p:nvSpPr>
          <p:spPr>
            <a:xfrm>
              <a:off x="-52401950" y="3380075"/>
              <a:ext cx="204800" cy="131550"/>
            </a:xfrm>
            <a:custGeom>
              <a:avLst/>
              <a:gdLst/>
              <a:ahLst/>
              <a:cxnLst/>
              <a:rect l="l" t="t" r="r" b="b"/>
              <a:pathLst>
                <a:path w="8192" h="5262" extrusionOk="0">
                  <a:moveTo>
                    <a:pt x="5085" y="1804"/>
                  </a:moveTo>
                  <a:cubicBezTo>
                    <a:pt x="5175" y="1804"/>
                    <a:pt x="5262" y="1843"/>
                    <a:pt x="5325" y="1922"/>
                  </a:cubicBezTo>
                  <a:cubicBezTo>
                    <a:pt x="5514" y="2080"/>
                    <a:pt x="5514" y="2332"/>
                    <a:pt x="5356" y="2426"/>
                  </a:cubicBezTo>
                  <a:cubicBezTo>
                    <a:pt x="5010" y="2804"/>
                    <a:pt x="4537" y="2993"/>
                    <a:pt x="4065" y="2993"/>
                  </a:cubicBezTo>
                  <a:cubicBezTo>
                    <a:pt x="3561" y="2993"/>
                    <a:pt x="3088" y="2804"/>
                    <a:pt x="2710" y="2426"/>
                  </a:cubicBezTo>
                  <a:cubicBezTo>
                    <a:pt x="2552" y="2269"/>
                    <a:pt x="2552" y="2048"/>
                    <a:pt x="2710" y="1922"/>
                  </a:cubicBezTo>
                  <a:cubicBezTo>
                    <a:pt x="2789" y="1843"/>
                    <a:pt x="2891" y="1804"/>
                    <a:pt x="2990" y="1804"/>
                  </a:cubicBezTo>
                  <a:cubicBezTo>
                    <a:pt x="3088" y="1804"/>
                    <a:pt x="3182" y="1843"/>
                    <a:pt x="3245" y="1922"/>
                  </a:cubicBezTo>
                  <a:cubicBezTo>
                    <a:pt x="3450" y="2143"/>
                    <a:pt x="3734" y="2253"/>
                    <a:pt x="4021" y="2253"/>
                  </a:cubicBezTo>
                  <a:cubicBezTo>
                    <a:pt x="4309" y="2253"/>
                    <a:pt x="4600" y="2143"/>
                    <a:pt x="4821" y="1922"/>
                  </a:cubicBezTo>
                  <a:cubicBezTo>
                    <a:pt x="4899" y="1843"/>
                    <a:pt x="4994" y="1804"/>
                    <a:pt x="5085" y="1804"/>
                  </a:cubicBezTo>
                  <a:close/>
                  <a:moveTo>
                    <a:pt x="3655" y="0"/>
                  </a:moveTo>
                  <a:cubicBezTo>
                    <a:pt x="3498" y="851"/>
                    <a:pt x="2710" y="1481"/>
                    <a:pt x="1859" y="1481"/>
                  </a:cubicBezTo>
                  <a:lnTo>
                    <a:pt x="1103" y="1481"/>
                  </a:lnTo>
                  <a:cubicBezTo>
                    <a:pt x="473" y="1481"/>
                    <a:pt x="0" y="977"/>
                    <a:pt x="0" y="379"/>
                  </a:cubicBezTo>
                  <a:lnTo>
                    <a:pt x="0" y="1135"/>
                  </a:lnTo>
                  <a:cubicBezTo>
                    <a:pt x="0" y="3371"/>
                    <a:pt x="1859" y="5262"/>
                    <a:pt x="4096" y="5262"/>
                  </a:cubicBezTo>
                  <a:cubicBezTo>
                    <a:pt x="6333" y="5262"/>
                    <a:pt x="8192" y="3403"/>
                    <a:pt x="8192" y="1135"/>
                  </a:cubicBezTo>
                  <a:lnTo>
                    <a:pt x="8192" y="379"/>
                  </a:lnTo>
                  <a:cubicBezTo>
                    <a:pt x="8160" y="1009"/>
                    <a:pt x="7656" y="1481"/>
                    <a:pt x="7058" y="1481"/>
                  </a:cubicBezTo>
                  <a:lnTo>
                    <a:pt x="6301" y="1481"/>
                  </a:lnTo>
                  <a:cubicBezTo>
                    <a:pt x="5388" y="1481"/>
                    <a:pt x="4663" y="851"/>
                    <a:pt x="45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4" name="Google Shape;9014;p86"/>
            <p:cNvSpPr/>
            <p:nvPr/>
          </p:nvSpPr>
          <p:spPr>
            <a:xfrm>
              <a:off x="-52272000" y="3361950"/>
              <a:ext cx="55175" cy="37050"/>
            </a:xfrm>
            <a:custGeom>
              <a:avLst/>
              <a:gdLst/>
              <a:ahLst/>
              <a:cxnLst/>
              <a:rect l="l" t="t" r="r" b="b"/>
              <a:pathLst>
                <a:path w="2207" h="1482" extrusionOk="0">
                  <a:moveTo>
                    <a:pt x="347" y="1"/>
                  </a:moveTo>
                  <a:cubicBezTo>
                    <a:pt x="158" y="1"/>
                    <a:pt x="1" y="158"/>
                    <a:pt x="1" y="379"/>
                  </a:cubicBezTo>
                  <a:cubicBezTo>
                    <a:pt x="1" y="1009"/>
                    <a:pt x="505" y="1482"/>
                    <a:pt x="1103" y="1482"/>
                  </a:cubicBezTo>
                  <a:lnTo>
                    <a:pt x="1860" y="1482"/>
                  </a:lnTo>
                  <a:cubicBezTo>
                    <a:pt x="2049" y="1482"/>
                    <a:pt x="2206" y="1324"/>
                    <a:pt x="2206" y="1104"/>
                  </a:cubicBezTo>
                  <a:lnTo>
                    <a:pt x="2206" y="379"/>
                  </a:lnTo>
                  <a:cubicBezTo>
                    <a:pt x="2206" y="158"/>
                    <a:pt x="2049" y="1"/>
                    <a:pt x="18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5" name="Google Shape;9015;p86"/>
            <p:cNvSpPr/>
            <p:nvPr/>
          </p:nvSpPr>
          <p:spPr>
            <a:xfrm>
              <a:off x="-52402750" y="3324950"/>
              <a:ext cx="204825" cy="46475"/>
            </a:xfrm>
            <a:custGeom>
              <a:avLst/>
              <a:gdLst/>
              <a:ahLst/>
              <a:cxnLst/>
              <a:rect l="l" t="t" r="r" b="b"/>
              <a:pathLst>
                <a:path w="8193" h="1859" extrusionOk="0">
                  <a:moveTo>
                    <a:pt x="1" y="0"/>
                  </a:moveTo>
                  <a:lnTo>
                    <a:pt x="1" y="1859"/>
                  </a:lnTo>
                  <a:cubicBezTo>
                    <a:pt x="1" y="1229"/>
                    <a:pt x="505" y="725"/>
                    <a:pt x="1104" y="725"/>
                  </a:cubicBezTo>
                  <a:lnTo>
                    <a:pt x="2584" y="725"/>
                  </a:lnTo>
                  <a:cubicBezTo>
                    <a:pt x="3057" y="725"/>
                    <a:pt x="3498" y="1071"/>
                    <a:pt x="3656" y="1481"/>
                  </a:cubicBezTo>
                  <a:lnTo>
                    <a:pt x="4538" y="1481"/>
                  </a:lnTo>
                  <a:cubicBezTo>
                    <a:pt x="4695" y="1071"/>
                    <a:pt x="5073" y="725"/>
                    <a:pt x="5577" y="725"/>
                  </a:cubicBezTo>
                  <a:lnTo>
                    <a:pt x="7090" y="725"/>
                  </a:lnTo>
                  <a:cubicBezTo>
                    <a:pt x="7720" y="725"/>
                    <a:pt x="8192" y="1260"/>
                    <a:pt x="8192" y="1859"/>
                  </a:cubicBezTo>
                  <a:lnTo>
                    <a:pt x="819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6" name="Google Shape;9016;p86"/>
            <p:cNvSpPr/>
            <p:nvPr/>
          </p:nvSpPr>
          <p:spPr>
            <a:xfrm>
              <a:off x="-52440550" y="3349350"/>
              <a:ext cx="18925" cy="63825"/>
            </a:xfrm>
            <a:custGeom>
              <a:avLst/>
              <a:gdLst/>
              <a:ahLst/>
              <a:cxnLst/>
              <a:rect l="l" t="t" r="r" b="b"/>
              <a:pathLst>
                <a:path w="757" h="2553" extrusionOk="0">
                  <a:moveTo>
                    <a:pt x="757" y="1"/>
                  </a:moveTo>
                  <a:cubicBezTo>
                    <a:pt x="284" y="190"/>
                    <a:pt x="1" y="725"/>
                    <a:pt x="1" y="1261"/>
                  </a:cubicBezTo>
                  <a:cubicBezTo>
                    <a:pt x="1" y="1797"/>
                    <a:pt x="316" y="2301"/>
                    <a:pt x="757" y="2553"/>
                  </a:cubicBezTo>
                  <a:lnTo>
                    <a:pt x="75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7" name="Google Shape;9017;p86"/>
            <p:cNvSpPr/>
            <p:nvPr/>
          </p:nvSpPr>
          <p:spPr>
            <a:xfrm>
              <a:off x="-52179050" y="3348575"/>
              <a:ext cx="18125" cy="63825"/>
            </a:xfrm>
            <a:custGeom>
              <a:avLst/>
              <a:gdLst/>
              <a:ahLst/>
              <a:cxnLst/>
              <a:rect l="l" t="t" r="r" b="b"/>
              <a:pathLst>
                <a:path w="725" h="2553" extrusionOk="0">
                  <a:moveTo>
                    <a:pt x="0" y="0"/>
                  </a:moveTo>
                  <a:lnTo>
                    <a:pt x="0" y="2552"/>
                  </a:lnTo>
                  <a:cubicBezTo>
                    <a:pt x="410" y="2269"/>
                    <a:pt x="725" y="1796"/>
                    <a:pt x="725" y="1260"/>
                  </a:cubicBezTo>
                  <a:cubicBezTo>
                    <a:pt x="725" y="756"/>
                    <a:pt x="410" y="221"/>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8" name="Google Shape;9018;p86"/>
          <p:cNvGrpSpPr/>
          <p:nvPr/>
        </p:nvGrpSpPr>
        <p:grpSpPr>
          <a:xfrm>
            <a:off x="4881188" y="2755932"/>
            <a:ext cx="314662" cy="358971"/>
            <a:chOff x="-54793175" y="3198925"/>
            <a:chExt cx="279625" cy="319000"/>
          </a:xfrm>
          <a:solidFill>
            <a:srgbClr val="00B050"/>
          </a:solidFill>
        </p:grpSpPr>
        <p:sp>
          <p:nvSpPr>
            <p:cNvPr id="9019" name="Google Shape;9019;p86"/>
            <p:cNvSpPr/>
            <p:nvPr/>
          </p:nvSpPr>
          <p:spPr>
            <a:xfrm>
              <a:off x="-54532475" y="3354075"/>
              <a:ext cx="18925" cy="60675"/>
            </a:xfrm>
            <a:custGeom>
              <a:avLst/>
              <a:gdLst/>
              <a:ahLst/>
              <a:cxnLst/>
              <a:rect l="l" t="t" r="r" b="b"/>
              <a:pathLst>
                <a:path w="757" h="2427" extrusionOk="0">
                  <a:moveTo>
                    <a:pt x="1" y="1"/>
                  </a:moveTo>
                  <a:lnTo>
                    <a:pt x="1" y="788"/>
                  </a:lnTo>
                  <a:cubicBezTo>
                    <a:pt x="158" y="1355"/>
                    <a:pt x="190" y="1891"/>
                    <a:pt x="190" y="2427"/>
                  </a:cubicBezTo>
                  <a:cubicBezTo>
                    <a:pt x="505" y="2143"/>
                    <a:pt x="757" y="1734"/>
                    <a:pt x="757" y="1261"/>
                  </a:cubicBezTo>
                  <a:cubicBezTo>
                    <a:pt x="757" y="725"/>
                    <a:pt x="473" y="253"/>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0" name="Google Shape;9020;p86"/>
            <p:cNvSpPr/>
            <p:nvPr/>
          </p:nvSpPr>
          <p:spPr>
            <a:xfrm>
              <a:off x="-54793175" y="3198925"/>
              <a:ext cx="97675" cy="126050"/>
            </a:xfrm>
            <a:custGeom>
              <a:avLst/>
              <a:gdLst/>
              <a:ahLst/>
              <a:cxnLst/>
              <a:rect l="l" t="t" r="r" b="b"/>
              <a:pathLst>
                <a:path w="3907" h="5042" extrusionOk="0">
                  <a:moveTo>
                    <a:pt x="2993" y="0"/>
                  </a:moveTo>
                  <a:cubicBezTo>
                    <a:pt x="2426" y="0"/>
                    <a:pt x="1954" y="315"/>
                    <a:pt x="1702" y="756"/>
                  </a:cubicBezTo>
                  <a:cubicBezTo>
                    <a:pt x="1632" y="746"/>
                    <a:pt x="1562" y="742"/>
                    <a:pt x="1494" y="742"/>
                  </a:cubicBezTo>
                  <a:cubicBezTo>
                    <a:pt x="695" y="742"/>
                    <a:pt x="0" y="1396"/>
                    <a:pt x="0" y="2237"/>
                  </a:cubicBezTo>
                  <a:cubicBezTo>
                    <a:pt x="0" y="2521"/>
                    <a:pt x="63" y="2741"/>
                    <a:pt x="190" y="2993"/>
                  </a:cubicBezTo>
                  <a:cubicBezTo>
                    <a:pt x="63" y="3214"/>
                    <a:pt x="0" y="3466"/>
                    <a:pt x="0" y="3749"/>
                  </a:cubicBezTo>
                  <a:cubicBezTo>
                    <a:pt x="0" y="4285"/>
                    <a:pt x="316" y="4758"/>
                    <a:pt x="757" y="5041"/>
                  </a:cubicBezTo>
                  <a:lnTo>
                    <a:pt x="757" y="4852"/>
                  </a:lnTo>
                  <a:cubicBezTo>
                    <a:pt x="757" y="2804"/>
                    <a:pt x="2048" y="1008"/>
                    <a:pt x="3907" y="315"/>
                  </a:cubicBezTo>
                  <a:cubicBezTo>
                    <a:pt x="3655" y="126"/>
                    <a:pt x="3340" y="0"/>
                    <a:pt x="29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1" name="Google Shape;9021;p86"/>
            <p:cNvSpPr/>
            <p:nvPr/>
          </p:nvSpPr>
          <p:spPr>
            <a:xfrm>
              <a:off x="-54624625" y="3349350"/>
              <a:ext cx="55150" cy="55175"/>
            </a:xfrm>
            <a:custGeom>
              <a:avLst/>
              <a:gdLst/>
              <a:ahLst/>
              <a:cxnLst/>
              <a:rect l="l" t="t" r="r" b="b"/>
              <a:pathLst>
                <a:path w="2206" h="2207" extrusionOk="0">
                  <a:moveTo>
                    <a:pt x="1103" y="1"/>
                  </a:moveTo>
                  <a:cubicBezTo>
                    <a:pt x="473" y="1"/>
                    <a:pt x="1" y="505"/>
                    <a:pt x="1" y="1103"/>
                  </a:cubicBezTo>
                  <a:cubicBezTo>
                    <a:pt x="1" y="1702"/>
                    <a:pt x="473" y="2206"/>
                    <a:pt x="1103" y="2206"/>
                  </a:cubicBezTo>
                  <a:cubicBezTo>
                    <a:pt x="1702" y="2206"/>
                    <a:pt x="2206" y="1702"/>
                    <a:pt x="2206" y="1103"/>
                  </a:cubicBezTo>
                  <a:cubicBezTo>
                    <a:pt x="2206" y="505"/>
                    <a:pt x="1702" y="1"/>
                    <a:pt x="11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2" name="Google Shape;9022;p86"/>
            <p:cNvSpPr/>
            <p:nvPr/>
          </p:nvSpPr>
          <p:spPr>
            <a:xfrm>
              <a:off x="-54737250" y="3349350"/>
              <a:ext cx="55150" cy="55175"/>
            </a:xfrm>
            <a:custGeom>
              <a:avLst/>
              <a:gdLst/>
              <a:ahLst/>
              <a:cxnLst/>
              <a:rect l="l" t="t" r="r" b="b"/>
              <a:pathLst>
                <a:path w="2206" h="2207" extrusionOk="0">
                  <a:moveTo>
                    <a:pt x="1103" y="1"/>
                  </a:moveTo>
                  <a:cubicBezTo>
                    <a:pt x="504" y="1"/>
                    <a:pt x="0" y="505"/>
                    <a:pt x="0" y="1103"/>
                  </a:cubicBezTo>
                  <a:cubicBezTo>
                    <a:pt x="0" y="1702"/>
                    <a:pt x="504" y="2206"/>
                    <a:pt x="1103" y="2206"/>
                  </a:cubicBezTo>
                  <a:cubicBezTo>
                    <a:pt x="1733" y="2206"/>
                    <a:pt x="2206" y="1702"/>
                    <a:pt x="2206" y="1103"/>
                  </a:cubicBezTo>
                  <a:cubicBezTo>
                    <a:pt x="2206" y="505"/>
                    <a:pt x="1733" y="1"/>
                    <a:pt x="11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3" name="Google Shape;9023;p86"/>
            <p:cNvSpPr/>
            <p:nvPr/>
          </p:nvSpPr>
          <p:spPr>
            <a:xfrm>
              <a:off x="-54770325" y="3218600"/>
              <a:ext cx="233925" cy="299325"/>
            </a:xfrm>
            <a:custGeom>
              <a:avLst/>
              <a:gdLst/>
              <a:ahLst/>
              <a:cxnLst/>
              <a:rect l="l" t="t" r="r" b="b"/>
              <a:pathLst>
                <a:path w="9357" h="11973" extrusionOk="0">
                  <a:moveTo>
                    <a:pt x="6175" y="2962"/>
                  </a:moveTo>
                  <a:cubicBezTo>
                    <a:pt x="6364" y="2962"/>
                    <a:pt x="6522" y="3120"/>
                    <a:pt x="6522" y="3309"/>
                  </a:cubicBezTo>
                  <a:cubicBezTo>
                    <a:pt x="6522" y="3498"/>
                    <a:pt x="6364" y="3656"/>
                    <a:pt x="6175" y="3656"/>
                  </a:cubicBezTo>
                  <a:lnTo>
                    <a:pt x="3182" y="3656"/>
                  </a:lnTo>
                  <a:cubicBezTo>
                    <a:pt x="2993" y="3656"/>
                    <a:pt x="2836" y="3498"/>
                    <a:pt x="2836" y="3309"/>
                  </a:cubicBezTo>
                  <a:cubicBezTo>
                    <a:pt x="2836" y="3120"/>
                    <a:pt x="2993" y="2962"/>
                    <a:pt x="3182" y="2962"/>
                  </a:cubicBezTo>
                  <a:close/>
                  <a:moveTo>
                    <a:pt x="6931" y="4443"/>
                  </a:moveTo>
                  <a:cubicBezTo>
                    <a:pt x="9357" y="4443"/>
                    <a:pt x="9357" y="8192"/>
                    <a:pt x="6931" y="8192"/>
                  </a:cubicBezTo>
                  <a:cubicBezTo>
                    <a:pt x="6018" y="8192"/>
                    <a:pt x="5261" y="7562"/>
                    <a:pt x="5104" y="6680"/>
                  </a:cubicBezTo>
                  <a:lnTo>
                    <a:pt x="4285" y="6680"/>
                  </a:lnTo>
                  <a:cubicBezTo>
                    <a:pt x="4127" y="7562"/>
                    <a:pt x="3340" y="8192"/>
                    <a:pt x="2458" y="8192"/>
                  </a:cubicBezTo>
                  <a:cubicBezTo>
                    <a:pt x="0" y="8192"/>
                    <a:pt x="0" y="4443"/>
                    <a:pt x="2458" y="4443"/>
                  </a:cubicBezTo>
                  <a:cubicBezTo>
                    <a:pt x="3371" y="4443"/>
                    <a:pt x="4127" y="5073"/>
                    <a:pt x="4285" y="5955"/>
                  </a:cubicBezTo>
                  <a:lnTo>
                    <a:pt x="5104" y="5955"/>
                  </a:lnTo>
                  <a:cubicBezTo>
                    <a:pt x="5261" y="5073"/>
                    <a:pt x="6049" y="4443"/>
                    <a:pt x="6931" y="4443"/>
                  </a:cubicBezTo>
                  <a:close/>
                  <a:moveTo>
                    <a:pt x="5695" y="8547"/>
                  </a:moveTo>
                  <a:cubicBezTo>
                    <a:pt x="5789" y="8547"/>
                    <a:pt x="5876" y="8586"/>
                    <a:pt x="5923" y="8665"/>
                  </a:cubicBezTo>
                  <a:cubicBezTo>
                    <a:pt x="6144" y="8791"/>
                    <a:pt x="6144" y="9011"/>
                    <a:pt x="5986" y="9169"/>
                  </a:cubicBezTo>
                  <a:cubicBezTo>
                    <a:pt x="5608" y="9515"/>
                    <a:pt x="5135" y="9704"/>
                    <a:pt x="4631" y="9704"/>
                  </a:cubicBezTo>
                  <a:cubicBezTo>
                    <a:pt x="4127" y="9704"/>
                    <a:pt x="3655" y="9515"/>
                    <a:pt x="3340" y="9169"/>
                  </a:cubicBezTo>
                  <a:cubicBezTo>
                    <a:pt x="3182" y="9011"/>
                    <a:pt x="3182" y="8791"/>
                    <a:pt x="3340" y="8665"/>
                  </a:cubicBezTo>
                  <a:cubicBezTo>
                    <a:pt x="3418" y="8586"/>
                    <a:pt x="3513" y="8547"/>
                    <a:pt x="3603" y="8547"/>
                  </a:cubicBezTo>
                  <a:cubicBezTo>
                    <a:pt x="3694" y="8547"/>
                    <a:pt x="3781" y="8586"/>
                    <a:pt x="3844" y="8665"/>
                  </a:cubicBezTo>
                  <a:cubicBezTo>
                    <a:pt x="4064" y="8885"/>
                    <a:pt x="4348" y="8996"/>
                    <a:pt x="4631" y="8996"/>
                  </a:cubicBezTo>
                  <a:cubicBezTo>
                    <a:pt x="4915" y="8996"/>
                    <a:pt x="5198" y="8885"/>
                    <a:pt x="5419" y="8665"/>
                  </a:cubicBezTo>
                  <a:cubicBezTo>
                    <a:pt x="5498" y="8586"/>
                    <a:pt x="5600" y="8547"/>
                    <a:pt x="5695" y="8547"/>
                  </a:cubicBezTo>
                  <a:close/>
                  <a:moveTo>
                    <a:pt x="4663" y="1"/>
                  </a:moveTo>
                  <a:cubicBezTo>
                    <a:pt x="2426" y="1"/>
                    <a:pt x="599" y="1828"/>
                    <a:pt x="599" y="4097"/>
                  </a:cubicBezTo>
                  <a:lnTo>
                    <a:pt x="599" y="6270"/>
                  </a:lnTo>
                  <a:cubicBezTo>
                    <a:pt x="158" y="7751"/>
                    <a:pt x="441" y="9137"/>
                    <a:pt x="1260" y="10240"/>
                  </a:cubicBezTo>
                  <a:cubicBezTo>
                    <a:pt x="2079" y="11343"/>
                    <a:pt x="3340" y="11973"/>
                    <a:pt x="4663" y="11973"/>
                  </a:cubicBezTo>
                  <a:cubicBezTo>
                    <a:pt x="6018" y="11973"/>
                    <a:pt x="7309" y="11343"/>
                    <a:pt x="8097" y="10240"/>
                  </a:cubicBezTo>
                  <a:cubicBezTo>
                    <a:pt x="8916" y="9169"/>
                    <a:pt x="9200" y="7783"/>
                    <a:pt x="8758" y="6270"/>
                  </a:cubicBezTo>
                  <a:lnTo>
                    <a:pt x="8758" y="4097"/>
                  </a:lnTo>
                  <a:cubicBezTo>
                    <a:pt x="8758" y="2994"/>
                    <a:pt x="8349" y="1954"/>
                    <a:pt x="7593" y="1167"/>
                  </a:cubicBezTo>
                  <a:cubicBezTo>
                    <a:pt x="6805" y="379"/>
                    <a:pt x="5766" y="1"/>
                    <a:pt x="46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86"/>
            <p:cNvSpPr/>
            <p:nvPr/>
          </p:nvSpPr>
          <p:spPr>
            <a:xfrm>
              <a:off x="-54612025" y="3198925"/>
              <a:ext cx="96100" cy="123675"/>
            </a:xfrm>
            <a:custGeom>
              <a:avLst/>
              <a:gdLst/>
              <a:ahLst/>
              <a:cxnLst/>
              <a:rect l="l" t="t" r="r" b="b"/>
              <a:pathLst>
                <a:path w="3844" h="4947" extrusionOk="0">
                  <a:moveTo>
                    <a:pt x="851" y="0"/>
                  </a:moveTo>
                  <a:cubicBezTo>
                    <a:pt x="536" y="0"/>
                    <a:pt x="221" y="95"/>
                    <a:pt x="1" y="252"/>
                  </a:cubicBezTo>
                  <a:cubicBezTo>
                    <a:pt x="662" y="504"/>
                    <a:pt x="1261" y="882"/>
                    <a:pt x="1765" y="1418"/>
                  </a:cubicBezTo>
                  <a:cubicBezTo>
                    <a:pt x="2679" y="2363"/>
                    <a:pt x="3183" y="3560"/>
                    <a:pt x="3183" y="4821"/>
                  </a:cubicBezTo>
                  <a:lnTo>
                    <a:pt x="3183" y="4947"/>
                  </a:lnTo>
                  <a:cubicBezTo>
                    <a:pt x="3592" y="4695"/>
                    <a:pt x="3844" y="4253"/>
                    <a:pt x="3844" y="3749"/>
                  </a:cubicBezTo>
                  <a:cubicBezTo>
                    <a:pt x="3844" y="3466"/>
                    <a:pt x="3781" y="3214"/>
                    <a:pt x="3655" y="2993"/>
                  </a:cubicBezTo>
                  <a:cubicBezTo>
                    <a:pt x="3781" y="2741"/>
                    <a:pt x="3844" y="2521"/>
                    <a:pt x="3844" y="2237"/>
                  </a:cubicBezTo>
                  <a:cubicBezTo>
                    <a:pt x="3844" y="1380"/>
                    <a:pt x="3123" y="716"/>
                    <a:pt x="2330" y="716"/>
                  </a:cubicBezTo>
                  <a:cubicBezTo>
                    <a:pt x="2279" y="716"/>
                    <a:pt x="2227" y="719"/>
                    <a:pt x="2174" y="725"/>
                  </a:cubicBezTo>
                  <a:cubicBezTo>
                    <a:pt x="1891" y="252"/>
                    <a:pt x="1418" y="0"/>
                    <a:pt x="8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86"/>
            <p:cNvSpPr/>
            <p:nvPr/>
          </p:nvSpPr>
          <p:spPr>
            <a:xfrm>
              <a:off x="-54793175" y="3353300"/>
              <a:ext cx="18925" cy="60675"/>
            </a:xfrm>
            <a:custGeom>
              <a:avLst/>
              <a:gdLst/>
              <a:ahLst/>
              <a:cxnLst/>
              <a:rect l="l" t="t" r="r" b="b"/>
              <a:pathLst>
                <a:path w="757" h="2427" extrusionOk="0">
                  <a:moveTo>
                    <a:pt x="757" y="0"/>
                  </a:moveTo>
                  <a:cubicBezTo>
                    <a:pt x="316" y="284"/>
                    <a:pt x="0" y="756"/>
                    <a:pt x="0" y="1292"/>
                  </a:cubicBezTo>
                  <a:cubicBezTo>
                    <a:pt x="0" y="1765"/>
                    <a:pt x="190" y="2174"/>
                    <a:pt x="536" y="2426"/>
                  </a:cubicBezTo>
                  <a:cubicBezTo>
                    <a:pt x="505" y="1859"/>
                    <a:pt x="599" y="1292"/>
                    <a:pt x="757" y="756"/>
                  </a:cubicBezTo>
                  <a:lnTo>
                    <a:pt x="7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26" name="Google Shape;9026;p86"/>
          <p:cNvGrpSpPr/>
          <p:nvPr/>
        </p:nvGrpSpPr>
        <p:grpSpPr>
          <a:xfrm>
            <a:off x="7521611" y="3219816"/>
            <a:ext cx="337703" cy="357845"/>
            <a:chOff x="-52450000" y="3584850"/>
            <a:chExt cx="300100" cy="318000"/>
          </a:xfrm>
          <a:solidFill>
            <a:srgbClr val="00B050"/>
          </a:solidFill>
        </p:grpSpPr>
        <p:sp>
          <p:nvSpPr>
            <p:cNvPr id="9027" name="Google Shape;9027;p86"/>
            <p:cNvSpPr/>
            <p:nvPr/>
          </p:nvSpPr>
          <p:spPr>
            <a:xfrm>
              <a:off x="-52206625" y="3601400"/>
              <a:ext cx="55150" cy="55950"/>
            </a:xfrm>
            <a:custGeom>
              <a:avLst/>
              <a:gdLst/>
              <a:ahLst/>
              <a:cxnLst/>
              <a:rect l="l" t="t" r="r" b="b"/>
              <a:pathLst>
                <a:path w="2206" h="2238" extrusionOk="0">
                  <a:moveTo>
                    <a:pt x="1986" y="0"/>
                  </a:moveTo>
                  <a:cubicBezTo>
                    <a:pt x="1513" y="32"/>
                    <a:pt x="1103" y="252"/>
                    <a:pt x="694" y="599"/>
                  </a:cubicBezTo>
                  <a:cubicBezTo>
                    <a:pt x="347" y="914"/>
                    <a:pt x="64" y="1387"/>
                    <a:pt x="1" y="1859"/>
                  </a:cubicBezTo>
                  <a:cubicBezTo>
                    <a:pt x="64" y="1985"/>
                    <a:pt x="158" y="2143"/>
                    <a:pt x="221" y="2237"/>
                  </a:cubicBezTo>
                  <a:cubicBezTo>
                    <a:pt x="725" y="2174"/>
                    <a:pt x="1166" y="1985"/>
                    <a:pt x="1513" y="1607"/>
                  </a:cubicBezTo>
                  <a:cubicBezTo>
                    <a:pt x="1923" y="1197"/>
                    <a:pt x="2143" y="693"/>
                    <a:pt x="2206" y="189"/>
                  </a:cubicBezTo>
                  <a:cubicBezTo>
                    <a:pt x="2206" y="158"/>
                    <a:pt x="2206" y="95"/>
                    <a:pt x="2143" y="32"/>
                  </a:cubicBezTo>
                  <a:cubicBezTo>
                    <a:pt x="2112" y="0"/>
                    <a:pt x="2080" y="0"/>
                    <a:pt x="19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86"/>
            <p:cNvSpPr/>
            <p:nvPr/>
          </p:nvSpPr>
          <p:spPr>
            <a:xfrm>
              <a:off x="-52271200" y="3601700"/>
              <a:ext cx="29950" cy="11525"/>
            </a:xfrm>
            <a:custGeom>
              <a:avLst/>
              <a:gdLst/>
              <a:ahLst/>
              <a:cxnLst/>
              <a:rect l="l" t="t" r="r" b="b"/>
              <a:pathLst>
                <a:path w="1198" h="461" extrusionOk="0">
                  <a:moveTo>
                    <a:pt x="757" y="1"/>
                  </a:moveTo>
                  <a:cubicBezTo>
                    <a:pt x="507" y="1"/>
                    <a:pt x="260" y="23"/>
                    <a:pt x="0" y="83"/>
                  </a:cubicBezTo>
                  <a:cubicBezTo>
                    <a:pt x="410" y="146"/>
                    <a:pt x="756" y="272"/>
                    <a:pt x="1103" y="461"/>
                  </a:cubicBezTo>
                  <a:cubicBezTo>
                    <a:pt x="1103" y="303"/>
                    <a:pt x="1166" y="146"/>
                    <a:pt x="1197" y="20"/>
                  </a:cubicBezTo>
                  <a:cubicBezTo>
                    <a:pt x="1048" y="8"/>
                    <a:pt x="902" y="1"/>
                    <a:pt x="7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86"/>
            <p:cNvSpPr/>
            <p:nvPr/>
          </p:nvSpPr>
          <p:spPr>
            <a:xfrm>
              <a:off x="-52225525" y="3584850"/>
              <a:ext cx="30750" cy="44925"/>
            </a:xfrm>
            <a:custGeom>
              <a:avLst/>
              <a:gdLst/>
              <a:ahLst/>
              <a:cxnLst/>
              <a:rect l="l" t="t" r="r" b="b"/>
              <a:pathLst>
                <a:path w="1230" h="1797" extrusionOk="0">
                  <a:moveTo>
                    <a:pt x="757" y="1"/>
                  </a:moveTo>
                  <a:cubicBezTo>
                    <a:pt x="694" y="1"/>
                    <a:pt x="662" y="32"/>
                    <a:pt x="631" y="64"/>
                  </a:cubicBezTo>
                  <a:cubicBezTo>
                    <a:pt x="442" y="316"/>
                    <a:pt x="1" y="820"/>
                    <a:pt x="1" y="1418"/>
                  </a:cubicBezTo>
                  <a:lnTo>
                    <a:pt x="1" y="1607"/>
                  </a:lnTo>
                  <a:cubicBezTo>
                    <a:pt x="64" y="1702"/>
                    <a:pt x="158" y="1733"/>
                    <a:pt x="190" y="1796"/>
                  </a:cubicBezTo>
                  <a:cubicBezTo>
                    <a:pt x="347" y="1355"/>
                    <a:pt x="631" y="977"/>
                    <a:pt x="977" y="662"/>
                  </a:cubicBezTo>
                  <a:cubicBezTo>
                    <a:pt x="1072" y="599"/>
                    <a:pt x="1135" y="536"/>
                    <a:pt x="1229" y="505"/>
                  </a:cubicBezTo>
                  <a:cubicBezTo>
                    <a:pt x="1103" y="316"/>
                    <a:pt x="977" y="190"/>
                    <a:pt x="851" y="64"/>
                  </a:cubicBezTo>
                  <a:cubicBezTo>
                    <a:pt x="820" y="32"/>
                    <a:pt x="788" y="1"/>
                    <a:pt x="7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86"/>
            <p:cNvSpPr/>
            <p:nvPr/>
          </p:nvSpPr>
          <p:spPr>
            <a:xfrm>
              <a:off x="-52412200" y="3694325"/>
              <a:ext cx="205600" cy="208525"/>
            </a:xfrm>
            <a:custGeom>
              <a:avLst/>
              <a:gdLst/>
              <a:ahLst/>
              <a:cxnLst/>
              <a:rect l="l" t="t" r="r" b="b"/>
              <a:pathLst>
                <a:path w="8224" h="8341" extrusionOk="0">
                  <a:moveTo>
                    <a:pt x="2584" y="2269"/>
                  </a:moveTo>
                  <a:cubicBezTo>
                    <a:pt x="2773" y="2269"/>
                    <a:pt x="2931" y="2427"/>
                    <a:pt x="2931" y="2616"/>
                  </a:cubicBezTo>
                  <a:cubicBezTo>
                    <a:pt x="2931" y="2836"/>
                    <a:pt x="2773" y="2962"/>
                    <a:pt x="2584" y="2962"/>
                  </a:cubicBezTo>
                  <a:cubicBezTo>
                    <a:pt x="2568" y="2965"/>
                    <a:pt x="2552" y="2966"/>
                    <a:pt x="2536" y="2966"/>
                  </a:cubicBezTo>
                  <a:cubicBezTo>
                    <a:pt x="2369" y="2966"/>
                    <a:pt x="2238" y="2817"/>
                    <a:pt x="2238" y="2616"/>
                  </a:cubicBezTo>
                  <a:cubicBezTo>
                    <a:pt x="2238" y="2427"/>
                    <a:pt x="2395" y="2269"/>
                    <a:pt x="2584" y="2269"/>
                  </a:cubicBezTo>
                  <a:close/>
                  <a:moveTo>
                    <a:pt x="5577" y="2269"/>
                  </a:moveTo>
                  <a:cubicBezTo>
                    <a:pt x="5766" y="2269"/>
                    <a:pt x="5924" y="2427"/>
                    <a:pt x="5924" y="2616"/>
                  </a:cubicBezTo>
                  <a:cubicBezTo>
                    <a:pt x="5955" y="2836"/>
                    <a:pt x="5766" y="2994"/>
                    <a:pt x="5577" y="2994"/>
                  </a:cubicBezTo>
                  <a:cubicBezTo>
                    <a:pt x="5388" y="2994"/>
                    <a:pt x="5231" y="2836"/>
                    <a:pt x="5231" y="2616"/>
                  </a:cubicBezTo>
                  <a:cubicBezTo>
                    <a:pt x="5231" y="2427"/>
                    <a:pt x="5388" y="2269"/>
                    <a:pt x="5577" y="2269"/>
                  </a:cubicBezTo>
                  <a:close/>
                  <a:moveTo>
                    <a:pt x="5132" y="4923"/>
                  </a:moveTo>
                  <a:cubicBezTo>
                    <a:pt x="5231" y="4923"/>
                    <a:pt x="5325" y="4963"/>
                    <a:pt x="5388" y="5042"/>
                  </a:cubicBezTo>
                  <a:cubicBezTo>
                    <a:pt x="5577" y="5199"/>
                    <a:pt x="5577" y="5420"/>
                    <a:pt x="5420" y="5546"/>
                  </a:cubicBezTo>
                  <a:cubicBezTo>
                    <a:pt x="5073" y="5892"/>
                    <a:pt x="4601" y="6081"/>
                    <a:pt x="4128" y="6081"/>
                  </a:cubicBezTo>
                  <a:cubicBezTo>
                    <a:pt x="3592" y="6081"/>
                    <a:pt x="3120" y="5892"/>
                    <a:pt x="2773" y="5546"/>
                  </a:cubicBezTo>
                  <a:cubicBezTo>
                    <a:pt x="2616" y="5388"/>
                    <a:pt x="2616" y="5136"/>
                    <a:pt x="2773" y="5042"/>
                  </a:cubicBezTo>
                  <a:cubicBezTo>
                    <a:pt x="2852" y="4963"/>
                    <a:pt x="2954" y="4923"/>
                    <a:pt x="3049" y="4923"/>
                  </a:cubicBezTo>
                  <a:cubicBezTo>
                    <a:pt x="3144" y="4923"/>
                    <a:pt x="3230" y="4963"/>
                    <a:pt x="3277" y="5042"/>
                  </a:cubicBezTo>
                  <a:cubicBezTo>
                    <a:pt x="3498" y="5246"/>
                    <a:pt x="3789" y="5349"/>
                    <a:pt x="4077" y="5349"/>
                  </a:cubicBezTo>
                  <a:cubicBezTo>
                    <a:pt x="4364" y="5349"/>
                    <a:pt x="4648" y="5246"/>
                    <a:pt x="4853" y="5042"/>
                  </a:cubicBezTo>
                  <a:cubicBezTo>
                    <a:pt x="4931" y="4963"/>
                    <a:pt x="5034" y="4923"/>
                    <a:pt x="5132" y="4923"/>
                  </a:cubicBezTo>
                  <a:close/>
                  <a:moveTo>
                    <a:pt x="7468" y="1"/>
                  </a:moveTo>
                  <a:cubicBezTo>
                    <a:pt x="7027" y="1"/>
                    <a:pt x="6711" y="347"/>
                    <a:pt x="6711" y="725"/>
                  </a:cubicBezTo>
                  <a:cubicBezTo>
                    <a:pt x="6711" y="1135"/>
                    <a:pt x="6365" y="1482"/>
                    <a:pt x="5955" y="1482"/>
                  </a:cubicBezTo>
                  <a:lnTo>
                    <a:pt x="726" y="1482"/>
                  </a:lnTo>
                  <a:cubicBezTo>
                    <a:pt x="442" y="1482"/>
                    <a:pt x="221" y="1450"/>
                    <a:pt x="1" y="1356"/>
                  </a:cubicBezTo>
                  <a:lnTo>
                    <a:pt x="1" y="4033"/>
                  </a:lnTo>
                  <a:cubicBezTo>
                    <a:pt x="1" y="6176"/>
                    <a:pt x="1576" y="8129"/>
                    <a:pt x="3687" y="8318"/>
                  </a:cubicBezTo>
                  <a:cubicBezTo>
                    <a:pt x="3831" y="8333"/>
                    <a:pt x="3974" y="8340"/>
                    <a:pt x="4115" y="8340"/>
                  </a:cubicBezTo>
                  <a:cubicBezTo>
                    <a:pt x="6356" y="8340"/>
                    <a:pt x="8224" y="6504"/>
                    <a:pt x="8224" y="4223"/>
                  </a:cubicBezTo>
                  <a:lnTo>
                    <a:pt x="8224" y="757"/>
                  </a:lnTo>
                  <a:cubicBezTo>
                    <a:pt x="8224" y="347"/>
                    <a:pt x="7846" y="1"/>
                    <a:pt x="74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86"/>
            <p:cNvSpPr/>
            <p:nvPr/>
          </p:nvSpPr>
          <p:spPr>
            <a:xfrm>
              <a:off x="-52430300" y="3619500"/>
              <a:ext cx="219775" cy="92975"/>
            </a:xfrm>
            <a:custGeom>
              <a:avLst/>
              <a:gdLst/>
              <a:ahLst/>
              <a:cxnLst/>
              <a:rect l="l" t="t" r="r" b="b"/>
              <a:pathLst>
                <a:path w="8791" h="3719" extrusionOk="0">
                  <a:moveTo>
                    <a:pt x="2237" y="1"/>
                  </a:moveTo>
                  <a:cubicBezTo>
                    <a:pt x="1008" y="1"/>
                    <a:pt x="0" y="978"/>
                    <a:pt x="0" y="2238"/>
                  </a:cubicBezTo>
                  <a:cubicBezTo>
                    <a:pt x="0" y="2364"/>
                    <a:pt x="0" y="2427"/>
                    <a:pt x="32" y="2553"/>
                  </a:cubicBezTo>
                  <a:cubicBezTo>
                    <a:pt x="189" y="3214"/>
                    <a:pt x="788" y="3718"/>
                    <a:pt x="1481" y="3718"/>
                  </a:cubicBezTo>
                  <a:lnTo>
                    <a:pt x="6490" y="3718"/>
                  </a:lnTo>
                  <a:cubicBezTo>
                    <a:pt x="6585" y="3718"/>
                    <a:pt x="6648" y="3655"/>
                    <a:pt x="6679" y="3561"/>
                  </a:cubicBezTo>
                  <a:cubicBezTo>
                    <a:pt x="6774" y="2836"/>
                    <a:pt x="7404" y="2238"/>
                    <a:pt x="8192" y="2238"/>
                  </a:cubicBezTo>
                  <a:cubicBezTo>
                    <a:pt x="8381" y="2238"/>
                    <a:pt x="8570" y="2269"/>
                    <a:pt x="8790" y="2364"/>
                  </a:cubicBezTo>
                  <a:cubicBezTo>
                    <a:pt x="8349" y="978"/>
                    <a:pt x="7089" y="1"/>
                    <a:pt x="55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86"/>
            <p:cNvSpPr/>
            <p:nvPr/>
          </p:nvSpPr>
          <p:spPr>
            <a:xfrm>
              <a:off x="-52192450" y="3666775"/>
              <a:ext cx="42550" cy="120525"/>
            </a:xfrm>
            <a:custGeom>
              <a:avLst/>
              <a:gdLst/>
              <a:ahLst/>
              <a:cxnLst/>
              <a:rect l="l" t="t" r="r" b="b"/>
              <a:pathLst>
                <a:path w="1702" h="4821" extrusionOk="0">
                  <a:moveTo>
                    <a:pt x="851" y="0"/>
                  </a:moveTo>
                  <a:cubicBezTo>
                    <a:pt x="568" y="126"/>
                    <a:pt x="284" y="221"/>
                    <a:pt x="1" y="315"/>
                  </a:cubicBezTo>
                  <a:cubicBezTo>
                    <a:pt x="127" y="662"/>
                    <a:pt x="221" y="1040"/>
                    <a:pt x="221" y="1481"/>
                  </a:cubicBezTo>
                  <a:lnTo>
                    <a:pt x="221" y="4820"/>
                  </a:lnTo>
                  <a:cubicBezTo>
                    <a:pt x="1040" y="4820"/>
                    <a:pt x="1702" y="4159"/>
                    <a:pt x="1702" y="3340"/>
                  </a:cubicBezTo>
                  <a:cubicBezTo>
                    <a:pt x="1639" y="2710"/>
                    <a:pt x="1229" y="2143"/>
                    <a:pt x="694" y="1953"/>
                  </a:cubicBezTo>
                  <a:cubicBezTo>
                    <a:pt x="851" y="1575"/>
                    <a:pt x="914" y="1166"/>
                    <a:pt x="914" y="725"/>
                  </a:cubicBezTo>
                  <a:cubicBezTo>
                    <a:pt x="914" y="504"/>
                    <a:pt x="883" y="221"/>
                    <a:pt x="8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86"/>
            <p:cNvSpPr/>
            <p:nvPr/>
          </p:nvSpPr>
          <p:spPr>
            <a:xfrm>
              <a:off x="-52450000" y="3740025"/>
              <a:ext cx="18925" cy="64600"/>
            </a:xfrm>
            <a:custGeom>
              <a:avLst/>
              <a:gdLst/>
              <a:ahLst/>
              <a:cxnLst/>
              <a:rect l="l" t="t" r="r" b="b"/>
              <a:pathLst>
                <a:path w="757" h="2584" extrusionOk="0">
                  <a:moveTo>
                    <a:pt x="757" y="0"/>
                  </a:moveTo>
                  <a:cubicBezTo>
                    <a:pt x="316" y="252"/>
                    <a:pt x="1" y="725"/>
                    <a:pt x="1" y="1260"/>
                  </a:cubicBezTo>
                  <a:cubicBezTo>
                    <a:pt x="1" y="1827"/>
                    <a:pt x="316" y="2300"/>
                    <a:pt x="757" y="2584"/>
                  </a:cubicBezTo>
                  <a:lnTo>
                    <a:pt x="7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4" name="Google Shape;9034;p86"/>
          <p:cNvGrpSpPr/>
          <p:nvPr/>
        </p:nvGrpSpPr>
        <p:grpSpPr>
          <a:xfrm>
            <a:off x="7533131" y="3684289"/>
            <a:ext cx="314662" cy="357226"/>
            <a:chOff x="-52440550" y="3977875"/>
            <a:chExt cx="279625" cy="317450"/>
          </a:xfrm>
          <a:solidFill>
            <a:srgbClr val="00B050"/>
          </a:solidFill>
        </p:grpSpPr>
        <p:sp>
          <p:nvSpPr>
            <p:cNvPr id="9035" name="Google Shape;9035;p86"/>
            <p:cNvSpPr/>
            <p:nvPr/>
          </p:nvSpPr>
          <p:spPr>
            <a:xfrm>
              <a:off x="-52403525" y="4052700"/>
              <a:ext cx="76425" cy="18150"/>
            </a:xfrm>
            <a:custGeom>
              <a:avLst/>
              <a:gdLst/>
              <a:ahLst/>
              <a:cxnLst/>
              <a:rect l="l" t="t" r="r" b="b"/>
              <a:pathLst>
                <a:path w="3057" h="726" extrusionOk="0">
                  <a:moveTo>
                    <a:pt x="0" y="1"/>
                  </a:moveTo>
                  <a:lnTo>
                    <a:pt x="0" y="725"/>
                  </a:lnTo>
                  <a:lnTo>
                    <a:pt x="3056" y="725"/>
                  </a:lnTo>
                  <a:cubicBezTo>
                    <a:pt x="3025" y="631"/>
                    <a:pt x="2993" y="473"/>
                    <a:pt x="2993" y="347"/>
                  </a:cubicBezTo>
                  <a:cubicBezTo>
                    <a:pt x="2993" y="221"/>
                    <a:pt x="3025" y="95"/>
                    <a:pt x="30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86"/>
            <p:cNvSpPr/>
            <p:nvPr/>
          </p:nvSpPr>
          <p:spPr>
            <a:xfrm>
              <a:off x="-52357850" y="4088925"/>
              <a:ext cx="168575" cy="33075"/>
            </a:xfrm>
            <a:custGeom>
              <a:avLst/>
              <a:gdLst/>
              <a:ahLst/>
              <a:cxnLst/>
              <a:rect l="l" t="t" r="r" b="b"/>
              <a:pathLst>
                <a:path w="6743" h="1323" extrusionOk="0">
                  <a:moveTo>
                    <a:pt x="1" y="1"/>
                  </a:moveTo>
                  <a:cubicBezTo>
                    <a:pt x="1387" y="631"/>
                    <a:pt x="2836" y="1072"/>
                    <a:pt x="4348" y="1292"/>
                  </a:cubicBezTo>
                  <a:cubicBezTo>
                    <a:pt x="4474" y="1313"/>
                    <a:pt x="4599" y="1322"/>
                    <a:pt x="4723" y="1322"/>
                  </a:cubicBezTo>
                  <a:cubicBezTo>
                    <a:pt x="5372" y="1322"/>
                    <a:pt x="5978" y="1054"/>
                    <a:pt x="6428" y="631"/>
                  </a:cubicBezTo>
                  <a:cubicBezTo>
                    <a:pt x="6554" y="505"/>
                    <a:pt x="6617" y="379"/>
                    <a:pt x="6711" y="284"/>
                  </a:cubicBezTo>
                  <a:cubicBezTo>
                    <a:pt x="6743" y="221"/>
                    <a:pt x="6743" y="158"/>
                    <a:pt x="6711" y="64"/>
                  </a:cubicBezTo>
                  <a:cubicBezTo>
                    <a:pt x="6680" y="32"/>
                    <a:pt x="6585" y="1"/>
                    <a:pt x="65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86"/>
            <p:cNvSpPr/>
            <p:nvPr/>
          </p:nvSpPr>
          <p:spPr>
            <a:xfrm>
              <a:off x="-52309000" y="4051925"/>
              <a:ext cx="17350" cy="18125"/>
            </a:xfrm>
            <a:custGeom>
              <a:avLst/>
              <a:gdLst/>
              <a:ahLst/>
              <a:cxnLst/>
              <a:rect l="l" t="t" r="r" b="b"/>
              <a:pathLst>
                <a:path w="694" h="725" extrusionOk="0">
                  <a:moveTo>
                    <a:pt x="347" y="0"/>
                  </a:moveTo>
                  <a:cubicBezTo>
                    <a:pt x="158" y="0"/>
                    <a:pt x="0" y="189"/>
                    <a:pt x="0" y="378"/>
                  </a:cubicBezTo>
                  <a:cubicBezTo>
                    <a:pt x="0" y="567"/>
                    <a:pt x="158" y="725"/>
                    <a:pt x="347" y="725"/>
                  </a:cubicBezTo>
                  <a:cubicBezTo>
                    <a:pt x="536" y="725"/>
                    <a:pt x="693" y="567"/>
                    <a:pt x="693" y="378"/>
                  </a:cubicBezTo>
                  <a:cubicBezTo>
                    <a:pt x="693" y="189"/>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86"/>
            <p:cNvSpPr/>
            <p:nvPr/>
          </p:nvSpPr>
          <p:spPr>
            <a:xfrm>
              <a:off x="-52402750" y="3977875"/>
              <a:ext cx="204825" cy="55950"/>
            </a:xfrm>
            <a:custGeom>
              <a:avLst/>
              <a:gdLst/>
              <a:ahLst/>
              <a:cxnLst/>
              <a:rect l="l" t="t" r="r" b="b"/>
              <a:pathLst>
                <a:path w="8193" h="2238" extrusionOk="0">
                  <a:moveTo>
                    <a:pt x="1104" y="1"/>
                  </a:moveTo>
                  <a:cubicBezTo>
                    <a:pt x="474" y="1"/>
                    <a:pt x="1" y="505"/>
                    <a:pt x="1" y="1103"/>
                  </a:cubicBezTo>
                  <a:lnTo>
                    <a:pt x="1" y="2237"/>
                  </a:lnTo>
                  <a:lnTo>
                    <a:pt x="8192" y="2237"/>
                  </a:lnTo>
                  <a:lnTo>
                    <a:pt x="8192" y="1103"/>
                  </a:lnTo>
                  <a:cubicBezTo>
                    <a:pt x="8192" y="473"/>
                    <a:pt x="7688" y="1"/>
                    <a:pt x="70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86"/>
            <p:cNvSpPr/>
            <p:nvPr/>
          </p:nvSpPr>
          <p:spPr>
            <a:xfrm>
              <a:off x="-52275150" y="4052700"/>
              <a:ext cx="77225" cy="17350"/>
            </a:xfrm>
            <a:custGeom>
              <a:avLst/>
              <a:gdLst/>
              <a:ahLst/>
              <a:cxnLst/>
              <a:rect l="l" t="t" r="r" b="b"/>
              <a:pathLst>
                <a:path w="3089" h="694" extrusionOk="0">
                  <a:moveTo>
                    <a:pt x="1" y="1"/>
                  </a:moveTo>
                  <a:cubicBezTo>
                    <a:pt x="64" y="95"/>
                    <a:pt x="95" y="221"/>
                    <a:pt x="95" y="347"/>
                  </a:cubicBezTo>
                  <a:cubicBezTo>
                    <a:pt x="95" y="442"/>
                    <a:pt x="64" y="568"/>
                    <a:pt x="1" y="694"/>
                  </a:cubicBezTo>
                  <a:lnTo>
                    <a:pt x="3088" y="694"/>
                  </a:lnTo>
                  <a:lnTo>
                    <a:pt x="308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86"/>
            <p:cNvSpPr/>
            <p:nvPr/>
          </p:nvSpPr>
          <p:spPr>
            <a:xfrm>
              <a:off x="-52403525" y="4089725"/>
              <a:ext cx="204800" cy="205600"/>
            </a:xfrm>
            <a:custGeom>
              <a:avLst/>
              <a:gdLst/>
              <a:ahLst/>
              <a:cxnLst/>
              <a:rect l="l" t="t" r="r" b="b"/>
              <a:pathLst>
                <a:path w="8192" h="8224" extrusionOk="0">
                  <a:moveTo>
                    <a:pt x="2584" y="2993"/>
                  </a:moveTo>
                  <a:cubicBezTo>
                    <a:pt x="2773" y="2993"/>
                    <a:pt x="2930" y="3151"/>
                    <a:pt x="2930" y="3340"/>
                  </a:cubicBezTo>
                  <a:cubicBezTo>
                    <a:pt x="2930" y="3560"/>
                    <a:pt x="2773" y="3718"/>
                    <a:pt x="2584" y="3718"/>
                  </a:cubicBezTo>
                  <a:cubicBezTo>
                    <a:pt x="2426" y="3718"/>
                    <a:pt x="2237" y="3560"/>
                    <a:pt x="2237" y="3340"/>
                  </a:cubicBezTo>
                  <a:cubicBezTo>
                    <a:pt x="2237" y="3151"/>
                    <a:pt x="2395" y="2993"/>
                    <a:pt x="2584" y="2993"/>
                  </a:cubicBezTo>
                  <a:close/>
                  <a:moveTo>
                    <a:pt x="5608" y="2993"/>
                  </a:moveTo>
                  <a:cubicBezTo>
                    <a:pt x="5829" y="2993"/>
                    <a:pt x="5986" y="3151"/>
                    <a:pt x="5986" y="3340"/>
                  </a:cubicBezTo>
                  <a:cubicBezTo>
                    <a:pt x="5986" y="3560"/>
                    <a:pt x="5829" y="3718"/>
                    <a:pt x="5608" y="3718"/>
                  </a:cubicBezTo>
                  <a:cubicBezTo>
                    <a:pt x="5419" y="3718"/>
                    <a:pt x="5262" y="3560"/>
                    <a:pt x="5262" y="3340"/>
                  </a:cubicBezTo>
                  <a:cubicBezTo>
                    <a:pt x="5262" y="3151"/>
                    <a:pt x="5419" y="2993"/>
                    <a:pt x="5608" y="2993"/>
                  </a:cubicBezTo>
                  <a:close/>
                  <a:moveTo>
                    <a:pt x="5148" y="5553"/>
                  </a:moveTo>
                  <a:cubicBezTo>
                    <a:pt x="5238" y="5553"/>
                    <a:pt x="5325" y="5592"/>
                    <a:pt x="5388" y="5671"/>
                  </a:cubicBezTo>
                  <a:cubicBezTo>
                    <a:pt x="5577" y="5797"/>
                    <a:pt x="5577" y="6018"/>
                    <a:pt x="5419" y="6175"/>
                  </a:cubicBezTo>
                  <a:cubicBezTo>
                    <a:pt x="5073" y="6522"/>
                    <a:pt x="4600" y="6742"/>
                    <a:pt x="4128" y="6742"/>
                  </a:cubicBezTo>
                  <a:cubicBezTo>
                    <a:pt x="3624" y="6742"/>
                    <a:pt x="3151" y="6522"/>
                    <a:pt x="2773" y="6175"/>
                  </a:cubicBezTo>
                  <a:cubicBezTo>
                    <a:pt x="2615" y="6018"/>
                    <a:pt x="2615" y="5797"/>
                    <a:pt x="2773" y="5671"/>
                  </a:cubicBezTo>
                  <a:cubicBezTo>
                    <a:pt x="2852" y="5592"/>
                    <a:pt x="2954" y="5553"/>
                    <a:pt x="3053" y="5553"/>
                  </a:cubicBezTo>
                  <a:cubicBezTo>
                    <a:pt x="3151" y="5553"/>
                    <a:pt x="3245" y="5592"/>
                    <a:pt x="3308" y="5671"/>
                  </a:cubicBezTo>
                  <a:cubicBezTo>
                    <a:pt x="3513" y="5892"/>
                    <a:pt x="3797" y="6002"/>
                    <a:pt x="4084" y="6002"/>
                  </a:cubicBezTo>
                  <a:cubicBezTo>
                    <a:pt x="4372" y="6002"/>
                    <a:pt x="4663" y="5892"/>
                    <a:pt x="4884" y="5671"/>
                  </a:cubicBezTo>
                  <a:cubicBezTo>
                    <a:pt x="4962" y="5592"/>
                    <a:pt x="5057" y="5553"/>
                    <a:pt x="5148" y="5553"/>
                  </a:cubicBezTo>
                  <a:close/>
                  <a:moveTo>
                    <a:pt x="0" y="0"/>
                  </a:moveTo>
                  <a:lnTo>
                    <a:pt x="0" y="4096"/>
                  </a:lnTo>
                  <a:cubicBezTo>
                    <a:pt x="0" y="6333"/>
                    <a:pt x="1828" y="8223"/>
                    <a:pt x="4096" y="8223"/>
                  </a:cubicBezTo>
                  <a:cubicBezTo>
                    <a:pt x="6333" y="8223"/>
                    <a:pt x="8192" y="6396"/>
                    <a:pt x="8192" y="4096"/>
                  </a:cubicBezTo>
                  <a:lnTo>
                    <a:pt x="8192" y="1576"/>
                  </a:lnTo>
                  <a:cubicBezTo>
                    <a:pt x="7656" y="1891"/>
                    <a:pt x="7089" y="2080"/>
                    <a:pt x="6490" y="2080"/>
                  </a:cubicBezTo>
                  <a:cubicBezTo>
                    <a:pt x="6364" y="2048"/>
                    <a:pt x="6207" y="2048"/>
                    <a:pt x="6049" y="2017"/>
                  </a:cubicBezTo>
                  <a:cubicBezTo>
                    <a:pt x="4317" y="1733"/>
                    <a:pt x="2615" y="1229"/>
                    <a:pt x="1009" y="441"/>
                  </a:cubicBezTo>
                  <a:lnTo>
                    <a:pt x="9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86"/>
            <p:cNvSpPr/>
            <p:nvPr/>
          </p:nvSpPr>
          <p:spPr>
            <a:xfrm>
              <a:off x="-52179050" y="4132250"/>
              <a:ext cx="18125" cy="63825"/>
            </a:xfrm>
            <a:custGeom>
              <a:avLst/>
              <a:gdLst/>
              <a:ahLst/>
              <a:cxnLst/>
              <a:rect l="l" t="t" r="r" b="b"/>
              <a:pathLst>
                <a:path w="725" h="2553" extrusionOk="0">
                  <a:moveTo>
                    <a:pt x="0" y="1"/>
                  </a:moveTo>
                  <a:lnTo>
                    <a:pt x="0" y="2552"/>
                  </a:lnTo>
                  <a:cubicBezTo>
                    <a:pt x="410" y="2269"/>
                    <a:pt x="725" y="1796"/>
                    <a:pt x="725" y="1261"/>
                  </a:cubicBezTo>
                  <a:cubicBezTo>
                    <a:pt x="725" y="694"/>
                    <a:pt x="410" y="221"/>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86"/>
            <p:cNvSpPr/>
            <p:nvPr/>
          </p:nvSpPr>
          <p:spPr>
            <a:xfrm>
              <a:off x="-52440550" y="4132250"/>
              <a:ext cx="18925" cy="63825"/>
            </a:xfrm>
            <a:custGeom>
              <a:avLst/>
              <a:gdLst/>
              <a:ahLst/>
              <a:cxnLst/>
              <a:rect l="l" t="t" r="r" b="b"/>
              <a:pathLst>
                <a:path w="757" h="2553" extrusionOk="0">
                  <a:moveTo>
                    <a:pt x="757" y="1"/>
                  </a:moveTo>
                  <a:cubicBezTo>
                    <a:pt x="284" y="221"/>
                    <a:pt x="1" y="694"/>
                    <a:pt x="1" y="1261"/>
                  </a:cubicBezTo>
                  <a:cubicBezTo>
                    <a:pt x="1" y="1796"/>
                    <a:pt x="316" y="2269"/>
                    <a:pt x="757" y="2552"/>
                  </a:cubicBezTo>
                  <a:lnTo>
                    <a:pt x="75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43" name="Google Shape;9043;p86"/>
          <p:cNvGrpSpPr/>
          <p:nvPr/>
        </p:nvGrpSpPr>
        <p:grpSpPr>
          <a:xfrm>
            <a:off x="6645066" y="4140495"/>
            <a:ext cx="314662" cy="358999"/>
            <a:chOff x="-51623775" y="3584850"/>
            <a:chExt cx="279625" cy="319025"/>
          </a:xfrm>
          <a:solidFill>
            <a:srgbClr val="00B050"/>
          </a:solidFill>
        </p:grpSpPr>
        <p:sp>
          <p:nvSpPr>
            <p:cNvPr id="9044" name="Google Shape;9044;p86"/>
            <p:cNvSpPr/>
            <p:nvPr/>
          </p:nvSpPr>
          <p:spPr>
            <a:xfrm>
              <a:off x="-51497750" y="3832175"/>
              <a:ext cx="26000" cy="13200"/>
            </a:xfrm>
            <a:custGeom>
              <a:avLst/>
              <a:gdLst/>
              <a:ahLst/>
              <a:cxnLst/>
              <a:rect l="l" t="t" r="r" b="b"/>
              <a:pathLst>
                <a:path w="1040" h="528" extrusionOk="0">
                  <a:moveTo>
                    <a:pt x="504" y="0"/>
                  </a:moveTo>
                  <a:cubicBezTo>
                    <a:pt x="378" y="189"/>
                    <a:pt x="252" y="252"/>
                    <a:pt x="0" y="410"/>
                  </a:cubicBezTo>
                  <a:cubicBezTo>
                    <a:pt x="158" y="489"/>
                    <a:pt x="339" y="528"/>
                    <a:pt x="520" y="528"/>
                  </a:cubicBezTo>
                  <a:cubicBezTo>
                    <a:pt x="701" y="528"/>
                    <a:pt x="882" y="489"/>
                    <a:pt x="1040" y="410"/>
                  </a:cubicBezTo>
                  <a:cubicBezTo>
                    <a:pt x="788" y="252"/>
                    <a:pt x="693" y="158"/>
                    <a:pt x="5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86"/>
            <p:cNvSpPr/>
            <p:nvPr/>
          </p:nvSpPr>
          <p:spPr>
            <a:xfrm>
              <a:off x="-51574150" y="3809300"/>
              <a:ext cx="78000" cy="26550"/>
            </a:xfrm>
            <a:custGeom>
              <a:avLst/>
              <a:gdLst/>
              <a:ahLst/>
              <a:cxnLst/>
              <a:rect l="l" t="t" r="r" b="b"/>
              <a:pathLst>
                <a:path w="3120" h="1062" extrusionOk="0">
                  <a:moveTo>
                    <a:pt x="2547" y="1"/>
                  </a:moveTo>
                  <a:cubicBezTo>
                    <a:pt x="2380" y="1"/>
                    <a:pt x="2203" y="61"/>
                    <a:pt x="2048" y="191"/>
                  </a:cubicBezTo>
                  <a:cubicBezTo>
                    <a:pt x="1784" y="477"/>
                    <a:pt x="1443" y="609"/>
                    <a:pt x="1078" y="609"/>
                  </a:cubicBezTo>
                  <a:cubicBezTo>
                    <a:pt x="921" y="609"/>
                    <a:pt x="760" y="585"/>
                    <a:pt x="599" y="537"/>
                  </a:cubicBezTo>
                  <a:lnTo>
                    <a:pt x="0" y="348"/>
                  </a:lnTo>
                  <a:lnTo>
                    <a:pt x="0" y="348"/>
                  </a:lnTo>
                  <a:cubicBezTo>
                    <a:pt x="401" y="819"/>
                    <a:pt x="977" y="1061"/>
                    <a:pt x="1572" y="1061"/>
                  </a:cubicBezTo>
                  <a:cubicBezTo>
                    <a:pt x="1773" y="1061"/>
                    <a:pt x="1975" y="1034"/>
                    <a:pt x="2174" y="978"/>
                  </a:cubicBezTo>
                  <a:cubicBezTo>
                    <a:pt x="2615" y="821"/>
                    <a:pt x="2804" y="632"/>
                    <a:pt x="3119" y="348"/>
                  </a:cubicBezTo>
                  <a:cubicBezTo>
                    <a:pt x="3008" y="125"/>
                    <a:pt x="2787" y="1"/>
                    <a:pt x="25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86"/>
            <p:cNvSpPr/>
            <p:nvPr/>
          </p:nvSpPr>
          <p:spPr>
            <a:xfrm>
              <a:off x="-51579675" y="3837675"/>
              <a:ext cx="190625" cy="66200"/>
            </a:xfrm>
            <a:custGeom>
              <a:avLst/>
              <a:gdLst/>
              <a:ahLst/>
              <a:cxnLst/>
              <a:rect l="l" t="t" r="r" b="b"/>
              <a:pathLst>
                <a:path w="7625" h="2648" extrusionOk="0">
                  <a:moveTo>
                    <a:pt x="7625" y="1"/>
                  </a:moveTo>
                  <a:lnTo>
                    <a:pt x="7625" y="1"/>
                  </a:lnTo>
                  <a:cubicBezTo>
                    <a:pt x="7121" y="442"/>
                    <a:pt x="6491" y="662"/>
                    <a:pt x="5829" y="662"/>
                  </a:cubicBezTo>
                  <a:cubicBezTo>
                    <a:pt x="5577" y="662"/>
                    <a:pt x="5356" y="631"/>
                    <a:pt x="5104" y="568"/>
                  </a:cubicBezTo>
                  <a:cubicBezTo>
                    <a:pt x="4758" y="914"/>
                    <a:pt x="4285" y="1103"/>
                    <a:pt x="3813" y="1103"/>
                  </a:cubicBezTo>
                  <a:cubicBezTo>
                    <a:pt x="3340" y="1103"/>
                    <a:pt x="2868" y="914"/>
                    <a:pt x="2521" y="568"/>
                  </a:cubicBezTo>
                  <a:cubicBezTo>
                    <a:pt x="2269" y="631"/>
                    <a:pt x="2048" y="662"/>
                    <a:pt x="1796" y="662"/>
                  </a:cubicBezTo>
                  <a:cubicBezTo>
                    <a:pt x="1135" y="662"/>
                    <a:pt x="505" y="442"/>
                    <a:pt x="1" y="1"/>
                  </a:cubicBezTo>
                  <a:lnTo>
                    <a:pt x="1" y="1"/>
                  </a:lnTo>
                  <a:cubicBezTo>
                    <a:pt x="599" y="1576"/>
                    <a:pt x="2111" y="2647"/>
                    <a:pt x="3813" y="2647"/>
                  </a:cubicBezTo>
                  <a:cubicBezTo>
                    <a:pt x="5514" y="2647"/>
                    <a:pt x="7058" y="1576"/>
                    <a:pt x="76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86"/>
            <p:cNvSpPr/>
            <p:nvPr/>
          </p:nvSpPr>
          <p:spPr>
            <a:xfrm>
              <a:off x="-51473350" y="3809250"/>
              <a:ext cx="78000" cy="26500"/>
            </a:xfrm>
            <a:custGeom>
              <a:avLst/>
              <a:gdLst/>
              <a:ahLst/>
              <a:cxnLst/>
              <a:rect l="l" t="t" r="r" b="b"/>
              <a:pathLst>
                <a:path w="3120" h="1060" extrusionOk="0">
                  <a:moveTo>
                    <a:pt x="600" y="1"/>
                  </a:moveTo>
                  <a:cubicBezTo>
                    <a:pt x="364" y="1"/>
                    <a:pt x="129" y="117"/>
                    <a:pt x="1" y="319"/>
                  </a:cubicBezTo>
                  <a:cubicBezTo>
                    <a:pt x="284" y="602"/>
                    <a:pt x="505" y="823"/>
                    <a:pt x="946" y="949"/>
                  </a:cubicBezTo>
                  <a:cubicBezTo>
                    <a:pt x="1155" y="1024"/>
                    <a:pt x="1369" y="1059"/>
                    <a:pt x="1580" y="1059"/>
                  </a:cubicBezTo>
                  <a:cubicBezTo>
                    <a:pt x="2163" y="1059"/>
                    <a:pt x="2727" y="790"/>
                    <a:pt x="3120" y="350"/>
                  </a:cubicBezTo>
                  <a:lnTo>
                    <a:pt x="3120" y="350"/>
                  </a:lnTo>
                  <a:lnTo>
                    <a:pt x="2521" y="539"/>
                  </a:lnTo>
                  <a:cubicBezTo>
                    <a:pt x="2369" y="587"/>
                    <a:pt x="2212" y="611"/>
                    <a:pt x="2056" y="611"/>
                  </a:cubicBezTo>
                  <a:cubicBezTo>
                    <a:pt x="1693" y="611"/>
                    <a:pt x="1336" y="479"/>
                    <a:pt x="1072" y="193"/>
                  </a:cubicBezTo>
                  <a:cubicBezTo>
                    <a:pt x="940" y="61"/>
                    <a:pt x="770" y="1"/>
                    <a:pt x="6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86"/>
            <p:cNvSpPr/>
            <p:nvPr/>
          </p:nvSpPr>
          <p:spPr>
            <a:xfrm>
              <a:off x="-51598575" y="3584850"/>
              <a:ext cx="226850" cy="111875"/>
            </a:xfrm>
            <a:custGeom>
              <a:avLst/>
              <a:gdLst/>
              <a:ahLst/>
              <a:cxnLst/>
              <a:rect l="l" t="t" r="r" b="b"/>
              <a:pathLst>
                <a:path w="9074" h="4475" extrusionOk="0">
                  <a:moveTo>
                    <a:pt x="757" y="1"/>
                  </a:moveTo>
                  <a:cubicBezTo>
                    <a:pt x="379" y="1"/>
                    <a:pt x="1" y="347"/>
                    <a:pt x="1" y="725"/>
                  </a:cubicBezTo>
                  <a:cubicBezTo>
                    <a:pt x="1" y="1009"/>
                    <a:pt x="158" y="1261"/>
                    <a:pt x="379" y="1355"/>
                  </a:cubicBezTo>
                  <a:lnTo>
                    <a:pt x="379" y="4474"/>
                  </a:lnTo>
                  <a:lnTo>
                    <a:pt x="3561" y="4474"/>
                  </a:lnTo>
                  <a:lnTo>
                    <a:pt x="3120" y="4033"/>
                  </a:lnTo>
                  <a:cubicBezTo>
                    <a:pt x="2962" y="3876"/>
                    <a:pt x="2962" y="3655"/>
                    <a:pt x="3120" y="3529"/>
                  </a:cubicBezTo>
                  <a:lnTo>
                    <a:pt x="4191" y="2458"/>
                  </a:lnTo>
                  <a:cubicBezTo>
                    <a:pt x="4269" y="2379"/>
                    <a:pt x="4364" y="2340"/>
                    <a:pt x="4455" y="2340"/>
                  </a:cubicBezTo>
                  <a:cubicBezTo>
                    <a:pt x="4545" y="2340"/>
                    <a:pt x="4632" y="2379"/>
                    <a:pt x="4695" y="2458"/>
                  </a:cubicBezTo>
                  <a:lnTo>
                    <a:pt x="5766" y="3529"/>
                  </a:lnTo>
                  <a:cubicBezTo>
                    <a:pt x="5923" y="3687"/>
                    <a:pt x="5923" y="3939"/>
                    <a:pt x="5766" y="4033"/>
                  </a:cubicBezTo>
                  <a:lnTo>
                    <a:pt x="5325" y="4474"/>
                  </a:lnTo>
                  <a:lnTo>
                    <a:pt x="8507" y="4474"/>
                  </a:lnTo>
                  <a:lnTo>
                    <a:pt x="8507" y="1355"/>
                  </a:lnTo>
                  <a:cubicBezTo>
                    <a:pt x="8759" y="1261"/>
                    <a:pt x="8885" y="1009"/>
                    <a:pt x="8885" y="725"/>
                  </a:cubicBezTo>
                  <a:cubicBezTo>
                    <a:pt x="9074" y="347"/>
                    <a:pt x="8696" y="1"/>
                    <a:pt x="8318" y="1"/>
                  </a:cubicBezTo>
                  <a:cubicBezTo>
                    <a:pt x="7908" y="1"/>
                    <a:pt x="7562" y="347"/>
                    <a:pt x="7562" y="725"/>
                  </a:cubicBezTo>
                  <a:cubicBezTo>
                    <a:pt x="7562" y="883"/>
                    <a:pt x="7625" y="1009"/>
                    <a:pt x="7688" y="1135"/>
                  </a:cubicBezTo>
                  <a:lnTo>
                    <a:pt x="6428" y="2143"/>
                  </a:lnTo>
                  <a:lnTo>
                    <a:pt x="5167" y="1135"/>
                  </a:lnTo>
                  <a:cubicBezTo>
                    <a:pt x="5262" y="1009"/>
                    <a:pt x="5293" y="883"/>
                    <a:pt x="5293" y="725"/>
                  </a:cubicBezTo>
                  <a:cubicBezTo>
                    <a:pt x="5293" y="347"/>
                    <a:pt x="4947" y="1"/>
                    <a:pt x="4537" y="1"/>
                  </a:cubicBezTo>
                  <a:cubicBezTo>
                    <a:pt x="4159" y="1"/>
                    <a:pt x="3781" y="347"/>
                    <a:pt x="3781" y="725"/>
                  </a:cubicBezTo>
                  <a:cubicBezTo>
                    <a:pt x="3781" y="883"/>
                    <a:pt x="3844" y="1009"/>
                    <a:pt x="3907" y="1135"/>
                  </a:cubicBezTo>
                  <a:lnTo>
                    <a:pt x="2647" y="2143"/>
                  </a:lnTo>
                  <a:lnTo>
                    <a:pt x="1387" y="1135"/>
                  </a:lnTo>
                  <a:cubicBezTo>
                    <a:pt x="1481" y="1009"/>
                    <a:pt x="1513" y="883"/>
                    <a:pt x="1513" y="725"/>
                  </a:cubicBezTo>
                  <a:cubicBezTo>
                    <a:pt x="1513" y="347"/>
                    <a:pt x="1166" y="1"/>
                    <a:pt x="7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86"/>
            <p:cNvSpPr/>
            <p:nvPr/>
          </p:nvSpPr>
          <p:spPr>
            <a:xfrm>
              <a:off x="-51623775" y="3703775"/>
              <a:ext cx="18125" cy="63825"/>
            </a:xfrm>
            <a:custGeom>
              <a:avLst/>
              <a:gdLst/>
              <a:ahLst/>
              <a:cxnLst/>
              <a:rect l="l" t="t" r="r" b="b"/>
              <a:pathLst>
                <a:path w="725" h="2553" extrusionOk="0">
                  <a:moveTo>
                    <a:pt x="725" y="1"/>
                  </a:moveTo>
                  <a:cubicBezTo>
                    <a:pt x="252" y="190"/>
                    <a:pt x="0" y="726"/>
                    <a:pt x="0" y="1261"/>
                  </a:cubicBezTo>
                  <a:cubicBezTo>
                    <a:pt x="0" y="1797"/>
                    <a:pt x="315" y="2301"/>
                    <a:pt x="725" y="2553"/>
                  </a:cubicBezTo>
                  <a:lnTo>
                    <a:pt x="7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86"/>
            <p:cNvSpPr/>
            <p:nvPr/>
          </p:nvSpPr>
          <p:spPr>
            <a:xfrm>
              <a:off x="-51363075" y="3703000"/>
              <a:ext cx="18925" cy="63825"/>
            </a:xfrm>
            <a:custGeom>
              <a:avLst/>
              <a:gdLst/>
              <a:ahLst/>
              <a:cxnLst/>
              <a:rect l="l" t="t" r="r" b="b"/>
              <a:pathLst>
                <a:path w="757" h="2553" extrusionOk="0">
                  <a:moveTo>
                    <a:pt x="1" y="0"/>
                  </a:moveTo>
                  <a:lnTo>
                    <a:pt x="1" y="2552"/>
                  </a:lnTo>
                  <a:cubicBezTo>
                    <a:pt x="442" y="2269"/>
                    <a:pt x="757" y="1796"/>
                    <a:pt x="757" y="1261"/>
                  </a:cubicBezTo>
                  <a:cubicBezTo>
                    <a:pt x="757" y="757"/>
                    <a:pt x="442" y="221"/>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86"/>
            <p:cNvSpPr/>
            <p:nvPr/>
          </p:nvSpPr>
          <p:spPr>
            <a:xfrm>
              <a:off x="-51586750" y="3716375"/>
              <a:ext cx="207150" cy="89775"/>
            </a:xfrm>
            <a:custGeom>
              <a:avLst/>
              <a:gdLst/>
              <a:ahLst/>
              <a:cxnLst/>
              <a:rect l="l" t="t" r="r" b="b"/>
              <a:pathLst>
                <a:path w="8286" h="3591" extrusionOk="0">
                  <a:moveTo>
                    <a:pt x="2615" y="757"/>
                  </a:moveTo>
                  <a:cubicBezTo>
                    <a:pt x="2804" y="757"/>
                    <a:pt x="2962" y="915"/>
                    <a:pt x="2962" y="1104"/>
                  </a:cubicBezTo>
                  <a:cubicBezTo>
                    <a:pt x="2962" y="1293"/>
                    <a:pt x="2804" y="1450"/>
                    <a:pt x="2615" y="1450"/>
                  </a:cubicBezTo>
                  <a:cubicBezTo>
                    <a:pt x="2394" y="1450"/>
                    <a:pt x="2237" y="1293"/>
                    <a:pt x="2237" y="1104"/>
                  </a:cubicBezTo>
                  <a:cubicBezTo>
                    <a:pt x="2237" y="915"/>
                    <a:pt x="2394" y="757"/>
                    <a:pt x="2615" y="757"/>
                  </a:cubicBezTo>
                  <a:close/>
                  <a:moveTo>
                    <a:pt x="5608" y="757"/>
                  </a:moveTo>
                  <a:cubicBezTo>
                    <a:pt x="5797" y="757"/>
                    <a:pt x="5955" y="915"/>
                    <a:pt x="5955" y="1104"/>
                  </a:cubicBezTo>
                  <a:cubicBezTo>
                    <a:pt x="5955" y="1293"/>
                    <a:pt x="5797" y="1450"/>
                    <a:pt x="5608" y="1450"/>
                  </a:cubicBezTo>
                  <a:cubicBezTo>
                    <a:pt x="5387" y="1450"/>
                    <a:pt x="5230" y="1293"/>
                    <a:pt x="5230" y="1104"/>
                  </a:cubicBezTo>
                  <a:cubicBezTo>
                    <a:pt x="5198" y="915"/>
                    <a:pt x="5387" y="757"/>
                    <a:pt x="5608" y="757"/>
                  </a:cubicBezTo>
                  <a:close/>
                  <a:moveTo>
                    <a:pt x="95" y="1"/>
                  </a:moveTo>
                  <a:lnTo>
                    <a:pt x="95" y="3088"/>
                  </a:lnTo>
                  <a:lnTo>
                    <a:pt x="0" y="3088"/>
                  </a:lnTo>
                  <a:lnTo>
                    <a:pt x="1386" y="3561"/>
                  </a:lnTo>
                  <a:cubicBezTo>
                    <a:pt x="1451" y="3577"/>
                    <a:pt x="1517" y="3585"/>
                    <a:pt x="1581" y="3585"/>
                  </a:cubicBezTo>
                  <a:cubicBezTo>
                    <a:pt x="1764" y="3585"/>
                    <a:pt x="1939" y="3520"/>
                    <a:pt x="2079" y="3404"/>
                  </a:cubicBezTo>
                  <a:cubicBezTo>
                    <a:pt x="2371" y="3112"/>
                    <a:pt x="2737" y="2970"/>
                    <a:pt x="3098" y="2970"/>
                  </a:cubicBezTo>
                  <a:cubicBezTo>
                    <a:pt x="3478" y="2970"/>
                    <a:pt x="3852" y="3128"/>
                    <a:pt x="4127" y="3435"/>
                  </a:cubicBezTo>
                  <a:cubicBezTo>
                    <a:pt x="4415" y="3132"/>
                    <a:pt x="4791" y="2982"/>
                    <a:pt x="5166" y="2982"/>
                  </a:cubicBezTo>
                  <a:cubicBezTo>
                    <a:pt x="5531" y="2982"/>
                    <a:pt x="5895" y="3124"/>
                    <a:pt x="6175" y="3404"/>
                  </a:cubicBezTo>
                  <a:cubicBezTo>
                    <a:pt x="6329" y="3535"/>
                    <a:pt x="6483" y="3591"/>
                    <a:pt x="6658" y="3591"/>
                  </a:cubicBezTo>
                  <a:cubicBezTo>
                    <a:pt x="6734" y="3591"/>
                    <a:pt x="6814" y="3580"/>
                    <a:pt x="6900" y="3561"/>
                  </a:cubicBezTo>
                  <a:lnTo>
                    <a:pt x="8286" y="3088"/>
                  </a:lnTo>
                  <a:lnTo>
                    <a:pt x="828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86"/>
            <p:cNvSpPr/>
            <p:nvPr/>
          </p:nvSpPr>
          <p:spPr>
            <a:xfrm>
              <a:off x="-51497750" y="3666775"/>
              <a:ext cx="26000" cy="26800"/>
            </a:xfrm>
            <a:custGeom>
              <a:avLst/>
              <a:gdLst/>
              <a:ahLst/>
              <a:cxnLst/>
              <a:rect l="l" t="t" r="r" b="b"/>
              <a:pathLst>
                <a:path w="1040" h="1072" extrusionOk="0">
                  <a:moveTo>
                    <a:pt x="536" y="0"/>
                  </a:moveTo>
                  <a:lnTo>
                    <a:pt x="0" y="536"/>
                  </a:lnTo>
                  <a:lnTo>
                    <a:pt x="536" y="1071"/>
                  </a:lnTo>
                  <a:lnTo>
                    <a:pt x="1040" y="536"/>
                  </a:lnTo>
                  <a:lnTo>
                    <a:pt x="53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53" name="Google Shape;9053;p86"/>
          <p:cNvSpPr txBox="1"/>
          <p:nvPr/>
        </p:nvSpPr>
        <p:spPr>
          <a:xfrm>
            <a:off x="849675" y="715988"/>
            <a:ext cx="3482100" cy="4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chemeClr val="tx1">
                    <a:lumMod val="50000"/>
                  </a:schemeClr>
                </a:solidFill>
              </a:rPr>
              <a:t>Help &amp; Support Icons</a:t>
            </a:r>
            <a:endParaRPr sz="2400" dirty="0">
              <a:solidFill>
                <a:schemeClr val="tx1">
                  <a:lumMod val="50000"/>
                </a:schemeClr>
              </a:solidFill>
            </a:endParaRPr>
          </a:p>
        </p:txBody>
      </p:sp>
      <p:sp>
        <p:nvSpPr>
          <p:cNvPr id="9054" name="Google Shape;9054;p86"/>
          <p:cNvSpPr txBox="1"/>
          <p:nvPr/>
        </p:nvSpPr>
        <p:spPr>
          <a:xfrm>
            <a:off x="4858400" y="715988"/>
            <a:ext cx="3482100" cy="4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chemeClr val="tx1">
                    <a:lumMod val="50000"/>
                  </a:schemeClr>
                </a:solidFill>
              </a:rPr>
              <a:t>Avatar Icons</a:t>
            </a:r>
            <a:endParaRPr sz="2400" dirty="0">
              <a:solidFill>
                <a:schemeClr val="tx1">
                  <a:lumMod val="50000"/>
                </a:scheme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9652"/>
        <p:cNvGrpSpPr/>
        <p:nvPr/>
      </p:nvGrpSpPr>
      <p:grpSpPr>
        <a:xfrm>
          <a:off x="0" y="0"/>
          <a:ext cx="0" cy="0"/>
          <a:chOff x="0" y="0"/>
          <a:chExt cx="0" cy="0"/>
        </a:xfrm>
      </p:grpSpPr>
      <p:sp>
        <p:nvSpPr>
          <p:cNvPr id="9653" name="Google Shape;9653;p88"/>
          <p:cNvSpPr/>
          <p:nvPr/>
        </p:nvSpPr>
        <p:spPr>
          <a:xfrm>
            <a:off x="801940" y="1691070"/>
            <a:ext cx="343404" cy="446998"/>
          </a:xfrm>
          <a:custGeom>
            <a:avLst/>
            <a:gdLst/>
            <a:ahLst/>
            <a:cxnLst/>
            <a:rect l="l" t="t" r="r" b="b"/>
            <a:pathLst>
              <a:path w="9295" h="12099" extrusionOk="0">
                <a:moveTo>
                  <a:pt x="4601" y="1"/>
                </a:moveTo>
                <a:cubicBezTo>
                  <a:pt x="3624" y="1"/>
                  <a:pt x="2836" y="788"/>
                  <a:pt x="2836" y="1796"/>
                </a:cubicBezTo>
                <a:cubicBezTo>
                  <a:pt x="2836" y="2647"/>
                  <a:pt x="3467" y="3372"/>
                  <a:pt x="4254" y="3529"/>
                </a:cubicBezTo>
                <a:lnTo>
                  <a:pt x="4254" y="4789"/>
                </a:lnTo>
                <a:cubicBezTo>
                  <a:pt x="3656" y="4033"/>
                  <a:pt x="2742" y="3561"/>
                  <a:pt x="1765" y="3561"/>
                </a:cubicBezTo>
                <a:lnTo>
                  <a:pt x="348" y="3561"/>
                </a:lnTo>
                <a:cubicBezTo>
                  <a:pt x="158" y="3561"/>
                  <a:pt x="1" y="3718"/>
                  <a:pt x="1" y="3907"/>
                </a:cubicBezTo>
                <a:cubicBezTo>
                  <a:pt x="1" y="5671"/>
                  <a:pt x="1450" y="7152"/>
                  <a:pt x="3214" y="7152"/>
                </a:cubicBezTo>
                <a:lnTo>
                  <a:pt x="4286" y="7152"/>
                </a:lnTo>
                <a:lnTo>
                  <a:pt x="4286" y="9988"/>
                </a:lnTo>
                <a:cubicBezTo>
                  <a:pt x="3845" y="9547"/>
                  <a:pt x="3340" y="9231"/>
                  <a:pt x="2805" y="9042"/>
                </a:cubicBezTo>
                <a:cubicBezTo>
                  <a:pt x="2836" y="8885"/>
                  <a:pt x="2868" y="8727"/>
                  <a:pt x="2868" y="8570"/>
                </a:cubicBezTo>
                <a:cubicBezTo>
                  <a:pt x="2868" y="7782"/>
                  <a:pt x="2238" y="7152"/>
                  <a:pt x="1450" y="7152"/>
                </a:cubicBezTo>
                <a:cubicBezTo>
                  <a:pt x="663" y="7152"/>
                  <a:pt x="32" y="7782"/>
                  <a:pt x="32" y="8570"/>
                </a:cubicBezTo>
                <a:cubicBezTo>
                  <a:pt x="32" y="9358"/>
                  <a:pt x="663" y="9988"/>
                  <a:pt x="1450" y="9988"/>
                </a:cubicBezTo>
                <a:cubicBezTo>
                  <a:pt x="1797" y="9988"/>
                  <a:pt x="2112" y="9862"/>
                  <a:pt x="2364" y="9610"/>
                </a:cubicBezTo>
                <a:cubicBezTo>
                  <a:pt x="3183" y="9830"/>
                  <a:pt x="3908" y="10366"/>
                  <a:pt x="4286" y="11122"/>
                </a:cubicBezTo>
                <a:lnTo>
                  <a:pt x="4286" y="11752"/>
                </a:lnTo>
                <a:cubicBezTo>
                  <a:pt x="4286" y="11941"/>
                  <a:pt x="4443" y="12098"/>
                  <a:pt x="4632" y="12098"/>
                </a:cubicBezTo>
                <a:cubicBezTo>
                  <a:pt x="4853" y="12098"/>
                  <a:pt x="5010" y="11941"/>
                  <a:pt x="5010" y="11752"/>
                </a:cubicBezTo>
                <a:lnTo>
                  <a:pt x="5010" y="11342"/>
                </a:lnTo>
                <a:lnTo>
                  <a:pt x="6050" y="11342"/>
                </a:lnTo>
                <a:cubicBezTo>
                  <a:pt x="7846" y="11342"/>
                  <a:pt x="9295" y="9893"/>
                  <a:pt x="9295" y="8129"/>
                </a:cubicBezTo>
                <a:cubicBezTo>
                  <a:pt x="9200" y="7971"/>
                  <a:pt x="9043" y="7814"/>
                  <a:pt x="8854" y="7814"/>
                </a:cubicBezTo>
                <a:lnTo>
                  <a:pt x="7436" y="7814"/>
                </a:lnTo>
                <a:cubicBezTo>
                  <a:pt x="6428" y="7814"/>
                  <a:pt x="5546" y="8286"/>
                  <a:pt x="4947" y="9042"/>
                </a:cubicBezTo>
                <a:lnTo>
                  <a:pt x="4947" y="6837"/>
                </a:lnTo>
                <a:cubicBezTo>
                  <a:pt x="5357" y="6081"/>
                  <a:pt x="6050" y="5545"/>
                  <a:pt x="6901" y="5325"/>
                </a:cubicBezTo>
                <a:cubicBezTo>
                  <a:pt x="7121" y="5545"/>
                  <a:pt x="7436" y="5671"/>
                  <a:pt x="7814" y="5671"/>
                </a:cubicBezTo>
                <a:cubicBezTo>
                  <a:pt x="8602" y="5671"/>
                  <a:pt x="9200" y="5041"/>
                  <a:pt x="9200" y="4254"/>
                </a:cubicBezTo>
                <a:cubicBezTo>
                  <a:pt x="9200" y="3466"/>
                  <a:pt x="8602" y="2836"/>
                  <a:pt x="7814" y="2836"/>
                </a:cubicBezTo>
                <a:cubicBezTo>
                  <a:pt x="7027" y="2836"/>
                  <a:pt x="6396" y="3466"/>
                  <a:pt x="6396" y="4254"/>
                </a:cubicBezTo>
                <a:cubicBezTo>
                  <a:pt x="6396" y="4411"/>
                  <a:pt x="6428" y="4569"/>
                  <a:pt x="6459" y="4726"/>
                </a:cubicBezTo>
                <a:cubicBezTo>
                  <a:pt x="5861" y="4947"/>
                  <a:pt x="5357" y="5262"/>
                  <a:pt x="4947" y="5671"/>
                </a:cubicBezTo>
                <a:lnTo>
                  <a:pt x="4947" y="3529"/>
                </a:lnTo>
                <a:cubicBezTo>
                  <a:pt x="5798" y="3372"/>
                  <a:pt x="6365" y="2615"/>
                  <a:pt x="6365" y="1796"/>
                </a:cubicBezTo>
                <a:cubicBezTo>
                  <a:pt x="6365" y="788"/>
                  <a:pt x="5577" y="1"/>
                  <a:pt x="4601"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54" name="Google Shape;9654;p88"/>
          <p:cNvGrpSpPr/>
          <p:nvPr/>
        </p:nvGrpSpPr>
        <p:grpSpPr>
          <a:xfrm>
            <a:off x="748855" y="2243507"/>
            <a:ext cx="452798" cy="449473"/>
            <a:chOff x="-21322300" y="3693325"/>
            <a:chExt cx="306400" cy="304150"/>
          </a:xfrm>
          <a:solidFill>
            <a:srgbClr val="00B050"/>
          </a:solidFill>
        </p:grpSpPr>
        <p:sp>
          <p:nvSpPr>
            <p:cNvPr id="9655" name="Google Shape;9655;p88"/>
            <p:cNvSpPr/>
            <p:nvPr/>
          </p:nvSpPr>
          <p:spPr>
            <a:xfrm>
              <a:off x="-21142725" y="3868400"/>
              <a:ext cx="111850" cy="69325"/>
            </a:xfrm>
            <a:custGeom>
              <a:avLst/>
              <a:gdLst/>
              <a:ahLst/>
              <a:cxnLst/>
              <a:rect l="l" t="t" r="r" b="b"/>
              <a:pathLst>
                <a:path w="4474" h="2773" extrusionOk="0">
                  <a:moveTo>
                    <a:pt x="4474" y="0"/>
                  </a:moveTo>
                  <a:lnTo>
                    <a:pt x="4474" y="0"/>
                  </a:lnTo>
                  <a:cubicBezTo>
                    <a:pt x="4317" y="189"/>
                    <a:pt x="4159" y="378"/>
                    <a:pt x="4001" y="536"/>
                  </a:cubicBezTo>
                  <a:cubicBezTo>
                    <a:pt x="2899" y="1639"/>
                    <a:pt x="1418" y="2174"/>
                    <a:pt x="0" y="2426"/>
                  </a:cubicBezTo>
                  <a:cubicBezTo>
                    <a:pt x="473" y="2678"/>
                    <a:pt x="945" y="2773"/>
                    <a:pt x="1450" y="2773"/>
                  </a:cubicBezTo>
                  <a:cubicBezTo>
                    <a:pt x="2269" y="2773"/>
                    <a:pt x="3088" y="2458"/>
                    <a:pt x="3749" y="1828"/>
                  </a:cubicBezTo>
                  <a:cubicBezTo>
                    <a:pt x="4254" y="1324"/>
                    <a:pt x="4474" y="662"/>
                    <a:pt x="44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6" name="Google Shape;9656;p88"/>
            <p:cNvSpPr/>
            <p:nvPr/>
          </p:nvSpPr>
          <p:spPr>
            <a:xfrm>
              <a:off x="-21141950" y="3693325"/>
              <a:ext cx="126050" cy="120750"/>
            </a:xfrm>
            <a:custGeom>
              <a:avLst/>
              <a:gdLst/>
              <a:ahLst/>
              <a:cxnLst/>
              <a:rect l="l" t="t" r="r" b="b"/>
              <a:pathLst>
                <a:path w="5042" h="4830" extrusionOk="0">
                  <a:moveTo>
                    <a:pt x="1828" y="1214"/>
                  </a:moveTo>
                  <a:cubicBezTo>
                    <a:pt x="1915" y="1214"/>
                    <a:pt x="2001" y="1254"/>
                    <a:pt x="2080" y="1333"/>
                  </a:cubicBezTo>
                  <a:cubicBezTo>
                    <a:pt x="2238" y="1490"/>
                    <a:pt x="2238" y="1679"/>
                    <a:pt x="2080" y="1837"/>
                  </a:cubicBezTo>
                  <a:cubicBezTo>
                    <a:pt x="2001" y="1915"/>
                    <a:pt x="1915" y="1955"/>
                    <a:pt x="1828" y="1955"/>
                  </a:cubicBezTo>
                  <a:cubicBezTo>
                    <a:pt x="1742" y="1955"/>
                    <a:pt x="1655" y="1915"/>
                    <a:pt x="1576" y="1837"/>
                  </a:cubicBezTo>
                  <a:cubicBezTo>
                    <a:pt x="1419" y="1679"/>
                    <a:pt x="1419" y="1490"/>
                    <a:pt x="1576" y="1333"/>
                  </a:cubicBezTo>
                  <a:cubicBezTo>
                    <a:pt x="1655" y="1254"/>
                    <a:pt x="1742" y="1214"/>
                    <a:pt x="1828" y="1214"/>
                  </a:cubicBezTo>
                  <a:close/>
                  <a:moveTo>
                    <a:pt x="2301" y="0"/>
                  </a:moveTo>
                  <a:cubicBezTo>
                    <a:pt x="1786" y="0"/>
                    <a:pt x="1193" y="72"/>
                    <a:pt x="599" y="230"/>
                  </a:cubicBezTo>
                  <a:cubicBezTo>
                    <a:pt x="1" y="1427"/>
                    <a:pt x="221" y="2908"/>
                    <a:pt x="1230" y="3884"/>
                  </a:cubicBezTo>
                  <a:cubicBezTo>
                    <a:pt x="1797" y="4483"/>
                    <a:pt x="2647" y="4830"/>
                    <a:pt x="3498" y="4830"/>
                  </a:cubicBezTo>
                  <a:cubicBezTo>
                    <a:pt x="3970" y="4830"/>
                    <a:pt x="4443" y="4704"/>
                    <a:pt x="4884" y="4515"/>
                  </a:cubicBezTo>
                  <a:cubicBezTo>
                    <a:pt x="5042" y="3443"/>
                    <a:pt x="5042" y="2498"/>
                    <a:pt x="4947" y="1931"/>
                  </a:cubicBezTo>
                  <a:cubicBezTo>
                    <a:pt x="4884" y="1522"/>
                    <a:pt x="4601" y="1207"/>
                    <a:pt x="4254" y="1081"/>
                  </a:cubicBezTo>
                  <a:cubicBezTo>
                    <a:pt x="4160" y="1049"/>
                    <a:pt x="4065" y="1049"/>
                    <a:pt x="3970" y="1049"/>
                  </a:cubicBezTo>
                  <a:cubicBezTo>
                    <a:pt x="3970" y="955"/>
                    <a:pt x="3939" y="860"/>
                    <a:pt x="3939" y="765"/>
                  </a:cubicBezTo>
                  <a:cubicBezTo>
                    <a:pt x="3813" y="387"/>
                    <a:pt x="3498" y="104"/>
                    <a:pt x="3120" y="72"/>
                  </a:cubicBezTo>
                  <a:cubicBezTo>
                    <a:pt x="2885" y="25"/>
                    <a:pt x="2607" y="0"/>
                    <a:pt x="23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7" name="Google Shape;9657;p88"/>
            <p:cNvSpPr/>
            <p:nvPr/>
          </p:nvSpPr>
          <p:spPr>
            <a:xfrm>
              <a:off x="-21263225" y="3707725"/>
              <a:ext cx="69325" cy="112650"/>
            </a:xfrm>
            <a:custGeom>
              <a:avLst/>
              <a:gdLst/>
              <a:ahLst/>
              <a:cxnLst/>
              <a:rect l="l" t="t" r="r" b="b"/>
              <a:pathLst>
                <a:path w="2773" h="4506" extrusionOk="0">
                  <a:moveTo>
                    <a:pt x="2773" y="0"/>
                  </a:moveTo>
                  <a:cubicBezTo>
                    <a:pt x="2079" y="0"/>
                    <a:pt x="1418" y="252"/>
                    <a:pt x="945" y="757"/>
                  </a:cubicBezTo>
                  <a:cubicBezTo>
                    <a:pt x="347" y="1355"/>
                    <a:pt x="0" y="2174"/>
                    <a:pt x="0" y="3025"/>
                  </a:cubicBezTo>
                  <a:cubicBezTo>
                    <a:pt x="0" y="3560"/>
                    <a:pt x="126" y="4065"/>
                    <a:pt x="347" y="4506"/>
                  </a:cubicBezTo>
                  <a:cubicBezTo>
                    <a:pt x="630" y="3025"/>
                    <a:pt x="1197" y="1513"/>
                    <a:pt x="2205" y="473"/>
                  </a:cubicBezTo>
                  <a:cubicBezTo>
                    <a:pt x="2363" y="315"/>
                    <a:pt x="2552" y="158"/>
                    <a:pt x="27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8" name="Google Shape;9658;p88"/>
            <p:cNvSpPr/>
            <p:nvPr/>
          </p:nvSpPr>
          <p:spPr>
            <a:xfrm>
              <a:off x="-21322300" y="3703775"/>
              <a:ext cx="294600" cy="293700"/>
            </a:xfrm>
            <a:custGeom>
              <a:avLst/>
              <a:gdLst/>
              <a:ahLst/>
              <a:cxnLst/>
              <a:rect l="l" t="t" r="r" b="b"/>
              <a:pathLst>
                <a:path w="11784" h="11748" extrusionOk="0">
                  <a:moveTo>
                    <a:pt x="6604" y="3797"/>
                  </a:moveTo>
                  <a:cubicBezTo>
                    <a:pt x="6773" y="3797"/>
                    <a:pt x="6905" y="3909"/>
                    <a:pt x="6931" y="4065"/>
                  </a:cubicBezTo>
                  <a:cubicBezTo>
                    <a:pt x="7026" y="4254"/>
                    <a:pt x="6900" y="4443"/>
                    <a:pt x="6711" y="4506"/>
                  </a:cubicBezTo>
                  <a:lnTo>
                    <a:pt x="6270" y="4664"/>
                  </a:lnTo>
                  <a:cubicBezTo>
                    <a:pt x="6018" y="4727"/>
                    <a:pt x="5955" y="5042"/>
                    <a:pt x="6112" y="5231"/>
                  </a:cubicBezTo>
                  <a:lnTo>
                    <a:pt x="6490" y="5640"/>
                  </a:lnTo>
                  <a:cubicBezTo>
                    <a:pt x="6575" y="5713"/>
                    <a:pt x="6674" y="5748"/>
                    <a:pt x="6767" y="5748"/>
                  </a:cubicBezTo>
                  <a:cubicBezTo>
                    <a:pt x="6916" y="5748"/>
                    <a:pt x="7050" y="5657"/>
                    <a:pt x="7089" y="5483"/>
                  </a:cubicBezTo>
                  <a:lnTo>
                    <a:pt x="7246" y="5042"/>
                  </a:lnTo>
                  <a:cubicBezTo>
                    <a:pt x="7321" y="4892"/>
                    <a:pt x="7455" y="4802"/>
                    <a:pt x="7586" y="4802"/>
                  </a:cubicBezTo>
                  <a:cubicBezTo>
                    <a:pt x="7620" y="4802"/>
                    <a:pt x="7655" y="4808"/>
                    <a:pt x="7687" y="4821"/>
                  </a:cubicBezTo>
                  <a:cubicBezTo>
                    <a:pt x="7908" y="4884"/>
                    <a:pt x="8002" y="5073"/>
                    <a:pt x="7971" y="5262"/>
                  </a:cubicBezTo>
                  <a:lnTo>
                    <a:pt x="7813" y="5703"/>
                  </a:lnTo>
                  <a:cubicBezTo>
                    <a:pt x="7655" y="6177"/>
                    <a:pt x="7212" y="6453"/>
                    <a:pt x="6764" y="6453"/>
                  </a:cubicBezTo>
                  <a:cubicBezTo>
                    <a:pt x="6498" y="6453"/>
                    <a:pt x="6229" y="6356"/>
                    <a:pt x="6018" y="6144"/>
                  </a:cubicBezTo>
                  <a:lnTo>
                    <a:pt x="5640" y="5766"/>
                  </a:lnTo>
                  <a:cubicBezTo>
                    <a:pt x="5073" y="5199"/>
                    <a:pt x="5293" y="4223"/>
                    <a:pt x="6081" y="3971"/>
                  </a:cubicBezTo>
                  <a:lnTo>
                    <a:pt x="6490" y="3813"/>
                  </a:lnTo>
                  <a:cubicBezTo>
                    <a:pt x="6529" y="3802"/>
                    <a:pt x="6567" y="3797"/>
                    <a:pt x="6604" y="3797"/>
                  </a:cubicBezTo>
                  <a:close/>
                  <a:moveTo>
                    <a:pt x="6900" y="1"/>
                  </a:moveTo>
                  <a:lnTo>
                    <a:pt x="6900" y="1"/>
                  </a:lnTo>
                  <a:cubicBezTo>
                    <a:pt x="6238" y="253"/>
                    <a:pt x="5608" y="600"/>
                    <a:pt x="5136" y="1104"/>
                  </a:cubicBezTo>
                  <a:cubicBezTo>
                    <a:pt x="3434" y="2805"/>
                    <a:pt x="3088" y="6176"/>
                    <a:pt x="3088" y="7657"/>
                  </a:cubicBezTo>
                  <a:cubicBezTo>
                    <a:pt x="2726" y="7476"/>
                    <a:pt x="2328" y="7387"/>
                    <a:pt x="1930" y="7387"/>
                  </a:cubicBezTo>
                  <a:cubicBezTo>
                    <a:pt x="1287" y="7387"/>
                    <a:pt x="644" y="7619"/>
                    <a:pt x="158" y="8066"/>
                  </a:cubicBezTo>
                  <a:cubicBezTo>
                    <a:pt x="0" y="8224"/>
                    <a:pt x="32" y="8539"/>
                    <a:pt x="252" y="8665"/>
                  </a:cubicBezTo>
                  <a:cubicBezTo>
                    <a:pt x="1449" y="9295"/>
                    <a:pt x="2489" y="10334"/>
                    <a:pt x="3119" y="11532"/>
                  </a:cubicBezTo>
                  <a:cubicBezTo>
                    <a:pt x="3191" y="11676"/>
                    <a:pt x="3304" y="11748"/>
                    <a:pt x="3429" y="11748"/>
                  </a:cubicBezTo>
                  <a:cubicBezTo>
                    <a:pt x="3523" y="11748"/>
                    <a:pt x="3623" y="11707"/>
                    <a:pt x="3718" y="11626"/>
                  </a:cubicBezTo>
                  <a:cubicBezTo>
                    <a:pt x="4505" y="10839"/>
                    <a:pt x="4663" y="9641"/>
                    <a:pt x="4127" y="8696"/>
                  </a:cubicBezTo>
                  <a:lnTo>
                    <a:pt x="4190" y="8696"/>
                  </a:lnTo>
                  <a:cubicBezTo>
                    <a:pt x="5640" y="8696"/>
                    <a:pt x="8979" y="8350"/>
                    <a:pt x="10680" y="6648"/>
                  </a:cubicBezTo>
                  <a:cubicBezTo>
                    <a:pt x="11184" y="6144"/>
                    <a:pt x="11531" y="5514"/>
                    <a:pt x="11783" y="4853"/>
                  </a:cubicBezTo>
                  <a:lnTo>
                    <a:pt x="11783" y="4853"/>
                  </a:lnTo>
                  <a:cubicBezTo>
                    <a:pt x="11374" y="4979"/>
                    <a:pt x="11027" y="5042"/>
                    <a:pt x="10649" y="5042"/>
                  </a:cubicBezTo>
                  <a:cubicBezTo>
                    <a:pt x="9578" y="5042"/>
                    <a:pt x="8601" y="4664"/>
                    <a:pt x="7876" y="3908"/>
                  </a:cubicBezTo>
                  <a:cubicBezTo>
                    <a:pt x="6805" y="2836"/>
                    <a:pt x="6490" y="1356"/>
                    <a:pt x="69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59" name="Google Shape;9659;p88"/>
          <p:cNvGrpSpPr/>
          <p:nvPr/>
        </p:nvGrpSpPr>
        <p:grpSpPr>
          <a:xfrm>
            <a:off x="748263" y="2810244"/>
            <a:ext cx="453980" cy="422540"/>
            <a:chOff x="-21322300" y="4077125"/>
            <a:chExt cx="307200" cy="285925"/>
          </a:xfrm>
          <a:solidFill>
            <a:srgbClr val="00B050"/>
          </a:solidFill>
        </p:grpSpPr>
        <p:sp>
          <p:nvSpPr>
            <p:cNvPr id="9660" name="Google Shape;9660;p88"/>
            <p:cNvSpPr/>
            <p:nvPr/>
          </p:nvSpPr>
          <p:spPr>
            <a:xfrm>
              <a:off x="-21177375" y="4077125"/>
              <a:ext cx="17350" cy="52800"/>
            </a:xfrm>
            <a:custGeom>
              <a:avLst/>
              <a:gdLst/>
              <a:ahLst/>
              <a:cxnLst/>
              <a:rect l="l" t="t" r="r" b="b"/>
              <a:pathLst>
                <a:path w="694" h="2112" extrusionOk="0">
                  <a:moveTo>
                    <a:pt x="347" y="0"/>
                  </a:moveTo>
                  <a:cubicBezTo>
                    <a:pt x="158" y="0"/>
                    <a:pt x="0" y="158"/>
                    <a:pt x="0" y="347"/>
                  </a:cubicBezTo>
                  <a:lnTo>
                    <a:pt x="0" y="1764"/>
                  </a:lnTo>
                  <a:cubicBezTo>
                    <a:pt x="0" y="1953"/>
                    <a:pt x="158" y="2111"/>
                    <a:pt x="347" y="2111"/>
                  </a:cubicBezTo>
                  <a:cubicBezTo>
                    <a:pt x="536" y="2111"/>
                    <a:pt x="693" y="1953"/>
                    <a:pt x="693" y="1764"/>
                  </a:cubicBez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1" name="Google Shape;9661;p88"/>
            <p:cNvSpPr/>
            <p:nvPr/>
          </p:nvSpPr>
          <p:spPr>
            <a:xfrm>
              <a:off x="-21279775" y="4117475"/>
              <a:ext cx="46500" cy="44525"/>
            </a:xfrm>
            <a:custGeom>
              <a:avLst/>
              <a:gdLst/>
              <a:ahLst/>
              <a:cxnLst/>
              <a:rect l="l" t="t" r="r" b="b"/>
              <a:pathLst>
                <a:path w="1860" h="1781" extrusionOk="0">
                  <a:moveTo>
                    <a:pt x="410" y="1"/>
                  </a:moveTo>
                  <a:cubicBezTo>
                    <a:pt x="323" y="1"/>
                    <a:pt x="237" y="40"/>
                    <a:pt x="158" y="119"/>
                  </a:cubicBezTo>
                  <a:cubicBezTo>
                    <a:pt x="0" y="276"/>
                    <a:pt x="0" y="466"/>
                    <a:pt x="158" y="623"/>
                  </a:cubicBezTo>
                  <a:lnTo>
                    <a:pt x="1166" y="1663"/>
                  </a:lnTo>
                  <a:cubicBezTo>
                    <a:pt x="1261" y="1741"/>
                    <a:pt x="1355" y="1781"/>
                    <a:pt x="1446" y="1781"/>
                  </a:cubicBezTo>
                  <a:cubicBezTo>
                    <a:pt x="1536" y="1781"/>
                    <a:pt x="1623" y="1741"/>
                    <a:pt x="1702" y="1663"/>
                  </a:cubicBezTo>
                  <a:cubicBezTo>
                    <a:pt x="1859" y="1505"/>
                    <a:pt x="1859" y="1285"/>
                    <a:pt x="1702" y="1127"/>
                  </a:cubicBezTo>
                  <a:lnTo>
                    <a:pt x="662" y="119"/>
                  </a:lnTo>
                  <a:cubicBezTo>
                    <a:pt x="583" y="40"/>
                    <a:pt x="497" y="1"/>
                    <a:pt x="4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2" name="Google Shape;9662;p88"/>
            <p:cNvSpPr/>
            <p:nvPr/>
          </p:nvSpPr>
          <p:spPr>
            <a:xfrm>
              <a:off x="-21103350" y="4117475"/>
              <a:ext cx="45700" cy="44525"/>
            </a:xfrm>
            <a:custGeom>
              <a:avLst/>
              <a:gdLst/>
              <a:ahLst/>
              <a:cxnLst/>
              <a:rect l="l" t="t" r="r" b="b"/>
              <a:pathLst>
                <a:path w="1828" h="1781" extrusionOk="0">
                  <a:moveTo>
                    <a:pt x="1418" y="1"/>
                  </a:moveTo>
                  <a:cubicBezTo>
                    <a:pt x="1332" y="1"/>
                    <a:pt x="1245" y="40"/>
                    <a:pt x="1166" y="119"/>
                  </a:cubicBezTo>
                  <a:lnTo>
                    <a:pt x="158" y="1127"/>
                  </a:lnTo>
                  <a:cubicBezTo>
                    <a:pt x="1" y="1285"/>
                    <a:pt x="1" y="1474"/>
                    <a:pt x="158" y="1663"/>
                  </a:cubicBezTo>
                  <a:cubicBezTo>
                    <a:pt x="237" y="1741"/>
                    <a:pt x="331" y="1781"/>
                    <a:pt x="422" y="1781"/>
                  </a:cubicBezTo>
                  <a:cubicBezTo>
                    <a:pt x="513" y="1781"/>
                    <a:pt x="599" y="1741"/>
                    <a:pt x="662" y="1663"/>
                  </a:cubicBezTo>
                  <a:lnTo>
                    <a:pt x="1670" y="623"/>
                  </a:lnTo>
                  <a:cubicBezTo>
                    <a:pt x="1828" y="466"/>
                    <a:pt x="1828" y="276"/>
                    <a:pt x="1670" y="119"/>
                  </a:cubicBezTo>
                  <a:cubicBezTo>
                    <a:pt x="1592" y="40"/>
                    <a:pt x="1505" y="1"/>
                    <a:pt x="1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3" name="Google Shape;9663;p88"/>
            <p:cNvSpPr/>
            <p:nvPr/>
          </p:nvSpPr>
          <p:spPr>
            <a:xfrm>
              <a:off x="-21137225" y="4103750"/>
              <a:ext cx="27600" cy="34975"/>
            </a:xfrm>
            <a:custGeom>
              <a:avLst/>
              <a:gdLst/>
              <a:ahLst/>
              <a:cxnLst/>
              <a:rect l="l" t="t" r="r" b="b"/>
              <a:pathLst>
                <a:path w="1104" h="1399" extrusionOk="0">
                  <a:moveTo>
                    <a:pt x="670" y="1"/>
                  </a:moveTo>
                  <a:cubicBezTo>
                    <a:pt x="536" y="1"/>
                    <a:pt x="417" y="89"/>
                    <a:pt x="347" y="227"/>
                  </a:cubicBezTo>
                  <a:lnTo>
                    <a:pt x="95" y="888"/>
                  </a:lnTo>
                  <a:cubicBezTo>
                    <a:pt x="1" y="1109"/>
                    <a:pt x="127" y="1298"/>
                    <a:pt x="284" y="1361"/>
                  </a:cubicBezTo>
                  <a:cubicBezTo>
                    <a:pt x="335" y="1386"/>
                    <a:pt x="386" y="1398"/>
                    <a:pt x="435" y="1398"/>
                  </a:cubicBezTo>
                  <a:cubicBezTo>
                    <a:pt x="568" y="1398"/>
                    <a:pt x="688" y="1310"/>
                    <a:pt x="757" y="1172"/>
                  </a:cubicBezTo>
                  <a:lnTo>
                    <a:pt x="1041" y="510"/>
                  </a:lnTo>
                  <a:cubicBezTo>
                    <a:pt x="1104" y="321"/>
                    <a:pt x="1041" y="101"/>
                    <a:pt x="820" y="38"/>
                  </a:cubicBezTo>
                  <a:cubicBezTo>
                    <a:pt x="769" y="13"/>
                    <a:pt x="719" y="1"/>
                    <a:pt x="6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4" name="Google Shape;9664;p88"/>
            <p:cNvSpPr/>
            <p:nvPr/>
          </p:nvSpPr>
          <p:spPr>
            <a:xfrm>
              <a:off x="-21227800" y="4103750"/>
              <a:ext cx="27600" cy="34975"/>
            </a:xfrm>
            <a:custGeom>
              <a:avLst/>
              <a:gdLst/>
              <a:ahLst/>
              <a:cxnLst/>
              <a:rect l="l" t="t" r="r" b="b"/>
              <a:pathLst>
                <a:path w="1104" h="1399" extrusionOk="0">
                  <a:moveTo>
                    <a:pt x="434" y="1"/>
                  </a:moveTo>
                  <a:cubicBezTo>
                    <a:pt x="386" y="1"/>
                    <a:pt x="335" y="13"/>
                    <a:pt x="284" y="38"/>
                  </a:cubicBezTo>
                  <a:cubicBezTo>
                    <a:pt x="95" y="101"/>
                    <a:pt x="1" y="321"/>
                    <a:pt x="95" y="510"/>
                  </a:cubicBezTo>
                  <a:lnTo>
                    <a:pt x="347" y="1172"/>
                  </a:lnTo>
                  <a:cubicBezTo>
                    <a:pt x="417" y="1310"/>
                    <a:pt x="536" y="1398"/>
                    <a:pt x="670" y="1398"/>
                  </a:cubicBezTo>
                  <a:cubicBezTo>
                    <a:pt x="719" y="1398"/>
                    <a:pt x="769" y="1386"/>
                    <a:pt x="820" y="1361"/>
                  </a:cubicBezTo>
                  <a:cubicBezTo>
                    <a:pt x="1040" y="1298"/>
                    <a:pt x="1103" y="1109"/>
                    <a:pt x="1040" y="888"/>
                  </a:cubicBezTo>
                  <a:lnTo>
                    <a:pt x="757" y="227"/>
                  </a:lnTo>
                  <a:cubicBezTo>
                    <a:pt x="688" y="89"/>
                    <a:pt x="568" y="1"/>
                    <a:pt x="4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5" name="Google Shape;9665;p88"/>
            <p:cNvSpPr/>
            <p:nvPr/>
          </p:nvSpPr>
          <p:spPr>
            <a:xfrm>
              <a:off x="-21319950" y="4219675"/>
              <a:ext cx="53600" cy="18150"/>
            </a:xfrm>
            <a:custGeom>
              <a:avLst/>
              <a:gdLst/>
              <a:ahLst/>
              <a:cxnLst/>
              <a:rect l="l" t="t" r="r" b="b"/>
              <a:pathLst>
                <a:path w="2144" h="726" extrusionOk="0">
                  <a:moveTo>
                    <a:pt x="347" y="1"/>
                  </a:moveTo>
                  <a:cubicBezTo>
                    <a:pt x="158" y="1"/>
                    <a:pt x="1" y="158"/>
                    <a:pt x="1" y="347"/>
                  </a:cubicBezTo>
                  <a:cubicBezTo>
                    <a:pt x="1" y="568"/>
                    <a:pt x="158" y="725"/>
                    <a:pt x="347" y="725"/>
                  </a:cubicBezTo>
                  <a:lnTo>
                    <a:pt x="1797" y="725"/>
                  </a:lnTo>
                  <a:cubicBezTo>
                    <a:pt x="1986" y="725"/>
                    <a:pt x="2143" y="568"/>
                    <a:pt x="2143" y="347"/>
                  </a:cubicBezTo>
                  <a:cubicBezTo>
                    <a:pt x="2143" y="158"/>
                    <a:pt x="1986" y="1"/>
                    <a:pt x="17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6" name="Google Shape;9666;p88"/>
            <p:cNvSpPr/>
            <p:nvPr/>
          </p:nvSpPr>
          <p:spPr>
            <a:xfrm>
              <a:off x="-21070275" y="4219675"/>
              <a:ext cx="54375" cy="18150"/>
            </a:xfrm>
            <a:custGeom>
              <a:avLst/>
              <a:gdLst/>
              <a:ahLst/>
              <a:cxnLst/>
              <a:rect l="l" t="t" r="r" b="b"/>
              <a:pathLst>
                <a:path w="2175" h="726" extrusionOk="0">
                  <a:moveTo>
                    <a:pt x="347" y="1"/>
                  </a:moveTo>
                  <a:cubicBezTo>
                    <a:pt x="158" y="1"/>
                    <a:pt x="1" y="158"/>
                    <a:pt x="1" y="347"/>
                  </a:cubicBezTo>
                  <a:cubicBezTo>
                    <a:pt x="1" y="568"/>
                    <a:pt x="158" y="725"/>
                    <a:pt x="347" y="725"/>
                  </a:cubicBezTo>
                  <a:lnTo>
                    <a:pt x="1828" y="725"/>
                  </a:lnTo>
                  <a:cubicBezTo>
                    <a:pt x="2017" y="725"/>
                    <a:pt x="2175" y="568"/>
                    <a:pt x="2175" y="347"/>
                  </a:cubicBezTo>
                  <a:cubicBezTo>
                    <a:pt x="2175" y="158"/>
                    <a:pt x="2017" y="1"/>
                    <a:pt x="182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7" name="Google Shape;9667;p88"/>
            <p:cNvSpPr/>
            <p:nvPr/>
          </p:nvSpPr>
          <p:spPr>
            <a:xfrm>
              <a:off x="-21078925" y="4171825"/>
              <a:ext cx="37025" cy="25175"/>
            </a:xfrm>
            <a:custGeom>
              <a:avLst/>
              <a:gdLst/>
              <a:ahLst/>
              <a:cxnLst/>
              <a:rect l="l" t="t" r="r" b="b"/>
              <a:pathLst>
                <a:path w="1481" h="1007" extrusionOk="0">
                  <a:moveTo>
                    <a:pt x="1086" y="1"/>
                  </a:moveTo>
                  <a:cubicBezTo>
                    <a:pt x="1040" y="1"/>
                    <a:pt x="993" y="9"/>
                    <a:pt x="945" y="24"/>
                  </a:cubicBezTo>
                  <a:lnTo>
                    <a:pt x="284" y="308"/>
                  </a:lnTo>
                  <a:cubicBezTo>
                    <a:pt x="63" y="371"/>
                    <a:pt x="0" y="623"/>
                    <a:pt x="63" y="780"/>
                  </a:cubicBezTo>
                  <a:cubicBezTo>
                    <a:pt x="132" y="919"/>
                    <a:pt x="252" y="1006"/>
                    <a:pt x="386" y="1006"/>
                  </a:cubicBezTo>
                  <a:cubicBezTo>
                    <a:pt x="435" y="1006"/>
                    <a:pt x="485" y="995"/>
                    <a:pt x="536" y="969"/>
                  </a:cubicBezTo>
                  <a:lnTo>
                    <a:pt x="1229" y="686"/>
                  </a:lnTo>
                  <a:cubicBezTo>
                    <a:pt x="1418" y="623"/>
                    <a:pt x="1481" y="434"/>
                    <a:pt x="1418" y="213"/>
                  </a:cubicBezTo>
                  <a:cubicBezTo>
                    <a:pt x="1347" y="72"/>
                    <a:pt x="1223" y="1"/>
                    <a:pt x="10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8" name="Google Shape;9668;p88"/>
            <p:cNvSpPr/>
            <p:nvPr/>
          </p:nvSpPr>
          <p:spPr>
            <a:xfrm>
              <a:off x="-21294750" y="4172625"/>
              <a:ext cx="37850" cy="25150"/>
            </a:xfrm>
            <a:custGeom>
              <a:avLst/>
              <a:gdLst/>
              <a:ahLst/>
              <a:cxnLst/>
              <a:rect l="l" t="t" r="r" b="b"/>
              <a:pathLst>
                <a:path w="1514" h="1006" extrusionOk="0">
                  <a:moveTo>
                    <a:pt x="414" y="1"/>
                  </a:moveTo>
                  <a:cubicBezTo>
                    <a:pt x="263" y="1"/>
                    <a:pt x="143" y="77"/>
                    <a:pt x="95" y="244"/>
                  </a:cubicBezTo>
                  <a:cubicBezTo>
                    <a:pt x="1" y="402"/>
                    <a:pt x="127" y="622"/>
                    <a:pt x="284" y="717"/>
                  </a:cubicBezTo>
                  <a:lnTo>
                    <a:pt x="946" y="969"/>
                  </a:lnTo>
                  <a:cubicBezTo>
                    <a:pt x="997" y="994"/>
                    <a:pt x="1050" y="1006"/>
                    <a:pt x="1101" y="1006"/>
                  </a:cubicBezTo>
                  <a:cubicBezTo>
                    <a:pt x="1242" y="1006"/>
                    <a:pt x="1372" y="918"/>
                    <a:pt x="1419" y="780"/>
                  </a:cubicBezTo>
                  <a:cubicBezTo>
                    <a:pt x="1513" y="591"/>
                    <a:pt x="1419" y="402"/>
                    <a:pt x="1230" y="307"/>
                  </a:cubicBezTo>
                  <a:lnTo>
                    <a:pt x="568" y="24"/>
                  </a:lnTo>
                  <a:cubicBezTo>
                    <a:pt x="514" y="8"/>
                    <a:pt x="463" y="1"/>
                    <a:pt x="4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9" name="Google Shape;9669;p88"/>
            <p:cNvSpPr/>
            <p:nvPr/>
          </p:nvSpPr>
          <p:spPr>
            <a:xfrm>
              <a:off x="-21321525" y="4328375"/>
              <a:ext cx="306425" cy="34675"/>
            </a:xfrm>
            <a:custGeom>
              <a:avLst/>
              <a:gdLst/>
              <a:ahLst/>
              <a:cxnLst/>
              <a:rect l="l" t="t" r="r" b="b"/>
              <a:pathLst>
                <a:path w="12257" h="1387" extrusionOk="0">
                  <a:moveTo>
                    <a:pt x="1844" y="0"/>
                  </a:moveTo>
                  <a:cubicBezTo>
                    <a:pt x="1403" y="0"/>
                    <a:pt x="962" y="126"/>
                    <a:pt x="568" y="378"/>
                  </a:cubicBezTo>
                  <a:cubicBezTo>
                    <a:pt x="473" y="410"/>
                    <a:pt x="379" y="504"/>
                    <a:pt x="284" y="536"/>
                  </a:cubicBezTo>
                  <a:cubicBezTo>
                    <a:pt x="95" y="630"/>
                    <a:pt x="1" y="819"/>
                    <a:pt x="95" y="1008"/>
                  </a:cubicBezTo>
                  <a:cubicBezTo>
                    <a:pt x="141" y="1147"/>
                    <a:pt x="272" y="1234"/>
                    <a:pt x="413" y="1234"/>
                  </a:cubicBezTo>
                  <a:cubicBezTo>
                    <a:pt x="464" y="1234"/>
                    <a:pt x="517" y="1223"/>
                    <a:pt x="568" y="1197"/>
                  </a:cubicBezTo>
                  <a:cubicBezTo>
                    <a:pt x="725" y="1166"/>
                    <a:pt x="883" y="1103"/>
                    <a:pt x="1009" y="1008"/>
                  </a:cubicBezTo>
                  <a:cubicBezTo>
                    <a:pt x="1261" y="835"/>
                    <a:pt x="1560" y="748"/>
                    <a:pt x="1863" y="748"/>
                  </a:cubicBezTo>
                  <a:cubicBezTo>
                    <a:pt x="2167" y="748"/>
                    <a:pt x="2474" y="835"/>
                    <a:pt x="2742" y="1008"/>
                  </a:cubicBezTo>
                  <a:cubicBezTo>
                    <a:pt x="3135" y="1260"/>
                    <a:pt x="3577" y="1386"/>
                    <a:pt x="4014" y="1386"/>
                  </a:cubicBezTo>
                  <a:cubicBezTo>
                    <a:pt x="4451" y="1386"/>
                    <a:pt x="4884" y="1260"/>
                    <a:pt x="5262" y="1008"/>
                  </a:cubicBezTo>
                  <a:cubicBezTo>
                    <a:pt x="5514" y="835"/>
                    <a:pt x="5813" y="748"/>
                    <a:pt x="6117" y="748"/>
                  </a:cubicBezTo>
                  <a:cubicBezTo>
                    <a:pt x="6420" y="748"/>
                    <a:pt x="6727" y="835"/>
                    <a:pt x="6995" y="1008"/>
                  </a:cubicBezTo>
                  <a:cubicBezTo>
                    <a:pt x="7389" y="1260"/>
                    <a:pt x="7830" y="1386"/>
                    <a:pt x="8267" y="1386"/>
                  </a:cubicBezTo>
                  <a:cubicBezTo>
                    <a:pt x="8704" y="1386"/>
                    <a:pt x="9137" y="1260"/>
                    <a:pt x="9515" y="1008"/>
                  </a:cubicBezTo>
                  <a:cubicBezTo>
                    <a:pt x="9767" y="835"/>
                    <a:pt x="10067" y="748"/>
                    <a:pt x="10374" y="748"/>
                  </a:cubicBezTo>
                  <a:cubicBezTo>
                    <a:pt x="10681" y="748"/>
                    <a:pt x="10996" y="835"/>
                    <a:pt x="11279" y="1008"/>
                  </a:cubicBezTo>
                  <a:cubicBezTo>
                    <a:pt x="11437" y="1103"/>
                    <a:pt x="11563" y="1166"/>
                    <a:pt x="11721" y="1260"/>
                  </a:cubicBezTo>
                  <a:cubicBezTo>
                    <a:pt x="11766" y="1276"/>
                    <a:pt x="11812" y="1284"/>
                    <a:pt x="11857" y="1284"/>
                  </a:cubicBezTo>
                  <a:cubicBezTo>
                    <a:pt x="11996" y="1284"/>
                    <a:pt x="12122" y="1207"/>
                    <a:pt x="12193" y="1040"/>
                  </a:cubicBezTo>
                  <a:cubicBezTo>
                    <a:pt x="12256" y="819"/>
                    <a:pt x="12193" y="567"/>
                    <a:pt x="11973" y="536"/>
                  </a:cubicBezTo>
                  <a:cubicBezTo>
                    <a:pt x="11878" y="504"/>
                    <a:pt x="11784" y="473"/>
                    <a:pt x="11658" y="378"/>
                  </a:cubicBezTo>
                  <a:cubicBezTo>
                    <a:pt x="11264" y="126"/>
                    <a:pt x="10823" y="0"/>
                    <a:pt x="10382" y="0"/>
                  </a:cubicBezTo>
                  <a:cubicBezTo>
                    <a:pt x="9941" y="0"/>
                    <a:pt x="9499" y="126"/>
                    <a:pt x="9106" y="378"/>
                  </a:cubicBezTo>
                  <a:cubicBezTo>
                    <a:pt x="8854" y="552"/>
                    <a:pt x="8546" y="638"/>
                    <a:pt x="8239" y="638"/>
                  </a:cubicBezTo>
                  <a:cubicBezTo>
                    <a:pt x="7932" y="638"/>
                    <a:pt x="7625" y="552"/>
                    <a:pt x="7373" y="378"/>
                  </a:cubicBezTo>
                  <a:cubicBezTo>
                    <a:pt x="6979" y="126"/>
                    <a:pt x="6538" y="0"/>
                    <a:pt x="6101" y="0"/>
                  </a:cubicBezTo>
                  <a:cubicBezTo>
                    <a:pt x="5664" y="0"/>
                    <a:pt x="5231" y="126"/>
                    <a:pt x="4852" y="378"/>
                  </a:cubicBezTo>
                  <a:cubicBezTo>
                    <a:pt x="4600" y="552"/>
                    <a:pt x="4293" y="638"/>
                    <a:pt x="3986" y="638"/>
                  </a:cubicBezTo>
                  <a:cubicBezTo>
                    <a:pt x="3679" y="638"/>
                    <a:pt x="3372" y="552"/>
                    <a:pt x="3120" y="378"/>
                  </a:cubicBezTo>
                  <a:cubicBezTo>
                    <a:pt x="2726" y="126"/>
                    <a:pt x="2285" y="0"/>
                    <a:pt x="18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0" name="Google Shape;9670;p88"/>
            <p:cNvSpPr/>
            <p:nvPr/>
          </p:nvSpPr>
          <p:spPr>
            <a:xfrm>
              <a:off x="-21321525" y="4292150"/>
              <a:ext cx="306425" cy="34675"/>
            </a:xfrm>
            <a:custGeom>
              <a:avLst/>
              <a:gdLst/>
              <a:ahLst/>
              <a:cxnLst/>
              <a:rect l="l" t="t" r="r" b="b"/>
              <a:pathLst>
                <a:path w="12257" h="1387" extrusionOk="0">
                  <a:moveTo>
                    <a:pt x="1844" y="0"/>
                  </a:moveTo>
                  <a:cubicBezTo>
                    <a:pt x="1403" y="0"/>
                    <a:pt x="962" y="126"/>
                    <a:pt x="568" y="378"/>
                  </a:cubicBezTo>
                  <a:cubicBezTo>
                    <a:pt x="473" y="410"/>
                    <a:pt x="379" y="504"/>
                    <a:pt x="284" y="536"/>
                  </a:cubicBezTo>
                  <a:cubicBezTo>
                    <a:pt x="95" y="599"/>
                    <a:pt x="1" y="819"/>
                    <a:pt x="95" y="1008"/>
                  </a:cubicBezTo>
                  <a:cubicBezTo>
                    <a:pt x="141" y="1147"/>
                    <a:pt x="272" y="1234"/>
                    <a:pt x="413" y="1234"/>
                  </a:cubicBezTo>
                  <a:cubicBezTo>
                    <a:pt x="464" y="1234"/>
                    <a:pt x="517" y="1223"/>
                    <a:pt x="568" y="1197"/>
                  </a:cubicBezTo>
                  <a:cubicBezTo>
                    <a:pt x="725" y="1166"/>
                    <a:pt x="883" y="1071"/>
                    <a:pt x="1009" y="1008"/>
                  </a:cubicBezTo>
                  <a:cubicBezTo>
                    <a:pt x="1261" y="835"/>
                    <a:pt x="1560" y="748"/>
                    <a:pt x="1863" y="748"/>
                  </a:cubicBezTo>
                  <a:cubicBezTo>
                    <a:pt x="2167" y="748"/>
                    <a:pt x="2474" y="835"/>
                    <a:pt x="2742" y="1008"/>
                  </a:cubicBezTo>
                  <a:cubicBezTo>
                    <a:pt x="3135" y="1260"/>
                    <a:pt x="3577" y="1386"/>
                    <a:pt x="4014" y="1386"/>
                  </a:cubicBezTo>
                  <a:cubicBezTo>
                    <a:pt x="4451" y="1386"/>
                    <a:pt x="4884" y="1260"/>
                    <a:pt x="5262" y="1008"/>
                  </a:cubicBezTo>
                  <a:cubicBezTo>
                    <a:pt x="5514" y="835"/>
                    <a:pt x="5813" y="748"/>
                    <a:pt x="6117" y="748"/>
                  </a:cubicBezTo>
                  <a:cubicBezTo>
                    <a:pt x="6420" y="748"/>
                    <a:pt x="6727" y="835"/>
                    <a:pt x="6995" y="1008"/>
                  </a:cubicBezTo>
                  <a:cubicBezTo>
                    <a:pt x="7389" y="1260"/>
                    <a:pt x="7830" y="1386"/>
                    <a:pt x="8267" y="1386"/>
                  </a:cubicBezTo>
                  <a:cubicBezTo>
                    <a:pt x="8704" y="1386"/>
                    <a:pt x="9137" y="1260"/>
                    <a:pt x="9515" y="1008"/>
                  </a:cubicBezTo>
                  <a:cubicBezTo>
                    <a:pt x="9767" y="835"/>
                    <a:pt x="10067" y="748"/>
                    <a:pt x="10374" y="748"/>
                  </a:cubicBezTo>
                  <a:cubicBezTo>
                    <a:pt x="10681" y="748"/>
                    <a:pt x="10996" y="835"/>
                    <a:pt x="11279" y="1008"/>
                  </a:cubicBezTo>
                  <a:cubicBezTo>
                    <a:pt x="11437" y="1071"/>
                    <a:pt x="11563" y="1166"/>
                    <a:pt x="11721" y="1229"/>
                  </a:cubicBezTo>
                  <a:cubicBezTo>
                    <a:pt x="11771" y="1254"/>
                    <a:pt x="11822" y="1266"/>
                    <a:pt x="11871" y="1266"/>
                  </a:cubicBezTo>
                  <a:cubicBezTo>
                    <a:pt x="12004" y="1266"/>
                    <a:pt x="12124" y="1178"/>
                    <a:pt x="12193" y="1040"/>
                  </a:cubicBezTo>
                  <a:cubicBezTo>
                    <a:pt x="12256" y="819"/>
                    <a:pt x="12193" y="599"/>
                    <a:pt x="11973" y="536"/>
                  </a:cubicBezTo>
                  <a:cubicBezTo>
                    <a:pt x="11878" y="504"/>
                    <a:pt x="11784" y="441"/>
                    <a:pt x="11658" y="378"/>
                  </a:cubicBezTo>
                  <a:cubicBezTo>
                    <a:pt x="11264" y="126"/>
                    <a:pt x="10823" y="0"/>
                    <a:pt x="10382" y="0"/>
                  </a:cubicBezTo>
                  <a:cubicBezTo>
                    <a:pt x="9941" y="0"/>
                    <a:pt x="9499" y="126"/>
                    <a:pt x="9106" y="378"/>
                  </a:cubicBezTo>
                  <a:cubicBezTo>
                    <a:pt x="8854" y="551"/>
                    <a:pt x="8546" y="638"/>
                    <a:pt x="8239" y="638"/>
                  </a:cubicBezTo>
                  <a:cubicBezTo>
                    <a:pt x="7932" y="638"/>
                    <a:pt x="7625" y="551"/>
                    <a:pt x="7373" y="378"/>
                  </a:cubicBezTo>
                  <a:cubicBezTo>
                    <a:pt x="6979" y="126"/>
                    <a:pt x="6538" y="0"/>
                    <a:pt x="6101" y="0"/>
                  </a:cubicBezTo>
                  <a:cubicBezTo>
                    <a:pt x="5664" y="0"/>
                    <a:pt x="5231" y="126"/>
                    <a:pt x="4852" y="378"/>
                  </a:cubicBezTo>
                  <a:cubicBezTo>
                    <a:pt x="4600" y="551"/>
                    <a:pt x="4293" y="638"/>
                    <a:pt x="3986" y="638"/>
                  </a:cubicBezTo>
                  <a:cubicBezTo>
                    <a:pt x="3679" y="638"/>
                    <a:pt x="3372" y="551"/>
                    <a:pt x="3120" y="378"/>
                  </a:cubicBezTo>
                  <a:cubicBezTo>
                    <a:pt x="2726" y="126"/>
                    <a:pt x="2285" y="0"/>
                    <a:pt x="18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1" name="Google Shape;9671;p88"/>
            <p:cNvSpPr/>
            <p:nvPr/>
          </p:nvSpPr>
          <p:spPr>
            <a:xfrm>
              <a:off x="-21322300" y="4148000"/>
              <a:ext cx="307200" cy="143375"/>
            </a:xfrm>
            <a:custGeom>
              <a:avLst/>
              <a:gdLst/>
              <a:ahLst/>
              <a:cxnLst/>
              <a:rect l="l" t="t" r="r" b="b"/>
              <a:pathLst>
                <a:path w="12288" h="5735" extrusionOk="0">
                  <a:moveTo>
                    <a:pt x="6175" y="1"/>
                  </a:moveTo>
                  <a:cubicBezTo>
                    <a:pt x="4411" y="1"/>
                    <a:pt x="2962" y="1450"/>
                    <a:pt x="2962" y="3214"/>
                  </a:cubicBezTo>
                  <a:cubicBezTo>
                    <a:pt x="2962" y="3813"/>
                    <a:pt x="3151" y="4380"/>
                    <a:pt x="3434" y="4884"/>
                  </a:cubicBezTo>
                  <a:cubicBezTo>
                    <a:pt x="3308" y="4852"/>
                    <a:pt x="3245" y="4789"/>
                    <a:pt x="3119" y="4726"/>
                  </a:cubicBezTo>
                  <a:cubicBezTo>
                    <a:pt x="2725" y="4474"/>
                    <a:pt x="2284" y="4348"/>
                    <a:pt x="1843" y="4348"/>
                  </a:cubicBezTo>
                  <a:cubicBezTo>
                    <a:pt x="1402" y="4348"/>
                    <a:pt x="961" y="4474"/>
                    <a:pt x="567" y="4726"/>
                  </a:cubicBezTo>
                  <a:cubicBezTo>
                    <a:pt x="473" y="4758"/>
                    <a:pt x="347" y="4852"/>
                    <a:pt x="284" y="4884"/>
                  </a:cubicBezTo>
                  <a:cubicBezTo>
                    <a:pt x="95" y="4947"/>
                    <a:pt x="0" y="5167"/>
                    <a:pt x="95" y="5356"/>
                  </a:cubicBezTo>
                  <a:cubicBezTo>
                    <a:pt x="141" y="5495"/>
                    <a:pt x="255" y="5583"/>
                    <a:pt x="399" y="5583"/>
                  </a:cubicBezTo>
                  <a:cubicBezTo>
                    <a:pt x="451" y="5583"/>
                    <a:pt x="508" y="5571"/>
                    <a:pt x="567" y="5545"/>
                  </a:cubicBezTo>
                  <a:cubicBezTo>
                    <a:pt x="725" y="5514"/>
                    <a:pt x="882" y="5419"/>
                    <a:pt x="977" y="5356"/>
                  </a:cubicBezTo>
                  <a:cubicBezTo>
                    <a:pt x="1245" y="5183"/>
                    <a:pt x="1552" y="5097"/>
                    <a:pt x="1855" y="5097"/>
                  </a:cubicBezTo>
                  <a:cubicBezTo>
                    <a:pt x="2158" y="5097"/>
                    <a:pt x="2458" y="5183"/>
                    <a:pt x="2710" y="5356"/>
                  </a:cubicBezTo>
                  <a:cubicBezTo>
                    <a:pt x="3103" y="5608"/>
                    <a:pt x="3552" y="5735"/>
                    <a:pt x="3993" y="5735"/>
                  </a:cubicBezTo>
                  <a:cubicBezTo>
                    <a:pt x="4435" y="5735"/>
                    <a:pt x="4868" y="5608"/>
                    <a:pt x="5230" y="5356"/>
                  </a:cubicBezTo>
                  <a:cubicBezTo>
                    <a:pt x="5498" y="5183"/>
                    <a:pt x="5805" y="5097"/>
                    <a:pt x="6108" y="5097"/>
                  </a:cubicBezTo>
                  <a:cubicBezTo>
                    <a:pt x="6411" y="5097"/>
                    <a:pt x="6711" y="5183"/>
                    <a:pt x="6963" y="5356"/>
                  </a:cubicBezTo>
                  <a:cubicBezTo>
                    <a:pt x="7341" y="5608"/>
                    <a:pt x="7790" y="5735"/>
                    <a:pt x="8235" y="5735"/>
                  </a:cubicBezTo>
                  <a:cubicBezTo>
                    <a:pt x="8680" y="5735"/>
                    <a:pt x="9121" y="5608"/>
                    <a:pt x="9483" y="5356"/>
                  </a:cubicBezTo>
                  <a:cubicBezTo>
                    <a:pt x="9751" y="5183"/>
                    <a:pt x="10058" y="5097"/>
                    <a:pt x="10369" y="5097"/>
                  </a:cubicBezTo>
                  <a:cubicBezTo>
                    <a:pt x="10680" y="5097"/>
                    <a:pt x="10995" y="5183"/>
                    <a:pt x="11279" y="5356"/>
                  </a:cubicBezTo>
                  <a:cubicBezTo>
                    <a:pt x="11437" y="5419"/>
                    <a:pt x="11531" y="5514"/>
                    <a:pt x="11689" y="5577"/>
                  </a:cubicBezTo>
                  <a:cubicBezTo>
                    <a:pt x="11748" y="5602"/>
                    <a:pt x="11804" y="5614"/>
                    <a:pt x="11857" y="5614"/>
                  </a:cubicBezTo>
                  <a:cubicBezTo>
                    <a:pt x="12001" y="5614"/>
                    <a:pt x="12115" y="5526"/>
                    <a:pt x="12161" y="5388"/>
                  </a:cubicBezTo>
                  <a:cubicBezTo>
                    <a:pt x="12287" y="5167"/>
                    <a:pt x="12224" y="4947"/>
                    <a:pt x="12004" y="4884"/>
                  </a:cubicBezTo>
                  <a:cubicBezTo>
                    <a:pt x="11909" y="4852"/>
                    <a:pt x="11815" y="4789"/>
                    <a:pt x="11689" y="4726"/>
                  </a:cubicBezTo>
                  <a:cubicBezTo>
                    <a:pt x="11295" y="4474"/>
                    <a:pt x="10854" y="4348"/>
                    <a:pt x="10413" y="4348"/>
                  </a:cubicBezTo>
                  <a:cubicBezTo>
                    <a:pt x="9972" y="4348"/>
                    <a:pt x="9530" y="4474"/>
                    <a:pt x="9137" y="4726"/>
                  </a:cubicBezTo>
                  <a:lnTo>
                    <a:pt x="8916" y="4852"/>
                  </a:lnTo>
                  <a:cubicBezTo>
                    <a:pt x="9168" y="4380"/>
                    <a:pt x="9389" y="3781"/>
                    <a:pt x="9389" y="3214"/>
                  </a:cubicBezTo>
                  <a:cubicBezTo>
                    <a:pt x="9389" y="1450"/>
                    <a:pt x="7971" y="1"/>
                    <a:pt x="61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72" name="Google Shape;9672;p88"/>
          <p:cNvGrpSpPr/>
          <p:nvPr/>
        </p:nvGrpSpPr>
        <p:grpSpPr>
          <a:xfrm>
            <a:off x="3525440" y="1689128"/>
            <a:ext cx="451653" cy="450212"/>
            <a:chOff x="-19394200" y="3333800"/>
            <a:chExt cx="305625" cy="304650"/>
          </a:xfrm>
          <a:solidFill>
            <a:srgbClr val="00B050"/>
          </a:solidFill>
        </p:grpSpPr>
        <p:sp>
          <p:nvSpPr>
            <p:cNvPr id="9673" name="Google Shape;9673;p88"/>
            <p:cNvSpPr/>
            <p:nvPr/>
          </p:nvSpPr>
          <p:spPr>
            <a:xfrm>
              <a:off x="-19206750" y="3495850"/>
              <a:ext cx="82725" cy="18150"/>
            </a:xfrm>
            <a:custGeom>
              <a:avLst/>
              <a:gdLst/>
              <a:ahLst/>
              <a:cxnLst/>
              <a:rect l="l" t="t" r="r" b="b"/>
              <a:pathLst>
                <a:path w="3309" h="726" extrusionOk="0">
                  <a:moveTo>
                    <a:pt x="1" y="1"/>
                  </a:moveTo>
                  <a:cubicBezTo>
                    <a:pt x="158" y="190"/>
                    <a:pt x="284" y="442"/>
                    <a:pt x="316" y="725"/>
                  </a:cubicBezTo>
                  <a:lnTo>
                    <a:pt x="2836" y="725"/>
                  </a:lnTo>
                  <a:cubicBezTo>
                    <a:pt x="3309" y="725"/>
                    <a:pt x="3309" y="1"/>
                    <a:pt x="28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4" name="Google Shape;9674;p88"/>
            <p:cNvSpPr/>
            <p:nvPr/>
          </p:nvSpPr>
          <p:spPr>
            <a:xfrm>
              <a:off x="-19205950" y="3532875"/>
              <a:ext cx="64600" cy="17350"/>
            </a:xfrm>
            <a:custGeom>
              <a:avLst/>
              <a:gdLst/>
              <a:ahLst/>
              <a:cxnLst/>
              <a:rect l="l" t="t" r="r" b="b"/>
              <a:pathLst>
                <a:path w="2584" h="694" extrusionOk="0">
                  <a:moveTo>
                    <a:pt x="315" y="0"/>
                  </a:moveTo>
                  <a:cubicBezTo>
                    <a:pt x="252" y="252"/>
                    <a:pt x="126" y="504"/>
                    <a:pt x="0" y="693"/>
                  </a:cubicBezTo>
                  <a:lnTo>
                    <a:pt x="2111" y="693"/>
                  </a:lnTo>
                  <a:cubicBezTo>
                    <a:pt x="2583" y="693"/>
                    <a:pt x="2583" y="0"/>
                    <a:pt x="21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5" name="Google Shape;9675;p88"/>
            <p:cNvSpPr/>
            <p:nvPr/>
          </p:nvSpPr>
          <p:spPr>
            <a:xfrm>
              <a:off x="-19323325" y="3568325"/>
              <a:ext cx="163850" cy="17350"/>
            </a:xfrm>
            <a:custGeom>
              <a:avLst/>
              <a:gdLst/>
              <a:ahLst/>
              <a:cxnLst/>
              <a:rect l="l" t="t" r="r" b="b"/>
              <a:pathLst>
                <a:path w="6554" h="694" extrusionOk="0">
                  <a:moveTo>
                    <a:pt x="379" y="0"/>
                  </a:moveTo>
                  <a:cubicBezTo>
                    <a:pt x="221" y="0"/>
                    <a:pt x="95" y="95"/>
                    <a:pt x="32" y="252"/>
                  </a:cubicBezTo>
                  <a:cubicBezTo>
                    <a:pt x="1" y="410"/>
                    <a:pt x="95" y="693"/>
                    <a:pt x="379" y="693"/>
                  </a:cubicBezTo>
                  <a:lnTo>
                    <a:pt x="6081" y="693"/>
                  </a:lnTo>
                  <a:cubicBezTo>
                    <a:pt x="6554" y="693"/>
                    <a:pt x="6554" y="0"/>
                    <a:pt x="60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6" name="Google Shape;9676;p88"/>
            <p:cNvSpPr/>
            <p:nvPr/>
          </p:nvSpPr>
          <p:spPr>
            <a:xfrm>
              <a:off x="-19343000" y="3460400"/>
              <a:ext cx="201650" cy="18150"/>
            </a:xfrm>
            <a:custGeom>
              <a:avLst/>
              <a:gdLst/>
              <a:ahLst/>
              <a:cxnLst/>
              <a:rect l="l" t="t" r="r" b="b"/>
              <a:pathLst>
                <a:path w="8066" h="726" extrusionOk="0">
                  <a:moveTo>
                    <a:pt x="473" y="1"/>
                  </a:moveTo>
                  <a:cubicBezTo>
                    <a:pt x="0" y="1"/>
                    <a:pt x="0" y="726"/>
                    <a:pt x="473" y="726"/>
                  </a:cubicBezTo>
                  <a:lnTo>
                    <a:pt x="7593" y="726"/>
                  </a:lnTo>
                  <a:cubicBezTo>
                    <a:pt x="8065" y="726"/>
                    <a:pt x="8065" y="1"/>
                    <a:pt x="75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7" name="Google Shape;9677;p88"/>
            <p:cNvSpPr/>
            <p:nvPr/>
          </p:nvSpPr>
          <p:spPr>
            <a:xfrm>
              <a:off x="-19361125" y="3495850"/>
              <a:ext cx="82725" cy="18150"/>
            </a:xfrm>
            <a:custGeom>
              <a:avLst/>
              <a:gdLst/>
              <a:ahLst/>
              <a:cxnLst/>
              <a:rect l="l" t="t" r="r" b="b"/>
              <a:pathLst>
                <a:path w="3309" h="726" extrusionOk="0">
                  <a:moveTo>
                    <a:pt x="473" y="1"/>
                  </a:moveTo>
                  <a:cubicBezTo>
                    <a:pt x="1" y="1"/>
                    <a:pt x="1" y="725"/>
                    <a:pt x="473" y="725"/>
                  </a:cubicBezTo>
                  <a:lnTo>
                    <a:pt x="2994" y="725"/>
                  </a:lnTo>
                  <a:cubicBezTo>
                    <a:pt x="3025" y="473"/>
                    <a:pt x="3151" y="253"/>
                    <a:pt x="33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8" name="Google Shape;9678;p88"/>
            <p:cNvSpPr/>
            <p:nvPr/>
          </p:nvSpPr>
          <p:spPr>
            <a:xfrm>
              <a:off x="-19305200" y="3603750"/>
              <a:ext cx="124475" cy="34700"/>
            </a:xfrm>
            <a:custGeom>
              <a:avLst/>
              <a:gdLst/>
              <a:ahLst/>
              <a:cxnLst/>
              <a:rect l="l" t="t" r="r" b="b"/>
              <a:pathLst>
                <a:path w="4979" h="1388" extrusionOk="0">
                  <a:moveTo>
                    <a:pt x="95" y="1"/>
                  </a:moveTo>
                  <a:cubicBezTo>
                    <a:pt x="63" y="95"/>
                    <a:pt x="0" y="221"/>
                    <a:pt x="0" y="347"/>
                  </a:cubicBezTo>
                  <a:cubicBezTo>
                    <a:pt x="0" y="946"/>
                    <a:pt x="473" y="1387"/>
                    <a:pt x="1072" y="1387"/>
                  </a:cubicBezTo>
                  <a:lnTo>
                    <a:pt x="3907" y="1387"/>
                  </a:lnTo>
                  <a:cubicBezTo>
                    <a:pt x="4506" y="1387"/>
                    <a:pt x="4978" y="946"/>
                    <a:pt x="4978" y="347"/>
                  </a:cubicBezTo>
                  <a:cubicBezTo>
                    <a:pt x="4978" y="221"/>
                    <a:pt x="4947" y="95"/>
                    <a:pt x="48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9" name="Google Shape;9679;p88"/>
            <p:cNvSpPr/>
            <p:nvPr/>
          </p:nvSpPr>
          <p:spPr>
            <a:xfrm>
              <a:off x="-19269750" y="3495850"/>
              <a:ext cx="54350" cy="53575"/>
            </a:xfrm>
            <a:custGeom>
              <a:avLst/>
              <a:gdLst/>
              <a:ahLst/>
              <a:cxnLst/>
              <a:rect l="l" t="t" r="r" b="b"/>
              <a:pathLst>
                <a:path w="2174" h="2143" extrusionOk="0">
                  <a:moveTo>
                    <a:pt x="1071" y="1"/>
                  </a:moveTo>
                  <a:cubicBezTo>
                    <a:pt x="473" y="1"/>
                    <a:pt x="0" y="473"/>
                    <a:pt x="0" y="1072"/>
                  </a:cubicBezTo>
                  <a:cubicBezTo>
                    <a:pt x="0" y="1670"/>
                    <a:pt x="473" y="2143"/>
                    <a:pt x="1071" y="2143"/>
                  </a:cubicBezTo>
                  <a:cubicBezTo>
                    <a:pt x="1670" y="2143"/>
                    <a:pt x="2142" y="1670"/>
                    <a:pt x="2142" y="1072"/>
                  </a:cubicBezTo>
                  <a:cubicBezTo>
                    <a:pt x="2174" y="536"/>
                    <a:pt x="1670" y="1"/>
                    <a:pt x="10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0" name="Google Shape;9680;p88"/>
            <p:cNvSpPr/>
            <p:nvPr/>
          </p:nvSpPr>
          <p:spPr>
            <a:xfrm>
              <a:off x="-19394200" y="3333800"/>
              <a:ext cx="305625" cy="107725"/>
            </a:xfrm>
            <a:custGeom>
              <a:avLst/>
              <a:gdLst/>
              <a:ahLst/>
              <a:cxnLst/>
              <a:rect l="l" t="t" r="r" b="b"/>
              <a:pathLst>
                <a:path w="12225" h="4309" extrusionOk="0">
                  <a:moveTo>
                    <a:pt x="8916" y="1"/>
                  </a:moveTo>
                  <a:cubicBezTo>
                    <a:pt x="8830" y="1"/>
                    <a:pt x="8743" y="40"/>
                    <a:pt x="8664" y="119"/>
                  </a:cubicBezTo>
                  <a:cubicBezTo>
                    <a:pt x="8507" y="276"/>
                    <a:pt x="8507" y="465"/>
                    <a:pt x="8664" y="623"/>
                  </a:cubicBezTo>
                  <a:lnTo>
                    <a:pt x="9483" y="1442"/>
                  </a:lnTo>
                  <a:lnTo>
                    <a:pt x="347" y="1442"/>
                  </a:lnTo>
                  <a:cubicBezTo>
                    <a:pt x="158" y="1442"/>
                    <a:pt x="0" y="1599"/>
                    <a:pt x="0" y="1820"/>
                  </a:cubicBezTo>
                  <a:cubicBezTo>
                    <a:pt x="0" y="2009"/>
                    <a:pt x="158" y="2166"/>
                    <a:pt x="347" y="2166"/>
                  </a:cubicBezTo>
                  <a:lnTo>
                    <a:pt x="1639" y="2166"/>
                  </a:lnTo>
                  <a:lnTo>
                    <a:pt x="819" y="2986"/>
                  </a:lnTo>
                  <a:cubicBezTo>
                    <a:pt x="662" y="3143"/>
                    <a:pt x="662" y="3332"/>
                    <a:pt x="819" y="3490"/>
                  </a:cubicBezTo>
                  <a:cubicBezTo>
                    <a:pt x="898" y="3568"/>
                    <a:pt x="985" y="3608"/>
                    <a:pt x="1072" y="3608"/>
                  </a:cubicBezTo>
                  <a:cubicBezTo>
                    <a:pt x="1158" y="3608"/>
                    <a:pt x="1245" y="3568"/>
                    <a:pt x="1324" y="3490"/>
                  </a:cubicBezTo>
                  <a:lnTo>
                    <a:pt x="2678" y="2166"/>
                  </a:lnTo>
                  <a:lnTo>
                    <a:pt x="5734" y="2166"/>
                  </a:lnTo>
                  <a:lnTo>
                    <a:pt x="5734" y="2923"/>
                  </a:lnTo>
                  <a:lnTo>
                    <a:pt x="3970" y="2923"/>
                  </a:lnTo>
                  <a:cubicBezTo>
                    <a:pt x="3371" y="2923"/>
                    <a:pt x="2899" y="3395"/>
                    <a:pt x="2899" y="3962"/>
                  </a:cubicBezTo>
                  <a:cubicBezTo>
                    <a:pt x="2899" y="4088"/>
                    <a:pt x="2930" y="4214"/>
                    <a:pt x="2993" y="4309"/>
                  </a:cubicBezTo>
                  <a:lnTo>
                    <a:pt x="9294" y="4309"/>
                  </a:lnTo>
                  <a:cubicBezTo>
                    <a:pt x="9326" y="4214"/>
                    <a:pt x="9357" y="4088"/>
                    <a:pt x="9357" y="3962"/>
                  </a:cubicBezTo>
                  <a:cubicBezTo>
                    <a:pt x="9357" y="3395"/>
                    <a:pt x="8885" y="2923"/>
                    <a:pt x="8286" y="2923"/>
                  </a:cubicBezTo>
                  <a:lnTo>
                    <a:pt x="6522" y="2923"/>
                  </a:lnTo>
                  <a:lnTo>
                    <a:pt x="6522" y="2166"/>
                  </a:lnTo>
                  <a:lnTo>
                    <a:pt x="11878" y="2166"/>
                  </a:lnTo>
                  <a:cubicBezTo>
                    <a:pt x="12067" y="2166"/>
                    <a:pt x="12224" y="2009"/>
                    <a:pt x="12224" y="1820"/>
                  </a:cubicBezTo>
                  <a:cubicBezTo>
                    <a:pt x="12224" y="1599"/>
                    <a:pt x="12004" y="1442"/>
                    <a:pt x="11815" y="1442"/>
                  </a:cubicBezTo>
                  <a:lnTo>
                    <a:pt x="10492" y="1442"/>
                  </a:lnTo>
                  <a:lnTo>
                    <a:pt x="9168" y="119"/>
                  </a:lnTo>
                  <a:cubicBezTo>
                    <a:pt x="9090" y="40"/>
                    <a:pt x="9003" y="1"/>
                    <a:pt x="89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1" name="Google Shape;9681;p88"/>
            <p:cNvSpPr/>
            <p:nvPr/>
          </p:nvSpPr>
          <p:spPr>
            <a:xfrm>
              <a:off x="-19341425" y="3532875"/>
              <a:ext cx="63025" cy="17350"/>
            </a:xfrm>
            <a:custGeom>
              <a:avLst/>
              <a:gdLst/>
              <a:ahLst/>
              <a:cxnLst/>
              <a:rect l="l" t="t" r="r" b="b"/>
              <a:pathLst>
                <a:path w="2521" h="694" extrusionOk="0">
                  <a:moveTo>
                    <a:pt x="410" y="0"/>
                  </a:moveTo>
                  <a:cubicBezTo>
                    <a:pt x="221" y="0"/>
                    <a:pt x="32" y="158"/>
                    <a:pt x="32" y="252"/>
                  </a:cubicBezTo>
                  <a:cubicBezTo>
                    <a:pt x="0" y="410"/>
                    <a:pt x="126" y="693"/>
                    <a:pt x="410" y="693"/>
                  </a:cubicBezTo>
                  <a:lnTo>
                    <a:pt x="2521" y="693"/>
                  </a:lnTo>
                  <a:cubicBezTo>
                    <a:pt x="2363" y="473"/>
                    <a:pt x="2237" y="221"/>
                    <a:pt x="22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82" name="Google Shape;9682;p88"/>
          <p:cNvGrpSpPr/>
          <p:nvPr/>
        </p:nvGrpSpPr>
        <p:grpSpPr>
          <a:xfrm>
            <a:off x="3524276" y="2243580"/>
            <a:ext cx="453980" cy="449325"/>
            <a:chOff x="-19396575" y="3708500"/>
            <a:chExt cx="307200" cy="304050"/>
          </a:xfrm>
          <a:solidFill>
            <a:srgbClr val="00B050"/>
          </a:solidFill>
        </p:grpSpPr>
        <p:sp>
          <p:nvSpPr>
            <p:cNvPr id="9683" name="Google Shape;9683;p88"/>
            <p:cNvSpPr/>
            <p:nvPr/>
          </p:nvSpPr>
          <p:spPr>
            <a:xfrm>
              <a:off x="-19215425" y="3708500"/>
              <a:ext cx="70925" cy="70925"/>
            </a:xfrm>
            <a:custGeom>
              <a:avLst/>
              <a:gdLst/>
              <a:ahLst/>
              <a:cxnLst/>
              <a:rect l="l" t="t" r="r" b="b"/>
              <a:pathLst>
                <a:path w="2837" h="2837" extrusionOk="0">
                  <a:moveTo>
                    <a:pt x="1419" y="1"/>
                  </a:moveTo>
                  <a:cubicBezTo>
                    <a:pt x="631" y="1"/>
                    <a:pt x="1" y="631"/>
                    <a:pt x="1" y="1419"/>
                  </a:cubicBezTo>
                  <a:cubicBezTo>
                    <a:pt x="1" y="2206"/>
                    <a:pt x="631" y="2836"/>
                    <a:pt x="1419" y="2836"/>
                  </a:cubicBezTo>
                  <a:cubicBezTo>
                    <a:pt x="2206" y="2836"/>
                    <a:pt x="2836" y="2206"/>
                    <a:pt x="2836" y="1419"/>
                  </a:cubicBezTo>
                  <a:cubicBezTo>
                    <a:pt x="2836" y="631"/>
                    <a:pt x="2175" y="1"/>
                    <a:pt x="14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4" name="Google Shape;9684;p88"/>
            <p:cNvSpPr/>
            <p:nvPr/>
          </p:nvSpPr>
          <p:spPr>
            <a:xfrm>
              <a:off x="-19396575" y="3773100"/>
              <a:ext cx="277275" cy="239450"/>
            </a:xfrm>
            <a:custGeom>
              <a:avLst/>
              <a:gdLst/>
              <a:ahLst/>
              <a:cxnLst/>
              <a:rect l="l" t="t" r="r" b="b"/>
              <a:pathLst>
                <a:path w="11091" h="9578" extrusionOk="0">
                  <a:moveTo>
                    <a:pt x="5073" y="6207"/>
                  </a:moveTo>
                  <a:lnTo>
                    <a:pt x="5073" y="6774"/>
                  </a:lnTo>
                  <a:lnTo>
                    <a:pt x="4380" y="6774"/>
                  </a:lnTo>
                  <a:lnTo>
                    <a:pt x="5073" y="6207"/>
                  </a:lnTo>
                  <a:close/>
                  <a:moveTo>
                    <a:pt x="6806" y="0"/>
                  </a:moveTo>
                  <a:lnTo>
                    <a:pt x="6806" y="0"/>
                  </a:lnTo>
                  <a:cubicBezTo>
                    <a:pt x="6711" y="662"/>
                    <a:pt x="6900" y="1355"/>
                    <a:pt x="7373" y="1891"/>
                  </a:cubicBezTo>
                  <a:lnTo>
                    <a:pt x="8759" y="3371"/>
                  </a:lnTo>
                  <a:cubicBezTo>
                    <a:pt x="8917" y="3623"/>
                    <a:pt x="8759" y="3938"/>
                    <a:pt x="8444" y="3938"/>
                  </a:cubicBezTo>
                  <a:lnTo>
                    <a:pt x="7814" y="3938"/>
                  </a:lnTo>
                  <a:cubicBezTo>
                    <a:pt x="7499" y="2552"/>
                    <a:pt x="6459" y="1450"/>
                    <a:pt x="5136" y="1166"/>
                  </a:cubicBezTo>
                  <a:cubicBezTo>
                    <a:pt x="4862" y="1101"/>
                    <a:pt x="4592" y="1070"/>
                    <a:pt x="4326" y="1070"/>
                  </a:cubicBezTo>
                  <a:cubicBezTo>
                    <a:pt x="3557" y="1070"/>
                    <a:pt x="2831" y="1335"/>
                    <a:pt x="2175" y="1828"/>
                  </a:cubicBezTo>
                  <a:cubicBezTo>
                    <a:pt x="1419" y="2426"/>
                    <a:pt x="946" y="3245"/>
                    <a:pt x="851" y="4159"/>
                  </a:cubicBezTo>
                  <a:cubicBezTo>
                    <a:pt x="1135" y="4001"/>
                    <a:pt x="1513" y="3907"/>
                    <a:pt x="1860" y="3907"/>
                  </a:cubicBezTo>
                  <a:lnTo>
                    <a:pt x="2238" y="3907"/>
                  </a:lnTo>
                  <a:cubicBezTo>
                    <a:pt x="2427" y="3088"/>
                    <a:pt x="3120" y="2489"/>
                    <a:pt x="4002" y="2489"/>
                  </a:cubicBezTo>
                  <a:lnTo>
                    <a:pt x="4695" y="2489"/>
                  </a:lnTo>
                  <a:cubicBezTo>
                    <a:pt x="4884" y="2489"/>
                    <a:pt x="5042" y="2647"/>
                    <a:pt x="5042" y="2867"/>
                  </a:cubicBezTo>
                  <a:cubicBezTo>
                    <a:pt x="5042" y="3056"/>
                    <a:pt x="4884" y="3214"/>
                    <a:pt x="4695" y="3214"/>
                  </a:cubicBezTo>
                  <a:lnTo>
                    <a:pt x="4002" y="3214"/>
                  </a:lnTo>
                  <a:cubicBezTo>
                    <a:pt x="3498" y="3214"/>
                    <a:pt x="3120" y="3529"/>
                    <a:pt x="2962" y="3907"/>
                  </a:cubicBezTo>
                  <a:lnTo>
                    <a:pt x="5420" y="3907"/>
                  </a:lnTo>
                  <a:cubicBezTo>
                    <a:pt x="5609" y="3907"/>
                    <a:pt x="5766" y="4064"/>
                    <a:pt x="5766" y="4285"/>
                  </a:cubicBezTo>
                  <a:cubicBezTo>
                    <a:pt x="5766" y="4474"/>
                    <a:pt x="5609" y="4632"/>
                    <a:pt x="5420" y="4632"/>
                  </a:cubicBezTo>
                  <a:lnTo>
                    <a:pt x="1828" y="4632"/>
                  </a:lnTo>
                  <a:cubicBezTo>
                    <a:pt x="883" y="4632"/>
                    <a:pt x="1" y="5388"/>
                    <a:pt x="64" y="6427"/>
                  </a:cubicBezTo>
                  <a:cubicBezTo>
                    <a:pt x="84" y="6633"/>
                    <a:pt x="239" y="6745"/>
                    <a:pt x="397" y="6745"/>
                  </a:cubicBezTo>
                  <a:cubicBezTo>
                    <a:pt x="481" y="6745"/>
                    <a:pt x="565" y="6713"/>
                    <a:pt x="631" y="6648"/>
                  </a:cubicBezTo>
                  <a:cubicBezTo>
                    <a:pt x="1041" y="6238"/>
                    <a:pt x="1576" y="6049"/>
                    <a:pt x="2143" y="6049"/>
                  </a:cubicBezTo>
                  <a:lnTo>
                    <a:pt x="4096" y="6049"/>
                  </a:lnTo>
                  <a:lnTo>
                    <a:pt x="3025" y="6837"/>
                  </a:lnTo>
                  <a:cubicBezTo>
                    <a:pt x="2773" y="7026"/>
                    <a:pt x="2931" y="7467"/>
                    <a:pt x="3246" y="7467"/>
                  </a:cubicBezTo>
                  <a:lnTo>
                    <a:pt x="5010" y="7467"/>
                  </a:lnTo>
                  <a:lnTo>
                    <a:pt x="5010" y="9231"/>
                  </a:lnTo>
                  <a:cubicBezTo>
                    <a:pt x="5010" y="9420"/>
                    <a:pt x="5168" y="9578"/>
                    <a:pt x="5357" y="9578"/>
                  </a:cubicBezTo>
                  <a:cubicBezTo>
                    <a:pt x="5577" y="9578"/>
                    <a:pt x="5735" y="9420"/>
                    <a:pt x="5735" y="9231"/>
                  </a:cubicBezTo>
                  <a:lnTo>
                    <a:pt x="5735" y="7467"/>
                  </a:lnTo>
                  <a:lnTo>
                    <a:pt x="6428" y="7467"/>
                  </a:lnTo>
                  <a:lnTo>
                    <a:pt x="6428" y="7814"/>
                  </a:lnTo>
                  <a:cubicBezTo>
                    <a:pt x="6428" y="8003"/>
                    <a:pt x="6585" y="8160"/>
                    <a:pt x="6774" y="8160"/>
                  </a:cubicBezTo>
                  <a:cubicBezTo>
                    <a:pt x="6995" y="8160"/>
                    <a:pt x="7152" y="8003"/>
                    <a:pt x="7152" y="7814"/>
                  </a:cubicBezTo>
                  <a:lnTo>
                    <a:pt x="7152" y="7120"/>
                  </a:lnTo>
                  <a:cubicBezTo>
                    <a:pt x="7152" y="6900"/>
                    <a:pt x="6995" y="6774"/>
                    <a:pt x="6774" y="6774"/>
                  </a:cubicBezTo>
                  <a:lnTo>
                    <a:pt x="5735" y="6774"/>
                  </a:lnTo>
                  <a:lnTo>
                    <a:pt x="5735" y="6049"/>
                  </a:lnTo>
                  <a:lnTo>
                    <a:pt x="8413" y="6049"/>
                  </a:lnTo>
                  <a:cubicBezTo>
                    <a:pt x="9295" y="6049"/>
                    <a:pt x="10177" y="5545"/>
                    <a:pt x="10587" y="4726"/>
                  </a:cubicBezTo>
                  <a:cubicBezTo>
                    <a:pt x="11091" y="3781"/>
                    <a:pt x="10902" y="2584"/>
                    <a:pt x="10208" y="1828"/>
                  </a:cubicBezTo>
                  <a:lnTo>
                    <a:pt x="9389" y="882"/>
                  </a:lnTo>
                  <a:cubicBezTo>
                    <a:pt x="9137" y="977"/>
                    <a:pt x="8917" y="1008"/>
                    <a:pt x="8633" y="1008"/>
                  </a:cubicBezTo>
                  <a:cubicBezTo>
                    <a:pt x="7846" y="1008"/>
                    <a:pt x="7184" y="567"/>
                    <a:pt x="68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5" name="Google Shape;9685;p88"/>
            <p:cNvSpPr/>
            <p:nvPr/>
          </p:nvSpPr>
          <p:spPr>
            <a:xfrm>
              <a:off x="-19140600" y="3727425"/>
              <a:ext cx="51225" cy="70550"/>
            </a:xfrm>
            <a:custGeom>
              <a:avLst/>
              <a:gdLst/>
              <a:ahLst/>
              <a:cxnLst/>
              <a:rect l="l" t="t" r="r" b="b"/>
              <a:pathLst>
                <a:path w="2049" h="2822" extrusionOk="0">
                  <a:moveTo>
                    <a:pt x="442" y="0"/>
                  </a:moveTo>
                  <a:lnTo>
                    <a:pt x="442" y="0"/>
                  </a:lnTo>
                  <a:cubicBezTo>
                    <a:pt x="505" y="252"/>
                    <a:pt x="568" y="441"/>
                    <a:pt x="568" y="725"/>
                  </a:cubicBezTo>
                  <a:cubicBezTo>
                    <a:pt x="568" y="1260"/>
                    <a:pt x="316" y="1764"/>
                    <a:pt x="1" y="2142"/>
                  </a:cubicBezTo>
                  <a:cubicBezTo>
                    <a:pt x="505" y="2174"/>
                    <a:pt x="1041" y="2363"/>
                    <a:pt x="1419" y="2709"/>
                  </a:cubicBezTo>
                  <a:cubicBezTo>
                    <a:pt x="1503" y="2793"/>
                    <a:pt x="1601" y="2821"/>
                    <a:pt x="1694" y="2821"/>
                  </a:cubicBezTo>
                  <a:cubicBezTo>
                    <a:pt x="1741" y="2821"/>
                    <a:pt x="1786" y="2814"/>
                    <a:pt x="1828" y="2804"/>
                  </a:cubicBezTo>
                  <a:cubicBezTo>
                    <a:pt x="1923" y="2741"/>
                    <a:pt x="2049" y="2615"/>
                    <a:pt x="2049" y="2489"/>
                  </a:cubicBezTo>
                  <a:lnTo>
                    <a:pt x="2049" y="1764"/>
                  </a:lnTo>
                  <a:cubicBezTo>
                    <a:pt x="2017" y="882"/>
                    <a:pt x="1293" y="126"/>
                    <a:pt x="4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86" name="Google Shape;9686;p88"/>
          <p:cNvGrpSpPr/>
          <p:nvPr/>
        </p:nvGrpSpPr>
        <p:grpSpPr>
          <a:xfrm>
            <a:off x="3518457" y="2796461"/>
            <a:ext cx="465618" cy="450101"/>
            <a:chOff x="-19394200" y="4084200"/>
            <a:chExt cx="315075" cy="304575"/>
          </a:xfrm>
          <a:solidFill>
            <a:srgbClr val="00B050"/>
          </a:solidFill>
        </p:grpSpPr>
        <p:sp>
          <p:nvSpPr>
            <p:cNvPr id="9687" name="Google Shape;9687;p88"/>
            <p:cNvSpPr/>
            <p:nvPr/>
          </p:nvSpPr>
          <p:spPr>
            <a:xfrm>
              <a:off x="-19185475" y="4234650"/>
              <a:ext cx="40175" cy="28375"/>
            </a:xfrm>
            <a:custGeom>
              <a:avLst/>
              <a:gdLst/>
              <a:ahLst/>
              <a:cxnLst/>
              <a:rect l="l" t="t" r="r" b="b"/>
              <a:pathLst>
                <a:path w="1607" h="1135" extrusionOk="0">
                  <a:moveTo>
                    <a:pt x="1134" y="0"/>
                  </a:moveTo>
                  <a:lnTo>
                    <a:pt x="0" y="1134"/>
                  </a:lnTo>
                  <a:lnTo>
                    <a:pt x="1607" y="1134"/>
                  </a:lnTo>
                  <a:cubicBezTo>
                    <a:pt x="1575" y="756"/>
                    <a:pt x="1418" y="347"/>
                    <a:pt x="11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8" name="Google Shape;9688;p88"/>
            <p:cNvSpPr/>
            <p:nvPr/>
          </p:nvSpPr>
          <p:spPr>
            <a:xfrm>
              <a:off x="-19244550" y="4293725"/>
              <a:ext cx="28375" cy="39400"/>
            </a:xfrm>
            <a:custGeom>
              <a:avLst/>
              <a:gdLst/>
              <a:ahLst/>
              <a:cxnLst/>
              <a:rect l="l" t="t" r="r" b="b"/>
              <a:pathLst>
                <a:path w="1135" h="1576" extrusionOk="0">
                  <a:moveTo>
                    <a:pt x="1134" y="0"/>
                  </a:moveTo>
                  <a:lnTo>
                    <a:pt x="0" y="1134"/>
                  </a:lnTo>
                  <a:cubicBezTo>
                    <a:pt x="315" y="1386"/>
                    <a:pt x="693" y="1512"/>
                    <a:pt x="1134" y="1575"/>
                  </a:cubicBezTo>
                  <a:lnTo>
                    <a:pt x="113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9" name="Google Shape;9689;p88"/>
            <p:cNvSpPr/>
            <p:nvPr/>
          </p:nvSpPr>
          <p:spPr>
            <a:xfrm>
              <a:off x="-19280000" y="4201050"/>
              <a:ext cx="200875" cy="187725"/>
            </a:xfrm>
            <a:custGeom>
              <a:avLst/>
              <a:gdLst/>
              <a:ahLst/>
              <a:cxnLst/>
              <a:rect l="l" t="t" r="r" b="b"/>
              <a:pathLst>
                <a:path w="8035" h="7509" extrusionOk="0">
                  <a:moveTo>
                    <a:pt x="6410" y="1"/>
                  </a:moveTo>
                  <a:cubicBezTo>
                    <a:pt x="6316" y="1"/>
                    <a:pt x="6219" y="40"/>
                    <a:pt x="6144" y="115"/>
                  </a:cubicBezTo>
                  <a:lnTo>
                    <a:pt x="5388" y="872"/>
                  </a:lnTo>
                  <a:cubicBezTo>
                    <a:pt x="6459" y="2195"/>
                    <a:pt x="6302" y="4022"/>
                    <a:pt x="5136" y="5125"/>
                  </a:cubicBezTo>
                  <a:cubicBezTo>
                    <a:pt x="4533" y="5728"/>
                    <a:pt x="3723" y="6057"/>
                    <a:pt x="2891" y="6057"/>
                  </a:cubicBezTo>
                  <a:cubicBezTo>
                    <a:pt x="2201" y="6057"/>
                    <a:pt x="1497" y="5831"/>
                    <a:pt x="883" y="5345"/>
                  </a:cubicBezTo>
                  <a:lnTo>
                    <a:pt x="158" y="6101"/>
                  </a:lnTo>
                  <a:cubicBezTo>
                    <a:pt x="1" y="6259"/>
                    <a:pt x="1" y="6479"/>
                    <a:pt x="190" y="6637"/>
                  </a:cubicBezTo>
                  <a:cubicBezTo>
                    <a:pt x="991" y="7209"/>
                    <a:pt x="1954" y="7509"/>
                    <a:pt x="2924" y="7509"/>
                  </a:cubicBezTo>
                  <a:cubicBezTo>
                    <a:pt x="4090" y="7509"/>
                    <a:pt x="5264" y="7076"/>
                    <a:pt x="6176" y="6164"/>
                  </a:cubicBezTo>
                  <a:cubicBezTo>
                    <a:pt x="7877" y="4463"/>
                    <a:pt x="8034" y="2006"/>
                    <a:pt x="6680" y="147"/>
                  </a:cubicBezTo>
                  <a:cubicBezTo>
                    <a:pt x="6614" y="48"/>
                    <a:pt x="6513" y="1"/>
                    <a:pt x="64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0" name="Google Shape;9690;p88"/>
            <p:cNvSpPr/>
            <p:nvPr/>
          </p:nvSpPr>
          <p:spPr>
            <a:xfrm>
              <a:off x="-19197300" y="4293725"/>
              <a:ext cx="28375" cy="39400"/>
            </a:xfrm>
            <a:custGeom>
              <a:avLst/>
              <a:gdLst/>
              <a:ahLst/>
              <a:cxnLst/>
              <a:rect l="l" t="t" r="r" b="b"/>
              <a:pathLst>
                <a:path w="1135" h="1576" extrusionOk="0">
                  <a:moveTo>
                    <a:pt x="1" y="0"/>
                  </a:moveTo>
                  <a:lnTo>
                    <a:pt x="1" y="1575"/>
                  </a:lnTo>
                  <a:cubicBezTo>
                    <a:pt x="379" y="1512"/>
                    <a:pt x="788" y="1386"/>
                    <a:pt x="1135" y="1134"/>
                  </a:cubicBez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1" name="Google Shape;9691;p88"/>
            <p:cNvSpPr/>
            <p:nvPr/>
          </p:nvSpPr>
          <p:spPr>
            <a:xfrm>
              <a:off x="-19394200" y="4084200"/>
              <a:ext cx="252850" cy="303275"/>
            </a:xfrm>
            <a:custGeom>
              <a:avLst/>
              <a:gdLst/>
              <a:ahLst/>
              <a:cxnLst/>
              <a:rect l="l" t="t" r="r" b="b"/>
              <a:pathLst>
                <a:path w="10114" h="12131" extrusionOk="0">
                  <a:moveTo>
                    <a:pt x="3938" y="1"/>
                  </a:moveTo>
                  <a:cubicBezTo>
                    <a:pt x="3718" y="1"/>
                    <a:pt x="3560" y="158"/>
                    <a:pt x="3560" y="347"/>
                  </a:cubicBezTo>
                  <a:cubicBezTo>
                    <a:pt x="3560" y="536"/>
                    <a:pt x="3718" y="694"/>
                    <a:pt x="3938" y="694"/>
                  </a:cubicBezTo>
                  <a:cubicBezTo>
                    <a:pt x="4411" y="694"/>
                    <a:pt x="4789" y="1040"/>
                    <a:pt x="4947" y="1481"/>
                  </a:cubicBezTo>
                  <a:cubicBezTo>
                    <a:pt x="2206" y="1670"/>
                    <a:pt x="0" y="4002"/>
                    <a:pt x="0" y="6806"/>
                  </a:cubicBezTo>
                  <a:cubicBezTo>
                    <a:pt x="0" y="9389"/>
                    <a:pt x="1922" y="11815"/>
                    <a:pt x="4758" y="12130"/>
                  </a:cubicBezTo>
                  <a:cubicBezTo>
                    <a:pt x="4411" y="11910"/>
                    <a:pt x="4033" y="11658"/>
                    <a:pt x="3718" y="11342"/>
                  </a:cubicBezTo>
                  <a:cubicBezTo>
                    <a:pt x="3560" y="11185"/>
                    <a:pt x="3560" y="10964"/>
                    <a:pt x="3718" y="10807"/>
                  </a:cubicBezTo>
                  <a:lnTo>
                    <a:pt x="10113" y="4411"/>
                  </a:lnTo>
                  <a:cubicBezTo>
                    <a:pt x="9231" y="2710"/>
                    <a:pt x="7593" y="1607"/>
                    <a:pt x="5671" y="1481"/>
                  </a:cubicBezTo>
                  <a:cubicBezTo>
                    <a:pt x="5514" y="662"/>
                    <a:pt x="4789" y="1"/>
                    <a:pt x="39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2" name="Google Shape;9692;p88"/>
            <p:cNvSpPr/>
            <p:nvPr/>
          </p:nvSpPr>
          <p:spPr>
            <a:xfrm>
              <a:off x="-19185475" y="4281100"/>
              <a:ext cx="40175" cy="28400"/>
            </a:xfrm>
            <a:custGeom>
              <a:avLst/>
              <a:gdLst/>
              <a:ahLst/>
              <a:cxnLst/>
              <a:rect l="l" t="t" r="r" b="b"/>
              <a:pathLst>
                <a:path w="1607" h="1136" extrusionOk="0">
                  <a:moveTo>
                    <a:pt x="0" y="1"/>
                  </a:moveTo>
                  <a:lnTo>
                    <a:pt x="1134" y="1135"/>
                  </a:lnTo>
                  <a:cubicBezTo>
                    <a:pt x="1418" y="820"/>
                    <a:pt x="1575" y="411"/>
                    <a:pt x="16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93" name="Google Shape;9693;p88"/>
          <p:cNvGrpSpPr/>
          <p:nvPr/>
        </p:nvGrpSpPr>
        <p:grpSpPr>
          <a:xfrm>
            <a:off x="6324167" y="1689001"/>
            <a:ext cx="400447" cy="450470"/>
            <a:chOff x="-17526750" y="3309200"/>
            <a:chExt cx="270975" cy="304825"/>
          </a:xfrm>
          <a:solidFill>
            <a:srgbClr val="00B050"/>
          </a:solidFill>
        </p:grpSpPr>
        <p:sp>
          <p:nvSpPr>
            <p:cNvPr id="9694" name="Google Shape;9694;p88"/>
            <p:cNvSpPr/>
            <p:nvPr/>
          </p:nvSpPr>
          <p:spPr>
            <a:xfrm>
              <a:off x="-17507050" y="3452525"/>
              <a:ext cx="232375" cy="161500"/>
            </a:xfrm>
            <a:custGeom>
              <a:avLst/>
              <a:gdLst/>
              <a:ahLst/>
              <a:cxnLst/>
              <a:rect l="l" t="t" r="r" b="b"/>
              <a:pathLst>
                <a:path w="9295" h="6460" extrusionOk="0">
                  <a:moveTo>
                    <a:pt x="1765" y="725"/>
                  </a:moveTo>
                  <a:cubicBezTo>
                    <a:pt x="1954" y="725"/>
                    <a:pt x="2111" y="883"/>
                    <a:pt x="2111" y="1072"/>
                  </a:cubicBezTo>
                  <a:cubicBezTo>
                    <a:pt x="2111" y="1261"/>
                    <a:pt x="1954" y="1419"/>
                    <a:pt x="1765" y="1419"/>
                  </a:cubicBezTo>
                  <a:cubicBezTo>
                    <a:pt x="1575" y="1419"/>
                    <a:pt x="1418" y="1261"/>
                    <a:pt x="1418" y="1072"/>
                  </a:cubicBezTo>
                  <a:cubicBezTo>
                    <a:pt x="1418" y="883"/>
                    <a:pt x="1575" y="725"/>
                    <a:pt x="1765" y="725"/>
                  </a:cubicBezTo>
                  <a:close/>
                  <a:moveTo>
                    <a:pt x="3214" y="725"/>
                  </a:moveTo>
                  <a:cubicBezTo>
                    <a:pt x="3434" y="725"/>
                    <a:pt x="3592" y="883"/>
                    <a:pt x="3592" y="1072"/>
                  </a:cubicBezTo>
                  <a:cubicBezTo>
                    <a:pt x="3592" y="1261"/>
                    <a:pt x="3434" y="1419"/>
                    <a:pt x="3214" y="1419"/>
                  </a:cubicBezTo>
                  <a:cubicBezTo>
                    <a:pt x="3025" y="1419"/>
                    <a:pt x="2867" y="1261"/>
                    <a:pt x="2867" y="1072"/>
                  </a:cubicBezTo>
                  <a:cubicBezTo>
                    <a:pt x="2867" y="883"/>
                    <a:pt x="3025" y="725"/>
                    <a:pt x="3214" y="725"/>
                  </a:cubicBezTo>
                  <a:close/>
                  <a:moveTo>
                    <a:pt x="2521" y="1419"/>
                  </a:moveTo>
                  <a:cubicBezTo>
                    <a:pt x="2710" y="1419"/>
                    <a:pt x="2867" y="1576"/>
                    <a:pt x="2867" y="1797"/>
                  </a:cubicBezTo>
                  <a:cubicBezTo>
                    <a:pt x="2867" y="1986"/>
                    <a:pt x="2710" y="2143"/>
                    <a:pt x="2521" y="2143"/>
                  </a:cubicBezTo>
                  <a:cubicBezTo>
                    <a:pt x="2332" y="2143"/>
                    <a:pt x="2174" y="1986"/>
                    <a:pt x="2174" y="1797"/>
                  </a:cubicBezTo>
                  <a:cubicBezTo>
                    <a:pt x="2111" y="1576"/>
                    <a:pt x="2332" y="1419"/>
                    <a:pt x="2521" y="1419"/>
                  </a:cubicBezTo>
                  <a:close/>
                  <a:moveTo>
                    <a:pt x="32" y="1"/>
                  </a:moveTo>
                  <a:lnTo>
                    <a:pt x="32" y="127"/>
                  </a:lnTo>
                  <a:lnTo>
                    <a:pt x="0" y="127"/>
                  </a:lnTo>
                  <a:cubicBezTo>
                    <a:pt x="0" y="2962"/>
                    <a:pt x="1796" y="5514"/>
                    <a:pt x="4537" y="6428"/>
                  </a:cubicBezTo>
                  <a:cubicBezTo>
                    <a:pt x="4568" y="6428"/>
                    <a:pt x="4600" y="6459"/>
                    <a:pt x="4631" y="6459"/>
                  </a:cubicBezTo>
                  <a:cubicBezTo>
                    <a:pt x="4694" y="6459"/>
                    <a:pt x="4726" y="6459"/>
                    <a:pt x="4757" y="6428"/>
                  </a:cubicBezTo>
                  <a:cubicBezTo>
                    <a:pt x="7467" y="5514"/>
                    <a:pt x="9294" y="2962"/>
                    <a:pt x="9294" y="127"/>
                  </a:cubicBezTo>
                  <a:lnTo>
                    <a:pt x="929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5" name="Google Shape;9695;p88"/>
            <p:cNvSpPr/>
            <p:nvPr/>
          </p:nvSpPr>
          <p:spPr>
            <a:xfrm>
              <a:off x="-17417275" y="3309200"/>
              <a:ext cx="52800" cy="54350"/>
            </a:xfrm>
            <a:custGeom>
              <a:avLst/>
              <a:gdLst/>
              <a:ahLst/>
              <a:cxnLst/>
              <a:rect l="l" t="t" r="r" b="b"/>
              <a:pathLst>
                <a:path w="2112" h="2174" extrusionOk="0">
                  <a:moveTo>
                    <a:pt x="347" y="0"/>
                  </a:moveTo>
                  <a:cubicBezTo>
                    <a:pt x="158" y="0"/>
                    <a:pt x="1" y="158"/>
                    <a:pt x="1" y="347"/>
                  </a:cubicBezTo>
                  <a:lnTo>
                    <a:pt x="1" y="1103"/>
                  </a:lnTo>
                  <a:cubicBezTo>
                    <a:pt x="1" y="1701"/>
                    <a:pt x="473" y="2174"/>
                    <a:pt x="1040" y="2174"/>
                  </a:cubicBezTo>
                  <a:cubicBezTo>
                    <a:pt x="1639" y="2174"/>
                    <a:pt x="2112" y="1701"/>
                    <a:pt x="2112" y="1103"/>
                  </a:cubicBezTo>
                  <a:lnTo>
                    <a:pt x="2112" y="347"/>
                  </a:lnTo>
                  <a:cubicBezTo>
                    <a:pt x="2112" y="158"/>
                    <a:pt x="1954" y="0"/>
                    <a:pt x="17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6" name="Google Shape;9696;p88"/>
            <p:cNvSpPr/>
            <p:nvPr/>
          </p:nvSpPr>
          <p:spPr>
            <a:xfrm>
              <a:off x="-17456650" y="3369825"/>
              <a:ext cx="130775" cy="64625"/>
            </a:xfrm>
            <a:custGeom>
              <a:avLst/>
              <a:gdLst/>
              <a:ahLst/>
              <a:cxnLst/>
              <a:rect l="l" t="t" r="r" b="b"/>
              <a:pathLst>
                <a:path w="5231" h="2585" extrusionOk="0">
                  <a:moveTo>
                    <a:pt x="1450" y="1"/>
                  </a:moveTo>
                  <a:cubicBezTo>
                    <a:pt x="631" y="442"/>
                    <a:pt x="1" y="1419"/>
                    <a:pt x="158" y="2584"/>
                  </a:cubicBezTo>
                  <a:lnTo>
                    <a:pt x="5073" y="2584"/>
                  </a:lnTo>
                  <a:cubicBezTo>
                    <a:pt x="5230" y="1513"/>
                    <a:pt x="4663" y="473"/>
                    <a:pt x="3718" y="1"/>
                  </a:cubicBezTo>
                  <a:cubicBezTo>
                    <a:pt x="3403" y="284"/>
                    <a:pt x="3025" y="442"/>
                    <a:pt x="2584" y="442"/>
                  </a:cubicBezTo>
                  <a:cubicBezTo>
                    <a:pt x="2143" y="442"/>
                    <a:pt x="1765" y="284"/>
                    <a:pt x="14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7" name="Google Shape;9697;p88"/>
            <p:cNvSpPr/>
            <p:nvPr/>
          </p:nvSpPr>
          <p:spPr>
            <a:xfrm>
              <a:off x="-17526750" y="3344625"/>
              <a:ext cx="95325" cy="89825"/>
            </a:xfrm>
            <a:custGeom>
              <a:avLst/>
              <a:gdLst/>
              <a:ahLst/>
              <a:cxnLst/>
              <a:rect l="l" t="t" r="r" b="b"/>
              <a:pathLst>
                <a:path w="3813" h="3593" extrusionOk="0">
                  <a:moveTo>
                    <a:pt x="3277" y="1"/>
                  </a:moveTo>
                  <a:cubicBezTo>
                    <a:pt x="1891" y="1"/>
                    <a:pt x="662" y="851"/>
                    <a:pt x="221" y="2175"/>
                  </a:cubicBezTo>
                  <a:cubicBezTo>
                    <a:pt x="1" y="2836"/>
                    <a:pt x="536" y="3529"/>
                    <a:pt x="1261" y="3529"/>
                  </a:cubicBezTo>
                  <a:lnTo>
                    <a:pt x="2231" y="3529"/>
                  </a:lnTo>
                  <a:cubicBezTo>
                    <a:pt x="2102" y="2170"/>
                    <a:pt x="2820" y="1000"/>
                    <a:pt x="3813" y="442"/>
                  </a:cubicBezTo>
                  <a:cubicBezTo>
                    <a:pt x="3750" y="316"/>
                    <a:pt x="3687" y="158"/>
                    <a:pt x="3655" y="1"/>
                  </a:cubicBezTo>
                  <a:close/>
                  <a:moveTo>
                    <a:pt x="2231" y="3529"/>
                  </a:moveTo>
                  <a:lnTo>
                    <a:pt x="2231" y="3529"/>
                  </a:lnTo>
                  <a:cubicBezTo>
                    <a:pt x="2233" y="3550"/>
                    <a:pt x="2235" y="3571"/>
                    <a:pt x="2237" y="3592"/>
                  </a:cubicBezTo>
                  <a:lnTo>
                    <a:pt x="2237" y="3529"/>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8" name="Google Shape;9698;p88"/>
            <p:cNvSpPr/>
            <p:nvPr/>
          </p:nvSpPr>
          <p:spPr>
            <a:xfrm>
              <a:off x="-17351900" y="3345425"/>
              <a:ext cx="96125" cy="89800"/>
            </a:xfrm>
            <a:custGeom>
              <a:avLst/>
              <a:gdLst/>
              <a:ahLst/>
              <a:cxnLst/>
              <a:rect l="l" t="t" r="r" b="b"/>
              <a:pathLst>
                <a:path w="3845" h="3592" extrusionOk="0">
                  <a:moveTo>
                    <a:pt x="158" y="0"/>
                  </a:moveTo>
                  <a:cubicBezTo>
                    <a:pt x="127" y="158"/>
                    <a:pt x="95" y="315"/>
                    <a:pt x="1" y="441"/>
                  </a:cubicBezTo>
                  <a:cubicBezTo>
                    <a:pt x="1103" y="1071"/>
                    <a:pt x="1734" y="2300"/>
                    <a:pt x="1576" y="3592"/>
                  </a:cubicBezTo>
                  <a:lnTo>
                    <a:pt x="2584" y="3592"/>
                  </a:lnTo>
                  <a:cubicBezTo>
                    <a:pt x="3309" y="3560"/>
                    <a:pt x="3844" y="2867"/>
                    <a:pt x="3592" y="2174"/>
                  </a:cubicBezTo>
                  <a:cubicBezTo>
                    <a:pt x="3151" y="882"/>
                    <a:pt x="1954" y="0"/>
                    <a:pt x="5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99" name="Google Shape;9699;p88"/>
          <p:cNvGrpSpPr/>
          <p:nvPr/>
        </p:nvGrpSpPr>
        <p:grpSpPr>
          <a:xfrm>
            <a:off x="6300319" y="2244173"/>
            <a:ext cx="448143" cy="448143"/>
            <a:chOff x="-17542500" y="3684100"/>
            <a:chExt cx="303250" cy="303250"/>
          </a:xfrm>
          <a:solidFill>
            <a:srgbClr val="00B050"/>
          </a:solidFill>
        </p:grpSpPr>
        <p:sp>
          <p:nvSpPr>
            <p:cNvPr id="9700" name="Google Shape;9700;p88"/>
            <p:cNvSpPr/>
            <p:nvPr/>
          </p:nvSpPr>
          <p:spPr>
            <a:xfrm>
              <a:off x="-17542500" y="3863675"/>
              <a:ext cx="70900" cy="52800"/>
            </a:xfrm>
            <a:custGeom>
              <a:avLst/>
              <a:gdLst/>
              <a:ahLst/>
              <a:cxnLst/>
              <a:rect l="l" t="t" r="r" b="b"/>
              <a:pathLst>
                <a:path w="2836" h="2112" extrusionOk="0">
                  <a:moveTo>
                    <a:pt x="347" y="0"/>
                  </a:moveTo>
                  <a:cubicBezTo>
                    <a:pt x="158" y="0"/>
                    <a:pt x="1" y="158"/>
                    <a:pt x="1" y="347"/>
                  </a:cubicBezTo>
                  <a:lnTo>
                    <a:pt x="1" y="693"/>
                  </a:lnTo>
                  <a:cubicBezTo>
                    <a:pt x="1" y="1481"/>
                    <a:pt x="631" y="2111"/>
                    <a:pt x="1418" y="2111"/>
                  </a:cubicBezTo>
                  <a:cubicBezTo>
                    <a:pt x="2174" y="2111"/>
                    <a:pt x="2836" y="1481"/>
                    <a:pt x="2836" y="693"/>
                  </a:cubicBezTo>
                  <a:lnTo>
                    <a:pt x="2489" y="693"/>
                  </a:lnTo>
                  <a:cubicBezTo>
                    <a:pt x="2363" y="693"/>
                    <a:pt x="2237" y="693"/>
                    <a:pt x="2111" y="662"/>
                  </a:cubicBezTo>
                  <a:lnTo>
                    <a:pt x="2111" y="693"/>
                  </a:lnTo>
                  <a:cubicBezTo>
                    <a:pt x="2111" y="1103"/>
                    <a:pt x="1796" y="1418"/>
                    <a:pt x="1418" y="1418"/>
                  </a:cubicBezTo>
                  <a:cubicBezTo>
                    <a:pt x="1009" y="1418"/>
                    <a:pt x="694" y="1103"/>
                    <a:pt x="694" y="693"/>
                  </a:cubicBezTo>
                  <a:lnTo>
                    <a:pt x="694" y="347"/>
                  </a:lnTo>
                  <a:cubicBezTo>
                    <a:pt x="694"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1" name="Google Shape;9701;p88"/>
            <p:cNvSpPr/>
            <p:nvPr/>
          </p:nvSpPr>
          <p:spPr>
            <a:xfrm>
              <a:off x="-17488150" y="3881000"/>
              <a:ext cx="70900" cy="106350"/>
            </a:xfrm>
            <a:custGeom>
              <a:avLst/>
              <a:gdLst/>
              <a:ahLst/>
              <a:cxnLst/>
              <a:rect l="l" t="t" r="r" b="b"/>
              <a:pathLst>
                <a:path w="2836" h="4254" extrusionOk="0">
                  <a:moveTo>
                    <a:pt x="2111" y="0"/>
                  </a:moveTo>
                  <a:lnTo>
                    <a:pt x="2111" y="2836"/>
                  </a:lnTo>
                  <a:cubicBezTo>
                    <a:pt x="2111" y="3245"/>
                    <a:pt x="1796" y="3561"/>
                    <a:pt x="1418" y="3561"/>
                  </a:cubicBezTo>
                  <a:cubicBezTo>
                    <a:pt x="1009" y="3561"/>
                    <a:pt x="693" y="3245"/>
                    <a:pt x="693" y="2836"/>
                  </a:cubicBezTo>
                  <a:lnTo>
                    <a:pt x="693" y="2489"/>
                  </a:lnTo>
                  <a:cubicBezTo>
                    <a:pt x="693" y="2300"/>
                    <a:pt x="536" y="2143"/>
                    <a:pt x="347" y="2143"/>
                  </a:cubicBezTo>
                  <a:cubicBezTo>
                    <a:pt x="158" y="2143"/>
                    <a:pt x="0" y="2300"/>
                    <a:pt x="0" y="2489"/>
                  </a:cubicBezTo>
                  <a:lnTo>
                    <a:pt x="0" y="2836"/>
                  </a:lnTo>
                  <a:cubicBezTo>
                    <a:pt x="0" y="3624"/>
                    <a:pt x="630" y="4254"/>
                    <a:pt x="1418" y="4254"/>
                  </a:cubicBezTo>
                  <a:cubicBezTo>
                    <a:pt x="2206" y="4254"/>
                    <a:pt x="2836" y="3624"/>
                    <a:pt x="2836" y="2836"/>
                  </a:cubicBezTo>
                  <a:lnTo>
                    <a:pt x="283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2" name="Google Shape;9702;p88"/>
            <p:cNvSpPr/>
            <p:nvPr/>
          </p:nvSpPr>
          <p:spPr>
            <a:xfrm>
              <a:off x="-17310150" y="3863675"/>
              <a:ext cx="70900" cy="52800"/>
            </a:xfrm>
            <a:custGeom>
              <a:avLst/>
              <a:gdLst/>
              <a:ahLst/>
              <a:cxnLst/>
              <a:rect l="l" t="t" r="r" b="b"/>
              <a:pathLst>
                <a:path w="2836" h="2112" extrusionOk="0">
                  <a:moveTo>
                    <a:pt x="2489" y="0"/>
                  </a:moveTo>
                  <a:cubicBezTo>
                    <a:pt x="2269" y="0"/>
                    <a:pt x="2111" y="126"/>
                    <a:pt x="2111" y="347"/>
                  </a:cubicBezTo>
                  <a:lnTo>
                    <a:pt x="2111" y="693"/>
                  </a:lnTo>
                  <a:cubicBezTo>
                    <a:pt x="2111" y="1072"/>
                    <a:pt x="1796" y="1387"/>
                    <a:pt x="1418" y="1387"/>
                  </a:cubicBezTo>
                  <a:cubicBezTo>
                    <a:pt x="1009" y="1387"/>
                    <a:pt x="694" y="1072"/>
                    <a:pt x="694" y="693"/>
                  </a:cubicBezTo>
                  <a:lnTo>
                    <a:pt x="694" y="662"/>
                  </a:lnTo>
                  <a:cubicBezTo>
                    <a:pt x="599" y="693"/>
                    <a:pt x="473" y="693"/>
                    <a:pt x="347" y="693"/>
                  </a:cubicBezTo>
                  <a:lnTo>
                    <a:pt x="0" y="693"/>
                  </a:lnTo>
                  <a:cubicBezTo>
                    <a:pt x="0" y="1481"/>
                    <a:pt x="631" y="2111"/>
                    <a:pt x="1418" y="2111"/>
                  </a:cubicBezTo>
                  <a:cubicBezTo>
                    <a:pt x="2206" y="2111"/>
                    <a:pt x="2836" y="1481"/>
                    <a:pt x="2836" y="693"/>
                  </a:cubicBezTo>
                  <a:lnTo>
                    <a:pt x="2836" y="347"/>
                  </a:lnTo>
                  <a:cubicBezTo>
                    <a:pt x="2836" y="158"/>
                    <a:pt x="2678" y="0"/>
                    <a:pt x="24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3" name="Google Shape;9703;p88"/>
            <p:cNvSpPr/>
            <p:nvPr/>
          </p:nvSpPr>
          <p:spPr>
            <a:xfrm>
              <a:off x="-17364500" y="3881000"/>
              <a:ext cx="70925" cy="106350"/>
            </a:xfrm>
            <a:custGeom>
              <a:avLst/>
              <a:gdLst/>
              <a:ahLst/>
              <a:cxnLst/>
              <a:rect l="l" t="t" r="r" b="b"/>
              <a:pathLst>
                <a:path w="2837" h="4254" extrusionOk="0">
                  <a:moveTo>
                    <a:pt x="1" y="0"/>
                  </a:moveTo>
                  <a:lnTo>
                    <a:pt x="1" y="2836"/>
                  </a:lnTo>
                  <a:cubicBezTo>
                    <a:pt x="1" y="3624"/>
                    <a:pt x="631" y="4254"/>
                    <a:pt x="1418" y="4254"/>
                  </a:cubicBezTo>
                  <a:cubicBezTo>
                    <a:pt x="2206" y="4254"/>
                    <a:pt x="2836" y="3624"/>
                    <a:pt x="2836" y="2836"/>
                  </a:cubicBezTo>
                  <a:lnTo>
                    <a:pt x="2836" y="2489"/>
                  </a:lnTo>
                  <a:cubicBezTo>
                    <a:pt x="2836" y="2300"/>
                    <a:pt x="2710" y="2111"/>
                    <a:pt x="2490" y="2111"/>
                  </a:cubicBezTo>
                  <a:cubicBezTo>
                    <a:pt x="2301" y="2111"/>
                    <a:pt x="2143" y="2269"/>
                    <a:pt x="2143" y="2489"/>
                  </a:cubicBezTo>
                  <a:lnTo>
                    <a:pt x="2143" y="2836"/>
                  </a:lnTo>
                  <a:cubicBezTo>
                    <a:pt x="2143" y="3214"/>
                    <a:pt x="1828" y="3529"/>
                    <a:pt x="1418" y="3529"/>
                  </a:cubicBezTo>
                  <a:cubicBezTo>
                    <a:pt x="1040" y="3529"/>
                    <a:pt x="725" y="3214"/>
                    <a:pt x="725" y="2836"/>
                  </a:cubicBez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4" name="Google Shape;9704;p88"/>
            <p:cNvSpPr/>
            <p:nvPr/>
          </p:nvSpPr>
          <p:spPr>
            <a:xfrm>
              <a:off x="-17505475" y="3845550"/>
              <a:ext cx="228425" cy="18150"/>
            </a:xfrm>
            <a:custGeom>
              <a:avLst/>
              <a:gdLst/>
              <a:ahLst/>
              <a:cxnLst/>
              <a:rect l="l" t="t" r="r" b="b"/>
              <a:pathLst>
                <a:path w="9137" h="726" extrusionOk="0">
                  <a:moveTo>
                    <a:pt x="0" y="1"/>
                  </a:moveTo>
                  <a:cubicBezTo>
                    <a:pt x="158" y="379"/>
                    <a:pt x="536" y="725"/>
                    <a:pt x="1008" y="725"/>
                  </a:cubicBezTo>
                  <a:lnTo>
                    <a:pt x="8129" y="725"/>
                  </a:lnTo>
                  <a:cubicBezTo>
                    <a:pt x="8601" y="725"/>
                    <a:pt x="8979" y="379"/>
                    <a:pt x="91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5" name="Google Shape;9705;p88"/>
            <p:cNvSpPr/>
            <p:nvPr/>
          </p:nvSpPr>
          <p:spPr>
            <a:xfrm>
              <a:off x="-17523600" y="3706925"/>
              <a:ext cx="265450" cy="121325"/>
            </a:xfrm>
            <a:custGeom>
              <a:avLst/>
              <a:gdLst/>
              <a:ahLst/>
              <a:cxnLst/>
              <a:rect l="l" t="t" r="r" b="b"/>
              <a:pathLst>
                <a:path w="10618" h="4853" extrusionOk="0">
                  <a:moveTo>
                    <a:pt x="2364" y="1"/>
                  </a:moveTo>
                  <a:cubicBezTo>
                    <a:pt x="1135" y="789"/>
                    <a:pt x="253" y="2080"/>
                    <a:pt x="32" y="3624"/>
                  </a:cubicBezTo>
                  <a:cubicBezTo>
                    <a:pt x="1" y="3939"/>
                    <a:pt x="64" y="4223"/>
                    <a:pt x="253" y="4443"/>
                  </a:cubicBezTo>
                  <a:cubicBezTo>
                    <a:pt x="473" y="4695"/>
                    <a:pt x="788" y="4853"/>
                    <a:pt x="1103" y="4853"/>
                  </a:cubicBezTo>
                  <a:lnTo>
                    <a:pt x="9515" y="4853"/>
                  </a:lnTo>
                  <a:cubicBezTo>
                    <a:pt x="9830" y="4853"/>
                    <a:pt x="10145" y="4695"/>
                    <a:pt x="10334" y="4443"/>
                  </a:cubicBezTo>
                  <a:cubicBezTo>
                    <a:pt x="10555" y="4223"/>
                    <a:pt x="10618" y="3908"/>
                    <a:pt x="10586" y="3624"/>
                  </a:cubicBezTo>
                  <a:cubicBezTo>
                    <a:pt x="10334" y="2080"/>
                    <a:pt x="9484" y="789"/>
                    <a:pt x="8255" y="1"/>
                  </a:cubicBezTo>
                  <a:cubicBezTo>
                    <a:pt x="7782" y="1135"/>
                    <a:pt x="6648" y="1954"/>
                    <a:pt x="5293" y="1954"/>
                  </a:cubicBezTo>
                  <a:cubicBezTo>
                    <a:pt x="4002" y="1954"/>
                    <a:pt x="2868" y="1167"/>
                    <a:pt x="23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6" name="Google Shape;9706;p88"/>
            <p:cNvSpPr/>
            <p:nvPr/>
          </p:nvSpPr>
          <p:spPr>
            <a:xfrm>
              <a:off x="-17448775" y="3684100"/>
              <a:ext cx="115800" cy="52800"/>
            </a:xfrm>
            <a:custGeom>
              <a:avLst/>
              <a:gdLst/>
              <a:ahLst/>
              <a:cxnLst/>
              <a:rect l="l" t="t" r="r" b="b"/>
              <a:pathLst>
                <a:path w="4632" h="2112" extrusionOk="0">
                  <a:moveTo>
                    <a:pt x="2300" y="0"/>
                  </a:moveTo>
                  <a:cubicBezTo>
                    <a:pt x="1481" y="0"/>
                    <a:pt x="694" y="189"/>
                    <a:pt x="1" y="504"/>
                  </a:cubicBezTo>
                  <a:cubicBezTo>
                    <a:pt x="347" y="1513"/>
                    <a:pt x="1261" y="2111"/>
                    <a:pt x="2300" y="2111"/>
                  </a:cubicBezTo>
                  <a:cubicBezTo>
                    <a:pt x="3372" y="2111"/>
                    <a:pt x="4285" y="1450"/>
                    <a:pt x="4632" y="504"/>
                  </a:cubicBezTo>
                  <a:cubicBezTo>
                    <a:pt x="3939" y="158"/>
                    <a:pt x="3151" y="0"/>
                    <a:pt x="23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07" name="Google Shape;9707;p88"/>
          <p:cNvGrpSpPr/>
          <p:nvPr/>
        </p:nvGrpSpPr>
        <p:grpSpPr>
          <a:xfrm>
            <a:off x="6299728" y="2810817"/>
            <a:ext cx="449325" cy="421395"/>
            <a:chOff x="-17542500" y="4068450"/>
            <a:chExt cx="304050" cy="285150"/>
          </a:xfrm>
          <a:solidFill>
            <a:srgbClr val="00B050"/>
          </a:solidFill>
        </p:grpSpPr>
        <p:sp>
          <p:nvSpPr>
            <p:cNvPr id="9708" name="Google Shape;9708;p88"/>
            <p:cNvSpPr/>
            <p:nvPr/>
          </p:nvSpPr>
          <p:spPr>
            <a:xfrm>
              <a:off x="-17519650" y="4281900"/>
              <a:ext cx="256000" cy="71700"/>
            </a:xfrm>
            <a:custGeom>
              <a:avLst/>
              <a:gdLst/>
              <a:ahLst/>
              <a:cxnLst/>
              <a:rect l="l" t="t" r="r" b="b"/>
              <a:pathLst>
                <a:path w="10240" h="2868" extrusionOk="0">
                  <a:moveTo>
                    <a:pt x="10239" y="0"/>
                  </a:moveTo>
                  <a:cubicBezTo>
                    <a:pt x="9546" y="32"/>
                    <a:pt x="9042" y="0"/>
                    <a:pt x="8223" y="536"/>
                  </a:cubicBezTo>
                  <a:cubicBezTo>
                    <a:pt x="7341" y="1135"/>
                    <a:pt x="6333" y="1450"/>
                    <a:pt x="5261" y="1450"/>
                  </a:cubicBezTo>
                  <a:lnTo>
                    <a:pt x="4978" y="1450"/>
                  </a:lnTo>
                  <a:cubicBezTo>
                    <a:pt x="3938" y="1450"/>
                    <a:pt x="2899" y="1135"/>
                    <a:pt x="2048" y="536"/>
                  </a:cubicBezTo>
                  <a:cubicBezTo>
                    <a:pt x="1197" y="0"/>
                    <a:pt x="693" y="63"/>
                    <a:pt x="0" y="0"/>
                  </a:cubicBezTo>
                  <a:lnTo>
                    <a:pt x="0" y="0"/>
                  </a:lnTo>
                  <a:cubicBezTo>
                    <a:pt x="1103" y="1733"/>
                    <a:pt x="3025" y="2867"/>
                    <a:pt x="5104" y="2867"/>
                  </a:cubicBezTo>
                  <a:cubicBezTo>
                    <a:pt x="7183" y="2867"/>
                    <a:pt x="9168" y="1765"/>
                    <a:pt x="102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9" name="Google Shape;9709;p88"/>
            <p:cNvSpPr/>
            <p:nvPr/>
          </p:nvSpPr>
          <p:spPr>
            <a:xfrm>
              <a:off x="-17542500" y="4166900"/>
              <a:ext cx="304050" cy="133925"/>
            </a:xfrm>
            <a:custGeom>
              <a:avLst/>
              <a:gdLst/>
              <a:ahLst/>
              <a:cxnLst/>
              <a:rect l="l" t="t" r="r" b="b"/>
              <a:pathLst>
                <a:path w="12162" h="5357" extrusionOk="0">
                  <a:moveTo>
                    <a:pt x="4632" y="2458"/>
                  </a:moveTo>
                  <a:cubicBezTo>
                    <a:pt x="4852" y="2458"/>
                    <a:pt x="5010" y="2616"/>
                    <a:pt x="5010" y="2836"/>
                  </a:cubicBezTo>
                  <a:cubicBezTo>
                    <a:pt x="5010" y="3025"/>
                    <a:pt x="4852" y="3183"/>
                    <a:pt x="4632" y="3183"/>
                  </a:cubicBezTo>
                  <a:cubicBezTo>
                    <a:pt x="4443" y="3183"/>
                    <a:pt x="4285" y="3025"/>
                    <a:pt x="4285" y="2836"/>
                  </a:cubicBezTo>
                  <a:cubicBezTo>
                    <a:pt x="4285" y="2616"/>
                    <a:pt x="4443" y="2458"/>
                    <a:pt x="4632" y="2458"/>
                  </a:cubicBezTo>
                  <a:close/>
                  <a:moveTo>
                    <a:pt x="7467" y="2458"/>
                  </a:moveTo>
                  <a:cubicBezTo>
                    <a:pt x="7688" y="2458"/>
                    <a:pt x="7845" y="2616"/>
                    <a:pt x="7845" y="2836"/>
                  </a:cubicBezTo>
                  <a:cubicBezTo>
                    <a:pt x="7845" y="3025"/>
                    <a:pt x="7688" y="3183"/>
                    <a:pt x="7467" y="3183"/>
                  </a:cubicBezTo>
                  <a:cubicBezTo>
                    <a:pt x="7278" y="3183"/>
                    <a:pt x="7121" y="3025"/>
                    <a:pt x="7121" y="2836"/>
                  </a:cubicBezTo>
                  <a:cubicBezTo>
                    <a:pt x="7121" y="2616"/>
                    <a:pt x="7278" y="2458"/>
                    <a:pt x="7467" y="2458"/>
                  </a:cubicBezTo>
                  <a:close/>
                  <a:moveTo>
                    <a:pt x="6049" y="1"/>
                  </a:moveTo>
                  <a:cubicBezTo>
                    <a:pt x="5545" y="1040"/>
                    <a:pt x="4443" y="1765"/>
                    <a:pt x="3214" y="1765"/>
                  </a:cubicBezTo>
                  <a:cubicBezTo>
                    <a:pt x="2174" y="1765"/>
                    <a:pt x="1261" y="1261"/>
                    <a:pt x="662" y="473"/>
                  </a:cubicBezTo>
                  <a:cubicBezTo>
                    <a:pt x="221" y="1166"/>
                    <a:pt x="1" y="1986"/>
                    <a:pt x="1" y="2836"/>
                  </a:cubicBezTo>
                  <a:cubicBezTo>
                    <a:pt x="1" y="3403"/>
                    <a:pt x="473" y="3876"/>
                    <a:pt x="1072" y="3876"/>
                  </a:cubicBezTo>
                  <a:cubicBezTo>
                    <a:pt x="1891" y="3876"/>
                    <a:pt x="2647" y="4033"/>
                    <a:pt x="3372" y="4569"/>
                  </a:cubicBezTo>
                  <a:cubicBezTo>
                    <a:pt x="4128" y="5073"/>
                    <a:pt x="5041" y="5357"/>
                    <a:pt x="5955" y="5357"/>
                  </a:cubicBezTo>
                  <a:lnTo>
                    <a:pt x="6207" y="5357"/>
                  </a:lnTo>
                  <a:cubicBezTo>
                    <a:pt x="7121" y="5357"/>
                    <a:pt x="8034" y="5073"/>
                    <a:pt x="8790" y="4569"/>
                  </a:cubicBezTo>
                  <a:cubicBezTo>
                    <a:pt x="9515" y="4033"/>
                    <a:pt x="10271" y="3876"/>
                    <a:pt x="11090" y="3876"/>
                  </a:cubicBezTo>
                  <a:cubicBezTo>
                    <a:pt x="11689" y="3876"/>
                    <a:pt x="12161" y="3403"/>
                    <a:pt x="12161" y="2836"/>
                  </a:cubicBezTo>
                  <a:cubicBezTo>
                    <a:pt x="12130" y="1954"/>
                    <a:pt x="11878" y="1166"/>
                    <a:pt x="11468" y="473"/>
                  </a:cubicBezTo>
                  <a:cubicBezTo>
                    <a:pt x="10870" y="1261"/>
                    <a:pt x="9956" y="1765"/>
                    <a:pt x="8885" y="1765"/>
                  </a:cubicBezTo>
                  <a:cubicBezTo>
                    <a:pt x="7625" y="1765"/>
                    <a:pt x="6585" y="1040"/>
                    <a:pt x="60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0" name="Google Shape;9710;p88"/>
            <p:cNvSpPr/>
            <p:nvPr/>
          </p:nvSpPr>
          <p:spPr>
            <a:xfrm>
              <a:off x="-17329050" y="4121225"/>
              <a:ext cx="18125" cy="18150"/>
            </a:xfrm>
            <a:custGeom>
              <a:avLst/>
              <a:gdLst/>
              <a:ahLst/>
              <a:cxnLst/>
              <a:rect l="l" t="t" r="r" b="b"/>
              <a:pathLst>
                <a:path w="725" h="726" extrusionOk="0">
                  <a:moveTo>
                    <a:pt x="347" y="0"/>
                  </a:moveTo>
                  <a:cubicBezTo>
                    <a:pt x="158" y="0"/>
                    <a:pt x="0" y="158"/>
                    <a:pt x="0" y="347"/>
                  </a:cubicBezTo>
                  <a:cubicBezTo>
                    <a:pt x="0" y="568"/>
                    <a:pt x="158" y="725"/>
                    <a:pt x="347" y="725"/>
                  </a:cubicBezTo>
                  <a:cubicBezTo>
                    <a:pt x="567" y="725"/>
                    <a:pt x="725" y="568"/>
                    <a:pt x="725" y="347"/>
                  </a:cubicBezTo>
                  <a:cubicBezTo>
                    <a:pt x="725" y="158"/>
                    <a:pt x="567"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1" name="Google Shape;9711;p88"/>
            <p:cNvSpPr/>
            <p:nvPr/>
          </p:nvSpPr>
          <p:spPr>
            <a:xfrm>
              <a:off x="-17381825" y="4068450"/>
              <a:ext cx="123675" cy="123675"/>
            </a:xfrm>
            <a:custGeom>
              <a:avLst/>
              <a:gdLst/>
              <a:ahLst/>
              <a:cxnLst/>
              <a:rect l="l" t="t" r="r" b="b"/>
              <a:pathLst>
                <a:path w="4947" h="4947" extrusionOk="0">
                  <a:moveTo>
                    <a:pt x="2458" y="1418"/>
                  </a:moveTo>
                  <a:cubicBezTo>
                    <a:pt x="3057" y="1418"/>
                    <a:pt x="3529" y="1891"/>
                    <a:pt x="3529" y="2458"/>
                  </a:cubicBezTo>
                  <a:cubicBezTo>
                    <a:pt x="3529" y="3057"/>
                    <a:pt x="3057" y="3529"/>
                    <a:pt x="2458" y="3529"/>
                  </a:cubicBezTo>
                  <a:cubicBezTo>
                    <a:pt x="1891" y="3529"/>
                    <a:pt x="1418" y="3057"/>
                    <a:pt x="1418" y="2458"/>
                  </a:cubicBezTo>
                  <a:cubicBezTo>
                    <a:pt x="1418" y="1891"/>
                    <a:pt x="1891" y="1418"/>
                    <a:pt x="2458" y="1418"/>
                  </a:cubicBezTo>
                  <a:close/>
                  <a:moveTo>
                    <a:pt x="2458" y="1"/>
                  </a:moveTo>
                  <a:cubicBezTo>
                    <a:pt x="1103" y="1"/>
                    <a:pt x="1" y="1103"/>
                    <a:pt x="1" y="2458"/>
                  </a:cubicBezTo>
                  <a:cubicBezTo>
                    <a:pt x="1" y="3844"/>
                    <a:pt x="1103" y="4947"/>
                    <a:pt x="2458" y="4947"/>
                  </a:cubicBezTo>
                  <a:cubicBezTo>
                    <a:pt x="3844" y="4947"/>
                    <a:pt x="4947" y="3844"/>
                    <a:pt x="4947" y="2458"/>
                  </a:cubicBezTo>
                  <a:cubicBezTo>
                    <a:pt x="4947" y="1103"/>
                    <a:pt x="3844"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2" name="Google Shape;9712;p88"/>
            <p:cNvSpPr/>
            <p:nvPr/>
          </p:nvSpPr>
          <p:spPr>
            <a:xfrm>
              <a:off x="-17471625" y="4121225"/>
              <a:ext cx="17375" cy="18150"/>
            </a:xfrm>
            <a:custGeom>
              <a:avLst/>
              <a:gdLst/>
              <a:ahLst/>
              <a:cxnLst/>
              <a:rect l="l" t="t" r="r" b="b"/>
              <a:pathLst>
                <a:path w="695" h="726" extrusionOk="0">
                  <a:moveTo>
                    <a:pt x="348" y="0"/>
                  </a:moveTo>
                  <a:cubicBezTo>
                    <a:pt x="158" y="0"/>
                    <a:pt x="1" y="158"/>
                    <a:pt x="1" y="347"/>
                  </a:cubicBezTo>
                  <a:cubicBezTo>
                    <a:pt x="1" y="568"/>
                    <a:pt x="158" y="725"/>
                    <a:pt x="348" y="725"/>
                  </a:cubicBezTo>
                  <a:cubicBezTo>
                    <a:pt x="537" y="725"/>
                    <a:pt x="694" y="568"/>
                    <a:pt x="694" y="347"/>
                  </a:cubicBezTo>
                  <a:cubicBezTo>
                    <a:pt x="694" y="158"/>
                    <a:pt x="537" y="0"/>
                    <a:pt x="3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3" name="Google Shape;9713;p88"/>
            <p:cNvSpPr/>
            <p:nvPr/>
          </p:nvSpPr>
          <p:spPr>
            <a:xfrm>
              <a:off x="-17525175" y="4068450"/>
              <a:ext cx="124475" cy="123675"/>
            </a:xfrm>
            <a:custGeom>
              <a:avLst/>
              <a:gdLst/>
              <a:ahLst/>
              <a:cxnLst/>
              <a:rect l="l" t="t" r="r" b="b"/>
              <a:pathLst>
                <a:path w="4979" h="4947" extrusionOk="0">
                  <a:moveTo>
                    <a:pt x="2490" y="1418"/>
                  </a:moveTo>
                  <a:cubicBezTo>
                    <a:pt x="3088" y="1418"/>
                    <a:pt x="3561" y="1891"/>
                    <a:pt x="3561" y="2458"/>
                  </a:cubicBezTo>
                  <a:cubicBezTo>
                    <a:pt x="3561" y="3057"/>
                    <a:pt x="3088" y="3529"/>
                    <a:pt x="2490" y="3529"/>
                  </a:cubicBezTo>
                  <a:cubicBezTo>
                    <a:pt x="1891" y="3529"/>
                    <a:pt x="1418" y="3057"/>
                    <a:pt x="1418" y="2458"/>
                  </a:cubicBezTo>
                  <a:cubicBezTo>
                    <a:pt x="1418" y="1891"/>
                    <a:pt x="1891" y="1418"/>
                    <a:pt x="2490" y="1418"/>
                  </a:cubicBezTo>
                  <a:close/>
                  <a:moveTo>
                    <a:pt x="2490" y="1"/>
                  </a:moveTo>
                  <a:cubicBezTo>
                    <a:pt x="1103" y="1"/>
                    <a:pt x="1" y="1103"/>
                    <a:pt x="1" y="2458"/>
                  </a:cubicBezTo>
                  <a:cubicBezTo>
                    <a:pt x="1" y="3844"/>
                    <a:pt x="1103" y="4947"/>
                    <a:pt x="2490" y="4947"/>
                  </a:cubicBezTo>
                  <a:cubicBezTo>
                    <a:pt x="3876" y="4947"/>
                    <a:pt x="4978" y="3844"/>
                    <a:pt x="4978" y="2458"/>
                  </a:cubicBezTo>
                  <a:cubicBezTo>
                    <a:pt x="4978" y="1103"/>
                    <a:pt x="3876" y="1"/>
                    <a:pt x="24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4" name="Google Shape;9714;p88"/>
          <p:cNvGrpSpPr/>
          <p:nvPr/>
        </p:nvGrpSpPr>
        <p:grpSpPr>
          <a:xfrm>
            <a:off x="3530150" y="3342211"/>
            <a:ext cx="343404" cy="449325"/>
            <a:chOff x="-15652200" y="3335975"/>
            <a:chExt cx="232375" cy="304050"/>
          </a:xfrm>
          <a:solidFill>
            <a:srgbClr val="00B050"/>
          </a:solidFill>
        </p:grpSpPr>
        <p:sp>
          <p:nvSpPr>
            <p:cNvPr id="9715" name="Google Shape;9715;p88"/>
            <p:cNvSpPr/>
            <p:nvPr/>
          </p:nvSpPr>
          <p:spPr>
            <a:xfrm>
              <a:off x="-15652200" y="3403700"/>
              <a:ext cx="36250" cy="168575"/>
            </a:xfrm>
            <a:custGeom>
              <a:avLst/>
              <a:gdLst/>
              <a:ahLst/>
              <a:cxnLst/>
              <a:rect l="l" t="t" r="r" b="b"/>
              <a:pathLst>
                <a:path w="1450" h="6743" extrusionOk="0">
                  <a:moveTo>
                    <a:pt x="0" y="1"/>
                  </a:moveTo>
                  <a:lnTo>
                    <a:pt x="0" y="6743"/>
                  </a:lnTo>
                  <a:lnTo>
                    <a:pt x="1450" y="6018"/>
                  </a:lnTo>
                  <a:lnTo>
                    <a:pt x="1450" y="694"/>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6" name="Google Shape;9716;p88"/>
            <p:cNvSpPr/>
            <p:nvPr/>
          </p:nvSpPr>
          <p:spPr>
            <a:xfrm>
              <a:off x="-15455300" y="3403700"/>
              <a:ext cx="35475" cy="168575"/>
            </a:xfrm>
            <a:custGeom>
              <a:avLst/>
              <a:gdLst/>
              <a:ahLst/>
              <a:cxnLst/>
              <a:rect l="l" t="t" r="r" b="b"/>
              <a:pathLst>
                <a:path w="1419" h="6743" extrusionOk="0">
                  <a:moveTo>
                    <a:pt x="1418" y="1"/>
                  </a:moveTo>
                  <a:lnTo>
                    <a:pt x="1" y="694"/>
                  </a:lnTo>
                  <a:lnTo>
                    <a:pt x="1" y="6018"/>
                  </a:lnTo>
                  <a:lnTo>
                    <a:pt x="1418" y="6743"/>
                  </a:lnTo>
                  <a:lnTo>
                    <a:pt x="141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7" name="Google Shape;9717;p88"/>
            <p:cNvSpPr/>
            <p:nvPr/>
          </p:nvSpPr>
          <p:spPr>
            <a:xfrm>
              <a:off x="-15644325" y="3570675"/>
              <a:ext cx="62250" cy="62250"/>
            </a:xfrm>
            <a:custGeom>
              <a:avLst/>
              <a:gdLst/>
              <a:ahLst/>
              <a:cxnLst/>
              <a:rect l="l" t="t" r="r" b="b"/>
              <a:pathLst>
                <a:path w="2490" h="2490" extrusionOk="0">
                  <a:moveTo>
                    <a:pt x="1418" y="1"/>
                  </a:moveTo>
                  <a:lnTo>
                    <a:pt x="0" y="725"/>
                  </a:lnTo>
                  <a:lnTo>
                    <a:pt x="1765" y="2489"/>
                  </a:lnTo>
                  <a:lnTo>
                    <a:pt x="2489" y="1072"/>
                  </a:lnTo>
                  <a:lnTo>
                    <a:pt x="141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8" name="Google Shape;9718;p88"/>
            <p:cNvSpPr/>
            <p:nvPr/>
          </p:nvSpPr>
          <p:spPr>
            <a:xfrm>
              <a:off x="-15489950" y="3570675"/>
              <a:ext cx="63025" cy="62250"/>
            </a:xfrm>
            <a:custGeom>
              <a:avLst/>
              <a:gdLst/>
              <a:ahLst/>
              <a:cxnLst/>
              <a:rect l="l" t="t" r="r" b="b"/>
              <a:pathLst>
                <a:path w="2521" h="2490" extrusionOk="0">
                  <a:moveTo>
                    <a:pt x="1072" y="1"/>
                  </a:moveTo>
                  <a:lnTo>
                    <a:pt x="0" y="1072"/>
                  </a:lnTo>
                  <a:lnTo>
                    <a:pt x="725" y="2489"/>
                  </a:lnTo>
                  <a:lnTo>
                    <a:pt x="2521" y="725"/>
                  </a:lnTo>
                  <a:lnTo>
                    <a:pt x="10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9" name="Google Shape;9719;p88"/>
            <p:cNvSpPr/>
            <p:nvPr/>
          </p:nvSpPr>
          <p:spPr>
            <a:xfrm>
              <a:off x="-15644325" y="3342275"/>
              <a:ext cx="62250" cy="63025"/>
            </a:xfrm>
            <a:custGeom>
              <a:avLst/>
              <a:gdLst/>
              <a:ahLst/>
              <a:cxnLst/>
              <a:rect l="l" t="t" r="r" b="b"/>
              <a:pathLst>
                <a:path w="2490" h="2521" extrusionOk="0">
                  <a:moveTo>
                    <a:pt x="1765" y="0"/>
                  </a:moveTo>
                  <a:lnTo>
                    <a:pt x="0" y="1827"/>
                  </a:lnTo>
                  <a:lnTo>
                    <a:pt x="1418" y="2521"/>
                  </a:lnTo>
                  <a:lnTo>
                    <a:pt x="2489" y="1481"/>
                  </a:lnTo>
                  <a:lnTo>
                    <a:pt x="176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0" name="Google Shape;9720;p88"/>
            <p:cNvSpPr/>
            <p:nvPr/>
          </p:nvSpPr>
          <p:spPr>
            <a:xfrm>
              <a:off x="-15489950" y="3342275"/>
              <a:ext cx="63025" cy="63025"/>
            </a:xfrm>
            <a:custGeom>
              <a:avLst/>
              <a:gdLst/>
              <a:ahLst/>
              <a:cxnLst/>
              <a:rect l="l" t="t" r="r" b="b"/>
              <a:pathLst>
                <a:path w="2521" h="2521" extrusionOk="0">
                  <a:moveTo>
                    <a:pt x="725" y="0"/>
                  </a:moveTo>
                  <a:lnTo>
                    <a:pt x="0" y="1481"/>
                  </a:lnTo>
                  <a:lnTo>
                    <a:pt x="1072" y="2521"/>
                  </a:lnTo>
                  <a:lnTo>
                    <a:pt x="2521" y="1827"/>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1" name="Google Shape;9721;p88"/>
            <p:cNvSpPr/>
            <p:nvPr/>
          </p:nvSpPr>
          <p:spPr>
            <a:xfrm>
              <a:off x="-15584475" y="3604550"/>
              <a:ext cx="96900" cy="35475"/>
            </a:xfrm>
            <a:custGeom>
              <a:avLst/>
              <a:gdLst/>
              <a:ahLst/>
              <a:cxnLst/>
              <a:rect l="l" t="t" r="r" b="b"/>
              <a:pathLst>
                <a:path w="3876" h="1419" extrusionOk="0">
                  <a:moveTo>
                    <a:pt x="725" y="0"/>
                  </a:moveTo>
                  <a:lnTo>
                    <a:pt x="1" y="1418"/>
                  </a:lnTo>
                  <a:lnTo>
                    <a:pt x="3876" y="1418"/>
                  </a:lnTo>
                  <a:lnTo>
                    <a:pt x="315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2" name="Google Shape;9722;p88"/>
            <p:cNvSpPr/>
            <p:nvPr/>
          </p:nvSpPr>
          <p:spPr>
            <a:xfrm>
              <a:off x="-15584475" y="3335975"/>
              <a:ext cx="96900" cy="35450"/>
            </a:xfrm>
            <a:custGeom>
              <a:avLst/>
              <a:gdLst/>
              <a:ahLst/>
              <a:cxnLst/>
              <a:rect l="l" t="t" r="r" b="b"/>
              <a:pathLst>
                <a:path w="3876" h="1418" extrusionOk="0">
                  <a:moveTo>
                    <a:pt x="1" y="0"/>
                  </a:moveTo>
                  <a:lnTo>
                    <a:pt x="725" y="1418"/>
                  </a:lnTo>
                  <a:lnTo>
                    <a:pt x="3151" y="1418"/>
                  </a:lnTo>
                  <a:lnTo>
                    <a:pt x="38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3" name="Google Shape;9723;p88"/>
            <p:cNvSpPr/>
            <p:nvPr/>
          </p:nvSpPr>
          <p:spPr>
            <a:xfrm>
              <a:off x="-15597850" y="3388725"/>
              <a:ext cx="124450" cy="197725"/>
            </a:xfrm>
            <a:custGeom>
              <a:avLst/>
              <a:gdLst/>
              <a:ahLst/>
              <a:cxnLst/>
              <a:rect l="l" t="t" r="r" b="b"/>
              <a:pathLst>
                <a:path w="4978" h="7909" extrusionOk="0">
                  <a:moveTo>
                    <a:pt x="1197" y="1"/>
                  </a:moveTo>
                  <a:lnTo>
                    <a:pt x="1197" y="33"/>
                  </a:lnTo>
                  <a:lnTo>
                    <a:pt x="0" y="1261"/>
                  </a:lnTo>
                  <a:lnTo>
                    <a:pt x="0" y="6712"/>
                  </a:lnTo>
                  <a:lnTo>
                    <a:pt x="1197" y="7909"/>
                  </a:lnTo>
                  <a:lnTo>
                    <a:pt x="3781" y="7909"/>
                  </a:lnTo>
                  <a:lnTo>
                    <a:pt x="4978" y="6712"/>
                  </a:lnTo>
                  <a:lnTo>
                    <a:pt x="4978" y="1230"/>
                  </a:lnTo>
                  <a:lnTo>
                    <a:pt x="378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24" name="Google Shape;9724;p88"/>
          <p:cNvGrpSpPr/>
          <p:nvPr/>
        </p:nvGrpSpPr>
        <p:grpSpPr>
          <a:xfrm>
            <a:off x="1303491" y="1689573"/>
            <a:ext cx="450470" cy="449325"/>
            <a:chOff x="-20946600" y="3317850"/>
            <a:chExt cx="304825" cy="304050"/>
          </a:xfrm>
          <a:solidFill>
            <a:srgbClr val="00B050"/>
          </a:solidFill>
        </p:grpSpPr>
        <p:sp>
          <p:nvSpPr>
            <p:cNvPr id="9725" name="Google Shape;9725;p88"/>
            <p:cNvSpPr/>
            <p:nvPr/>
          </p:nvSpPr>
          <p:spPr>
            <a:xfrm>
              <a:off x="-20946600" y="3317850"/>
              <a:ext cx="232350" cy="248925"/>
            </a:xfrm>
            <a:custGeom>
              <a:avLst/>
              <a:gdLst/>
              <a:ahLst/>
              <a:cxnLst/>
              <a:rect l="l" t="t" r="r" b="b"/>
              <a:pathLst>
                <a:path w="9294" h="9957" extrusionOk="0">
                  <a:moveTo>
                    <a:pt x="4631" y="1"/>
                  </a:moveTo>
                  <a:cubicBezTo>
                    <a:pt x="3340" y="1"/>
                    <a:pt x="2268" y="977"/>
                    <a:pt x="2142" y="2237"/>
                  </a:cubicBezTo>
                  <a:cubicBezTo>
                    <a:pt x="1292" y="2521"/>
                    <a:pt x="693" y="3340"/>
                    <a:pt x="693" y="4254"/>
                  </a:cubicBezTo>
                  <a:cubicBezTo>
                    <a:pt x="693" y="4695"/>
                    <a:pt x="819" y="5073"/>
                    <a:pt x="1040" y="5451"/>
                  </a:cubicBezTo>
                  <a:cubicBezTo>
                    <a:pt x="378" y="5923"/>
                    <a:pt x="0" y="6648"/>
                    <a:pt x="0" y="7499"/>
                  </a:cubicBezTo>
                  <a:cubicBezTo>
                    <a:pt x="0" y="8853"/>
                    <a:pt x="1134" y="9956"/>
                    <a:pt x="2520" y="9956"/>
                  </a:cubicBezTo>
                  <a:lnTo>
                    <a:pt x="4316" y="9956"/>
                  </a:lnTo>
                  <a:lnTo>
                    <a:pt x="4316" y="8349"/>
                  </a:lnTo>
                  <a:lnTo>
                    <a:pt x="2962" y="7026"/>
                  </a:lnTo>
                  <a:cubicBezTo>
                    <a:pt x="2804" y="6869"/>
                    <a:pt x="2804" y="6648"/>
                    <a:pt x="2962" y="6491"/>
                  </a:cubicBezTo>
                  <a:cubicBezTo>
                    <a:pt x="3040" y="6412"/>
                    <a:pt x="3135" y="6372"/>
                    <a:pt x="3229" y="6372"/>
                  </a:cubicBezTo>
                  <a:cubicBezTo>
                    <a:pt x="3324" y="6372"/>
                    <a:pt x="3418" y="6412"/>
                    <a:pt x="3497" y="6491"/>
                  </a:cubicBezTo>
                  <a:lnTo>
                    <a:pt x="4316" y="7341"/>
                  </a:lnTo>
                  <a:lnTo>
                    <a:pt x="4316" y="5482"/>
                  </a:lnTo>
                  <a:lnTo>
                    <a:pt x="2962" y="4128"/>
                  </a:lnTo>
                  <a:cubicBezTo>
                    <a:pt x="2804" y="3970"/>
                    <a:pt x="2804" y="3781"/>
                    <a:pt x="2962" y="3624"/>
                  </a:cubicBezTo>
                  <a:cubicBezTo>
                    <a:pt x="3040" y="3545"/>
                    <a:pt x="3135" y="3505"/>
                    <a:pt x="3229" y="3505"/>
                  </a:cubicBezTo>
                  <a:cubicBezTo>
                    <a:pt x="3324" y="3505"/>
                    <a:pt x="3418" y="3545"/>
                    <a:pt x="3497" y="3624"/>
                  </a:cubicBezTo>
                  <a:lnTo>
                    <a:pt x="4316" y="4443"/>
                  </a:lnTo>
                  <a:lnTo>
                    <a:pt x="4316" y="2458"/>
                  </a:lnTo>
                  <a:cubicBezTo>
                    <a:pt x="4316" y="2237"/>
                    <a:pt x="4474" y="2080"/>
                    <a:pt x="4663" y="2080"/>
                  </a:cubicBezTo>
                  <a:cubicBezTo>
                    <a:pt x="4852" y="2080"/>
                    <a:pt x="5009" y="2237"/>
                    <a:pt x="5009" y="2458"/>
                  </a:cubicBezTo>
                  <a:lnTo>
                    <a:pt x="5009" y="5860"/>
                  </a:lnTo>
                  <a:lnTo>
                    <a:pt x="5860" y="5041"/>
                  </a:lnTo>
                  <a:cubicBezTo>
                    <a:pt x="5939" y="4963"/>
                    <a:pt x="6025" y="4923"/>
                    <a:pt x="6112" y="4923"/>
                  </a:cubicBezTo>
                  <a:cubicBezTo>
                    <a:pt x="6199" y="4923"/>
                    <a:pt x="6285" y="4963"/>
                    <a:pt x="6364" y="5041"/>
                  </a:cubicBezTo>
                  <a:cubicBezTo>
                    <a:pt x="6522" y="5199"/>
                    <a:pt x="6522" y="5388"/>
                    <a:pt x="6364" y="5545"/>
                  </a:cubicBezTo>
                  <a:lnTo>
                    <a:pt x="5009" y="6900"/>
                  </a:lnTo>
                  <a:lnTo>
                    <a:pt x="5009" y="9956"/>
                  </a:lnTo>
                  <a:lnTo>
                    <a:pt x="6805" y="9956"/>
                  </a:lnTo>
                  <a:cubicBezTo>
                    <a:pt x="8160" y="9956"/>
                    <a:pt x="9294" y="8853"/>
                    <a:pt x="9294" y="7499"/>
                  </a:cubicBezTo>
                  <a:cubicBezTo>
                    <a:pt x="9294" y="6648"/>
                    <a:pt x="8884" y="5923"/>
                    <a:pt x="8223" y="5451"/>
                  </a:cubicBezTo>
                  <a:cubicBezTo>
                    <a:pt x="8443" y="5073"/>
                    <a:pt x="8569" y="4695"/>
                    <a:pt x="8569" y="4254"/>
                  </a:cubicBezTo>
                  <a:cubicBezTo>
                    <a:pt x="8569" y="3340"/>
                    <a:pt x="7971" y="2521"/>
                    <a:pt x="7120" y="2237"/>
                  </a:cubicBezTo>
                  <a:cubicBezTo>
                    <a:pt x="6994" y="977"/>
                    <a:pt x="5923" y="1"/>
                    <a:pt x="4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6" name="Google Shape;9726;p88"/>
            <p:cNvSpPr/>
            <p:nvPr/>
          </p:nvSpPr>
          <p:spPr>
            <a:xfrm>
              <a:off x="-20775700" y="3318650"/>
              <a:ext cx="133925" cy="249700"/>
            </a:xfrm>
            <a:custGeom>
              <a:avLst/>
              <a:gdLst/>
              <a:ahLst/>
              <a:cxnLst/>
              <a:rect l="l" t="t" r="r" b="b"/>
              <a:pathLst>
                <a:path w="5357" h="9988" extrusionOk="0">
                  <a:moveTo>
                    <a:pt x="694" y="0"/>
                  </a:moveTo>
                  <a:cubicBezTo>
                    <a:pt x="473" y="0"/>
                    <a:pt x="253" y="32"/>
                    <a:pt x="1" y="126"/>
                  </a:cubicBezTo>
                  <a:cubicBezTo>
                    <a:pt x="473" y="567"/>
                    <a:pt x="820" y="1103"/>
                    <a:pt x="977" y="1764"/>
                  </a:cubicBezTo>
                  <a:cubicBezTo>
                    <a:pt x="1891" y="2300"/>
                    <a:pt x="2490" y="3245"/>
                    <a:pt x="2490" y="4285"/>
                  </a:cubicBezTo>
                  <a:cubicBezTo>
                    <a:pt x="2490" y="4663"/>
                    <a:pt x="2395" y="4978"/>
                    <a:pt x="2269" y="5293"/>
                  </a:cubicBezTo>
                  <a:cubicBezTo>
                    <a:pt x="2836" y="5860"/>
                    <a:pt x="3183" y="6648"/>
                    <a:pt x="3183" y="7498"/>
                  </a:cubicBezTo>
                  <a:cubicBezTo>
                    <a:pt x="3183" y="8506"/>
                    <a:pt x="2710" y="9389"/>
                    <a:pt x="1985" y="9987"/>
                  </a:cubicBezTo>
                  <a:lnTo>
                    <a:pt x="2836" y="9987"/>
                  </a:lnTo>
                  <a:cubicBezTo>
                    <a:pt x="4222" y="9987"/>
                    <a:pt x="5325" y="8853"/>
                    <a:pt x="5325" y="7498"/>
                  </a:cubicBezTo>
                  <a:cubicBezTo>
                    <a:pt x="5357" y="6679"/>
                    <a:pt x="4915" y="5891"/>
                    <a:pt x="4285" y="5450"/>
                  </a:cubicBezTo>
                  <a:cubicBezTo>
                    <a:pt x="4537" y="5104"/>
                    <a:pt x="4632" y="4694"/>
                    <a:pt x="4632" y="4253"/>
                  </a:cubicBezTo>
                  <a:cubicBezTo>
                    <a:pt x="4632" y="3340"/>
                    <a:pt x="4065" y="2520"/>
                    <a:pt x="3183" y="2237"/>
                  </a:cubicBezTo>
                  <a:cubicBezTo>
                    <a:pt x="3057" y="977"/>
                    <a:pt x="2017" y="0"/>
                    <a:pt x="6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7" name="Google Shape;9727;p88"/>
            <p:cNvSpPr/>
            <p:nvPr/>
          </p:nvSpPr>
          <p:spPr>
            <a:xfrm>
              <a:off x="-20890700" y="3586425"/>
              <a:ext cx="195375" cy="35475"/>
            </a:xfrm>
            <a:custGeom>
              <a:avLst/>
              <a:gdLst/>
              <a:ahLst/>
              <a:cxnLst/>
              <a:rect l="l" t="t" r="r" b="b"/>
              <a:pathLst>
                <a:path w="7815" h="1419" extrusionOk="0">
                  <a:moveTo>
                    <a:pt x="2112" y="1"/>
                  </a:moveTo>
                  <a:lnTo>
                    <a:pt x="2112" y="725"/>
                  </a:lnTo>
                  <a:lnTo>
                    <a:pt x="347" y="725"/>
                  </a:lnTo>
                  <a:cubicBezTo>
                    <a:pt x="158" y="725"/>
                    <a:pt x="1" y="883"/>
                    <a:pt x="1" y="1072"/>
                  </a:cubicBezTo>
                  <a:cubicBezTo>
                    <a:pt x="1" y="1261"/>
                    <a:pt x="158" y="1418"/>
                    <a:pt x="347" y="1418"/>
                  </a:cubicBezTo>
                  <a:lnTo>
                    <a:pt x="7468" y="1418"/>
                  </a:lnTo>
                  <a:cubicBezTo>
                    <a:pt x="7657" y="1418"/>
                    <a:pt x="7814" y="1261"/>
                    <a:pt x="7814" y="1072"/>
                  </a:cubicBezTo>
                  <a:cubicBezTo>
                    <a:pt x="7814" y="883"/>
                    <a:pt x="7625" y="725"/>
                    <a:pt x="7436" y="725"/>
                  </a:cubicBezTo>
                  <a:lnTo>
                    <a:pt x="5672" y="725"/>
                  </a:lnTo>
                  <a:lnTo>
                    <a:pt x="5672" y="1"/>
                  </a:lnTo>
                  <a:lnTo>
                    <a:pt x="4947" y="1"/>
                  </a:lnTo>
                  <a:lnTo>
                    <a:pt x="4947" y="725"/>
                  </a:lnTo>
                  <a:lnTo>
                    <a:pt x="2836" y="725"/>
                  </a:lnTo>
                  <a:lnTo>
                    <a:pt x="283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28" name="Google Shape;9728;p88"/>
          <p:cNvGrpSpPr/>
          <p:nvPr/>
        </p:nvGrpSpPr>
        <p:grpSpPr>
          <a:xfrm>
            <a:off x="1304064" y="2243729"/>
            <a:ext cx="449325" cy="449030"/>
            <a:chOff x="-20945825" y="3692175"/>
            <a:chExt cx="304050" cy="303850"/>
          </a:xfrm>
          <a:solidFill>
            <a:srgbClr val="00B050"/>
          </a:solidFill>
        </p:grpSpPr>
        <p:sp>
          <p:nvSpPr>
            <p:cNvPr id="9729" name="Google Shape;9729;p88"/>
            <p:cNvSpPr/>
            <p:nvPr/>
          </p:nvSpPr>
          <p:spPr>
            <a:xfrm>
              <a:off x="-20841850" y="3692175"/>
              <a:ext cx="92950" cy="89600"/>
            </a:xfrm>
            <a:custGeom>
              <a:avLst/>
              <a:gdLst/>
              <a:ahLst/>
              <a:cxnLst/>
              <a:rect l="l" t="t" r="r" b="b"/>
              <a:pathLst>
                <a:path w="3718" h="3584" extrusionOk="0">
                  <a:moveTo>
                    <a:pt x="410" y="0"/>
                  </a:moveTo>
                  <a:cubicBezTo>
                    <a:pt x="323" y="0"/>
                    <a:pt x="237" y="40"/>
                    <a:pt x="158" y="118"/>
                  </a:cubicBezTo>
                  <a:cubicBezTo>
                    <a:pt x="0" y="276"/>
                    <a:pt x="0" y="465"/>
                    <a:pt x="158" y="622"/>
                  </a:cubicBezTo>
                  <a:lnTo>
                    <a:pt x="819" y="1221"/>
                  </a:lnTo>
                  <a:cubicBezTo>
                    <a:pt x="630" y="1442"/>
                    <a:pt x="473" y="1788"/>
                    <a:pt x="473" y="2166"/>
                  </a:cubicBezTo>
                  <a:cubicBezTo>
                    <a:pt x="473" y="2954"/>
                    <a:pt x="1103" y="3584"/>
                    <a:pt x="1891" y="3584"/>
                  </a:cubicBezTo>
                  <a:cubicBezTo>
                    <a:pt x="2678" y="3584"/>
                    <a:pt x="3308" y="2954"/>
                    <a:pt x="3308" y="2166"/>
                  </a:cubicBezTo>
                  <a:cubicBezTo>
                    <a:pt x="3308" y="1788"/>
                    <a:pt x="3182" y="1473"/>
                    <a:pt x="2962" y="1221"/>
                  </a:cubicBezTo>
                  <a:lnTo>
                    <a:pt x="3560" y="622"/>
                  </a:lnTo>
                  <a:cubicBezTo>
                    <a:pt x="3718" y="465"/>
                    <a:pt x="3718" y="276"/>
                    <a:pt x="3560" y="118"/>
                  </a:cubicBezTo>
                  <a:cubicBezTo>
                    <a:pt x="3482" y="40"/>
                    <a:pt x="3387" y="0"/>
                    <a:pt x="3293" y="0"/>
                  </a:cubicBezTo>
                  <a:cubicBezTo>
                    <a:pt x="3198" y="0"/>
                    <a:pt x="3103" y="40"/>
                    <a:pt x="3025" y="118"/>
                  </a:cubicBezTo>
                  <a:lnTo>
                    <a:pt x="2332" y="811"/>
                  </a:lnTo>
                  <a:cubicBezTo>
                    <a:pt x="2174" y="780"/>
                    <a:pt x="2017" y="748"/>
                    <a:pt x="1859" y="748"/>
                  </a:cubicBezTo>
                  <a:cubicBezTo>
                    <a:pt x="1702" y="748"/>
                    <a:pt x="1544" y="780"/>
                    <a:pt x="1386" y="811"/>
                  </a:cubicBezTo>
                  <a:lnTo>
                    <a:pt x="662" y="118"/>
                  </a:lnTo>
                  <a:cubicBezTo>
                    <a:pt x="583" y="40"/>
                    <a:pt x="496" y="0"/>
                    <a:pt x="4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0" name="Google Shape;9730;p88"/>
            <p:cNvSpPr/>
            <p:nvPr/>
          </p:nvSpPr>
          <p:spPr>
            <a:xfrm>
              <a:off x="-20945825" y="3746325"/>
              <a:ext cx="304050" cy="70900"/>
            </a:xfrm>
            <a:custGeom>
              <a:avLst/>
              <a:gdLst/>
              <a:ahLst/>
              <a:cxnLst/>
              <a:rect l="l" t="t" r="r" b="b"/>
              <a:pathLst>
                <a:path w="12162" h="2836" extrusionOk="0">
                  <a:moveTo>
                    <a:pt x="1072" y="0"/>
                  </a:moveTo>
                  <a:cubicBezTo>
                    <a:pt x="473" y="0"/>
                    <a:pt x="1" y="473"/>
                    <a:pt x="1" y="1071"/>
                  </a:cubicBezTo>
                  <a:lnTo>
                    <a:pt x="1" y="1953"/>
                  </a:lnTo>
                  <a:cubicBezTo>
                    <a:pt x="1" y="2426"/>
                    <a:pt x="379" y="2836"/>
                    <a:pt x="851" y="2836"/>
                  </a:cubicBezTo>
                  <a:lnTo>
                    <a:pt x="11311" y="2836"/>
                  </a:lnTo>
                  <a:cubicBezTo>
                    <a:pt x="11783" y="2836"/>
                    <a:pt x="12162" y="2426"/>
                    <a:pt x="12162" y="1953"/>
                  </a:cubicBezTo>
                  <a:lnTo>
                    <a:pt x="12162" y="1071"/>
                  </a:lnTo>
                  <a:cubicBezTo>
                    <a:pt x="12162" y="473"/>
                    <a:pt x="11657" y="0"/>
                    <a:pt x="11059" y="0"/>
                  </a:cubicBezTo>
                  <a:cubicBezTo>
                    <a:pt x="9988" y="0"/>
                    <a:pt x="8916" y="284"/>
                    <a:pt x="8034" y="819"/>
                  </a:cubicBezTo>
                  <a:cubicBezTo>
                    <a:pt x="7719" y="1607"/>
                    <a:pt x="6932" y="2174"/>
                    <a:pt x="6050" y="2174"/>
                  </a:cubicBezTo>
                  <a:cubicBezTo>
                    <a:pt x="5136" y="2174"/>
                    <a:pt x="4411" y="1607"/>
                    <a:pt x="4096" y="819"/>
                  </a:cubicBezTo>
                  <a:cubicBezTo>
                    <a:pt x="3183" y="315"/>
                    <a:pt x="2111" y="0"/>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1" name="Google Shape;9731;p88"/>
            <p:cNvSpPr/>
            <p:nvPr/>
          </p:nvSpPr>
          <p:spPr>
            <a:xfrm>
              <a:off x="-20814300" y="3864450"/>
              <a:ext cx="39425" cy="131575"/>
            </a:xfrm>
            <a:custGeom>
              <a:avLst/>
              <a:gdLst/>
              <a:ahLst/>
              <a:cxnLst/>
              <a:rect l="l" t="t" r="r" b="b"/>
              <a:pathLst>
                <a:path w="1577" h="5263" extrusionOk="0">
                  <a:moveTo>
                    <a:pt x="789" y="1"/>
                  </a:moveTo>
                  <a:cubicBezTo>
                    <a:pt x="568" y="221"/>
                    <a:pt x="284" y="410"/>
                    <a:pt x="1" y="631"/>
                  </a:cubicBezTo>
                  <a:cubicBezTo>
                    <a:pt x="127" y="757"/>
                    <a:pt x="284" y="852"/>
                    <a:pt x="442" y="883"/>
                  </a:cubicBezTo>
                  <a:lnTo>
                    <a:pt x="442" y="4916"/>
                  </a:lnTo>
                  <a:cubicBezTo>
                    <a:pt x="442" y="5105"/>
                    <a:pt x="600" y="5262"/>
                    <a:pt x="789" y="5262"/>
                  </a:cubicBezTo>
                  <a:cubicBezTo>
                    <a:pt x="978" y="5262"/>
                    <a:pt x="1135" y="5105"/>
                    <a:pt x="1135" y="4916"/>
                  </a:cubicBezTo>
                  <a:lnTo>
                    <a:pt x="1135" y="883"/>
                  </a:lnTo>
                  <a:cubicBezTo>
                    <a:pt x="1293" y="852"/>
                    <a:pt x="1450" y="757"/>
                    <a:pt x="1576" y="631"/>
                  </a:cubicBezTo>
                  <a:cubicBezTo>
                    <a:pt x="1293" y="410"/>
                    <a:pt x="1041" y="221"/>
                    <a:pt x="7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2" name="Google Shape;9732;p88"/>
            <p:cNvSpPr/>
            <p:nvPr/>
          </p:nvSpPr>
          <p:spPr>
            <a:xfrm>
              <a:off x="-20929275" y="3834525"/>
              <a:ext cx="268600" cy="53600"/>
            </a:xfrm>
            <a:custGeom>
              <a:avLst/>
              <a:gdLst/>
              <a:ahLst/>
              <a:cxnLst/>
              <a:rect l="l" t="t" r="r" b="b"/>
              <a:pathLst>
                <a:path w="10744" h="2144" extrusionOk="0">
                  <a:moveTo>
                    <a:pt x="788" y="1"/>
                  </a:moveTo>
                  <a:cubicBezTo>
                    <a:pt x="441" y="1"/>
                    <a:pt x="126" y="284"/>
                    <a:pt x="32" y="631"/>
                  </a:cubicBezTo>
                  <a:cubicBezTo>
                    <a:pt x="0" y="788"/>
                    <a:pt x="0" y="914"/>
                    <a:pt x="0" y="1072"/>
                  </a:cubicBezTo>
                  <a:cubicBezTo>
                    <a:pt x="0" y="1670"/>
                    <a:pt x="473" y="2143"/>
                    <a:pt x="1071" y="2143"/>
                  </a:cubicBezTo>
                  <a:cubicBezTo>
                    <a:pt x="2111" y="2143"/>
                    <a:pt x="3308" y="1828"/>
                    <a:pt x="4253" y="1103"/>
                  </a:cubicBezTo>
                  <a:lnTo>
                    <a:pt x="4285" y="1072"/>
                  </a:lnTo>
                  <a:cubicBezTo>
                    <a:pt x="4537" y="914"/>
                    <a:pt x="4757" y="725"/>
                    <a:pt x="5009" y="473"/>
                  </a:cubicBezTo>
                  <a:lnTo>
                    <a:pt x="5104" y="379"/>
                  </a:lnTo>
                  <a:cubicBezTo>
                    <a:pt x="5167" y="316"/>
                    <a:pt x="5262" y="284"/>
                    <a:pt x="5360" y="284"/>
                  </a:cubicBezTo>
                  <a:cubicBezTo>
                    <a:pt x="5458" y="284"/>
                    <a:pt x="5561" y="316"/>
                    <a:pt x="5640" y="379"/>
                  </a:cubicBezTo>
                  <a:lnTo>
                    <a:pt x="5766" y="473"/>
                  </a:lnTo>
                  <a:cubicBezTo>
                    <a:pt x="5955" y="694"/>
                    <a:pt x="6175" y="914"/>
                    <a:pt x="6459" y="1072"/>
                  </a:cubicBezTo>
                  <a:lnTo>
                    <a:pt x="6490" y="1103"/>
                  </a:lnTo>
                  <a:cubicBezTo>
                    <a:pt x="7341" y="1702"/>
                    <a:pt x="8475" y="2143"/>
                    <a:pt x="9704" y="2143"/>
                  </a:cubicBezTo>
                  <a:cubicBezTo>
                    <a:pt x="10271" y="2143"/>
                    <a:pt x="10743" y="1670"/>
                    <a:pt x="10743" y="1072"/>
                  </a:cubicBezTo>
                  <a:cubicBezTo>
                    <a:pt x="10743" y="914"/>
                    <a:pt x="10743" y="788"/>
                    <a:pt x="10712" y="631"/>
                  </a:cubicBezTo>
                  <a:cubicBezTo>
                    <a:pt x="10712" y="284"/>
                    <a:pt x="10397" y="1"/>
                    <a:pt x="99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33" name="Google Shape;9733;p88"/>
          <p:cNvGrpSpPr/>
          <p:nvPr/>
        </p:nvGrpSpPr>
        <p:grpSpPr>
          <a:xfrm>
            <a:off x="1329667" y="2797442"/>
            <a:ext cx="398119" cy="448143"/>
            <a:chOff x="-20930075" y="4066100"/>
            <a:chExt cx="269400" cy="303250"/>
          </a:xfrm>
          <a:solidFill>
            <a:srgbClr val="00B050"/>
          </a:solidFill>
        </p:grpSpPr>
        <p:sp>
          <p:nvSpPr>
            <p:cNvPr id="9734" name="Google Shape;9734;p88"/>
            <p:cNvSpPr/>
            <p:nvPr/>
          </p:nvSpPr>
          <p:spPr>
            <a:xfrm>
              <a:off x="-20865475" y="4066100"/>
              <a:ext cx="141775" cy="144150"/>
            </a:xfrm>
            <a:custGeom>
              <a:avLst/>
              <a:gdLst/>
              <a:ahLst/>
              <a:cxnLst/>
              <a:rect l="l" t="t" r="r" b="b"/>
              <a:pathLst>
                <a:path w="5671" h="5766" extrusionOk="0">
                  <a:moveTo>
                    <a:pt x="2836" y="2174"/>
                  </a:moveTo>
                  <a:cubicBezTo>
                    <a:pt x="3245" y="2174"/>
                    <a:pt x="3560" y="2489"/>
                    <a:pt x="3560" y="2867"/>
                  </a:cubicBezTo>
                  <a:cubicBezTo>
                    <a:pt x="3560" y="3277"/>
                    <a:pt x="3245" y="3592"/>
                    <a:pt x="2836" y="3592"/>
                  </a:cubicBezTo>
                  <a:cubicBezTo>
                    <a:pt x="2457" y="3592"/>
                    <a:pt x="2142" y="3277"/>
                    <a:pt x="2142" y="2867"/>
                  </a:cubicBezTo>
                  <a:cubicBezTo>
                    <a:pt x="2142" y="2489"/>
                    <a:pt x="2457" y="2174"/>
                    <a:pt x="2836" y="2174"/>
                  </a:cubicBezTo>
                  <a:close/>
                  <a:moveTo>
                    <a:pt x="2836" y="0"/>
                  </a:moveTo>
                  <a:cubicBezTo>
                    <a:pt x="2457" y="0"/>
                    <a:pt x="2111" y="252"/>
                    <a:pt x="1890" y="599"/>
                  </a:cubicBezTo>
                  <a:cubicBezTo>
                    <a:pt x="1791" y="563"/>
                    <a:pt x="1685" y="545"/>
                    <a:pt x="1577" y="545"/>
                  </a:cubicBezTo>
                  <a:cubicBezTo>
                    <a:pt x="1307" y="545"/>
                    <a:pt x="1031" y="657"/>
                    <a:pt x="851" y="882"/>
                  </a:cubicBezTo>
                  <a:cubicBezTo>
                    <a:pt x="630" y="1071"/>
                    <a:pt x="536" y="1355"/>
                    <a:pt x="536" y="1607"/>
                  </a:cubicBezTo>
                  <a:cubicBezTo>
                    <a:pt x="536" y="1733"/>
                    <a:pt x="536" y="1827"/>
                    <a:pt x="567" y="1922"/>
                  </a:cubicBezTo>
                  <a:cubicBezTo>
                    <a:pt x="189" y="2142"/>
                    <a:pt x="0" y="2489"/>
                    <a:pt x="0" y="2867"/>
                  </a:cubicBezTo>
                  <a:cubicBezTo>
                    <a:pt x="0" y="3308"/>
                    <a:pt x="189" y="3655"/>
                    <a:pt x="567" y="3812"/>
                  </a:cubicBezTo>
                  <a:cubicBezTo>
                    <a:pt x="536" y="3938"/>
                    <a:pt x="536" y="4033"/>
                    <a:pt x="536" y="4127"/>
                  </a:cubicBezTo>
                  <a:cubicBezTo>
                    <a:pt x="536" y="4411"/>
                    <a:pt x="630" y="4694"/>
                    <a:pt x="851" y="4883"/>
                  </a:cubicBezTo>
                  <a:cubicBezTo>
                    <a:pt x="1036" y="5092"/>
                    <a:pt x="1325" y="5216"/>
                    <a:pt x="1603" y="5216"/>
                  </a:cubicBezTo>
                  <a:cubicBezTo>
                    <a:pt x="1702" y="5216"/>
                    <a:pt x="1799" y="5200"/>
                    <a:pt x="1890" y="5167"/>
                  </a:cubicBezTo>
                  <a:cubicBezTo>
                    <a:pt x="2111" y="5513"/>
                    <a:pt x="2457" y="5766"/>
                    <a:pt x="2836" y="5766"/>
                  </a:cubicBezTo>
                  <a:cubicBezTo>
                    <a:pt x="3245" y="5766"/>
                    <a:pt x="3592" y="5513"/>
                    <a:pt x="3781" y="5167"/>
                  </a:cubicBezTo>
                  <a:cubicBezTo>
                    <a:pt x="3889" y="5203"/>
                    <a:pt x="3999" y="5221"/>
                    <a:pt x="4109" y="5221"/>
                  </a:cubicBezTo>
                  <a:cubicBezTo>
                    <a:pt x="4382" y="5221"/>
                    <a:pt x="4649" y="5108"/>
                    <a:pt x="4852" y="4883"/>
                  </a:cubicBezTo>
                  <a:cubicBezTo>
                    <a:pt x="5041" y="4694"/>
                    <a:pt x="5167" y="4411"/>
                    <a:pt x="5167" y="4127"/>
                  </a:cubicBezTo>
                  <a:cubicBezTo>
                    <a:pt x="5167" y="4033"/>
                    <a:pt x="5167" y="3938"/>
                    <a:pt x="5135" y="3812"/>
                  </a:cubicBezTo>
                  <a:cubicBezTo>
                    <a:pt x="5482" y="3623"/>
                    <a:pt x="5671" y="3277"/>
                    <a:pt x="5671" y="2867"/>
                  </a:cubicBezTo>
                  <a:cubicBezTo>
                    <a:pt x="5671" y="2489"/>
                    <a:pt x="5450" y="2142"/>
                    <a:pt x="5135" y="1922"/>
                  </a:cubicBezTo>
                  <a:cubicBezTo>
                    <a:pt x="5167" y="1827"/>
                    <a:pt x="5167" y="1733"/>
                    <a:pt x="5167" y="1607"/>
                  </a:cubicBezTo>
                  <a:cubicBezTo>
                    <a:pt x="5167" y="1355"/>
                    <a:pt x="5041" y="1071"/>
                    <a:pt x="4852" y="882"/>
                  </a:cubicBezTo>
                  <a:cubicBezTo>
                    <a:pt x="4643" y="673"/>
                    <a:pt x="4348" y="550"/>
                    <a:pt x="4069" y="550"/>
                  </a:cubicBezTo>
                  <a:cubicBezTo>
                    <a:pt x="3969" y="550"/>
                    <a:pt x="3872" y="566"/>
                    <a:pt x="3781" y="599"/>
                  </a:cubicBezTo>
                  <a:cubicBezTo>
                    <a:pt x="3592" y="252"/>
                    <a:pt x="3245" y="0"/>
                    <a:pt x="28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5" name="Google Shape;9735;p88"/>
            <p:cNvSpPr/>
            <p:nvPr/>
          </p:nvSpPr>
          <p:spPr>
            <a:xfrm>
              <a:off x="-20930075" y="4191325"/>
              <a:ext cx="269400" cy="178025"/>
            </a:xfrm>
            <a:custGeom>
              <a:avLst/>
              <a:gdLst/>
              <a:ahLst/>
              <a:cxnLst/>
              <a:rect l="l" t="t" r="r" b="b"/>
              <a:pathLst>
                <a:path w="10776" h="7121" extrusionOk="0">
                  <a:moveTo>
                    <a:pt x="379" y="0"/>
                  </a:moveTo>
                  <a:cubicBezTo>
                    <a:pt x="253" y="0"/>
                    <a:pt x="190" y="32"/>
                    <a:pt x="95" y="95"/>
                  </a:cubicBezTo>
                  <a:cubicBezTo>
                    <a:pt x="32" y="189"/>
                    <a:pt x="1" y="252"/>
                    <a:pt x="1" y="378"/>
                  </a:cubicBezTo>
                  <a:cubicBezTo>
                    <a:pt x="1" y="473"/>
                    <a:pt x="190" y="2710"/>
                    <a:pt x="1103" y="3655"/>
                  </a:cubicBezTo>
                  <a:cubicBezTo>
                    <a:pt x="1513" y="4096"/>
                    <a:pt x="1922" y="4285"/>
                    <a:pt x="2364" y="4285"/>
                  </a:cubicBezTo>
                  <a:cubicBezTo>
                    <a:pt x="2679" y="4285"/>
                    <a:pt x="3025" y="4159"/>
                    <a:pt x="3340" y="3907"/>
                  </a:cubicBezTo>
                  <a:lnTo>
                    <a:pt x="4947" y="5514"/>
                  </a:lnTo>
                  <a:lnTo>
                    <a:pt x="4947" y="6427"/>
                  </a:lnTo>
                  <a:lnTo>
                    <a:pt x="2458" y="6427"/>
                  </a:lnTo>
                  <a:cubicBezTo>
                    <a:pt x="2269" y="6427"/>
                    <a:pt x="2112" y="6585"/>
                    <a:pt x="2112" y="6774"/>
                  </a:cubicBezTo>
                  <a:cubicBezTo>
                    <a:pt x="2112" y="6963"/>
                    <a:pt x="2269" y="7120"/>
                    <a:pt x="2458" y="7120"/>
                  </a:cubicBezTo>
                  <a:lnTo>
                    <a:pt x="8192" y="7120"/>
                  </a:lnTo>
                  <a:cubicBezTo>
                    <a:pt x="8381" y="7120"/>
                    <a:pt x="8539" y="6963"/>
                    <a:pt x="8539" y="6774"/>
                  </a:cubicBezTo>
                  <a:cubicBezTo>
                    <a:pt x="8539" y="6585"/>
                    <a:pt x="8381" y="6427"/>
                    <a:pt x="8192" y="6427"/>
                  </a:cubicBezTo>
                  <a:lnTo>
                    <a:pt x="5672" y="6427"/>
                  </a:lnTo>
                  <a:lnTo>
                    <a:pt x="5672" y="6207"/>
                  </a:lnTo>
                  <a:lnTo>
                    <a:pt x="7278" y="4600"/>
                  </a:lnTo>
                  <a:cubicBezTo>
                    <a:pt x="7751" y="4884"/>
                    <a:pt x="8066" y="5010"/>
                    <a:pt x="8413" y="5010"/>
                  </a:cubicBezTo>
                  <a:cubicBezTo>
                    <a:pt x="8854" y="5010"/>
                    <a:pt x="9232" y="4789"/>
                    <a:pt x="9673" y="4380"/>
                  </a:cubicBezTo>
                  <a:cubicBezTo>
                    <a:pt x="10586" y="3466"/>
                    <a:pt x="10775" y="1229"/>
                    <a:pt x="10775" y="1103"/>
                  </a:cubicBezTo>
                  <a:cubicBezTo>
                    <a:pt x="10775" y="977"/>
                    <a:pt x="10744" y="883"/>
                    <a:pt x="10649" y="820"/>
                  </a:cubicBezTo>
                  <a:cubicBezTo>
                    <a:pt x="10586" y="757"/>
                    <a:pt x="10492" y="693"/>
                    <a:pt x="10397" y="693"/>
                  </a:cubicBezTo>
                  <a:cubicBezTo>
                    <a:pt x="10303" y="693"/>
                    <a:pt x="8066" y="883"/>
                    <a:pt x="7121" y="1796"/>
                  </a:cubicBezTo>
                  <a:cubicBezTo>
                    <a:pt x="6365" y="2552"/>
                    <a:pt x="6302" y="3308"/>
                    <a:pt x="6869" y="4033"/>
                  </a:cubicBezTo>
                  <a:lnTo>
                    <a:pt x="5735" y="5167"/>
                  </a:lnTo>
                  <a:lnTo>
                    <a:pt x="5735" y="1324"/>
                  </a:lnTo>
                  <a:cubicBezTo>
                    <a:pt x="5609" y="1387"/>
                    <a:pt x="5514" y="1387"/>
                    <a:pt x="5388" y="1387"/>
                  </a:cubicBezTo>
                  <a:cubicBezTo>
                    <a:pt x="5262" y="1387"/>
                    <a:pt x="5136" y="1387"/>
                    <a:pt x="5041" y="1324"/>
                  </a:cubicBezTo>
                  <a:lnTo>
                    <a:pt x="5041" y="4443"/>
                  </a:lnTo>
                  <a:lnTo>
                    <a:pt x="3876" y="3340"/>
                  </a:lnTo>
                  <a:cubicBezTo>
                    <a:pt x="4474" y="2584"/>
                    <a:pt x="4411" y="1828"/>
                    <a:pt x="3655" y="1103"/>
                  </a:cubicBezTo>
                  <a:cubicBezTo>
                    <a:pt x="2742" y="189"/>
                    <a:pt x="505"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36" name="Google Shape;9736;p88"/>
          <p:cNvGrpSpPr/>
          <p:nvPr/>
        </p:nvGrpSpPr>
        <p:grpSpPr>
          <a:xfrm>
            <a:off x="4110888" y="1689848"/>
            <a:ext cx="372516" cy="448771"/>
            <a:chOff x="-18994100" y="3334775"/>
            <a:chExt cx="252075" cy="303675"/>
          </a:xfrm>
          <a:solidFill>
            <a:srgbClr val="00B050"/>
          </a:solidFill>
        </p:grpSpPr>
        <p:sp>
          <p:nvSpPr>
            <p:cNvPr id="9737" name="Google Shape;9737;p88"/>
            <p:cNvSpPr/>
            <p:nvPr/>
          </p:nvSpPr>
          <p:spPr>
            <a:xfrm>
              <a:off x="-18967300" y="3424975"/>
              <a:ext cx="198500" cy="207150"/>
            </a:xfrm>
            <a:custGeom>
              <a:avLst/>
              <a:gdLst/>
              <a:ahLst/>
              <a:cxnLst/>
              <a:rect l="l" t="t" r="r" b="b"/>
              <a:pathLst>
                <a:path w="7940" h="8286" extrusionOk="0">
                  <a:moveTo>
                    <a:pt x="2552" y="3592"/>
                  </a:moveTo>
                  <a:cubicBezTo>
                    <a:pt x="2772" y="3592"/>
                    <a:pt x="2930" y="3749"/>
                    <a:pt x="2930" y="3938"/>
                  </a:cubicBezTo>
                  <a:cubicBezTo>
                    <a:pt x="2930" y="4096"/>
                    <a:pt x="2772" y="4316"/>
                    <a:pt x="2552" y="4316"/>
                  </a:cubicBezTo>
                  <a:cubicBezTo>
                    <a:pt x="2363" y="4316"/>
                    <a:pt x="2205" y="4159"/>
                    <a:pt x="2205" y="3938"/>
                  </a:cubicBezTo>
                  <a:cubicBezTo>
                    <a:pt x="2205" y="3749"/>
                    <a:pt x="2363" y="3592"/>
                    <a:pt x="2552" y="3592"/>
                  </a:cubicBezTo>
                  <a:close/>
                  <a:moveTo>
                    <a:pt x="5387" y="3592"/>
                  </a:moveTo>
                  <a:cubicBezTo>
                    <a:pt x="5608" y="3592"/>
                    <a:pt x="5765" y="3749"/>
                    <a:pt x="5765" y="3938"/>
                  </a:cubicBezTo>
                  <a:cubicBezTo>
                    <a:pt x="5765" y="4096"/>
                    <a:pt x="5608" y="4316"/>
                    <a:pt x="5387" y="4316"/>
                  </a:cubicBezTo>
                  <a:cubicBezTo>
                    <a:pt x="5198" y="4316"/>
                    <a:pt x="5041" y="4159"/>
                    <a:pt x="5041" y="3938"/>
                  </a:cubicBezTo>
                  <a:cubicBezTo>
                    <a:pt x="5041" y="3749"/>
                    <a:pt x="5198" y="3592"/>
                    <a:pt x="5387" y="3592"/>
                  </a:cubicBezTo>
                  <a:close/>
                  <a:moveTo>
                    <a:pt x="3623" y="0"/>
                  </a:moveTo>
                  <a:cubicBezTo>
                    <a:pt x="3277" y="63"/>
                    <a:pt x="2930" y="126"/>
                    <a:pt x="2583" y="315"/>
                  </a:cubicBezTo>
                  <a:cubicBezTo>
                    <a:pt x="1733" y="725"/>
                    <a:pt x="1166" y="1418"/>
                    <a:pt x="882" y="2332"/>
                  </a:cubicBezTo>
                  <a:cubicBezTo>
                    <a:pt x="882" y="2363"/>
                    <a:pt x="851" y="2363"/>
                    <a:pt x="851" y="2426"/>
                  </a:cubicBezTo>
                  <a:cubicBezTo>
                    <a:pt x="756" y="2741"/>
                    <a:pt x="725" y="3056"/>
                    <a:pt x="725" y="3371"/>
                  </a:cubicBezTo>
                  <a:lnTo>
                    <a:pt x="725" y="3466"/>
                  </a:lnTo>
                  <a:cubicBezTo>
                    <a:pt x="725" y="3749"/>
                    <a:pt x="599" y="4001"/>
                    <a:pt x="410" y="4253"/>
                  </a:cubicBezTo>
                  <a:cubicBezTo>
                    <a:pt x="126" y="4600"/>
                    <a:pt x="0" y="4978"/>
                    <a:pt x="0" y="5356"/>
                  </a:cubicBezTo>
                  <a:cubicBezTo>
                    <a:pt x="0" y="6144"/>
                    <a:pt x="599" y="6900"/>
                    <a:pt x="1575" y="7372"/>
                  </a:cubicBezTo>
                  <a:cubicBezTo>
                    <a:pt x="1733" y="7782"/>
                    <a:pt x="2111" y="8034"/>
                    <a:pt x="2520" y="8286"/>
                  </a:cubicBezTo>
                  <a:lnTo>
                    <a:pt x="3592" y="6711"/>
                  </a:lnTo>
                  <a:lnTo>
                    <a:pt x="3592" y="6238"/>
                  </a:lnTo>
                  <a:lnTo>
                    <a:pt x="2993" y="5640"/>
                  </a:lnTo>
                  <a:cubicBezTo>
                    <a:pt x="2835" y="5482"/>
                    <a:pt x="2835" y="5293"/>
                    <a:pt x="2993" y="5136"/>
                  </a:cubicBezTo>
                  <a:cubicBezTo>
                    <a:pt x="3072" y="5057"/>
                    <a:pt x="3166" y="5017"/>
                    <a:pt x="3261" y="5017"/>
                  </a:cubicBezTo>
                  <a:cubicBezTo>
                    <a:pt x="3355" y="5017"/>
                    <a:pt x="3450" y="5057"/>
                    <a:pt x="3529" y="5136"/>
                  </a:cubicBezTo>
                  <a:lnTo>
                    <a:pt x="4001" y="5608"/>
                  </a:lnTo>
                  <a:lnTo>
                    <a:pt x="4474" y="5136"/>
                  </a:lnTo>
                  <a:cubicBezTo>
                    <a:pt x="4553" y="5057"/>
                    <a:pt x="4639" y="5017"/>
                    <a:pt x="4726" y="5017"/>
                  </a:cubicBezTo>
                  <a:cubicBezTo>
                    <a:pt x="4812" y="5017"/>
                    <a:pt x="4899" y="5057"/>
                    <a:pt x="4978" y="5136"/>
                  </a:cubicBezTo>
                  <a:cubicBezTo>
                    <a:pt x="5135" y="5293"/>
                    <a:pt x="5135" y="5482"/>
                    <a:pt x="4978" y="5640"/>
                  </a:cubicBezTo>
                  <a:lnTo>
                    <a:pt x="4379" y="6238"/>
                  </a:lnTo>
                  <a:lnTo>
                    <a:pt x="4379" y="6711"/>
                  </a:lnTo>
                  <a:lnTo>
                    <a:pt x="5450" y="8286"/>
                  </a:lnTo>
                  <a:cubicBezTo>
                    <a:pt x="5891" y="8097"/>
                    <a:pt x="6238" y="7782"/>
                    <a:pt x="6396" y="7372"/>
                  </a:cubicBezTo>
                  <a:cubicBezTo>
                    <a:pt x="7372" y="6900"/>
                    <a:pt x="7939" y="6144"/>
                    <a:pt x="7939" y="5356"/>
                  </a:cubicBezTo>
                  <a:cubicBezTo>
                    <a:pt x="7939" y="4978"/>
                    <a:pt x="7813" y="4631"/>
                    <a:pt x="7530" y="4253"/>
                  </a:cubicBezTo>
                  <a:cubicBezTo>
                    <a:pt x="7278" y="4001"/>
                    <a:pt x="7183" y="3718"/>
                    <a:pt x="7183" y="3466"/>
                  </a:cubicBezTo>
                  <a:lnTo>
                    <a:pt x="7183" y="3371"/>
                  </a:lnTo>
                  <a:cubicBezTo>
                    <a:pt x="7183" y="3025"/>
                    <a:pt x="7120" y="2710"/>
                    <a:pt x="7057" y="2426"/>
                  </a:cubicBezTo>
                  <a:cubicBezTo>
                    <a:pt x="7057" y="2363"/>
                    <a:pt x="7057" y="2363"/>
                    <a:pt x="7026" y="2332"/>
                  </a:cubicBezTo>
                  <a:cubicBezTo>
                    <a:pt x="6742" y="1418"/>
                    <a:pt x="6144" y="725"/>
                    <a:pt x="5324" y="315"/>
                  </a:cubicBezTo>
                  <a:cubicBezTo>
                    <a:pt x="5009" y="158"/>
                    <a:pt x="4631" y="63"/>
                    <a:pt x="425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8" name="Google Shape;9738;p88"/>
            <p:cNvSpPr/>
            <p:nvPr/>
          </p:nvSpPr>
          <p:spPr>
            <a:xfrm>
              <a:off x="-18885400" y="3610050"/>
              <a:ext cx="35475" cy="28400"/>
            </a:xfrm>
            <a:custGeom>
              <a:avLst/>
              <a:gdLst/>
              <a:ahLst/>
              <a:cxnLst/>
              <a:rect l="l" t="t" r="r" b="b"/>
              <a:pathLst>
                <a:path w="1419" h="1136" extrusionOk="0">
                  <a:moveTo>
                    <a:pt x="694" y="1"/>
                  </a:moveTo>
                  <a:lnTo>
                    <a:pt x="1" y="1072"/>
                  </a:lnTo>
                  <a:cubicBezTo>
                    <a:pt x="221" y="1104"/>
                    <a:pt x="473" y="1135"/>
                    <a:pt x="694" y="1135"/>
                  </a:cubicBezTo>
                  <a:cubicBezTo>
                    <a:pt x="946" y="1135"/>
                    <a:pt x="1166" y="1104"/>
                    <a:pt x="1418" y="1072"/>
                  </a:cubicBezTo>
                  <a:lnTo>
                    <a:pt x="69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9" name="Google Shape;9739;p88"/>
            <p:cNvSpPr/>
            <p:nvPr/>
          </p:nvSpPr>
          <p:spPr>
            <a:xfrm>
              <a:off x="-18994100" y="3334775"/>
              <a:ext cx="96900" cy="140625"/>
            </a:xfrm>
            <a:custGeom>
              <a:avLst/>
              <a:gdLst/>
              <a:ahLst/>
              <a:cxnLst/>
              <a:rect l="l" t="t" r="r" b="b"/>
              <a:pathLst>
                <a:path w="3876" h="5625" extrusionOk="0">
                  <a:moveTo>
                    <a:pt x="855" y="1"/>
                  </a:moveTo>
                  <a:cubicBezTo>
                    <a:pt x="804" y="1"/>
                    <a:pt x="757" y="17"/>
                    <a:pt x="725" y="48"/>
                  </a:cubicBezTo>
                  <a:cubicBezTo>
                    <a:pt x="631" y="80"/>
                    <a:pt x="568" y="143"/>
                    <a:pt x="536" y="237"/>
                  </a:cubicBezTo>
                  <a:cubicBezTo>
                    <a:pt x="1" y="1529"/>
                    <a:pt x="1" y="2978"/>
                    <a:pt x="536" y="4301"/>
                  </a:cubicBezTo>
                  <a:cubicBezTo>
                    <a:pt x="725" y="4774"/>
                    <a:pt x="1009" y="5183"/>
                    <a:pt x="1324" y="5625"/>
                  </a:cubicBezTo>
                  <a:cubicBezTo>
                    <a:pt x="1702" y="4553"/>
                    <a:pt x="2427" y="3734"/>
                    <a:pt x="3372" y="3262"/>
                  </a:cubicBezTo>
                  <a:cubicBezTo>
                    <a:pt x="3529" y="3199"/>
                    <a:pt x="3718" y="3104"/>
                    <a:pt x="3876" y="3073"/>
                  </a:cubicBezTo>
                  <a:cubicBezTo>
                    <a:pt x="3876" y="3041"/>
                    <a:pt x="3844" y="2947"/>
                    <a:pt x="3844" y="2915"/>
                  </a:cubicBezTo>
                  <a:cubicBezTo>
                    <a:pt x="3277" y="1623"/>
                    <a:pt x="2301" y="584"/>
                    <a:pt x="1009" y="48"/>
                  </a:cubicBezTo>
                  <a:cubicBezTo>
                    <a:pt x="962" y="17"/>
                    <a:pt x="907" y="1"/>
                    <a:pt x="8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0" name="Google Shape;9740;p88"/>
            <p:cNvSpPr/>
            <p:nvPr/>
          </p:nvSpPr>
          <p:spPr>
            <a:xfrm>
              <a:off x="-18838150" y="3334775"/>
              <a:ext cx="96125" cy="139850"/>
            </a:xfrm>
            <a:custGeom>
              <a:avLst/>
              <a:gdLst/>
              <a:ahLst/>
              <a:cxnLst/>
              <a:rect l="l" t="t" r="r" b="b"/>
              <a:pathLst>
                <a:path w="3845" h="5594" extrusionOk="0">
                  <a:moveTo>
                    <a:pt x="3010" y="1"/>
                  </a:moveTo>
                  <a:cubicBezTo>
                    <a:pt x="2962" y="1"/>
                    <a:pt x="2915" y="17"/>
                    <a:pt x="2868" y="48"/>
                  </a:cubicBezTo>
                  <a:cubicBezTo>
                    <a:pt x="1576" y="584"/>
                    <a:pt x="536" y="1623"/>
                    <a:pt x="32" y="2915"/>
                  </a:cubicBezTo>
                  <a:cubicBezTo>
                    <a:pt x="1" y="2947"/>
                    <a:pt x="1" y="3041"/>
                    <a:pt x="1" y="3073"/>
                  </a:cubicBezTo>
                  <a:cubicBezTo>
                    <a:pt x="190" y="3104"/>
                    <a:pt x="347" y="3167"/>
                    <a:pt x="568" y="3262"/>
                  </a:cubicBezTo>
                  <a:cubicBezTo>
                    <a:pt x="1513" y="3703"/>
                    <a:pt x="2206" y="4553"/>
                    <a:pt x="2553" y="5593"/>
                  </a:cubicBezTo>
                  <a:cubicBezTo>
                    <a:pt x="2868" y="5183"/>
                    <a:pt x="3151" y="4742"/>
                    <a:pt x="3340" y="4238"/>
                  </a:cubicBezTo>
                  <a:cubicBezTo>
                    <a:pt x="3813" y="3041"/>
                    <a:pt x="3844" y="1497"/>
                    <a:pt x="3340" y="237"/>
                  </a:cubicBezTo>
                  <a:cubicBezTo>
                    <a:pt x="3309" y="143"/>
                    <a:pt x="3214" y="80"/>
                    <a:pt x="3151" y="48"/>
                  </a:cubicBezTo>
                  <a:cubicBezTo>
                    <a:pt x="3104" y="17"/>
                    <a:pt x="3057" y="1"/>
                    <a:pt x="30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41" name="Google Shape;9741;p88"/>
          <p:cNvGrpSpPr/>
          <p:nvPr/>
        </p:nvGrpSpPr>
        <p:grpSpPr>
          <a:xfrm>
            <a:off x="4125445" y="2244743"/>
            <a:ext cx="343404" cy="446998"/>
            <a:chOff x="-18983850" y="3710075"/>
            <a:chExt cx="232375" cy="302475"/>
          </a:xfrm>
          <a:solidFill>
            <a:srgbClr val="00B050"/>
          </a:solidFill>
        </p:grpSpPr>
        <p:sp>
          <p:nvSpPr>
            <p:cNvPr id="9742" name="Google Shape;9742;p88"/>
            <p:cNvSpPr/>
            <p:nvPr/>
          </p:nvSpPr>
          <p:spPr>
            <a:xfrm>
              <a:off x="-18840500" y="3874700"/>
              <a:ext cx="89025" cy="119750"/>
            </a:xfrm>
            <a:custGeom>
              <a:avLst/>
              <a:gdLst/>
              <a:ahLst/>
              <a:cxnLst/>
              <a:rect l="l" t="t" r="r" b="b"/>
              <a:pathLst>
                <a:path w="3561" h="4790" extrusionOk="0">
                  <a:moveTo>
                    <a:pt x="2300" y="0"/>
                  </a:moveTo>
                  <a:cubicBezTo>
                    <a:pt x="1796" y="883"/>
                    <a:pt x="945" y="1513"/>
                    <a:pt x="0" y="1796"/>
                  </a:cubicBezTo>
                  <a:lnTo>
                    <a:pt x="0" y="1954"/>
                  </a:lnTo>
                  <a:cubicBezTo>
                    <a:pt x="0" y="3529"/>
                    <a:pt x="1324" y="4789"/>
                    <a:pt x="2836" y="4789"/>
                  </a:cubicBezTo>
                  <a:lnTo>
                    <a:pt x="3560" y="4789"/>
                  </a:lnTo>
                  <a:lnTo>
                    <a:pt x="3560" y="4033"/>
                  </a:lnTo>
                  <a:cubicBezTo>
                    <a:pt x="3434" y="4065"/>
                    <a:pt x="3308" y="4065"/>
                    <a:pt x="3214" y="4065"/>
                  </a:cubicBezTo>
                  <a:cubicBezTo>
                    <a:pt x="2993" y="4065"/>
                    <a:pt x="2836" y="4033"/>
                    <a:pt x="2773" y="4033"/>
                  </a:cubicBezTo>
                  <a:cubicBezTo>
                    <a:pt x="1985" y="3844"/>
                    <a:pt x="1418" y="3119"/>
                    <a:pt x="1418" y="2300"/>
                  </a:cubicBezTo>
                  <a:cubicBezTo>
                    <a:pt x="1387" y="2143"/>
                    <a:pt x="1544" y="1985"/>
                    <a:pt x="1733" y="1985"/>
                  </a:cubicBezTo>
                  <a:cubicBezTo>
                    <a:pt x="1954" y="1985"/>
                    <a:pt x="2111" y="2143"/>
                    <a:pt x="2111" y="2332"/>
                  </a:cubicBezTo>
                  <a:cubicBezTo>
                    <a:pt x="2111" y="2804"/>
                    <a:pt x="2426" y="3245"/>
                    <a:pt x="2930" y="3371"/>
                  </a:cubicBezTo>
                  <a:cubicBezTo>
                    <a:pt x="3000" y="3383"/>
                    <a:pt x="3069" y="3390"/>
                    <a:pt x="3141" y="3390"/>
                  </a:cubicBezTo>
                  <a:cubicBezTo>
                    <a:pt x="3266" y="3390"/>
                    <a:pt x="3401" y="3368"/>
                    <a:pt x="3560" y="3308"/>
                  </a:cubicBezTo>
                  <a:lnTo>
                    <a:pt x="3560" y="1954"/>
                  </a:lnTo>
                  <a:cubicBezTo>
                    <a:pt x="3560" y="1072"/>
                    <a:pt x="3056" y="316"/>
                    <a:pt x="23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3" name="Google Shape;9743;p88"/>
            <p:cNvSpPr/>
            <p:nvPr/>
          </p:nvSpPr>
          <p:spPr>
            <a:xfrm>
              <a:off x="-18983850" y="3901475"/>
              <a:ext cx="208750" cy="111075"/>
            </a:xfrm>
            <a:custGeom>
              <a:avLst/>
              <a:gdLst/>
              <a:ahLst/>
              <a:cxnLst/>
              <a:rect l="l" t="t" r="r" b="b"/>
              <a:pathLst>
                <a:path w="8350" h="4443" extrusionOk="0">
                  <a:moveTo>
                    <a:pt x="2111" y="1"/>
                  </a:moveTo>
                  <a:lnTo>
                    <a:pt x="2111" y="1261"/>
                  </a:lnTo>
                  <a:cubicBezTo>
                    <a:pt x="2111" y="2300"/>
                    <a:pt x="2584" y="3151"/>
                    <a:pt x="3340" y="3750"/>
                  </a:cubicBezTo>
                  <a:lnTo>
                    <a:pt x="2017" y="3750"/>
                  </a:lnTo>
                  <a:lnTo>
                    <a:pt x="1387" y="2521"/>
                  </a:lnTo>
                  <a:cubicBezTo>
                    <a:pt x="1317" y="2404"/>
                    <a:pt x="1177" y="2339"/>
                    <a:pt x="1046" y="2339"/>
                  </a:cubicBezTo>
                  <a:cubicBezTo>
                    <a:pt x="1000" y="2339"/>
                    <a:pt x="955" y="2347"/>
                    <a:pt x="914" y="2363"/>
                  </a:cubicBezTo>
                  <a:cubicBezTo>
                    <a:pt x="757" y="2458"/>
                    <a:pt x="662" y="2679"/>
                    <a:pt x="757" y="2836"/>
                  </a:cubicBezTo>
                  <a:lnTo>
                    <a:pt x="1229" y="3750"/>
                  </a:lnTo>
                  <a:lnTo>
                    <a:pt x="347" y="3750"/>
                  </a:lnTo>
                  <a:cubicBezTo>
                    <a:pt x="158" y="3750"/>
                    <a:pt x="0" y="3907"/>
                    <a:pt x="0" y="4096"/>
                  </a:cubicBezTo>
                  <a:cubicBezTo>
                    <a:pt x="0" y="4285"/>
                    <a:pt x="158" y="4443"/>
                    <a:pt x="347" y="4443"/>
                  </a:cubicBezTo>
                  <a:lnTo>
                    <a:pt x="8223" y="4443"/>
                  </a:lnTo>
                  <a:cubicBezTo>
                    <a:pt x="8255" y="4443"/>
                    <a:pt x="8318" y="4443"/>
                    <a:pt x="8349" y="4411"/>
                  </a:cubicBezTo>
                  <a:cubicBezTo>
                    <a:pt x="6459" y="4348"/>
                    <a:pt x="5010" y="2805"/>
                    <a:pt x="5010" y="914"/>
                  </a:cubicBezTo>
                  <a:lnTo>
                    <a:pt x="4632" y="914"/>
                  </a:lnTo>
                  <a:cubicBezTo>
                    <a:pt x="3970" y="914"/>
                    <a:pt x="3340" y="757"/>
                    <a:pt x="2741" y="442"/>
                  </a:cubicBezTo>
                  <a:cubicBezTo>
                    <a:pt x="2521" y="316"/>
                    <a:pt x="2332" y="158"/>
                    <a:pt x="21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4" name="Google Shape;9744;p88"/>
            <p:cNvSpPr/>
            <p:nvPr/>
          </p:nvSpPr>
          <p:spPr>
            <a:xfrm>
              <a:off x="-18947625" y="3710075"/>
              <a:ext cx="159925" cy="67775"/>
            </a:xfrm>
            <a:custGeom>
              <a:avLst/>
              <a:gdLst/>
              <a:ahLst/>
              <a:cxnLst/>
              <a:rect l="l" t="t" r="r" b="b"/>
              <a:pathLst>
                <a:path w="6397" h="2711" extrusionOk="0">
                  <a:moveTo>
                    <a:pt x="1765" y="1"/>
                  </a:moveTo>
                  <a:cubicBezTo>
                    <a:pt x="788" y="1"/>
                    <a:pt x="1" y="789"/>
                    <a:pt x="1" y="1765"/>
                  </a:cubicBezTo>
                  <a:lnTo>
                    <a:pt x="1" y="2301"/>
                  </a:lnTo>
                  <a:cubicBezTo>
                    <a:pt x="410" y="1954"/>
                    <a:pt x="883" y="1765"/>
                    <a:pt x="1450" y="1765"/>
                  </a:cubicBezTo>
                  <a:cubicBezTo>
                    <a:pt x="2175" y="1765"/>
                    <a:pt x="2805" y="2143"/>
                    <a:pt x="3183" y="2710"/>
                  </a:cubicBezTo>
                  <a:cubicBezTo>
                    <a:pt x="3592" y="2112"/>
                    <a:pt x="4222" y="1765"/>
                    <a:pt x="4978" y="1765"/>
                  </a:cubicBezTo>
                  <a:cubicBezTo>
                    <a:pt x="5514" y="1765"/>
                    <a:pt x="5987" y="1954"/>
                    <a:pt x="6396" y="2301"/>
                  </a:cubicBezTo>
                  <a:lnTo>
                    <a:pt x="6396" y="1765"/>
                  </a:lnTo>
                  <a:cubicBezTo>
                    <a:pt x="6396" y="789"/>
                    <a:pt x="5609" y="1"/>
                    <a:pt x="4600" y="1"/>
                  </a:cubicBezTo>
                  <a:cubicBezTo>
                    <a:pt x="4411" y="1"/>
                    <a:pt x="4254" y="158"/>
                    <a:pt x="4254" y="348"/>
                  </a:cubicBezTo>
                  <a:cubicBezTo>
                    <a:pt x="4254" y="537"/>
                    <a:pt x="4096" y="694"/>
                    <a:pt x="3907" y="694"/>
                  </a:cubicBezTo>
                  <a:lnTo>
                    <a:pt x="2490" y="694"/>
                  </a:lnTo>
                  <a:cubicBezTo>
                    <a:pt x="2301" y="694"/>
                    <a:pt x="2143" y="537"/>
                    <a:pt x="2143" y="348"/>
                  </a:cubicBezTo>
                  <a:cubicBezTo>
                    <a:pt x="2143" y="158"/>
                    <a:pt x="1985" y="1"/>
                    <a:pt x="17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5" name="Google Shape;9745;p88"/>
            <p:cNvSpPr/>
            <p:nvPr/>
          </p:nvSpPr>
          <p:spPr>
            <a:xfrm>
              <a:off x="-18949200" y="3773100"/>
              <a:ext cx="159125" cy="133925"/>
            </a:xfrm>
            <a:custGeom>
              <a:avLst/>
              <a:gdLst/>
              <a:ahLst/>
              <a:cxnLst/>
              <a:rect l="l" t="t" r="r" b="b"/>
              <a:pathLst>
                <a:path w="6365" h="5357" extrusionOk="0">
                  <a:moveTo>
                    <a:pt x="1828" y="1040"/>
                  </a:moveTo>
                  <a:cubicBezTo>
                    <a:pt x="2048" y="1040"/>
                    <a:pt x="2206" y="1198"/>
                    <a:pt x="2206" y="1387"/>
                  </a:cubicBezTo>
                  <a:cubicBezTo>
                    <a:pt x="2206" y="1607"/>
                    <a:pt x="2048" y="1765"/>
                    <a:pt x="1828" y="1765"/>
                  </a:cubicBezTo>
                  <a:cubicBezTo>
                    <a:pt x="1639" y="1765"/>
                    <a:pt x="1481" y="1607"/>
                    <a:pt x="1481" y="1387"/>
                  </a:cubicBezTo>
                  <a:cubicBezTo>
                    <a:pt x="1481" y="1198"/>
                    <a:pt x="1639" y="1040"/>
                    <a:pt x="1828" y="1040"/>
                  </a:cubicBezTo>
                  <a:close/>
                  <a:moveTo>
                    <a:pt x="4663" y="1040"/>
                  </a:moveTo>
                  <a:cubicBezTo>
                    <a:pt x="4884" y="1040"/>
                    <a:pt x="5041" y="1198"/>
                    <a:pt x="5041" y="1387"/>
                  </a:cubicBezTo>
                  <a:cubicBezTo>
                    <a:pt x="5041" y="1607"/>
                    <a:pt x="4884" y="1765"/>
                    <a:pt x="4663" y="1765"/>
                  </a:cubicBezTo>
                  <a:cubicBezTo>
                    <a:pt x="4474" y="1765"/>
                    <a:pt x="4317" y="1607"/>
                    <a:pt x="4317" y="1387"/>
                  </a:cubicBezTo>
                  <a:cubicBezTo>
                    <a:pt x="4317" y="1198"/>
                    <a:pt x="4474" y="1040"/>
                    <a:pt x="4663" y="1040"/>
                  </a:cubicBezTo>
                  <a:close/>
                  <a:moveTo>
                    <a:pt x="2887" y="2126"/>
                  </a:moveTo>
                  <a:cubicBezTo>
                    <a:pt x="3056" y="2126"/>
                    <a:pt x="3188" y="2239"/>
                    <a:pt x="3214" y="2395"/>
                  </a:cubicBezTo>
                  <a:cubicBezTo>
                    <a:pt x="3297" y="2230"/>
                    <a:pt x="3451" y="2137"/>
                    <a:pt x="3594" y="2137"/>
                  </a:cubicBezTo>
                  <a:cubicBezTo>
                    <a:pt x="3615" y="2137"/>
                    <a:pt x="3635" y="2139"/>
                    <a:pt x="3655" y="2143"/>
                  </a:cubicBezTo>
                  <a:cubicBezTo>
                    <a:pt x="3844" y="2237"/>
                    <a:pt x="3939" y="2426"/>
                    <a:pt x="3876" y="2584"/>
                  </a:cubicBezTo>
                  <a:lnTo>
                    <a:pt x="3529" y="3655"/>
                  </a:lnTo>
                  <a:cubicBezTo>
                    <a:pt x="3498" y="3812"/>
                    <a:pt x="3340" y="3875"/>
                    <a:pt x="3183" y="3875"/>
                  </a:cubicBezTo>
                  <a:cubicBezTo>
                    <a:pt x="3025" y="3875"/>
                    <a:pt x="2899" y="3812"/>
                    <a:pt x="2836" y="3655"/>
                  </a:cubicBezTo>
                  <a:lnTo>
                    <a:pt x="2458" y="2584"/>
                  </a:lnTo>
                  <a:cubicBezTo>
                    <a:pt x="2521" y="2426"/>
                    <a:pt x="2584" y="2237"/>
                    <a:pt x="2773" y="2143"/>
                  </a:cubicBezTo>
                  <a:cubicBezTo>
                    <a:pt x="2812" y="2132"/>
                    <a:pt x="2850" y="2126"/>
                    <a:pt x="2887" y="2126"/>
                  </a:cubicBezTo>
                  <a:close/>
                  <a:moveTo>
                    <a:pt x="1418" y="0"/>
                  </a:moveTo>
                  <a:cubicBezTo>
                    <a:pt x="631" y="0"/>
                    <a:pt x="1" y="630"/>
                    <a:pt x="1" y="1418"/>
                  </a:cubicBezTo>
                  <a:lnTo>
                    <a:pt x="1" y="1481"/>
                  </a:lnTo>
                  <a:lnTo>
                    <a:pt x="1" y="2111"/>
                  </a:lnTo>
                  <a:cubicBezTo>
                    <a:pt x="1" y="2269"/>
                    <a:pt x="1" y="2458"/>
                    <a:pt x="32" y="2615"/>
                  </a:cubicBezTo>
                  <a:cubicBezTo>
                    <a:pt x="95" y="2678"/>
                    <a:pt x="95" y="2741"/>
                    <a:pt x="95" y="2773"/>
                  </a:cubicBezTo>
                  <a:cubicBezTo>
                    <a:pt x="158" y="2899"/>
                    <a:pt x="158" y="3025"/>
                    <a:pt x="190" y="3151"/>
                  </a:cubicBezTo>
                  <a:cubicBezTo>
                    <a:pt x="190" y="3182"/>
                    <a:pt x="221" y="3214"/>
                    <a:pt x="221" y="3245"/>
                  </a:cubicBezTo>
                  <a:cubicBezTo>
                    <a:pt x="253" y="3371"/>
                    <a:pt x="347" y="3529"/>
                    <a:pt x="379" y="3655"/>
                  </a:cubicBezTo>
                  <a:cubicBezTo>
                    <a:pt x="379" y="3686"/>
                    <a:pt x="410" y="3686"/>
                    <a:pt x="410" y="3718"/>
                  </a:cubicBezTo>
                  <a:cubicBezTo>
                    <a:pt x="505" y="3875"/>
                    <a:pt x="631" y="4033"/>
                    <a:pt x="694" y="4159"/>
                  </a:cubicBezTo>
                  <a:cubicBezTo>
                    <a:pt x="977" y="4474"/>
                    <a:pt x="1292" y="4758"/>
                    <a:pt x="1639" y="4947"/>
                  </a:cubicBezTo>
                  <a:cubicBezTo>
                    <a:pt x="2111" y="5230"/>
                    <a:pt x="2647" y="5356"/>
                    <a:pt x="3183" y="5356"/>
                  </a:cubicBezTo>
                  <a:cubicBezTo>
                    <a:pt x="4285" y="5356"/>
                    <a:pt x="5262" y="4789"/>
                    <a:pt x="5829" y="3938"/>
                  </a:cubicBezTo>
                  <a:cubicBezTo>
                    <a:pt x="5829" y="3938"/>
                    <a:pt x="5829" y="3875"/>
                    <a:pt x="5861" y="3875"/>
                  </a:cubicBezTo>
                  <a:cubicBezTo>
                    <a:pt x="5955" y="3718"/>
                    <a:pt x="6018" y="3623"/>
                    <a:pt x="6081" y="3434"/>
                  </a:cubicBezTo>
                  <a:cubicBezTo>
                    <a:pt x="6144" y="3403"/>
                    <a:pt x="6144" y="3340"/>
                    <a:pt x="6176" y="3277"/>
                  </a:cubicBezTo>
                  <a:cubicBezTo>
                    <a:pt x="6207" y="3182"/>
                    <a:pt x="6270" y="3025"/>
                    <a:pt x="6302" y="2899"/>
                  </a:cubicBezTo>
                  <a:cubicBezTo>
                    <a:pt x="6302" y="2867"/>
                    <a:pt x="6333" y="2773"/>
                    <a:pt x="6333" y="2741"/>
                  </a:cubicBezTo>
                  <a:cubicBezTo>
                    <a:pt x="6365" y="2552"/>
                    <a:pt x="6365" y="2363"/>
                    <a:pt x="6365" y="2143"/>
                  </a:cubicBezTo>
                  <a:lnTo>
                    <a:pt x="6365" y="1292"/>
                  </a:lnTo>
                  <a:cubicBezTo>
                    <a:pt x="6302" y="567"/>
                    <a:pt x="5703" y="0"/>
                    <a:pt x="4947" y="0"/>
                  </a:cubicBezTo>
                  <a:cubicBezTo>
                    <a:pt x="4159" y="0"/>
                    <a:pt x="3529" y="630"/>
                    <a:pt x="3529" y="1418"/>
                  </a:cubicBezTo>
                  <a:cubicBezTo>
                    <a:pt x="3529" y="1607"/>
                    <a:pt x="3372" y="1765"/>
                    <a:pt x="3183" y="1765"/>
                  </a:cubicBezTo>
                  <a:cubicBezTo>
                    <a:pt x="2994" y="1765"/>
                    <a:pt x="2836" y="1607"/>
                    <a:pt x="2836" y="1418"/>
                  </a:cubicBezTo>
                  <a:cubicBezTo>
                    <a:pt x="2836" y="630"/>
                    <a:pt x="2206" y="0"/>
                    <a:pt x="1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46" name="Google Shape;9746;p88"/>
          <p:cNvGrpSpPr/>
          <p:nvPr/>
        </p:nvGrpSpPr>
        <p:grpSpPr>
          <a:xfrm>
            <a:off x="4071911" y="2797422"/>
            <a:ext cx="450470" cy="448180"/>
            <a:chOff x="-19020075" y="4084200"/>
            <a:chExt cx="304825" cy="303275"/>
          </a:xfrm>
          <a:solidFill>
            <a:srgbClr val="00B050"/>
          </a:solidFill>
        </p:grpSpPr>
        <p:sp>
          <p:nvSpPr>
            <p:cNvPr id="9747" name="Google Shape;9747;p88"/>
            <p:cNvSpPr/>
            <p:nvPr/>
          </p:nvSpPr>
          <p:spPr>
            <a:xfrm>
              <a:off x="-18962575" y="4274800"/>
              <a:ext cx="103975" cy="94550"/>
            </a:xfrm>
            <a:custGeom>
              <a:avLst/>
              <a:gdLst/>
              <a:ahLst/>
              <a:cxnLst/>
              <a:rect l="l" t="t" r="r" b="b"/>
              <a:pathLst>
                <a:path w="4159" h="3782" extrusionOk="0">
                  <a:moveTo>
                    <a:pt x="3403" y="1"/>
                  </a:moveTo>
                  <a:cubicBezTo>
                    <a:pt x="3151" y="1356"/>
                    <a:pt x="1985" y="2364"/>
                    <a:pt x="599" y="2364"/>
                  </a:cubicBezTo>
                  <a:cubicBezTo>
                    <a:pt x="410" y="2364"/>
                    <a:pt x="221" y="2332"/>
                    <a:pt x="0" y="2301"/>
                  </a:cubicBezTo>
                  <a:lnTo>
                    <a:pt x="0" y="2301"/>
                  </a:lnTo>
                  <a:cubicBezTo>
                    <a:pt x="284" y="3151"/>
                    <a:pt x="1071" y="3781"/>
                    <a:pt x="2048" y="3781"/>
                  </a:cubicBezTo>
                  <a:cubicBezTo>
                    <a:pt x="3214" y="3781"/>
                    <a:pt x="4159" y="2836"/>
                    <a:pt x="4159" y="1671"/>
                  </a:cubicBezTo>
                  <a:cubicBezTo>
                    <a:pt x="4159" y="978"/>
                    <a:pt x="3875" y="410"/>
                    <a:pt x="34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8" name="Google Shape;9748;p88"/>
            <p:cNvSpPr/>
            <p:nvPr/>
          </p:nvSpPr>
          <p:spPr>
            <a:xfrm>
              <a:off x="-18883025" y="4281900"/>
              <a:ext cx="78000" cy="105575"/>
            </a:xfrm>
            <a:custGeom>
              <a:avLst/>
              <a:gdLst/>
              <a:ahLst/>
              <a:cxnLst/>
              <a:rect l="l" t="t" r="r" b="b"/>
              <a:pathLst>
                <a:path w="3120" h="4223" extrusionOk="0">
                  <a:moveTo>
                    <a:pt x="1323" y="0"/>
                  </a:moveTo>
                  <a:lnTo>
                    <a:pt x="1323" y="0"/>
                  </a:lnTo>
                  <a:cubicBezTo>
                    <a:pt x="1544" y="442"/>
                    <a:pt x="1670" y="914"/>
                    <a:pt x="1670" y="1387"/>
                  </a:cubicBezTo>
                  <a:cubicBezTo>
                    <a:pt x="1670" y="2552"/>
                    <a:pt x="977" y="3529"/>
                    <a:pt x="0" y="3970"/>
                  </a:cubicBezTo>
                  <a:cubicBezTo>
                    <a:pt x="284" y="4128"/>
                    <a:pt x="599" y="4222"/>
                    <a:pt x="977" y="4222"/>
                  </a:cubicBezTo>
                  <a:cubicBezTo>
                    <a:pt x="2142" y="4222"/>
                    <a:pt x="3088" y="3277"/>
                    <a:pt x="3088" y="2080"/>
                  </a:cubicBezTo>
                  <a:cubicBezTo>
                    <a:pt x="3119" y="1072"/>
                    <a:pt x="2331" y="189"/>
                    <a:pt x="13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9" name="Google Shape;9749;p88"/>
            <p:cNvSpPr/>
            <p:nvPr/>
          </p:nvSpPr>
          <p:spPr>
            <a:xfrm>
              <a:off x="-18809000" y="4281100"/>
              <a:ext cx="57525" cy="88250"/>
            </a:xfrm>
            <a:custGeom>
              <a:avLst/>
              <a:gdLst/>
              <a:ahLst/>
              <a:cxnLst/>
              <a:rect l="l" t="t" r="r" b="b"/>
              <a:pathLst>
                <a:path w="2301" h="3530" extrusionOk="0">
                  <a:moveTo>
                    <a:pt x="536" y="1"/>
                  </a:moveTo>
                  <a:cubicBezTo>
                    <a:pt x="316" y="1"/>
                    <a:pt x="158" y="32"/>
                    <a:pt x="1" y="64"/>
                  </a:cubicBezTo>
                  <a:cubicBezTo>
                    <a:pt x="568" y="568"/>
                    <a:pt x="883" y="1324"/>
                    <a:pt x="883" y="2112"/>
                  </a:cubicBezTo>
                  <a:cubicBezTo>
                    <a:pt x="883" y="2616"/>
                    <a:pt x="725" y="3088"/>
                    <a:pt x="473" y="3529"/>
                  </a:cubicBezTo>
                  <a:lnTo>
                    <a:pt x="536" y="3529"/>
                  </a:lnTo>
                  <a:cubicBezTo>
                    <a:pt x="1513" y="3529"/>
                    <a:pt x="2300" y="2742"/>
                    <a:pt x="2300" y="1765"/>
                  </a:cubicBezTo>
                  <a:cubicBezTo>
                    <a:pt x="2300" y="820"/>
                    <a:pt x="1513" y="1"/>
                    <a:pt x="5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0" name="Google Shape;9750;p88"/>
            <p:cNvSpPr/>
            <p:nvPr/>
          </p:nvSpPr>
          <p:spPr>
            <a:xfrm>
              <a:off x="-18770400" y="4263000"/>
              <a:ext cx="55150" cy="66975"/>
            </a:xfrm>
            <a:custGeom>
              <a:avLst/>
              <a:gdLst/>
              <a:ahLst/>
              <a:cxnLst/>
              <a:rect l="l" t="t" r="r" b="b"/>
              <a:pathLst>
                <a:path w="2206" h="2679" extrusionOk="0">
                  <a:moveTo>
                    <a:pt x="756" y="0"/>
                  </a:moveTo>
                  <a:cubicBezTo>
                    <a:pt x="473" y="0"/>
                    <a:pt x="189" y="95"/>
                    <a:pt x="0" y="252"/>
                  </a:cubicBezTo>
                  <a:cubicBezTo>
                    <a:pt x="882" y="630"/>
                    <a:pt x="1450" y="1513"/>
                    <a:pt x="1450" y="2521"/>
                  </a:cubicBezTo>
                  <a:lnTo>
                    <a:pt x="1450" y="2678"/>
                  </a:lnTo>
                  <a:cubicBezTo>
                    <a:pt x="1891" y="2458"/>
                    <a:pt x="2206" y="1985"/>
                    <a:pt x="2206" y="1450"/>
                  </a:cubicBezTo>
                  <a:cubicBezTo>
                    <a:pt x="2174" y="662"/>
                    <a:pt x="1544" y="0"/>
                    <a:pt x="7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1" name="Google Shape;9751;p88"/>
            <p:cNvSpPr/>
            <p:nvPr/>
          </p:nvSpPr>
          <p:spPr>
            <a:xfrm>
              <a:off x="-18768050" y="4227550"/>
              <a:ext cx="52025" cy="31525"/>
            </a:xfrm>
            <a:custGeom>
              <a:avLst/>
              <a:gdLst/>
              <a:ahLst/>
              <a:cxnLst/>
              <a:rect l="l" t="t" r="r" b="b"/>
              <a:pathLst>
                <a:path w="2081" h="1261" extrusionOk="0">
                  <a:moveTo>
                    <a:pt x="1009" y="1"/>
                  </a:moveTo>
                  <a:cubicBezTo>
                    <a:pt x="505" y="1"/>
                    <a:pt x="64" y="347"/>
                    <a:pt x="1" y="820"/>
                  </a:cubicBezTo>
                  <a:cubicBezTo>
                    <a:pt x="221" y="757"/>
                    <a:pt x="410" y="725"/>
                    <a:pt x="662" y="725"/>
                  </a:cubicBezTo>
                  <a:cubicBezTo>
                    <a:pt x="1198" y="725"/>
                    <a:pt x="1671" y="946"/>
                    <a:pt x="2080" y="1261"/>
                  </a:cubicBezTo>
                  <a:lnTo>
                    <a:pt x="2080" y="1072"/>
                  </a:lnTo>
                  <a:cubicBezTo>
                    <a:pt x="2080" y="473"/>
                    <a:pt x="1608" y="1"/>
                    <a:pt x="10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2" name="Google Shape;9752;p88"/>
            <p:cNvSpPr/>
            <p:nvPr/>
          </p:nvSpPr>
          <p:spPr>
            <a:xfrm>
              <a:off x="-19000400" y="4262200"/>
              <a:ext cx="106350" cy="52800"/>
            </a:xfrm>
            <a:custGeom>
              <a:avLst/>
              <a:gdLst/>
              <a:ahLst/>
              <a:cxnLst/>
              <a:rect l="l" t="t" r="r" b="b"/>
              <a:pathLst>
                <a:path w="4254" h="2112" extrusionOk="0">
                  <a:moveTo>
                    <a:pt x="1" y="1"/>
                  </a:moveTo>
                  <a:cubicBezTo>
                    <a:pt x="1" y="1167"/>
                    <a:pt x="946" y="2112"/>
                    <a:pt x="2112" y="2112"/>
                  </a:cubicBezTo>
                  <a:cubicBezTo>
                    <a:pt x="3309" y="2112"/>
                    <a:pt x="4254" y="1230"/>
                    <a:pt x="4254" y="32"/>
                  </a:cubicBezTo>
                  <a:lnTo>
                    <a:pt x="4254" y="32"/>
                  </a:lnTo>
                  <a:cubicBezTo>
                    <a:pt x="3655" y="473"/>
                    <a:pt x="2899" y="757"/>
                    <a:pt x="2112" y="757"/>
                  </a:cubicBezTo>
                  <a:cubicBezTo>
                    <a:pt x="1324" y="757"/>
                    <a:pt x="568" y="473"/>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3" name="Google Shape;9753;p88"/>
            <p:cNvSpPr/>
            <p:nvPr/>
          </p:nvSpPr>
          <p:spPr>
            <a:xfrm>
              <a:off x="-18912175" y="4173200"/>
              <a:ext cx="18125" cy="35475"/>
            </a:xfrm>
            <a:custGeom>
              <a:avLst/>
              <a:gdLst/>
              <a:ahLst/>
              <a:cxnLst/>
              <a:rect l="l" t="t" r="r" b="b"/>
              <a:pathLst>
                <a:path w="725" h="1419" extrusionOk="0">
                  <a:moveTo>
                    <a:pt x="378" y="1"/>
                  </a:moveTo>
                  <a:cubicBezTo>
                    <a:pt x="189" y="1"/>
                    <a:pt x="0" y="284"/>
                    <a:pt x="0" y="725"/>
                  </a:cubicBezTo>
                  <a:cubicBezTo>
                    <a:pt x="0" y="1166"/>
                    <a:pt x="189" y="1418"/>
                    <a:pt x="378" y="1418"/>
                  </a:cubicBezTo>
                  <a:cubicBezTo>
                    <a:pt x="536" y="1418"/>
                    <a:pt x="725" y="1166"/>
                    <a:pt x="725" y="725"/>
                  </a:cubicBezTo>
                  <a:cubicBezTo>
                    <a:pt x="725" y="284"/>
                    <a:pt x="536" y="1"/>
                    <a:pt x="3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4" name="Google Shape;9754;p88"/>
            <p:cNvSpPr/>
            <p:nvPr/>
          </p:nvSpPr>
          <p:spPr>
            <a:xfrm>
              <a:off x="-19001975" y="4173200"/>
              <a:ext cx="18150" cy="35475"/>
            </a:xfrm>
            <a:custGeom>
              <a:avLst/>
              <a:gdLst/>
              <a:ahLst/>
              <a:cxnLst/>
              <a:rect l="l" t="t" r="r" b="b"/>
              <a:pathLst>
                <a:path w="726" h="1419" extrusionOk="0">
                  <a:moveTo>
                    <a:pt x="379" y="1"/>
                  </a:moveTo>
                  <a:cubicBezTo>
                    <a:pt x="221" y="1"/>
                    <a:pt x="1" y="284"/>
                    <a:pt x="1" y="725"/>
                  </a:cubicBezTo>
                  <a:cubicBezTo>
                    <a:pt x="1" y="1166"/>
                    <a:pt x="221" y="1418"/>
                    <a:pt x="379" y="1418"/>
                  </a:cubicBezTo>
                  <a:cubicBezTo>
                    <a:pt x="536" y="1418"/>
                    <a:pt x="725" y="1166"/>
                    <a:pt x="725" y="725"/>
                  </a:cubicBezTo>
                  <a:cubicBezTo>
                    <a:pt x="725" y="284"/>
                    <a:pt x="536" y="1"/>
                    <a:pt x="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5" name="Google Shape;9755;p88"/>
            <p:cNvSpPr/>
            <p:nvPr/>
          </p:nvSpPr>
          <p:spPr>
            <a:xfrm>
              <a:off x="-19020075" y="4084200"/>
              <a:ext cx="143375" cy="178025"/>
            </a:xfrm>
            <a:custGeom>
              <a:avLst/>
              <a:gdLst/>
              <a:ahLst/>
              <a:cxnLst/>
              <a:rect l="l" t="t" r="r" b="b"/>
              <a:pathLst>
                <a:path w="5735" h="7121" extrusionOk="0">
                  <a:moveTo>
                    <a:pt x="1418" y="1"/>
                  </a:moveTo>
                  <a:cubicBezTo>
                    <a:pt x="630" y="1"/>
                    <a:pt x="0" y="662"/>
                    <a:pt x="0" y="1450"/>
                  </a:cubicBezTo>
                  <a:cubicBezTo>
                    <a:pt x="0" y="1923"/>
                    <a:pt x="221" y="2301"/>
                    <a:pt x="567" y="2584"/>
                  </a:cubicBezTo>
                  <a:cubicBezTo>
                    <a:pt x="315" y="2962"/>
                    <a:pt x="95" y="3435"/>
                    <a:pt x="32" y="3907"/>
                  </a:cubicBezTo>
                  <a:cubicBezTo>
                    <a:pt x="158" y="3277"/>
                    <a:pt x="536" y="2868"/>
                    <a:pt x="1040" y="2868"/>
                  </a:cubicBezTo>
                  <a:cubicBezTo>
                    <a:pt x="1638" y="2868"/>
                    <a:pt x="2111" y="3498"/>
                    <a:pt x="2111" y="4285"/>
                  </a:cubicBezTo>
                  <a:cubicBezTo>
                    <a:pt x="2111" y="5073"/>
                    <a:pt x="1638" y="5703"/>
                    <a:pt x="1040" y="5703"/>
                  </a:cubicBezTo>
                  <a:cubicBezTo>
                    <a:pt x="567" y="5703"/>
                    <a:pt x="158" y="5262"/>
                    <a:pt x="32" y="4632"/>
                  </a:cubicBezTo>
                  <a:lnTo>
                    <a:pt x="32" y="4632"/>
                  </a:lnTo>
                  <a:cubicBezTo>
                    <a:pt x="189" y="6050"/>
                    <a:pt x="1418" y="7121"/>
                    <a:pt x="2867" y="7121"/>
                  </a:cubicBezTo>
                  <a:cubicBezTo>
                    <a:pt x="4316" y="7121"/>
                    <a:pt x="5514" y="6018"/>
                    <a:pt x="5703" y="4632"/>
                  </a:cubicBezTo>
                  <a:lnTo>
                    <a:pt x="5703" y="4632"/>
                  </a:lnTo>
                  <a:cubicBezTo>
                    <a:pt x="5577" y="5262"/>
                    <a:pt x="5199" y="5703"/>
                    <a:pt x="4694" y="5703"/>
                  </a:cubicBezTo>
                  <a:cubicBezTo>
                    <a:pt x="4096" y="5703"/>
                    <a:pt x="3623" y="5073"/>
                    <a:pt x="3623" y="4285"/>
                  </a:cubicBezTo>
                  <a:cubicBezTo>
                    <a:pt x="3623" y="3498"/>
                    <a:pt x="4096" y="2868"/>
                    <a:pt x="4694" y="2868"/>
                  </a:cubicBezTo>
                  <a:cubicBezTo>
                    <a:pt x="5199" y="2868"/>
                    <a:pt x="5577" y="3277"/>
                    <a:pt x="5703" y="3907"/>
                  </a:cubicBezTo>
                  <a:cubicBezTo>
                    <a:pt x="5608" y="3403"/>
                    <a:pt x="5419" y="2962"/>
                    <a:pt x="5136" y="2584"/>
                  </a:cubicBezTo>
                  <a:cubicBezTo>
                    <a:pt x="5514" y="2301"/>
                    <a:pt x="5734" y="1923"/>
                    <a:pt x="5734" y="1450"/>
                  </a:cubicBezTo>
                  <a:cubicBezTo>
                    <a:pt x="5734" y="662"/>
                    <a:pt x="5104" y="1"/>
                    <a:pt x="4316" y="1"/>
                  </a:cubicBezTo>
                  <a:cubicBezTo>
                    <a:pt x="4127" y="1"/>
                    <a:pt x="3970" y="127"/>
                    <a:pt x="3970" y="347"/>
                  </a:cubicBezTo>
                  <a:cubicBezTo>
                    <a:pt x="3970" y="536"/>
                    <a:pt x="4127" y="694"/>
                    <a:pt x="4316" y="694"/>
                  </a:cubicBezTo>
                  <a:cubicBezTo>
                    <a:pt x="4726" y="694"/>
                    <a:pt x="5041" y="1040"/>
                    <a:pt x="5041" y="1450"/>
                  </a:cubicBezTo>
                  <a:cubicBezTo>
                    <a:pt x="5041" y="1702"/>
                    <a:pt x="4883" y="1954"/>
                    <a:pt x="4631" y="2080"/>
                  </a:cubicBezTo>
                  <a:cubicBezTo>
                    <a:pt x="4159" y="1670"/>
                    <a:pt x="3529" y="1450"/>
                    <a:pt x="2867" y="1450"/>
                  </a:cubicBezTo>
                  <a:cubicBezTo>
                    <a:pt x="2206" y="1450"/>
                    <a:pt x="1607" y="1670"/>
                    <a:pt x="1103" y="2080"/>
                  </a:cubicBezTo>
                  <a:cubicBezTo>
                    <a:pt x="851" y="1954"/>
                    <a:pt x="693" y="1702"/>
                    <a:pt x="693" y="1450"/>
                  </a:cubicBezTo>
                  <a:cubicBezTo>
                    <a:pt x="693" y="1040"/>
                    <a:pt x="1008" y="694"/>
                    <a:pt x="1418" y="694"/>
                  </a:cubicBezTo>
                  <a:cubicBezTo>
                    <a:pt x="1607" y="694"/>
                    <a:pt x="1764" y="536"/>
                    <a:pt x="1764" y="347"/>
                  </a:cubicBezTo>
                  <a:cubicBezTo>
                    <a:pt x="1764" y="127"/>
                    <a:pt x="1607" y="1"/>
                    <a:pt x="1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6" name="Google Shape;9756;p88"/>
          <p:cNvGrpSpPr/>
          <p:nvPr/>
        </p:nvGrpSpPr>
        <p:grpSpPr>
          <a:xfrm>
            <a:off x="6889176" y="1689001"/>
            <a:ext cx="396937" cy="450470"/>
            <a:chOff x="-17149475" y="3309200"/>
            <a:chExt cx="268600" cy="304825"/>
          </a:xfrm>
          <a:solidFill>
            <a:srgbClr val="00B050"/>
          </a:solidFill>
        </p:grpSpPr>
        <p:sp>
          <p:nvSpPr>
            <p:cNvPr id="9757" name="Google Shape;9757;p88"/>
            <p:cNvSpPr/>
            <p:nvPr/>
          </p:nvSpPr>
          <p:spPr>
            <a:xfrm>
              <a:off x="-17021100" y="3309200"/>
              <a:ext cx="102425" cy="72475"/>
            </a:xfrm>
            <a:custGeom>
              <a:avLst/>
              <a:gdLst/>
              <a:ahLst/>
              <a:cxnLst/>
              <a:rect l="l" t="t" r="r" b="b"/>
              <a:pathLst>
                <a:path w="4097" h="2899" extrusionOk="0">
                  <a:moveTo>
                    <a:pt x="1639" y="0"/>
                  </a:moveTo>
                  <a:cubicBezTo>
                    <a:pt x="914" y="0"/>
                    <a:pt x="284" y="441"/>
                    <a:pt x="1" y="1071"/>
                  </a:cubicBezTo>
                  <a:cubicBezTo>
                    <a:pt x="631" y="1418"/>
                    <a:pt x="1103" y="2111"/>
                    <a:pt x="1230" y="2898"/>
                  </a:cubicBezTo>
                  <a:cubicBezTo>
                    <a:pt x="1356" y="2867"/>
                    <a:pt x="1482" y="2835"/>
                    <a:pt x="1639" y="2835"/>
                  </a:cubicBezTo>
                  <a:cubicBezTo>
                    <a:pt x="2994" y="2835"/>
                    <a:pt x="4096" y="1733"/>
                    <a:pt x="4096" y="347"/>
                  </a:cubicBezTo>
                  <a:cubicBezTo>
                    <a:pt x="4096" y="158"/>
                    <a:pt x="3939" y="0"/>
                    <a:pt x="37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8" name="Google Shape;9758;p88"/>
            <p:cNvSpPr/>
            <p:nvPr/>
          </p:nvSpPr>
          <p:spPr>
            <a:xfrm>
              <a:off x="-17149475" y="3346200"/>
              <a:ext cx="268600" cy="267825"/>
            </a:xfrm>
            <a:custGeom>
              <a:avLst/>
              <a:gdLst/>
              <a:ahLst/>
              <a:cxnLst/>
              <a:rect l="l" t="t" r="r" b="b"/>
              <a:pathLst>
                <a:path w="10744" h="10713" extrusionOk="0">
                  <a:moveTo>
                    <a:pt x="3939" y="1"/>
                  </a:moveTo>
                  <a:cubicBezTo>
                    <a:pt x="3718" y="1"/>
                    <a:pt x="3561" y="158"/>
                    <a:pt x="3561" y="379"/>
                  </a:cubicBezTo>
                  <a:cubicBezTo>
                    <a:pt x="3561" y="568"/>
                    <a:pt x="3718" y="725"/>
                    <a:pt x="3939" y="725"/>
                  </a:cubicBezTo>
                  <a:cubicBezTo>
                    <a:pt x="4506" y="725"/>
                    <a:pt x="4978" y="1198"/>
                    <a:pt x="4978" y="1797"/>
                  </a:cubicBezTo>
                  <a:lnTo>
                    <a:pt x="4978" y="2364"/>
                  </a:lnTo>
                  <a:cubicBezTo>
                    <a:pt x="4569" y="2206"/>
                    <a:pt x="4096" y="2143"/>
                    <a:pt x="3592" y="2143"/>
                  </a:cubicBezTo>
                  <a:cubicBezTo>
                    <a:pt x="1418" y="2143"/>
                    <a:pt x="1" y="3561"/>
                    <a:pt x="1" y="5735"/>
                  </a:cubicBezTo>
                  <a:cubicBezTo>
                    <a:pt x="1" y="8034"/>
                    <a:pt x="1576" y="10712"/>
                    <a:pt x="3592" y="10712"/>
                  </a:cubicBezTo>
                  <a:cubicBezTo>
                    <a:pt x="3813" y="10712"/>
                    <a:pt x="4002" y="10681"/>
                    <a:pt x="4254" y="10649"/>
                  </a:cubicBezTo>
                  <a:cubicBezTo>
                    <a:pt x="4632" y="10523"/>
                    <a:pt x="5002" y="10460"/>
                    <a:pt x="5372" y="10460"/>
                  </a:cubicBezTo>
                  <a:cubicBezTo>
                    <a:pt x="5742" y="10460"/>
                    <a:pt x="6112" y="10523"/>
                    <a:pt x="6491" y="10649"/>
                  </a:cubicBezTo>
                  <a:cubicBezTo>
                    <a:pt x="6680" y="10712"/>
                    <a:pt x="6932" y="10712"/>
                    <a:pt x="7152" y="10712"/>
                  </a:cubicBezTo>
                  <a:cubicBezTo>
                    <a:pt x="9168" y="10712"/>
                    <a:pt x="10744" y="8034"/>
                    <a:pt x="10744" y="5735"/>
                  </a:cubicBezTo>
                  <a:cubicBezTo>
                    <a:pt x="10649" y="3529"/>
                    <a:pt x="9294" y="2143"/>
                    <a:pt x="7121" y="2143"/>
                  </a:cubicBezTo>
                  <a:cubicBezTo>
                    <a:pt x="6617" y="2143"/>
                    <a:pt x="6144" y="2206"/>
                    <a:pt x="5703" y="2364"/>
                  </a:cubicBezTo>
                  <a:lnTo>
                    <a:pt x="5703" y="1797"/>
                  </a:lnTo>
                  <a:cubicBezTo>
                    <a:pt x="5703" y="788"/>
                    <a:pt x="4915" y="1"/>
                    <a:pt x="39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9" name="Google Shape;9759;p88"/>
          <p:cNvGrpSpPr/>
          <p:nvPr/>
        </p:nvGrpSpPr>
        <p:grpSpPr>
          <a:xfrm>
            <a:off x="6862982" y="2258120"/>
            <a:ext cx="449325" cy="420249"/>
            <a:chOff x="-17168375" y="3692750"/>
            <a:chExt cx="304050" cy="284375"/>
          </a:xfrm>
          <a:solidFill>
            <a:srgbClr val="00B050"/>
          </a:solidFill>
        </p:grpSpPr>
        <p:sp>
          <p:nvSpPr>
            <p:cNvPr id="9760" name="Google Shape;9760;p88"/>
            <p:cNvSpPr/>
            <p:nvPr/>
          </p:nvSpPr>
          <p:spPr>
            <a:xfrm>
              <a:off x="-16963600" y="3694325"/>
              <a:ext cx="99275" cy="92175"/>
            </a:xfrm>
            <a:custGeom>
              <a:avLst/>
              <a:gdLst/>
              <a:ahLst/>
              <a:cxnLst/>
              <a:rect l="l" t="t" r="r" b="b"/>
              <a:pathLst>
                <a:path w="3971" h="3687" extrusionOk="0">
                  <a:moveTo>
                    <a:pt x="1859" y="1"/>
                  </a:moveTo>
                  <a:cubicBezTo>
                    <a:pt x="1072" y="1"/>
                    <a:pt x="379" y="410"/>
                    <a:pt x="1" y="1041"/>
                  </a:cubicBezTo>
                  <a:cubicBezTo>
                    <a:pt x="1387" y="1482"/>
                    <a:pt x="2553" y="2458"/>
                    <a:pt x="3277" y="3687"/>
                  </a:cubicBezTo>
                  <a:cubicBezTo>
                    <a:pt x="3687" y="3277"/>
                    <a:pt x="3970" y="2710"/>
                    <a:pt x="3970" y="2112"/>
                  </a:cubicBezTo>
                  <a:cubicBezTo>
                    <a:pt x="3970" y="915"/>
                    <a:pt x="3025" y="1"/>
                    <a:pt x="18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1" name="Google Shape;9761;p88"/>
            <p:cNvSpPr/>
            <p:nvPr/>
          </p:nvSpPr>
          <p:spPr>
            <a:xfrm>
              <a:off x="-17102225" y="3817525"/>
              <a:ext cx="61475" cy="69650"/>
            </a:xfrm>
            <a:custGeom>
              <a:avLst/>
              <a:gdLst/>
              <a:ahLst/>
              <a:cxnLst/>
              <a:rect l="l" t="t" r="r" b="b"/>
              <a:pathLst>
                <a:path w="2459" h="2786" extrusionOk="0">
                  <a:moveTo>
                    <a:pt x="1293" y="1437"/>
                  </a:moveTo>
                  <a:cubicBezTo>
                    <a:pt x="1482" y="1437"/>
                    <a:pt x="1639" y="1594"/>
                    <a:pt x="1639" y="1783"/>
                  </a:cubicBezTo>
                  <a:cubicBezTo>
                    <a:pt x="1639" y="2004"/>
                    <a:pt x="1482" y="2161"/>
                    <a:pt x="1293" y="2161"/>
                  </a:cubicBezTo>
                  <a:cubicBezTo>
                    <a:pt x="1103" y="2161"/>
                    <a:pt x="946" y="2004"/>
                    <a:pt x="946" y="1783"/>
                  </a:cubicBezTo>
                  <a:cubicBezTo>
                    <a:pt x="946" y="1594"/>
                    <a:pt x="1103" y="1437"/>
                    <a:pt x="1293" y="1437"/>
                  </a:cubicBezTo>
                  <a:close/>
                  <a:moveTo>
                    <a:pt x="1452" y="0"/>
                  </a:moveTo>
                  <a:cubicBezTo>
                    <a:pt x="939" y="0"/>
                    <a:pt x="434" y="473"/>
                    <a:pt x="221" y="1059"/>
                  </a:cubicBezTo>
                  <a:cubicBezTo>
                    <a:pt x="1" y="1720"/>
                    <a:pt x="158" y="2539"/>
                    <a:pt x="725" y="2729"/>
                  </a:cubicBezTo>
                  <a:cubicBezTo>
                    <a:pt x="818" y="2768"/>
                    <a:pt x="916" y="2786"/>
                    <a:pt x="1017" y="2786"/>
                  </a:cubicBezTo>
                  <a:cubicBezTo>
                    <a:pt x="1157" y="2786"/>
                    <a:pt x="1304" y="2752"/>
                    <a:pt x="1450" y="2697"/>
                  </a:cubicBezTo>
                  <a:cubicBezTo>
                    <a:pt x="1576" y="2508"/>
                    <a:pt x="1734" y="2287"/>
                    <a:pt x="1923" y="2098"/>
                  </a:cubicBezTo>
                  <a:cubicBezTo>
                    <a:pt x="1986" y="2004"/>
                    <a:pt x="2112" y="1909"/>
                    <a:pt x="2206" y="1846"/>
                  </a:cubicBezTo>
                  <a:cubicBezTo>
                    <a:pt x="2458" y="1153"/>
                    <a:pt x="2364" y="271"/>
                    <a:pt x="1734" y="51"/>
                  </a:cubicBezTo>
                  <a:cubicBezTo>
                    <a:pt x="1641" y="16"/>
                    <a:pt x="1546" y="0"/>
                    <a:pt x="14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2" name="Google Shape;9762;p88"/>
            <p:cNvSpPr/>
            <p:nvPr/>
          </p:nvSpPr>
          <p:spPr>
            <a:xfrm>
              <a:off x="-17064400" y="3870925"/>
              <a:ext cx="93750" cy="106200"/>
            </a:xfrm>
            <a:custGeom>
              <a:avLst/>
              <a:gdLst/>
              <a:ahLst/>
              <a:cxnLst/>
              <a:rect l="l" t="t" r="r" b="b"/>
              <a:pathLst>
                <a:path w="3750" h="4248" extrusionOk="0">
                  <a:moveTo>
                    <a:pt x="1992" y="0"/>
                  </a:moveTo>
                  <a:cubicBezTo>
                    <a:pt x="1596" y="0"/>
                    <a:pt x="1195" y="152"/>
                    <a:pt x="945" y="435"/>
                  </a:cubicBezTo>
                  <a:cubicBezTo>
                    <a:pt x="221" y="1286"/>
                    <a:pt x="0" y="1727"/>
                    <a:pt x="284" y="4090"/>
                  </a:cubicBezTo>
                  <a:cubicBezTo>
                    <a:pt x="567" y="4216"/>
                    <a:pt x="914" y="4247"/>
                    <a:pt x="1229" y="4247"/>
                  </a:cubicBezTo>
                  <a:lnTo>
                    <a:pt x="1575" y="4247"/>
                  </a:lnTo>
                  <a:lnTo>
                    <a:pt x="1575" y="2609"/>
                  </a:lnTo>
                  <a:lnTo>
                    <a:pt x="1008" y="2010"/>
                  </a:lnTo>
                  <a:cubicBezTo>
                    <a:pt x="914" y="1947"/>
                    <a:pt x="882" y="1853"/>
                    <a:pt x="882" y="1790"/>
                  </a:cubicBezTo>
                  <a:cubicBezTo>
                    <a:pt x="882" y="1191"/>
                    <a:pt x="1355" y="719"/>
                    <a:pt x="1953" y="719"/>
                  </a:cubicBezTo>
                  <a:cubicBezTo>
                    <a:pt x="2552" y="719"/>
                    <a:pt x="3025" y="1191"/>
                    <a:pt x="3025" y="1790"/>
                  </a:cubicBezTo>
                  <a:cubicBezTo>
                    <a:pt x="3025" y="1853"/>
                    <a:pt x="2962" y="1979"/>
                    <a:pt x="2898" y="2010"/>
                  </a:cubicBezTo>
                  <a:lnTo>
                    <a:pt x="2300" y="2609"/>
                  </a:lnTo>
                  <a:lnTo>
                    <a:pt x="2300" y="4247"/>
                  </a:lnTo>
                  <a:lnTo>
                    <a:pt x="2489" y="4247"/>
                  </a:lnTo>
                  <a:cubicBezTo>
                    <a:pt x="2930" y="4247"/>
                    <a:pt x="3277" y="4216"/>
                    <a:pt x="3655" y="4090"/>
                  </a:cubicBezTo>
                  <a:cubicBezTo>
                    <a:pt x="3749" y="2483"/>
                    <a:pt x="3749" y="1664"/>
                    <a:pt x="3434" y="1065"/>
                  </a:cubicBezTo>
                  <a:cubicBezTo>
                    <a:pt x="3308" y="845"/>
                    <a:pt x="3119" y="593"/>
                    <a:pt x="2930" y="372"/>
                  </a:cubicBezTo>
                  <a:cubicBezTo>
                    <a:pt x="2693" y="120"/>
                    <a:pt x="2344" y="0"/>
                    <a:pt x="19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3" name="Google Shape;9763;p88"/>
            <p:cNvSpPr/>
            <p:nvPr/>
          </p:nvSpPr>
          <p:spPr>
            <a:xfrm>
              <a:off x="-17025025" y="3907200"/>
              <a:ext cx="15775" cy="13200"/>
            </a:xfrm>
            <a:custGeom>
              <a:avLst/>
              <a:gdLst/>
              <a:ahLst/>
              <a:cxnLst/>
              <a:rect l="l" t="t" r="r" b="b"/>
              <a:pathLst>
                <a:path w="631" h="528" extrusionOk="0">
                  <a:moveTo>
                    <a:pt x="327" y="0"/>
                  </a:moveTo>
                  <a:cubicBezTo>
                    <a:pt x="189" y="0"/>
                    <a:pt x="48" y="71"/>
                    <a:pt x="0" y="213"/>
                  </a:cubicBezTo>
                  <a:lnTo>
                    <a:pt x="315" y="528"/>
                  </a:lnTo>
                  <a:lnTo>
                    <a:pt x="630" y="213"/>
                  </a:lnTo>
                  <a:cubicBezTo>
                    <a:pt x="599" y="71"/>
                    <a:pt x="465" y="0"/>
                    <a:pt x="3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4" name="Google Shape;9764;p88"/>
            <p:cNvSpPr/>
            <p:nvPr/>
          </p:nvSpPr>
          <p:spPr>
            <a:xfrm>
              <a:off x="-16995100" y="3817825"/>
              <a:ext cx="63025" cy="69900"/>
            </a:xfrm>
            <a:custGeom>
              <a:avLst/>
              <a:gdLst/>
              <a:ahLst/>
              <a:cxnLst/>
              <a:rect l="l" t="t" r="r" b="b"/>
              <a:pathLst>
                <a:path w="2521" h="2796" extrusionOk="0">
                  <a:moveTo>
                    <a:pt x="1292" y="1425"/>
                  </a:moveTo>
                  <a:cubicBezTo>
                    <a:pt x="1481" y="1425"/>
                    <a:pt x="1670" y="1582"/>
                    <a:pt x="1670" y="1771"/>
                  </a:cubicBezTo>
                  <a:cubicBezTo>
                    <a:pt x="1639" y="1992"/>
                    <a:pt x="1481" y="2149"/>
                    <a:pt x="1292" y="2149"/>
                  </a:cubicBezTo>
                  <a:cubicBezTo>
                    <a:pt x="1103" y="2149"/>
                    <a:pt x="946" y="1992"/>
                    <a:pt x="946" y="1771"/>
                  </a:cubicBezTo>
                  <a:cubicBezTo>
                    <a:pt x="946" y="1582"/>
                    <a:pt x="1103" y="1425"/>
                    <a:pt x="1292" y="1425"/>
                  </a:cubicBezTo>
                  <a:close/>
                  <a:moveTo>
                    <a:pt x="1017" y="0"/>
                  </a:moveTo>
                  <a:cubicBezTo>
                    <a:pt x="931" y="0"/>
                    <a:pt x="844" y="12"/>
                    <a:pt x="757" y="39"/>
                  </a:cubicBezTo>
                  <a:cubicBezTo>
                    <a:pt x="158" y="259"/>
                    <a:pt x="0" y="1047"/>
                    <a:pt x="190" y="1708"/>
                  </a:cubicBezTo>
                  <a:cubicBezTo>
                    <a:pt x="347" y="1771"/>
                    <a:pt x="505" y="1897"/>
                    <a:pt x="631" y="2023"/>
                  </a:cubicBezTo>
                  <a:cubicBezTo>
                    <a:pt x="851" y="2244"/>
                    <a:pt x="1072" y="2496"/>
                    <a:pt x="1229" y="2748"/>
                  </a:cubicBezTo>
                  <a:cubicBezTo>
                    <a:pt x="1308" y="2780"/>
                    <a:pt x="1395" y="2795"/>
                    <a:pt x="1481" y="2795"/>
                  </a:cubicBezTo>
                  <a:cubicBezTo>
                    <a:pt x="1568" y="2795"/>
                    <a:pt x="1654" y="2780"/>
                    <a:pt x="1733" y="2748"/>
                  </a:cubicBezTo>
                  <a:cubicBezTo>
                    <a:pt x="2269" y="2527"/>
                    <a:pt x="2521" y="1771"/>
                    <a:pt x="2237" y="1047"/>
                  </a:cubicBezTo>
                  <a:cubicBezTo>
                    <a:pt x="2047" y="477"/>
                    <a:pt x="1553" y="0"/>
                    <a:pt x="10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5" name="Google Shape;9765;p88"/>
            <p:cNvSpPr/>
            <p:nvPr/>
          </p:nvSpPr>
          <p:spPr>
            <a:xfrm>
              <a:off x="-17150275" y="3728200"/>
              <a:ext cx="267825" cy="236300"/>
            </a:xfrm>
            <a:custGeom>
              <a:avLst/>
              <a:gdLst/>
              <a:ahLst/>
              <a:cxnLst/>
              <a:rect l="l" t="t" r="r" b="b"/>
              <a:pathLst>
                <a:path w="10713" h="9452" extrusionOk="0">
                  <a:moveTo>
                    <a:pt x="5325" y="1"/>
                  </a:moveTo>
                  <a:cubicBezTo>
                    <a:pt x="2395" y="1"/>
                    <a:pt x="1" y="2269"/>
                    <a:pt x="1" y="5010"/>
                  </a:cubicBezTo>
                  <a:cubicBezTo>
                    <a:pt x="1" y="6900"/>
                    <a:pt x="1135" y="8601"/>
                    <a:pt x="2899" y="9452"/>
                  </a:cubicBezTo>
                  <a:cubicBezTo>
                    <a:pt x="2773" y="8412"/>
                    <a:pt x="2773" y="7688"/>
                    <a:pt x="2994" y="7089"/>
                  </a:cubicBezTo>
                  <a:lnTo>
                    <a:pt x="2931" y="7089"/>
                  </a:lnTo>
                  <a:cubicBezTo>
                    <a:pt x="2742" y="7089"/>
                    <a:pt x="2584" y="7058"/>
                    <a:pt x="2427" y="7026"/>
                  </a:cubicBezTo>
                  <a:cubicBezTo>
                    <a:pt x="1482" y="6680"/>
                    <a:pt x="1104" y="5482"/>
                    <a:pt x="1482" y="4380"/>
                  </a:cubicBezTo>
                  <a:cubicBezTo>
                    <a:pt x="1822" y="3490"/>
                    <a:pt x="2596" y="2883"/>
                    <a:pt x="3390" y="2883"/>
                  </a:cubicBezTo>
                  <a:cubicBezTo>
                    <a:pt x="3553" y="2883"/>
                    <a:pt x="3716" y="2909"/>
                    <a:pt x="3876" y="2962"/>
                  </a:cubicBezTo>
                  <a:cubicBezTo>
                    <a:pt x="4601" y="3214"/>
                    <a:pt x="5105" y="4002"/>
                    <a:pt x="4947" y="5041"/>
                  </a:cubicBezTo>
                  <a:cubicBezTo>
                    <a:pt x="5073" y="5010"/>
                    <a:pt x="5231" y="5010"/>
                    <a:pt x="5388" y="5010"/>
                  </a:cubicBezTo>
                  <a:cubicBezTo>
                    <a:pt x="5451" y="5010"/>
                    <a:pt x="5546" y="5010"/>
                    <a:pt x="5672" y="5041"/>
                  </a:cubicBezTo>
                  <a:cubicBezTo>
                    <a:pt x="5546" y="4002"/>
                    <a:pt x="6018" y="3246"/>
                    <a:pt x="6712" y="2962"/>
                  </a:cubicBezTo>
                  <a:cubicBezTo>
                    <a:pt x="6883" y="2899"/>
                    <a:pt x="7058" y="2870"/>
                    <a:pt x="7233" y="2870"/>
                  </a:cubicBezTo>
                  <a:cubicBezTo>
                    <a:pt x="8023" y="2870"/>
                    <a:pt x="8802" y="3477"/>
                    <a:pt x="9137" y="4380"/>
                  </a:cubicBezTo>
                  <a:cubicBezTo>
                    <a:pt x="9515" y="5482"/>
                    <a:pt x="9074" y="6680"/>
                    <a:pt x="8161" y="7026"/>
                  </a:cubicBezTo>
                  <a:cubicBezTo>
                    <a:pt x="8003" y="7058"/>
                    <a:pt x="7877" y="7089"/>
                    <a:pt x="7751" y="7089"/>
                  </a:cubicBezTo>
                  <a:cubicBezTo>
                    <a:pt x="7909" y="7688"/>
                    <a:pt x="7909" y="8444"/>
                    <a:pt x="7783" y="9452"/>
                  </a:cubicBezTo>
                  <a:cubicBezTo>
                    <a:pt x="9547" y="8633"/>
                    <a:pt x="10713" y="6900"/>
                    <a:pt x="10713" y="5010"/>
                  </a:cubicBezTo>
                  <a:cubicBezTo>
                    <a:pt x="10681" y="2269"/>
                    <a:pt x="8287" y="1"/>
                    <a:pt x="53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6" name="Google Shape;9766;p88"/>
            <p:cNvSpPr/>
            <p:nvPr/>
          </p:nvSpPr>
          <p:spPr>
            <a:xfrm>
              <a:off x="-17168375" y="3692750"/>
              <a:ext cx="99250" cy="92975"/>
            </a:xfrm>
            <a:custGeom>
              <a:avLst/>
              <a:gdLst/>
              <a:ahLst/>
              <a:cxnLst/>
              <a:rect l="l" t="t" r="r" b="b"/>
              <a:pathLst>
                <a:path w="3970" h="3719" extrusionOk="0">
                  <a:moveTo>
                    <a:pt x="2111" y="1"/>
                  </a:moveTo>
                  <a:cubicBezTo>
                    <a:pt x="946" y="1"/>
                    <a:pt x="0" y="946"/>
                    <a:pt x="0" y="2143"/>
                  </a:cubicBezTo>
                  <a:cubicBezTo>
                    <a:pt x="0" y="2773"/>
                    <a:pt x="284" y="3309"/>
                    <a:pt x="693" y="3718"/>
                  </a:cubicBezTo>
                  <a:cubicBezTo>
                    <a:pt x="1418" y="2521"/>
                    <a:pt x="2552" y="1545"/>
                    <a:pt x="3970" y="1072"/>
                  </a:cubicBezTo>
                  <a:cubicBezTo>
                    <a:pt x="3623" y="442"/>
                    <a:pt x="2899" y="1"/>
                    <a:pt x="21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67" name="Google Shape;9767;p88"/>
          <p:cNvGrpSpPr/>
          <p:nvPr/>
        </p:nvGrpSpPr>
        <p:grpSpPr>
          <a:xfrm>
            <a:off x="6859491" y="2796852"/>
            <a:ext cx="456308" cy="449325"/>
            <a:chOff x="-17170750" y="4058800"/>
            <a:chExt cx="308775" cy="304050"/>
          </a:xfrm>
          <a:solidFill>
            <a:srgbClr val="00B050"/>
          </a:solidFill>
        </p:grpSpPr>
        <p:sp>
          <p:nvSpPr>
            <p:cNvPr id="9768" name="Google Shape;9768;p88"/>
            <p:cNvSpPr/>
            <p:nvPr/>
          </p:nvSpPr>
          <p:spPr>
            <a:xfrm>
              <a:off x="-17041575" y="4058800"/>
              <a:ext cx="49650" cy="49850"/>
            </a:xfrm>
            <a:custGeom>
              <a:avLst/>
              <a:gdLst/>
              <a:ahLst/>
              <a:cxnLst/>
              <a:rect l="l" t="t" r="r" b="b"/>
              <a:pathLst>
                <a:path w="1986" h="1994" extrusionOk="0">
                  <a:moveTo>
                    <a:pt x="989" y="1"/>
                  </a:moveTo>
                  <a:cubicBezTo>
                    <a:pt x="859" y="1"/>
                    <a:pt x="725" y="56"/>
                    <a:pt x="662" y="166"/>
                  </a:cubicBezTo>
                  <a:lnTo>
                    <a:pt x="1" y="1521"/>
                  </a:lnTo>
                  <a:lnTo>
                    <a:pt x="32" y="1521"/>
                  </a:lnTo>
                  <a:lnTo>
                    <a:pt x="977" y="1993"/>
                  </a:lnTo>
                  <a:lnTo>
                    <a:pt x="1954" y="1521"/>
                  </a:lnTo>
                  <a:lnTo>
                    <a:pt x="1985" y="1521"/>
                  </a:lnTo>
                  <a:lnTo>
                    <a:pt x="1292" y="166"/>
                  </a:lnTo>
                  <a:cubicBezTo>
                    <a:pt x="1245" y="56"/>
                    <a:pt x="1119" y="1"/>
                    <a:pt x="9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9" name="Google Shape;9769;p88"/>
            <p:cNvSpPr/>
            <p:nvPr/>
          </p:nvSpPr>
          <p:spPr>
            <a:xfrm>
              <a:off x="-17041575" y="4312625"/>
              <a:ext cx="49650" cy="50225"/>
            </a:xfrm>
            <a:custGeom>
              <a:avLst/>
              <a:gdLst/>
              <a:ahLst/>
              <a:cxnLst/>
              <a:rect l="l" t="t" r="r" b="b"/>
              <a:pathLst>
                <a:path w="1986" h="2009" extrusionOk="0">
                  <a:moveTo>
                    <a:pt x="977" y="0"/>
                  </a:moveTo>
                  <a:lnTo>
                    <a:pt x="32" y="473"/>
                  </a:lnTo>
                  <a:lnTo>
                    <a:pt x="1" y="473"/>
                  </a:lnTo>
                  <a:lnTo>
                    <a:pt x="662" y="1796"/>
                  </a:lnTo>
                  <a:cubicBezTo>
                    <a:pt x="757" y="1938"/>
                    <a:pt x="891" y="2009"/>
                    <a:pt x="1013" y="2009"/>
                  </a:cubicBezTo>
                  <a:cubicBezTo>
                    <a:pt x="1135" y="2009"/>
                    <a:pt x="1245" y="1938"/>
                    <a:pt x="1292" y="1796"/>
                  </a:cubicBezTo>
                  <a:lnTo>
                    <a:pt x="1985" y="473"/>
                  </a:lnTo>
                  <a:lnTo>
                    <a:pt x="1954" y="473"/>
                  </a:lnTo>
                  <a:lnTo>
                    <a:pt x="9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0" name="Google Shape;9770;p88"/>
            <p:cNvSpPr/>
            <p:nvPr/>
          </p:nvSpPr>
          <p:spPr>
            <a:xfrm>
              <a:off x="-17170750" y="4186600"/>
              <a:ext cx="52800" cy="48075"/>
            </a:xfrm>
            <a:custGeom>
              <a:avLst/>
              <a:gdLst/>
              <a:ahLst/>
              <a:cxnLst/>
              <a:rect l="l" t="t" r="r" b="b"/>
              <a:pathLst>
                <a:path w="2112" h="1923" extrusionOk="0">
                  <a:moveTo>
                    <a:pt x="1639" y="0"/>
                  </a:moveTo>
                  <a:lnTo>
                    <a:pt x="284" y="630"/>
                  </a:lnTo>
                  <a:cubicBezTo>
                    <a:pt x="1" y="788"/>
                    <a:pt x="1" y="1135"/>
                    <a:pt x="284" y="1261"/>
                  </a:cubicBezTo>
                  <a:lnTo>
                    <a:pt x="1639" y="1922"/>
                  </a:lnTo>
                  <a:lnTo>
                    <a:pt x="1639" y="1891"/>
                  </a:lnTo>
                  <a:lnTo>
                    <a:pt x="2112" y="946"/>
                  </a:lnTo>
                  <a:lnTo>
                    <a:pt x="163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1" name="Google Shape;9771;p88"/>
            <p:cNvSpPr/>
            <p:nvPr/>
          </p:nvSpPr>
          <p:spPr>
            <a:xfrm>
              <a:off x="-16914775" y="4185025"/>
              <a:ext cx="52800" cy="49650"/>
            </a:xfrm>
            <a:custGeom>
              <a:avLst/>
              <a:gdLst/>
              <a:ahLst/>
              <a:cxnLst/>
              <a:rect l="l" t="t" r="r" b="b"/>
              <a:pathLst>
                <a:path w="2112" h="1986" extrusionOk="0">
                  <a:moveTo>
                    <a:pt x="474" y="0"/>
                  </a:moveTo>
                  <a:lnTo>
                    <a:pt x="474" y="63"/>
                  </a:lnTo>
                  <a:lnTo>
                    <a:pt x="1" y="1009"/>
                  </a:lnTo>
                  <a:lnTo>
                    <a:pt x="474" y="1954"/>
                  </a:lnTo>
                  <a:lnTo>
                    <a:pt x="474" y="1985"/>
                  </a:lnTo>
                  <a:lnTo>
                    <a:pt x="1828" y="1324"/>
                  </a:lnTo>
                  <a:cubicBezTo>
                    <a:pt x="2112" y="1198"/>
                    <a:pt x="2112" y="851"/>
                    <a:pt x="1828" y="693"/>
                  </a:cubicBezTo>
                  <a:lnTo>
                    <a:pt x="47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2" name="Google Shape;9772;p88"/>
            <p:cNvSpPr/>
            <p:nvPr/>
          </p:nvSpPr>
          <p:spPr>
            <a:xfrm>
              <a:off x="-17127800" y="4273225"/>
              <a:ext cx="47650" cy="46500"/>
            </a:xfrm>
            <a:custGeom>
              <a:avLst/>
              <a:gdLst/>
              <a:ahLst/>
              <a:cxnLst/>
              <a:rect l="l" t="t" r="r" b="b"/>
              <a:pathLst>
                <a:path w="1906" h="1860" extrusionOk="0">
                  <a:moveTo>
                    <a:pt x="551" y="1"/>
                  </a:moveTo>
                  <a:lnTo>
                    <a:pt x="79" y="1419"/>
                  </a:lnTo>
                  <a:cubicBezTo>
                    <a:pt x="0" y="1628"/>
                    <a:pt x="183" y="1859"/>
                    <a:pt x="373" y="1859"/>
                  </a:cubicBezTo>
                  <a:cubicBezTo>
                    <a:pt x="412" y="1859"/>
                    <a:pt x="451" y="1850"/>
                    <a:pt x="488" y="1828"/>
                  </a:cubicBezTo>
                  <a:lnTo>
                    <a:pt x="1906" y="1356"/>
                  </a:lnTo>
                  <a:lnTo>
                    <a:pt x="1906" y="1324"/>
                  </a:lnTo>
                  <a:lnTo>
                    <a:pt x="1591" y="347"/>
                  </a:lnTo>
                  <a:lnTo>
                    <a:pt x="58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3" name="Google Shape;9773;p88"/>
            <p:cNvSpPr/>
            <p:nvPr/>
          </p:nvSpPr>
          <p:spPr>
            <a:xfrm>
              <a:off x="-16952575" y="4100775"/>
              <a:ext cx="47675" cy="47250"/>
            </a:xfrm>
            <a:custGeom>
              <a:avLst/>
              <a:gdLst/>
              <a:ahLst/>
              <a:cxnLst/>
              <a:rect l="l" t="t" r="r" b="b"/>
              <a:pathLst>
                <a:path w="1907" h="1890" extrusionOk="0">
                  <a:moveTo>
                    <a:pt x="1544" y="0"/>
                  </a:moveTo>
                  <a:cubicBezTo>
                    <a:pt x="1503" y="0"/>
                    <a:pt x="1461" y="10"/>
                    <a:pt x="1418" y="31"/>
                  </a:cubicBezTo>
                  <a:lnTo>
                    <a:pt x="1" y="503"/>
                  </a:lnTo>
                  <a:lnTo>
                    <a:pt x="1" y="535"/>
                  </a:lnTo>
                  <a:lnTo>
                    <a:pt x="316" y="1543"/>
                  </a:lnTo>
                  <a:lnTo>
                    <a:pt x="1324" y="1890"/>
                  </a:lnTo>
                  <a:lnTo>
                    <a:pt x="1355" y="1890"/>
                  </a:lnTo>
                  <a:lnTo>
                    <a:pt x="1828" y="472"/>
                  </a:lnTo>
                  <a:cubicBezTo>
                    <a:pt x="1907" y="236"/>
                    <a:pt x="1745" y="0"/>
                    <a:pt x="15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4" name="Google Shape;9774;p88"/>
            <p:cNvSpPr/>
            <p:nvPr/>
          </p:nvSpPr>
          <p:spPr>
            <a:xfrm>
              <a:off x="-16954150" y="4273225"/>
              <a:ext cx="49200" cy="47800"/>
            </a:xfrm>
            <a:custGeom>
              <a:avLst/>
              <a:gdLst/>
              <a:ahLst/>
              <a:cxnLst/>
              <a:rect l="l" t="t" r="r" b="b"/>
              <a:pathLst>
                <a:path w="1968" h="1912" extrusionOk="0">
                  <a:moveTo>
                    <a:pt x="1387" y="1"/>
                  </a:moveTo>
                  <a:lnTo>
                    <a:pt x="379" y="347"/>
                  </a:lnTo>
                  <a:lnTo>
                    <a:pt x="1" y="1356"/>
                  </a:lnTo>
                  <a:lnTo>
                    <a:pt x="1" y="1419"/>
                  </a:lnTo>
                  <a:lnTo>
                    <a:pt x="1418" y="1891"/>
                  </a:lnTo>
                  <a:cubicBezTo>
                    <a:pt x="1460" y="1905"/>
                    <a:pt x="1501" y="1911"/>
                    <a:pt x="1541" y="1911"/>
                  </a:cubicBezTo>
                  <a:cubicBezTo>
                    <a:pt x="1776" y="1911"/>
                    <a:pt x="1967" y="1692"/>
                    <a:pt x="1860" y="1450"/>
                  </a:cubicBezTo>
                  <a:lnTo>
                    <a:pt x="138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5" name="Google Shape;9775;p88"/>
            <p:cNvSpPr/>
            <p:nvPr/>
          </p:nvSpPr>
          <p:spPr>
            <a:xfrm>
              <a:off x="-17128625" y="4101275"/>
              <a:ext cx="48475" cy="46750"/>
            </a:xfrm>
            <a:custGeom>
              <a:avLst/>
              <a:gdLst/>
              <a:ahLst/>
              <a:cxnLst/>
              <a:rect l="l" t="t" r="r" b="b"/>
              <a:pathLst>
                <a:path w="1939" h="1870" extrusionOk="0">
                  <a:moveTo>
                    <a:pt x="433" y="0"/>
                  </a:moveTo>
                  <a:cubicBezTo>
                    <a:pt x="209" y="0"/>
                    <a:pt x="0" y="201"/>
                    <a:pt x="112" y="452"/>
                  </a:cubicBezTo>
                  <a:lnTo>
                    <a:pt x="584" y="1870"/>
                  </a:lnTo>
                  <a:lnTo>
                    <a:pt x="1592" y="1523"/>
                  </a:lnTo>
                  <a:lnTo>
                    <a:pt x="1939" y="483"/>
                  </a:lnTo>
                  <a:lnTo>
                    <a:pt x="521" y="11"/>
                  </a:lnTo>
                  <a:cubicBezTo>
                    <a:pt x="492" y="4"/>
                    <a:pt x="462" y="0"/>
                    <a:pt x="4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6" name="Google Shape;9776;p88"/>
            <p:cNvSpPr/>
            <p:nvPr/>
          </p:nvSpPr>
          <p:spPr>
            <a:xfrm>
              <a:off x="-17043150" y="4183450"/>
              <a:ext cx="52800" cy="52800"/>
            </a:xfrm>
            <a:custGeom>
              <a:avLst/>
              <a:gdLst/>
              <a:ahLst/>
              <a:cxnLst/>
              <a:rect l="l" t="t" r="r" b="b"/>
              <a:pathLst>
                <a:path w="2112" h="2112" extrusionOk="0">
                  <a:moveTo>
                    <a:pt x="1040" y="0"/>
                  </a:moveTo>
                  <a:cubicBezTo>
                    <a:pt x="473" y="0"/>
                    <a:pt x="1" y="473"/>
                    <a:pt x="1" y="1072"/>
                  </a:cubicBezTo>
                  <a:cubicBezTo>
                    <a:pt x="1" y="1639"/>
                    <a:pt x="473" y="2111"/>
                    <a:pt x="1040" y="2111"/>
                  </a:cubicBezTo>
                  <a:cubicBezTo>
                    <a:pt x="1639" y="2111"/>
                    <a:pt x="2112" y="1639"/>
                    <a:pt x="2112" y="1072"/>
                  </a:cubicBezTo>
                  <a:cubicBezTo>
                    <a:pt x="2112" y="504"/>
                    <a:pt x="1639"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7" name="Google Shape;9777;p88"/>
            <p:cNvSpPr/>
            <p:nvPr/>
          </p:nvSpPr>
          <p:spPr>
            <a:xfrm>
              <a:off x="-17070725" y="4111975"/>
              <a:ext cx="44925" cy="60475"/>
            </a:xfrm>
            <a:custGeom>
              <a:avLst/>
              <a:gdLst/>
              <a:ahLst/>
              <a:cxnLst/>
              <a:rect l="l" t="t" r="r" b="b"/>
              <a:pathLst>
                <a:path w="1797" h="2419" extrusionOk="0">
                  <a:moveTo>
                    <a:pt x="722" y="0"/>
                  </a:moveTo>
                  <a:cubicBezTo>
                    <a:pt x="663" y="0"/>
                    <a:pt x="600" y="8"/>
                    <a:pt x="537" y="24"/>
                  </a:cubicBezTo>
                  <a:cubicBezTo>
                    <a:pt x="411" y="55"/>
                    <a:pt x="348" y="150"/>
                    <a:pt x="316" y="244"/>
                  </a:cubicBezTo>
                  <a:lnTo>
                    <a:pt x="1" y="1253"/>
                  </a:lnTo>
                  <a:lnTo>
                    <a:pt x="1167" y="2418"/>
                  </a:lnTo>
                  <a:cubicBezTo>
                    <a:pt x="1356" y="2355"/>
                    <a:pt x="1576" y="2229"/>
                    <a:pt x="1797" y="2198"/>
                  </a:cubicBezTo>
                  <a:lnTo>
                    <a:pt x="1797" y="496"/>
                  </a:lnTo>
                  <a:lnTo>
                    <a:pt x="883" y="24"/>
                  </a:lnTo>
                  <a:cubicBezTo>
                    <a:pt x="836" y="8"/>
                    <a:pt x="781" y="0"/>
                    <a:pt x="7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8" name="Google Shape;9778;p88"/>
            <p:cNvSpPr/>
            <p:nvPr/>
          </p:nvSpPr>
          <p:spPr>
            <a:xfrm>
              <a:off x="-16979350" y="4156675"/>
              <a:ext cx="60675" cy="45700"/>
            </a:xfrm>
            <a:custGeom>
              <a:avLst/>
              <a:gdLst/>
              <a:ahLst/>
              <a:cxnLst/>
              <a:rect l="l" t="t" r="r" b="b"/>
              <a:pathLst>
                <a:path w="2427" h="1828" extrusionOk="0">
                  <a:moveTo>
                    <a:pt x="1166" y="0"/>
                  </a:moveTo>
                  <a:lnTo>
                    <a:pt x="1" y="1166"/>
                  </a:lnTo>
                  <a:cubicBezTo>
                    <a:pt x="127" y="1386"/>
                    <a:pt x="190" y="1575"/>
                    <a:pt x="284" y="1827"/>
                  </a:cubicBezTo>
                  <a:lnTo>
                    <a:pt x="1954" y="1827"/>
                  </a:lnTo>
                  <a:lnTo>
                    <a:pt x="2426" y="914"/>
                  </a:lnTo>
                  <a:cubicBezTo>
                    <a:pt x="2426" y="756"/>
                    <a:pt x="2426" y="630"/>
                    <a:pt x="2395" y="567"/>
                  </a:cubicBezTo>
                  <a:cubicBezTo>
                    <a:pt x="2363" y="441"/>
                    <a:pt x="2269" y="347"/>
                    <a:pt x="2174" y="315"/>
                  </a:cubicBezTo>
                  <a:lnTo>
                    <a:pt x="11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9" name="Google Shape;9779;p88"/>
            <p:cNvSpPr/>
            <p:nvPr/>
          </p:nvSpPr>
          <p:spPr>
            <a:xfrm>
              <a:off x="-17116400" y="4155875"/>
              <a:ext cx="63050" cy="44125"/>
            </a:xfrm>
            <a:custGeom>
              <a:avLst/>
              <a:gdLst/>
              <a:ahLst/>
              <a:cxnLst/>
              <a:rect l="l" t="t" r="r" b="b"/>
              <a:pathLst>
                <a:path w="2522" h="1765" extrusionOk="0">
                  <a:moveTo>
                    <a:pt x="1292" y="1"/>
                  </a:moveTo>
                  <a:lnTo>
                    <a:pt x="316" y="316"/>
                  </a:lnTo>
                  <a:cubicBezTo>
                    <a:pt x="190" y="347"/>
                    <a:pt x="127" y="442"/>
                    <a:pt x="95" y="536"/>
                  </a:cubicBezTo>
                  <a:cubicBezTo>
                    <a:pt x="32" y="662"/>
                    <a:pt x="1" y="788"/>
                    <a:pt x="95" y="851"/>
                  </a:cubicBezTo>
                  <a:lnTo>
                    <a:pt x="568" y="1765"/>
                  </a:lnTo>
                  <a:lnTo>
                    <a:pt x="2238" y="1765"/>
                  </a:lnTo>
                  <a:cubicBezTo>
                    <a:pt x="2301" y="1544"/>
                    <a:pt x="2364" y="1324"/>
                    <a:pt x="2521" y="1135"/>
                  </a:cubicBezTo>
                  <a:lnTo>
                    <a:pt x="129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0" name="Google Shape;9780;p88"/>
            <p:cNvSpPr/>
            <p:nvPr/>
          </p:nvSpPr>
          <p:spPr>
            <a:xfrm>
              <a:off x="-17007700" y="4112450"/>
              <a:ext cx="44925" cy="60775"/>
            </a:xfrm>
            <a:custGeom>
              <a:avLst/>
              <a:gdLst/>
              <a:ahLst/>
              <a:cxnLst/>
              <a:rect l="l" t="t" r="r" b="b"/>
              <a:pathLst>
                <a:path w="1797" h="2431" extrusionOk="0">
                  <a:moveTo>
                    <a:pt x="1042" y="0"/>
                  </a:moveTo>
                  <a:cubicBezTo>
                    <a:pt x="989" y="0"/>
                    <a:pt x="936" y="10"/>
                    <a:pt x="883" y="36"/>
                  </a:cubicBezTo>
                  <a:lnTo>
                    <a:pt x="0" y="509"/>
                  </a:lnTo>
                  <a:lnTo>
                    <a:pt x="0" y="2179"/>
                  </a:lnTo>
                  <a:cubicBezTo>
                    <a:pt x="221" y="2210"/>
                    <a:pt x="410" y="2273"/>
                    <a:pt x="630" y="2431"/>
                  </a:cubicBezTo>
                  <a:lnTo>
                    <a:pt x="1796" y="1265"/>
                  </a:lnTo>
                  <a:lnTo>
                    <a:pt x="1481" y="288"/>
                  </a:lnTo>
                  <a:cubicBezTo>
                    <a:pt x="1450" y="162"/>
                    <a:pt x="1355" y="68"/>
                    <a:pt x="1261" y="36"/>
                  </a:cubicBezTo>
                  <a:cubicBezTo>
                    <a:pt x="1188" y="18"/>
                    <a:pt x="1115" y="0"/>
                    <a:pt x="10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1" name="Google Shape;9781;p88"/>
            <p:cNvSpPr/>
            <p:nvPr/>
          </p:nvSpPr>
          <p:spPr>
            <a:xfrm>
              <a:off x="-17007700" y="4248025"/>
              <a:ext cx="44925" cy="61475"/>
            </a:xfrm>
            <a:custGeom>
              <a:avLst/>
              <a:gdLst/>
              <a:ahLst/>
              <a:cxnLst/>
              <a:rect l="l" t="t" r="r" b="b"/>
              <a:pathLst>
                <a:path w="1797" h="2459" extrusionOk="0">
                  <a:moveTo>
                    <a:pt x="630" y="1"/>
                  </a:moveTo>
                  <a:cubicBezTo>
                    <a:pt x="473" y="95"/>
                    <a:pt x="221" y="221"/>
                    <a:pt x="0" y="253"/>
                  </a:cubicBezTo>
                  <a:lnTo>
                    <a:pt x="0" y="1954"/>
                  </a:lnTo>
                  <a:lnTo>
                    <a:pt x="883" y="2427"/>
                  </a:lnTo>
                  <a:cubicBezTo>
                    <a:pt x="946" y="2458"/>
                    <a:pt x="1009" y="2458"/>
                    <a:pt x="1040" y="2458"/>
                  </a:cubicBezTo>
                  <a:cubicBezTo>
                    <a:pt x="1135" y="2458"/>
                    <a:pt x="1198" y="2427"/>
                    <a:pt x="1261" y="2364"/>
                  </a:cubicBezTo>
                  <a:cubicBezTo>
                    <a:pt x="1324" y="2332"/>
                    <a:pt x="1450" y="2269"/>
                    <a:pt x="1481" y="2175"/>
                  </a:cubicBezTo>
                  <a:lnTo>
                    <a:pt x="1796" y="1198"/>
                  </a:lnTo>
                  <a:lnTo>
                    <a:pt x="6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2" name="Google Shape;9782;p88"/>
            <p:cNvSpPr/>
            <p:nvPr/>
          </p:nvSpPr>
          <p:spPr>
            <a:xfrm>
              <a:off x="-16980125" y="4219675"/>
              <a:ext cx="61450" cy="45700"/>
            </a:xfrm>
            <a:custGeom>
              <a:avLst/>
              <a:gdLst/>
              <a:ahLst/>
              <a:cxnLst/>
              <a:rect l="l" t="t" r="r" b="b"/>
              <a:pathLst>
                <a:path w="2458" h="1828" extrusionOk="0">
                  <a:moveTo>
                    <a:pt x="252" y="1"/>
                  </a:moveTo>
                  <a:cubicBezTo>
                    <a:pt x="221" y="253"/>
                    <a:pt x="158" y="442"/>
                    <a:pt x="0" y="631"/>
                  </a:cubicBezTo>
                  <a:lnTo>
                    <a:pt x="1166" y="1828"/>
                  </a:lnTo>
                  <a:lnTo>
                    <a:pt x="2142" y="1513"/>
                  </a:lnTo>
                  <a:cubicBezTo>
                    <a:pt x="2268" y="1450"/>
                    <a:pt x="2363" y="1387"/>
                    <a:pt x="2394" y="1261"/>
                  </a:cubicBezTo>
                  <a:cubicBezTo>
                    <a:pt x="2426" y="1135"/>
                    <a:pt x="2457" y="1009"/>
                    <a:pt x="2394" y="946"/>
                  </a:cubicBezTo>
                  <a:lnTo>
                    <a:pt x="19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3" name="Google Shape;9783;p88"/>
            <p:cNvSpPr/>
            <p:nvPr/>
          </p:nvSpPr>
          <p:spPr>
            <a:xfrm>
              <a:off x="-17070725" y="4247250"/>
              <a:ext cx="44925" cy="61300"/>
            </a:xfrm>
            <a:custGeom>
              <a:avLst/>
              <a:gdLst/>
              <a:ahLst/>
              <a:cxnLst/>
              <a:rect l="l" t="t" r="r" b="b"/>
              <a:pathLst>
                <a:path w="1797" h="2452" extrusionOk="0">
                  <a:moveTo>
                    <a:pt x="1167" y="0"/>
                  </a:moveTo>
                  <a:lnTo>
                    <a:pt x="1" y="1197"/>
                  </a:lnTo>
                  <a:lnTo>
                    <a:pt x="316" y="2174"/>
                  </a:lnTo>
                  <a:cubicBezTo>
                    <a:pt x="348" y="2300"/>
                    <a:pt x="411" y="2332"/>
                    <a:pt x="505" y="2363"/>
                  </a:cubicBezTo>
                  <a:cubicBezTo>
                    <a:pt x="578" y="2418"/>
                    <a:pt x="641" y="2452"/>
                    <a:pt x="711" y="2452"/>
                  </a:cubicBezTo>
                  <a:cubicBezTo>
                    <a:pt x="762" y="2452"/>
                    <a:pt x="817" y="2434"/>
                    <a:pt x="883" y="2395"/>
                  </a:cubicBezTo>
                  <a:lnTo>
                    <a:pt x="1797" y="1922"/>
                  </a:lnTo>
                  <a:lnTo>
                    <a:pt x="1797" y="284"/>
                  </a:lnTo>
                  <a:cubicBezTo>
                    <a:pt x="1576" y="221"/>
                    <a:pt x="1356" y="158"/>
                    <a:pt x="1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4" name="Google Shape;9784;p88"/>
            <p:cNvSpPr/>
            <p:nvPr/>
          </p:nvSpPr>
          <p:spPr>
            <a:xfrm>
              <a:off x="-17115600" y="4218900"/>
              <a:ext cx="61450" cy="44900"/>
            </a:xfrm>
            <a:custGeom>
              <a:avLst/>
              <a:gdLst/>
              <a:ahLst/>
              <a:cxnLst/>
              <a:rect l="l" t="t" r="r" b="b"/>
              <a:pathLst>
                <a:path w="2458" h="1796" extrusionOk="0">
                  <a:moveTo>
                    <a:pt x="536" y="0"/>
                  </a:moveTo>
                  <a:lnTo>
                    <a:pt x="536" y="32"/>
                  </a:lnTo>
                  <a:lnTo>
                    <a:pt x="63" y="945"/>
                  </a:lnTo>
                  <a:cubicBezTo>
                    <a:pt x="0" y="1071"/>
                    <a:pt x="0" y="1166"/>
                    <a:pt x="63" y="1260"/>
                  </a:cubicBezTo>
                  <a:cubicBezTo>
                    <a:pt x="95" y="1386"/>
                    <a:pt x="158" y="1449"/>
                    <a:pt x="284" y="1481"/>
                  </a:cubicBezTo>
                  <a:lnTo>
                    <a:pt x="1260" y="1796"/>
                  </a:lnTo>
                  <a:lnTo>
                    <a:pt x="2458" y="630"/>
                  </a:lnTo>
                  <a:cubicBezTo>
                    <a:pt x="2332" y="441"/>
                    <a:pt x="2269" y="221"/>
                    <a:pt x="21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85" name="Google Shape;9785;p88"/>
          <p:cNvGrpSpPr/>
          <p:nvPr/>
        </p:nvGrpSpPr>
        <p:grpSpPr>
          <a:xfrm>
            <a:off x="5721388" y="3343358"/>
            <a:ext cx="450470" cy="446998"/>
            <a:chOff x="-15688425" y="3707725"/>
            <a:chExt cx="304825" cy="302475"/>
          </a:xfrm>
          <a:solidFill>
            <a:srgbClr val="00B050"/>
          </a:solidFill>
        </p:grpSpPr>
        <p:sp>
          <p:nvSpPr>
            <p:cNvPr id="9786" name="Google Shape;9786;p88"/>
            <p:cNvSpPr/>
            <p:nvPr/>
          </p:nvSpPr>
          <p:spPr>
            <a:xfrm>
              <a:off x="-15687650" y="3884950"/>
              <a:ext cx="304050" cy="125250"/>
            </a:xfrm>
            <a:custGeom>
              <a:avLst/>
              <a:gdLst/>
              <a:ahLst/>
              <a:cxnLst/>
              <a:rect l="l" t="t" r="r" b="b"/>
              <a:pathLst>
                <a:path w="12162" h="5010" extrusionOk="0">
                  <a:moveTo>
                    <a:pt x="347" y="0"/>
                  </a:moveTo>
                  <a:cubicBezTo>
                    <a:pt x="158" y="0"/>
                    <a:pt x="1" y="158"/>
                    <a:pt x="1" y="347"/>
                  </a:cubicBezTo>
                  <a:cubicBezTo>
                    <a:pt x="1" y="567"/>
                    <a:pt x="158" y="725"/>
                    <a:pt x="347" y="725"/>
                  </a:cubicBezTo>
                  <a:lnTo>
                    <a:pt x="851" y="725"/>
                  </a:lnTo>
                  <a:lnTo>
                    <a:pt x="1481" y="1922"/>
                  </a:lnTo>
                  <a:cubicBezTo>
                    <a:pt x="1576" y="2048"/>
                    <a:pt x="1702" y="2142"/>
                    <a:pt x="1796" y="2142"/>
                  </a:cubicBezTo>
                  <a:lnTo>
                    <a:pt x="3057" y="2142"/>
                  </a:lnTo>
                  <a:lnTo>
                    <a:pt x="3624" y="2835"/>
                  </a:lnTo>
                  <a:lnTo>
                    <a:pt x="6113" y="2835"/>
                  </a:lnTo>
                  <a:cubicBezTo>
                    <a:pt x="6302" y="2835"/>
                    <a:pt x="6459" y="2993"/>
                    <a:pt x="6459" y="3182"/>
                  </a:cubicBezTo>
                  <a:cubicBezTo>
                    <a:pt x="6459" y="3403"/>
                    <a:pt x="6302" y="3560"/>
                    <a:pt x="6113" y="3560"/>
                  </a:cubicBezTo>
                  <a:lnTo>
                    <a:pt x="4128" y="3560"/>
                  </a:lnTo>
                  <a:lnTo>
                    <a:pt x="5073" y="4852"/>
                  </a:lnTo>
                  <a:cubicBezTo>
                    <a:pt x="5168" y="4915"/>
                    <a:pt x="5231" y="5009"/>
                    <a:pt x="5357" y="5009"/>
                  </a:cubicBezTo>
                  <a:lnTo>
                    <a:pt x="6774" y="5009"/>
                  </a:lnTo>
                  <a:cubicBezTo>
                    <a:pt x="6900" y="5009"/>
                    <a:pt x="7058" y="4915"/>
                    <a:pt x="7089" y="4820"/>
                  </a:cubicBezTo>
                  <a:lnTo>
                    <a:pt x="7719" y="3560"/>
                  </a:lnTo>
                  <a:lnTo>
                    <a:pt x="8948" y="3560"/>
                  </a:lnTo>
                  <a:cubicBezTo>
                    <a:pt x="9043" y="3560"/>
                    <a:pt x="9169" y="3497"/>
                    <a:pt x="9200" y="3403"/>
                  </a:cubicBezTo>
                  <a:lnTo>
                    <a:pt x="10145" y="2079"/>
                  </a:lnTo>
                  <a:lnTo>
                    <a:pt x="8948" y="2079"/>
                  </a:lnTo>
                  <a:lnTo>
                    <a:pt x="8948" y="2142"/>
                  </a:lnTo>
                  <a:cubicBezTo>
                    <a:pt x="8728" y="2142"/>
                    <a:pt x="8570" y="1985"/>
                    <a:pt x="8570" y="1764"/>
                  </a:cubicBezTo>
                  <a:cubicBezTo>
                    <a:pt x="8570" y="1575"/>
                    <a:pt x="8728" y="1418"/>
                    <a:pt x="8948" y="1418"/>
                  </a:cubicBezTo>
                  <a:lnTo>
                    <a:pt x="10712" y="1418"/>
                  </a:lnTo>
                  <a:lnTo>
                    <a:pt x="11248" y="725"/>
                  </a:lnTo>
                  <a:lnTo>
                    <a:pt x="11815" y="725"/>
                  </a:lnTo>
                  <a:cubicBezTo>
                    <a:pt x="12004" y="725"/>
                    <a:pt x="12162" y="567"/>
                    <a:pt x="12162" y="347"/>
                  </a:cubicBezTo>
                  <a:cubicBezTo>
                    <a:pt x="12162" y="158"/>
                    <a:pt x="12004" y="0"/>
                    <a:pt x="118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7" name="Google Shape;9787;p88"/>
            <p:cNvSpPr/>
            <p:nvPr/>
          </p:nvSpPr>
          <p:spPr>
            <a:xfrm>
              <a:off x="-15634875" y="3956600"/>
              <a:ext cx="49650" cy="18150"/>
            </a:xfrm>
            <a:custGeom>
              <a:avLst/>
              <a:gdLst/>
              <a:ahLst/>
              <a:cxnLst/>
              <a:rect l="l" t="t" r="r" b="b"/>
              <a:pathLst>
                <a:path w="1986" h="726" extrusionOk="0">
                  <a:moveTo>
                    <a:pt x="379" y="1"/>
                  </a:moveTo>
                  <a:cubicBezTo>
                    <a:pt x="158" y="1"/>
                    <a:pt x="1" y="158"/>
                    <a:pt x="1" y="348"/>
                  </a:cubicBezTo>
                  <a:cubicBezTo>
                    <a:pt x="1" y="568"/>
                    <a:pt x="158" y="726"/>
                    <a:pt x="379" y="726"/>
                  </a:cubicBezTo>
                  <a:lnTo>
                    <a:pt x="1985" y="726"/>
                  </a:lnTo>
                  <a:lnTo>
                    <a:pt x="141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8" name="Google Shape;9788;p88"/>
            <p:cNvSpPr/>
            <p:nvPr/>
          </p:nvSpPr>
          <p:spPr>
            <a:xfrm>
              <a:off x="-15434025" y="3920375"/>
              <a:ext cx="31525" cy="18150"/>
            </a:xfrm>
            <a:custGeom>
              <a:avLst/>
              <a:gdLst/>
              <a:ahLst/>
              <a:cxnLst/>
              <a:rect l="l" t="t" r="r" b="b"/>
              <a:pathLst>
                <a:path w="1261" h="726" extrusionOk="0">
                  <a:moveTo>
                    <a:pt x="567" y="1"/>
                  </a:moveTo>
                  <a:lnTo>
                    <a:pt x="0" y="725"/>
                  </a:lnTo>
                  <a:lnTo>
                    <a:pt x="914" y="725"/>
                  </a:lnTo>
                  <a:cubicBezTo>
                    <a:pt x="1103" y="725"/>
                    <a:pt x="1261" y="568"/>
                    <a:pt x="1261" y="347"/>
                  </a:cubicBezTo>
                  <a:cubicBezTo>
                    <a:pt x="1261" y="158"/>
                    <a:pt x="1103" y="1"/>
                    <a:pt x="9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9" name="Google Shape;9789;p88"/>
            <p:cNvSpPr/>
            <p:nvPr/>
          </p:nvSpPr>
          <p:spPr>
            <a:xfrm>
              <a:off x="-15436400" y="3974725"/>
              <a:ext cx="52800" cy="17350"/>
            </a:xfrm>
            <a:custGeom>
              <a:avLst/>
              <a:gdLst/>
              <a:ahLst/>
              <a:cxnLst/>
              <a:rect l="l" t="t" r="r" b="b"/>
              <a:pathLst>
                <a:path w="2112" h="694" extrusionOk="0">
                  <a:moveTo>
                    <a:pt x="347" y="1"/>
                  </a:moveTo>
                  <a:cubicBezTo>
                    <a:pt x="158" y="1"/>
                    <a:pt x="1" y="158"/>
                    <a:pt x="1" y="347"/>
                  </a:cubicBezTo>
                  <a:cubicBezTo>
                    <a:pt x="1" y="536"/>
                    <a:pt x="158" y="694"/>
                    <a:pt x="347" y="694"/>
                  </a:cubicBezTo>
                  <a:lnTo>
                    <a:pt x="1765" y="694"/>
                  </a:lnTo>
                  <a:cubicBezTo>
                    <a:pt x="1954" y="694"/>
                    <a:pt x="2112" y="536"/>
                    <a:pt x="2112" y="347"/>
                  </a:cubicBezTo>
                  <a:cubicBezTo>
                    <a:pt x="2112" y="158"/>
                    <a:pt x="1954" y="1"/>
                    <a:pt x="17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0" name="Google Shape;9790;p88"/>
            <p:cNvSpPr/>
            <p:nvPr/>
          </p:nvSpPr>
          <p:spPr>
            <a:xfrm>
              <a:off x="-15688425" y="3992050"/>
              <a:ext cx="54350" cy="18150"/>
            </a:xfrm>
            <a:custGeom>
              <a:avLst/>
              <a:gdLst/>
              <a:ahLst/>
              <a:cxnLst/>
              <a:rect l="l" t="t" r="r" b="b"/>
              <a:pathLst>
                <a:path w="2174" h="726" extrusionOk="0">
                  <a:moveTo>
                    <a:pt x="347" y="1"/>
                  </a:moveTo>
                  <a:cubicBezTo>
                    <a:pt x="158" y="1"/>
                    <a:pt x="0" y="158"/>
                    <a:pt x="0" y="379"/>
                  </a:cubicBezTo>
                  <a:cubicBezTo>
                    <a:pt x="0" y="568"/>
                    <a:pt x="158" y="725"/>
                    <a:pt x="347" y="725"/>
                  </a:cubicBezTo>
                  <a:lnTo>
                    <a:pt x="1796" y="725"/>
                  </a:lnTo>
                  <a:cubicBezTo>
                    <a:pt x="1985" y="725"/>
                    <a:pt x="2174" y="568"/>
                    <a:pt x="2174" y="379"/>
                  </a:cubicBezTo>
                  <a:cubicBezTo>
                    <a:pt x="2174" y="158"/>
                    <a:pt x="1985" y="1"/>
                    <a:pt x="17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1" name="Google Shape;9791;p88"/>
            <p:cNvSpPr/>
            <p:nvPr/>
          </p:nvSpPr>
          <p:spPr>
            <a:xfrm>
              <a:off x="-15664800" y="3707725"/>
              <a:ext cx="252850" cy="161475"/>
            </a:xfrm>
            <a:custGeom>
              <a:avLst/>
              <a:gdLst/>
              <a:ahLst/>
              <a:cxnLst/>
              <a:rect l="l" t="t" r="r" b="b"/>
              <a:pathLst>
                <a:path w="10114" h="6459" extrusionOk="0">
                  <a:moveTo>
                    <a:pt x="4443" y="0"/>
                  </a:moveTo>
                  <a:cubicBezTo>
                    <a:pt x="4285" y="0"/>
                    <a:pt x="4159" y="95"/>
                    <a:pt x="4096" y="252"/>
                  </a:cubicBezTo>
                  <a:lnTo>
                    <a:pt x="3686" y="1450"/>
                  </a:lnTo>
                  <a:lnTo>
                    <a:pt x="5136" y="1450"/>
                  </a:lnTo>
                  <a:cubicBezTo>
                    <a:pt x="5356" y="1450"/>
                    <a:pt x="5514" y="1607"/>
                    <a:pt x="5514" y="1828"/>
                  </a:cubicBezTo>
                  <a:cubicBezTo>
                    <a:pt x="5514" y="2017"/>
                    <a:pt x="5356" y="2174"/>
                    <a:pt x="5136" y="2174"/>
                  </a:cubicBezTo>
                  <a:lnTo>
                    <a:pt x="2993" y="2174"/>
                  </a:lnTo>
                  <a:cubicBezTo>
                    <a:pt x="2867" y="2174"/>
                    <a:pt x="2710" y="2237"/>
                    <a:pt x="2678" y="2363"/>
                  </a:cubicBezTo>
                  <a:lnTo>
                    <a:pt x="1985" y="3718"/>
                  </a:lnTo>
                  <a:lnTo>
                    <a:pt x="662" y="4380"/>
                  </a:lnTo>
                  <a:cubicBezTo>
                    <a:pt x="567" y="4411"/>
                    <a:pt x="504" y="4506"/>
                    <a:pt x="473" y="4600"/>
                  </a:cubicBezTo>
                  <a:lnTo>
                    <a:pt x="0" y="6459"/>
                  </a:lnTo>
                  <a:lnTo>
                    <a:pt x="3497" y="6459"/>
                  </a:lnTo>
                  <a:lnTo>
                    <a:pt x="4096" y="3813"/>
                  </a:lnTo>
                  <a:cubicBezTo>
                    <a:pt x="4122" y="3657"/>
                    <a:pt x="4255" y="3544"/>
                    <a:pt x="4406" y="3544"/>
                  </a:cubicBezTo>
                  <a:cubicBezTo>
                    <a:pt x="4439" y="3544"/>
                    <a:pt x="4472" y="3549"/>
                    <a:pt x="4506" y="3560"/>
                  </a:cubicBezTo>
                  <a:cubicBezTo>
                    <a:pt x="4726" y="3592"/>
                    <a:pt x="4821" y="3781"/>
                    <a:pt x="4789" y="3970"/>
                  </a:cubicBezTo>
                  <a:lnTo>
                    <a:pt x="4317" y="6427"/>
                  </a:lnTo>
                  <a:lnTo>
                    <a:pt x="5860" y="6427"/>
                  </a:lnTo>
                  <a:lnTo>
                    <a:pt x="5545" y="5482"/>
                  </a:lnTo>
                  <a:cubicBezTo>
                    <a:pt x="5451" y="5293"/>
                    <a:pt x="5577" y="5073"/>
                    <a:pt x="5766" y="5041"/>
                  </a:cubicBezTo>
                  <a:cubicBezTo>
                    <a:pt x="5811" y="5028"/>
                    <a:pt x="5855" y="5022"/>
                    <a:pt x="5896" y="5022"/>
                  </a:cubicBezTo>
                  <a:cubicBezTo>
                    <a:pt x="6057" y="5022"/>
                    <a:pt x="6182" y="5118"/>
                    <a:pt x="6207" y="5293"/>
                  </a:cubicBezTo>
                  <a:lnTo>
                    <a:pt x="6616" y="6459"/>
                  </a:lnTo>
                  <a:lnTo>
                    <a:pt x="10113" y="6459"/>
                  </a:lnTo>
                  <a:lnTo>
                    <a:pt x="9042" y="3813"/>
                  </a:lnTo>
                  <a:cubicBezTo>
                    <a:pt x="9011" y="3750"/>
                    <a:pt x="8979" y="3655"/>
                    <a:pt x="8885" y="3623"/>
                  </a:cubicBezTo>
                  <a:lnTo>
                    <a:pt x="7562" y="2962"/>
                  </a:lnTo>
                  <a:lnTo>
                    <a:pt x="6175" y="189"/>
                  </a:lnTo>
                  <a:cubicBezTo>
                    <a:pt x="6081" y="95"/>
                    <a:pt x="5986" y="0"/>
                    <a:pt x="58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92" name="Google Shape;9792;p88"/>
          <p:cNvGrpSpPr/>
          <p:nvPr/>
        </p:nvGrpSpPr>
        <p:grpSpPr>
          <a:xfrm>
            <a:off x="1865544" y="1690441"/>
            <a:ext cx="451653" cy="447589"/>
            <a:chOff x="-20572500" y="3319025"/>
            <a:chExt cx="305625" cy="302875"/>
          </a:xfrm>
          <a:solidFill>
            <a:srgbClr val="00B050"/>
          </a:solidFill>
        </p:grpSpPr>
        <p:sp>
          <p:nvSpPr>
            <p:cNvPr id="9793" name="Google Shape;9793;p88"/>
            <p:cNvSpPr/>
            <p:nvPr/>
          </p:nvSpPr>
          <p:spPr>
            <a:xfrm>
              <a:off x="-20429150" y="3569900"/>
              <a:ext cx="18150" cy="52000"/>
            </a:xfrm>
            <a:custGeom>
              <a:avLst/>
              <a:gdLst/>
              <a:ahLst/>
              <a:cxnLst/>
              <a:rect l="l" t="t" r="r" b="b"/>
              <a:pathLst>
                <a:path w="726" h="2080" extrusionOk="0">
                  <a:moveTo>
                    <a:pt x="347" y="0"/>
                  </a:moveTo>
                  <a:lnTo>
                    <a:pt x="1" y="126"/>
                  </a:lnTo>
                  <a:lnTo>
                    <a:pt x="1" y="1733"/>
                  </a:lnTo>
                  <a:cubicBezTo>
                    <a:pt x="1" y="1922"/>
                    <a:pt x="158" y="2079"/>
                    <a:pt x="347" y="2079"/>
                  </a:cubicBezTo>
                  <a:cubicBezTo>
                    <a:pt x="568" y="2079"/>
                    <a:pt x="725" y="1922"/>
                    <a:pt x="725" y="1733"/>
                  </a:cubicBezTo>
                  <a:lnTo>
                    <a:pt x="725" y="126"/>
                  </a:lnTo>
                  <a:lnTo>
                    <a:pt x="3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4" name="Google Shape;9794;p88"/>
            <p:cNvSpPr/>
            <p:nvPr/>
          </p:nvSpPr>
          <p:spPr>
            <a:xfrm>
              <a:off x="-20572500" y="3319025"/>
              <a:ext cx="305625" cy="267350"/>
            </a:xfrm>
            <a:custGeom>
              <a:avLst/>
              <a:gdLst/>
              <a:ahLst/>
              <a:cxnLst/>
              <a:rect l="l" t="t" r="r" b="b"/>
              <a:pathLst>
                <a:path w="12225" h="10694" extrusionOk="0">
                  <a:moveTo>
                    <a:pt x="6097" y="1"/>
                  </a:moveTo>
                  <a:cubicBezTo>
                    <a:pt x="5979" y="1"/>
                    <a:pt x="5861" y="48"/>
                    <a:pt x="5798" y="143"/>
                  </a:cubicBezTo>
                  <a:lnTo>
                    <a:pt x="5168" y="1119"/>
                  </a:lnTo>
                  <a:cubicBezTo>
                    <a:pt x="4758" y="1749"/>
                    <a:pt x="4034" y="2159"/>
                    <a:pt x="3246" y="2159"/>
                  </a:cubicBezTo>
                  <a:cubicBezTo>
                    <a:pt x="2931" y="2159"/>
                    <a:pt x="2773" y="2537"/>
                    <a:pt x="3025" y="2757"/>
                  </a:cubicBezTo>
                  <a:cubicBezTo>
                    <a:pt x="3593" y="3388"/>
                    <a:pt x="3813" y="4900"/>
                    <a:pt x="3403" y="5813"/>
                  </a:cubicBezTo>
                  <a:cubicBezTo>
                    <a:pt x="2931" y="5656"/>
                    <a:pt x="2490" y="5372"/>
                    <a:pt x="2143" y="5057"/>
                  </a:cubicBezTo>
                  <a:cubicBezTo>
                    <a:pt x="2080" y="4994"/>
                    <a:pt x="2006" y="4966"/>
                    <a:pt x="1932" y="4966"/>
                  </a:cubicBezTo>
                  <a:cubicBezTo>
                    <a:pt x="1823" y="4966"/>
                    <a:pt x="1714" y="5026"/>
                    <a:pt x="1639" y="5120"/>
                  </a:cubicBezTo>
                  <a:cubicBezTo>
                    <a:pt x="1293" y="5624"/>
                    <a:pt x="789" y="6034"/>
                    <a:pt x="221" y="6286"/>
                  </a:cubicBezTo>
                  <a:cubicBezTo>
                    <a:pt x="64" y="6381"/>
                    <a:pt x="1" y="6570"/>
                    <a:pt x="64" y="6759"/>
                  </a:cubicBezTo>
                  <a:cubicBezTo>
                    <a:pt x="284" y="7326"/>
                    <a:pt x="411" y="7956"/>
                    <a:pt x="379" y="8523"/>
                  </a:cubicBezTo>
                  <a:cubicBezTo>
                    <a:pt x="379" y="8743"/>
                    <a:pt x="537" y="8932"/>
                    <a:pt x="726" y="8932"/>
                  </a:cubicBezTo>
                  <a:lnTo>
                    <a:pt x="883" y="8932"/>
                  </a:lnTo>
                  <a:cubicBezTo>
                    <a:pt x="1293" y="8932"/>
                    <a:pt x="1671" y="8964"/>
                    <a:pt x="2049" y="9121"/>
                  </a:cubicBezTo>
                  <a:lnTo>
                    <a:pt x="1482" y="10193"/>
                  </a:lnTo>
                  <a:cubicBezTo>
                    <a:pt x="1349" y="10432"/>
                    <a:pt x="1530" y="10694"/>
                    <a:pt x="1779" y="10694"/>
                  </a:cubicBezTo>
                  <a:cubicBezTo>
                    <a:pt x="1825" y="10694"/>
                    <a:pt x="1874" y="10685"/>
                    <a:pt x="1923" y="10665"/>
                  </a:cubicBezTo>
                  <a:lnTo>
                    <a:pt x="5735" y="9405"/>
                  </a:lnTo>
                  <a:lnTo>
                    <a:pt x="5735" y="9153"/>
                  </a:lnTo>
                  <a:lnTo>
                    <a:pt x="2395" y="7830"/>
                  </a:lnTo>
                  <a:cubicBezTo>
                    <a:pt x="2206" y="7735"/>
                    <a:pt x="2112" y="7546"/>
                    <a:pt x="2206" y="7357"/>
                  </a:cubicBezTo>
                  <a:cubicBezTo>
                    <a:pt x="2252" y="7219"/>
                    <a:pt x="2366" y="7131"/>
                    <a:pt x="2498" y="7131"/>
                  </a:cubicBezTo>
                  <a:cubicBezTo>
                    <a:pt x="2546" y="7131"/>
                    <a:pt x="2597" y="7143"/>
                    <a:pt x="2647" y="7168"/>
                  </a:cubicBezTo>
                  <a:lnTo>
                    <a:pt x="5735" y="8397"/>
                  </a:lnTo>
                  <a:lnTo>
                    <a:pt x="5735" y="3923"/>
                  </a:lnTo>
                  <a:cubicBezTo>
                    <a:pt x="5735" y="3734"/>
                    <a:pt x="5892" y="3577"/>
                    <a:pt x="6081" y="3577"/>
                  </a:cubicBezTo>
                  <a:cubicBezTo>
                    <a:pt x="6302" y="3577"/>
                    <a:pt x="6459" y="3734"/>
                    <a:pt x="6459" y="3923"/>
                  </a:cubicBezTo>
                  <a:lnTo>
                    <a:pt x="6459" y="8397"/>
                  </a:lnTo>
                  <a:lnTo>
                    <a:pt x="9515" y="7168"/>
                  </a:lnTo>
                  <a:cubicBezTo>
                    <a:pt x="9566" y="7143"/>
                    <a:pt x="9619" y="7131"/>
                    <a:pt x="9671" y="7131"/>
                  </a:cubicBezTo>
                  <a:cubicBezTo>
                    <a:pt x="9811" y="7131"/>
                    <a:pt x="9942" y="7219"/>
                    <a:pt x="9988" y="7357"/>
                  </a:cubicBezTo>
                  <a:cubicBezTo>
                    <a:pt x="10083" y="7546"/>
                    <a:pt x="9988" y="7735"/>
                    <a:pt x="9799" y="7830"/>
                  </a:cubicBezTo>
                  <a:lnTo>
                    <a:pt x="6459" y="9153"/>
                  </a:lnTo>
                  <a:lnTo>
                    <a:pt x="6459" y="9405"/>
                  </a:lnTo>
                  <a:lnTo>
                    <a:pt x="10272" y="10665"/>
                  </a:lnTo>
                  <a:cubicBezTo>
                    <a:pt x="10311" y="10685"/>
                    <a:pt x="10352" y="10694"/>
                    <a:pt x="10394" y="10694"/>
                  </a:cubicBezTo>
                  <a:cubicBezTo>
                    <a:pt x="10619" y="10694"/>
                    <a:pt x="10841" y="10432"/>
                    <a:pt x="10681" y="10193"/>
                  </a:cubicBezTo>
                  <a:lnTo>
                    <a:pt x="10146" y="9121"/>
                  </a:lnTo>
                  <a:cubicBezTo>
                    <a:pt x="10492" y="8995"/>
                    <a:pt x="10902" y="8932"/>
                    <a:pt x="11280" y="8932"/>
                  </a:cubicBezTo>
                  <a:lnTo>
                    <a:pt x="11437" y="8932"/>
                  </a:lnTo>
                  <a:cubicBezTo>
                    <a:pt x="11658" y="8932"/>
                    <a:pt x="11847" y="8806"/>
                    <a:pt x="11847" y="8523"/>
                  </a:cubicBezTo>
                  <a:cubicBezTo>
                    <a:pt x="11815" y="7956"/>
                    <a:pt x="11910" y="7326"/>
                    <a:pt x="12162" y="6759"/>
                  </a:cubicBezTo>
                  <a:cubicBezTo>
                    <a:pt x="12225" y="6570"/>
                    <a:pt x="12162" y="6381"/>
                    <a:pt x="12004" y="6286"/>
                  </a:cubicBezTo>
                  <a:cubicBezTo>
                    <a:pt x="11437" y="6034"/>
                    <a:pt x="10933" y="5624"/>
                    <a:pt x="10587" y="5120"/>
                  </a:cubicBezTo>
                  <a:cubicBezTo>
                    <a:pt x="10518" y="5001"/>
                    <a:pt x="10404" y="4946"/>
                    <a:pt x="10293" y="4946"/>
                  </a:cubicBezTo>
                  <a:cubicBezTo>
                    <a:pt x="10200" y="4946"/>
                    <a:pt x="10109" y="4985"/>
                    <a:pt x="10051" y="5057"/>
                  </a:cubicBezTo>
                  <a:cubicBezTo>
                    <a:pt x="9704" y="5372"/>
                    <a:pt x="9263" y="5656"/>
                    <a:pt x="8791" y="5813"/>
                  </a:cubicBezTo>
                  <a:cubicBezTo>
                    <a:pt x="8413" y="4900"/>
                    <a:pt x="8602" y="3325"/>
                    <a:pt x="9200" y="2757"/>
                  </a:cubicBezTo>
                  <a:cubicBezTo>
                    <a:pt x="9421" y="2537"/>
                    <a:pt x="9263" y="2159"/>
                    <a:pt x="8948" y="2159"/>
                  </a:cubicBezTo>
                  <a:cubicBezTo>
                    <a:pt x="8161" y="2159"/>
                    <a:pt x="7468" y="1749"/>
                    <a:pt x="7027" y="1119"/>
                  </a:cubicBezTo>
                  <a:lnTo>
                    <a:pt x="6396" y="143"/>
                  </a:lnTo>
                  <a:cubicBezTo>
                    <a:pt x="6333" y="48"/>
                    <a:pt x="6215" y="1"/>
                    <a:pt x="60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95" name="Google Shape;9795;p88"/>
          <p:cNvGrpSpPr/>
          <p:nvPr/>
        </p:nvGrpSpPr>
        <p:grpSpPr>
          <a:xfrm>
            <a:off x="1866708" y="2305410"/>
            <a:ext cx="449325" cy="325670"/>
            <a:chOff x="-20571700" y="3722875"/>
            <a:chExt cx="304050" cy="220375"/>
          </a:xfrm>
          <a:solidFill>
            <a:srgbClr val="00B050"/>
          </a:solidFill>
        </p:grpSpPr>
        <p:sp>
          <p:nvSpPr>
            <p:cNvPr id="9796" name="Google Shape;9796;p88"/>
            <p:cNvSpPr/>
            <p:nvPr/>
          </p:nvSpPr>
          <p:spPr>
            <a:xfrm>
              <a:off x="-20333850" y="3728200"/>
              <a:ext cx="66200" cy="35475"/>
            </a:xfrm>
            <a:custGeom>
              <a:avLst/>
              <a:gdLst/>
              <a:ahLst/>
              <a:cxnLst/>
              <a:rect l="l" t="t" r="r" b="b"/>
              <a:pathLst>
                <a:path w="2648" h="1419" extrusionOk="0">
                  <a:moveTo>
                    <a:pt x="2301" y="1"/>
                  </a:moveTo>
                  <a:cubicBezTo>
                    <a:pt x="1324" y="1"/>
                    <a:pt x="411" y="599"/>
                    <a:pt x="1" y="1418"/>
                  </a:cubicBezTo>
                  <a:lnTo>
                    <a:pt x="820" y="1418"/>
                  </a:lnTo>
                  <a:cubicBezTo>
                    <a:pt x="1135" y="1040"/>
                    <a:pt x="1702" y="725"/>
                    <a:pt x="2301" y="725"/>
                  </a:cubicBezTo>
                  <a:cubicBezTo>
                    <a:pt x="2490" y="725"/>
                    <a:pt x="2647" y="568"/>
                    <a:pt x="2647" y="379"/>
                  </a:cubicBezTo>
                  <a:cubicBezTo>
                    <a:pt x="2647" y="158"/>
                    <a:pt x="2490" y="1"/>
                    <a:pt x="23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7" name="Google Shape;9797;p88"/>
            <p:cNvSpPr/>
            <p:nvPr/>
          </p:nvSpPr>
          <p:spPr>
            <a:xfrm>
              <a:off x="-20571700" y="3782550"/>
              <a:ext cx="49650" cy="51225"/>
            </a:xfrm>
            <a:custGeom>
              <a:avLst/>
              <a:gdLst/>
              <a:ahLst/>
              <a:cxnLst/>
              <a:rect l="l" t="t" r="r" b="b"/>
              <a:pathLst>
                <a:path w="1986" h="2049" extrusionOk="0">
                  <a:moveTo>
                    <a:pt x="379" y="0"/>
                  </a:moveTo>
                  <a:cubicBezTo>
                    <a:pt x="189" y="0"/>
                    <a:pt x="32" y="158"/>
                    <a:pt x="32" y="347"/>
                  </a:cubicBezTo>
                  <a:cubicBezTo>
                    <a:pt x="0" y="473"/>
                    <a:pt x="0" y="599"/>
                    <a:pt x="32" y="725"/>
                  </a:cubicBezTo>
                  <a:cubicBezTo>
                    <a:pt x="158" y="1355"/>
                    <a:pt x="662" y="1891"/>
                    <a:pt x="1292" y="2048"/>
                  </a:cubicBezTo>
                  <a:lnTo>
                    <a:pt x="198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8" name="Google Shape;9798;p88"/>
            <p:cNvSpPr/>
            <p:nvPr/>
          </p:nvSpPr>
          <p:spPr>
            <a:xfrm>
              <a:off x="-20320450" y="3782550"/>
              <a:ext cx="52800" cy="52800"/>
            </a:xfrm>
            <a:custGeom>
              <a:avLst/>
              <a:gdLst/>
              <a:ahLst/>
              <a:cxnLst/>
              <a:rect l="l" t="t" r="r" b="b"/>
              <a:pathLst>
                <a:path w="2112" h="2112" extrusionOk="0">
                  <a:moveTo>
                    <a:pt x="1040" y="0"/>
                  </a:moveTo>
                  <a:cubicBezTo>
                    <a:pt x="442" y="0"/>
                    <a:pt x="1" y="473"/>
                    <a:pt x="1" y="1072"/>
                  </a:cubicBezTo>
                  <a:cubicBezTo>
                    <a:pt x="1" y="1670"/>
                    <a:pt x="442" y="2111"/>
                    <a:pt x="1040" y="2111"/>
                  </a:cubicBezTo>
                  <a:cubicBezTo>
                    <a:pt x="1639" y="2111"/>
                    <a:pt x="2111" y="1670"/>
                    <a:pt x="2111" y="1072"/>
                  </a:cubicBezTo>
                  <a:cubicBezTo>
                    <a:pt x="2111" y="473"/>
                    <a:pt x="1639"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9" name="Google Shape;9799;p88"/>
            <p:cNvSpPr/>
            <p:nvPr/>
          </p:nvSpPr>
          <p:spPr>
            <a:xfrm>
              <a:off x="-20571700" y="3722875"/>
              <a:ext cx="178025" cy="220375"/>
            </a:xfrm>
            <a:custGeom>
              <a:avLst/>
              <a:gdLst/>
              <a:ahLst/>
              <a:cxnLst/>
              <a:rect l="l" t="t" r="r" b="b"/>
              <a:pathLst>
                <a:path w="7121" h="8815" extrusionOk="0">
                  <a:moveTo>
                    <a:pt x="4017" y="1"/>
                  </a:moveTo>
                  <a:cubicBezTo>
                    <a:pt x="3729" y="1"/>
                    <a:pt x="3444" y="168"/>
                    <a:pt x="3340" y="497"/>
                  </a:cubicBezTo>
                  <a:lnTo>
                    <a:pt x="820" y="8090"/>
                  </a:lnTo>
                  <a:lnTo>
                    <a:pt x="347" y="8090"/>
                  </a:lnTo>
                  <a:cubicBezTo>
                    <a:pt x="158" y="8090"/>
                    <a:pt x="0" y="8247"/>
                    <a:pt x="0" y="8436"/>
                  </a:cubicBezTo>
                  <a:cubicBezTo>
                    <a:pt x="0" y="8657"/>
                    <a:pt x="158" y="8814"/>
                    <a:pt x="347" y="8814"/>
                  </a:cubicBezTo>
                  <a:lnTo>
                    <a:pt x="1040" y="8814"/>
                  </a:lnTo>
                  <a:cubicBezTo>
                    <a:pt x="1198" y="8814"/>
                    <a:pt x="1324" y="8720"/>
                    <a:pt x="1418" y="8562"/>
                  </a:cubicBezTo>
                  <a:lnTo>
                    <a:pt x="3781" y="1442"/>
                  </a:lnTo>
                  <a:lnTo>
                    <a:pt x="4285" y="5002"/>
                  </a:lnTo>
                  <a:cubicBezTo>
                    <a:pt x="4348" y="5664"/>
                    <a:pt x="4884" y="6199"/>
                    <a:pt x="5545" y="6294"/>
                  </a:cubicBezTo>
                  <a:cubicBezTo>
                    <a:pt x="5583" y="6297"/>
                    <a:pt x="5620" y="6298"/>
                    <a:pt x="5657" y="6298"/>
                  </a:cubicBezTo>
                  <a:cubicBezTo>
                    <a:pt x="6459" y="6298"/>
                    <a:pt x="7121" y="5659"/>
                    <a:pt x="7121" y="4876"/>
                  </a:cubicBezTo>
                  <a:cubicBezTo>
                    <a:pt x="7121" y="4593"/>
                    <a:pt x="7026" y="4372"/>
                    <a:pt x="6932" y="4120"/>
                  </a:cubicBezTo>
                  <a:lnTo>
                    <a:pt x="4632" y="340"/>
                  </a:lnTo>
                  <a:cubicBezTo>
                    <a:pt x="4490" y="113"/>
                    <a:pt x="4252" y="1"/>
                    <a:pt x="40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0" name="Google Shape;9800;p88"/>
            <p:cNvSpPr/>
            <p:nvPr/>
          </p:nvSpPr>
          <p:spPr>
            <a:xfrm>
              <a:off x="-20404725" y="3782550"/>
              <a:ext cx="28375" cy="41775"/>
            </a:xfrm>
            <a:custGeom>
              <a:avLst/>
              <a:gdLst/>
              <a:ahLst/>
              <a:cxnLst/>
              <a:rect l="l" t="t" r="r" b="b"/>
              <a:pathLst>
                <a:path w="1135" h="1671" extrusionOk="0">
                  <a:moveTo>
                    <a:pt x="0" y="0"/>
                  </a:moveTo>
                  <a:lnTo>
                    <a:pt x="820" y="1387"/>
                  </a:lnTo>
                  <a:cubicBezTo>
                    <a:pt x="914" y="1450"/>
                    <a:pt x="914" y="1576"/>
                    <a:pt x="946" y="1670"/>
                  </a:cubicBezTo>
                  <a:cubicBezTo>
                    <a:pt x="1072" y="1513"/>
                    <a:pt x="1135" y="1292"/>
                    <a:pt x="1135" y="1072"/>
                  </a:cubicBezTo>
                  <a:lnTo>
                    <a:pt x="113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1" name="Google Shape;9801;p88"/>
            <p:cNvSpPr/>
            <p:nvPr/>
          </p:nvSpPr>
          <p:spPr>
            <a:xfrm>
              <a:off x="-20502400" y="3887300"/>
              <a:ext cx="1600" cy="25"/>
            </a:xfrm>
            <a:custGeom>
              <a:avLst/>
              <a:gdLst/>
              <a:ahLst/>
              <a:cxnLst/>
              <a:rect l="l" t="t" r="r" b="b"/>
              <a:pathLst>
                <a:path w="64" h="1" extrusionOk="0">
                  <a:moveTo>
                    <a:pt x="64" y="1"/>
                  </a:moveTo>
                  <a:cubicBezTo>
                    <a:pt x="1" y="1"/>
                    <a:pt x="1" y="1"/>
                    <a:pt x="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2" name="Google Shape;9802;p88"/>
            <p:cNvSpPr/>
            <p:nvPr/>
          </p:nvSpPr>
          <p:spPr>
            <a:xfrm>
              <a:off x="-20500825" y="3782550"/>
              <a:ext cx="220575" cy="159125"/>
            </a:xfrm>
            <a:custGeom>
              <a:avLst/>
              <a:gdLst/>
              <a:ahLst/>
              <a:cxnLst/>
              <a:rect l="l" t="t" r="r" b="b"/>
              <a:pathLst>
                <a:path w="8823" h="6365" extrusionOk="0">
                  <a:moveTo>
                    <a:pt x="5703" y="0"/>
                  </a:moveTo>
                  <a:lnTo>
                    <a:pt x="5703" y="1072"/>
                  </a:lnTo>
                  <a:cubicBezTo>
                    <a:pt x="5703" y="1670"/>
                    <a:pt x="5420" y="2174"/>
                    <a:pt x="4979" y="2489"/>
                  </a:cubicBezTo>
                  <a:cubicBezTo>
                    <a:pt x="4979" y="3655"/>
                    <a:pt x="4034" y="4600"/>
                    <a:pt x="2868" y="4600"/>
                  </a:cubicBezTo>
                  <a:cubicBezTo>
                    <a:pt x="1828" y="4600"/>
                    <a:pt x="946" y="3875"/>
                    <a:pt x="789" y="2836"/>
                  </a:cubicBezTo>
                  <a:cubicBezTo>
                    <a:pt x="694" y="2489"/>
                    <a:pt x="694" y="2395"/>
                    <a:pt x="662" y="2111"/>
                  </a:cubicBezTo>
                  <a:cubicBezTo>
                    <a:pt x="631" y="2206"/>
                    <a:pt x="32" y="4065"/>
                    <a:pt x="1" y="4159"/>
                  </a:cubicBezTo>
                  <a:cubicBezTo>
                    <a:pt x="473" y="4632"/>
                    <a:pt x="1104" y="4947"/>
                    <a:pt x="1797" y="4947"/>
                  </a:cubicBezTo>
                  <a:lnTo>
                    <a:pt x="3971" y="4947"/>
                  </a:lnTo>
                  <a:lnTo>
                    <a:pt x="3687" y="5671"/>
                  </a:lnTo>
                  <a:lnTo>
                    <a:pt x="3214" y="5671"/>
                  </a:lnTo>
                  <a:cubicBezTo>
                    <a:pt x="3025" y="5671"/>
                    <a:pt x="2868" y="5829"/>
                    <a:pt x="2868" y="6018"/>
                  </a:cubicBezTo>
                  <a:cubicBezTo>
                    <a:pt x="2868" y="6207"/>
                    <a:pt x="3025" y="6364"/>
                    <a:pt x="3214" y="6364"/>
                  </a:cubicBezTo>
                  <a:lnTo>
                    <a:pt x="3939" y="6364"/>
                  </a:lnTo>
                  <a:cubicBezTo>
                    <a:pt x="4097" y="6364"/>
                    <a:pt x="4191" y="6301"/>
                    <a:pt x="4254" y="6144"/>
                  </a:cubicBezTo>
                  <a:lnTo>
                    <a:pt x="4727" y="4915"/>
                  </a:lnTo>
                  <a:lnTo>
                    <a:pt x="5924" y="4915"/>
                  </a:lnTo>
                  <a:lnTo>
                    <a:pt x="6396" y="6144"/>
                  </a:lnTo>
                  <a:cubicBezTo>
                    <a:pt x="6459" y="6270"/>
                    <a:pt x="6617" y="6364"/>
                    <a:pt x="6711" y="6364"/>
                  </a:cubicBezTo>
                  <a:lnTo>
                    <a:pt x="7436" y="6364"/>
                  </a:lnTo>
                  <a:cubicBezTo>
                    <a:pt x="7625" y="6364"/>
                    <a:pt x="7783" y="6207"/>
                    <a:pt x="7783" y="6018"/>
                  </a:cubicBezTo>
                  <a:cubicBezTo>
                    <a:pt x="7783" y="5829"/>
                    <a:pt x="7625" y="5671"/>
                    <a:pt x="7436" y="5671"/>
                  </a:cubicBezTo>
                  <a:lnTo>
                    <a:pt x="6963" y="5671"/>
                  </a:lnTo>
                  <a:lnTo>
                    <a:pt x="6680" y="4947"/>
                  </a:lnTo>
                  <a:lnTo>
                    <a:pt x="6743" y="4947"/>
                  </a:lnTo>
                  <a:cubicBezTo>
                    <a:pt x="7310" y="4947"/>
                    <a:pt x="7846" y="4632"/>
                    <a:pt x="8066" y="4128"/>
                  </a:cubicBezTo>
                  <a:lnTo>
                    <a:pt x="8822" y="2710"/>
                  </a:lnTo>
                  <a:lnTo>
                    <a:pt x="8822" y="2710"/>
                  </a:lnTo>
                  <a:cubicBezTo>
                    <a:pt x="8633" y="2804"/>
                    <a:pt x="8381" y="2836"/>
                    <a:pt x="8192" y="2836"/>
                  </a:cubicBezTo>
                  <a:cubicBezTo>
                    <a:pt x="7279" y="2836"/>
                    <a:pt x="6491" y="2048"/>
                    <a:pt x="6491" y="1072"/>
                  </a:cubicBezTo>
                  <a:cubicBezTo>
                    <a:pt x="6491" y="662"/>
                    <a:pt x="6648" y="284"/>
                    <a:pt x="68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03" name="Google Shape;9803;p88"/>
          <p:cNvGrpSpPr/>
          <p:nvPr/>
        </p:nvGrpSpPr>
        <p:grpSpPr>
          <a:xfrm>
            <a:off x="1866135" y="2796278"/>
            <a:ext cx="450470" cy="450470"/>
            <a:chOff x="-20571700" y="4066875"/>
            <a:chExt cx="304825" cy="304825"/>
          </a:xfrm>
          <a:solidFill>
            <a:srgbClr val="00B050"/>
          </a:solidFill>
        </p:grpSpPr>
        <p:sp>
          <p:nvSpPr>
            <p:cNvPr id="9804" name="Google Shape;9804;p88"/>
            <p:cNvSpPr/>
            <p:nvPr/>
          </p:nvSpPr>
          <p:spPr>
            <a:xfrm>
              <a:off x="-20385825" y="4211025"/>
              <a:ext cx="118950" cy="160675"/>
            </a:xfrm>
            <a:custGeom>
              <a:avLst/>
              <a:gdLst/>
              <a:ahLst/>
              <a:cxnLst/>
              <a:rect l="l" t="t" r="r" b="b"/>
              <a:pathLst>
                <a:path w="4758" h="6427" extrusionOk="0">
                  <a:moveTo>
                    <a:pt x="757" y="0"/>
                  </a:moveTo>
                  <a:cubicBezTo>
                    <a:pt x="473" y="0"/>
                    <a:pt x="221" y="63"/>
                    <a:pt x="1" y="189"/>
                  </a:cubicBezTo>
                  <a:lnTo>
                    <a:pt x="2836" y="6427"/>
                  </a:lnTo>
                  <a:lnTo>
                    <a:pt x="4380" y="6427"/>
                  </a:lnTo>
                  <a:cubicBezTo>
                    <a:pt x="4474" y="6427"/>
                    <a:pt x="4600" y="6332"/>
                    <a:pt x="4695" y="6269"/>
                  </a:cubicBezTo>
                  <a:cubicBezTo>
                    <a:pt x="4758" y="6143"/>
                    <a:pt x="4758" y="6017"/>
                    <a:pt x="4695" y="5891"/>
                  </a:cubicBezTo>
                  <a:lnTo>
                    <a:pt x="2111" y="819"/>
                  </a:lnTo>
                  <a:cubicBezTo>
                    <a:pt x="1891" y="315"/>
                    <a:pt x="1387" y="0"/>
                    <a:pt x="7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5" name="Google Shape;9805;p88"/>
            <p:cNvSpPr/>
            <p:nvPr/>
          </p:nvSpPr>
          <p:spPr>
            <a:xfrm>
              <a:off x="-20412600" y="4084875"/>
              <a:ext cx="109500" cy="89925"/>
            </a:xfrm>
            <a:custGeom>
              <a:avLst/>
              <a:gdLst/>
              <a:ahLst/>
              <a:cxnLst/>
              <a:rect l="l" t="t" r="r" b="b"/>
              <a:pathLst>
                <a:path w="4380" h="3597" extrusionOk="0">
                  <a:moveTo>
                    <a:pt x="2203" y="0"/>
                  </a:moveTo>
                  <a:cubicBezTo>
                    <a:pt x="2118" y="0"/>
                    <a:pt x="2029" y="10"/>
                    <a:pt x="1922" y="37"/>
                  </a:cubicBezTo>
                  <a:cubicBezTo>
                    <a:pt x="1261" y="194"/>
                    <a:pt x="788" y="824"/>
                    <a:pt x="788" y="1486"/>
                  </a:cubicBezTo>
                  <a:cubicBezTo>
                    <a:pt x="284" y="1707"/>
                    <a:pt x="0" y="2211"/>
                    <a:pt x="126" y="2715"/>
                  </a:cubicBezTo>
                  <a:cubicBezTo>
                    <a:pt x="252" y="3219"/>
                    <a:pt x="694" y="3597"/>
                    <a:pt x="1198" y="3597"/>
                  </a:cubicBezTo>
                  <a:lnTo>
                    <a:pt x="3308" y="3597"/>
                  </a:lnTo>
                  <a:cubicBezTo>
                    <a:pt x="3876" y="3597"/>
                    <a:pt x="4380" y="3124"/>
                    <a:pt x="4380" y="2526"/>
                  </a:cubicBezTo>
                  <a:cubicBezTo>
                    <a:pt x="4380" y="2179"/>
                    <a:pt x="4222" y="1801"/>
                    <a:pt x="3813" y="1580"/>
                  </a:cubicBezTo>
                  <a:cubicBezTo>
                    <a:pt x="3718" y="1549"/>
                    <a:pt x="3655" y="1423"/>
                    <a:pt x="3624" y="1297"/>
                  </a:cubicBezTo>
                  <a:cubicBezTo>
                    <a:pt x="3561" y="635"/>
                    <a:pt x="3119" y="194"/>
                    <a:pt x="2552" y="37"/>
                  </a:cubicBezTo>
                  <a:cubicBezTo>
                    <a:pt x="2425" y="19"/>
                    <a:pt x="2319" y="0"/>
                    <a:pt x="22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6" name="Google Shape;9806;p88"/>
            <p:cNvSpPr/>
            <p:nvPr/>
          </p:nvSpPr>
          <p:spPr>
            <a:xfrm>
              <a:off x="-20332275" y="4066875"/>
              <a:ext cx="64625" cy="80375"/>
            </a:xfrm>
            <a:custGeom>
              <a:avLst/>
              <a:gdLst/>
              <a:ahLst/>
              <a:cxnLst/>
              <a:rect l="l" t="t" r="r" b="b"/>
              <a:pathLst>
                <a:path w="2585" h="3215" extrusionOk="0">
                  <a:moveTo>
                    <a:pt x="820" y="1"/>
                  </a:moveTo>
                  <a:cubicBezTo>
                    <a:pt x="505" y="1"/>
                    <a:pt x="221" y="95"/>
                    <a:pt x="1" y="253"/>
                  </a:cubicBezTo>
                  <a:cubicBezTo>
                    <a:pt x="253" y="379"/>
                    <a:pt x="505" y="568"/>
                    <a:pt x="726" y="851"/>
                  </a:cubicBezTo>
                  <a:cubicBezTo>
                    <a:pt x="915" y="1103"/>
                    <a:pt x="1072" y="1418"/>
                    <a:pt x="1135" y="1733"/>
                  </a:cubicBezTo>
                  <a:cubicBezTo>
                    <a:pt x="1356" y="1891"/>
                    <a:pt x="1608" y="2174"/>
                    <a:pt x="1702" y="2490"/>
                  </a:cubicBezTo>
                  <a:cubicBezTo>
                    <a:pt x="1797" y="2679"/>
                    <a:pt x="1860" y="2962"/>
                    <a:pt x="1860" y="3214"/>
                  </a:cubicBezTo>
                  <a:cubicBezTo>
                    <a:pt x="2301" y="2899"/>
                    <a:pt x="2584" y="2363"/>
                    <a:pt x="2584" y="1796"/>
                  </a:cubicBezTo>
                  <a:cubicBezTo>
                    <a:pt x="2584" y="788"/>
                    <a:pt x="1797" y="1"/>
                    <a:pt x="8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7" name="Google Shape;9807;p88"/>
            <p:cNvSpPr/>
            <p:nvPr/>
          </p:nvSpPr>
          <p:spPr>
            <a:xfrm>
              <a:off x="-20553575" y="4103900"/>
              <a:ext cx="107925" cy="89025"/>
            </a:xfrm>
            <a:custGeom>
              <a:avLst/>
              <a:gdLst/>
              <a:ahLst/>
              <a:cxnLst/>
              <a:rect l="l" t="t" r="r" b="b"/>
              <a:pathLst>
                <a:path w="4317" h="3561" extrusionOk="0">
                  <a:moveTo>
                    <a:pt x="2174" y="0"/>
                  </a:moveTo>
                  <a:cubicBezTo>
                    <a:pt x="1386" y="0"/>
                    <a:pt x="756" y="630"/>
                    <a:pt x="756" y="1418"/>
                  </a:cubicBezTo>
                  <a:lnTo>
                    <a:pt x="756" y="1481"/>
                  </a:lnTo>
                  <a:cubicBezTo>
                    <a:pt x="284" y="1639"/>
                    <a:pt x="63" y="2048"/>
                    <a:pt x="63" y="2458"/>
                  </a:cubicBezTo>
                  <a:cubicBezTo>
                    <a:pt x="0" y="3088"/>
                    <a:pt x="473" y="3560"/>
                    <a:pt x="1071" y="3560"/>
                  </a:cubicBezTo>
                  <a:lnTo>
                    <a:pt x="3214" y="3560"/>
                  </a:lnTo>
                  <a:cubicBezTo>
                    <a:pt x="3686" y="3560"/>
                    <a:pt x="4159" y="3214"/>
                    <a:pt x="4253" y="2710"/>
                  </a:cubicBezTo>
                  <a:cubicBezTo>
                    <a:pt x="4253" y="2615"/>
                    <a:pt x="4316" y="2552"/>
                    <a:pt x="4316" y="2521"/>
                  </a:cubicBezTo>
                  <a:cubicBezTo>
                    <a:pt x="4316" y="2080"/>
                    <a:pt x="4033" y="1670"/>
                    <a:pt x="3592" y="1481"/>
                  </a:cubicBezTo>
                  <a:cubicBezTo>
                    <a:pt x="3592" y="1135"/>
                    <a:pt x="3529" y="819"/>
                    <a:pt x="3308" y="536"/>
                  </a:cubicBezTo>
                  <a:cubicBezTo>
                    <a:pt x="3056" y="189"/>
                    <a:pt x="2646" y="0"/>
                    <a:pt x="21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8" name="Google Shape;9808;p88"/>
            <p:cNvSpPr/>
            <p:nvPr/>
          </p:nvSpPr>
          <p:spPr>
            <a:xfrm>
              <a:off x="-20515000" y="4168475"/>
              <a:ext cx="119750" cy="91400"/>
            </a:xfrm>
            <a:custGeom>
              <a:avLst/>
              <a:gdLst/>
              <a:ahLst/>
              <a:cxnLst/>
              <a:rect l="l" t="t" r="r" b="b"/>
              <a:pathLst>
                <a:path w="4790" h="3656" extrusionOk="0">
                  <a:moveTo>
                    <a:pt x="3435" y="1"/>
                  </a:moveTo>
                  <a:cubicBezTo>
                    <a:pt x="3435" y="316"/>
                    <a:pt x="3372" y="599"/>
                    <a:pt x="3151" y="914"/>
                  </a:cubicBezTo>
                  <a:cubicBezTo>
                    <a:pt x="2773" y="1450"/>
                    <a:pt x="2206" y="1702"/>
                    <a:pt x="1671" y="1702"/>
                  </a:cubicBezTo>
                  <a:lnTo>
                    <a:pt x="473" y="1702"/>
                  </a:lnTo>
                  <a:lnTo>
                    <a:pt x="1" y="2710"/>
                  </a:lnTo>
                  <a:lnTo>
                    <a:pt x="946" y="3655"/>
                  </a:lnTo>
                  <a:lnTo>
                    <a:pt x="2143" y="2490"/>
                  </a:lnTo>
                  <a:cubicBezTo>
                    <a:pt x="2222" y="2411"/>
                    <a:pt x="2309" y="2371"/>
                    <a:pt x="2395" y="2371"/>
                  </a:cubicBezTo>
                  <a:cubicBezTo>
                    <a:pt x="2482" y="2371"/>
                    <a:pt x="2568" y="2411"/>
                    <a:pt x="2647" y="2490"/>
                  </a:cubicBezTo>
                  <a:lnTo>
                    <a:pt x="3844" y="3655"/>
                  </a:lnTo>
                  <a:lnTo>
                    <a:pt x="4790" y="2710"/>
                  </a:lnTo>
                  <a:lnTo>
                    <a:pt x="3718" y="410"/>
                  </a:lnTo>
                  <a:cubicBezTo>
                    <a:pt x="3624" y="253"/>
                    <a:pt x="3561" y="127"/>
                    <a:pt x="34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9" name="Google Shape;9809;p88"/>
            <p:cNvSpPr/>
            <p:nvPr/>
          </p:nvSpPr>
          <p:spPr>
            <a:xfrm>
              <a:off x="-20571700" y="4250400"/>
              <a:ext cx="233950" cy="120525"/>
            </a:xfrm>
            <a:custGeom>
              <a:avLst/>
              <a:gdLst/>
              <a:ahLst/>
              <a:cxnLst/>
              <a:rect l="l" t="t" r="r" b="b"/>
              <a:pathLst>
                <a:path w="9358" h="4821" extrusionOk="0">
                  <a:moveTo>
                    <a:pt x="4695" y="0"/>
                  </a:moveTo>
                  <a:lnTo>
                    <a:pt x="3497" y="1166"/>
                  </a:lnTo>
                  <a:cubicBezTo>
                    <a:pt x="3419" y="1245"/>
                    <a:pt x="3332" y="1284"/>
                    <a:pt x="3245" y="1284"/>
                  </a:cubicBezTo>
                  <a:cubicBezTo>
                    <a:pt x="3159" y="1284"/>
                    <a:pt x="3072" y="1245"/>
                    <a:pt x="2993" y="1166"/>
                  </a:cubicBezTo>
                  <a:lnTo>
                    <a:pt x="1954" y="158"/>
                  </a:lnTo>
                  <a:lnTo>
                    <a:pt x="32" y="4316"/>
                  </a:lnTo>
                  <a:cubicBezTo>
                    <a:pt x="0" y="4442"/>
                    <a:pt x="0" y="4568"/>
                    <a:pt x="63" y="4694"/>
                  </a:cubicBezTo>
                  <a:cubicBezTo>
                    <a:pt x="158" y="4789"/>
                    <a:pt x="252" y="4820"/>
                    <a:pt x="379" y="4820"/>
                  </a:cubicBezTo>
                  <a:lnTo>
                    <a:pt x="8979" y="4820"/>
                  </a:lnTo>
                  <a:cubicBezTo>
                    <a:pt x="9105" y="4820"/>
                    <a:pt x="9200" y="4757"/>
                    <a:pt x="9294" y="4694"/>
                  </a:cubicBezTo>
                  <a:cubicBezTo>
                    <a:pt x="9357" y="4568"/>
                    <a:pt x="9357" y="4442"/>
                    <a:pt x="9326" y="4316"/>
                  </a:cubicBezTo>
                  <a:lnTo>
                    <a:pt x="7341" y="158"/>
                  </a:lnTo>
                  <a:lnTo>
                    <a:pt x="6333" y="1166"/>
                  </a:lnTo>
                  <a:cubicBezTo>
                    <a:pt x="6270" y="1260"/>
                    <a:pt x="6175" y="1292"/>
                    <a:pt x="6112" y="1292"/>
                  </a:cubicBezTo>
                  <a:cubicBezTo>
                    <a:pt x="6018" y="1292"/>
                    <a:pt x="5892" y="1260"/>
                    <a:pt x="5860" y="1166"/>
                  </a:cubicBezTo>
                  <a:lnTo>
                    <a:pt x="469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10" name="Google Shape;9810;p88"/>
          <p:cNvGrpSpPr/>
          <p:nvPr/>
        </p:nvGrpSpPr>
        <p:grpSpPr>
          <a:xfrm>
            <a:off x="4632837" y="1688259"/>
            <a:ext cx="453980" cy="451948"/>
            <a:chOff x="-18645175" y="3334200"/>
            <a:chExt cx="307200" cy="305825"/>
          </a:xfrm>
          <a:solidFill>
            <a:srgbClr val="00B050"/>
          </a:solidFill>
        </p:grpSpPr>
        <p:sp>
          <p:nvSpPr>
            <p:cNvPr id="9811" name="Google Shape;9811;p88"/>
            <p:cNvSpPr/>
            <p:nvPr/>
          </p:nvSpPr>
          <p:spPr>
            <a:xfrm>
              <a:off x="-18627850" y="3424975"/>
              <a:ext cx="289875" cy="215050"/>
            </a:xfrm>
            <a:custGeom>
              <a:avLst/>
              <a:gdLst/>
              <a:ahLst/>
              <a:cxnLst/>
              <a:rect l="l" t="t" r="r" b="b"/>
              <a:pathLst>
                <a:path w="11595" h="8602" extrusionOk="0">
                  <a:moveTo>
                    <a:pt x="7530" y="2111"/>
                  </a:moveTo>
                  <a:cubicBezTo>
                    <a:pt x="7719" y="2111"/>
                    <a:pt x="7877" y="2269"/>
                    <a:pt x="7877" y="2458"/>
                  </a:cubicBezTo>
                  <a:lnTo>
                    <a:pt x="7877" y="4568"/>
                  </a:lnTo>
                  <a:cubicBezTo>
                    <a:pt x="7877" y="4789"/>
                    <a:pt x="7719" y="4946"/>
                    <a:pt x="7530" y="4946"/>
                  </a:cubicBezTo>
                  <a:cubicBezTo>
                    <a:pt x="7341" y="4946"/>
                    <a:pt x="7184" y="4789"/>
                    <a:pt x="7184" y="4568"/>
                  </a:cubicBezTo>
                  <a:lnTo>
                    <a:pt x="7184" y="2458"/>
                  </a:lnTo>
                  <a:cubicBezTo>
                    <a:pt x="7184" y="2269"/>
                    <a:pt x="7341" y="2111"/>
                    <a:pt x="7530" y="2111"/>
                  </a:cubicBezTo>
                  <a:close/>
                  <a:moveTo>
                    <a:pt x="2584" y="0"/>
                  </a:moveTo>
                  <a:cubicBezTo>
                    <a:pt x="2364" y="0"/>
                    <a:pt x="2206" y="158"/>
                    <a:pt x="2206" y="347"/>
                  </a:cubicBezTo>
                  <a:lnTo>
                    <a:pt x="2206" y="1764"/>
                  </a:lnTo>
                  <a:lnTo>
                    <a:pt x="2206" y="2489"/>
                  </a:lnTo>
                  <a:cubicBezTo>
                    <a:pt x="2206" y="2678"/>
                    <a:pt x="2364" y="2836"/>
                    <a:pt x="2584" y="2836"/>
                  </a:cubicBezTo>
                  <a:lnTo>
                    <a:pt x="3624" y="2836"/>
                  </a:lnTo>
                  <a:cubicBezTo>
                    <a:pt x="4821" y="2836"/>
                    <a:pt x="5766" y="3781"/>
                    <a:pt x="5766" y="4978"/>
                  </a:cubicBezTo>
                  <a:cubicBezTo>
                    <a:pt x="5766" y="6144"/>
                    <a:pt x="4821" y="7089"/>
                    <a:pt x="3624" y="7089"/>
                  </a:cubicBezTo>
                  <a:lnTo>
                    <a:pt x="3277" y="7089"/>
                  </a:lnTo>
                  <a:cubicBezTo>
                    <a:pt x="2616" y="7089"/>
                    <a:pt x="1986" y="6931"/>
                    <a:pt x="1387" y="6711"/>
                  </a:cubicBezTo>
                  <a:cubicBezTo>
                    <a:pt x="1072" y="7183"/>
                    <a:pt x="694" y="7593"/>
                    <a:pt x="221" y="7908"/>
                  </a:cubicBezTo>
                  <a:cubicBezTo>
                    <a:pt x="95" y="8002"/>
                    <a:pt x="1" y="8160"/>
                    <a:pt x="64" y="8317"/>
                  </a:cubicBezTo>
                  <a:cubicBezTo>
                    <a:pt x="95" y="8475"/>
                    <a:pt x="253" y="8538"/>
                    <a:pt x="410" y="8538"/>
                  </a:cubicBezTo>
                  <a:lnTo>
                    <a:pt x="3624" y="8538"/>
                  </a:lnTo>
                  <a:lnTo>
                    <a:pt x="3624" y="8191"/>
                  </a:lnTo>
                  <a:cubicBezTo>
                    <a:pt x="3624" y="8002"/>
                    <a:pt x="3781" y="7845"/>
                    <a:pt x="4002" y="7845"/>
                  </a:cubicBezTo>
                  <a:cubicBezTo>
                    <a:pt x="4191" y="7845"/>
                    <a:pt x="4348" y="8002"/>
                    <a:pt x="4348" y="8191"/>
                  </a:cubicBezTo>
                  <a:lnTo>
                    <a:pt x="4348" y="8538"/>
                  </a:lnTo>
                  <a:lnTo>
                    <a:pt x="6522" y="8538"/>
                  </a:lnTo>
                  <a:lnTo>
                    <a:pt x="6522" y="6049"/>
                  </a:lnTo>
                  <a:cubicBezTo>
                    <a:pt x="6522" y="5829"/>
                    <a:pt x="6680" y="5671"/>
                    <a:pt x="6869" y="5671"/>
                  </a:cubicBezTo>
                  <a:cubicBezTo>
                    <a:pt x="7058" y="5671"/>
                    <a:pt x="7215" y="5829"/>
                    <a:pt x="7215" y="6049"/>
                  </a:cubicBezTo>
                  <a:lnTo>
                    <a:pt x="7215" y="8601"/>
                  </a:lnTo>
                  <a:lnTo>
                    <a:pt x="11153" y="8601"/>
                  </a:lnTo>
                  <a:cubicBezTo>
                    <a:pt x="11468" y="8538"/>
                    <a:pt x="11595" y="8128"/>
                    <a:pt x="11311" y="7939"/>
                  </a:cubicBezTo>
                  <a:cubicBezTo>
                    <a:pt x="10208" y="7215"/>
                    <a:pt x="9547" y="5986"/>
                    <a:pt x="9389" y="4726"/>
                  </a:cubicBezTo>
                  <a:lnTo>
                    <a:pt x="10681" y="3434"/>
                  </a:lnTo>
                  <a:cubicBezTo>
                    <a:pt x="10775" y="3371"/>
                    <a:pt x="10807" y="3277"/>
                    <a:pt x="10807" y="3182"/>
                  </a:cubicBezTo>
                  <a:lnTo>
                    <a:pt x="10807" y="1764"/>
                  </a:lnTo>
                  <a:cubicBezTo>
                    <a:pt x="10807" y="1563"/>
                    <a:pt x="10625" y="1422"/>
                    <a:pt x="10440" y="1422"/>
                  </a:cubicBezTo>
                  <a:cubicBezTo>
                    <a:pt x="10394" y="1422"/>
                    <a:pt x="10347" y="1431"/>
                    <a:pt x="10303" y="1449"/>
                  </a:cubicBezTo>
                  <a:lnTo>
                    <a:pt x="9389" y="1922"/>
                  </a:lnTo>
                  <a:lnTo>
                    <a:pt x="9389" y="347"/>
                  </a:lnTo>
                  <a:cubicBezTo>
                    <a:pt x="9389" y="158"/>
                    <a:pt x="9232" y="0"/>
                    <a:pt x="9043" y="0"/>
                  </a:cubicBezTo>
                  <a:lnTo>
                    <a:pt x="6522" y="0"/>
                  </a:lnTo>
                  <a:lnTo>
                    <a:pt x="6522" y="3245"/>
                  </a:lnTo>
                  <a:cubicBezTo>
                    <a:pt x="6522" y="3434"/>
                    <a:pt x="6365" y="3592"/>
                    <a:pt x="6144" y="3592"/>
                  </a:cubicBezTo>
                  <a:cubicBezTo>
                    <a:pt x="5955" y="3592"/>
                    <a:pt x="5798" y="3434"/>
                    <a:pt x="5798" y="3245"/>
                  </a:cubicBezTo>
                  <a:lnTo>
                    <a:pt x="5798" y="0"/>
                  </a:lnTo>
                  <a:lnTo>
                    <a:pt x="4348" y="0"/>
                  </a:lnTo>
                  <a:lnTo>
                    <a:pt x="4348" y="1764"/>
                  </a:lnTo>
                  <a:cubicBezTo>
                    <a:pt x="4348" y="1985"/>
                    <a:pt x="4191" y="2143"/>
                    <a:pt x="4002" y="2143"/>
                  </a:cubicBezTo>
                  <a:cubicBezTo>
                    <a:pt x="3781" y="2143"/>
                    <a:pt x="3624" y="1985"/>
                    <a:pt x="3624" y="1764"/>
                  </a:cubicBezTo>
                  <a:lnTo>
                    <a:pt x="362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2" name="Google Shape;9812;p88"/>
            <p:cNvSpPr/>
            <p:nvPr/>
          </p:nvSpPr>
          <p:spPr>
            <a:xfrm>
              <a:off x="-18645175" y="3424975"/>
              <a:ext cx="141800" cy="159900"/>
            </a:xfrm>
            <a:custGeom>
              <a:avLst/>
              <a:gdLst/>
              <a:ahLst/>
              <a:cxnLst/>
              <a:rect l="l" t="t" r="r" b="b"/>
              <a:pathLst>
                <a:path w="5672" h="6396" extrusionOk="0">
                  <a:moveTo>
                    <a:pt x="347" y="0"/>
                  </a:moveTo>
                  <a:cubicBezTo>
                    <a:pt x="158" y="0"/>
                    <a:pt x="1" y="158"/>
                    <a:pt x="1" y="347"/>
                  </a:cubicBezTo>
                  <a:lnTo>
                    <a:pt x="1" y="2489"/>
                  </a:lnTo>
                  <a:cubicBezTo>
                    <a:pt x="1" y="4600"/>
                    <a:pt x="1733" y="6396"/>
                    <a:pt x="3907" y="6396"/>
                  </a:cubicBezTo>
                  <a:lnTo>
                    <a:pt x="4254" y="6396"/>
                  </a:lnTo>
                  <a:cubicBezTo>
                    <a:pt x="5041" y="6396"/>
                    <a:pt x="5671" y="5766"/>
                    <a:pt x="5671" y="4978"/>
                  </a:cubicBezTo>
                  <a:cubicBezTo>
                    <a:pt x="5671" y="4190"/>
                    <a:pt x="5041" y="3560"/>
                    <a:pt x="4254" y="3560"/>
                  </a:cubicBezTo>
                  <a:lnTo>
                    <a:pt x="3183" y="3560"/>
                  </a:lnTo>
                  <a:cubicBezTo>
                    <a:pt x="2584" y="3560"/>
                    <a:pt x="2111" y="3088"/>
                    <a:pt x="2111" y="2489"/>
                  </a:cubicBezTo>
                  <a:lnTo>
                    <a:pt x="2111" y="1764"/>
                  </a:lnTo>
                  <a:cubicBezTo>
                    <a:pt x="2111" y="788"/>
                    <a:pt x="1324"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3" name="Google Shape;9813;p88"/>
            <p:cNvSpPr/>
            <p:nvPr/>
          </p:nvSpPr>
          <p:spPr>
            <a:xfrm>
              <a:off x="-18466375" y="3334200"/>
              <a:ext cx="54350" cy="71100"/>
            </a:xfrm>
            <a:custGeom>
              <a:avLst/>
              <a:gdLst/>
              <a:ahLst/>
              <a:cxnLst/>
              <a:rect l="l" t="t" r="r" b="b"/>
              <a:pathLst>
                <a:path w="2174" h="2844" extrusionOk="0">
                  <a:moveTo>
                    <a:pt x="1449" y="0"/>
                  </a:moveTo>
                  <a:cubicBezTo>
                    <a:pt x="1371" y="0"/>
                    <a:pt x="1292" y="24"/>
                    <a:pt x="1229" y="71"/>
                  </a:cubicBezTo>
                  <a:cubicBezTo>
                    <a:pt x="1197" y="103"/>
                    <a:pt x="0" y="953"/>
                    <a:pt x="0" y="2150"/>
                  </a:cubicBezTo>
                  <a:cubicBezTo>
                    <a:pt x="0" y="2403"/>
                    <a:pt x="95" y="2623"/>
                    <a:pt x="158" y="2844"/>
                  </a:cubicBezTo>
                  <a:lnTo>
                    <a:pt x="756" y="2844"/>
                  </a:lnTo>
                  <a:cubicBezTo>
                    <a:pt x="882" y="1898"/>
                    <a:pt x="1386" y="1048"/>
                    <a:pt x="2174" y="544"/>
                  </a:cubicBezTo>
                  <a:cubicBezTo>
                    <a:pt x="1954" y="260"/>
                    <a:pt x="1701" y="71"/>
                    <a:pt x="1670" y="71"/>
                  </a:cubicBezTo>
                  <a:cubicBezTo>
                    <a:pt x="1607" y="24"/>
                    <a:pt x="1528" y="0"/>
                    <a:pt x="14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4" name="Google Shape;9814;p88"/>
            <p:cNvSpPr/>
            <p:nvPr/>
          </p:nvSpPr>
          <p:spPr>
            <a:xfrm>
              <a:off x="-18428575" y="3352500"/>
              <a:ext cx="87450" cy="82725"/>
            </a:xfrm>
            <a:custGeom>
              <a:avLst/>
              <a:gdLst/>
              <a:ahLst/>
              <a:cxnLst/>
              <a:rect l="l" t="t" r="r" b="b"/>
              <a:pathLst>
                <a:path w="3498" h="3309" extrusionOk="0">
                  <a:moveTo>
                    <a:pt x="2426" y="1"/>
                  </a:moveTo>
                  <a:cubicBezTo>
                    <a:pt x="1166" y="1"/>
                    <a:pt x="158" y="946"/>
                    <a:pt x="0" y="2112"/>
                  </a:cubicBezTo>
                  <a:lnTo>
                    <a:pt x="1009" y="2112"/>
                  </a:lnTo>
                  <a:cubicBezTo>
                    <a:pt x="1607" y="2112"/>
                    <a:pt x="2080" y="2584"/>
                    <a:pt x="2080" y="3183"/>
                  </a:cubicBezTo>
                  <a:lnTo>
                    <a:pt x="2080" y="3309"/>
                  </a:lnTo>
                  <a:cubicBezTo>
                    <a:pt x="2899" y="2899"/>
                    <a:pt x="3497" y="2049"/>
                    <a:pt x="3497" y="1072"/>
                  </a:cubicBezTo>
                  <a:lnTo>
                    <a:pt x="3497" y="347"/>
                  </a:lnTo>
                  <a:cubicBezTo>
                    <a:pt x="3497" y="158"/>
                    <a:pt x="3340" y="1"/>
                    <a:pt x="31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5" name="Google Shape;9815;p88"/>
            <p:cNvSpPr/>
            <p:nvPr/>
          </p:nvSpPr>
          <p:spPr>
            <a:xfrm>
              <a:off x="-18645175" y="3334400"/>
              <a:ext cx="70900" cy="70900"/>
            </a:xfrm>
            <a:custGeom>
              <a:avLst/>
              <a:gdLst/>
              <a:ahLst/>
              <a:cxnLst/>
              <a:rect l="l" t="t" r="r" b="b"/>
              <a:pathLst>
                <a:path w="2836" h="2836" extrusionOk="0">
                  <a:moveTo>
                    <a:pt x="1765" y="0"/>
                  </a:moveTo>
                  <a:cubicBezTo>
                    <a:pt x="788" y="0"/>
                    <a:pt x="1" y="788"/>
                    <a:pt x="1" y="1796"/>
                  </a:cubicBezTo>
                  <a:lnTo>
                    <a:pt x="1" y="2489"/>
                  </a:lnTo>
                  <a:cubicBezTo>
                    <a:pt x="1" y="2678"/>
                    <a:pt x="158" y="2836"/>
                    <a:pt x="347" y="2836"/>
                  </a:cubicBezTo>
                  <a:lnTo>
                    <a:pt x="1072" y="2836"/>
                  </a:lnTo>
                  <a:cubicBezTo>
                    <a:pt x="2048" y="2836"/>
                    <a:pt x="2836" y="2048"/>
                    <a:pt x="2836" y="1071"/>
                  </a:cubicBezTo>
                  <a:lnTo>
                    <a:pt x="2836" y="347"/>
                  </a:lnTo>
                  <a:cubicBezTo>
                    <a:pt x="2836" y="158"/>
                    <a:pt x="2679" y="0"/>
                    <a:pt x="24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16" name="Google Shape;9816;p88"/>
          <p:cNvGrpSpPr/>
          <p:nvPr/>
        </p:nvGrpSpPr>
        <p:grpSpPr>
          <a:xfrm>
            <a:off x="4633429" y="2242989"/>
            <a:ext cx="452798" cy="450507"/>
            <a:chOff x="-18645175" y="3708500"/>
            <a:chExt cx="306400" cy="304850"/>
          </a:xfrm>
          <a:solidFill>
            <a:srgbClr val="00B050"/>
          </a:solidFill>
        </p:grpSpPr>
        <p:sp>
          <p:nvSpPr>
            <p:cNvPr id="9817" name="Google Shape;9817;p88"/>
            <p:cNvSpPr/>
            <p:nvPr/>
          </p:nvSpPr>
          <p:spPr>
            <a:xfrm>
              <a:off x="-18555375" y="381720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8" name="Google Shape;9818;p88"/>
            <p:cNvSpPr/>
            <p:nvPr/>
          </p:nvSpPr>
          <p:spPr>
            <a:xfrm>
              <a:off x="-18501825" y="3894000"/>
              <a:ext cx="18150" cy="16950"/>
            </a:xfrm>
            <a:custGeom>
              <a:avLst/>
              <a:gdLst/>
              <a:ahLst/>
              <a:cxnLst/>
              <a:rect l="l" t="t" r="r" b="b"/>
              <a:pathLst>
                <a:path w="726" h="678" extrusionOk="0">
                  <a:moveTo>
                    <a:pt x="351" y="0"/>
                  </a:moveTo>
                  <a:cubicBezTo>
                    <a:pt x="197" y="0"/>
                    <a:pt x="48" y="79"/>
                    <a:pt x="0" y="237"/>
                  </a:cubicBezTo>
                  <a:lnTo>
                    <a:pt x="379" y="678"/>
                  </a:lnTo>
                  <a:lnTo>
                    <a:pt x="725" y="237"/>
                  </a:lnTo>
                  <a:cubicBezTo>
                    <a:pt x="662" y="79"/>
                    <a:pt x="505" y="0"/>
                    <a:pt x="3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9" name="Google Shape;9819;p88"/>
            <p:cNvSpPr/>
            <p:nvPr/>
          </p:nvSpPr>
          <p:spPr>
            <a:xfrm>
              <a:off x="-18546725" y="3835325"/>
              <a:ext cx="108725" cy="124450"/>
            </a:xfrm>
            <a:custGeom>
              <a:avLst/>
              <a:gdLst/>
              <a:ahLst/>
              <a:cxnLst/>
              <a:rect l="l" t="t" r="r" b="b"/>
              <a:pathLst>
                <a:path w="4349" h="4978" extrusionOk="0">
                  <a:moveTo>
                    <a:pt x="2175" y="0"/>
                  </a:moveTo>
                  <a:cubicBezTo>
                    <a:pt x="1481" y="0"/>
                    <a:pt x="914" y="473"/>
                    <a:pt x="757" y="1134"/>
                  </a:cubicBezTo>
                  <a:lnTo>
                    <a:pt x="221" y="3151"/>
                  </a:lnTo>
                  <a:cubicBezTo>
                    <a:pt x="1" y="4096"/>
                    <a:pt x="725" y="4978"/>
                    <a:pt x="1639" y="4978"/>
                  </a:cubicBezTo>
                  <a:lnTo>
                    <a:pt x="1796" y="4978"/>
                  </a:lnTo>
                  <a:lnTo>
                    <a:pt x="1796" y="3686"/>
                  </a:lnTo>
                  <a:lnTo>
                    <a:pt x="1198" y="2899"/>
                  </a:lnTo>
                  <a:cubicBezTo>
                    <a:pt x="1135" y="2804"/>
                    <a:pt x="1103" y="2741"/>
                    <a:pt x="1103" y="2647"/>
                  </a:cubicBezTo>
                  <a:cubicBezTo>
                    <a:pt x="1103" y="2048"/>
                    <a:pt x="1576" y="1575"/>
                    <a:pt x="2175" y="1575"/>
                  </a:cubicBezTo>
                  <a:cubicBezTo>
                    <a:pt x="2773" y="1575"/>
                    <a:pt x="3246" y="2048"/>
                    <a:pt x="3246" y="2647"/>
                  </a:cubicBezTo>
                  <a:cubicBezTo>
                    <a:pt x="3246" y="2741"/>
                    <a:pt x="3183" y="2804"/>
                    <a:pt x="3151" y="2899"/>
                  </a:cubicBezTo>
                  <a:lnTo>
                    <a:pt x="2521" y="3686"/>
                  </a:lnTo>
                  <a:lnTo>
                    <a:pt x="2521" y="4978"/>
                  </a:lnTo>
                  <a:lnTo>
                    <a:pt x="2679" y="4978"/>
                  </a:lnTo>
                  <a:cubicBezTo>
                    <a:pt x="3624" y="4978"/>
                    <a:pt x="4348" y="4064"/>
                    <a:pt x="4096" y="3151"/>
                  </a:cubicBezTo>
                  <a:lnTo>
                    <a:pt x="3592" y="1134"/>
                  </a:lnTo>
                  <a:cubicBezTo>
                    <a:pt x="3435" y="441"/>
                    <a:pt x="2836" y="0"/>
                    <a:pt x="21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0" name="Google Shape;9820;p88"/>
            <p:cNvSpPr/>
            <p:nvPr/>
          </p:nvSpPr>
          <p:spPr>
            <a:xfrm>
              <a:off x="-18644375" y="3728200"/>
              <a:ext cx="305600" cy="285150"/>
            </a:xfrm>
            <a:custGeom>
              <a:avLst/>
              <a:gdLst/>
              <a:ahLst/>
              <a:cxnLst/>
              <a:rect l="l" t="t" r="r" b="b"/>
              <a:pathLst>
                <a:path w="12224" h="11406" extrusionOk="0">
                  <a:moveTo>
                    <a:pt x="8128" y="2836"/>
                  </a:moveTo>
                  <a:cubicBezTo>
                    <a:pt x="8695" y="2836"/>
                    <a:pt x="9168" y="3309"/>
                    <a:pt x="9168" y="3907"/>
                  </a:cubicBezTo>
                  <a:cubicBezTo>
                    <a:pt x="9257" y="4501"/>
                    <a:pt x="8814" y="4984"/>
                    <a:pt x="8182" y="4984"/>
                  </a:cubicBezTo>
                  <a:cubicBezTo>
                    <a:pt x="8143" y="4984"/>
                    <a:pt x="8105" y="4982"/>
                    <a:pt x="8065" y="4978"/>
                  </a:cubicBezTo>
                  <a:lnTo>
                    <a:pt x="8065" y="4978"/>
                  </a:lnTo>
                  <a:cubicBezTo>
                    <a:pt x="8128" y="5041"/>
                    <a:pt x="8160" y="5136"/>
                    <a:pt x="8160" y="5199"/>
                  </a:cubicBezTo>
                  <a:lnTo>
                    <a:pt x="8664" y="7247"/>
                  </a:lnTo>
                  <a:cubicBezTo>
                    <a:pt x="9011" y="8633"/>
                    <a:pt x="7971" y="9988"/>
                    <a:pt x="6553" y="9988"/>
                  </a:cubicBezTo>
                  <a:lnTo>
                    <a:pt x="5513" y="9988"/>
                  </a:lnTo>
                  <a:cubicBezTo>
                    <a:pt x="4096" y="9988"/>
                    <a:pt x="3025" y="8633"/>
                    <a:pt x="3403" y="7247"/>
                  </a:cubicBezTo>
                  <a:lnTo>
                    <a:pt x="3907" y="5199"/>
                  </a:lnTo>
                  <a:cubicBezTo>
                    <a:pt x="3938" y="5136"/>
                    <a:pt x="3938" y="5041"/>
                    <a:pt x="3970" y="4978"/>
                  </a:cubicBezTo>
                  <a:lnTo>
                    <a:pt x="3970" y="4978"/>
                  </a:lnTo>
                  <a:cubicBezTo>
                    <a:pt x="3934" y="4982"/>
                    <a:pt x="3899" y="4983"/>
                    <a:pt x="3864" y="4983"/>
                  </a:cubicBezTo>
                  <a:cubicBezTo>
                    <a:pt x="3255" y="4983"/>
                    <a:pt x="2804" y="4473"/>
                    <a:pt x="2804" y="3907"/>
                  </a:cubicBezTo>
                  <a:cubicBezTo>
                    <a:pt x="2804" y="3309"/>
                    <a:pt x="3277" y="2836"/>
                    <a:pt x="3875" y="2836"/>
                  </a:cubicBezTo>
                  <a:cubicBezTo>
                    <a:pt x="4411" y="2836"/>
                    <a:pt x="4883" y="3277"/>
                    <a:pt x="4915" y="3844"/>
                  </a:cubicBezTo>
                  <a:cubicBezTo>
                    <a:pt x="5230" y="3624"/>
                    <a:pt x="5608" y="3561"/>
                    <a:pt x="5986" y="3561"/>
                  </a:cubicBezTo>
                  <a:cubicBezTo>
                    <a:pt x="6396" y="3561"/>
                    <a:pt x="6742" y="3687"/>
                    <a:pt x="7057" y="3844"/>
                  </a:cubicBezTo>
                  <a:cubicBezTo>
                    <a:pt x="7089" y="3277"/>
                    <a:pt x="7561" y="2836"/>
                    <a:pt x="8128" y="2836"/>
                  </a:cubicBezTo>
                  <a:close/>
                  <a:moveTo>
                    <a:pt x="4285" y="1"/>
                  </a:moveTo>
                  <a:cubicBezTo>
                    <a:pt x="2710" y="1"/>
                    <a:pt x="1449" y="946"/>
                    <a:pt x="1449" y="2143"/>
                  </a:cubicBezTo>
                  <a:lnTo>
                    <a:pt x="1449" y="2773"/>
                  </a:lnTo>
                  <a:cubicBezTo>
                    <a:pt x="1449" y="4380"/>
                    <a:pt x="945" y="5955"/>
                    <a:pt x="95" y="7310"/>
                  </a:cubicBezTo>
                  <a:cubicBezTo>
                    <a:pt x="0" y="7373"/>
                    <a:pt x="0" y="7530"/>
                    <a:pt x="32" y="7625"/>
                  </a:cubicBezTo>
                  <a:cubicBezTo>
                    <a:pt x="945" y="9893"/>
                    <a:pt x="3182" y="11405"/>
                    <a:pt x="5671" y="11405"/>
                  </a:cubicBezTo>
                  <a:lnTo>
                    <a:pt x="6553" y="11405"/>
                  </a:lnTo>
                  <a:cubicBezTo>
                    <a:pt x="9011" y="11405"/>
                    <a:pt x="11216" y="9893"/>
                    <a:pt x="12161" y="7625"/>
                  </a:cubicBezTo>
                  <a:cubicBezTo>
                    <a:pt x="12224" y="7499"/>
                    <a:pt x="12224" y="7373"/>
                    <a:pt x="12129" y="7310"/>
                  </a:cubicBezTo>
                  <a:cubicBezTo>
                    <a:pt x="11184" y="5955"/>
                    <a:pt x="10680" y="4380"/>
                    <a:pt x="10680" y="2773"/>
                  </a:cubicBezTo>
                  <a:lnTo>
                    <a:pt x="10680" y="2143"/>
                  </a:lnTo>
                  <a:cubicBezTo>
                    <a:pt x="10680" y="946"/>
                    <a:pt x="9420" y="1"/>
                    <a:pt x="7845" y="1"/>
                  </a:cubicBezTo>
                  <a:cubicBezTo>
                    <a:pt x="7183" y="1"/>
                    <a:pt x="6553" y="158"/>
                    <a:pt x="6081" y="473"/>
                  </a:cubicBezTo>
                  <a:cubicBezTo>
                    <a:pt x="5545" y="158"/>
                    <a:pt x="4915" y="1"/>
                    <a:pt x="42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1" name="Google Shape;9821;p88"/>
            <p:cNvSpPr/>
            <p:nvPr/>
          </p:nvSpPr>
          <p:spPr>
            <a:xfrm>
              <a:off x="-18448275" y="3817200"/>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36" y="694"/>
                    <a:pt x="725" y="536"/>
                    <a:pt x="725" y="347"/>
                  </a:cubicBezTo>
                  <a:cubicBezTo>
                    <a:pt x="694"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2" name="Google Shape;9822;p88"/>
            <p:cNvSpPr/>
            <p:nvPr/>
          </p:nvSpPr>
          <p:spPr>
            <a:xfrm>
              <a:off x="-18645175" y="3708500"/>
              <a:ext cx="74050" cy="91400"/>
            </a:xfrm>
            <a:custGeom>
              <a:avLst/>
              <a:gdLst/>
              <a:ahLst/>
              <a:cxnLst/>
              <a:rect l="l" t="t" r="r" b="b"/>
              <a:pathLst>
                <a:path w="2962" h="3656" extrusionOk="0">
                  <a:moveTo>
                    <a:pt x="2111" y="1"/>
                  </a:moveTo>
                  <a:cubicBezTo>
                    <a:pt x="946" y="1"/>
                    <a:pt x="1" y="946"/>
                    <a:pt x="1" y="2143"/>
                  </a:cubicBezTo>
                  <a:cubicBezTo>
                    <a:pt x="1" y="2710"/>
                    <a:pt x="221" y="3277"/>
                    <a:pt x="631" y="3656"/>
                  </a:cubicBezTo>
                  <a:lnTo>
                    <a:pt x="631" y="3498"/>
                  </a:lnTo>
                  <a:lnTo>
                    <a:pt x="631" y="2868"/>
                  </a:lnTo>
                  <a:cubicBezTo>
                    <a:pt x="631" y="1608"/>
                    <a:pt x="1576" y="600"/>
                    <a:pt x="2962" y="190"/>
                  </a:cubicBezTo>
                  <a:cubicBezTo>
                    <a:pt x="2679" y="95"/>
                    <a:pt x="2395" y="1"/>
                    <a:pt x="21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3" name="Google Shape;9823;p88"/>
            <p:cNvSpPr/>
            <p:nvPr/>
          </p:nvSpPr>
          <p:spPr>
            <a:xfrm>
              <a:off x="-18415975" y="3710075"/>
              <a:ext cx="74850" cy="92975"/>
            </a:xfrm>
            <a:custGeom>
              <a:avLst/>
              <a:gdLst/>
              <a:ahLst/>
              <a:cxnLst/>
              <a:rect l="l" t="t" r="r" b="b"/>
              <a:pathLst>
                <a:path w="2994" h="3719" extrusionOk="0">
                  <a:moveTo>
                    <a:pt x="883" y="1"/>
                  </a:moveTo>
                  <a:cubicBezTo>
                    <a:pt x="568" y="1"/>
                    <a:pt x="284" y="64"/>
                    <a:pt x="1" y="190"/>
                  </a:cubicBezTo>
                  <a:cubicBezTo>
                    <a:pt x="1292" y="568"/>
                    <a:pt x="2206" y="1608"/>
                    <a:pt x="2206" y="2836"/>
                  </a:cubicBezTo>
                  <a:lnTo>
                    <a:pt x="2206" y="3466"/>
                  </a:lnTo>
                  <a:cubicBezTo>
                    <a:pt x="2206" y="3529"/>
                    <a:pt x="2206" y="3656"/>
                    <a:pt x="2237" y="3719"/>
                  </a:cubicBezTo>
                  <a:cubicBezTo>
                    <a:pt x="2710" y="3340"/>
                    <a:pt x="2993" y="2742"/>
                    <a:pt x="2993" y="2112"/>
                  </a:cubicBezTo>
                  <a:cubicBezTo>
                    <a:pt x="2993" y="946"/>
                    <a:pt x="2048" y="1"/>
                    <a:pt x="8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4" name="Google Shape;9824;p88"/>
          <p:cNvGrpSpPr/>
          <p:nvPr/>
        </p:nvGrpSpPr>
        <p:grpSpPr>
          <a:xfrm>
            <a:off x="4631101" y="2795630"/>
            <a:ext cx="457453" cy="451763"/>
            <a:chOff x="-18647525" y="4082625"/>
            <a:chExt cx="309550" cy="305700"/>
          </a:xfrm>
          <a:solidFill>
            <a:srgbClr val="00B050"/>
          </a:solidFill>
        </p:grpSpPr>
        <p:sp>
          <p:nvSpPr>
            <p:cNvPr id="9825" name="Google Shape;9825;p88"/>
            <p:cNvSpPr/>
            <p:nvPr/>
          </p:nvSpPr>
          <p:spPr>
            <a:xfrm>
              <a:off x="-18609725" y="4082625"/>
              <a:ext cx="123675" cy="61475"/>
            </a:xfrm>
            <a:custGeom>
              <a:avLst/>
              <a:gdLst/>
              <a:ahLst/>
              <a:cxnLst/>
              <a:rect l="l" t="t" r="r" b="b"/>
              <a:pathLst>
                <a:path w="4947" h="2459" extrusionOk="0">
                  <a:moveTo>
                    <a:pt x="2473" y="1"/>
                  </a:moveTo>
                  <a:cubicBezTo>
                    <a:pt x="2387" y="1"/>
                    <a:pt x="2300" y="32"/>
                    <a:pt x="2237" y="95"/>
                  </a:cubicBezTo>
                  <a:cubicBezTo>
                    <a:pt x="2206" y="127"/>
                    <a:pt x="1576" y="694"/>
                    <a:pt x="1450" y="1481"/>
                  </a:cubicBezTo>
                  <a:cubicBezTo>
                    <a:pt x="1324" y="1418"/>
                    <a:pt x="1166" y="1418"/>
                    <a:pt x="1071" y="1418"/>
                  </a:cubicBezTo>
                  <a:lnTo>
                    <a:pt x="347" y="1418"/>
                  </a:lnTo>
                  <a:cubicBezTo>
                    <a:pt x="158" y="1418"/>
                    <a:pt x="0" y="1576"/>
                    <a:pt x="0" y="1797"/>
                  </a:cubicBezTo>
                  <a:cubicBezTo>
                    <a:pt x="0" y="2017"/>
                    <a:pt x="32" y="2206"/>
                    <a:pt x="126" y="2427"/>
                  </a:cubicBezTo>
                  <a:cubicBezTo>
                    <a:pt x="1008" y="2175"/>
                    <a:pt x="1922" y="2175"/>
                    <a:pt x="2489" y="2175"/>
                  </a:cubicBezTo>
                  <a:cubicBezTo>
                    <a:pt x="3277" y="2175"/>
                    <a:pt x="4096" y="2206"/>
                    <a:pt x="4852" y="2458"/>
                  </a:cubicBezTo>
                  <a:cubicBezTo>
                    <a:pt x="4915" y="2269"/>
                    <a:pt x="4947" y="2017"/>
                    <a:pt x="4947" y="1797"/>
                  </a:cubicBezTo>
                  <a:cubicBezTo>
                    <a:pt x="4947" y="1576"/>
                    <a:pt x="4789" y="1418"/>
                    <a:pt x="4600" y="1418"/>
                  </a:cubicBezTo>
                  <a:lnTo>
                    <a:pt x="3907" y="1418"/>
                  </a:lnTo>
                  <a:cubicBezTo>
                    <a:pt x="3781" y="1418"/>
                    <a:pt x="3623" y="1418"/>
                    <a:pt x="3497" y="1481"/>
                  </a:cubicBezTo>
                  <a:cubicBezTo>
                    <a:pt x="3340" y="694"/>
                    <a:pt x="2710" y="127"/>
                    <a:pt x="2710" y="95"/>
                  </a:cubicBezTo>
                  <a:cubicBezTo>
                    <a:pt x="2647" y="32"/>
                    <a:pt x="2560" y="1"/>
                    <a:pt x="24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6" name="Google Shape;9826;p88"/>
            <p:cNvSpPr/>
            <p:nvPr/>
          </p:nvSpPr>
          <p:spPr>
            <a:xfrm>
              <a:off x="-18647525" y="4155875"/>
              <a:ext cx="148075" cy="195350"/>
            </a:xfrm>
            <a:custGeom>
              <a:avLst/>
              <a:gdLst/>
              <a:ahLst/>
              <a:cxnLst/>
              <a:rect l="l" t="t" r="r" b="b"/>
              <a:pathLst>
                <a:path w="5923" h="7814" extrusionOk="0">
                  <a:moveTo>
                    <a:pt x="1859" y="2836"/>
                  </a:moveTo>
                  <a:cubicBezTo>
                    <a:pt x="2048" y="2836"/>
                    <a:pt x="2205" y="2994"/>
                    <a:pt x="2205" y="3183"/>
                  </a:cubicBezTo>
                  <a:lnTo>
                    <a:pt x="2205" y="3907"/>
                  </a:lnTo>
                  <a:cubicBezTo>
                    <a:pt x="2205" y="4096"/>
                    <a:pt x="2048" y="4254"/>
                    <a:pt x="1859" y="4254"/>
                  </a:cubicBezTo>
                  <a:cubicBezTo>
                    <a:pt x="1670" y="4254"/>
                    <a:pt x="1512" y="4096"/>
                    <a:pt x="1512" y="3907"/>
                  </a:cubicBezTo>
                  <a:lnTo>
                    <a:pt x="1512" y="3183"/>
                  </a:lnTo>
                  <a:cubicBezTo>
                    <a:pt x="1512" y="2994"/>
                    <a:pt x="1670" y="2836"/>
                    <a:pt x="1859" y="2836"/>
                  </a:cubicBezTo>
                  <a:close/>
                  <a:moveTo>
                    <a:pt x="3938" y="1"/>
                  </a:moveTo>
                  <a:cubicBezTo>
                    <a:pt x="2678" y="1"/>
                    <a:pt x="0" y="1"/>
                    <a:pt x="0" y="2836"/>
                  </a:cubicBezTo>
                  <a:cubicBezTo>
                    <a:pt x="0" y="4569"/>
                    <a:pt x="914" y="6774"/>
                    <a:pt x="2205" y="7814"/>
                  </a:cubicBezTo>
                  <a:cubicBezTo>
                    <a:pt x="2016" y="6995"/>
                    <a:pt x="1985" y="6018"/>
                    <a:pt x="2268" y="4915"/>
                  </a:cubicBezTo>
                  <a:cubicBezTo>
                    <a:pt x="2457" y="4222"/>
                    <a:pt x="2741" y="3466"/>
                    <a:pt x="3088" y="2805"/>
                  </a:cubicBezTo>
                  <a:cubicBezTo>
                    <a:pt x="2962" y="2710"/>
                    <a:pt x="2899" y="2647"/>
                    <a:pt x="2899" y="2490"/>
                  </a:cubicBezTo>
                  <a:lnTo>
                    <a:pt x="2899" y="1765"/>
                  </a:lnTo>
                  <a:cubicBezTo>
                    <a:pt x="2899" y="1576"/>
                    <a:pt x="3056" y="1418"/>
                    <a:pt x="3245" y="1418"/>
                  </a:cubicBezTo>
                  <a:cubicBezTo>
                    <a:pt x="3434" y="1418"/>
                    <a:pt x="3592" y="1576"/>
                    <a:pt x="3592" y="1765"/>
                  </a:cubicBezTo>
                  <a:lnTo>
                    <a:pt x="3592" y="1954"/>
                  </a:lnTo>
                  <a:cubicBezTo>
                    <a:pt x="3781" y="1702"/>
                    <a:pt x="4033" y="1450"/>
                    <a:pt x="4222" y="1229"/>
                  </a:cubicBezTo>
                  <a:cubicBezTo>
                    <a:pt x="4726" y="694"/>
                    <a:pt x="5324" y="347"/>
                    <a:pt x="5923" y="190"/>
                  </a:cubicBezTo>
                  <a:cubicBezTo>
                    <a:pt x="5293" y="32"/>
                    <a:pt x="4631" y="1"/>
                    <a:pt x="39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7" name="Google Shape;9827;p88"/>
            <p:cNvSpPr/>
            <p:nvPr/>
          </p:nvSpPr>
          <p:spPr>
            <a:xfrm>
              <a:off x="-18442750" y="4150575"/>
              <a:ext cx="102400" cy="100625"/>
            </a:xfrm>
            <a:custGeom>
              <a:avLst/>
              <a:gdLst/>
              <a:ahLst/>
              <a:cxnLst/>
              <a:rect l="l" t="t" r="r" b="b"/>
              <a:pathLst>
                <a:path w="4096" h="4025" extrusionOk="0">
                  <a:moveTo>
                    <a:pt x="630" y="0"/>
                  </a:moveTo>
                  <a:cubicBezTo>
                    <a:pt x="544" y="0"/>
                    <a:pt x="457" y="39"/>
                    <a:pt x="378" y="118"/>
                  </a:cubicBezTo>
                  <a:cubicBezTo>
                    <a:pt x="221" y="276"/>
                    <a:pt x="95" y="496"/>
                    <a:pt x="0" y="685"/>
                  </a:cubicBezTo>
                  <a:cubicBezTo>
                    <a:pt x="851" y="1063"/>
                    <a:pt x="1481" y="1725"/>
                    <a:pt x="1891" y="2134"/>
                  </a:cubicBezTo>
                  <a:cubicBezTo>
                    <a:pt x="2300" y="2513"/>
                    <a:pt x="2962" y="3206"/>
                    <a:pt x="3371" y="4025"/>
                  </a:cubicBezTo>
                  <a:cubicBezTo>
                    <a:pt x="3560" y="3962"/>
                    <a:pt x="3749" y="3836"/>
                    <a:pt x="3907" y="3647"/>
                  </a:cubicBezTo>
                  <a:cubicBezTo>
                    <a:pt x="4096" y="3552"/>
                    <a:pt x="4096" y="3332"/>
                    <a:pt x="3938" y="3206"/>
                  </a:cubicBezTo>
                  <a:lnTo>
                    <a:pt x="3434" y="2702"/>
                  </a:lnTo>
                  <a:cubicBezTo>
                    <a:pt x="3371" y="2607"/>
                    <a:pt x="3245" y="2544"/>
                    <a:pt x="3119" y="2450"/>
                  </a:cubicBezTo>
                  <a:cubicBezTo>
                    <a:pt x="3560" y="1788"/>
                    <a:pt x="3529" y="937"/>
                    <a:pt x="3529" y="906"/>
                  </a:cubicBezTo>
                  <a:cubicBezTo>
                    <a:pt x="3529" y="717"/>
                    <a:pt x="3371" y="591"/>
                    <a:pt x="3151" y="559"/>
                  </a:cubicBezTo>
                  <a:cubicBezTo>
                    <a:pt x="3147" y="559"/>
                    <a:pt x="3130" y="559"/>
                    <a:pt x="3103" y="559"/>
                  </a:cubicBezTo>
                  <a:cubicBezTo>
                    <a:pt x="2910" y="559"/>
                    <a:pt x="2190" y="583"/>
                    <a:pt x="1639" y="969"/>
                  </a:cubicBezTo>
                  <a:cubicBezTo>
                    <a:pt x="1544" y="843"/>
                    <a:pt x="1481" y="748"/>
                    <a:pt x="1387" y="654"/>
                  </a:cubicBezTo>
                  <a:lnTo>
                    <a:pt x="882" y="118"/>
                  </a:lnTo>
                  <a:cubicBezTo>
                    <a:pt x="804" y="39"/>
                    <a:pt x="717" y="0"/>
                    <a:pt x="6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8" name="Google Shape;9828;p88"/>
            <p:cNvSpPr/>
            <p:nvPr/>
          </p:nvSpPr>
          <p:spPr>
            <a:xfrm>
              <a:off x="-18581375" y="4176775"/>
              <a:ext cx="243400" cy="211550"/>
            </a:xfrm>
            <a:custGeom>
              <a:avLst/>
              <a:gdLst/>
              <a:ahLst/>
              <a:cxnLst/>
              <a:rect l="l" t="t" r="r" b="b"/>
              <a:pathLst>
                <a:path w="9736" h="8462" extrusionOk="0">
                  <a:moveTo>
                    <a:pt x="4191" y="1000"/>
                  </a:moveTo>
                  <a:cubicBezTo>
                    <a:pt x="4277" y="1000"/>
                    <a:pt x="4364" y="1039"/>
                    <a:pt x="4443" y="1118"/>
                  </a:cubicBezTo>
                  <a:cubicBezTo>
                    <a:pt x="4600" y="1275"/>
                    <a:pt x="4600" y="1465"/>
                    <a:pt x="4443" y="1654"/>
                  </a:cubicBezTo>
                  <a:lnTo>
                    <a:pt x="3939" y="2158"/>
                  </a:lnTo>
                  <a:cubicBezTo>
                    <a:pt x="3860" y="2236"/>
                    <a:pt x="3765" y="2276"/>
                    <a:pt x="3675" y="2276"/>
                  </a:cubicBezTo>
                  <a:cubicBezTo>
                    <a:pt x="3584" y="2276"/>
                    <a:pt x="3498" y="2236"/>
                    <a:pt x="3435" y="2158"/>
                  </a:cubicBezTo>
                  <a:cubicBezTo>
                    <a:pt x="3277" y="2000"/>
                    <a:pt x="3277" y="1811"/>
                    <a:pt x="3435" y="1654"/>
                  </a:cubicBezTo>
                  <a:lnTo>
                    <a:pt x="3939" y="1118"/>
                  </a:lnTo>
                  <a:cubicBezTo>
                    <a:pt x="4017" y="1039"/>
                    <a:pt x="4104" y="1000"/>
                    <a:pt x="4191" y="1000"/>
                  </a:cubicBezTo>
                  <a:close/>
                  <a:moveTo>
                    <a:pt x="5230" y="3048"/>
                  </a:moveTo>
                  <a:cubicBezTo>
                    <a:pt x="5317" y="3048"/>
                    <a:pt x="5404" y="3087"/>
                    <a:pt x="5482" y="3166"/>
                  </a:cubicBezTo>
                  <a:cubicBezTo>
                    <a:pt x="5640" y="3323"/>
                    <a:pt x="5640" y="3512"/>
                    <a:pt x="5482" y="3701"/>
                  </a:cubicBezTo>
                  <a:lnTo>
                    <a:pt x="4978" y="4205"/>
                  </a:lnTo>
                  <a:cubicBezTo>
                    <a:pt x="4900" y="4284"/>
                    <a:pt x="4805" y="4324"/>
                    <a:pt x="4710" y="4324"/>
                  </a:cubicBezTo>
                  <a:cubicBezTo>
                    <a:pt x="4616" y="4324"/>
                    <a:pt x="4521" y="4284"/>
                    <a:pt x="4443" y="4205"/>
                  </a:cubicBezTo>
                  <a:cubicBezTo>
                    <a:pt x="4285" y="4048"/>
                    <a:pt x="4285" y="3796"/>
                    <a:pt x="4443" y="3701"/>
                  </a:cubicBezTo>
                  <a:lnTo>
                    <a:pt x="4978" y="3166"/>
                  </a:lnTo>
                  <a:cubicBezTo>
                    <a:pt x="5057" y="3087"/>
                    <a:pt x="5144" y="3048"/>
                    <a:pt x="5230" y="3048"/>
                  </a:cubicBezTo>
                  <a:close/>
                  <a:moveTo>
                    <a:pt x="2674" y="3583"/>
                  </a:moveTo>
                  <a:cubicBezTo>
                    <a:pt x="2765" y="3583"/>
                    <a:pt x="2852" y="3623"/>
                    <a:pt x="2930" y="3701"/>
                  </a:cubicBezTo>
                  <a:cubicBezTo>
                    <a:pt x="3088" y="3796"/>
                    <a:pt x="3088" y="4048"/>
                    <a:pt x="2930" y="4205"/>
                  </a:cubicBezTo>
                  <a:lnTo>
                    <a:pt x="2395" y="4710"/>
                  </a:lnTo>
                  <a:cubicBezTo>
                    <a:pt x="2316" y="4788"/>
                    <a:pt x="2229" y="4828"/>
                    <a:pt x="2143" y="4828"/>
                  </a:cubicBezTo>
                  <a:cubicBezTo>
                    <a:pt x="2056" y="4828"/>
                    <a:pt x="1970" y="4788"/>
                    <a:pt x="1891" y="4710"/>
                  </a:cubicBezTo>
                  <a:cubicBezTo>
                    <a:pt x="1733" y="4552"/>
                    <a:pt x="1733" y="4363"/>
                    <a:pt x="1891" y="4205"/>
                  </a:cubicBezTo>
                  <a:lnTo>
                    <a:pt x="2395" y="3701"/>
                  </a:lnTo>
                  <a:cubicBezTo>
                    <a:pt x="2489" y="3623"/>
                    <a:pt x="2584" y="3583"/>
                    <a:pt x="2674" y="3583"/>
                  </a:cubicBezTo>
                  <a:close/>
                  <a:moveTo>
                    <a:pt x="7207" y="4087"/>
                  </a:moveTo>
                  <a:cubicBezTo>
                    <a:pt x="7302" y="4087"/>
                    <a:pt x="7388" y="4127"/>
                    <a:pt x="7436" y="4205"/>
                  </a:cubicBezTo>
                  <a:cubicBezTo>
                    <a:pt x="7625" y="4363"/>
                    <a:pt x="7625" y="4552"/>
                    <a:pt x="7436" y="4710"/>
                  </a:cubicBezTo>
                  <a:lnTo>
                    <a:pt x="6932" y="5214"/>
                  </a:lnTo>
                  <a:cubicBezTo>
                    <a:pt x="6853" y="5292"/>
                    <a:pt x="6766" y="5332"/>
                    <a:pt x="6680" y="5332"/>
                  </a:cubicBezTo>
                  <a:cubicBezTo>
                    <a:pt x="6593" y="5332"/>
                    <a:pt x="6506" y="5292"/>
                    <a:pt x="6427" y="5214"/>
                  </a:cubicBezTo>
                  <a:cubicBezTo>
                    <a:pt x="6270" y="5056"/>
                    <a:pt x="6270" y="4867"/>
                    <a:pt x="6427" y="4710"/>
                  </a:cubicBezTo>
                  <a:lnTo>
                    <a:pt x="6932" y="4205"/>
                  </a:lnTo>
                  <a:cubicBezTo>
                    <a:pt x="7010" y="4127"/>
                    <a:pt x="7113" y="4087"/>
                    <a:pt x="7207" y="4087"/>
                  </a:cubicBezTo>
                  <a:close/>
                  <a:moveTo>
                    <a:pt x="5388" y="4875"/>
                  </a:moveTo>
                  <a:cubicBezTo>
                    <a:pt x="5474" y="4875"/>
                    <a:pt x="5561" y="4914"/>
                    <a:pt x="5640" y="4993"/>
                  </a:cubicBezTo>
                  <a:cubicBezTo>
                    <a:pt x="5797" y="5151"/>
                    <a:pt x="5797" y="5340"/>
                    <a:pt x="5640" y="5497"/>
                  </a:cubicBezTo>
                  <a:lnTo>
                    <a:pt x="5136" y="6001"/>
                  </a:lnTo>
                  <a:cubicBezTo>
                    <a:pt x="5057" y="6080"/>
                    <a:pt x="4963" y="6119"/>
                    <a:pt x="4868" y="6119"/>
                  </a:cubicBezTo>
                  <a:cubicBezTo>
                    <a:pt x="4773" y="6119"/>
                    <a:pt x="4679" y="6080"/>
                    <a:pt x="4600" y="6001"/>
                  </a:cubicBezTo>
                  <a:cubicBezTo>
                    <a:pt x="4443" y="5844"/>
                    <a:pt x="4443" y="5655"/>
                    <a:pt x="4600" y="5497"/>
                  </a:cubicBezTo>
                  <a:lnTo>
                    <a:pt x="5136" y="4993"/>
                  </a:lnTo>
                  <a:cubicBezTo>
                    <a:pt x="5215" y="4914"/>
                    <a:pt x="5301" y="4875"/>
                    <a:pt x="5388" y="4875"/>
                  </a:cubicBezTo>
                  <a:close/>
                  <a:moveTo>
                    <a:pt x="2674" y="5568"/>
                  </a:moveTo>
                  <a:cubicBezTo>
                    <a:pt x="2765" y="5568"/>
                    <a:pt x="2852" y="5607"/>
                    <a:pt x="2930" y="5686"/>
                  </a:cubicBezTo>
                  <a:cubicBezTo>
                    <a:pt x="3088" y="5844"/>
                    <a:pt x="3088" y="6064"/>
                    <a:pt x="2930" y="6222"/>
                  </a:cubicBezTo>
                  <a:lnTo>
                    <a:pt x="2395" y="6726"/>
                  </a:lnTo>
                  <a:cubicBezTo>
                    <a:pt x="2316" y="6805"/>
                    <a:pt x="2229" y="6844"/>
                    <a:pt x="2143" y="6844"/>
                  </a:cubicBezTo>
                  <a:cubicBezTo>
                    <a:pt x="2056" y="6844"/>
                    <a:pt x="1970" y="6805"/>
                    <a:pt x="1891" y="6726"/>
                  </a:cubicBezTo>
                  <a:cubicBezTo>
                    <a:pt x="1733" y="6568"/>
                    <a:pt x="1733" y="6379"/>
                    <a:pt x="1891" y="6222"/>
                  </a:cubicBezTo>
                  <a:lnTo>
                    <a:pt x="2395" y="5686"/>
                  </a:lnTo>
                  <a:cubicBezTo>
                    <a:pt x="2489" y="5607"/>
                    <a:pt x="2584" y="5568"/>
                    <a:pt x="2674" y="5568"/>
                  </a:cubicBezTo>
                  <a:close/>
                  <a:moveTo>
                    <a:pt x="4065" y="1"/>
                  </a:moveTo>
                  <a:cubicBezTo>
                    <a:pt x="3468" y="1"/>
                    <a:pt x="2828" y="244"/>
                    <a:pt x="2174" y="897"/>
                  </a:cubicBezTo>
                  <a:cubicBezTo>
                    <a:pt x="1355" y="1717"/>
                    <a:pt x="662" y="2977"/>
                    <a:pt x="347" y="4268"/>
                  </a:cubicBezTo>
                  <a:cubicBezTo>
                    <a:pt x="0" y="5781"/>
                    <a:pt x="190" y="7009"/>
                    <a:pt x="914" y="7702"/>
                  </a:cubicBezTo>
                  <a:cubicBezTo>
                    <a:pt x="1466" y="8255"/>
                    <a:pt x="2204" y="8461"/>
                    <a:pt x="2972" y="8461"/>
                  </a:cubicBezTo>
                  <a:cubicBezTo>
                    <a:pt x="3430" y="8461"/>
                    <a:pt x="3900" y="8387"/>
                    <a:pt x="4348" y="8270"/>
                  </a:cubicBezTo>
                  <a:cubicBezTo>
                    <a:pt x="5608" y="7955"/>
                    <a:pt x="6900" y="7230"/>
                    <a:pt x="7719" y="6442"/>
                  </a:cubicBezTo>
                  <a:cubicBezTo>
                    <a:pt x="9736" y="4426"/>
                    <a:pt x="7845" y="2536"/>
                    <a:pt x="6963" y="1654"/>
                  </a:cubicBezTo>
                  <a:cubicBezTo>
                    <a:pt x="6367" y="1057"/>
                    <a:pt x="5310" y="1"/>
                    <a:pt x="40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9" name="Google Shape;9829;p88"/>
          <p:cNvGrpSpPr/>
          <p:nvPr/>
        </p:nvGrpSpPr>
        <p:grpSpPr>
          <a:xfrm>
            <a:off x="7441485" y="1689592"/>
            <a:ext cx="395755" cy="449288"/>
            <a:chOff x="-16775350" y="3309200"/>
            <a:chExt cx="267800" cy="304025"/>
          </a:xfrm>
          <a:solidFill>
            <a:srgbClr val="00B050"/>
          </a:solidFill>
        </p:grpSpPr>
        <p:sp>
          <p:nvSpPr>
            <p:cNvPr id="9830" name="Google Shape;9830;p88"/>
            <p:cNvSpPr/>
            <p:nvPr/>
          </p:nvSpPr>
          <p:spPr>
            <a:xfrm>
              <a:off x="-16775350" y="3309200"/>
              <a:ext cx="267800" cy="160675"/>
            </a:xfrm>
            <a:custGeom>
              <a:avLst/>
              <a:gdLst/>
              <a:ahLst/>
              <a:cxnLst/>
              <a:rect l="l" t="t" r="r" b="b"/>
              <a:pathLst>
                <a:path w="10712" h="6427" extrusionOk="0">
                  <a:moveTo>
                    <a:pt x="4978" y="1418"/>
                  </a:moveTo>
                  <a:cubicBezTo>
                    <a:pt x="5388" y="1418"/>
                    <a:pt x="5703" y="1733"/>
                    <a:pt x="5703" y="2111"/>
                  </a:cubicBezTo>
                  <a:cubicBezTo>
                    <a:pt x="5703" y="2520"/>
                    <a:pt x="5388" y="2835"/>
                    <a:pt x="4978" y="2835"/>
                  </a:cubicBezTo>
                  <a:cubicBezTo>
                    <a:pt x="4600" y="2835"/>
                    <a:pt x="4285" y="2520"/>
                    <a:pt x="4285" y="2111"/>
                  </a:cubicBezTo>
                  <a:cubicBezTo>
                    <a:pt x="4285" y="1733"/>
                    <a:pt x="4600" y="1418"/>
                    <a:pt x="4978" y="1418"/>
                  </a:cubicBezTo>
                  <a:close/>
                  <a:moveTo>
                    <a:pt x="3182" y="2867"/>
                  </a:moveTo>
                  <a:cubicBezTo>
                    <a:pt x="3781" y="2867"/>
                    <a:pt x="4254" y="3340"/>
                    <a:pt x="4254" y="3938"/>
                  </a:cubicBezTo>
                  <a:cubicBezTo>
                    <a:pt x="4285" y="4505"/>
                    <a:pt x="3781" y="5009"/>
                    <a:pt x="3182" y="5009"/>
                  </a:cubicBezTo>
                  <a:cubicBezTo>
                    <a:pt x="2584" y="5009"/>
                    <a:pt x="2111" y="4537"/>
                    <a:pt x="2111" y="3938"/>
                  </a:cubicBezTo>
                  <a:cubicBezTo>
                    <a:pt x="2111" y="3340"/>
                    <a:pt x="2584" y="2867"/>
                    <a:pt x="3182" y="2867"/>
                  </a:cubicBezTo>
                  <a:close/>
                  <a:moveTo>
                    <a:pt x="5356" y="0"/>
                  </a:moveTo>
                  <a:cubicBezTo>
                    <a:pt x="2395" y="0"/>
                    <a:pt x="0" y="2394"/>
                    <a:pt x="0" y="5356"/>
                  </a:cubicBezTo>
                  <a:cubicBezTo>
                    <a:pt x="0" y="5954"/>
                    <a:pt x="473" y="6427"/>
                    <a:pt x="1040" y="6427"/>
                  </a:cubicBezTo>
                  <a:lnTo>
                    <a:pt x="9609" y="6427"/>
                  </a:lnTo>
                  <a:cubicBezTo>
                    <a:pt x="10208" y="6427"/>
                    <a:pt x="10681" y="5954"/>
                    <a:pt x="10681" y="5356"/>
                  </a:cubicBezTo>
                  <a:cubicBezTo>
                    <a:pt x="10712" y="2394"/>
                    <a:pt x="8286" y="0"/>
                    <a:pt x="53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1" name="Google Shape;9831;p88"/>
            <p:cNvSpPr/>
            <p:nvPr/>
          </p:nvSpPr>
          <p:spPr>
            <a:xfrm>
              <a:off x="-16704475" y="3398975"/>
              <a:ext cx="17350" cy="17350"/>
            </a:xfrm>
            <a:custGeom>
              <a:avLst/>
              <a:gdLst/>
              <a:ahLst/>
              <a:cxnLst/>
              <a:rect l="l" t="t" r="r" b="b"/>
              <a:pathLst>
                <a:path w="694" h="694" extrusionOk="0">
                  <a:moveTo>
                    <a:pt x="347" y="1"/>
                  </a:moveTo>
                  <a:cubicBezTo>
                    <a:pt x="158" y="1"/>
                    <a:pt x="1" y="127"/>
                    <a:pt x="1" y="347"/>
                  </a:cubicBezTo>
                  <a:cubicBezTo>
                    <a:pt x="1" y="536"/>
                    <a:pt x="158" y="694"/>
                    <a:pt x="347" y="694"/>
                  </a:cubicBezTo>
                  <a:cubicBezTo>
                    <a:pt x="536" y="694"/>
                    <a:pt x="694" y="536"/>
                    <a:pt x="694" y="347"/>
                  </a:cubicBezTo>
                  <a:cubicBezTo>
                    <a:pt x="694" y="127"/>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2" name="Google Shape;9832;p88"/>
            <p:cNvSpPr/>
            <p:nvPr/>
          </p:nvSpPr>
          <p:spPr>
            <a:xfrm>
              <a:off x="-16707625" y="3487200"/>
              <a:ext cx="129200" cy="126025"/>
            </a:xfrm>
            <a:custGeom>
              <a:avLst/>
              <a:gdLst/>
              <a:ahLst/>
              <a:cxnLst/>
              <a:rect l="l" t="t" r="r" b="b"/>
              <a:pathLst>
                <a:path w="5168" h="5041" extrusionOk="0">
                  <a:moveTo>
                    <a:pt x="1135" y="0"/>
                  </a:moveTo>
                  <a:cubicBezTo>
                    <a:pt x="1072" y="725"/>
                    <a:pt x="914" y="1449"/>
                    <a:pt x="631" y="2079"/>
                  </a:cubicBezTo>
                  <a:cubicBezTo>
                    <a:pt x="1" y="3592"/>
                    <a:pt x="1103" y="5041"/>
                    <a:pt x="2584" y="5041"/>
                  </a:cubicBezTo>
                  <a:cubicBezTo>
                    <a:pt x="3939" y="5041"/>
                    <a:pt x="5168" y="3875"/>
                    <a:pt x="4632" y="2237"/>
                  </a:cubicBezTo>
                  <a:cubicBezTo>
                    <a:pt x="4411" y="1449"/>
                    <a:pt x="4222" y="725"/>
                    <a:pt x="40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33" name="Google Shape;9833;p88"/>
          <p:cNvGrpSpPr/>
          <p:nvPr/>
        </p:nvGrpSpPr>
        <p:grpSpPr>
          <a:xfrm>
            <a:off x="7441485" y="2241827"/>
            <a:ext cx="395755" cy="452835"/>
            <a:chOff x="-16775350" y="3683300"/>
            <a:chExt cx="267800" cy="306425"/>
          </a:xfrm>
          <a:solidFill>
            <a:srgbClr val="00B050"/>
          </a:solidFill>
        </p:grpSpPr>
        <p:sp>
          <p:nvSpPr>
            <p:cNvPr id="9834" name="Google Shape;9834;p88"/>
            <p:cNvSpPr/>
            <p:nvPr/>
          </p:nvSpPr>
          <p:spPr>
            <a:xfrm>
              <a:off x="-16775350" y="3683300"/>
              <a:ext cx="267800" cy="306425"/>
            </a:xfrm>
            <a:custGeom>
              <a:avLst/>
              <a:gdLst/>
              <a:ahLst/>
              <a:cxnLst/>
              <a:rect l="l" t="t" r="r" b="b"/>
              <a:pathLst>
                <a:path w="10712" h="12257" extrusionOk="0">
                  <a:moveTo>
                    <a:pt x="5356" y="1"/>
                  </a:moveTo>
                  <a:cubicBezTo>
                    <a:pt x="2395" y="1"/>
                    <a:pt x="0" y="2395"/>
                    <a:pt x="0" y="5357"/>
                  </a:cubicBezTo>
                  <a:lnTo>
                    <a:pt x="0" y="11847"/>
                  </a:lnTo>
                  <a:cubicBezTo>
                    <a:pt x="0" y="12036"/>
                    <a:pt x="158" y="12193"/>
                    <a:pt x="347" y="12193"/>
                  </a:cubicBezTo>
                  <a:lnTo>
                    <a:pt x="1418" y="12193"/>
                  </a:lnTo>
                  <a:lnTo>
                    <a:pt x="1418" y="11153"/>
                  </a:lnTo>
                  <a:cubicBezTo>
                    <a:pt x="1418" y="10303"/>
                    <a:pt x="1702" y="9578"/>
                    <a:pt x="2206" y="8917"/>
                  </a:cubicBezTo>
                  <a:lnTo>
                    <a:pt x="2741" y="8224"/>
                  </a:lnTo>
                  <a:lnTo>
                    <a:pt x="2017" y="7121"/>
                  </a:lnTo>
                  <a:cubicBezTo>
                    <a:pt x="1607" y="6522"/>
                    <a:pt x="1418" y="5829"/>
                    <a:pt x="1418" y="5136"/>
                  </a:cubicBezTo>
                  <a:cubicBezTo>
                    <a:pt x="1418" y="4128"/>
                    <a:pt x="2080" y="3183"/>
                    <a:pt x="3025" y="2994"/>
                  </a:cubicBezTo>
                  <a:cubicBezTo>
                    <a:pt x="3197" y="2953"/>
                    <a:pt x="3371" y="2933"/>
                    <a:pt x="3544" y="2933"/>
                  </a:cubicBezTo>
                  <a:cubicBezTo>
                    <a:pt x="4034" y="2933"/>
                    <a:pt x="4511" y="3092"/>
                    <a:pt x="4884" y="3372"/>
                  </a:cubicBezTo>
                  <a:cubicBezTo>
                    <a:pt x="5041" y="3529"/>
                    <a:pt x="5199" y="3687"/>
                    <a:pt x="5293" y="3844"/>
                  </a:cubicBezTo>
                  <a:cubicBezTo>
                    <a:pt x="5388" y="3687"/>
                    <a:pt x="5514" y="3561"/>
                    <a:pt x="5671" y="3466"/>
                  </a:cubicBezTo>
                  <a:cubicBezTo>
                    <a:pt x="6052" y="3086"/>
                    <a:pt x="6649" y="2896"/>
                    <a:pt x="7187" y="2896"/>
                  </a:cubicBezTo>
                  <a:cubicBezTo>
                    <a:pt x="7228" y="2896"/>
                    <a:pt x="7269" y="2897"/>
                    <a:pt x="7310" y="2899"/>
                  </a:cubicBezTo>
                  <a:cubicBezTo>
                    <a:pt x="8412" y="3025"/>
                    <a:pt x="9263" y="4002"/>
                    <a:pt x="9263" y="5136"/>
                  </a:cubicBezTo>
                  <a:cubicBezTo>
                    <a:pt x="9263" y="5735"/>
                    <a:pt x="9137" y="6302"/>
                    <a:pt x="8885" y="6837"/>
                  </a:cubicBezTo>
                  <a:cubicBezTo>
                    <a:pt x="8664" y="7404"/>
                    <a:pt x="8349" y="7877"/>
                    <a:pt x="7940" y="8255"/>
                  </a:cubicBezTo>
                  <a:cubicBezTo>
                    <a:pt x="8349" y="8665"/>
                    <a:pt x="8664" y="9137"/>
                    <a:pt x="8885" y="9673"/>
                  </a:cubicBezTo>
                  <a:cubicBezTo>
                    <a:pt x="9137" y="10240"/>
                    <a:pt x="9263" y="10775"/>
                    <a:pt x="9263" y="11374"/>
                  </a:cubicBezTo>
                  <a:lnTo>
                    <a:pt x="9263" y="12256"/>
                  </a:lnTo>
                  <a:lnTo>
                    <a:pt x="10302" y="12256"/>
                  </a:lnTo>
                  <a:cubicBezTo>
                    <a:pt x="10523" y="12256"/>
                    <a:pt x="10681" y="12099"/>
                    <a:pt x="10681" y="11878"/>
                  </a:cubicBezTo>
                  <a:lnTo>
                    <a:pt x="10681" y="5420"/>
                  </a:lnTo>
                  <a:cubicBezTo>
                    <a:pt x="10712" y="2395"/>
                    <a:pt x="8286" y="1"/>
                    <a:pt x="53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5" name="Google Shape;9835;p88"/>
            <p:cNvSpPr/>
            <p:nvPr/>
          </p:nvSpPr>
          <p:spPr>
            <a:xfrm>
              <a:off x="-16648550" y="3847925"/>
              <a:ext cx="13425" cy="21275"/>
            </a:xfrm>
            <a:custGeom>
              <a:avLst/>
              <a:gdLst/>
              <a:ahLst/>
              <a:cxnLst/>
              <a:rect l="l" t="t" r="r" b="b"/>
              <a:pathLst>
                <a:path w="537" h="851" extrusionOk="0">
                  <a:moveTo>
                    <a:pt x="284" y="0"/>
                  </a:moveTo>
                  <a:lnTo>
                    <a:pt x="1" y="252"/>
                  </a:lnTo>
                  <a:lnTo>
                    <a:pt x="284" y="851"/>
                  </a:lnTo>
                  <a:lnTo>
                    <a:pt x="536" y="252"/>
                  </a:lnTo>
                  <a:lnTo>
                    <a:pt x="28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6" name="Google Shape;9836;p88"/>
            <p:cNvSpPr/>
            <p:nvPr/>
          </p:nvSpPr>
          <p:spPr>
            <a:xfrm>
              <a:off x="-16722575" y="3771400"/>
              <a:ext cx="161475" cy="215950"/>
            </a:xfrm>
            <a:custGeom>
              <a:avLst/>
              <a:gdLst/>
              <a:ahLst/>
              <a:cxnLst/>
              <a:rect l="l" t="t" r="r" b="b"/>
              <a:pathLst>
                <a:path w="6459" h="8638" extrusionOk="0">
                  <a:moveTo>
                    <a:pt x="1827" y="1486"/>
                  </a:moveTo>
                  <a:cubicBezTo>
                    <a:pt x="2017" y="1486"/>
                    <a:pt x="2174" y="1644"/>
                    <a:pt x="2174" y="1833"/>
                  </a:cubicBezTo>
                  <a:cubicBezTo>
                    <a:pt x="2174" y="2022"/>
                    <a:pt x="2017" y="2179"/>
                    <a:pt x="1827" y="2179"/>
                  </a:cubicBezTo>
                  <a:cubicBezTo>
                    <a:pt x="1607" y="2179"/>
                    <a:pt x="1449" y="2022"/>
                    <a:pt x="1449" y="1833"/>
                  </a:cubicBezTo>
                  <a:cubicBezTo>
                    <a:pt x="1449" y="1644"/>
                    <a:pt x="1607" y="1486"/>
                    <a:pt x="1827" y="1486"/>
                  </a:cubicBezTo>
                  <a:close/>
                  <a:moveTo>
                    <a:pt x="4663" y="1486"/>
                  </a:moveTo>
                  <a:cubicBezTo>
                    <a:pt x="4852" y="1486"/>
                    <a:pt x="5009" y="1644"/>
                    <a:pt x="5009" y="1833"/>
                  </a:cubicBezTo>
                  <a:cubicBezTo>
                    <a:pt x="5009" y="2022"/>
                    <a:pt x="4852" y="2179"/>
                    <a:pt x="4663" y="2179"/>
                  </a:cubicBezTo>
                  <a:cubicBezTo>
                    <a:pt x="4442" y="2179"/>
                    <a:pt x="4285" y="2022"/>
                    <a:pt x="4285" y="1833"/>
                  </a:cubicBezTo>
                  <a:cubicBezTo>
                    <a:pt x="4285" y="1644"/>
                    <a:pt x="4442" y="1486"/>
                    <a:pt x="4663" y="1486"/>
                  </a:cubicBezTo>
                  <a:close/>
                  <a:moveTo>
                    <a:pt x="3257" y="2219"/>
                  </a:moveTo>
                  <a:cubicBezTo>
                    <a:pt x="3348" y="2219"/>
                    <a:pt x="3434" y="2258"/>
                    <a:pt x="3497" y="2337"/>
                  </a:cubicBezTo>
                  <a:lnTo>
                    <a:pt x="4222" y="3061"/>
                  </a:lnTo>
                  <a:cubicBezTo>
                    <a:pt x="4285" y="3124"/>
                    <a:pt x="4348" y="3282"/>
                    <a:pt x="4253" y="3439"/>
                  </a:cubicBezTo>
                  <a:lnTo>
                    <a:pt x="3560" y="4857"/>
                  </a:lnTo>
                  <a:cubicBezTo>
                    <a:pt x="3466" y="4983"/>
                    <a:pt x="3340" y="5046"/>
                    <a:pt x="3245" y="5046"/>
                  </a:cubicBezTo>
                  <a:cubicBezTo>
                    <a:pt x="3119" y="5046"/>
                    <a:pt x="2962" y="4983"/>
                    <a:pt x="2930" y="4857"/>
                  </a:cubicBezTo>
                  <a:lnTo>
                    <a:pt x="2206" y="3439"/>
                  </a:lnTo>
                  <a:cubicBezTo>
                    <a:pt x="2143" y="3313"/>
                    <a:pt x="2174" y="3124"/>
                    <a:pt x="2300" y="3061"/>
                  </a:cubicBezTo>
                  <a:lnTo>
                    <a:pt x="2993" y="2337"/>
                  </a:lnTo>
                  <a:cubicBezTo>
                    <a:pt x="3072" y="2258"/>
                    <a:pt x="3166" y="2219"/>
                    <a:pt x="3257" y="2219"/>
                  </a:cubicBezTo>
                  <a:close/>
                  <a:moveTo>
                    <a:pt x="5044" y="1"/>
                  </a:moveTo>
                  <a:cubicBezTo>
                    <a:pt x="4682" y="1"/>
                    <a:pt x="4348" y="125"/>
                    <a:pt x="4064" y="352"/>
                  </a:cubicBezTo>
                  <a:cubicBezTo>
                    <a:pt x="3749" y="635"/>
                    <a:pt x="3592" y="1045"/>
                    <a:pt x="3592" y="1423"/>
                  </a:cubicBezTo>
                  <a:cubicBezTo>
                    <a:pt x="3592" y="1612"/>
                    <a:pt x="3434" y="1770"/>
                    <a:pt x="3245" y="1770"/>
                  </a:cubicBezTo>
                  <a:cubicBezTo>
                    <a:pt x="3025" y="1770"/>
                    <a:pt x="2867" y="1612"/>
                    <a:pt x="2867" y="1423"/>
                  </a:cubicBezTo>
                  <a:cubicBezTo>
                    <a:pt x="2867" y="982"/>
                    <a:pt x="2678" y="604"/>
                    <a:pt x="2332" y="320"/>
                  </a:cubicBezTo>
                  <a:cubicBezTo>
                    <a:pt x="2072" y="108"/>
                    <a:pt x="1759" y="1"/>
                    <a:pt x="1419" y="1"/>
                  </a:cubicBezTo>
                  <a:cubicBezTo>
                    <a:pt x="1306" y="1"/>
                    <a:pt x="1190" y="13"/>
                    <a:pt x="1071" y="37"/>
                  </a:cubicBezTo>
                  <a:cubicBezTo>
                    <a:pt x="410" y="194"/>
                    <a:pt x="0" y="887"/>
                    <a:pt x="0" y="1549"/>
                  </a:cubicBezTo>
                  <a:cubicBezTo>
                    <a:pt x="0" y="2085"/>
                    <a:pt x="158" y="2652"/>
                    <a:pt x="473" y="3124"/>
                  </a:cubicBezTo>
                  <a:lnTo>
                    <a:pt x="1386" y="4448"/>
                  </a:lnTo>
                  <a:cubicBezTo>
                    <a:pt x="1449" y="4574"/>
                    <a:pt x="1449" y="4763"/>
                    <a:pt x="1386" y="4889"/>
                  </a:cubicBezTo>
                  <a:lnTo>
                    <a:pt x="662" y="5802"/>
                  </a:lnTo>
                  <a:cubicBezTo>
                    <a:pt x="284" y="6275"/>
                    <a:pt x="32" y="6905"/>
                    <a:pt x="32" y="7566"/>
                  </a:cubicBezTo>
                  <a:lnTo>
                    <a:pt x="32" y="8638"/>
                  </a:lnTo>
                  <a:lnTo>
                    <a:pt x="6459" y="8638"/>
                  </a:lnTo>
                  <a:lnTo>
                    <a:pt x="6459" y="7756"/>
                  </a:lnTo>
                  <a:cubicBezTo>
                    <a:pt x="6459" y="7283"/>
                    <a:pt x="6396" y="6779"/>
                    <a:pt x="6175" y="6338"/>
                  </a:cubicBezTo>
                  <a:cubicBezTo>
                    <a:pt x="5860" y="5708"/>
                    <a:pt x="5545" y="5424"/>
                    <a:pt x="5136" y="4920"/>
                  </a:cubicBezTo>
                  <a:cubicBezTo>
                    <a:pt x="4978" y="4794"/>
                    <a:pt x="4978" y="4574"/>
                    <a:pt x="5136" y="4416"/>
                  </a:cubicBezTo>
                  <a:cubicBezTo>
                    <a:pt x="5608" y="3943"/>
                    <a:pt x="5860" y="3691"/>
                    <a:pt x="6144" y="2967"/>
                  </a:cubicBezTo>
                  <a:cubicBezTo>
                    <a:pt x="6333" y="2526"/>
                    <a:pt x="6427" y="2022"/>
                    <a:pt x="6427" y="1549"/>
                  </a:cubicBezTo>
                  <a:cubicBezTo>
                    <a:pt x="6427" y="793"/>
                    <a:pt x="5860" y="100"/>
                    <a:pt x="5167" y="5"/>
                  </a:cubicBezTo>
                  <a:cubicBezTo>
                    <a:pt x="5126" y="2"/>
                    <a:pt x="5085" y="1"/>
                    <a:pt x="50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37" name="Google Shape;9837;p88"/>
          <p:cNvGrpSpPr/>
          <p:nvPr/>
        </p:nvGrpSpPr>
        <p:grpSpPr>
          <a:xfrm>
            <a:off x="7413536" y="2796870"/>
            <a:ext cx="451653" cy="449288"/>
            <a:chOff x="-16794250" y="4058225"/>
            <a:chExt cx="305625" cy="304025"/>
          </a:xfrm>
          <a:solidFill>
            <a:srgbClr val="00B050"/>
          </a:solidFill>
        </p:grpSpPr>
        <p:sp>
          <p:nvSpPr>
            <p:cNvPr id="9838" name="Google Shape;9838;p88"/>
            <p:cNvSpPr/>
            <p:nvPr/>
          </p:nvSpPr>
          <p:spPr>
            <a:xfrm>
              <a:off x="-16793475" y="4309475"/>
              <a:ext cx="70925" cy="17350"/>
            </a:xfrm>
            <a:custGeom>
              <a:avLst/>
              <a:gdLst/>
              <a:ahLst/>
              <a:cxnLst/>
              <a:rect l="l" t="t" r="r" b="b"/>
              <a:pathLst>
                <a:path w="2837" h="694" extrusionOk="0">
                  <a:moveTo>
                    <a:pt x="347" y="0"/>
                  </a:moveTo>
                  <a:cubicBezTo>
                    <a:pt x="158" y="0"/>
                    <a:pt x="1" y="158"/>
                    <a:pt x="1" y="347"/>
                  </a:cubicBezTo>
                  <a:cubicBezTo>
                    <a:pt x="1" y="536"/>
                    <a:pt x="158" y="693"/>
                    <a:pt x="347" y="693"/>
                  </a:cubicBezTo>
                  <a:lnTo>
                    <a:pt x="2490" y="693"/>
                  </a:lnTo>
                  <a:cubicBezTo>
                    <a:pt x="2679" y="693"/>
                    <a:pt x="2836" y="536"/>
                    <a:pt x="2836" y="347"/>
                  </a:cubicBezTo>
                  <a:cubicBezTo>
                    <a:pt x="2836" y="158"/>
                    <a:pt x="2679" y="0"/>
                    <a:pt x="249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9" name="Google Shape;9839;p88"/>
            <p:cNvSpPr/>
            <p:nvPr/>
          </p:nvSpPr>
          <p:spPr>
            <a:xfrm>
              <a:off x="-16758025" y="4344900"/>
              <a:ext cx="89800" cy="17350"/>
            </a:xfrm>
            <a:custGeom>
              <a:avLst/>
              <a:gdLst/>
              <a:ahLst/>
              <a:cxnLst/>
              <a:rect l="l" t="t" r="r" b="b"/>
              <a:pathLst>
                <a:path w="3592" h="694" extrusionOk="0">
                  <a:moveTo>
                    <a:pt x="347" y="1"/>
                  </a:moveTo>
                  <a:cubicBezTo>
                    <a:pt x="158" y="1"/>
                    <a:pt x="0" y="158"/>
                    <a:pt x="0" y="347"/>
                  </a:cubicBezTo>
                  <a:cubicBezTo>
                    <a:pt x="0" y="536"/>
                    <a:pt x="158" y="694"/>
                    <a:pt x="347" y="694"/>
                  </a:cubicBezTo>
                  <a:lnTo>
                    <a:pt x="3245" y="694"/>
                  </a:lnTo>
                  <a:cubicBezTo>
                    <a:pt x="3435" y="694"/>
                    <a:pt x="3592" y="536"/>
                    <a:pt x="3592" y="347"/>
                  </a:cubicBezTo>
                  <a:cubicBezTo>
                    <a:pt x="3592" y="158"/>
                    <a:pt x="3435" y="1"/>
                    <a:pt x="32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0" name="Google Shape;9840;p88"/>
            <p:cNvSpPr/>
            <p:nvPr/>
          </p:nvSpPr>
          <p:spPr>
            <a:xfrm>
              <a:off x="-16615475" y="4344900"/>
              <a:ext cx="89825" cy="17350"/>
            </a:xfrm>
            <a:custGeom>
              <a:avLst/>
              <a:gdLst/>
              <a:ahLst/>
              <a:cxnLst/>
              <a:rect l="l" t="t" r="r" b="b"/>
              <a:pathLst>
                <a:path w="3593" h="694" extrusionOk="0">
                  <a:moveTo>
                    <a:pt x="379" y="1"/>
                  </a:moveTo>
                  <a:cubicBezTo>
                    <a:pt x="158" y="1"/>
                    <a:pt x="1" y="158"/>
                    <a:pt x="1" y="347"/>
                  </a:cubicBezTo>
                  <a:cubicBezTo>
                    <a:pt x="1" y="536"/>
                    <a:pt x="158" y="694"/>
                    <a:pt x="379" y="694"/>
                  </a:cubicBezTo>
                  <a:lnTo>
                    <a:pt x="3246" y="694"/>
                  </a:lnTo>
                  <a:cubicBezTo>
                    <a:pt x="3435" y="694"/>
                    <a:pt x="3592" y="536"/>
                    <a:pt x="3592" y="347"/>
                  </a:cubicBezTo>
                  <a:cubicBezTo>
                    <a:pt x="3592" y="158"/>
                    <a:pt x="3435" y="1"/>
                    <a:pt x="32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1" name="Google Shape;9841;p88"/>
            <p:cNvSpPr/>
            <p:nvPr/>
          </p:nvSpPr>
          <p:spPr>
            <a:xfrm>
              <a:off x="-16561900" y="4309475"/>
              <a:ext cx="71700" cy="17350"/>
            </a:xfrm>
            <a:custGeom>
              <a:avLst/>
              <a:gdLst/>
              <a:ahLst/>
              <a:cxnLst/>
              <a:rect l="l" t="t" r="r" b="b"/>
              <a:pathLst>
                <a:path w="2868" h="694" extrusionOk="0">
                  <a:moveTo>
                    <a:pt x="347" y="0"/>
                  </a:moveTo>
                  <a:cubicBezTo>
                    <a:pt x="158" y="0"/>
                    <a:pt x="0" y="158"/>
                    <a:pt x="0" y="347"/>
                  </a:cubicBezTo>
                  <a:cubicBezTo>
                    <a:pt x="0" y="536"/>
                    <a:pt x="158" y="693"/>
                    <a:pt x="347" y="693"/>
                  </a:cubicBezTo>
                  <a:lnTo>
                    <a:pt x="2521" y="693"/>
                  </a:lnTo>
                  <a:cubicBezTo>
                    <a:pt x="2710" y="693"/>
                    <a:pt x="2867" y="536"/>
                    <a:pt x="2867" y="347"/>
                  </a:cubicBezTo>
                  <a:cubicBezTo>
                    <a:pt x="2867" y="158"/>
                    <a:pt x="2710" y="0"/>
                    <a:pt x="25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2" name="Google Shape;9842;p88"/>
            <p:cNvSpPr/>
            <p:nvPr/>
          </p:nvSpPr>
          <p:spPr>
            <a:xfrm>
              <a:off x="-16704475" y="4309475"/>
              <a:ext cx="125275" cy="17350"/>
            </a:xfrm>
            <a:custGeom>
              <a:avLst/>
              <a:gdLst/>
              <a:ahLst/>
              <a:cxnLst/>
              <a:rect l="l" t="t" r="r" b="b"/>
              <a:pathLst>
                <a:path w="5011" h="694" extrusionOk="0">
                  <a:moveTo>
                    <a:pt x="347" y="0"/>
                  </a:moveTo>
                  <a:cubicBezTo>
                    <a:pt x="158" y="0"/>
                    <a:pt x="1" y="158"/>
                    <a:pt x="1" y="347"/>
                  </a:cubicBezTo>
                  <a:cubicBezTo>
                    <a:pt x="1" y="536"/>
                    <a:pt x="158" y="693"/>
                    <a:pt x="347" y="693"/>
                  </a:cubicBezTo>
                  <a:lnTo>
                    <a:pt x="4632" y="693"/>
                  </a:lnTo>
                  <a:cubicBezTo>
                    <a:pt x="4821" y="693"/>
                    <a:pt x="5010" y="536"/>
                    <a:pt x="5010" y="347"/>
                  </a:cubicBezTo>
                  <a:cubicBezTo>
                    <a:pt x="5010" y="158"/>
                    <a:pt x="4821" y="0"/>
                    <a:pt x="46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3" name="Google Shape;9843;p88"/>
            <p:cNvSpPr/>
            <p:nvPr/>
          </p:nvSpPr>
          <p:spPr>
            <a:xfrm>
              <a:off x="-16704475" y="4074750"/>
              <a:ext cx="126050" cy="165425"/>
            </a:xfrm>
            <a:custGeom>
              <a:avLst/>
              <a:gdLst/>
              <a:ahLst/>
              <a:cxnLst/>
              <a:rect l="l" t="t" r="r" b="b"/>
              <a:pathLst>
                <a:path w="5042" h="6617" extrusionOk="0">
                  <a:moveTo>
                    <a:pt x="1072" y="2931"/>
                  </a:moveTo>
                  <a:cubicBezTo>
                    <a:pt x="1261" y="2931"/>
                    <a:pt x="1419" y="3088"/>
                    <a:pt x="1419" y="3277"/>
                  </a:cubicBezTo>
                  <a:lnTo>
                    <a:pt x="1419" y="5483"/>
                  </a:lnTo>
                  <a:cubicBezTo>
                    <a:pt x="1419" y="5672"/>
                    <a:pt x="1261" y="5829"/>
                    <a:pt x="1072" y="5829"/>
                  </a:cubicBezTo>
                  <a:cubicBezTo>
                    <a:pt x="851" y="5829"/>
                    <a:pt x="694" y="5672"/>
                    <a:pt x="694" y="5483"/>
                  </a:cubicBezTo>
                  <a:lnTo>
                    <a:pt x="694" y="3277"/>
                  </a:lnTo>
                  <a:cubicBezTo>
                    <a:pt x="694" y="3088"/>
                    <a:pt x="851" y="2931"/>
                    <a:pt x="1072" y="2931"/>
                  </a:cubicBezTo>
                  <a:close/>
                  <a:moveTo>
                    <a:pt x="3939" y="2931"/>
                  </a:moveTo>
                  <a:cubicBezTo>
                    <a:pt x="4128" y="2931"/>
                    <a:pt x="4285" y="3088"/>
                    <a:pt x="4285" y="3277"/>
                  </a:cubicBezTo>
                  <a:lnTo>
                    <a:pt x="4285" y="5483"/>
                  </a:lnTo>
                  <a:cubicBezTo>
                    <a:pt x="4285" y="5672"/>
                    <a:pt x="4128" y="5829"/>
                    <a:pt x="3939" y="5829"/>
                  </a:cubicBezTo>
                  <a:cubicBezTo>
                    <a:pt x="3718" y="5829"/>
                    <a:pt x="3561" y="5672"/>
                    <a:pt x="3561" y="5483"/>
                  </a:cubicBezTo>
                  <a:lnTo>
                    <a:pt x="3561" y="3277"/>
                  </a:lnTo>
                  <a:cubicBezTo>
                    <a:pt x="3561" y="3088"/>
                    <a:pt x="3718" y="2931"/>
                    <a:pt x="3939" y="2931"/>
                  </a:cubicBezTo>
                  <a:close/>
                  <a:moveTo>
                    <a:pt x="1" y="1"/>
                  </a:moveTo>
                  <a:lnTo>
                    <a:pt x="1" y="6554"/>
                  </a:lnTo>
                  <a:cubicBezTo>
                    <a:pt x="116" y="6542"/>
                    <a:pt x="240" y="6535"/>
                    <a:pt x="366" y="6535"/>
                  </a:cubicBezTo>
                  <a:cubicBezTo>
                    <a:pt x="584" y="6535"/>
                    <a:pt x="809" y="6557"/>
                    <a:pt x="1009" y="6617"/>
                  </a:cubicBezTo>
                  <a:cubicBezTo>
                    <a:pt x="1293" y="6207"/>
                    <a:pt x="1671" y="5924"/>
                    <a:pt x="2143" y="5829"/>
                  </a:cubicBezTo>
                  <a:lnTo>
                    <a:pt x="2143" y="3939"/>
                  </a:lnTo>
                  <a:cubicBezTo>
                    <a:pt x="2143" y="3750"/>
                    <a:pt x="2332" y="3592"/>
                    <a:pt x="2521" y="3592"/>
                  </a:cubicBezTo>
                  <a:cubicBezTo>
                    <a:pt x="2710" y="3592"/>
                    <a:pt x="2868" y="3750"/>
                    <a:pt x="2868" y="3939"/>
                  </a:cubicBezTo>
                  <a:lnTo>
                    <a:pt x="2868" y="5829"/>
                  </a:lnTo>
                  <a:cubicBezTo>
                    <a:pt x="3340" y="5955"/>
                    <a:pt x="3750" y="6239"/>
                    <a:pt x="4002" y="6617"/>
                  </a:cubicBezTo>
                  <a:cubicBezTo>
                    <a:pt x="4207" y="6555"/>
                    <a:pt x="4439" y="6507"/>
                    <a:pt x="4672" y="6507"/>
                  </a:cubicBezTo>
                  <a:cubicBezTo>
                    <a:pt x="4796" y="6507"/>
                    <a:pt x="4921" y="6521"/>
                    <a:pt x="5042" y="6554"/>
                  </a:cubicBezTo>
                  <a:lnTo>
                    <a:pt x="5042" y="1"/>
                  </a:lnTo>
                  <a:lnTo>
                    <a:pt x="4285" y="1"/>
                  </a:lnTo>
                  <a:lnTo>
                    <a:pt x="4285" y="1796"/>
                  </a:lnTo>
                  <a:cubicBezTo>
                    <a:pt x="4285" y="1985"/>
                    <a:pt x="4128" y="2143"/>
                    <a:pt x="3939" y="2143"/>
                  </a:cubicBezTo>
                  <a:cubicBezTo>
                    <a:pt x="3718" y="2143"/>
                    <a:pt x="3561" y="1985"/>
                    <a:pt x="3561" y="1796"/>
                  </a:cubicBezTo>
                  <a:lnTo>
                    <a:pt x="3561" y="1"/>
                  </a:lnTo>
                  <a:lnTo>
                    <a:pt x="2868" y="1"/>
                  </a:lnTo>
                  <a:lnTo>
                    <a:pt x="2868" y="2490"/>
                  </a:lnTo>
                  <a:cubicBezTo>
                    <a:pt x="2868" y="2679"/>
                    <a:pt x="2710" y="2836"/>
                    <a:pt x="2521" y="2836"/>
                  </a:cubicBezTo>
                  <a:cubicBezTo>
                    <a:pt x="2301" y="2836"/>
                    <a:pt x="2143" y="2679"/>
                    <a:pt x="2143" y="2490"/>
                  </a:cubicBezTo>
                  <a:lnTo>
                    <a:pt x="2143" y="1"/>
                  </a:lnTo>
                  <a:lnTo>
                    <a:pt x="1450" y="1"/>
                  </a:lnTo>
                  <a:lnTo>
                    <a:pt x="1450" y="1796"/>
                  </a:lnTo>
                  <a:cubicBezTo>
                    <a:pt x="1450" y="1985"/>
                    <a:pt x="1293" y="2143"/>
                    <a:pt x="1103" y="2143"/>
                  </a:cubicBezTo>
                  <a:cubicBezTo>
                    <a:pt x="883" y="2143"/>
                    <a:pt x="725" y="1985"/>
                    <a:pt x="725" y="1796"/>
                  </a:cubicBezTo>
                  <a:lnTo>
                    <a:pt x="7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4" name="Google Shape;9844;p88"/>
            <p:cNvSpPr/>
            <p:nvPr/>
          </p:nvSpPr>
          <p:spPr>
            <a:xfrm>
              <a:off x="-16725725" y="4237800"/>
              <a:ext cx="164625" cy="53575"/>
            </a:xfrm>
            <a:custGeom>
              <a:avLst/>
              <a:gdLst/>
              <a:ahLst/>
              <a:cxnLst/>
              <a:rect l="l" t="t" r="r" b="b"/>
              <a:pathLst>
                <a:path w="6585" h="2143" extrusionOk="0">
                  <a:moveTo>
                    <a:pt x="3308" y="0"/>
                  </a:moveTo>
                  <a:cubicBezTo>
                    <a:pt x="2867" y="0"/>
                    <a:pt x="2458" y="252"/>
                    <a:pt x="2300" y="693"/>
                  </a:cubicBezTo>
                  <a:cubicBezTo>
                    <a:pt x="2232" y="830"/>
                    <a:pt x="2082" y="933"/>
                    <a:pt x="1921" y="933"/>
                  </a:cubicBezTo>
                  <a:cubicBezTo>
                    <a:pt x="1859" y="933"/>
                    <a:pt x="1795" y="917"/>
                    <a:pt x="1733" y="882"/>
                  </a:cubicBezTo>
                  <a:cubicBezTo>
                    <a:pt x="1570" y="774"/>
                    <a:pt x="1377" y="721"/>
                    <a:pt x="1181" y="721"/>
                  </a:cubicBezTo>
                  <a:cubicBezTo>
                    <a:pt x="809" y="721"/>
                    <a:pt x="427" y="910"/>
                    <a:pt x="221" y="1260"/>
                  </a:cubicBezTo>
                  <a:cubicBezTo>
                    <a:pt x="63" y="1512"/>
                    <a:pt x="0" y="1827"/>
                    <a:pt x="126" y="2143"/>
                  </a:cubicBezTo>
                  <a:lnTo>
                    <a:pt x="6522" y="2143"/>
                  </a:lnTo>
                  <a:cubicBezTo>
                    <a:pt x="6585" y="1890"/>
                    <a:pt x="6585" y="1575"/>
                    <a:pt x="6459" y="1292"/>
                  </a:cubicBezTo>
                  <a:cubicBezTo>
                    <a:pt x="6292" y="918"/>
                    <a:pt x="5893" y="708"/>
                    <a:pt x="5487" y="708"/>
                  </a:cubicBezTo>
                  <a:cubicBezTo>
                    <a:pt x="5278" y="708"/>
                    <a:pt x="5066" y="764"/>
                    <a:pt x="4883" y="882"/>
                  </a:cubicBezTo>
                  <a:cubicBezTo>
                    <a:pt x="4820" y="924"/>
                    <a:pt x="4747" y="945"/>
                    <a:pt x="4675" y="945"/>
                  </a:cubicBezTo>
                  <a:cubicBezTo>
                    <a:pt x="4530" y="945"/>
                    <a:pt x="4390" y="861"/>
                    <a:pt x="4348" y="693"/>
                  </a:cubicBezTo>
                  <a:cubicBezTo>
                    <a:pt x="4190" y="252"/>
                    <a:pt x="3781" y="0"/>
                    <a:pt x="33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5" name="Google Shape;9845;p88"/>
            <p:cNvSpPr/>
            <p:nvPr/>
          </p:nvSpPr>
          <p:spPr>
            <a:xfrm>
              <a:off x="-16559550" y="4058225"/>
              <a:ext cx="70925" cy="233150"/>
            </a:xfrm>
            <a:custGeom>
              <a:avLst/>
              <a:gdLst/>
              <a:ahLst/>
              <a:cxnLst/>
              <a:rect l="l" t="t" r="r" b="b"/>
              <a:pathLst>
                <a:path w="2837" h="9326" extrusionOk="0">
                  <a:moveTo>
                    <a:pt x="694" y="0"/>
                  </a:moveTo>
                  <a:cubicBezTo>
                    <a:pt x="284" y="0"/>
                    <a:pt x="1" y="315"/>
                    <a:pt x="1" y="725"/>
                  </a:cubicBezTo>
                  <a:lnTo>
                    <a:pt x="1" y="7530"/>
                  </a:lnTo>
                  <a:cubicBezTo>
                    <a:pt x="127" y="7719"/>
                    <a:pt x="347" y="7908"/>
                    <a:pt x="442" y="8160"/>
                  </a:cubicBezTo>
                  <a:cubicBezTo>
                    <a:pt x="662" y="8506"/>
                    <a:pt x="694" y="8947"/>
                    <a:pt x="599" y="9326"/>
                  </a:cubicBezTo>
                  <a:lnTo>
                    <a:pt x="2458" y="9326"/>
                  </a:lnTo>
                  <a:cubicBezTo>
                    <a:pt x="2647" y="9326"/>
                    <a:pt x="2836" y="9168"/>
                    <a:pt x="2836" y="8979"/>
                  </a:cubicBezTo>
                  <a:lnTo>
                    <a:pt x="2836" y="2520"/>
                  </a:lnTo>
                  <a:cubicBezTo>
                    <a:pt x="2836" y="2048"/>
                    <a:pt x="2521" y="1670"/>
                    <a:pt x="2112" y="1512"/>
                  </a:cubicBezTo>
                  <a:lnTo>
                    <a:pt x="2112" y="6112"/>
                  </a:lnTo>
                  <a:cubicBezTo>
                    <a:pt x="2112" y="6301"/>
                    <a:pt x="1954" y="6459"/>
                    <a:pt x="1765" y="6459"/>
                  </a:cubicBezTo>
                  <a:cubicBezTo>
                    <a:pt x="1576" y="6459"/>
                    <a:pt x="1387" y="6301"/>
                    <a:pt x="1387" y="6112"/>
                  </a:cubicBezTo>
                  <a:lnTo>
                    <a:pt x="1387" y="725"/>
                  </a:lnTo>
                  <a:cubicBezTo>
                    <a:pt x="1387" y="315"/>
                    <a:pt x="1040" y="0"/>
                    <a:pt x="6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6" name="Google Shape;9846;p88"/>
            <p:cNvSpPr/>
            <p:nvPr/>
          </p:nvSpPr>
          <p:spPr>
            <a:xfrm>
              <a:off x="-16794250" y="4059000"/>
              <a:ext cx="70900" cy="232375"/>
            </a:xfrm>
            <a:custGeom>
              <a:avLst/>
              <a:gdLst/>
              <a:ahLst/>
              <a:cxnLst/>
              <a:rect l="l" t="t" r="r" b="b"/>
              <a:pathLst>
                <a:path w="2836" h="9295" extrusionOk="0">
                  <a:moveTo>
                    <a:pt x="2111" y="1"/>
                  </a:moveTo>
                  <a:cubicBezTo>
                    <a:pt x="1733" y="1"/>
                    <a:pt x="1418" y="316"/>
                    <a:pt x="1418" y="725"/>
                  </a:cubicBezTo>
                  <a:lnTo>
                    <a:pt x="1418" y="6113"/>
                  </a:lnTo>
                  <a:cubicBezTo>
                    <a:pt x="1418" y="6302"/>
                    <a:pt x="1260" y="6459"/>
                    <a:pt x="1071" y="6459"/>
                  </a:cubicBezTo>
                  <a:cubicBezTo>
                    <a:pt x="851" y="6459"/>
                    <a:pt x="693" y="6302"/>
                    <a:pt x="693" y="6113"/>
                  </a:cubicBezTo>
                  <a:lnTo>
                    <a:pt x="693" y="1513"/>
                  </a:lnTo>
                  <a:cubicBezTo>
                    <a:pt x="284" y="1670"/>
                    <a:pt x="0" y="2048"/>
                    <a:pt x="0" y="2521"/>
                  </a:cubicBezTo>
                  <a:lnTo>
                    <a:pt x="0" y="8979"/>
                  </a:lnTo>
                  <a:cubicBezTo>
                    <a:pt x="0" y="9137"/>
                    <a:pt x="158" y="9295"/>
                    <a:pt x="347" y="9295"/>
                  </a:cubicBezTo>
                  <a:lnTo>
                    <a:pt x="2174" y="9295"/>
                  </a:lnTo>
                  <a:cubicBezTo>
                    <a:pt x="2080" y="8885"/>
                    <a:pt x="2111" y="8444"/>
                    <a:pt x="2363" y="8034"/>
                  </a:cubicBezTo>
                  <a:cubicBezTo>
                    <a:pt x="2489" y="7845"/>
                    <a:pt x="2647" y="7688"/>
                    <a:pt x="2836" y="7530"/>
                  </a:cubicBezTo>
                  <a:lnTo>
                    <a:pt x="2836" y="725"/>
                  </a:lnTo>
                  <a:cubicBezTo>
                    <a:pt x="2836" y="316"/>
                    <a:pt x="2489" y="1"/>
                    <a:pt x="21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47" name="Google Shape;9847;p88"/>
          <p:cNvSpPr/>
          <p:nvPr/>
        </p:nvSpPr>
        <p:spPr>
          <a:xfrm>
            <a:off x="7992205" y="1689084"/>
            <a:ext cx="452798" cy="450470"/>
          </a:xfrm>
          <a:custGeom>
            <a:avLst/>
            <a:gdLst/>
            <a:ahLst/>
            <a:cxnLst/>
            <a:rect l="l" t="t" r="r" b="b"/>
            <a:pathLst>
              <a:path w="12256" h="12193" extrusionOk="0">
                <a:moveTo>
                  <a:pt x="5324" y="2899"/>
                </a:moveTo>
                <a:cubicBezTo>
                  <a:pt x="5513" y="2899"/>
                  <a:pt x="5671" y="3056"/>
                  <a:pt x="5671" y="3245"/>
                </a:cubicBezTo>
                <a:lnTo>
                  <a:pt x="5671" y="3970"/>
                </a:lnTo>
                <a:cubicBezTo>
                  <a:pt x="5671" y="4159"/>
                  <a:pt x="5513" y="4316"/>
                  <a:pt x="5324" y="4316"/>
                </a:cubicBezTo>
                <a:cubicBezTo>
                  <a:pt x="5104" y="4316"/>
                  <a:pt x="4946" y="4159"/>
                  <a:pt x="4946" y="3970"/>
                </a:cubicBezTo>
                <a:lnTo>
                  <a:pt x="4946" y="3245"/>
                </a:lnTo>
                <a:cubicBezTo>
                  <a:pt x="4946" y="3056"/>
                  <a:pt x="5104" y="2899"/>
                  <a:pt x="5324" y="2899"/>
                </a:cubicBezTo>
                <a:close/>
                <a:moveTo>
                  <a:pt x="6742" y="2899"/>
                </a:moveTo>
                <a:cubicBezTo>
                  <a:pt x="6931" y="2899"/>
                  <a:pt x="7089" y="3056"/>
                  <a:pt x="7089" y="3245"/>
                </a:cubicBezTo>
                <a:lnTo>
                  <a:pt x="7089" y="3970"/>
                </a:lnTo>
                <a:cubicBezTo>
                  <a:pt x="7089" y="4159"/>
                  <a:pt x="6931" y="4316"/>
                  <a:pt x="6742" y="4316"/>
                </a:cubicBezTo>
                <a:cubicBezTo>
                  <a:pt x="6522" y="4316"/>
                  <a:pt x="6364" y="4159"/>
                  <a:pt x="6364" y="3970"/>
                </a:cubicBezTo>
                <a:lnTo>
                  <a:pt x="6364" y="3245"/>
                </a:lnTo>
                <a:cubicBezTo>
                  <a:pt x="6364" y="3056"/>
                  <a:pt x="6522" y="2899"/>
                  <a:pt x="6742" y="2899"/>
                </a:cubicBezTo>
                <a:close/>
                <a:moveTo>
                  <a:pt x="6017" y="5041"/>
                </a:moveTo>
                <a:cubicBezTo>
                  <a:pt x="6206" y="5041"/>
                  <a:pt x="6364" y="5198"/>
                  <a:pt x="6364" y="5387"/>
                </a:cubicBezTo>
                <a:lnTo>
                  <a:pt x="6364" y="6081"/>
                </a:lnTo>
                <a:cubicBezTo>
                  <a:pt x="6364" y="6301"/>
                  <a:pt x="6206" y="6427"/>
                  <a:pt x="6017" y="6427"/>
                </a:cubicBezTo>
                <a:cubicBezTo>
                  <a:pt x="5828" y="6427"/>
                  <a:pt x="5671" y="6301"/>
                  <a:pt x="5671" y="6081"/>
                </a:cubicBezTo>
                <a:lnTo>
                  <a:pt x="5671" y="5387"/>
                </a:lnTo>
                <a:cubicBezTo>
                  <a:pt x="5671" y="5198"/>
                  <a:pt x="5828" y="5041"/>
                  <a:pt x="6017" y="5041"/>
                </a:cubicBezTo>
                <a:close/>
                <a:moveTo>
                  <a:pt x="5324" y="7183"/>
                </a:moveTo>
                <a:cubicBezTo>
                  <a:pt x="5513" y="7183"/>
                  <a:pt x="5671" y="7341"/>
                  <a:pt x="5671" y="7561"/>
                </a:cubicBezTo>
                <a:lnTo>
                  <a:pt x="5671" y="8254"/>
                </a:lnTo>
                <a:cubicBezTo>
                  <a:pt x="5671" y="8443"/>
                  <a:pt x="5513" y="8601"/>
                  <a:pt x="5324" y="8601"/>
                </a:cubicBezTo>
                <a:cubicBezTo>
                  <a:pt x="5104" y="8601"/>
                  <a:pt x="4946" y="8443"/>
                  <a:pt x="4946" y="8254"/>
                </a:cubicBezTo>
                <a:lnTo>
                  <a:pt x="4946" y="7561"/>
                </a:lnTo>
                <a:cubicBezTo>
                  <a:pt x="4946" y="7341"/>
                  <a:pt x="5104" y="7183"/>
                  <a:pt x="5324" y="7183"/>
                </a:cubicBezTo>
                <a:close/>
                <a:moveTo>
                  <a:pt x="6742" y="7183"/>
                </a:moveTo>
                <a:cubicBezTo>
                  <a:pt x="6931" y="7183"/>
                  <a:pt x="7089" y="7341"/>
                  <a:pt x="7089" y="7561"/>
                </a:cubicBezTo>
                <a:lnTo>
                  <a:pt x="7089" y="8254"/>
                </a:lnTo>
                <a:cubicBezTo>
                  <a:pt x="7089" y="8443"/>
                  <a:pt x="6931" y="8601"/>
                  <a:pt x="6742" y="8601"/>
                </a:cubicBezTo>
                <a:cubicBezTo>
                  <a:pt x="6522" y="8601"/>
                  <a:pt x="6364" y="8443"/>
                  <a:pt x="6364" y="8254"/>
                </a:cubicBezTo>
                <a:lnTo>
                  <a:pt x="6364" y="7561"/>
                </a:lnTo>
                <a:cubicBezTo>
                  <a:pt x="6364" y="7341"/>
                  <a:pt x="6522" y="7183"/>
                  <a:pt x="6742" y="7183"/>
                </a:cubicBezTo>
                <a:close/>
                <a:moveTo>
                  <a:pt x="6017" y="9326"/>
                </a:moveTo>
                <a:cubicBezTo>
                  <a:pt x="6206" y="9326"/>
                  <a:pt x="6364" y="9483"/>
                  <a:pt x="6364" y="9672"/>
                </a:cubicBezTo>
                <a:lnTo>
                  <a:pt x="6364" y="10397"/>
                </a:lnTo>
                <a:cubicBezTo>
                  <a:pt x="6364" y="10586"/>
                  <a:pt x="6206" y="10743"/>
                  <a:pt x="6017" y="10743"/>
                </a:cubicBezTo>
                <a:cubicBezTo>
                  <a:pt x="5828" y="10743"/>
                  <a:pt x="5671" y="10586"/>
                  <a:pt x="5671" y="10397"/>
                </a:cubicBezTo>
                <a:lnTo>
                  <a:pt x="5671" y="9672"/>
                </a:lnTo>
                <a:cubicBezTo>
                  <a:pt x="5671" y="9483"/>
                  <a:pt x="5828" y="9326"/>
                  <a:pt x="6017" y="9326"/>
                </a:cubicBezTo>
                <a:close/>
                <a:moveTo>
                  <a:pt x="1418" y="0"/>
                </a:moveTo>
                <a:cubicBezTo>
                  <a:pt x="630" y="0"/>
                  <a:pt x="0" y="630"/>
                  <a:pt x="0" y="1418"/>
                </a:cubicBezTo>
                <a:lnTo>
                  <a:pt x="0" y="4631"/>
                </a:lnTo>
                <a:cubicBezTo>
                  <a:pt x="0" y="6396"/>
                  <a:pt x="1449" y="7876"/>
                  <a:pt x="3245" y="7876"/>
                </a:cubicBezTo>
                <a:lnTo>
                  <a:pt x="3623" y="7876"/>
                </a:lnTo>
                <a:lnTo>
                  <a:pt x="3623" y="11499"/>
                </a:lnTo>
                <a:lnTo>
                  <a:pt x="2552" y="11499"/>
                </a:lnTo>
                <a:cubicBezTo>
                  <a:pt x="2363" y="11499"/>
                  <a:pt x="2205" y="11657"/>
                  <a:pt x="2205" y="11846"/>
                </a:cubicBezTo>
                <a:cubicBezTo>
                  <a:pt x="2205" y="12035"/>
                  <a:pt x="2363" y="12193"/>
                  <a:pt x="2552" y="12193"/>
                </a:cubicBezTo>
                <a:lnTo>
                  <a:pt x="9704" y="12193"/>
                </a:lnTo>
                <a:cubicBezTo>
                  <a:pt x="9893" y="12193"/>
                  <a:pt x="10050" y="12035"/>
                  <a:pt x="10050" y="11846"/>
                </a:cubicBezTo>
                <a:cubicBezTo>
                  <a:pt x="10050" y="11657"/>
                  <a:pt x="9893" y="11499"/>
                  <a:pt x="9704" y="11499"/>
                </a:cubicBezTo>
                <a:lnTo>
                  <a:pt x="8632" y="11499"/>
                </a:lnTo>
                <a:lnTo>
                  <a:pt x="8632" y="10743"/>
                </a:lnTo>
                <a:lnTo>
                  <a:pt x="9010" y="10743"/>
                </a:lnTo>
                <a:cubicBezTo>
                  <a:pt x="10775" y="10743"/>
                  <a:pt x="12255" y="9294"/>
                  <a:pt x="12255" y="7498"/>
                </a:cubicBezTo>
                <a:lnTo>
                  <a:pt x="12255" y="5041"/>
                </a:lnTo>
                <a:cubicBezTo>
                  <a:pt x="12129" y="4253"/>
                  <a:pt x="11499" y="3623"/>
                  <a:pt x="10712" y="3623"/>
                </a:cubicBezTo>
                <a:cubicBezTo>
                  <a:pt x="9924" y="3623"/>
                  <a:pt x="9294" y="4253"/>
                  <a:pt x="9294" y="5041"/>
                </a:cubicBezTo>
                <a:lnTo>
                  <a:pt x="9294" y="7498"/>
                </a:lnTo>
                <a:cubicBezTo>
                  <a:pt x="9294" y="7719"/>
                  <a:pt x="9136" y="7876"/>
                  <a:pt x="8947" y="7876"/>
                </a:cubicBezTo>
                <a:lnTo>
                  <a:pt x="8538" y="7876"/>
                </a:lnTo>
                <a:lnTo>
                  <a:pt x="8538" y="3214"/>
                </a:lnTo>
                <a:cubicBezTo>
                  <a:pt x="8538" y="1827"/>
                  <a:pt x="7435" y="725"/>
                  <a:pt x="6049" y="725"/>
                </a:cubicBezTo>
                <a:cubicBezTo>
                  <a:pt x="4694" y="725"/>
                  <a:pt x="3592" y="1827"/>
                  <a:pt x="3592" y="3214"/>
                </a:cubicBezTo>
                <a:lnTo>
                  <a:pt x="3592" y="4978"/>
                </a:lnTo>
                <a:lnTo>
                  <a:pt x="3182" y="4978"/>
                </a:lnTo>
                <a:cubicBezTo>
                  <a:pt x="2993" y="4978"/>
                  <a:pt x="2835" y="4820"/>
                  <a:pt x="2835" y="4631"/>
                </a:cubicBezTo>
                <a:lnTo>
                  <a:pt x="2835" y="1418"/>
                </a:lnTo>
                <a:cubicBezTo>
                  <a:pt x="2835" y="630"/>
                  <a:pt x="2205" y="0"/>
                  <a:pt x="1418" y="0"/>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48" name="Google Shape;9848;p88"/>
          <p:cNvGrpSpPr/>
          <p:nvPr/>
        </p:nvGrpSpPr>
        <p:grpSpPr>
          <a:xfrm>
            <a:off x="2414953" y="1689573"/>
            <a:ext cx="457453" cy="449325"/>
            <a:chOff x="-20199150" y="3317850"/>
            <a:chExt cx="309550" cy="304050"/>
          </a:xfrm>
          <a:solidFill>
            <a:srgbClr val="00B050"/>
          </a:solidFill>
        </p:grpSpPr>
        <p:sp>
          <p:nvSpPr>
            <p:cNvPr id="9849" name="Google Shape;9849;p88"/>
            <p:cNvSpPr/>
            <p:nvPr/>
          </p:nvSpPr>
          <p:spPr>
            <a:xfrm>
              <a:off x="-20161350" y="3507675"/>
              <a:ext cx="68550" cy="43325"/>
            </a:xfrm>
            <a:custGeom>
              <a:avLst/>
              <a:gdLst/>
              <a:ahLst/>
              <a:cxnLst/>
              <a:rect l="l" t="t" r="r" b="b"/>
              <a:pathLst>
                <a:path w="2742" h="1733" extrusionOk="0">
                  <a:moveTo>
                    <a:pt x="2647" y="0"/>
                  </a:moveTo>
                  <a:cubicBezTo>
                    <a:pt x="2174" y="158"/>
                    <a:pt x="1639" y="284"/>
                    <a:pt x="1072" y="284"/>
                  </a:cubicBezTo>
                  <a:cubicBezTo>
                    <a:pt x="788" y="284"/>
                    <a:pt x="505" y="252"/>
                    <a:pt x="221" y="221"/>
                  </a:cubicBezTo>
                  <a:cubicBezTo>
                    <a:pt x="64" y="567"/>
                    <a:pt x="1" y="945"/>
                    <a:pt x="1" y="1386"/>
                  </a:cubicBezTo>
                  <a:cubicBezTo>
                    <a:pt x="1" y="1575"/>
                    <a:pt x="158" y="1733"/>
                    <a:pt x="347" y="1733"/>
                  </a:cubicBezTo>
                  <a:cubicBezTo>
                    <a:pt x="1292" y="1733"/>
                    <a:pt x="2174" y="1292"/>
                    <a:pt x="2741" y="630"/>
                  </a:cubicBezTo>
                  <a:cubicBezTo>
                    <a:pt x="2710" y="441"/>
                    <a:pt x="2678" y="189"/>
                    <a:pt x="26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0" name="Google Shape;9850;p88"/>
            <p:cNvSpPr/>
            <p:nvPr/>
          </p:nvSpPr>
          <p:spPr>
            <a:xfrm>
              <a:off x="-20161350" y="3389525"/>
              <a:ext cx="68550" cy="43350"/>
            </a:xfrm>
            <a:custGeom>
              <a:avLst/>
              <a:gdLst/>
              <a:ahLst/>
              <a:cxnLst/>
              <a:rect l="l" t="t" r="r" b="b"/>
              <a:pathLst>
                <a:path w="2742" h="1734" extrusionOk="0">
                  <a:moveTo>
                    <a:pt x="347" y="1"/>
                  </a:moveTo>
                  <a:cubicBezTo>
                    <a:pt x="158" y="1"/>
                    <a:pt x="1" y="158"/>
                    <a:pt x="1" y="379"/>
                  </a:cubicBezTo>
                  <a:cubicBezTo>
                    <a:pt x="1" y="757"/>
                    <a:pt x="64" y="1166"/>
                    <a:pt x="221" y="1544"/>
                  </a:cubicBezTo>
                  <a:cubicBezTo>
                    <a:pt x="505" y="1513"/>
                    <a:pt x="788" y="1481"/>
                    <a:pt x="1072" y="1481"/>
                  </a:cubicBezTo>
                  <a:cubicBezTo>
                    <a:pt x="1639" y="1481"/>
                    <a:pt x="2174" y="1576"/>
                    <a:pt x="2647" y="1733"/>
                  </a:cubicBezTo>
                  <a:cubicBezTo>
                    <a:pt x="2678" y="1544"/>
                    <a:pt x="2741" y="1292"/>
                    <a:pt x="2741" y="1103"/>
                  </a:cubicBezTo>
                  <a:cubicBezTo>
                    <a:pt x="2174" y="442"/>
                    <a:pt x="1292"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1" name="Google Shape;9851;p88"/>
            <p:cNvSpPr/>
            <p:nvPr/>
          </p:nvSpPr>
          <p:spPr>
            <a:xfrm>
              <a:off x="-20199150" y="3443075"/>
              <a:ext cx="97675" cy="53225"/>
            </a:xfrm>
            <a:custGeom>
              <a:avLst/>
              <a:gdLst/>
              <a:ahLst/>
              <a:cxnLst/>
              <a:rect l="l" t="t" r="r" b="b"/>
              <a:pathLst>
                <a:path w="3907" h="2129" extrusionOk="0">
                  <a:moveTo>
                    <a:pt x="2584" y="1"/>
                  </a:moveTo>
                  <a:cubicBezTo>
                    <a:pt x="1260" y="1"/>
                    <a:pt x="252" y="725"/>
                    <a:pt x="221" y="788"/>
                  </a:cubicBezTo>
                  <a:cubicBezTo>
                    <a:pt x="0" y="914"/>
                    <a:pt x="0" y="1230"/>
                    <a:pt x="221" y="1324"/>
                  </a:cubicBezTo>
                  <a:cubicBezTo>
                    <a:pt x="252" y="1387"/>
                    <a:pt x="1260" y="2112"/>
                    <a:pt x="2584" y="2112"/>
                  </a:cubicBezTo>
                  <a:cubicBezTo>
                    <a:pt x="2669" y="2123"/>
                    <a:pt x="2754" y="2128"/>
                    <a:pt x="2839" y="2128"/>
                  </a:cubicBezTo>
                  <a:cubicBezTo>
                    <a:pt x="3224" y="2128"/>
                    <a:pt x="3597" y="2020"/>
                    <a:pt x="3907" y="1891"/>
                  </a:cubicBezTo>
                  <a:cubicBezTo>
                    <a:pt x="3844" y="1639"/>
                    <a:pt x="3718" y="1450"/>
                    <a:pt x="3592" y="1230"/>
                  </a:cubicBezTo>
                  <a:cubicBezTo>
                    <a:pt x="3560" y="1103"/>
                    <a:pt x="3560" y="1009"/>
                    <a:pt x="3592" y="914"/>
                  </a:cubicBezTo>
                  <a:cubicBezTo>
                    <a:pt x="3718" y="662"/>
                    <a:pt x="3844" y="473"/>
                    <a:pt x="3907" y="221"/>
                  </a:cubicBezTo>
                  <a:cubicBezTo>
                    <a:pt x="3529" y="127"/>
                    <a:pt x="3088" y="1"/>
                    <a:pt x="25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2" name="Google Shape;9852;p88"/>
            <p:cNvSpPr/>
            <p:nvPr/>
          </p:nvSpPr>
          <p:spPr>
            <a:xfrm>
              <a:off x="-20091250" y="3479325"/>
              <a:ext cx="92175" cy="142575"/>
            </a:xfrm>
            <a:custGeom>
              <a:avLst/>
              <a:gdLst/>
              <a:ahLst/>
              <a:cxnLst/>
              <a:rect l="l" t="t" r="r" b="b"/>
              <a:pathLst>
                <a:path w="3687" h="5703" extrusionOk="0">
                  <a:moveTo>
                    <a:pt x="190" y="0"/>
                  </a:moveTo>
                  <a:cubicBezTo>
                    <a:pt x="946" y="1638"/>
                    <a:pt x="883" y="3592"/>
                    <a:pt x="95" y="5198"/>
                  </a:cubicBezTo>
                  <a:cubicBezTo>
                    <a:pt x="0" y="5450"/>
                    <a:pt x="158" y="5702"/>
                    <a:pt x="442" y="5702"/>
                  </a:cubicBezTo>
                  <a:lnTo>
                    <a:pt x="3245" y="5702"/>
                  </a:lnTo>
                  <a:cubicBezTo>
                    <a:pt x="3529" y="5702"/>
                    <a:pt x="3687" y="5450"/>
                    <a:pt x="3592" y="5198"/>
                  </a:cubicBezTo>
                  <a:cubicBezTo>
                    <a:pt x="2741" y="3592"/>
                    <a:pt x="2741" y="1607"/>
                    <a:pt x="34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3" name="Google Shape;9853;p88"/>
            <p:cNvSpPr/>
            <p:nvPr/>
          </p:nvSpPr>
          <p:spPr>
            <a:xfrm>
              <a:off x="-20090475" y="3317850"/>
              <a:ext cx="91400" cy="142575"/>
            </a:xfrm>
            <a:custGeom>
              <a:avLst/>
              <a:gdLst/>
              <a:ahLst/>
              <a:cxnLst/>
              <a:rect l="l" t="t" r="r" b="b"/>
              <a:pathLst>
                <a:path w="3656" h="5703" extrusionOk="0">
                  <a:moveTo>
                    <a:pt x="411" y="1"/>
                  </a:moveTo>
                  <a:cubicBezTo>
                    <a:pt x="285" y="1"/>
                    <a:pt x="159" y="95"/>
                    <a:pt x="64" y="158"/>
                  </a:cubicBezTo>
                  <a:cubicBezTo>
                    <a:pt x="1" y="284"/>
                    <a:pt x="1" y="410"/>
                    <a:pt x="64" y="505"/>
                  </a:cubicBezTo>
                  <a:cubicBezTo>
                    <a:pt x="915" y="2143"/>
                    <a:pt x="915" y="4096"/>
                    <a:pt x="159" y="5703"/>
                  </a:cubicBezTo>
                  <a:lnTo>
                    <a:pt x="3467" y="5703"/>
                  </a:lnTo>
                  <a:cubicBezTo>
                    <a:pt x="2710" y="4065"/>
                    <a:pt x="2710" y="2143"/>
                    <a:pt x="3530" y="505"/>
                  </a:cubicBezTo>
                  <a:cubicBezTo>
                    <a:pt x="3656" y="284"/>
                    <a:pt x="3467" y="1"/>
                    <a:pt x="32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4" name="Google Shape;9854;p88"/>
            <p:cNvSpPr/>
            <p:nvPr/>
          </p:nvSpPr>
          <p:spPr>
            <a:xfrm>
              <a:off x="-19984925" y="3389525"/>
              <a:ext cx="94550" cy="107925"/>
            </a:xfrm>
            <a:custGeom>
              <a:avLst/>
              <a:gdLst/>
              <a:ahLst/>
              <a:cxnLst/>
              <a:rect l="l" t="t" r="r" b="b"/>
              <a:pathLst>
                <a:path w="3782" h="4317" extrusionOk="0">
                  <a:moveTo>
                    <a:pt x="473" y="1"/>
                  </a:moveTo>
                  <a:cubicBezTo>
                    <a:pt x="190" y="1"/>
                    <a:pt x="1" y="316"/>
                    <a:pt x="158" y="568"/>
                  </a:cubicBezTo>
                  <a:cubicBezTo>
                    <a:pt x="946" y="1702"/>
                    <a:pt x="946" y="3119"/>
                    <a:pt x="253" y="4317"/>
                  </a:cubicBezTo>
                  <a:lnTo>
                    <a:pt x="3529" y="4317"/>
                  </a:lnTo>
                  <a:cubicBezTo>
                    <a:pt x="2868" y="3151"/>
                    <a:pt x="2868" y="1702"/>
                    <a:pt x="3624" y="568"/>
                  </a:cubicBezTo>
                  <a:cubicBezTo>
                    <a:pt x="3781" y="316"/>
                    <a:pt x="3624" y="1"/>
                    <a:pt x="33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5" name="Google Shape;9855;p88"/>
            <p:cNvSpPr/>
            <p:nvPr/>
          </p:nvSpPr>
          <p:spPr>
            <a:xfrm>
              <a:off x="-19984125" y="3514750"/>
              <a:ext cx="94525" cy="107150"/>
            </a:xfrm>
            <a:custGeom>
              <a:avLst/>
              <a:gdLst/>
              <a:ahLst/>
              <a:cxnLst/>
              <a:rect l="l" t="t" r="r" b="b"/>
              <a:pathLst>
                <a:path w="3781" h="4286" extrusionOk="0">
                  <a:moveTo>
                    <a:pt x="221" y="1"/>
                  </a:moveTo>
                  <a:cubicBezTo>
                    <a:pt x="914" y="1135"/>
                    <a:pt x="914" y="2647"/>
                    <a:pt x="158" y="3750"/>
                  </a:cubicBezTo>
                  <a:cubicBezTo>
                    <a:pt x="0" y="3970"/>
                    <a:pt x="158" y="4285"/>
                    <a:pt x="473" y="4285"/>
                  </a:cubicBezTo>
                  <a:lnTo>
                    <a:pt x="3308" y="4285"/>
                  </a:lnTo>
                  <a:cubicBezTo>
                    <a:pt x="3592" y="4285"/>
                    <a:pt x="3781" y="3970"/>
                    <a:pt x="3623" y="3750"/>
                  </a:cubicBezTo>
                  <a:cubicBezTo>
                    <a:pt x="2836" y="2584"/>
                    <a:pt x="2804" y="1135"/>
                    <a:pt x="34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56" name="Google Shape;9856;p88"/>
          <p:cNvGrpSpPr/>
          <p:nvPr/>
        </p:nvGrpSpPr>
        <p:grpSpPr>
          <a:xfrm>
            <a:off x="2417281" y="2242861"/>
            <a:ext cx="452798" cy="450766"/>
            <a:chOff x="-20199150" y="3693150"/>
            <a:chExt cx="306400" cy="305025"/>
          </a:xfrm>
          <a:solidFill>
            <a:srgbClr val="00B050"/>
          </a:solidFill>
        </p:grpSpPr>
        <p:sp>
          <p:nvSpPr>
            <p:cNvPr id="9857" name="Google Shape;9857;p88"/>
            <p:cNvSpPr/>
            <p:nvPr/>
          </p:nvSpPr>
          <p:spPr>
            <a:xfrm>
              <a:off x="-20182625" y="3762250"/>
              <a:ext cx="227650" cy="212650"/>
            </a:xfrm>
            <a:custGeom>
              <a:avLst/>
              <a:gdLst/>
              <a:ahLst/>
              <a:cxnLst/>
              <a:rect l="l" t="t" r="r" b="b"/>
              <a:pathLst>
                <a:path w="9106" h="8506" extrusionOk="0">
                  <a:moveTo>
                    <a:pt x="1862" y="1"/>
                  </a:moveTo>
                  <a:cubicBezTo>
                    <a:pt x="1462" y="1"/>
                    <a:pt x="1056" y="148"/>
                    <a:pt x="726" y="466"/>
                  </a:cubicBezTo>
                  <a:cubicBezTo>
                    <a:pt x="1" y="1222"/>
                    <a:pt x="158" y="2514"/>
                    <a:pt x="1104" y="3018"/>
                  </a:cubicBezTo>
                  <a:lnTo>
                    <a:pt x="4097" y="4687"/>
                  </a:lnTo>
                  <a:lnTo>
                    <a:pt x="5735" y="7680"/>
                  </a:lnTo>
                  <a:cubicBezTo>
                    <a:pt x="6024" y="8223"/>
                    <a:pt x="6562" y="8506"/>
                    <a:pt x="7117" y="8506"/>
                  </a:cubicBezTo>
                  <a:cubicBezTo>
                    <a:pt x="7529" y="8506"/>
                    <a:pt x="7951" y="8349"/>
                    <a:pt x="8287" y="8027"/>
                  </a:cubicBezTo>
                  <a:cubicBezTo>
                    <a:pt x="9106" y="7239"/>
                    <a:pt x="8854" y="5853"/>
                    <a:pt x="7783" y="5412"/>
                  </a:cubicBezTo>
                  <a:lnTo>
                    <a:pt x="4632" y="4152"/>
                  </a:lnTo>
                  <a:lnTo>
                    <a:pt x="3372" y="1001"/>
                  </a:lnTo>
                  <a:cubicBezTo>
                    <a:pt x="3102" y="366"/>
                    <a:pt x="2491" y="1"/>
                    <a:pt x="18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8" name="Google Shape;9858;p88"/>
            <p:cNvSpPr/>
            <p:nvPr/>
          </p:nvSpPr>
          <p:spPr>
            <a:xfrm>
              <a:off x="-20077075" y="3785225"/>
              <a:ext cx="97700" cy="91075"/>
            </a:xfrm>
            <a:custGeom>
              <a:avLst/>
              <a:gdLst/>
              <a:ahLst/>
              <a:cxnLst/>
              <a:rect l="l" t="t" r="r" b="b"/>
              <a:pathLst>
                <a:path w="3908" h="3643" extrusionOk="0">
                  <a:moveTo>
                    <a:pt x="1187" y="1"/>
                  </a:moveTo>
                  <a:cubicBezTo>
                    <a:pt x="799" y="1"/>
                    <a:pt x="395" y="94"/>
                    <a:pt x="1" y="303"/>
                  </a:cubicBezTo>
                  <a:lnTo>
                    <a:pt x="946" y="2697"/>
                  </a:lnTo>
                  <a:lnTo>
                    <a:pt x="3372" y="3642"/>
                  </a:lnTo>
                  <a:cubicBezTo>
                    <a:pt x="3907" y="2571"/>
                    <a:pt x="3624" y="1469"/>
                    <a:pt x="2931" y="713"/>
                  </a:cubicBezTo>
                  <a:cubicBezTo>
                    <a:pt x="2473" y="275"/>
                    <a:pt x="1852" y="1"/>
                    <a:pt x="11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9" name="Google Shape;9859;p88"/>
            <p:cNvSpPr/>
            <p:nvPr/>
          </p:nvSpPr>
          <p:spPr>
            <a:xfrm>
              <a:off x="-20051875" y="3693150"/>
              <a:ext cx="159125" cy="176850"/>
            </a:xfrm>
            <a:custGeom>
              <a:avLst/>
              <a:gdLst/>
              <a:ahLst/>
              <a:cxnLst/>
              <a:rect l="l" t="t" r="r" b="b"/>
              <a:pathLst>
                <a:path w="6365" h="7074" extrusionOk="0">
                  <a:moveTo>
                    <a:pt x="3159" y="1"/>
                  </a:moveTo>
                  <a:cubicBezTo>
                    <a:pt x="3104" y="1"/>
                    <a:pt x="3057" y="16"/>
                    <a:pt x="3025" y="48"/>
                  </a:cubicBezTo>
                  <a:lnTo>
                    <a:pt x="190" y="1466"/>
                  </a:lnTo>
                  <a:cubicBezTo>
                    <a:pt x="64" y="1529"/>
                    <a:pt x="1" y="1655"/>
                    <a:pt x="1" y="1781"/>
                  </a:cubicBezTo>
                  <a:lnTo>
                    <a:pt x="1" y="2978"/>
                  </a:lnTo>
                  <a:cubicBezTo>
                    <a:pt x="54" y="2975"/>
                    <a:pt x="107" y="2974"/>
                    <a:pt x="159" y="2974"/>
                  </a:cubicBezTo>
                  <a:cubicBezTo>
                    <a:pt x="727" y="2974"/>
                    <a:pt x="1246" y="3128"/>
                    <a:pt x="1765" y="3387"/>
                  </a:cubicBezTo>
                  <a:lnTo>
                    <a:pt x="2206" y="2631"/>
                  </a:lnTo>
                  <a:cubicBezTo>
                    <a:pt x="2249" y="2524"/>
                    <a:pt x="2379" y="2461"/>
                    <a:pt x="2507" y="2461"/>
                  </a:cubicBezTo>
                  <a:cubicBezTo>
                    <a:pt x="2568" y="2461"/>
                    <a:pt x="2628" y="2475"/>
                    <a:pt x="2679" y="2505"/>
                  </a:cubicBezTo>
                  <a:cubicBezTo>
                    <a:pt x="2836" y="2600"/>
                    <a:pt x="2899" y="2820"/>
                    <a:pt x="2773" y="2978"/>
                  </a:cubicBezTo>
                  <a:lnTo>
                    <a:pt x="2301" y="3828"/>
                  </a:lnTo>
                  <a:cubicBezTo>
                    <a:pt x="2553" y="4017"/>
                    <a:pt x="2679" y="4080"/>
                    <a:pt x="2899" y="4490"/>
                  </a:cubicBezTo>
                  <a:lnTo>
                    <a:pt x="3813" y="4238"/>
                  </a:lnTo>
                  <a:cubicBezTo>
                    <a:pt x="3832" y="4235"/>
                    <a:pt x="3852" y="4233"/>
                    <a:pt x="3872" y="4233"/>
                  </a:cubicBezTo>
                  <a:cubicBezTo>
                    <a:pt x="4045" y="4233"/>
                    <a:pt x="4226" y="4352"/>
                    <a:pt x="4254" y="4522"/>
                  </a:cubicBezTo>
                  <a:cubicBezTo>
                    <a:pt x="4285" y="4711"/>
                    <a:pt x="4159" y="4931"/>
                    <a:pt x="3970" y="4963"/>
                  </a:cubicBezTo>
                  <a:lnTo>
                    <a:pt x="3183" y="5152"/>
                  </a:lnTo>
                  <a:cubicBezTo>
                    <a:pt x="3372" y="5750"/>
                    <a:pt x="3435" y="6412"/>
                    <a:pt x="3214" y="7073"/>
                  </a:cubicBezTo>
                  <a:cubicBezTo>
                    <a:pt x="3340" y="7042"/>
                    <a:pt x="6050" y="5719"/>
                    <a:pt x="6176" y="5624"/>
                  </a:cubicBezTo>
                  <a:cubicBezTo>
                    <a:pt x="6302" y="5561"/>
                    <a:pt x="6365" y="5435"/>
                    <a:pt x="6365" y="5309"/>
                  </a:cubicBezTo>
                  <a:lnTo>
                    <a:pt x="6365" y="1718"/>
                  </a:lnTo>
                  <a:cubicBezTo>
                    <a:pt x="6365" y="1623"/>
                    <a:pt x="6302" y="1497"/>
                    <a:pt x="6176" y="1466"/>
                  </a:cubicBezTo>
                  <a:lnTo>
                    <a:pt x="3340" y="48"/>
                  </a:lnTo>
                  <a:cubicBezTo>
                    <a:pt x="3277" y="16"/>
                    <a:pt x="3214" y="1"/>
                    <a:pt x="3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0" name="Google Shape;9860;p88"/>
            <p:cNvSpPr/>
            <p:nvPr/>
          </p:nvSpPr>
          <p:spPr>
            <a:xfrm>
              <a:off x="-20155825" y="3861300"/>
              <a:ext cx="92950" cy="92175"/>
            </a:xfrm>
            <a:custGeom>
              <a:avLst/>
              <a:gdLst/>
              <a:ahLst/>
              <a:cxnLst/>
              <a:rect l="l" t="t" r="r" b="b"/>
              <a:pathLst>
                <a:path w="3718" h="3687" extrusionOk="0">
                  <a:moveTo>
                    <a:pt x="221" y="1"/>
                  </a:moveTo>
                  <a:lnTo>
                    <a:pt x="63" y="158"/>
                  </a:lnTo>
                  <a:lnTo>
                    <a:pt x="0" y="190"/>
                  </a:lnTo>
                  <a:lnTo>
                    <a:pt x="3529" y="3687"/>
                  </a:lnTo>
                  <a:lnTo>
                    <a:pt x="3560" y="3655"/>
                  </a:lnTo>
                  <a:lnTo>
                    <a:pt x="3718" y="3498"/>
                  </a:lnTo>
                  <a:lnTo>
                    <a:pt x="2457" y="1230"/>
                  </a:lnTo>
                  <a:lnTo>
                    <a:pt x="22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1" name="Google Shape;9861;p88"/>
            <p:cNvSpPr/>
            <p:nvPr/>
          </p:nvSpPr>
          <p:spPr>
            <a:xfrm>
              <a:off x="-20199150" y="3918025"/>
              <a:ext cx="81150" cy="80150"/>
            </a:xfrm>
            <a:custGeom>
              <a:avLst/>
              <a:gdLst/>
              <a:ahLst/>
              <a:cxnLst/>
              <a:rect l="l" t="t" r="r" b="b"/>
              <a:pathLst>
                <a:path w="3246" h="3206" extrusionOk="0">
                  <a:moveTo>
                    <a:pt x="851" y="0"/>
                  </a:moveTo>
                  <a:lnTo>
                    <a:pt x="851" y="0"/>
                  </a:lnTo>
                  <a:cubicBezTo>
                    <a:pt x="756" y="536"/>
                    <a:pt x="851" y="1134"/>
                    <a:pt x="1071" y="1670"/>
                  </a:cubicBezTo>
                  <a:lnTo>
                    <a:pt x="158" y="2584"/>
                  </a:lnTo>
                  <a:cubicBezTo>
                    <a:pt x="0" y="2741"/>
                    <a:pt x="0" y="2930"/>
                    <a:pt x="158" y="3088"/>
                  </a:cubicBezTo>
                  <a:cubicBezTo>
                    <a:pt x="237" y="3166"/>
                    <a:pt x="331" y="3206"/>
                    <a:pt x="426" y="3206"/>
                  </a:cubicBezTo>
                  <a:cubicBezTo>
                    <a:pt x="520" y="3206"/>
                    <a:pt x="615" y="3166"/>
                    <a:pt x="693" y="3088"/>
                  </a:cubicBezTo>
                  <a:lnTo>
                    <a:pt x="1607" y="2174"/>
                  </a:lnTo>
                  <a:cubicBezTo>
                    <a:pt x="2017" y="2332"/>
                    <a:pt x="2458" y="2458"/>
                    <a:pt x="2899" y="2458"/>
                  </a:cubicBezTo>
                  <a:cubicBezTo>
                    <a:pt x="3025" y="2458"/>
                    <a:pt x="3119" y="2426"/>
                    <a:pt x="3245" y="2426"/>
                  </a:cubicBezTo>
                  <a:lnTo>
                    <a:pt x="85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2" name="Google Shape;9862;p88"/>
            <p:cNvSpPr/>
            <p:nvPr/>
          </p:nvSpPr>
          <p:spPr>
            <a:xfrm>
              <a:off x="-20173950" y="3880200"/>
              <a:ext cx="92175" cy="92200"/>
            </a:xfrm>
            <a:custGeom>
              <a:avLst/>
              <a:gdLst/>
              <a:ahLst/>
              <a:cxnLst/>
              <a:rect l="l" t="t" r="r" b="b"/>
              <a:pathLst>
                <a:path w="3687" h="3688" extrusionOk="0">
                  <a:moveTo>
                    <a:pt x="316" y="1"/>
                  </a:moveTo>
                  <a:cubicBezTo>
                    <a:pt x="189" y="222"/>
                    <a:pt x="63" y="442"/>
                    <a:pt x="0" y="663"/>
                  </a:cubicBezTo>
                  <a:lnTo>
                    <a:pt x="3025" y="3687"/>
                  </a:lnTo>
                  <a:cubicBezTo>
                    <a:pt x="3245" y="3624"/>
                    <a:pt x="3498" y="3498"/>
                    <a:pt x="3687" y="3372"/>
                  </a:cubicBezTo>
                  <a:lnTo>
                    <a:pt x="31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63" name="Google Shape;9863;p88"/>
          <p:cNvGrpSpPr/>
          <p:nvPr/>
        </p:nvGrpSpPr>
        <p:grpSpPr>
          <a:xfrm>
            <a:off x="2417854" y="2795687"/>
            <a:ext cx="451653" cy="451653"/>
            <a:chOff x="-20197575" y="4066875"/>
            <a:chExt cx="305625" cy="305625"/>
          </a:xfrm>
          <a:solidFill>
            <a:srgbClr val="00B050"/>
          </a:solidFill>
        </p:grpSpPr>
        <p:sp>
          <p:nvSpPr>
            <p:cNvPr id="9864" name="Google Shape;9864;p88"/>
            <p:cNvSpPr/>
            <p:nvPr/>
          </p:nvSpPr>
          <p:spPr>
            <a:xfrm>
              <a:off x="-20089675" y="4066875"/>
              <a:ext cx="89025" cy="92175"/>
            </a:xfrm>
            <a:custGeom>
              <a:avLst/>
              <a:gdLst/>
              <a:ahLst/>
              <a:cxnLst/>
              <a:rect l="l" t="t" r="r" b="b"/>
              <a:pathLst>
                <a:path w="3561" h="3687" extrusionOk="0">
                  <a:moveTo>
                    <a:pt x="347" y="1"/>
                  </a:moveTo>
                  <a:cubicBezTo>
                    <a:pt x="158" y="1"/>
                    <a:pt x="0" y="158"/>
                    <a:pt x="0" y="379"/>
                  </a:cubicBezTo>
                  <a:cubicBezTo>
                    <a:pt x="0" y="568"/>
                    <a:pt x="158" y="725"/>
                    <a:pt x="347" y="725"/>
                  </a:cubicBezTo>
                  <a:cubicBezTo>
                    <a:pt x="946" y="725"/>
                    <a:pt x="1418" y="1229"/>
                    <a:pt x="1418" y="1828"/>
                  </a:cubicBezTo>
                  <a:lnTo>
                    <a:pt x="1418" y="3687"/>
                  </a:lnTo>
                  <a:cubicBezTo>
                    <a:pt x="1544" y="3624"/>
                    <a:pt x="1670" y="3592"/>
                    <a:pt x="1765" y="3592"/>
                  </a:cubicBezTo>
                  <a:cubicBezTo>
                    <a:pt x="1891" y="3592"/>
                    <a:pt x="2017" y="3624"/>
                    <a:pt x="2143" y="3687"/>
                  </a:cubicBezTo>
                  <a:lnTo>
                    <a:pt x="2143" y="1828"/>
                  </a:lnTo>
                  <a:cubicBezTo>
                    <a:pt x="2143" y="1229"/>
                    <a:pt x="2615" y="725"/>
                    <a:pt x="3182" y="725"/>
                  </a:cubicBezTo>
                  <a:cubicBezTo>
                    <a:pt x="3403" y="725"/>
                    <a:pt x="3561" y="568"/>
                    <a:pt x="3561" y="379"/>
                  </a:cubicBezTo>
                  <a:cubicBezTo>
                    <a:pt x="3561" y="158"/>
                    <a:pt x="3403" y="1"/>
                    <a:pt x="3182" y="1"/>
                  </a:cubicBezTo>
                  <a:cubicBezTo>
                    <a:pt x="2615" y="1"/>
                    <a:pt x="2080" y="284"/>
                    <a:pt x="1765" y="725"/>
                  </a:cubicBezTo>
                  <a:cubicBezTo>
                    <a:pt x="1450" y="284"/>
                    <a:pt x="94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5" name="Google Shape;9865;p88"/>
            <p:cNvSpPr/>
            <p:nvPr/>
          </p:nvSpPr>
          <p:spPr>
            <a:xfrm>
              <a:off x="-20024300" y="4085775"/>
              <a:ext cx="132350" cy="125250"/>
            </a:xfrm>
            <a:custGeom>
              <a:avLst/>
              <a:gdLst/>
              <a:ahLst/>
              <a:cxnLst/>
              <a:rect l="l" t="t" r="r" b="b"/>
              <a:pathLst>
                <a:path w="5294" h="5010" extrusionOk="0">
                  <a:moveTo>
                    <a:pt x="2741" y="2175"/>
                  </a:moveTo>
                  <a:cubicBezTo>
                    <a:pt x="2930" y="2175"/>
                    <a:pt x="3119" y="2332"/>
                    <a:pt x="3119" y="2521"/>
                  </a:cubicBezTo>
                  <a:cubicBezTo>
                    <a:pt x="3119" y="2710"/>
                    <a:pt x="2930" y="2868"/>
                    <a:pt x="2741" y="2868"/>
                  </a:cubicBezTo>
                  <a:cubicBezTo>
                    <a:pt x="2552" y="2868"/>
                    <a:pt x="2395" y="2710"/>
                    <a:pt x="2395" y="2521"/>
                  </a:cubicBezTo>
                  <a:cubicBezTo>
                    <a:pt x="2395" y="2332"/>
                    <a:pt x="2552" y="2175"/>
                    <a:pt x="2741" y="2175"/>
                  </a:cubicBezTo>
                  <a:close/>
                  <a:moveTo>
                    <a:pt x="1985" y="3592"/>
                  </a:moveTo>
                  <a:cubicBezTo>
                    <a:pt x="2206" y="3592"/>
                    <a:pt x="2363" y="3750"/>
                    <a:pt x="2363" y="3939"/>
                  </a:cubicBezTo>
                  <a:cubicBezTo>
                    <a:pt x="2395" y="4128"/>
                    <a:pt x="2206" y="4285"/>
                    <a:pt x="1985" y="4285"/>
                  </a:cubicBezTo>
                  <a:cubicBezTo>
                    <a:pt x="1796" y="4285"/>
                    <a:pt x="1639" y="4128"/>
                    <a:pt x="1639" y="3939"/>
                  </a:cubicBezTo>
                  <a:cubicBezTo>
                    <a:pt x="1639" y="3750"/>
                    <a:pt x="1796" y="3592"/>
                    <a:pt x="1985" y="3592"/>
                  </a:cubicBezTo>
                  <a:close/>
                  <a:moveTo>
                    <a:pt x="4915" y="1"/>
                  </a:moveTo>
                  <a:cubicBezTo>
                    <a:pt x="2710" y="1"/>
                    <a:pt x="820" y="1355"/>
                    <a:pt x="0" y="3246"/>
                  </a:cubicBezTo>
                  <a:cubicBezTo>
                    <a:pt x="158" y="3435"/>
                    <a:pt x="252" y="3655"/>
                    <a:pt x="252" y="3939"/>
                  </a:cubicBezTo>
                  <a:lnTo>
                    <a:pt x="252" y="5010"/>
                  </a:lnTo>
                  <a:lnTo>
                    <a:pt x="2899" y="5010"/>
                  </a:lnTo>
                  <a:cubicBezTo>
                    <a:pt x="3340" y="5010"/>
                    <a:pt x="3718" y="4695"/>
                    <a:pt x="3812" y="4254"/>
                  </a:cubicBezTo>
                  <a:cubicBezTo>
                    <a:pt x="4632" y="4096"/>
                    <a:pt x="5293" y="3403"/>
                    <a:pt x="5293" y="2490"/>
                  </a:cubicBezTo>
                  <a:lnTo>
                    <a:pt x="5293" y="347"/>
                  </a:lnTo>
                  <a:cubicBezTo>
                    <a:pt x="5262" y="158"/>
                    <a:pt x="5104" y="1"/>
                    <a:pt x="49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9866;p88"/>
            <p:cNvSpPr/>
            <p:nvPr/>
          </p:nvSpPr>
          <p:spPr>
            <a:xfrm>
              <a:off x="-19983350" y="4263775"/>
              <a:ext cx="18925" cy="18150"/>
            </a:xfrm>
            <a:custGeom>
              <a:avLst/>
              <a:gdLst/>
              <a:ahLst/>
              <a:cxnLst/>
              <a:rect l="l" t="t" r="r" b="b"/>
              <a:pathLst>
                <a:path w="757" h="726" extrusionOk="0">
                  <a:moveTo>
                    <a:pt x="347" y="1"/>
                  </a:moveTo>
                  <a:cubicBezTo>
                    <a:pt x="158" y="1"/>
                    <a:pt x="1" y="158"/>
                    <a:pt x="1" y="347"/>
                  </a:cubicBezTo>
                  <a:cubicBezTo>
                    <a:pt x="1" y="568"/>
                    <a:pt x="158" y="725"/>
                    <a:pt x="347" y="725"/>
                  </a:cubicBezTo>
                  <a:cubicBezTo>
                    <a:pt x="568" y="725"/>
                    <a:pt x="725" y="568"/>
                    <a:pt x="725" y="347"/>
                  </a:cubicBezTo>
                  <a:cubicBezTo>
                    <a:pt x="757" y="221"/>
                    <a:pt x="568"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88"/>
            <p:cNvSpPr/>
            <p:nvPr/>
          </p:nvSpPr>
          <p:spPr>
            <a:xfrm>
              <a:off x="-20035325" y="4228350"/>
              <a:ext cx="125250" cy="143350"/>
            </a:xfrm>
            <a:custGeom>
              <a:avLst/>
              <a:gdLst/>
              <a:ahLst/>
              <a:cxnLst/>
              <a:rect l="l" t="t" r="r" b="b"/>
              <a:pathLst>
                <a:path w="5010" h="5734" extrusionOk="0">
                  <a:moveTo>
                    <a:pt x="2426" y="756"/>
                  </a:moveTo>
                  <a:cubicBezTo>
                    <a:pt x="3025" y="756"/>
                    <a:pt x="3497" y="1229"/>
                    <a:pt x="3497" y="1827"/>
                  </a:cubicBezTo>
                  <a:cubicBezTo>
                    <a:pt x="3560" y="2363"/>
                    <a:pt x="3025" y="2899"/>
                    <a:pt x="2426" y="2899"/>
                  </a:cubicBezTo>
                  <a:cubicBezTo>
                    <a:pt x="1859" y="2899"/>
                    <a:pt x="1387" y="2426"/>
                    <a:pt x="1387" y="1827"/>
                  </a:cubicBezTo>
                  <a:cubicBezTo>
                    <a:pt x="1387" y="1229"/>
                    <a:pt x="1859" y="756"/>
                    <a:pt x="2426" y="756"/>
                  </a:cubicBezTo>
                  <a:close/>
                  <a:moveTo>
                    <a:pt x="693" y="0"/>
                  </a:moveTo>
                  <a:lnTo>
                    <a:pt x="693" y="2489"/>
                  </a:lnTo>
                  <a:cubicBezTo>
                    <a:pt x="693" y="2962"/>
                    <a:pt x="378" y="3371"/>
                    <a:pt x="0" y="3529"/>
                  </a:cubicBezTo>
                  <a:lnTo>
                    <a:pt x="0" y="4663"/>
                  </a:lnTo>
                  <a:cubicBezTo>
                    <a:pt x="0" y="5261"/>
                    <a:pt x="473" y="5734"/>
                    <a:pt x="1071" y="5734"/>
                  </a:cubicBezTo>
                  <a:cubicBezTo>
                    <a:pt x="1639" y="5734"/>
                    <a:pt x="2111" y="5261"/>
                    <a:pt x="2111" y="4663"/>
                  </a:cubicBezTo>
                  <a:cubicBezTo>
                    <a:pt x="2111" y="4474"/>
                    <a:pt x="2269" y="4316"/>
                    <a:pt x="2489" y="4316"/>
                  </a:cubicBezTo>
                  <a:cubicBezTo>
                    <a:pt x="3182" y="4316"/>
                    <a:pt x="3812" y="4033"/>
                    <a:pt x="4285" y="3529"/>
                  </a:cubicBezTo>
                  <a:cubicBezTo>
                    <a:pt x="4758" y="2993"/>
                    <a:pt x="5010" y="2331"/>
                    <a:pt x="4947" y="1670"/>
                  </a:cubicBezTo>
                  <a:cubicBezTo>
                    <a:pt x="4884" y="725"/>
                    <a:pt x="4127" y="0"/>
                    <a:pt x="32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8" name="Google Shape;9868;p88"/>
            <p:cNvSpPr/>
            <p:nvPr/>
          </p:nvSpPr>
          <p:spPr>
            <a:xfrm>
              <a:off x="-20054225" y="4175575"/>
              <a:ext cx="18125" cy="125250"/>
            </a:xfrm>
            <a:custGeom>
              <a:avLst/>
              <a:gdLst/>
              <a:ahLst/>
              <a:cxnLst/>
              <a:rect l="l" t="t" r="r" b="b"/>
              <a:pathLst>
                <a:path w="725" h="5010" extrusionOk="0">
                  <a:moveTo>
                    <a:pt x="347" y="0"/>
                  </a:moveTo>
                  <a:cubicBezTo>
                    <a:pt x="158" y="0"/>
                    <a:pt x="0" y="158"/>
                    <a:pt x="0" y="347"/>
                  </a:cubicBezTo>
                  <a:lnTo>
                    <a:pt x="0" y="4632"/>
                  </a:lnTo>
                  <a:cubicBezTo>
                    <a:pt x="0" y="4852"/>
                    <a:pt x="158" y="5010"/>
                    <a:pt x="347" y="5010"/>
                  </a:cubicBezTo>
                  <a:cubicBezTo>
                    <a:pt x="567" y="5010"/>
                    <a:pt x="725" y="4852"/>
                    <a:pt x="725" y="4632"/>
                  </a:cubicBezTo>
                  <a:lnTo>
                    <a:pt x="725" y="347"/>
                  </a:lnTo>
                  <a:cubicBezTo>
                    <a:pt x="725" y="158"/>
                    <a:pt x="567"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9" name="Google Shape;9869;p88"/>
            <p:cNvSpPr/>
            <p:nvPr/>
          </p:nvSpPr>
          <p:spPr>
            <a:xfrm>
              <a:off x="-20197575" y="4085775"/>
              <a:ext cx="132350" cy="125250"/>
            </a:xfrm>
            <a:custGeom>
              <a:avLst/>
              <a:gdLst/>
              <a:ahLst/>
              <a:cxnLst/>
              <a:rect l="l" t="t" r="r" b="b"/>
              <a:pathLst>
                <a:path w="5294" h="5010" extrusionOk="0">
                  <a:moveTo>
                    <a:pt x="2521" y="2175"/>
                  </a:moveTo>
                  <a:cubicBezTo>
                    <a:pt x="2710" y="2175"/>
                    <a:pt x="2867" y="2332"/>
                    <a:pt x="2867" y="2521"/>
                  </a:cubicBezTo>
                  <a:cubicBezTo>
                    <a:pt x="2867" y="2710"/>
                    <a:pt x="2710" y="2868"/>
                    <a:pt x="2521" y="2868"/>
                  </a:cubicBezTo>
                  <a:cubicBezTo>
                    <a:pt x="2300" y="2868"/>
                    <a:pt x="2143" y="2710"/>
                    <a:pt x="2143" y="2521"/>
                  </a:cubicBezTo>
                  <a:cubicBezTo>
                    <a:pt x="2174" y="2332"/>
                    <a:pt x="2300" y="2175"/>
                    <a:pt x="2521" y="2175"/>
                  </a:cubicBezTo>
                  <a:close/>
                  <a:moveTo>
                    <a:pt x="3245" y="3592"/>
                  </a:moveTo>
                  <a:cubicBezTo>
                    <a:pt x="3466" y="3592"/>
                    <a:pt x="3623" y="3750"/>
                    <a:pt x="3623" y="3939"/>
                  </a:cubicBezTo>
                  <a:cubicBezTo>
                    <a:pt x="3623" y="4128"/>
                    <a:pt x="3466" y="4285"/>
                    <a:pt x="3245" y="4285"/>
                  </a:cubicBezTo>
                  <a:cubicBezTo>
                    <a:pt x="3056" y="4285"/>
                    <a:pt x="2899" y="4128"/>
                    <a:pt x="2899" y="3939"/>
                  </a:cubicBezTo>
                  <a:cubicBezTo>
                    <a:pt x="2867" y="3750"/>
                    <a:pt x="3056" y="3592"/>
                    <a:pt x="3245" y="3592"/>
                  </a:cubicBezTo>
                  <a:close/>
                  <a:moveTo>
                    <a:pt x="378" y="1"/>
                  </a:moveTo>
                  <a:cubicBezTo>
                    <a:pt x="189" y="1"/>
                    <a:pt x="32" y="158"/>
                    <a:pt x="32" y="347"/>
                  </a:cubicBezTo>
                  <a:lnTo>
                    <a:pt x="32" y="2490"/>
                  </a:lnTo>
                  <a:cubicBezTo>
                    <a:pt x="0" y="3403"/>
                    <a:pt x="662" y="4096"/>
                    <a:pt x="1481" y="4254"/>
                  </a:cubicBezTo>
                  <a:cubicBezTo>
                    <a:pt x="1576" y="4695"/>
                    <a:pt x="1954" y="5010"/>
                    <a:pt x="2395" y="5010"/>
                  </a:cubicBezTo>
                  <a:lnTo>
                    <a:pt x="5041" y="5010"/>
                  </a:lnTo>
                  <a:lnTo>
                    <a:pt x="5041" y="3939"/>
                  </a:lnTo>
                  <a:cubicBezTo>
                    <a:pt x="5041" y="3655"/>
                    <a:pt x="5136" y="3435"/>
                    <a:pt x="5293" y="3246"/>
                  </a:cubicBezTo>
                  <a:cubicBezTo>
                    <a:pt x="4474" y="1355"/>
                    <a:pt x="2584" y="1"/>
                    <a:pt x="3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0" name="Google Shape;9870;p88"/>
            <p:cNvSpPr/>
            <p:nvPr/>
          </p:nvSpPr>
          <p:spPr>
            <a:xfrm>
              <a:off x="-20179475" y="4229925"/>
              <a:ext cx="125275" cy="142575"/>
            </a:xfrm>
            <a:custGeom>
              <a:avLst/>
              <a:gdLst/>
              <a:ahLst/>
              <a:cxnLst/>
              <a:rect l="l" t="t" r="r" b="b"/>
              <a:pathLst>
                <a:path w="5011" h="5703" extrusionOk="0">
                  <a:moveTo>
                    <a:pt x="2521" y="693"/>
                  </a:moveTo>
                  <a:cubicBezTo>
                    <a:pt x="3120" y="693"/>
                    <a:pt x="3592" y="1166"/>
                    <a:pt x="3592" y="1764"/>
                  </a:cubicBezTo>
                  <a:cubicBezTo>
                    <a:pt x="3592" y="2300"/>
                    <a:pt x="3120" y="2836"/>
                    <a:pt x="2521" y="2836"/>
                  </a:cubicBezTo>
                  <a:cubicBezTo>
                    <a:pt x="1954" y="2836"/>
                    <a:pt x="1482" y="2363"/>
                    <a:pt x="1482" y="1764"/>
                  </a:cubicBezTo>
                  <a:cubicBezTo>
                    <a:pt x="1482" y="1166"/>
                    <a:pt x="1954" y="693"/>
                    <a:pt x="2521" y="693"/>
                  </a:cubicBezTo>
                  <a:close/>
                  <a:moveTo>
                    <a:pt x="1797" y="0"/>
                  </a:moveTo>
                  <a:cubicBezTo>
                    <a:pt x="883" y="0"/>
                    <a:pt x="95" y="693"/>
                    <a:pt x="64" y="1638"/>
                  </a:cubicBezTo>
                  <a:cubicBezTo>
                    <a:pt x="1" y="2363"/>
                    <a:pt x="253" y="2962"/>
                    <a:pt x="726" y="3497"/>
                  </a:cubicBezTo>
                  <a:cubicBezTo>
                    <a:pt x="1198" y="4001"/>
                    <a:pt x="1828" y="4285"/>
                    <a:pt x="2521" y="4285"/>
                  </a:cubicBezTo>
                  <a:cubicBezTo>
                    <a:pt x="2742" y="4285"/>
                    <a:pt x="2899" y="4442"/>
                    <a:pt x="2899" y="4631"/>
                  </a:cubicBezTo>
                  <a:cubicBezTo>
                    <a:pt x="2899" y="5230"/>
                    <a:pt x="3372" y="5702"/>
                    <a:pt x="3939" y="5702"/>
                  </a:cubicBezTo>
                  <a:cubicBezTo>
                    <a:pt x="4538" y="5702"/>
                    <a:pt x="5010" y="5230"/>
                    <a:pt x="5010" y="4631"/>
                  </a:cubicBezTo>
                  <a:lnTo>
                    <a:pt x="5010" y="3497"/>
                  </a:lnTo>
                  <a:cubicBezTo>
                    <a:pt x="4601" y="3340"/>
                    <a:pt x="4317" y="2899"/>
                    <a:pt x="4317" y="2458"/>
                  </a:cubicBezTo>
                  <a:lnTo>
                    <a:pt x="431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1" name="Google Shape;9871;p88"/>
            <p:cNvSpPr/>
            <p:nvPr/>
          </p:nvSpPr>
          <p:spPr>
            <a:xfrm>
              <a:off x="-20125125" y="4263775"/>
              <a:ext cx="18150" cy="18150"/>
            </a:xfrm>
            <a:custGeom>
              <a:avLst/>
              <a:gdLst/>
              <a:ahLst/>
              <a:cxnLst/>
              <a:rect l="l" t="t" r="r" b="b"/>
              <a:pathLst>
                <a:path w="726" h="726" extrusionOk="0">
                  <a:moveTo>
                    <a:pt x="347" y="1"/>
                  </a:moveTo>
                  <a:cubicBezTo>
                    <a:pt x="158" y="1"/>
                    <a:pt x="1" y="158"/>
                    <a:pt x="1" y="347"/>
                  </a:cubicBezTo>
                  <a:cubicBezTo>
                    <a:pt x="1" y="568"/>
                    <a:pt x="158" y="725"/>
                    <a:pt x="347" y="725"/>
                  </a:cubicBezTo>
                  <a:cubicBezTo>
                    <a:pt x="568" y="725"/>
                    <a:pt x="725" y="568"/>
                    <a:pt x="725" y="347"/>
                  </a:cubicBezTo>
                  <a:cubicBezTo>
                    <a:pt x="725" y="221"/>
                    <a:pt x="568"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72" name="Google Shape;9872;p88"/>
          <p:cNvGrpSpPr/>
          <p:nvPr/>
        </p:nvGrpSpPr>
        <p:grpSpPr>
          <a:xfrm>
            <a:off x="5200071" y="1687520"/>
            <a:ext cx="449325" cy="453426"/>
            <a:chOff x="-18271050" y="3333200"/>
            <a:chExt cx="304050" cy="306825"/>
          </a:xfrm>
          <a:solidFill>
            <a:srgbClr val="00B050"/>
          </a:solidFill>
        </p:grpSpPr>
        <p:sp>
          <p:nvSpPr>
            <p:cNvPr id="9873" name="Google Shape;9873;p88"/>
            <p:cNvSpPr/>
            <p:nvPr/>
          </p:nvSpPr>
          <p:spPr>
            <a:xfrm>
              <a:off x="-18271050" y="3407650"/>
              <a:ext cx="63025" cy="79575"/>
            </a:xfrm>
            <a:custGeom>
              <a:avLst/>
              <a:gdLst/>
              <a:ahLst/>
              <a:cxnLst/>
              <a:rect l="l" t="t" r="r" b="b"/>
              <a:pathLst>
                <a:path w="2521" h="3183" extrusionOk="0">
                  <a:moveTo>
                    <a:pt x="1765" y="0"/>
                  </a:moveTo>
                  <a:cubicBezTo>
                    <a:pt x="788" y="0"/>
                    <a:pt x="0" y="788"/>
                    <a:pt x="0" y="1764"/>
                  </a:cubicBezTo>
                  <a:cubicBezTo>
                    <a:pt x="0" y="2363"/>
                    <a:pt x="284" y="2867"/>
                    <a:pt x="694" y="3182"/>
                  </a:cubicBezTo>
                  <a:cubicBezTo>
                    <a:pt x="694" y="1733"/>
                    <a:pt x="1544" y="567"/>
                    <a:pt x="2521" y="158"/>
                  </a:cubicBezTo>
                  <a:cubicBezTo>
                    <a:pt x="2300" y="32"/>
                    <a:pt x="2048" y="0"/>
                    <a:pt x="17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4" name="Google Shape;9874;p88"/>
            <p:cNvSpPr/>
            <p:nvPr/>
          </p:nvSpPr>
          <p:spPr>
            <a:xfrm>
              <a:off x="-18030050" y="3406850"/>
              <a:ext cx="63050" cy="79575"/>
            </a:xfrm>
            <a:custGeom>
              <a:avLst/>
              <a:gdLst/>
              <a:ahLst/>
              <a:cxnLst/>
              <a:rect l="l" t="t" r="r" b="b"/>
              <a:pathLst>
                <a:path w="2522" h="3183" extrusionOk="0">
                  <a:moveTo>
                    <a:pt x="757" y="1"/>
                  </a:moveTo>
                  <a:cubicBezTo>
                    <a:pt x="474" y="1"/>
                    <a:pt x="253" y="64"/>
                    <a:pt x="1" y="158"/>
                  </a:cubicBezTo>
                  <a:cubicBezTo>
                    <a:pt x="978" y="568"/>
                    <a:pt x="1828" y="1733"/>
                    <a:pt x="1828" y="3183"/>
                  </a:cubicBezTo>
                  <a:cubicBezTo>
                    <a:pt x="2238" y="2868"/>
                    <a:pt x="2521" y="2332"/>
                    <a:pt x="2521" y="1765"/>
                  </a:cubicBezTo>
                  <a:cubicBezTo>
                    <a:pt x="2521" y="788"/>
                    <a:pt x="1734" y="1"/>
                    <a:pt x="7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5" name="Google Shape;9875;p88"/>
            <p:cNvSpPr/>
            <p:nvPr/>
          </p:nvSpPr>
          <p:spPr>
            <a:xfrm>
              <a:off x="-18136375" y="3549400"/>
              <a:ext cx="35475" cy="32325"/>
            </a:xfrm>
            <a:custGeom>
              <a:avLst/>
              <a:gdLst/>
              <a:ahLst/>
              <a:cxnLst/>
              <a:rect l="l" t="t" r="r" b="b"/>
              <a:pathLst>
                <a:path w="1419" h="1293" extrusionOk="0">
                  <a:moveTo>
                    <a:pt x="725" y="1"/>
                  </a:moveTo>
                  <a:cubicBezTo>
                    <a:pt x="347" y="1"/>
                    <a:pt x="95" y="222"/>
                    <a:pt x="1" y="600"/>
                  </a:cubicBezTo>
                  <a:lnTo>
                    <a:pt x="725" y="1293"/>
                  </a:lnTo>
                  <a:lnTo>
                    <a:pt x="1419" y="600"/>
                  </a:lnTo>
                  <a:cubicBezTo>
                    <a:pt x="1355" y="285"/>
                    <a:pt x="1072" y="1"/>
                    <a:pt x="7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6" name="Google Shape;9876;p88"/>
            <p:cNvSpPr/>
            <p:nvPr/>
          </p:nvSpPr>
          <p:spPr>
            <a:xfrm>
              <a:off x="-18233250" y="3423625"/>
              <a:ext cx="230800" cy="216400"/>
            </a:xfrm>
            <a:custGeom>
              <a:avLst/>
              <a:gdLst/>
              <a:ahLst/>
              <a:cxnLst/>
              <a:rect l="l" t="t" r="r" b="b"/>
              <a:pathLst>
                <a:path w="9232" h="8656" extrusionOk="0">
                  <a:moveTo>
                    <a:pt x="2427" y="2890"/>
                  </a:moveTo>
                  <a:cubicBezTo>
                    <a:pt x="2616" y="2890"/>
                    <a:pt x="2773" y="3047"/>
                    <a:pt x="2773" y="3268"/>
                  </a:cubicBezTo>
                  <a:cubicBezTo>
                    <a:pt x="2773" y="3457"/>
                    <a:pt x="2616" y="3614"/>
                    <a:pt x="2427" y="3614"/>
                  </a:cubicBezTo>
                  <a:cubicBezTo>
                    <a:pt x="2238" y="3614"/>
                    <a:pt x="2080" y="3457"/>
                    <a:pt x="2080" y="3268"/>
                  </a:cubicBezTo>
                  <a:cubicBezTo>
                    <a:pt x="2080" y="3047"/>
                    <a:pt x="2238" y="2890"/>
                    <a:pt x="2427" y="2890"/>
                  </a:cubicBezTo>
                  <a:close/>
                  <a:moveTo>
                    <a:pt x="6711" y="2890"/>
                  </a:moveTo>
                  <a:cubicBezTo>
                    <a:pt x="6900" y="2890"/>
                    <a:pt x="7089" y="3047"/>
                    <a:pt x="7089" y="3268"/>
                  </a:cubicBezTo>
                  <a:cubicBezTo>
                    <a:pt x="7058" y="3457"/>
                    <a:pt x="6900" y="3614"/>
                    <a:pt x="6711" y="3614"/>
                  </a:cubicBezTo>
                  <a:cubicBezTo>
                    <a:pt x="6522" y="3614"/>
                    <a:pt x="6365" y="3457"/>
                    <a:pt x="6365" y="3268"/>
                  </a:cubicBezTo>
                  <a:cubicBezTo>
                    <a:pt x="6365" y="3047"/>
                    <a:pt x="6522" y="2890"/>
                    <a:pt x="6711" y="2890"/>
                  </a:cubicBezTo>
                  <a:close/>
                  <a:moveTo>
                    <a:pt x="2066" y="0"/>
                  </a:moveTo>
                  <a:cubicBezTo>
                    <a:pt x="1647" y="0"/>
                    <a:pt x="1224" y="147"/>
                    <a:pt x="883" y="464"/>
                  </a:cubicBezTo>
                  <a:cubicBezTo>
                    <a:pt x="316" y="999"/>
                    <a:pt x="1" y="1724"/>
                    <a:pt x="1" y="2543"/>
                  </a:cubicBezTo>
                  <a:cubicBezTo>
                    <a:pt x="1" y="4528"/>
                    <a:pt x="1765" y="8308"/>
                    <a:pt x="4285" y="8655"/>
                  </a:cubicBezTo>
                  <a:lnTo>
                    <a:pt x="4285" y="6985"/>
                  </a:lnTo>
                  <a:lnTo>
                    <a:pt x="3372" y="6103"/>
                  </a:lnTo>
                  <a:lnTo>
                    <a:pt x="3340" y="6040"/>
                  </a:lnTo>
                  <a:cubicBezTo>
                    <a:pt x="3246" y="5977"/>
                    <a:pt x="3214" y="5883"/>
                    <a:pt x="3214" y="5820"/>
                  </a:cubicBezTo>
                  <a:cubicBezTo>
                    <a:pt x="3214" y="5032"/>
                    <a:pt x="3844" y="4402"/>
                    <a:pt x="4632" y="4402"/>
                  </a:cubicBezTo>
                  <a:cubicBezTo>
                    <a:pt x="5420" y="4402"/>
                    <a:pt x="6050" y="5032"/>
                    <a:pt x="6050" y="5820"/>
                  </a:cubicBezTo>
                  <a:cubicBezTo>
                    <a:pt x="6050" y="5883"/>
                    <a:pt x="6018" y="6009"/>
                    <a:pt x="5924" y="6040"/>
                  </a:cubicBezTo>
                  <a:lnTo>
                    <a:pt x="4947" y="6985"/>
                  </a:lnTo>
                  <a:lnTo>
                    <a:pt x="4947" y="8655"/>
                  </a:lnTo>
                  <a:cubicBezTo>
                    <a:pt x="7436" y="8340"/>
                    <a:pt x="9232" y="4559"/>
                    <a:pt x="9232" y="2543"/>
                  </a:cubicBezTo>
                  <a:cubicBezTo>
                    <a:pt x="9232" y="1724"/>
                    <a:pt x="8917" y="999"/>
                    <a:pt x="8349" y="464"/>
                  </a:cubicBezTo>
                  <a:cubicBezTo>
                    <a:pt x="7984" y="157"/>
                    <a:pt x="7553" y="14"/>
                    <a:pt x="7131" y="14"/>
                  </a:cubicBezTo>
                  <a:cubicBezTo>
                    <a:pt x="6425" y="14"/>
                    <a:pt x="5747" y="415"/>
                    <a:pt x="5451" y="1125"/>
                  </a:cubicBezTo>
                  <a:lnTo>
                    <a:pt x="5230" y="1755"/>
                  </a:lnTo>
                  <a:cubicBezTo>
                    <a:pt x="5104" y="2039"/>
                    <a:pt x="4852" y="2197"/>
                    <a:pt x="4600" y="2197"/>
                  </a:cubicBezTo>
                  <a:cubicBezTo>
                    <a:pt x="4317" y="2197"/>
                    <a:pt x="4033" y="2039"/>
                    <a:pt x="3970" y="1755"/>
                  </a:cubicBezTo>
                  <a:lnTo>
                    <a:pt x="3718" y="1125"/>
                  </a:lnTo>
                  <a:cubicBezTo>
                    <a:pt x="3461" y="414"/>
                    <a:pt x="2771" y="0"/>
                    <a:pt x="20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7" name="Google Shape;9877;p88"/>
            <p:cNvSpPr/>
            <p:nvPr/>
          </p:nvSpPr>
          <p:spPr>
            <a:xfrm>
              <a:off x="-18231675" y="3333200"/>
              <a:ext cx="220575" cy="125650"/>
            </a:xfrm>
            <a:custGeom>
              <a:avLst/>
              <a:gdLst/>
              <a:ahLst/>
              <a:cxnLst/>
              <a:rect l="l" t="t" r="r" b="b"/>
              <a:pathLst>
                <a:path w="8823" h="5026" extrusionOk="0">
                  <a:moveTo>
                    <a:pt x="3088" y="1088"/>
                  </a:moveTo>
                  <a:cubicBezTo>
                    <a:pt x="3277" y="1088"/>
                    <a:pt x="3435" y="1245"/>
                    <a:pt x="3435" y="1434"/>
                  </a:cubicBezTo>
                  <a:lnTo>
                    <a:pt x="3435" y="2159"/>
                  </a:lnTo>
                  <a:cubicBezTo>
                    <a:pt x="3435" y="2348"/>
                    <a:pt x="3277" y="2506"/>
                    <a:pt x="3088" y="2506"/>
                  </a:cubicBezTo>
                  <a:cubicBezTo>
                    <a:pt x="2868" y="2506"/>
                    <a:pt x="2710" y="2348"/>
                    <a:pt x="2710" y="2159"/>
                  </a:cubicBezTo>
                  <a:lnTo>
                    <a:pt x="2710" y="1434"/>
                  </a:lnTo>
                  <a:cubicBezTo>
                    <a:pt x="2710" y="1245"/>
                    <a:pt x="2868" y="1088"/>
                    <a:pt x="3088" y="1088"/>
                  </a:cubicBezTo>
                  <a:close/>
                  <a:moveTo>
                    <a:pt x="5955" y="1088"/>
                  </a:moveTo>
                  <a:cubicBezTo>
                    <a:pt x="6144" y="1088"/>
                    <a:pt x="6302" y="1245"/>
                    <a:pt x="6302" y="1434"/>
                  </a:cubicBezTo>
                  <a:lnTo>
                    <a:pt x="6302" y="2159"/>
                  </a:lnTo>
                  <a:cubicBezTo>
                    <a:pt x="6302" y="2348"/>
                    <a:pt x="6144" y="2506"/>
                    <a:pt x="5955" y="2506"/>
                  </a:cubicBezTo>
                  <a:cubicBezTo>
                    <a:pt x="5735" y="2506"/>
                    <a:pt x="5577" y="2348"/>
                    <a:pt x="5577" y="2159"/>
                  </a:cubicBezTo>
                  <a:lnTo>
                    <a:pt x="5577" y="1434"/>
                  </a:lnTo>
                  <a:cubicBezTo>
                    <a:pt x="5577" y="1245"/>
                    <a:pt x="5735" y="1088"/>
                    <a:pt x="5955" y="1088"/>
                  </a:cubicBezTo>
                  <a:close/>
                  <a:moveTo>
                    <a:pt x="4537" y="1781"/>
                  </a:moveTo>
                  <a:cubicBezTo>
                    <a:pt x="4726" y="1781"/>
                    <a:pt x="4884" y="1938"/>
                    <a:pt x="4884" y="2159"/>
                  </a:cubicBezTo>
                  <a:lnTo>
                    <a:pt x="4884" y="2852"/>
                  </a:lnTo>
                  <a:cubicBezTo>
                    <a:pt x="4884" y="3041"/>
                    <a:pt x="4726" y="3199"/>
                    <a:pt x="4537" y="3199"/>
                  </a:cubicBezTo>
                  <a:cubicBezTo>
                    <a:pt x="4317" y="3199"/>
                    <a:pt x="4159" y="3041"/>
                    <a:pt x="4159" y="2852"/>
                  </a:cubicBezTo>
                  <a:lnTo>
                    <a:pt x="4159" y="2159"/>
                  </a:lnTo>
                  <a:cubicBezTo>
                    <a:pt x="4159" y="1938"/>
                    <a:pt x="4317" y="1781"/>
                    <a:pt x="4537" y="1781"/>
                  </a:cubicBezTo>
                  <a:close/>
                  <a:moveTo>
                    <a:pt x="4427" y="1"/>
                  </a:moveTo>
                  <a:cubicBezTo>
                    <a:pt x="4372" y="1"/>
                    <a:pt x="4317" y="17"/>
                    <a:pt x="4254" y="48"/>
                  </a:cubicBezTo>
                  <a:lnTo>
                    <a:pt x="3655" y="395"/>
                  </a:lnTo>
                  <a:lnTo>
                    <a:pt x="2994" y="237"/>
                  </a:lnTo>
                  <a:cubicBezTo>
                    <a:pt x="2964" y="230"/>
                    <a:pt x="2934" y="226"/>
                    <a:pt x="2905" y="226"/>
                  </a:cubicBezTo>
                  <a:cubicBezTo>
                    <a:pt x="2810" y="226"/>
                    <a:pt x="2719" y="267"/>
                    <a:pt x="2647" y="363"/>
                  </a:cubicBezTo>
                  <a:lnTo>
                    <a:pt x="2175" y="836"/>
                  </a:lnTo>
                  <a:lnTo>
                    <a:pt x="1481" y="867"/>
                  </a:lnTo>
                  <a:cubicBezTo>
                    <a:pt x="1387" y="867"/>
                    <a:pt x="1261" y="962"/>
                    <a:pt x="1166" y="1088"/>
                  </a:cubicBezTo>
                  <a:lnTo>
                    <a:pt x="851" y="1655"/>
                  </a:lnTo>
                  <a:cubicBezTo>
                    <a:pt x="599" y="1749"/>
                    <a:pt x="127" y="1875"/>
                    <a:pt x="1" y="2096"/>
                  </a:cubicBezTo>
                  <a:cubicBezTo>
                    <a:pt x="851" y="2159"/>
                    <a:pt x="1450" y="2380"/>
                    <a:pt x="1922" y="2821"/>
                  </a:cubicBezTo>
                  <a:cubicBezTo>
                    <a:pt x="2994" y="2821"/>
                    <a:pt x="3907" y="3451"/>
                    <a:pt x="4285" y="4396"/>
                  </a:cubicBezTo>
                  <a:lnTo>
                    <a:pt x="4537" y="5026"/>
                  </a:lnTo>
                  <a:lnTo>
                    <a:pt x="4726" y="4396"/>
                  </a:lnTo>
                  <a:cubicBezTo>
                    <a:pt x="5104" y="3451"/>
                    <a:pt x="6018" y="2821"/>
                    <a:pt x="7058" y="2821"/>
                  </a:cubicBezTo>
                  <a:cubicBezTo>
                    <a:pt x="7486" y="2421"/>
                    <a:pt x="7992" y="2150"/>
                    <a:pt x="8623" y="2150"/>
                  </a:cubicBezTo>
                  <a:cubicBezTo>
                    <a:pt x="8688" y="2150"/>
                    <a:pt x="8754" y="2153"/>
                    <a:pt x="8822" y="2159"/>
                  </a:cubicBezTo>
                  <a:cubicBezTo>
                    <a:pt x="8791" y="2033"/>
                    <a:pt x="8696" y="1938"/>
                    <a:pt x="8633" y="1907"/>
                  </a:cubicBezTo>
                  <a:lnTo>
                    <a:pt x="8003" y="1655"/>
                  </a:lnTo>
                  <a:lnTo>
                    <a:pt x="7688" y="1088"/>
                  </a:lnTo>
                  <a:cubicBezTo>
                    <a:pt x="7656" y="962"/>
                    <a:pt x="7530" y="867"/>
                    <a:pt x="7373" y="867"/>
                  </a:cubicBezTo>
                  <a:lnTo>
                    <a:pt x="6711" y="836"/>
                  </a:lnTo>
                  <a:lnTo>
                    <a:pt x="6239" y="363"/>
                  </a:lnTo>
                  <a:cubicBezTo>
                    <a:pt x="6144" y="300"/>
                    <a:pt x="5987" y="237"/>
                    <a:pt x="5861" y="237"/>
                  </a:cubicBezTo>
                  <a:lnTo>
                    <a:pt x="5199" y="395"/>
                  </a:lnTo>
                  <a:lnTo>
                    <a:pt x="4600" y="48"/>
                  </a:lnTo>
                  <a:cubicBezTo>
                    <a:pt x="4537" y="17"/>
                    <a:pt x="4482" y="1"/>
                    <a:pt x="44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78" name="Google Shape;9878;p88"/>
          <p:cNvGrpSpPr/>
          <p:nvPr/>
        </p:nvGrpSpPr>
        <p:grpSpPr>
          <a:xfrm>
            <a:off x="5200644" y="2244171"/>
            <a:ext cx="448180" cy="448143"/>
            <a:chOff x="-18270275" y="3710875"/>
            <a:chExt cx="303275" cy="303250"/>
          </a:xfrm>
          <a:solidFill>
            <a:srgbClr val="00B050"/>
          </a:solidFill>
        </p:grpSpPr>
        <p:sp>
          <p:nvSpPr>
            <p:cNvPr id="9879" name="Google Shape;9879;p88"/>
            <p:cNvSpPr/>
            <p:nvPr/>
          </p:nvSpPr>
          <p:spPr>
            <a:xfrm>
              <a:off x="-18240325" y="3896975"/>
              <a:ext cx="59875" cy="71475"/>
            </a:xfrm>
            <a:custGeom>
              <a:avLst/>
              <a:gdLst/>
              <a:ahLst/>
              <a:cxnLst/>
              <a:rect l="l" t="t" r="r" b="b"/>
              <a:pathLst>
                <a:path w="2395" h="2859" extrusionOk="0">
                  <a:moveTo>
                    <a:pt x="1520" y="0"/>
                  </a:moveTo>
                  <a:cubicBezTo>
                    <a:pt x="1300" y="0"/>
                    <a:pt x="1085" y="84"/>
                    <a:pt x="945" y="244"/>
                  </a:cubicBezTo>
                  <a:lnTo>
                    <a:pt x="0" y="1189"/>
                  </a:lnTo>
                  <a:cubicBezTo>
                    <a:pt x="725" y="1220"/>
                    <a:pt x="1418" y="1567"/>
                    <a:pt x="1827" y="2165"/>
                  </a:cubicBezTo>
                  <a:cubicBezTo>
                    <a:pt x="1827" y="2165"/>
                    <a:pt x="2048" y="2386"/>
                    <a:pt x="2395" y="2859"/>
                  </a:cubicBezTo>
                  <a:cubicBezTo>
                    <a:pt x="2395" y="2670"/>
                    <a:pt x="2363" y="2512"/>
                    <a:pt x="2363" y="2354"/>
                  </a:cubicBezTo>
                  <a:lnTo>
                    <a:pt x="2363" y="811"/>
                  </a:lnTo>
                  <a:cubicBezTo>
                    <a:pt x="2363" y="496"/>
                    <a:pt x="2205" y="244"/>
                    <a:pt x="1890" y="86"/>
                  </a:cubicBezTo>
                  <a:cubicBezTo>
                    <a:pt x="1775" y="28"/>
                    <a:pt x="1647" y="0"/>
                    <a:pt x="15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0" name="Google Shape;9880;p88"/>
            <p:cNvSpPr/>
            <p:nvPr/>
          </p:nvSpPr>
          <p:spPr>
            <a:xfrm>
              <a:off x="-18254500" y="3765100"/>
              <a:ext cx="267800" cy="249025"/>
            </a:xfrm>
            <a:custGeom>
              <a:avLst/>
              <a:gdLst/>
              <a:ahLst/>
              <a:cxnLst/>
              <a:rect l="l" t="t" r="r" b="b"/>
              <a:pathLst>
                <a:path w="10712" h="9961" extrusionOk="0">
                  <a:moveTo>
                    <a:pt x="2583" y="2880"/>
                  </a:moveTo>
                  <a:cubicBezTo>
                    <a:pt x="2670" y="2880"/>
                    <a:pt x="2757" y="2919"/>
                    <a:pt x="2835" y="2998"/>
                  </a:cubicBezTo>
                  <a:lnTo>
                    <a:pt x="3560" y="3691"/>
                  </a:lnTo>
                  <a:cubicBezTo>
                    <a:pt x="3718" y="3849"/>
                    <a:pt x="3718" y="4038"/>
                    <a:pt x="3560" y="4195"/>
                  </a:cubicBezTo>
                  <a:cubicBezTo>
                    <a:pt x="3466" y="4290"/>
                    <a:pt x="3403" y="4321"/>
                    <a:pt x="3308" y="4321"/>
                  </a:cubicBezTo>
                  <a:cubicBezTo>
                    <a:pt x="3245" y="4321"/>
                    <a:pt x="3119" y="4290"/>
                    <a:pt x="3088" y="4195"/>
                  </a:cubicBezTo>
                  <a:lnTo>
                    <a:pt x="2363" y="3502"/>
                  </a:lnTo>
                  <a:cubicBezTo>
                    <a:pt x="2174" y="3345"/>
                    <a:pt x="2174" y="3093"/>
                    <a:pt x="2331" y="2998"/>
                  </a:cubicBezTo>
                  <a:cubicBezTo>
                    <a:pt x="2410" y="2919"/>
                    <a:pt x="2497" y="2880"/>
                    <a:pt x="2583" y="2880"/>
                  </a:cubicBezTo>
                  <a:close/>
                  <a:moveTo>
                    <a:pt x="8286" y="2880"/>
                  </a:moveTo>
                  <a:cubicBezTo>
                    <a:pt x="8372" y="2880"/>
                    <a:pt x="8459" y="2919"/>
                    <a:pt x="8538" y="2998"/>
                  </a:cubicBezTo>
                  <a:cubicBezTo>
                    <a:pt x="8695" y="3156"/>
                    <a:pt x="8695" y="3345"/>
                    <a:pt x="8538" y="3502"/>
                  </a:cubicBezTo>
                  <a:lnTo>
                    <a:pt x="7845" y="4195"/>
                  </a:lnTo>
                  <a:cubicBezTo>
                    <a:pt x="7750" y="4290"/>
                    <a:pt x="7687" y="4321"/>
                    <a:pt x="7593" y="4321"/>
                  </a:cubicBezTo>
                  <a:cubicBezTo>
                    <a:pt x="7530" y="4321"/>
                    <a:pt x="7404" y="4290"/>
                    <a:pt x="7372" y="4195"/>
                  </a:cubicBezTo>
                  <a:cubicBezTo>
                    <a:pt x="7183" y="4038"/>
                    <a:pt x="7183" y="3817"/>
                    <a:pt x="7341" y="3691"/>
                  </a:cubicBezTo>
                  <a:lnTo>
                    <a:pt x="8034" y="2998"/>
                  </a:lnTo>
                  <a:cubicBezTo>
                    <a:pt x="8113" y="2919"/>
                    <a:pt x="8199" y="2880"/>
                    <a:pt x="8286" y="2880"/>
                  </a:cubicBezTo>
                  <a:close/>
                  <a:moveTo>
                    <a:pt x="5272" y="0"/>
                  </a:moveTo>
                  <a:cubicBezTo>
                    <a:pt x="3911" y="0"/>
                    <a:pt x="2618" y="504"/>
                    <a:pt x="1607" y="1486"/>
                  </a:cubicBezTo>
                  <a:cubicBezTo>
                    <a:pt x="567" y="2526"/>
                    <a:pt x="0" y="3849"/>
                    <a:pt x="0" y="5361"/>
                  </a:cubicBezTo>
                  <a:lnTo>
                    <a:pt x="0" y="5897"/>
                  </a:lnTo>
                  <a:lnTo>
                    <a:pt x="977" y="4983"/>
                  </a:lnTo>
                  <a:cubicBezTo>
                    <a:pt x="1267" y="4693"/>
                    <a:pt x="1651" y="4534"/>
                    <a:pt x="2044" y="4534"/>
                  </a:cubicBezTo>
                  <a:cubicBezTo>
                    <a:pt x="2291" y="4534"/>
                    <a:pt x="2541" y="4597"/>
                    <a:pt x="2772" y="4731"/>
                  </a:cubicBezTo>
                  <a:cubicBezTo>
                    <a:pt x="3277" y="4983"/>
                    <a:pt x="3623" y="5519"/>
                    <a:pt x="3623" y="6086"/>
                  </a:cubicBezTo>
                  <a:lnTo>
                    <a:pt x="3623" y="7629"/>
                  </a:lnTo>
                  <a:cubicBezTo>
                    <a:pt x="3623" y="8575"/>
                    <a:pt x="4190" y="9709"/>
                    <a:pt x="5041" y="9961"/>
                  </a:cubicBezTo>
                  <a:lnTo>
                    <a:pt x="5041" y="8701"/>
                  </a:lnTo>
                  <a:lnTo>
                    <a:pt x="4411" y="7913"/>
                  </a:lnTo>
                  <a:cubicBezTo>
                    <a:pt x="4379" y="7818"/>
                    <a:pt x="4348" y="7755"/>
                    <a:pt x="4348" y="7661"/>
                  </a:cubicBezTo>
                  <a:cubicBezTo>
                    <a:pt x="4348" y="7062"/>
                    <a:pt x="4820" y="6590"/>
                    <a:pt x="5387" y="6590"/>
                  </a:cubicBezTo>
                  <a:cubicBezTo>
                    <a:pt x="5986" y="6590"/>
                    <a:pt x="6459" y="7062"/>
                    <a:pt x="6459" y="7661"/>
                  </a:cubicBezTo>
                  <a:cubicBezTo>
                    <a:pt x="6459" y="7755"/>
                    <a:pt x="6427" y="7818"/>
                    <a:pt x="6396" y="7913"/>
                  </a:cubicBezTo>
                  <a:lnTo>
                    <a:pt x="5765" y="8701"/>
                  </a:lnTo>
                  <a:lnTo>
                    <a:pt x="5765" y="9961"/>
                  </a:lnTo>
                  <a:cubicBezTo>
                    <a:pt x="6616" y="9709"/>
                    <a:pt x="7183" y="8575"/>
                    <a:pt x="7183" y="7629"/>
                  </a:cubicBezTo>
                  <a:lnTo>
                    <a:pt x="7183" y="6086"/>
                  </a:lnTo>
                  <a:cubicBezTo>
                    <a:pt x="7183" y="5519"/>
                    <a:pt x="7498" y="4983"/>
                    <a:pt x="8034" y="4731"/>
                  </a:cubicBezTo>
                  <a:cubicBezTo>
                    <a:pt x="8265" y="4597"/>
                    <a:pt x="8511" y="4534"/>
                    <a:pt x="8752" y="4534"/>
                  </a:cubicBezTo>
                  <a:cubicBezTo>
                    <a:pt x="9135" y="4534"/>
                    <a:pt x="9508" y="4693"/>
                    <a:pt x="9798" y="4983"/>
                  </a:cubicBezTo>
                  <a:lnTo>
                    <a:pt x="10712" y="5897"/>
                  </a:lnTo>
                  <a:lnTo>
                    <a:pt x="10712" y="5550"/>
                  </a:lnTo>
                  <a:cubicBezTo>
                    <a:pt x="10712" y="2557"/>
                    <a:pt x="8380" y="68"/>
                    <a:pt x="5513" y="5"/>
                  </a:cubicBezTo>
                  <a:cubicBezTo>
                    <a:pt x="5433" y="2"/>
                    <a:pt x="5352" y="0"/>
                    <a:pt x="52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1" name="Google Shape;9881;p88"/>
            <p:cNvSpPr/>
            <p:nvPr/>
          </p:nvSpPr>
          <p:spPr>
            <a:xfrm>
              <a:off x="-18057600" y="3896625"/>
              <a:ext cx="61450" cy="71825"/>
            </a:xfrm>
            <a:custGeom>
              <a:avLst/>
              <a:gdLst/>
              <a:ahLst/>
              <a:cxnLst/>
              <a:rect l="l" t="t" r="r" b="b"/>
              <a:pathLst>
                <a:path w="2458" h="2873" extrusionOk="0">
                  <a:moveTo>
                    <a:pt x="885" y="0"/>
                  </a:moveTo>
                  <a:cubicBezTo>
                    <a:pt x="760" y="0"/>
                    <a:pt x="630" y="32"/>
                    <a:pt x="504" y="100"/>
                  </a:cubicBezTo>
                  <a:cubicBezTo>
                    <a:pt x="252" y="258"/>
                    <a:pt x="32" y="510"/>
                    <a:pt x="32" y="825"/>
                  </a:cubicBezTo>
                  <a:lnTo>
                    <a:pt x="32" y="2368"/>
                  </a:lnTo>
                  <a:cubicBezTo>
                    <a:pt x="32" y="2526"/>
                    <a:pt x="32" y="2684"/>
                    <a:pt x="0" y="2873"/>
                  </a:cubicBezTo>
                  <a:lnTo>
                    <a:pt x="32" y="2841"/>
                  </a:lnTo>
                  <a:lnTo>
                    <a:pt x="567" y="2179"/>
                  </a:lnTo>
                  <a:cubicBezTo>
                    <a:pt x="630" y="2053"/>
                    <a:pt x="725" y="1959"/>
                    <a:pt x="819" y="1864"/>
                  </a:cubicBezTo>
                  <a:cubicBezTo>
                    <a:pt x="1260" y="1455"/>
                    <a:pt x="1828" y="1171"/>
                    <a:pt x="2458" y="1171"/>
                  </a:cubicBezTo>
                  <a:lnTo>
                    <a:pt x="1450" y="258"/>
                  </a:lnTo>
                  <a:cubicBezTo>
                    <a:pt x="1309" y="97"/>
                    <a:pt x="1104" y="0"/>
                    <a:pt x="8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2" name="Google Shape;9882;p88"/>
            <p:cNvSpPr/>
            <p:nvPr/>
          </p:nvSpPr>
          <p:spPr>
            <a:xfrm>
              <a:off x="-18127700" y="3949125"/>
              <a:ext cx="18125" cy="16975"/>
            </a:xfrm>
            <a:custGeom>
              <a:avLst/>
              <a:gdLst/>
              <a:ahLst/>
              <a:cxnLst/>
              <a:rect l="l" t="t" r="r" b="b"/>
              <a:pathLst>
                <a:path w="725" h="679" extrusionOk="0">
                  <a:moveTo>
                    <a:pt x="351" y="1"/>
                  </a:moveTo>
                  <a:cubicBezTo>
                    <a:pt x="197" y="1"/>
                    <a:pt x="48" y="79"/>
                    <a:pt x="0" y="237"/>
                  </a:cubicBezTo>
                  <a:lnTo>
                    <a:pt x="378" y="678"/>
                  </a:lnTo>
                  <a:lnTo>
                    <a:pt x="725" y="237"/>
                  </a:lnTo>
                  <a:cubicBezTo>
                    <a:pt x="662" y="79"/>
                    <a:pt x="504" y="1"/>
                    <a:pt x="3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3" name="Google Shape;9883;p88"/>
            <p:cNvSpPr/>
            <p:nvPr/>
          </p:nvSpPr>
          <p:spPr>
            <a:xfrm>
              <a:off x="-18270275" y="3710875"/>
              <a:ext cx="107150" cy="98475"/>
            </a:xfrm>
            <a:custGeom>
              <a:avLst/>
              <a:gdLst/>
              <a:ahLst/>
              <a:cxnLst/>
              <a:rect l="l" t="t" r="r" b="b"/>
              <a:pathLst>
                <a:path w="4286" h="3939" extrusionOk="0">
                  <a:moveTo>
                    <a:pt x="347" y="0"/>
                  </a:moveTo>
                  <a:cubicBezTo>
                    <a:pt x="158" y="0"/>
                    <a:pt x="32" y="189"/>
                    <a:pt x="32" y="379"/>
                  </a:cubicBezTo>
                  <a:lnTo>
                    <a:pt x="1" y="1103"/>
                  </a:lnTo>
                  <a:cubicBezTo>
                    <a:pt x="1" y="2174"/>
                    <a:pt x="474" y="3214"/>
                    <a:pt x="1230" y="3939"/>
                  </a:cubicBezTo>
                  <a:cubicBezTo>
                    <a:pt x="1387" y="3655"/>
                    <a:pt x="1576" y="3403"/>
                    <a:pt x="1860" y="3182"/>
                  </a:cubicBezTo>
                  <a:cubicBezTo>
                    <a:pt x="2553" y="2521"/>
                    <a:pt x="3403" y="2017"/>
                    <a:pt x="4286" y="1733"/>
                  </a:cubicBezTo>
                  <a:cubicBezTo>
                    <a:pt x="3593" y="694"/>
                    <a:pt x="2364" y="0"/>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4" name="Google Shape;9884;p88"/>
            <p:cNvSpPr/>
            <p:nvPr/>
          </p:nvSpPr>
          <p:spPr>
            <a:xfrm>
              <a:off x="-18074925" y="3710875"/>
              <a:ext cx="107925" cy="99275"/>
            </a:xfrm>
            <a:custGeom>
              <a:avLst/>
              <a:gdLst/>
              <a:ahLst/>
              <a:cxnLst/>
              <a:rect l="l" t="t" r="r" b="b"/>
              <a:pathLst>
                <a:path w="4317" h="3971" extrusionOk="0">
                  <a:moveTo>
                    <a:pt x="3245" y="0"/>
                  </a:moveTo>
                  <a:cubicBezTo>
                    <a:pt x="1953" y="0"/>
                    <a:pt x="725" y="662"/>
                    <a:pt x="0" y="1733"/>
                  </a:cubicBezTo>
                  <a:cubicBezTo>
                    <a:pt x="1197" y="2111"/>
                    <a:pt x="2269" y="2899"/>
                    <a:pt x="3056" y="3970"/>
                  </a:cubicBezTo>
                  <a:cubicBezTo>
                    <a:pt x="3844" y="3214"/>
                    <a:pt x="4316" y="2206"/>
                    <a:pt x="4316" y="1103"/>
                  </a:cubicBezTo>
                  <a:lnTo>
                    <a:pt x="4316" y="379"/>
                  </a:lnTo>
                  <a:cubicBezTo>
                    <a:pt x="4316" y="189"/>
                    <a:pt x="4159" y="0"/>
                    <a:pt x="39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85" name="Google Shape;9885;p88"/>
          <p:cNvGrpSpPr/>
          <p:nvPr/>
        </p:nvGrpSpPr>
        <p:grpSpPr>
          <a:xfrm>
            <a:off x="5254196" y="2797422"/>
            <a:ext cx="341076" cy="448180"/>
            <a:chOff x="-18234025" y="4084200"/>
            <a:chExt cx="230800" cy="303275"/>
          </a:xfrm>
          <a:solidFill>
            <a:srgbClr val="00B050"/>
          </a:solidFill>
        </p:grpSpPr>
        <p:sp>
          <p:nvSpPr>
            <p:cNvPr id="9886" name="Google Shape;9886;p88"/>
            <p:cNvSpPr/>
            <p:nvPr/>
          </p:nvSpPr>
          <p:spPr>
            <a:xfrm>
              <a:off x="-18234025" y="4246450"/>
              <a:ext cx="230800" cy="141025"/>
            </a:xfrm>
            <a:custGeom>
              <a:avLst/>
              <a:gdLst/>
              <a:ahLst/>
              <a:cxnLst/>
              <a:rect l="l" t="t" r="r" b="b"/>
              <a:pathLst>
                <a:path w="9232" h="5641" extrusionOk="0">
                  <a:moveTo>
                    <a:pt x="1796" y="1"/>
                  </a:moveTo>
                  <a:lnTo>
                    <a:pt x="0" y="851"/>
                  </a:lnTo>
                  <a:cubicBezTo>
                    <a:pt x="221" y="3687"/>
                    <a:pt x="2048" y="5640"/>
                    <a:pt x="4631" y="5640"/>
                  </a:cubicBezTo>
                  <a:cubicBezTo>
                    <a:pt x="7183" y="5640"/>
                    <a:pt x="9042" y="3687"/>
                    <a:pt x="9231" y="851"/>
                  </a:cubicBezTo>
                  <a:lnTo>
                    <a:pt x="7467" y="1"/>
                  </a:lnTo>
                  <a:lnTo>
                    <a:pt x="6207" y="631"/>
                  </a:lnTo>
                  <a:cubicBezTo>
                    <a:pt x="6144" y="647"/>
                    <a:pt x="6081" y="654"/>
                    <a:pt x="6025" y="654"/>
                  </a:cubicBezTo>
                  <a:cubicBezTo>
                    <a:pt x="5970" y="654"/>
                    <a:pt x="5923" y="647"/>
                    <a:pt x="5892" y="631"/>
                  </a:cubicBezTo>
                  <a:lnTo>
                    <a:pt x="4631" y="1"/>
                  </a:lnTo>
                  <a:lnTo>
                    <a:pt x="3371" y="631"/>
                  </a:lnTo>
                  <a:cubicBezTo>
                    <a:pt x="3308" y="647"/>
                    <a:pt x="3245" y="654"/>
                    <a:pt x="3190" y="654"/>
                  </a:cubicBezTo>
                  <a:cubicBezTo>
                    <a:pt x="3135" y="654"/>
                    <a:pt x="3088" y="647"/>
                    <a:pt x="3056" y="631"/>
                  </a:cubicBezTo>
                  <a:lnTo>
                    <a:pt x="179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7" name="Google Shape;9887;p88"/>
            <p:cNvSpPr/>
            <p:nvPr/>
          </p:nvSpPr>
          <p:spPr>
            <a:xfrm>
              <a:off x="-18200175" y="4156675"/>
              <a:ext cx="161500" cy="87450"/>
            </a:xfrm>
            <a:custGeom>
              <a:avLst/>
              <a:gdLst/>
              <a:ahLst/>
              <a:cxnLst/>
              <a:rect l="l" t="t" r="r" b="b"/>
              <a:pathLst>
                <a:path w="6460" h="3498" extrusionOk="0">
                  <a:moveTo>
                    <a:pt x="2206" y="1040"/>
                  </a:moveTo>
                  <a:cubicBezTo>
                    <a:pt x="2395" y="1040"/>
                    <a:pt x="2553" y="1197"/>
                    <a:pt x="2553" y="1386"/>
                  </a:cubicBezTo>
                  <a:cubicBezTo>
                    <a:pt x="2553" y="1575"/>
                    <a:pt x="2395" y="1733"/>
                    <a:pt x="2206" y="1733"/>
                  </a:cubicBezTo>
                  <a:cubicBezTo>
                    <a:pt x="2017" y="1733"/>
                    <a:pt x="1860" y="1575"/>
                    <a:pt x="1860" y="1386"/>
                  </a:cubicBezTo>
                  <a:cubicBezTo>
                    <a:pt x="1860" y="1197"/>
                    <a:pt x="2017" y="1040"/>
                    <a:pt x="2206" y="1040"/>
                  </a:cubicBezTo>
                  <a:close/>
                  <a:moveTo>
                    <a:pt x="4317" y="1040"/>
                  </a:moveTo>
                  <a:cubicBezTo>
                    <a:pt x="4538" y="1040"/>
                    <a:pt x="4695" y="1197"/>
                    <a:pt x="4695" y="1386"/>
                  </a:cubicBezTo>
                  <a:cubicBezTo>
                    <a:pt x="4695" y="1575"/>
                    <a:pt x="4538" y="1733"/>
                    <a:pt x="4317" y="1733"/>
                  </a:cubicBezTo>
                  <a:cubicBezTo>
                    <a:pt x="4128" y="1733"/>
                    <a:pt x="3971" y="1575"/>
                    <a:pt x="3971" y="1386"/>
                  </a:cubicBezTo>
                  <a:cubicBezTo>
                    <a:pt x="3971" y="1197"/>
                    <a:pt x="4128" y="1040"/>
                    <a:pt x="4317" y="1040"/>
                  </a:cubicBezTo>
                  <a:close/>
                  <a:moveTo>
                    <a:pt x="1765" y="0"/>
                  </a:moveTo>
                  <a:lnTo>
                    <a:pt x="284" y="504"/>
                  </a:lnTo>
                  <a:cubicBezTo>
                    <a:pt x="127" y="914"/>
                    <a:pt x="1" y="1355"/>
                    <a:pt x="1" y="1764"/>
                  </a:cubicBezTo>
                  <a:cubicBezTo>
                    <a:pt x="1" y="2174"/>
                    <a:pt x="64" y="2521"/>
                    <a:pt x="190" y="2867"/>
                  </a:cubicBezTo>
                  <a:cubicBezTo>
                    <a:pt x="253" y="2851"/>
                    <a:pt x="300" y="2843"/>
                    <a:pt x="347" y="2843"/>
                  </a:cubicBezTo>
                  <a:cubicBezTo>
                    <a:pt x="395" y="2843"/>
                    <a:pt x="442" y="2851"/>
                    <a:pt x="505" y="2867"/>
                  </a:cubicBezTo>
                  <a:lnTo>
                    <a:pt x="1765" y="3497"/>
                  </a:lnTo>
                  <a:lnTo>
                    <a:pt x="2836" y="2962"/>
                  </a:lnTo>
                  <a:lnTo>
                    <a:pt x="2836" y="2458"/>
                  </a:lnTo>
                  <a:cubicBezTo>
                    <a:pt x="2836" y="2237"/>
                    <a:pt x="2994" y="2079"/>
                    <a:pt x="3183" y="2079"/>
                  </a:cubicBezTo>
                  <a:cubicBezTo>
                    <a:pt x="3403" y="2079"/>
                    <a:pt x="3561" y="2237"/>
                    <a:pt x="3561" y="2458"/>
                  </a:cubicBezTo>
                  <a:lnTo>
                    <a:pt x="3561" y="2962"/>
                  </a:lnTo>
                  <a:lnTo>
                    <a:pt x="4695" y="3497"/>
                  </a:lnTo>
                  <a:lnTo>
                    <a:pt x="5955" y="2867"/>
                  </a:lnTo>
                  <a:cubicBezTo>
                    <a:pt x="6003" y="2851"/>
                    <a:pt x="6050" y="2843"/>
                    <a:pt x="6101" y="2843"/>
                  </a:cubicBezTo>
                  <a:cubicBezTo>
                    <a:pt x="6152" y="2843"/>
                    <a:pt x="6207" y="2851"/>
                    <a:pt x="6270" y="2867"/>
                  </a:cubicBezTo>
                  <a:cubicBezTo>
                    <a:pt x="6365" y="2521"/>
                    <a:pt x="6459" y="2174"/>
                    <a:pt x="6459" y="1764"/>
                  </a:cubicBezTo>
                  <a:cubicBezTo>
                    <a:pt x="6459" y="1323"/>
                    <a:pt x="6365" y="914"/>
                    <a:pt x="6176" y="504"/>
                  </a:cubicBezTo>
                  <a:lnTo>
                    <a:pt x="4695" y="0"/>
                  </a:lnTo>
                  <a:lnTo>
                    <a:pt x="3372" y="630"/>
                  </a:lnTo>
                  <a:cubicBezTo>
                    <a:pt x="3325" y="646"/>
                    <a:pt x="3270" y="654"/>
                    <a:pt x="3214" y="654"/>
                  </a:cubicBezTo>
                  <a:cubicBezTo>
                    <a:pt x="3159" y="654"/>
                    <a:pt x="3104" y="646"/>
                    <a:pt x="3057" y="630"/>
                  </a:cubicBezTo>
                  <a:lnTo>
                    <a:pt x="176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8" name="Google Shape;9888;p88"/>
            <p:cNvSpPr/>
            <p:nvPr/>
          </p:nvSpPr>
          <p:spPr>
            <a:xfrm>
              <a:off x="-18211200" y="4084200"/>
              <a:ext cx="185125" cy="71700"/>
            </a:xfrm>
            <a:custGeom>
              <a:avLst/>
              <a:gdLst/>
              <a:ahLst/>
              <a:cxnLst/>
              <a:rect l="l" t="t" r="r" b="b"/>
              <a:pathLst>
                <a:path w="7405" h="2868" extrusionOk="0">
                  <a:moveTo>
                    <a:pt x="3718" y="1"/>
                  </a:moveTo>
                  <a:cubicBezTo>
                    <a:pt x="2301" y="1"/>
                    <a:pt x="914" y="1040"/>
                    <a:pt x="1" y="2868"/>
                  </a:cubicBezTo>
                  <a:lnTo>
                    <a:pt x="2175" y="2143"/>
                  </a:lnTo>
                  <a:cubicBezTo>
                    <a:pt x="2206" y="2127"/>
                    <a:pt x="2246" y="2119"/>
                    <a:pt x="2293" y="2119"/>
                  </a:cubicBezTo>
                  <a:cubicBezTo>
                    <a:pt x="2340" y="2119"/>
                    <a:pt x="2395" y="2127"/>
                    <a:pt x="2458" y="2143"/>
                  </a:cubicBezTo>
                  <a:lnTo>
                    <a:pt x="3718" y="2773"/>
                  </a:lnTo>
                  <a:lnTo>
                    <a:pt x="4979" y="2143"/>
                  </a:lnTo>
                  <a:cubicBezTo>
                    <a:pt x="5010" y="2127"/>
                    <a:pt x="5057" y="2119"/>
                    <a:pt x="5105" y="2119"/>
                  </a:cubicBezTo>
                  <a:cubicBezTo>
                    <a:pt x="5152" y="2119"/>
                    <a:pt x="5199" y="2127"/>
                    <a:pt x="5231" y="2143"/>
                  </a:cubicBezTo>
                  <a:lnTo>
                    <a:pt x="7404" y="2868"/>
                  </a:lnTo>
                  <a:cubicBezTo>
                    <a:pt x="6491" y="1040"/>
                    <a:pt x="5136" y="1"/>
                    <a:pt x="37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89" name="Google Shape;9889;p88"/>
          <p:cNvGrpSpPr/>
          <p:nvPr/>
        </p:nvGrpSpPr>
        <p:grpSpPr>
          <a:xfrm>
            <a:off x="2366751" y="3341641"/>
            <a:ext cx="449325" cy="450470"/>
            <a:chOff x="-16419350" y="3308400"/>
            <a:chExt cx="304050" cy="304825"/>
          </a:xfrm>
          <a:solidFill>
            <a:srgbClr val="00B050"/>
          </a:solidFill>
        </p:grpSpPr>
        <p:sp>
          <p:nvSpPr>
            <p:cNvPr id="9890" name="Google Shape;9890;p88"/>
            <p:cNvSpPr/>
            <p:nvPr/>
          </p:nvSpPr>
          <p:spPr>
            <a:xfrm>
              <a:off x="-16222450" y="3344625"/>
              <a:ext cx="53600" cy="67775"/>
            </a:xfrm>
            <a:custGeom>
              <a:avLst/>
              <a:gdLst/>
              <a:ahLst/>
              <a:cxnLst/>
              <a:rect l="l" t="t" r="r" b="b"/>
              <a:pathLst>
                <a:path w="2144" h="2711" extrusionOk="0">
                  <a:moveTo>
                    <a:pt x="1072" y="1"/>
                  </a:moveTo>
                  <a:cubicBezTo>
                    <a:pt x="473" y="1"/>
                    <a:pt x="1" y="473"/>
                    <a:pt x="1" y="1072"/>
                  </a:cubicBezTo>
                  <a:cubicBezTo>
                    <a:pt x="1" y="1576"/>
                    <a:pt x="284" y="1954"/>
                    <a:pt x="725" y="2112"/>
                  </a:cubicBezTo>
                  <a:lnTo>
                    <a:pt x="725" y="2710"/>
                  </a:lnTo>
                  <a:cubicBezTo>
                    <a:pt x="946" y="2584"/>
                    <a:pt x="1198" y="2521"/>
                    <a:pt x="1419" y="2427"/>
                  </a:cubicBezTo>
                  <a:lnTo>
                    <a:pt x="1419" y="2080"/>
                  </a:lnTo>
                  <a:cubicBezTo>
                    <a:pt x="1860" y="1923"/>
                    <a:pt x="2143" y="1544"/>
                    <a:pt x="2143" y="1072"/>
                  </a:cubicBezTo>
                  <a:cubicBezTo>
                    <a:pt x="2143" y="473"/>
                    <a:pt x="1671"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1" name="Google Shape;9891;p88"/>
            <p:cNvSpPr/>
            <p:nvPr/>
          </p:nvSpPr>
          <p:spPr>
            <a:xfrm>
              <a:off x="-16365000" y="3346200"/>
              <a:ext cx="52800" cy="66975"/>
            </a:xfrm>
            <a:custGeom>
              <a:avLst/>
              <a:gdLst/>
              <a:ahLst/>
              <a:cxnLst/>
              <a:rect l="l" t="t" r="r" b="b"/>
              <a:pathLst>
                <a:path w="2112" h="2679" extrusionOk="0">
                  <a:moveTo>
                    <a:pt x="1072" y="1"/>
                  </a:moveTo>
                  <a:cubicBezTo>
                    <a:pt x="473" y="1"/>
                    <a:pt x="0" y="473"/>
                    <a:pt x="0" y="1072"/>
                  </a:cubicBezTo>
                  <a:cubicBezTo>
                    <a:pt x="0" y="1513"/>
                    <a:pt x="284" y="1891"/>
                    <a:pt x="694" y="2049"/>
                  </a:cubicBezTo>
                  <a:lnTo>
                    <a:pt x="694" y="2395"/>
                  </a:lnTo>
                  <a:cubicBezTo>
                    <a:pt x="946" y="2490"/>
                    <a:pt x="1166" y="2553"/>
                    <a:pt x="1418" y="2679"/>
                  </a:cubicBezTo>
                  <a:lnTo>
                    <a:pt x="1418" y="2080"/>
                  </a:lnTo>
                  <a:cubicBezTo>
                    <a:pt x="1859" y="1923"/>
                    <a:pt x="2111" y="1544"/>
                    <a:pt x="2111" y="1072"/>
                  </a:cubicBezTo>
                  <a:cubicBezTo>
                    <a:pt x="2111" y="473"/>
                    <a:pt x="1639"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2" name="Google Shape;9892;p88"/>
            <p:cNvSpPr/>
            <p:nvPr/>
          </p:nvSpPr>
          <p:spPr>
            <a:xfrm>
              <a:off x="-16419350" y="3417100"/>
              <a:ext cx="142575" cy="160700"/>
            </a:xfrm>
            <a:custGeom>
              <a:avLst/>
              <a:gdLst/>
              <a:ahLst/>
              <a:cxnLst/>
              <a:rect l="l" t="t" r="r" b="b"/>
              <a:pathLst>
                <a:path w="5703" h="6428" extrusionOk="0">
                  <a:moveTo>
                    <a:pt x="347" y="0"/>
                  </a:moveTo>
                  <a:cubicBezTo>
                    <a:pt x="158" y="0"/>
                    <a:pt x="1" y="158"/>
                    <a:pt x="1" y="347"/>
                  </a:cubicBezTo>
                  <a:lnTo>
                    <a:pt x="1" y="1071"/>
                  </a:lnTo>
                  <a:cubicBezTo>
                    <a:pt x="1" y="4033"/>
                    <a:pt x="2395" y="6427"/>
                    <a:pt x="5356" y="6427"/>
                  </a:cubicBezTo>
                  <a:lnTo>
                    <a:pt x="5703" y="6427"/>
                  </a:lnTo>
                  <a:lnTo>
                    <a:pt x="5703" y="4001"/>
                  </a:lnTo>
                  <a:cubicBezTo>
                    <a:pt x="5703" y="2773"/>
                    <a:pt x="5073" y="1575"/>
                    <a:pt x="4065" y="914"/>
                  </a:cubicBezTo>
                  <a:cubicBezTo>
                    <a:pt x="3277" y="378"/>
                    <a:pt x="2206" y="0"/>
                    <a:pt x="11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3" name="Google Shape;9893;p88"/>
            <p:cNvSpPr/>
            <p:nvPr/>
          </p:nvSpPr>
          <p:spPr>
            <a:xfrm>
              <a:off x="-16258675" y="3417100"/>
              <a:ext cx="143375" cy="161475"/>
            </a:xfrm>
            <a:custGeom>
              <a:avLst/>
              <a:gdLst/>
              <a:ahLst/>
              <a:cxnLst/>
              <a:rect l="l" t="t" r="r" b="b"/>
              <a:pathLst>
                <a:path w="5735" h="6459" extrusionOk="0">
                  <a:moveTo>
                    <a:pt x="4632" y="0"/>
                  </a:moveTo>
                  <a:cubicBezTo>
                    <a:pt x="3529" y="0"/>
                    <a:pt x="2521" y="347"/>
                    <a:pt x="1702" y="914"/>
                  </a:cubicBezTo>
                  <a:cubicBezTo>
                    <a:pt x="631" y="1575"/>
                    <a:pt x="1" y="2773"/>
                    <a:pt x="1" y="4033"/>
                  </a:cubicBezTo>
                  <a:lnTo>
                    <a:pt x="1" y="6459"/>
                  </a:lnTo>
                  <a:lnTo>
                    <a:pt x="347" y="6459"/>
                  </a:lnTo>
                  <a:cubicBezTo>
                    <a:pt x="3309" y="6459"/>
                    <a:pt x="5703" y="4064"/>
                    <a:pt x="5703" y="1103"/>
                  </a:cubicBezTo>
                  <a:lnTo>
                    <a:pt x="5703" y="410"/>
                  </a:lnTo>
                  <a:cubicBezTo>
                    <a:pt x="5735" y="158"/>
                    <a:pt x="5577" y="0"/>
                    <a:pt x="53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4" name="Google Shape;9894;p88"/>
            <p:cNvSpPr/>
            <p:nvPr/>
          </p:nvSpPr>
          <p:spPr>
            <a:xfrm>
              <a:off x="-16310650" y="3308400"/>
              <a:ext cx="86650" cy="155975"/>
            </a:xfrm>
            <a:custGeom>
              <a:avLst/>
              <a:gdLst/>
              <a:ahLst/>
              <a:cxnLst/>
              <a:rect l="l" t="t" r="r" b="b"/>
              <a:pathLst>
                <a:path w="3466" h="6239" extrusionOk="0">
                  <a:moveTo>
                    <a:pt x="1733" y="1"/>
                  </a:moveTo>
                  <a:cubicBezTo>
                    <a:pt x="1134" y="1"/>
                    <a:pt x="662" y="473"/>
                    <a:pt x="662" y="1040"/>
                  </a:cubicBezTo>
                  <a:cubicBezTo>
                    <a:pt x="662" y="1513"/>
                    <a:pt x="977" y="1922"/>
                    <a:pt x="1355" y="2080"/>
                  </a:cubicBezTo>
                  <a:lnTo>
                    <a:pt x="1355" y="3088"/>
                  </a:lnTo>
                  <a:cubicBezTo>
                    <a:pt x="1103" y="3340"/>
                    <a:pt x="504" y="3844"/>
                    <a:pt x="0" y="4600"/>
                  </a:cubicBezTo>
                  <a:cubicBezTo>
                    <a:pt x="662" y="5041"/>
                    <a:pt x="1260" y="5577"/>
                    <a:pt x="1733" y="6238"/>
                  </a:cubicBezTo>
                  <a:cubicBezTo>
                    <a:pt x="2206" y="5577"/>
                    <a:pt x="2773" y="5041"/>
                    <a:pt x="3466" y="4600"/>
                  </a:cubicBezTo>
                  <a:cubicBezTo>
                    <a:pt x="2930" y="3844"/>
                    <a:pt x="2363" y="3340"/>
                    <a:pt x="2080" y="3088"/>
                  </a:cubicBezTo>
                  <a:lnTo>
                    <a:pt x="2080" y="2080"/>
                  </a:lnTo>
                  <a:cubicBezTo>
                    <a:pt x="2521" y="1922"/>
                    <a:pt x="2773" y="1513"/>
                    <a:pt x="2773" y="1040"/>
                  </a:cubicBezTo>
                  <a:cubicBezTo>
                    <a:pt x="2773" y="473"/>
                    <a:pt x="2300"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5" name="Google Shape;9895;p88"/>
            <p:cNvSpPr/>
            <p:nvPr/>
          </p:nvSpPr>
          <p:spPr>
            <a:xfrm>
              <a:off x="-16327975" y="3589575"/>
              <a:ext cx="51200" cy="23650"/>
            </a:xfrm>
            <a:custGeom>
              <a:avLst/>
              <a:gdLst/>
              <a:ahLst/>
              <a:cxnLst/>
              <a:rect l="l" t="t" r="r" b="b"/>
              <a:pathLst>
                <a:path w="2048" h="946" extrusionOk="0">
                  <a:moveTo>
                    <a:pt x="0" y="1"/>
                  </a:moveTo>
                  <a:lnTo>
                    <a:pt x="0" y="1"/>
                  </a:lnTo>
                  <a:cubicBezTo>
                    <a:pt x="221" y="536"/>
                    <a:pt x="725" y="946"/>
                    <a:pt x="1355" y="946"/>
                  </a:cubicBezTo>
                  <a:lnTo>
                    <a:pt x="1481" y="946"/>
                  </a:lnTo>
                  <a:cubicBezTo>
                    <a:pt x="1827" y="914"/>
                    <a:pt x="2048" y="631"/>
                    <a:pt x="2048" y="316"/>
                  </a:cubicBezTo>
                  <a:lnTo>
                    <a:pt x="2048" y="253"/>
                  </a:lnTo>
                  <a:lnTo>
                    <a:pt x="1701" y="253"/>
                  </a:lnTo>
                  <a:cubicBezTo>
                    <a:pt x="1103" y="253"/>
                    <a:pt x="567" y="158"/>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6" name="Google Shape;9896;p88"/>
            <p:cNvSpPr/>
            <p:nvPr/>
          </p:nvSpPr>
          <p:spPr>
            <a:xfrm>
              <a:off x="-16258675" y="3589575"/>
              <a:ext cx="51225" cy="23650"/>
            </a:xfrm>
            <a:custGeom>
              <a:avLst/>
              <a:gdLst/>
              <a:ahLst/>
              <a:cxnLst/>
              <a:rect l="l" t="t" r="r" b="b"/>
              <a:pathLst>
                <a:path w="2049" h="946" extrusionOk="0">
                  <a:moveTo>
                    <a:pt x="2048" y="1"/>
                  </a:moveTo>
                  <a:lnTo>
                    <a:pt x="2048" y="1"/>
                  </a:lnTo>
                  <a:cubicBezTo>
                    <a:pt x="1481" y="158"/>
                    <a:pt x="946" y="253"/>
                    <a:pt x="347" y="253"/>
                  </a:cubicBezTo>
                  <a:lnTo>
                    <a:pt x="1" y="253"/>
                  </a:lnTo>
                  <a:cubicBezTo>
                    <a:pt x="1" y="631"/>
                    <a:pt x="284" y="946"/>
                    <a:pt x="662" y="946"/>
                  </a:cubicBezTo>
                  <a:lnTo>
                    <a:pt x="694" y="946"/>
                  </a:lnTo>
                  <a:cubicBezTo>
                    <a:pt x="1324" y="946"/>
                    <a:pt x="1859" y="568"/>
                    <a:pt x="20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97" name="Google Shape;9897;p88"/>
          <p:cNvGrpSpPr/>
          <p:nvPr/>
        </p:nvGrpSpPr>
        <p:grpSpPr>
          <a:xfrm>
            <a:off x="4638306" y="3340423"/>
            <a:ext cx="395755" cy="452872"/>
            <a:chOff x="-16401225" y="3683275"/>
            <a:chExt cx="267800" cy="306450"/>
          </a:xfrm>
          <a:solidFill>
            <a:srgbClr val="00B050"/>
          </a:solidFill>
        </p:grpSpPr>
        <p:sp>
          <p:nvSpPr>
            <p:cNvPr id="9898" name="Google Shape;9898;p88"/>
            <p:cNvSpPr/>
            <p:nvPr/>
          </p:nvSpPr>
          <p:spPr>
            <a:xfrm>
              <a:off x="-16257875" y="3826650"/>
              <a:ext cx="70900" cy="72500"/>
            </a:xfrm>
            <a:custGeom>
              <a:avLst/>
              <a:gdLst/>
              <a:ahLst/>
              <a:cxnLst/>
              <a:rect l="l" t="t" r="r" b="b"/>
              <a:pathLst>
                <a:path w="2836" h="2900" extrusionOk="0">
                  <a:moveTo>
                    <a:pt x="567" y="1"/>
                  </a:moveTo>
                  <a:cubicBezTo>
                    <a:pt x="630" y="158"/>
                    <a:pt x="725" y="347"/>
                    <a:pt x="725" y="568"/>
                  </a:cubicBezTo>
                  <a:cubicBezTo>
                    <a:pt x="725" y="631"/>
                    <a:pt x="662" y="725"/>
                    <a:pt x="630" y="788"/>
                  </a:cubicBezTo>
                  <a:lnTo>
                    <a:pt x="0" y="1576"/>
                  </a:lnTo>
                  <a:cubicBezTo>
                    <a:pt x="32" y="2332"/>
                    <a:pt x="662" y="2899"/>
                    <a:pt x="1418" y="2899"/>
                  </a:cubicBezTo>
                  <a:cubicBezTo>
                    <a:pt x="2205" y="2899"/>
                    <a:pt x="2836" y="2269"/>
                    <a:pt x="2836" y="1481"/>
                  </a:cubicBezTo>
                  <a:cubicBezTo>
                    <a:pt x="2836" y="631"/>
                    <a:pt x="2205" y="1"/>
                    <a:pt x="1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9" name="Google Shape;9899;p88"/>
            <p:cNvSpPr/>
            <p:nvPr/>
          </p:nvSpPr>
          <p:spPr>
            <a:xfrm>
              <a:off x="-16275200" y="3832375"/>
              <a:ext cx="16550" cy="16350"/>
            </a:xfrm>
            <a:custGeom>
              <a:avLst/>
              <a:gdLst/>
              <a:ahLst/>
              <a:cxnLst/>
              <a:rect l="l" t="t" r="r" b="b"/>
              <a:pathLst>
                <a:path w="662" h="654" extrusionOk="0">
                  <a:moveTo>
                    <a:pt x="319" y="0"/>
                  </a:moveTo>
                  <a:cubicBezTo>
                    <a:pt x="173" y="0"/>
                    <a:pt x="32" y="71"/>
                    <a:pt x="0" y="213"/>
                  </a:cubicBezTo>
                  <a:lnTo>
                    <a:pt x="347" y="654"/>
                  </a:lnTo>
                  <a:lnTo>
                    <a:pt x="662" y="213"/>
                  </a:lnTo>
                  <a:cubicBezTo>
                    <a:pt x="614" y="71"/>
                    <a:pt x="465" y="0"/>
                    <a:pt x="3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0" name="Google Shape;9900;p88"/>
            <p:cNvSpPr/>
            <p:nvPr/>
          </p:nvSpPr>
          <p:spPr>
            <a:xfrm>
              <a:off x="-16347675" y="3825875"/>
              <a:ext cx="70900" cy="70900"/>
            </a:xfrm>
            <a:custGeom>
              <a:avLst/>
              <a:gdLst/>
              <a:ahLst/>
              <a:cxnLst/>
              <a:rect l="l" t="t" r="r" b="b"/>
              <a:pathLst>
                <a:path w="2836" h="2836" extrusionOk="0">
                  <a:moveTo>
                    <a:pt x="1418" y="0"/>
                  </a:moveTo>
                  <a:cubicBezTo>
                    <a:pt x="631" y="0"/>
                    <a:pt x="1" y="630"/>
                    <a:pt x="1" y="1418"/>
                  </a:cubicBezTo>
                  <a:cubicBezTo>
                    <a:pt x="1" y="2205"/>
                    <a:pt x="631" y="2836"/>
                    <a:pt x="1418" y="2836"/>
                  </a:cubicBezTo>
                  <a:cubicBezTo>
                    <a:pt x="2174" y="2836"/>
                    <a:pt x="2773" y="2237"/>
                    <a:pt x="2836" y="1544"/>
                  </a:cubicBezTo>
                  <a:lnTo>
                    <a:pt x="2206" y="788"/>
                  </a:lnTo>
                  <a:cubicBezTo>
                    <a:pt x="2174" y="725"/>
                    <a:pt x="2143" y="630"/>
                    <a:pt x="2143" y="536"/>
                  </a:cubicBezTo>
                  <a:cubicBezTo>
                    <a:pt x="2143" y="347"/>
                    <a:pt x="2174" y="158"/>
                    <a:pt x="23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1" name="Google Shape;9901;p88"/>
            <p:cNvSpPr/>
            <p:nvPr/>
          </p:nvSpPr>
          <p:spPr>
            <a:xfrm>
              <a:off x="-16338225" y="3907775"/>
              <a:ext cx="35475" cy="81950"/>
            </a:xfrm>
            <a:custGeom>
              <a:avLst/>
              <a:gdLst/>
              <a:ahLst/>
              <a:cxnLst/>
              <a:rect l="l" t="t" r="r" b="b"/>
              <a:pathLst>
                <a:path w="1419" h="3278" extrusionOk="0">
                  <a:moveTo>
                    <a:pt x="1" y="1"/>
                  </a:moveTo>
                  <a:lnTo>
                    <a:pt x="1" y="1796"/>
                  </a:lnTo>
                  <a:cubicBezTo>
                    <a:pt x="1" y="2206"/>
                    <a:pt x="158" y="2553"/>
                    <a:pt x="410" y="2836"/>
                  </a:cubicBezTo>
                  <a:cubicBezTo>
                    <a:pt x="694" y="3120"/>
                    <a:pt x="1040" y="3277"/>
                    <a:pt x="1418" y="3277"/>
                  </a:cubicBezTo>
                  <a:lnTo>
                    <a:pt x="1418" y="347"/>
                  </a:lnTo>
                  <a:cubicBezTo>
                    <a:pt x="1292" y="379"/>
                    <a:pt x="1166" y="379"/>
                    <a:pt x="1103" y="379"/>
                  </a:cubicBezTo>
                  <a:cubicBezTo>
                    <a:pt x="662" y="316"/>
                    <a:pt x="253" y="190"/>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2" name="Google Shape;9902;p88"/>
            <p:cNvSpPr/>
            <p:nvPr/>
          </p:nvSpPr>
          <p:spPr>
            <a:xfrm>
              <a:off x="-16231900" y="3906200"/>
              <a:ext cx="35475" cy="81150"/>
            </a:xfrm>
            <a:custGeom>
              <a:avLst/>
              <a:gdLst/>
              <a:ahLst/>
              <a:cxnLst/>
              <a:rect l="l" t="t" r="r" b="b"/>
              <a:pathLst>
                <a:path w="1419" h="3246" extrusionOk="0">
                  <a:moveTo>
                    <a:pt x="1419" y="1"/>
                  </a:moveTo>
                  <a:cubicBezTo>
                    <a:pt x="1135" y="253"/>
                    <a:pt x="725" y="379"/>
                    <a:pt x="347" y="379"/>
                  </a:cubicBezTo>
                  <a:cubicBezTo>
                    <a:pt x="221" y="379"/>
                    <a:pt x="95" y="379"/>
                    <a:pt x="1" y="316"/>
                  </a:cubicBezTo>
                  <a:lnTo>
                    <a:pt x="1" y="3246"/>
                  </a:lnTo>
                  <a:cubicBezTo>
                    <a:pt x="788" y="3246"/>
                    <a:pt x="1419" y="2584"/>
                    <a:pt x="1419" y="1796"/>
                  </a:cubicBezTo>
                  <a:lnTo>
                    <a:pt x="14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3" name="Google Shape;9903;p88"/>
            <p:cNvSpPr/>
            <p:nvPr/>
          </p:nvSpPr>
          <p:spPr>
            <a:xfrm>
              <a:off x="-16285450" y="3891250"/>
              <a:ext cx="35475" cy="59875"/>
            </a:xfrm>
            <a:custGeom>
              <a:avLst/>
              <a:gdLst/>
              <a:ahLst/>
              <a:cxnLst/>
              <a:rect l="l" t="t" r="r" b="b"/>
              <a:pathLst>
                <a:path w="1419" h="2395" extrusionOk="0">
                  <a:moveTo>
                    <a:pt x="725" y="0"/>
                  </a:moveTo>
                  <a:cubicBezTo>
                    <a:pt x="505" y="252"/>
                    <a:pt x="284" y="504"/>
                    <a:pt x="0" y="662"/>
                  </a:cubicBezTo>
                  <a:lnTo>
                    <a:pt x="0" y="2268"/>
                  </a:lnTo>
                  <a:cubicBezTo>
                    <a:pt x="252" y="2363"/>
                    <a:pt x="473" y="2394"/>
                    <a:pt x="725" y="2394"/>
                  </a:cubicBezTo>
                  <a:cubicBezTo>
                    <a:pt x="946" y="2394"/>
                    <a:pt x="1198" y="2363"/>
                    <a:pt x="1418" y="2268"/>
                  </a:cubicBezTo>
                  <a:lnTo>
                    <a:pt x="1418" y="662"/>
                  </a:lnTo>
                  <a:cubicBezTo>
                    <a:pt x="1135" y="504"/>
                    <a:pt x="914" y="315"/>
                    <a:pt x="7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4" name="Google Shape;9904;p88"/>
            <p:cNvSpPr/>
            <p:nvPr/>
          </p:nvSpPr>
          <p:spPr>
            <a:xfrm>
              <a:off x="-16401225" y="3683275"/>
              <a:ext cx="267800" cy="249725"/>
            </a:xfrm>
            <a:custGeom>
              <a:avLst/>
              <a:gdLst/>
              <a:ahLst/>
              <a:cxnLst/>
              <a:rect l="l" t="t" r="r" b="b"/>
              <a:pathLst>
                <a:path w="10712" h="9989" extrusionOk="0">
                  <a:moveTo>
                    <a:pt x="3214" y="2900"/>
                  </a:moveTo>
                  <a:cubicBezTo>
                    <a:pt x="3403" y="2900"/>
                    <a:pt x="3560" y="3058"/>
                    <a:pt x="3560" y="3278"/>
                  </a:cubicBezTo>
                  <a:cubicBezTo>
                    <a:pt x="3560" y="3467"/>
                    <a:pt x="3403" y="3625"/>
                    <a:pt x="3214" y="3625"/>
                  </a:cubicBezTo>
                  <a:cubicBezTo>
                    <a:pt x="3025" y="3625"/>
                    <a:pt x="2867" y="3467"/>
                    <a:pt x="2867" y="3278"/>
                  </a:cubicBezTo>
                  <a:cubicBezTo>
                    <a:pt x="2867" y="3058"/>
                    <a:pt x="3025" y="2900"/>
                    <a:pt x="3214" y="2900"/>
                  </a:cubicBezTo>
                  <a:close/>
                  <a:moveTo>
                    <a:pt x="7498" y="2900"/>
                  </a:moveTo>
                  <a:cubicBezTo>
                    <a:pt x="7719" y="2900"/>
                    <a:pt x="7876" y="3058"/>
                    <a:pt x="7876" y="3278"/>
                  </a:cubicBezTo>
                  <a:cubicBezTo>
                    <a:pt x="7876" y="3467"/>
                    <a:pt x="7719" y="3625"/>
                    <a:pt x="7498" y="3625"/>
                  </a:cubicBezTo>
                  <a:cubicBezTo>
                    <a:pt x="7309" y="3625"/>
                    <a:pt x="7152" y="3467"/>
                    <a:pt x="7152" y="3278"/>
                  </a:cubicBezTo>
                  <a:cubicBezTo>
                    <a:pt x="7152" y="3058"/>
                    <a:pt x="7309" y="2900"/>
                    <a:pt x="7498" y="2900"/>
                  </a:cubicBezTo>
                  <a:close/>
                  <a:moveTo>
                    <a:pt x="5322" y="0"/>
                  </a:moveTo>
                  <a:cubicBezTo>
                    <a:pt x="5281" y="0"/>
                    <a:pt x="5240" y="1"/>
                    <a:pt x="5199" y="2"/>
                  </a:cubicBezTo>
                  <a:cubicBezTo>
                    <a:pt x="2300" y="65"/>
                    <a:pt x="0" y="2585"/>
                    <a:pt x="0" y="5578"/>
                  </a:cubicBezTo>
                  <a:lnTo>
                    <a:pt x="0" y="8225"/>
                  </a:lnTo>
                  <a:cubicBezTo>
                    <a:pt x="0" y="9201"/>
                    <a:pt x="788" y="9989"/>
                    <a:pt x="1764" y="9989"/>
                  </a:cubicBezTo>
                  <a:lnTo>
                    <a:pt x="1764" y="8319"/>
                  </a:lnTo>
                  <a:cubicBezTo>
                    <a:pt x="1512" y="7941"/>
                    <a:pt x="1418" y="7563"/>
                    <a:pt x="1418" y="7122"/>
                  </a:cubicBezTo>
                  <a:cubicBezTo>
                    <a:pt x="1418" y="5956"/>
                    <a:pt x="2363" y="5011"/>
                    <a:pt x="3529" y="5011"/>
                  </a:cubicBezTo>
                  <a:lnTo>
                    <a:pt x="7089" y="5011"/>
                  </a:lnTo>
                  <a:cubicBezTo>
                    <a:pt x="8255" y="5011"/>
                    <a:pt x="9200" y="5956"/>
                    <a:pt x="9200" y="7122"/>
                  </a:cubicBezTo>
                  <a:cubicBezTo>
                    <a:pt x="9200" y="7563"/>
                    <a:pt x="9074" y="7941"/>
                    <a:pt x="8853" y="8319"/>
                  </a:cubicBezTo>
                  <a:lnTo>
                    <a:pt x="8853" y="9989"/>
                  </a:lnTo>
                  <a:cubicBezTo>
                    <a:pt x="9830" y="9989"/>
                    <a:pt x="10617" y="9201"/>
                    <a:pt x="10617" y="8225"/>
                  </a:cubicBezTo>
                  <a:lnTo>
                    <a:pt x="10617" y="5389"/>
                  </a:lnTo>
                  <a:cubicBezTo>
                    <a:pt x="10712" y="3940"/>
                    <a:pt x="10113" y="2554"/>
                    <a:pt x="9074" y="1546"/>
                  </a:cubicBezTo>
                  <a:cubicBezTo>
                    <a:pt x="8063" y="535"/>
                    <a:pt x="6754" y="0"/>
                    <a:pt x="53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05" name="Google Shape;9905;p88"/>
          <p:cNvGrpSpPr/>
          <p:nvPr/>
        </p:nvGrpSpPr>
        <p:grpSpPr>
          <a:xfrm>
            <a:off x="8003755" y="2797062"/>
            <a:ext cx="450470" cy="448180"/>
            <a:chOff x="-16419350" y="4058200"/>
            <a:chExt cx="304825" cy="303275"/>
          </a:xfrm>
          <a:solidFill>
            <a:srgbClr val="00B050"/>
          </a:solidFill>
        </p:grpSpPr>
        <p:sp>
          <p:nvSpPr>
            <p:cNvPr id="9906" name="Google Shape;9906;p88"/>
            <p:cNvSpPr/>
            <p:nvPr/>
          </p:nvSpPr>
          <p:spPr>
            <a:xfrm>
              <a:off x="-16347675" y="4202350"/>
              <a:ext cx="18150" cy="17350"/>
            </a:xfrm>
            <a:custGeom>
              <a:avLst/>
              <a:gdLst/>
              <a:ahLst/>
              <a:cxnLst/>
              <a:rect l="l" t="t" r="r" b="b"/>
              <a:pathLst>
                <a:path w="726" h="694" extrusionOk="0">
                  <a:moveTo>
                    <a:pt x="379" y="0"/>
                  </a:moveTo>
                  <a:cubicBezTo>
                    <a:pt x="158" y="0"/>
                    <a:pt x="1" y="158"/>
                    <a:pt x="1" y="347"/>
                  </a:cubicBezTo>
                  <a:cubicBezTo>
                    <a:pt x="1" y="536"/>
                    <a:pt x="158" y="694"/>
                    <a:pt x="379" y="694"/>
                  </a:cubicBezTo>
                  <a:cubicBezTo>
                    <a:pt x="568" y="694"/>
                    <a:pt x="725" y="536"/>
                    <a:pt x="725" y="347"/>
                  </a:cubicBezTo>
                  <a:cubicBezTo>
                    <a:pt x="725" y="158"/>
                    <a:pt x="568"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7" name="Google Shape;9907;p88"/>
            <p:cNvSpPr/>
            <p:nvPr/>
          </p:nvSpPr>
          <p:spPr>
            <a:xfrm>
              <a:off x="-16400450" y="4166900"/>
              <a:ext cx="35475" cy="35475"/>
            </a:xfrm>
            <a:custGeom>
              <a:avLst/>
              <a:gdLst/>
              <a:ahLst/>
              <a:cxnLst/>
              <a:rect l="l" t="t" r="r" b="b"/>
              <a:pathLst>
                <a:path w="1419" h="1419" extrusionOk="0">
                  <a:moveTo>
                    <a:pt x="694" y="1"/>
                  </a:moveTo>
                  <a:cubicBezTo>
                    <a:pt x="316" y="1"/>
                    <a:pt x="1" y="316"/>
                    <a:pt x="1" y="694"/>
                  </a:cubicBezTo>
                  <a:cubicBezTo>
                    <a:pt x="1" y="1103"/>
                    <a:pt x="316" y="1418"/>
                    <a:pt x="694" y="1418"/>
                  </a:cubicBezTo>
                  <a:cubicBezTo>
                    <a:pt x="1103" y="1418"/>
                    <a:pt x="1418" y="1103"/>
                    <a:pt x="1418" y="694"/>
                  </a:cubicBezTo>
                  <a:cubicBezTo>
                    <a:pt x="1418" y="316"/>
                    <a:pt x="1103" y="1"/>
                    <a:pt x="6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8" name="Google Shape;9908;p88"/>
            <p:cNvSpPr/>
            <p:nvPr/>
          </p:nvSpPr>
          <p:spPr>
            <a:xfrm>
              <a:off x="-16389425" y="4058200"/>
              <a:ext cx="220575" cy="106950"/>
            </a:xfrm>
            <a:custGeom>
              <a:avLst/>
              <a:gdLst/>
              <a:ahLst/>
              <a:cxnLst/>
              <a:rect l="l" t="t" r="r" b="b"/>
              <a:pathLst>
                <a:path w="8823" h="4278" extrusionOk="0">
                  <a:moveTo>
                    <a:pt x="6621" y="0"/>
                  </a:moveTo>
                  <a:cubicBezTo>
                    <a:pt x="6312" y="0"/>
                    <a:pt x="6008" y="97"/>
                    <a:pt x="5766" y="285"/>
                  </a:cubicBezTo>
                  <a:cubicBezTo>
                    <a:pt x="5703" y="348"/>
                    <a:pt x="5609" y="411"/>
                    <a:pt x="5546" y="474"/>
                  </a:cubicBezTo>
                  <a:cubicBezTo>
                    <a:pt x="5451" y="411"/>
                    <a:pt x="5388" y="316"/>
                    <a:pt x="5294" y="285"/>
                  </a:cubicBezTo>
                  <a:cubicBezTo>
                    <a:pt x="5057" y="111"/>
                    <a:pt x="4758" y="25"/>
                    <a:pt x="4459" y="25"/>
                  </a:cubicBezTo>
                  <a:cubicBezTo>
                    <a:pt x="4159" y="25"/>
                    <a:pt x="3860" y="111"/>
                    <a:pt x="3624" y="285"/>
                  </a:cubicBezTo>
                  <a:cubicBezTo>
                    <a:pt x="3529" y="348"/>
                    <a:pt x="3466" y="411"/>
                    <a:pt x="3372" y="474"/>
                  </a:cubicBezTo>
                  <a:cubicBezTo>
                    <a:pt x="3309" y="411"/>
                    <a:pt x="3214" y="316"/>
                    <a:pt x="3151" y="285"/>
                  </a:cubicBezTo>
                  <a:cubicBezTo>
                    <a:pt x="2915" y="101"/>
                    <a:pt x="2618" y="10"/>
                    <a:pt x="2316" y="10"/>
                  </a:cubicBezTo>
                  <a:cubicBezTo>
                    <a:pt x="1894" y="10"/>
                    <a:pt x="1460" y="188"/>
                    <a:pt x="1166" y="537"/>
                  </a:cubicBezTo>
                  <a:cubicBezTo>
                    <a:pt x="1103" y="631"/>
                    <a:pt x="1072" y="757"/>
                    <a:pt x="977" y="820"/>
                  </a:cubicBezTo>
                  <a:cubicBezTo>
                    <a:pt x="1" y="1356"/>
                    <a:pt x="1" y="2931"/>
                    <a:pt x="1103" y="3435"/>
                  </a:cubicBezTo>
                  <a:cubicBezTo>
                    <a:pt x="1166" y="3624"/>
                    <a:pt x="1356" y="3876"/>
                    <a:pt x="1513" y="3971"/>
                  </a:cubicBezTo>
                  <a:cubicBezTo>
                    <a:pt x="1781" y="4144"/>
                    <a:pt x="2088" y="4231"/>
                    <a:pt x="2387" y="4231"/>
                  </a:cubicBezTo>
                  <a:cubicBezTo>
                    <a:pt x="2687" y="4231"/>
                    <a:pt x="2978" y="4144"/>
                    <a:pt x="3214" y="3971"/>
                  </a:cubicBezTo>
                  <a:cubicBezTo>
                    <a:pt x="3277" y="3939"/>
                    <a:pt x="3356" y="3923"/>
                    <a:pt x="3435" y="3923"/>
                  </a:cubicBezTo>
                  <a:cubicBezTo>
                    <a:pt x="3514" y="3923"/>
                    <a:pt x="3592" y="3939"/>
                    <a:pt x="3655" y="3971"/>
                  </a:cubicBezTo>
                  <a:cubicBezTo>
                    <a:pt x="3907" y="4175"/>
                    <a:pt x="4215" y="4278"/>
                    <a:pt x="4518" y="4278"/>
                  </a:cubicBezTo>
                  <a:cubicBezTo>
                    <a:pt x="4821" y="4278"/>
                    <a:pt x="5120" y="4175"/>
                    <a:pt x="5357" y="3971"/>
                  </a:cubicBezTo>
                  <a:cubicBezTo>
                    <a:pt x="5404" y="3939"/>
                    <a:pt x="5483" y="3923"/>
                    <a:pt x="5561" y="3923"/>
                  </a:cubicBezTo>
                  <a:cubicBezTo>
                    <a:pt x="5640" y="3923"/>
                    <a:pt x="5719" y="3939"/>
                    <a:pt x="5766" y="3971"/>
                  </a:cubicBezTo>
                  <a:cubicBezTo>
                    <a:pt x="6018" y="4166"/>
                    <a:pt x="6312" y="4256"/>
                    <a:pt x="6604" y="4256"/>
                  </a:cubicBezTo>
                  <a:cubicBezTo>
                    <a:pt x="7114" y="4256"/>
                    <a:pt x="7616" y="3979"/>
                    <a:pt x="7877" y="3498"/>
                  </a:cubicBezTo>
                  <a:cubicBezTo>
                    <a:pt x="7909" y="3435"/>
                    <a:pt x="7940" y="3404"/>
                    <a:pt x="8035" y="3341"/>
                  </a:cubicBezTo>
                  <a:cubicBezTo>
                    <a:pt x="8507" y="3120"/>
                    <a:pt x="8822" y="2616"/>
                    <a:pt x="8728" y="1986"/>
                  </a:cubicBezTo>
                  <a:cubicBezTo>
                    <a:pt x="8696" y="1576"/>
                    <a:pt x="8507" y="1198"/>
                    <a:pt x="8129" y="946"/>
                  </a:cubicBezTo>
                  <a:cubicBezTo>
                    <a:pt x="8066" y="915"/>
                    <a:pt x="8035" y="883"/>
                    <a:pt x="7940" y="820"/>
                  </a:cubicBezTo>
                  <a:cubicBezTo>
                    <a:pt x="7909" y="694"/>
                    <a:pt x="7814" y="631"/>
                    <a:pt x="7751" y="537"/>
                  </a:cubicBezTo>
                  <a:cubicBezTo>
                    <a:pt x="7462" y="175"/>
                    <a:pt x="7038" y="0"/>
                    <a:pt x="66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9" name="Google Shape;9909;p88"/>
            <p:cNvSpPr/>
            <p:nvPr/>
          </p:nvSpPr>
          <p:spPr>
            <a:xfrm>
              <a:off x="-16298850" y="4178725"/>
              <a:ext cx="41000" cy="47275"/>
            </a:xfrm>
            <a:custGeom>
              <a:avLst/>
              <a:gdLst/>
              <a:ahLst/>
              <a:cxnLst/>
              <a:rect l="l" t="t" r="r" b="b"/>
              <a:pathLst>
                <a:path w="1640" h="1891" extrusionOk="0">
                  <a:moveTo>
                    <a:pt x="1" y="0"/>
                  </a:moveTo>
                  <a:cubicBezTo>
                    <a:pt x="158" y="252"/>
                    <a:pt x="221" y="630"/>
                    <a:pt x="221" y="945"/>
                  </a:cubicBezTo>
                  <a:cubicBezTo>
                    <a:pt x="221" y="1292"/>
                    <a:pt x="158" y="1607"/>
                    <a:pt x="1" y="1891"/>
                  </a:cubicBezTo>
                  <a:cubicBezTo>
                    <a:pt x="473" y="1733"/>
                    <a:pt x="946" y="1670"/>
                    <a:pt x="1419" y="1670"/>
                  </a:cubicBezTo>
                  <a:cubicBezTo>
                    <a:pt x="1576" y="1450"/>
                    <a:pt x="1639" y="1197"/>
                    <a:pt x="1639" y="945"/>
                  </a:cubicBezTo>
                  <a:cubicBezTo>
                    <a:pt x="1639" y="662"/>
                    <a:pt x="1576" y="378"/>
                    <a:pt x="1419" y="158"/>
                  </a:cubicBezTo>
                  <a:cubicBezTo>
                    <a:pt x="1272" y="187"/>
                    <a:pt x="1120" y="201"/>
                    <a:pt x="967" y="201"/>
                  </a:cubicBezTo>
                  <a:cubicBezTo>
                    <a:pt x="626" y="201"/>
                    <a:pt x="284" y="131"/>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0" name="Google Shape;9910;p88"/>
            <p:cNvSpPr/>
            <p:nvPr/>
          </p:nvSpPr>
          <p:spPr>
            <a:xfrm>
              <a:off x="-16246075" y="4178725"/>
              <a:ext cx="41775" cy="55150"/>
            </a:xfrm>
            <a:custGeom>
              <a:avLst/>
              <a:gdLst/>
              <a:ahLst/>
              <a:cxnLst/>
              <a:rect l="l" t="t" r="r" b="b"/>
              <a:pathLst>
                <a:path w="1671" h="2206" extrusionOk="0">
                  <a:moveTo>
                    <a:pt x="1" y="0"/>
                  </a:moveTo>
                  <a:lnTo>
                    <a:pt x="1" y="0"/>
                  </a:lnTo>
                  <a:cubicBezTo>
                    <a:pt x="158" y="252"/>
                    <a:pt x="253" y="630"/>
                    <a:pt x="253" y="945"/>
                  </a:cubicBezTo>
                  <a:cubicBezTo>
                    <a:pt x="253" y="1197"/>
                    <a:pt x="190" y="1481"/>
                    <a:pt x="95" y="1765"/>
                  </a:cubicBezTo>
                  <a:cubicBezTo>
                    <a:pt x="505" y="1828"/>
                    <a:pt x="914" y="1954"/>
                    <a:pt x="1292" y="2206"/>
                  </a:cubicBezTo>
                  <a:cubicBezTo>
                    <a:pt x="1576" y="1891"/>
                    <a:pt x="1670" y="1355"/>
                    <a:pt x="1670" y="945"/>
                  </a:cubicBezTo>
                  <a:cubicBezTo>
                    <a:pt x="1670" y="662"/>
                    <a:pt x="1576" y="378"/>
                    <a:pt x="1418" y="158"/>
                  </a:cubicBezTo>
                  <a:cubicBezTo>
                    <a:pt x="1261" y="189"/>
                    <a:pt x="1103" y="221"/>
                    <a:pt x="946" y="221"/>
                  </a:cubicBezTo>
                  <a:cubicBezTo>
                    <a:pt x="631" y="221"/>
                    <a:pt x="316" y="158"/>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1" name="Google Shape;9911;p88"/>
            <p:cNvSpPr/>
            <p:nvPr/>
          </p:nvSpPr>
          <p:spPr>
            <a:xfrm>
              <a:off x="-16419350" y="4122000"/>
              <a:ext cx="304050" cy="188725"/>
            </a:xfrm>
            <a:custGeom>
              <a:avLst/>
              <a:gdLst/>
              <a:ahLst/>
              <a:cxnLst/>
              <a:rect l="l" t="t" r="r" b="b"/>
              <a:pathLst>
                <a:path w="12162" h="7549" extrusionOk="0">
                  <a:moveTo>
                    <a:pt x="10712" y="1"/>
                  </a:moveTo>
                  <a:cubicBezTo>
                    <a:pt x="10586" y="600"/>
                    <a:pt x="10271" y="1135"/>
                    <a:pt x="9736" y="1450"/>
                  </a:cubicBezTo>
                  <a:cubicBezTo>
                    <a:pt x="9578" y="1734"/>
                    <a:pt x="9326" y="1986"/>
                    <a:pt x="9074" y="2143"/>
                  </a:cubicBezTo>
                  <a:cubicBezTo>
                    <a:pt x="9263" y="2458"/>
                    <a:pt x="9326" y="2805"/>
                    <a:pt x="9326" y="3183"/>
                  </a:cubicBezTo>
                  <a:cubicBezTo>
                    <a:pt x="9326" y="4065"/>
                    <a:pt x="9011" y="4821"/>
                    <a:pt x="8507" y="5168"/>
                  </a:cubicBezTo>
                  <a:cubicBezTo>
                    <a:pt x="8444" y="5199"/>
                    <a:pt x="8373" y="5215"/>
                    <a:pt x="8306" y="5215"/>
                  </a:cubicBezTo>
                  <a:cubicBezTo>
                    <a:pt x="8239" y="5215"/>
                    <a:pt x="8176" y="5199"/>
                    <a:pt x="8129" y="5168"/>
                  </a:cubicBezTo>
                  <a:cubicBezTo>
                    <a:pt x="7515" y="4805"/>
                    <a:pt x="6814" y="4624"/>
                    <a:pt x="6124" y="4624"/>
                  </a:cubicBezTo>
                  <a:cubicBezTo>
                    <a:pt x="5435" y="4624"/>
                    <a:pt x="4758" y="4805"/>
                    <a:pt x="4191" y="5168"/>
                  </a:cubicBezTo>
                  <a:cubicBezTo>
                    <a:pt x="4134" y="5213"/>
                    <a:pt x="4077" y="5230"/>
                    <a:pt x="4022" y="5230"/>
                  </a:cubicBezTo>
                  <a:cubicBezTo>
                    <a:pt x="3924" y="5230"/>
                    <a:pt x="3830" y="5177"/>
                    <a:pt x="3750" y="5136"/>
                  </a:cubicBezTo>
                  <a:cubicBezTo>
                    <a:pt x="3163" y="4757"/>
                    <a:pt x="2501" y="4557"/>
                    <a:pt x="1831" y="4557"/>
                  </a:cubicBezTo>
                  <a:cubicBezTo>
                    <a:pt x="1277" y="4557"/>
                    <a:pt x="717" y="4694"/>
                    <a:pt x="190" y="4979"/>
                  </a:cubicBezTo>
                  <a:cubicBezTo>
                    <a:pt x="95" y="5042"/>
                    <a:pt x="1" y="5168"/>
                    <a:pt x="1" y="5294"/>
                  </a:cubicBezTo>
                  <a:lnTo>
                    <a:pt x="1" y="7436"/>
                  </a:lnTo>
                  <a:cubicBezTo>
                    <a:pt x="316" y="7405"/>
                    <a:pt x="725" y="7247"/>
                    <a:pt x="977" y="7027"/>
                  </a:cubicBezTo>
                  <a:cubicBezTo>
                    <a:pt x="1240" y="6826"/>
                    <a:pt x="1533" y="6723"/>
                    <a:pt x="1823" y="6723"/>
                  </a:cubicBezTo>
                  <a:cubicBezTo>
                    <a:pt x="2124" y="6723"/>
                    <a:pt x="2422" y="6833"/>
                    <a:pt x="2679" y="7058"/>
                  </a:cubicBezTo>
                  <a:cubicBezTo>
                    <a:pt x="3072" y="7373"/>
                    <a:pt x="3529" y="7531"/>
                    <a:pt x="3986" y="7531"/>
                  </a:cubicBezTo>
                  <a:cubicBezTo>
                    <a:pt x="4443" y="7531"/>
                    <a:pt x="4900" y="7373"/>
                    <a:pt x="5293" y="7058"/>
                  </a:cubicBezTo>
                  <a:cubicBezTo>
                    <a:pt x="5545" y="6869"/>
                    <a:pt x="5837" y="6775"/>
                    <a:pt x="6128" y="6775"/>
                  </a:cubicBezTo>
                  <a:cubicBezTo>
                    <a:pt x="6420" y="6775"/>
                    <a:pt x="6711" y="6869"/>
                    <a:pt x="6963" y="7058"/>
                  </a:cubicBezTo>
                  <a:cubicBezTo>
                    <a:pt x="7474" y="7358"/>
                    <a:pt x="7985" y="7549"/>
                    <a:pt x="8524" y="7549"/>
                  </a:cubicBezTo>
                  <a:cubicBezTo>
                    <a:pt x="8948" y="7549"/>
                    <a:pt x="9390" y="7430"/>
                    <a:pt x="9862" y="7153"/>
                  </a:cubicBezTo>
                  <a:cubicBezTo>
                    <a:pt x="11153" y="6428"/>
                    <a:pt x="12162" y="4821"/>
                    <a:pt x="12162" y="3151"/>
                  </a:cubicBezTo>
                  <a:cubicBezTo>
                    <a:pt x="12162" y="1923"/>
                    <a:pt x="11626" y="789"/>
                    <a:pt x="107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2" name="Google Shape;9912;p88"/>
            <p:cNvSpPr/>
            <p:nvPr/>
          </p:nvSpPr>
          <p:spPr>
            <a:xfrm>
              <a:off x="-16419350" y="4263775"/>
              <a:ext cx="304825" cy="97700"/>
            </a:xfrm>
            <a:custGeom>
              <a:avLst/>
              <a:gdLst/>
              <a:ahLst/>
              <a:cxnLst/>
              <a:rect l="l" t="t" r="r" b="b"/>
              <a:pathLst>
                <a:path w="12193" h="3908" extrusionOk="0">
                  <a:moveTo>
                    <a:pt x="12193" y="1"/>
                  </a:moveTo>
                  <a:cubicBezTo>
                    <a:pt x="11689" y="914"/>
                    <a:pt x="10996" y="1639"/>
                    <a:pt x="10208" y="2112"/>
                  </a:cubicBezTo>
                  <a:cubicBezTo>
                    <a:pt x="9626" y="2424"/>
                    <a:pt x="9064" y="2570"/>
                    <a:pt x="8515" y="2570"/>
                  </a:cubicBezTo>
                  <a:cubicBezTo>
                    <a:pt x="7845" y="2570"/>
                    <a:pt x="7194" y="2352"/>
                    <a:pt x="6554" y="1954"/>
                  </a:cubicBezTo>
                  <a:cubicBezTo>
                    <a:pt x="6402" y="1819"/>
                    <a:pt x="6241" y="1756"/>
                    <a:pt x="6085" y="1756"/>
                  </a:cubicBezTo>
                  <a:cubicBezTo>
                    <a:pt x="5951" y="1756"/>
                    <a:pt x="5820" y="1803"/>
                    <a:pt x="5703" y="1891"/>
                  </a:cubicBezTo>
                  <a:cubicBezTo>
                    <a:pt x="5199" y="2316"/>
                    <a:pt x="4592" y="2529"/>
                    <a:pt x="3986" y="2529"/>
                  </a:cubicBezTo>
                  <a:cubicBezTo>
                    <a:pt x="3380" y="2529"/>
                    <a:pt x="2773" y="2316"/>
                    <a:pt x="2269" y="1891"/>
                  </a:cubicBezTo>
                  <a:cubicBezTo>
                    <a:pt x="2143" y="1797"/>
                    <a:pt x="2001" y="1749"/>
                    <a:pt x="1863" y="1749"/>
                  </a:cubicBezTo>
                  <a:cubicBezTo>
                    <a:pt x="1725" y="1749"/>
                    <a:pt x="1592" y="1797"/>
                    <a:pt x="1481" y="1891"/>
                  </a:cubicBezTo>
                  <a:cubicBezTo>
                    <a:pt x="1040" y="2269"/>
                    <a:pt x="505" y="2427"/>
                    <a:pt x="1" y="2490"/>
                  </a:cubicBezTo>
                  <a:lnTo>
                    <a:pt x="1" y="3561"/>
                  </a:lnTo>
                  <a:cubicBezTo>
                    <a:pt x="1" y="3750"/>
                    <a:pt x="158" y="3907"/>
                    <a:pt x="379" y="3907"/>
                  </a:cubicBezTo>
                  <a:lnTo>
                    <a:pt x="11815" y="3907"/>
                  </a:lnTo>
                  <a:cubicBezTo>
                    <a:pt x="12004" y="3907"/>
                    <a:pt x="12193" y="3750"/>
                    <a:pt x="12193" y="3561"/>
                  </a:cubicBezTo>
                  <a:lnTo>
                    <a:pt x="121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13" name="Google Shape;9913;p88"/>
          <p:cNvGrpSpPr/>
          <p:nvPr/>
        </p:nvGrpSpPr>
        <p:grpSpPr>
          <a:xfrm>
            <a:off x="4030643" y="3343080"/>
            <a:ext cx="450507" cy="447589"/>
            <a:chOff x="-15296200" y="3326900"/>
            <a:chExt cx="304850" cy="302875"/>
          </a:xfrm>
          <a:solidFill>
            <a:srgbClr val="00B050"/>
          </a:solidFill>
        </p:grpSpPr>
        <p:sp>
          <p:nvSpPr>
            <p:cNvPr id="9914" name="Google Shape;9914;p88"/>
            <p:cNvSpPr/>
            <p:nvPr/>
          </p:nvSpPr>
          <p:spPr>
            <a:xfrm>
              <a:off x="-15182775" y="3326900"/>
              <a:ext cx="77200" cy="157175"/>
            </a:xfrm>
            <a:custGeom>
              <a:avLst/>
              <a:gdLst/>
              <a:ahLst/>
              <a:cxnLst/>
              <a:rect l="l" t="t" r="r" b="b"/>
              <a:pathLst>
                <a:path w="3088" h="6287" extrusionOk="0">
                  <a:moveTo>
                    <a:pt x="1556" y="1"/>
                  </a:moveTo>
                  <a:cubicBezTo>
                    <a:pt x="1434" y="1"/>
                    <a:pt x="1308" y="48"/>
                    <a:pt x="1229" y="143"/>
                  </a:cubicBezTo>
                  <a:cubicBezTo>
                    <a:pt x="1198" y="237"/>
                    <a:pt x="410" y="1560"/>
                    <a:pt x="0" y="3451"/>
                  </a:cubicBezTo>
                  <a:cubicBezTo>
                    <a:pt x="630" y="4333"/>
                    <a:pt x="1166" y="5278"/>
                    <a:pt x="1544" y="6286"/>
                  </a:cubicBezTo>
                  <a:cubicBezTo>
                    <a:pt x="1954" y="5309"/>
                    <a:pt x="2458" y="4364"/>
                    <a:pt x="3088" y="3451"/>
                  </a:cubicBezTo>
                  <a:cubicBezTo>
                    <a:pt x="2678" y="1529"/>
                    <a:pt x="1891" y="237"/>
                    <a:pt x="1859" y="143"/>
                  </a:cubicBezTo>
                  <a:cubicBezTo>
                    <a:pt x="1796" y="48"/>
                    <a:pt x="1678" y="1"/>
                    <a:pt x="15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5" name="Google Shape;9915;p88"/>
            <p:cNvSpPr/>
            <p:nvPr/>
          </p:nvSpPr>
          <p:spPr>
            <a:xfrm>
              <a:off x="-15260825" y="3363175"/>
              <a:ext cx="108800" cy="199650"/>
            </a:xfrm>
            <a:custGeom>
              <a:avLst/>
              <a:gdLst/>
              <a:ahLst/>
              <a:cxnLst/>
              <a:rect l="l" t="t" r="r" b="b"/>
              <a:pathLst>
                <a:path w="4352" h="7986" extrusionOk="0">
                  <a:moveTo>
                    <a:pt x="432" y="1"/>
                  </a:moveTo>
                  <a:cubicBezTo>
                    <a:pt x="212" y="1"/>
                    <a:pt x="0" y="182"/>
                    <a:pt x="66" y="424"/>
                  </a:cubicBezTo>
                  <a:lnTo>
                    <a:pt x="949" y="3638"/>
                  </a:lnTo>
                  <a:cubicBezTo>
                    <a:pt x="1075" y="4047"/>
                    <a:pt x="1201" y="4520"/>
                    <a:pt x="1264" y="4961"/>
                  </a:cubicBezTo>
                  <a:cubicBezTo>
                    <a:pt x="1642" y="5497"/>
                    <a:pt x="2051" y="6001"/>
                    <a:pt x="2587" y="6410"/>
                  </a:cubicBezTo>
                  <a:cubicBezTo>
                    <a:pt x="3406" y="7072"/>
                    <a:pt x="3721" y="7292"/>
                    <a:pt x="4351" y="7986"/>
                  </a:cubicBezTo>
                  <a:lnTo>
                    <a:pt x="4351" y="6064"/>
                  </a:lnTo>
                  <a:cubicBezTo>
                    <a:pt x="4351" y="6001"/>
                    <a:pt x="4351" y="5938"/>
                    <a:pt x="4320" y="5906"/>
                  </a:cubicBezTo>
                  <a:cubicBezTo>
                    <a:pt x="3721" y="4205"/>
                    <a:pt x="2839" y="2693"/>
                    <a:pt x="1705" y="1338"/>
                  </a:cubicBezTo>
                  <a:lnTo>
                    <a:pt x="697" y="109"/>
                  </a:lnTo>
                  <a:cubicBezTo>
                    <a:pt x="621" y="34"/>
                    <a:pt x="526" y="1"/>
                    <a:pt x="4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6" name="Google Shape;9916;p88"/>
            <p:cNvSpPr/>
            <p:nvPr/>
          </p:nvSpPr>
          <p:spPr>
            <a:xfrm>
              <a:off x="-15135525" y="3362475"/>
              <a:ext cx="109325" cy="200350"/>
            </a:xfrm>
            <a:custGeom>
              <a:avLst/>
              <a:gdLst/>
              <a:ahLst/>
              <a:cxnLst/>
              <a:rect l="l" t="t" r="r" b="b"/>
              <a:pathLst>
                <a:path w="4373" h="8014" extrusionOk="0">
                  <a:moveTo>
                    <a:pt x="3945" y="1"/>
                  </a:moveTo>
                  <a:cubicBezTo>
                    <a:pt x="3846" y="1"/>
                    <a:pt x="3742" y="41"/>
                    <a:pt x="3655" y="137"/>
                  </a:cubicBezTo>
                  <a:lnTo>
                    <a:pt x="2647" y="1366"/>
                  </a:lnTo>
                  <a:cubicBezTo>
                    <a:pt x="1513" y="2721"/>
                    <a:pt x="599" y="4296"/>
                    <a:pt x="32" y="5934"/>
                  </a:cubicBezTo>
                  <a:cubicBezTo>
                    <a:pt x="32" y="5966"/>
                    <a:pt x="1" y="6060"/>
                    <a:pt x="1" y="6092"/>
                  </a:cubicBezTo>
                  <a:lnTo>
                    <a:pt x="1" y="8014"/>
                  </a:lnTo>
                  <a:cubicBezTo>
                    <a:pt x="631" y="7320"/>
                    <a:pt x="914" y="7163"/>
                    <a:pt x="1765" y="6438"/>
                  </a:cubicBezTo>
                  <a:cubicBezTo>
                    <a:pt x="2301" y="6060"/>
                    <a:pt x="2710" y="5525"/>
                    <a:pt x="3088" y="4989"/>
                  </a:cubicBezTo>
                  <a:cubicBezTo>
                    <a:pt x="3151" y="4517"/>
                    <a:pt x="3246" y="4075"/>
                    <a:pt x="3403" y="3666"/>
                  </a:cubicBezTo>
                  <a:lnTo>
                    <a:pt x="4285" y="452"/>
                  </a:lnTo>
                  <a:cubicBezTo>
                    <a:pt x="4373" y="211"/>
                    <a:pt x="4171" y="1"/>
                    <a:pt x="39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7" name="Google Shape;9917;p88"/>
            <p:cNvSpPr/>
            <p:nvPr/>
          </p:nvSpPr>
          <p:spPr>
            <a:xfrm>
              <a:off x="-15296200" y="3416600"/>
              <a:ext cx="143375" cy="213175"/>
            </a:xfrm>
            <a:custGeom>
              <a:avLst/>
              <a:gdLst/>
              <a:ahLst/>
              <a:cxnLst/>
              <a:rect l="l" t="t" r="r" b="b"/>
              <a:pathLst>
                <a:path w="5735" h="8527" extrusionOk="0">
                  <a:moveTo>
                    <a:pt x="346" y="0"/>
                  </a:moveTo>
                  <a:cubicBezTo>
                    <a:pt x="170" y="0"/>
                    <a:pt x="1" y="123"/>
                    <a:pt x="1" y="335"/>
                  </a:cubicBezTo>
                  <a:lnTo>
                    <a:pt x="1" y="3171"/>
                  </a:lnTo>
                  <a:cubicBezTo>
                    <a:pt x="1" y="6132"/>
                    <a:pt x="2458" y="8526"/>
                    <a:pt x="5357" y="8526"/>
                  </a:cubicBezTo>
                  <a:lnTo>
                    <a:pt x="5735" y="8526"/>
                  </a:lnTo>
                  <a:lnTo>
                    <a:pt x="5735" y="7581"/>
                  </a:lnTo>
                  <a:cubicBezTo>
                    <a:pt x="5735" y="7172"/>
                    <a:pt x="5577" y="6731"/>
                    <a:pt x="5262" y="6384"/>
                  </a:cubicBezTo>
                  <a:cubicBezTo>
                    <a:pt x="4695" y="5723"/>
                    <a:pt x="4254" y="5471"/>
                    <a:pt x="3529" y="4840"/>
                  </a:cubicBezTo>
                  <a:cubicBezTo>
                    <a:pt x="2584" y="4084"/>
                    <a:pt x="1828" y="3108"/>
                    <a:pt x="1387" y="2005"/>
                  </a:cubicBezTo>
                  <a:lnTo>
                    <a:pt x="694" y="241"/>
                  </a:lnTo>
                  <a:cubicBezTo>
                    <a:pt x="625" y="75"/>
                    <a:pt x="483" y="0"/>
                    <a:pt x="3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8" name="Google Shape;9918;p88"/>
            <p:cNvSpPr/>
            <p:nvPr/>
          </p:nvSpPr>
          <p:spPr>
            <a:xfrm>
              <a:off x="-15134725" y="3416100"/>
              <a:ext cx="143375" cy="213675"/>
            </a:xfrm>
            <a:custGeom>
              <a:avLst/>
              <a:gdLst/>
              <a:ahLst/>
              <a:cxnLst/>
              <a:rect l="l" t="t" r="r" b="b"/>
              <a:pathLst>
                <a:path w="5735" h="8547" extrusionOk="0">
                  <a:moveTo>
                    <a:pt x="5357" y="1"/>
                  </a:moveTo>
                  <a:cubicBezTo>
                    <a:pt x="5224" y="1"/>
                    <a:pt x="5094" y="71"/>
                    <a:pt x="5041" y="229"/>
                  </a:cubicBezTo>
                  <a:lnTo>
                    <a:pt x="4348" y="2025"/>
                  </a:lnTo>
                  <a:cubicBezTo>
                    <a:pt x="3907" y="3128"/>
                    <a:pt x="3151" y="4104"/>
                    <a:pt x="2206" y="4860"/>
                  </a:cubicBezTo>
                  <a:cubicBezTo>
                    <a:pt x="1481" y="5427"/>
                    <a:pt x="1040" y="5743"/>
                    <a:pt x="473" y="6341"/>
                  </a:cubicBezTo>
                  <a:cubicBezTo>
                    <a:pt x="158" y="6688"/>
                    <a:pt x="0" y="7129"/>
                    <a:pt x="0" y="7601"/>
                  </a:cubicBezTo>
                  <a:lnTo>
                    <a:pt x="0" y="8546"/>
                  </a:lnTo>
                  <a:lnTo>
                    <a:pt x="378" y="8546"/>
                  </a:lnTo>
                  <a:cubicBezTo>
                    <a:pt x="3308" y="8546"/>
                    <a:pt x="5734" y="6152"/>
                    <a:pt x="5734" y="3191"/>
                  </a:cubicBezTo>
                  <a:lnTo>
                    <a:pt x="5734" y="355"/>
                  </a:lnTo>
                  <a:cubicBezTo>
                    <a:pt x="5734" y="136"/>
                    <a:pt x="5543" y="1"/>
                    <a:pt x="53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19" name="Google Shape;9919;p88"/>
          <p:cNvGrpSpPr/>
          <p:nvPr/>
        </p:nvGrpSpPr>
        <p:grpSpPr>
          <a:xfrm>
            <a:off x="2946296" y="1706881"/>
            <a:ext cx="486566" cy="414708"/>
            <a:chOff x="-19835275" y="3330250"/>
            <a:chExt cx="329250" cy="280625"/>
          </a:xfrm>
          <a:solidFill>
            <a:srgbClr val="00B050"/>
          </a:solidFill>
        </p:grpSpPr>
        <p:sp>
          <p:nvSpPr>
            <p:cNvPr id="9920" name="Google Shape;9920;p88"/>
            <p:cNvSpPr/>
            <p:nvPr/>
          </p:nvSpPr>
          <p:spPr>
            <a:xfrm>
              <a:off x="-19768325" y="3361750"/>
              <a:ext cx="197725" cy="249125"/>
            </a:xfrm>
            <a:custGeom>
              <a:avLst/>
              <a:gdLst/>
              <a:ahLst/>
              <a:cxnLst/>
              <a:rect l="l" t="t" r="r" b="b"/>
              <a:pathLst>
                <a:path w="7909" h="9965" extrusionOk="0">
                  <a:moveTo>
                    <a:pt x="3927" y="1"/>
                  </a:moveTo>
                  <a:cubicBezTo>
                    <a:pt x="3797" y="1"/>
                    <a:pt x="3671" y="56"/>
                    <a:pt x="3624" y="166"/>
                  </a:cubicBezTo>
                  <a:lnTo>
                    <a:pt x="1103" y="5302"/>
                  </a:lnTo>
                  <a:cubicBezTo>
                    <a:pt x="1" y="7412"/>
                    <a:pt x="1607" y="9964"/>
                    <a:pt x="3970" y="9964"/>
                  </a:cubicBezTo>
                  <a:cubicBezTo>
                    <a:pt x="6333" y="9964"/>
                    <a:pt x="7908" y="7412"/>
                    <a:pt x="6837" y="5302"/>
                  </a:cubicBezTo>
                  <a:lnTo>
                    <a:pt x="4254" y="166"/>
                  </a:lnTo>
                  <a:cubicBezTo>
                    <a:pt x="4191" y="56"/>
                    <a:pt x="4057" y="1"/>
                    <a:pt x="39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1" name="Google Shape;9921;p88"/>
            <p:cNvSpPr/>
            <p:nvPr/>
          </p:nvSpPr>
          <p:spPr>
            <a:xfrm>
              <a:off x="-19622625" y="3330250"/>
              <a:ext cx="116600" cy="189250"/>
            </a:xfrm>
            <a:custGeom>
              <a:avLst/>
              <a:gdLst/>
              <a:ahLst/>
              <a:cxnLst/>
              <a:rect l="l" t="t" r="r" b="b"/>
              <a:pathLst>
                <a:path w="4664" h="7570" extrusionOk="0">
                  <a:moveTo>
                    <a:pt x="1683" y="1"/>
                  </a:moveTo>
                  <a:cubicBezTo>
                    <a:pt x="1553" y="1"/>
                    <a:pt x="1419" y="56"/>
                    <a:pt x="1356" y="166"/>
                  </a:cubicBezTo>
                  <a:lnTo>
                    <a:pt x="1" y="2939"/>
                  </a:lnTo>
                  <a:lnTo>
                    <a:pt x="1608" y="6215"/>
                  </a:lnTo>
                  <a:cubicBezTo>
                    <a:pt x="1828" y="6625"/>
                    <a:pt x="1954" y="7097"/>
                    <a:pt x="1986" y="7570"/>
                  </a:cubicBezTo>
                  <a:cubicBezTo>
                    <a:pt x="3687" y="7381"/>
                    <a:pt x="4664" y="5585"/>
                    <a:pt x="3876" y="4010"/>
                  </a:cubicBezTo>
                  <a:lnTo>
                    <a:pt x="1986" y="166"/>
                  </a:lnTo>
                  <a:cubicBezTo>
                    <a:pt x="1938" y="56"/>
                    <a:pt x="1812" y="1"/>
                    <a:pt x="16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2" name="Google Shape;9922;p88"/>
            <p:cNvSpPr/>
            <p:nvPr/>
          </p:nvSpPr>
          <p:spPr>
            <a:xfrm>
              <a:off x="-19835275" y="3330250"/>
              <a:ext cx="116600" cy="189250"/>
            </a:xfrm>
            <a:custGeom>
              <a:avLst/>
              <a:gdLst/>
              <a:ahLst/>
              <a:cxnLst/>
              <a:rect l="l" t="t" r="r" b="b"/>
              <a:pathLst>
                <a:path w="4664" h="7570" extrusionOk="0">
                  <a:moveTo>
                    <a:pt x="2982" y="1"/>
                  </a:moveTo>
                  <a:cubicBezTo>
                    <a:pt x="2852" y="1"/>
                    <a:pt x="2726" y="56"/>
                    <a:pt x="2679" y="166"/>
                  </a:cubicBezTo>
                  <a:lnTo>
                    <a:pt x="788" y="4010"/>
                  </a:lnTo>
                  <a:cubicBezTo>
                    <a:pt x="1" y="5522"/>
                    <a:pt x="977" y="7381"/>
                    <a:pt x="2679" y="7570"/>
                  </a:cubicBezTo>
                  <a:cubicBezTo>
                    <a:pt x="2710" y="7097"/>
                    <a:pt x="2868" y="6593"/>
                    <a:pt x="3057" y="6152"/>
                  </a:cubicBezTo>
                  <a:lnTo>
                    <a:pt x="4663" y="2876"/>
                  </a:lnTo>
                  <a:lnTo>
                    <a:pt x="3309" y="166"/>
                  </a:lnTo>
                  <a:cubicBezTo>
                    <a:pt x="3246" y="56"/>
                    <a:pt x="3112" y="1"/>
                    <a:pt x="29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23" name="Google Shape;9923;p88"/>
          <p:cNvGrpSpPr/>
          <p:nvPr/>
        </p:nvGrpSpPr>
        <p:grpSpPr>
          <a:xfrm>
            <a:off x="2964325" y="2243470"/>
            <a:ext cx="450507" cy="449547"/>
            <a:chOff x="-19822675" y="3692750"/>
            <a:chExt cx="304850" cy="304200"/>
          </a:xfrm>
          <a:solidFill>
            <a:srgbClr val="00B050"/>
          </a:solidFill>
        </p:grpSpPr>
        <p:sp>
          <p:nvSpPr>
            <p:cNvPr id="9924" name="Google Shape;9924;p88"/>
            <p:cNvSpPr/>
            <p:nvPr/>
          </p:nvSpPr>
          <p:spPr>
            <a:xfrm>
              <a:off x="-19715550" y="3692750"/>
              <a:ext cx="90600" cy="60675"/>
            </a:xfrm>
            <a:custGeom>
              <a:avLst/>
              <a:gdLst/>
              <a:ahLst/>
              <a:cxnLst/>
              <a:rect l="l" t="t" r="r" b="b"/>
              <a:pathLst>
                <a:path w="3624" h="2427" extrusionOk="0">
                  <a:moveTo>
                    <a:pt x="441" y="1"/>
                  </a:moveTo>
                  <a:cubicBezTo>
                    <a:pt x="252" y="1"/>
                    <a:pt x="95" y="158"/>
                    <a:pt x="95" y="379"/>
                  </a:cubicBezTo>
                  <a:cubicBezTo>
                    <a:pt x="0" y="946"/>
                    <a:pt x="315" y="1482"/>
                    <a:pt x="756" y="1828"/>
                  </a:cubicBezTo>
                  <a:cubicBezTo>
                    <a:pt x="567" y="1986"/>
                    <a:pt x="347" y="2175"/>
                    <a:pt x="252" y="2427"/>
                  </a:cubicBezTo>
                  <a:cubicBezTo>
                    <a:pt x="756" y="2269"/>
                    <a:pt x="1261" y="2175"/>
                    <a:pt x="1828" y="2175"/>
                  </a:cubicBezTo>
                  <a:cubicBezTo>
                    <a:pt x="2363" y="2175"/>
                    <a:pt x="2867" y="2238"/>
                    <a:pt x="3403" y="2427"/>
                  </a:cubicBezTo>
                  <a:cubicBezTo>
                    <a:pt x="3277" y="2175"/>
                    <a:pt x="3088" y="1986"/>
                    <a:pt x="2867" y="1828"/>
                  </a:cubicBezTo>
                  <a:cubicBezTo>
                    <a:pt x="3308" y="1513"/>
                    <a:pt x="3623" y="946"/>
                    <a:pt x="3623" y="379"/>
                  </a:cubicBezTo>
                  <a:cubicBezTo>
                    <a:pt x="3623" y="158"/>
                    <a:pt x="3466" y="1"/>
                    <a:pt x="3277" y="1"/>
                  </a:cubicBezTo>
                  <a:cubicBezTo>
                    <a:pt x="3088" y="1"/>
                    <a:pt x="2930" y="158"/>
                    <a:pt x="2930" y="379"/>
                  </a:cubicBezTo>
                  <a:cubicBezTo>
                    <a:pt x="2930" y="946"/>
                    <a:pt x="2458" y="1482"/>
                    <a:pt x="1859" y="1482"/>
                  </a:cubicBezTo>
                  <a:cubicBezTo>
                    <a:pt x="1261" y="1482"/>
                    <a:pt x="788" y="946"/>
                    <a:pt x="788" y="379"/>
                  </a:cubicBezTo>
                  <a:cubicBezTo>
                    <a:pt x="788" y="158"/>
                    <a:pt x="630" y="1"/>
                    <a:pt x="4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5" name="Google Shape;9925;p88"/>
            <p:cNvSpPr/>
            <p:nvPr/>
          </p:nvSpPr>
          <p:spPr>
            <a:xfrm>
              <a:off x="-19660425" y="3766200"/>
              <a:ext cx="142600" cy="230750"/>
            </a:xfrm>
            <a:custGeom>
              <a:avLst/>
              <a:gdLst/>
              <a:ahLst/>
              <a:cxnLst/>
              <a:rect l="l" t="t" r="r" b="b"/>
              <a:pathLst>
                <a:path w="5704" h="9230" extrusionOk="0">
                  <a:moveTo>
                    <a:pt x="1733" y="3521"/>
                  </a:moveTo>
                  <a:cubicBezTo>
                    <a:pt x="1922" y="3521"/>
                    <a:pt x="2080" y="3679"/>
                    <a:pt x="2080" y="3899"/>
                  </a:cubicBezTo>
                  <a:cubicBezTo>
                    <a:pt x="2080" y="4088"/>
                    <a:pt x="1922" y="4246"/>
                    <a:pt x="1733" y="4246"/>
                  </a:cubicBezTo>
                  <a:cubicBezTo>
                    <a:pt x="1544" y="4246"/>
                    <a:pt x="1387" y="4088"/>
                    <a:pt x="1387" y="3899"/>
                  </a:cubicBezTo>
                  <a:cubicBezTo>
                    <a:pt x="1387" y="3679"/>
                    <a:pt x="1544" y="3521"/>
                    <a:pt x="1733" y="3521"/>
                  </a:cubicBezTo>
                  <a:close/>
                  <a:moveTo>
                    <a:pt x="2080" y="4939"/>
                  </a:moveTo>
                  <a:cubicBezTo>
                    <a:pt x="2490" y="4939"/>
                    <a:pt x="2805" y="5254"/>
                    <a:pt x="2805" y="5664"/>
                  </a:cubicBezTo>
                  <a:cubicBezTo>
                    <a:pt x="2805" y="6042"/>
                    <a:pt x="2490" y="6357"/>
                    <a:pt x="2080" y="6357"/>
                  </a:cubicBezTo>
                  <a:cubicBezTo>
                    <a:pt x="1702" y="6357"/>
                    <a:pt x="1387" y="6042"/>
                    <a:pt x="1387" y="5664"/>
                  </a:cubicBezTo>
                  <a:cubicBezTo>
                    <a:pt x="1387" y="5254"/>
                    <a:pt x="1702" y="4939"/>
                    <a:pt x="2080" y="4939"/>
                  </a:cubicBezTo>
                  <a:close/>
                  <a:moveTo>
                    <a:pt x="5346" y="0"/>
                  </a:moveTo>
                  <a:cubicBezTo>
                    <a:pt x="5207" y="0"/>
                    <a:pt x="5057" y="65"/>
                    <a:pt x="5010" y="182"/>
                  </a:cubicBezTo>
                  <a:lnTo>
                    <a:pt x="4348" y="1474"/>
                  </a:lnTo>
                  <a:lnTo>
                    <a:pt x="3309" y="1883"/>
                  </a:lnTo>
                  <a:cubicBezTo>
                    <a:pt x="3088" y="1568"/>
                    <a:pt x="2805" y="1253"/>
                    <a:pt x="2490" y="1001"/>
                  </a:cubicBezTo>
                  <a:cubicBezTo>
                    <a:pt x="2017" y="1946"/>
                    <a:pt x="1103" y="2671"/>
                    <a:pt x="1" y="2797"/>
                  </a:cubicBezTo>
                  <a:lnTo>
                    <a:pt x="1387" y="8877"/>
                  </a:lnTo>
                  <a:cubicBezTo>
                    <a:pt x="2175" y="8562"/>
                    <a:pt x="2805" y="8027"/>
                    <a:pt x="3309" y="7365"/>
                  </a:cubicBezTo>
                  <a:lnTo>
                    <a:pt x="4348" y="7743"/>
                  </a:lnTo>
                  <a:lnTo>
                    <a:pt x="5010" y="9035"/>
                  </a:lnTo>
                  <a:cubicBezTo>
                    <a:pt x="5078" y="9149"/>
                    <a:pt x="5213" y="9230"/>
                    <a:pt x="5342" y="9230"/>
                  </a:cubicBezTo>
                  <a:cubicBezTo>
                    <a:pt x="5391" y="9230"/>
                    <a:pt x="5439" y="9218"/>
                    <a:pt x="5483" y="9192"/>
                  </a:cubicBezTo>
                  <a:cubicBezTo>
                    <a:pt x="5640" y="9129"/>
                    <a:pt x="5703" y="8877"/>
                    <a:pt x="5640" y="8720"/>
                  </a:cubicBezTo>
                  <a:lnTo>
                    <a:pt x="4915" y="7270"/>
                  </a:lnTo>
                  <a:cubicBezTo>
                    <a:pt x="4884" y="7207"/>
                    <a:pt x="4821" y="7113"/>
                    <a:pt x="4726" y="7113"/>
                  </a:cubicBezTo>
                  <a:lnTo>
                    <a:pt x="3718" y="6735"/>
                  </a:lnTo>
                  <a:cubicBezTo>
                    <a:pt x="4002" y="6168"/>
                    <a:pt x="4128" y="5569"/>
                    <a:pt x="4222" y="4939"/>
                  </a:cubicBezTo>
                  <a:lnTo>
                    <a:pt x="5325" y="4939"/>
                  </a:lnTo>
                  <a:cubicBezTo>
                    <a:pt x="5514" y="4939"/>
                    <a:pt x="5672" y="4782"/>
                    <a:pt x="5672" y="4592"/>
                  </a:cubicBezTo>
                  <a:cubicBezTo>
                    <a:pt x="5672" y="4403"/>
                    <a:pt x="5514" y="4246"/>
                    <a:pt x="5325" y="4246"/>
                  </a:cubicBezTo>
                  <a:lnTo>
                    <a:pt x="4222" y="4246"/>
                  </a:lnTo>
                  <a:cubicBezTo>
                    <a:pt x="4191" y="3616"/>
                    <a:pt x="4002" y="2986"/>
                    <a:pt x="3718" y="2482"/>
                  </a:cubicBezTo>
                  <a:lnTo>
                    <a:pt x="4726" y="2072"/>
                  </a:lnTo>
                  <a:cubicBezTo>
                    <a:pt x="4821" y="2041"/>
                    <a:pt x="4884" y="2009"/>
                    <a:pt x="4915" y="1915"/>
                  </a:cubicBezTo>
                  <a:lnTo>
                    <a:pt x="5640" y="497"/>
                  </a:lnTo>
                  <a:cubicBezTo>
                    <a:pt x="5703" y="339"/>
                    <a:pt x="5640" y="119"/>
                    <a:pt x="5483" y="24"/>
                  </a:cubicBezTo>
                  <a:cubicBezTo>
                    <a:pt x="5442" y="8"/>
                    <a:pt x="5395" y="0"/>
                    <a:pt x="53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6" name="Google Shape;9926;p88"/>
            <p:cNvSpPr/>
            <p:nvPr/>
          </p:nvSpPr>
          <p:spPr>
            <a:xfrm>
              <a:off x="-19728150" y="3763650"/>
              <a:ext cx="114225" cy="54375"/>
            </a:xfrm>
            <a:custGeom>
              <a:avLst/>
              <a:gdLst/>
              <a:ahLst/>
              <a:cxnLst/>
              <a:rect l="l" t="t" r="r" b="b"/>
              <a:pathLst>
                <a:path w="4569" h="2175" extrusionOk="0">
                  <a:moveTo>
                    <a:pt x="2269" y="0"/>
                  </a:moveTo>
                  <a:cubicBezTo>
                    <a:pt x="1449" y="0"/>
                    <a:pt x="662" y="252"/>
                    <a:pt x="0" y="630"/>
                  </a:cubicBezTo>
                  <a:cubicBezTo>
                    <a:pt x="126" y="914"/>
                    <a:pt x="315" y="1197"/>
                    <a:pt x="504" y="1418"/>
                  </a:cubicBezTo>
                  <a:cubicBezTo>
                    <a:pt x="977" y="1891"/>
                    <a:pt x="1607" y="2174"/>
                    <a:pt x="2269" y="2174"/>
                  </a:cubicBezTo>
                  <a:cubicBezTo>
                    <a:pt x="3308" y="2174"/>
                    <a:pt x="4222" y="1544"/>
                    <a:pt x="4568" y="630"/>
                  </a:cubicBezTo>
                  <a:cubicBezTo>
                    <a:pt x="3907" y="252"/>
                    <a:pt x="3119" y="0"/>
                    <a:pt x="22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7" name="Google Shape;9927;p88"/>
            <p:cNvSpPr/>
            <p:nvPr/>
          </p:nvSpPr>
          <p:spPr>
            <a:xfrm>
              <a:off x="-19695075" y="3868400"/>
              <a:ext cx="48075" cy="110300"/>
            </a:xfrm>
            <a:custGeom>
              <a:avLst/>
              <a:gdLst/>
              <a:ahLst/>
              <a:cxnLst/>
              <a:rect l="l" t="t" r="r" b="b"/>
              <a:pathLst>
                <a:path w="1923" h="4412" extrusionOk="0">
                  <a:moveTo>
                    <a:pt x="977" y="0"/>
                  </a:moveTo>
                  <a:lnTo>
                    <a:pt x="0" y="4285"/>
                  </a:lnTo>
                  <a:cubicBezTo>
                    <a:pt x="316" y="4380"/>
                    <a:pt x="631" y="4411"/>
                    <a:pt x="977" y="4411"/>
                  </a:cubicBezTo>
                  <a:cubicBezTo>
                    <a:pt x="1261" y="4411"/>
                    <a:pt x="1576" y="4380"/>
                    <a:pt x="1922" y="4285"/>
                  </a:cubicBezTo>
                  <a:lnTo>
                    <a:pt x="9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8" name="Google Shape;9928;p88"/>
            <p:cNvSpPr/>
            <p:nvPr/>
          </p:nvSpPr>
          <p:spPr>
            <a:xfrm>
              <a:off x="-19822675" y="3764250"/>
              <a:ext cx="142575" cy="229550"/>
            </a:xfrm>
            <a:custGeom>
              <a:avLst/>
              <a:gdLst/>
              <a:ahLst/>
              <a:cxnLst/>
              <a:rect l="l" t="t" r="r" b="b"/>
              <a:pathLst>
                <a:path w="5703" h="9182" extrusionOk="0">
                  <a:moveTo>
                    <a:pt x="3939" y="3599"/>
                  </a:moveTo>
                  <a:cubicBezTo>
                    <a:pt x="4128" y="3599"/>
                    <a:pt x="4285" y="3757"/>
                    <a:pt x="4285" y="3977"/>
                  </a:cubicBezTo>
                  <a:cubicBezTo>
                    <a:pt x="4285" y="4166"/>
                    <a:pt x="4128" y="4324"/>
                    <a:pt x="3939" y="4324"/>
                  </a:cubicBezTo>
                  <a:cubicBezTo>
                    <a:pt x="3750" y="4324"/>
                    <a:pt x="3592" y="4166"/>
                    <a:pt x="3592" y="3977"/>
                  </a:cubicBezTo>
                  <a:cubicBezTo>
                    <a:pt x="3592" y="3757"/>
                    <a:pt x="3750" y="3599"/>
                    <a:pt x="3939" y="3599"/>
                  </a:cubicBezTo>
                  <a:close/>
                  <a:moveTo>
                    <a:pt x="3592" y="5017"/>
                  </a:moveTo>
                  <a:cubicBezTo>
                    <a:pt x="3970" y="5017"/>
                    <a:pt x="4285" y="5332"/>
                    <a:pt x="4285" y="5742"/>
                  </a:cubicBezTo>
                  <a:cubicBezTo>
                    <a:pt x="4285" y="6120"/>
                    <a:pt x="3970" y="6435"/>
                    <a:pt x="3592" y="6435"/>
                  </a:cubicBezTo>
                  <a:cubicBezTo>
                    <a:pt x="3183" y="6435"/>
                    <a:pt x="2868" y="6120"/>
                    <a:pt x="2868" y="5742"/>
                  </a:cubicBezTo>
                  <a:cubicBezTo>
                    <a:pt x="2868" y="5332"/>
                    <a:pt x="3183" y="5017"/>
                    <a:pt x="3592" y="5017"/>
                  </a:cubicBezTo>
                  <a:close/>
                  <a:moveTo>
                    <a:pt x="371" y="1"/>
                  </a:moveTo>
                  <a:cubicBezTo>
                    <a:pt x="318" y="1"/>
                    <a:pt x="266" y="12"/>
                    <a:pt x="221" y="39"/>
                  </a:cubicBezTo>
                  <a:cubicBezTo>
                    <a:pt x="64" y="102"/>
                    <a:pt x="1" y="354"/>
                    <a:pt x="64" y="480"/>
                  </a:cubicBezTo>
                  <a:lnTo>
                    <a:pt x="788" y="1930"/>
                  </a:lnTo>
                  <a:cubicBezTo>
                    <a:pt x="820" y="1993"/>
                    <a:pt x="914" y="2056"/>
                    <a:pt x="977" y="2056"/>
                  </a:cubicBezTo>
                  <a:lnTo>
                    <a:pt x="2017" y="2465"/>
                  </a:lnTo>
                  <a:cubicBezTo>
                    <a:pt x="1733" y="3001"/>
                    <a:pt x="1576" y="3599"/>
                    <a:pt x="1481" y="4229"/>
                  </a:cubicBezTo>
                  <a:lnTo>
                    <a:pt x="379" y="4229"/>
                  </a:lnTo>
                  <a:cubicBezTo>
                    <a:pt x="190" y="4229"/>
                    <a:pt x="32" y="4387"/>
                    <a:pt x="32" y="4576"/>
                  </a:cubicBezTo>
                  <a:cubicBezTo>
                    <a:pt x="32" y="4797"/>
                    <a:pt x="190" y="4954"/>
                    <a:pt x="379" y="4954"/>
                  </a:cubicBezTo>
                  <a:lnTo>
                    <a:pt x="1481" y="4954"/>
                  </a:lnTo>
                  <a:cubicBezTo>
                    <a:pt x="1544" y="5584"/>
                    <a:pt x="1733" y="6151"/>
                    <a:pt x="2017" y="6718"/>
                  </a:cubicBezTo>
                  <a:lnTo>
                    <a:pt x="977" y="7096"/>
                  </a:lnTo>
                  <a:cubicBezTo>
                    <a:pt x="914" y="7159"/>
                    <a:pt x="820" y="7191"/>
                    <a:pt x="788" y="7254"/>
                  </a:cubicBezTo>
                  <a:lnTo>
                    <a:pt x="64" y="8672"/>
                  </a:lnTo>
                  <a:cubicBezTo>
                    <a:pt x="1" y="8829"/>
                    <a:pt x="64" y="9081"/>
                    <a:pt x="221" y="9144"/>
                  </a:cubicBezTo>
                  <a:cubicBezTo>
                    <a:pt x="282" y="9170"/>
                    <a:pt x="340" y="9182"/>
                    <a:pt x="394" y="9182"/>
                  </a:cubicBezTo>
                  <a:cubicBezTo>
                    <a:pt x="536" y="9182"/>
                    <a:pt x="648" y="9101"/>
                    <a:pt x="694" y="8987"/>
                  </a:cubicBezTo>
                  <a:lnTo>
                    <a:pt x="1387" y="7695"/>
                  </a:lnTo>
                  <a:lnTo>
                    <a:pt x="2395" y="7317"/>
                  </a:lnTo>
                  <a:cubicBezTo>
                    <a:pt x="2868" y="7979"/>
                    <a:pt x="3529" y="8483"/>
                    <a:pt x="4317" y="8829"/>
                  </a:cubicBezTo>
                  <a:lnTo>
                    <a:pt x="5703" y="2749"/>
                  </a:lnTo>
                  <a:cubicBezTo>
                    <a:pt x="4947" y="2749"/>
                    <a:pt x="4285" y="2434"/>
                    <a:pt x="3813" y="1930"/>
                  </a:cubicBezTo>
                  <a:cubicBezTo>
                    <a:pt x="3529" y="1646"/>
                    <a:pt x="3340" y="1362"/>
                    <a:pt x="3214" y="1016"/>
                  </a:cubicBezTo>
                  <a:cubicBezTo>
                    <a:pt x="2899" y="1236"/>
                    <a:pt x="2647" y="1552"/>
                    <a:pt x="2395" y="1867"/>
                  </a:cubicBezTo>
                  <a:lnTo>
                    <a:pt x="1387" y="1489"/>
                  </a:lnTo>
                  <a:lnTo>
                    <a:pt x="694" y="165"/>
                  </a:lnTo>
                  <a:cubicBezTo>
                    <a:pt x="649" y="75"/>
                    <a:pt x="506" y="1"/>
                    <a:pt x="3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29" name="Google Shape;9929;p88"/>
          <p:cNvGrpSpPr/>
          <p:nvPr/>
        </p:nvGrpSpPr>
        <p:grpSpPr>
          <a:xfrm>
            <a:off x="2964916" y="2796278"/>
            <a:ext cx="449325" cy="450470"/>
            <a:chOff x="-19822675" y="4066875"/>
            <a:chExt cx="304050" cy="304825"/>
          </a:xfrm>
          <a:solidFill>
            <a:srgbClr val="00B050"/>
          </a:solidFill>
        </p:grpSpPr>
        <p:sp>
          <p:nvSpPr>
            <p:cNvPr id="9930" name="Google Shape;9930;p88"/>
            <p:cNvSpPr/>
            <p:nvPr/>
          </p:nvSpPr>
          <p:spPr>
            <a:xfrm>
              <a:off x="-19803775" y="4086925"/>
              <a:ext cx="71700" cy="68975"/>
            </a:xfrm>
            <a:custGeom>
              <a:avLst/>
              <a:gdLst/>
              <a:ahLst/>
              <a:cxnLst/>
              <a:rect l="l" t="t" r="r" b="b"/>
              <a:pathLst>
                <a:path w="2868" h="2759" extrusionOk="0">
                  <a:moveTo>
                    <a:pt x="1829" y="1"/>
                  </a:moveTo>
                  <a:cubicBezTo>
                    <a:pt x="1712" y="1"/>
                    <a:pt x="1595" y="17"/>
                    <a:pt x="1482" y="49"/>
                  </a:cubicBezTo>
                  <a:cubicBezTo>
                    <a:pt x="536" y="270"/>
                    <a:pt x="64" y="1467"/>
                    <a:pt x="1" y="2759"/>
                  </a:cubicBezTo>
                  <a:lnTo>
                    <a:pt x="2143" y="2759"/>
                  </a:lnTo>
                  <a:cubicBezTo>
                    <a:pt x="2238" y="1971"/>
                    <a:pt x="2458" y="1089"/>
                    <a:pt x="2868" y="364"/>
                  </a:cubicBezTo>
                  <a:cubicBezTo>
                    <a:pt x="2517" y="131"/>
                    <a:pt x="2167" y="1"/>
                    <a:pt x="18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1" name="Google Shape;9931;p88"/>
            <p:cNvSpPr/>
            <p:nvPr/>
          </p:nvSpPr>
          <p:spPr>
            <a:xfrm>
              <a:off x="-19822675" y="4174775"/>
              <a:ext cx="304050" cy="124475"/>
            </a:xfrm>
            <a:custGeom>
              <a:avLst/>
              <a:gdLst/>
              <a:ahLst/>
              <a:cxnLst/>
              <a:rect l="l" t="t" r="r" b="b"/>
              <a:pathLst>
                <a:path w="12162" h="4979" extrusionOk="0">
                  <a:moveTo>
                    <a:pt x="3939" y="1450"/>
                  </a:moveTo>
                  <a:cubicBezTo>
                    <a:pt x="4128" y="1450"/>
                    <a:pt x="4285" y="1608"/>
                    <a:pt x="4285" y="1797"/>
                  </a:cubicBezTo>
                  <a:cubicBezTo>
                    <a:pt x="4285" y="1986"/>
                    <a:pt x="4128" y="2143"/>
                    <a:pt x="3939" y="2143"/>
                  </a:cubicBezTo>
                  <a:lnTo>
                    <a:pt x="2521" y="2143"/>
                  </a:lnTo>
                  <a:cubicBezTo>
                    <a:pt x="2332" y="2143"/>
                    <a:pt x="2175" y="1986"/>
                    <a:pt x="2175" y="1797"/>
                  </a:cubicBezTo>
                  <a:cubicBezTo>
                    <a:pt x="2175" y="1608"/>
                    <a:pt x="2332" y="1450"/>
                    <a:pt x="2521" y="1450"/>
                  </a:cubicBezTo>
                  <a:close/>
                  <a:moveTo>
                    <a:pt x="6774" y="1450"/>
                  </a:moveTo>
                  <a:cubicBezTo>
                    <a:pt x="6963" y="1450"/>
                    <a:pt x="7121" y="1608"/>
                    <a:pt x="7121" y="1797"/>
                  </a:cubicBezTo>
                  <a:cubicBezTo>
                    <a:pt x="7121" y="1986"/>
                    <a:pt x="6963" y="2143"/>
                    <a:pt x="6774" y="2143"/>
                  </a:cubicBezTo>
                  <a:lnTo>
                    <a:pt x="5357" y="2143"/>
                  </a:lnTo>
                  <a:cubicBezTo>
                    <a:pt x="5167" y="2143"/>
                    <a:pt x="5010" y="1986"/>
                    <a:pt x="5010" y="1797"/>
                  </a:cubicBezTo>
                  <a:cubicBezTo>
                    <a:pt x="5010" y="1608"/>
                    <a:pt x="5167" y="1450"/>
                    <a:pt x="5357" y="1450"/>
                  </a:cubicBezTo>
                  <a:close/>
                  <a:moveTo>
                    <a:pt x="9641" y="1450"/>
                  </a:moveTo>
                  <a:cubicBezTo>
                    <a:pt x="9830" y="1450"/>
                    <a:pt x="9988" y="1608"/>
                    <a:pt x="9988" y="1797"/>
                  </a:cubicBezTo>
                  <a:cubicBezTo>
                    <a:pt x="9988" y="1986"/>
                    <a:pt x="9830" y="2143"/>
                    <a:pt x="9641" y="2143"/>
                  </a:cubicBezTo>
                  <a:lnTo>
                    <a:pt x="8223" y="2143"/>
                  </a:lnTo>
                  <a:cubicBezTo>
                    <a:pt x="8034" y="2143"/>
                    <a:pt x="7877" y="1986"/>
                    <a:pt x="7877" y="1797"/>
                  </a:cubicBezTo>
                  <a:cubicBezTo>
                    <a:pt x="7877" y="1608"/>
                    <a:pt x="8034" y="1450"/>
                    <a:pt x="8223" y="1450"/>
                  </a:cubicBezTo>
                  <a:close/>
                  <a:moveTo>
                    <a:pt x="5357" y="2868"/>
                  </a:moveTo>
                  <a:cubicBezTo>
                    <a:pt x="5546" y="2868"/>
                    <a:pt x="5703" y="3025"/>
                    <a:pt x="5703" y="3214"/>
                  </a:cubicBezTo>
                  <a:cubicBezTo>
                    <a:pt x="5703" y="3403"/>
                    <a:pt x="5546" y="3561"/>
                    <a:pt x="5357" y="3561"/>
                  </a:cubicBezTo>
                  <a:lnTo>
                    <a:pt x="3939" y="3561"/>
                  </a:lnTo>
                  <a:cubicBezTo>
                    <a:pt x="3750" y="3561"/>
                    <a:pt x="3592" y="3403"/>
                    <a:pt x="3592" y="3214"/>
                  </a:cubicBezTo>
                  <a:cubicBezTo>
                    <a:pt x="3592" y="3025"/>
                    <a:pt x="3750" y="2868"/>
                    <a:pt x="3939" y="2868"/>
                  </a:cubicBezTo>
                  <a:close/>
                  <a:moveTo>
                    <a:pt x="8223" y="2868"/>
                  </a:moveTo>
                  <a:cubicBezTo>
                    <a:pt x="8412" y="2868"/>
                    <a:pt x="8570" y="3025"/>
                    <a:pt x="8570" y="3214"/>
                  </a:cubicBezTo>
                  <a:cubicBezTo>
                    <a:pt x="8570" y="3403"/>
                    <a:pt x="8412" y="3561"/>
                    <a:pt x="8223" y="3561"/>
                  </a:cubicBezTo>
                  <a:lnTo>
                    <a:pt x="6806" y="3561"/>
                  </a:lnTo>
                  <a:cubicBezTo>
                    <a:pt x="6617" y="3561"/>
                    <a:pt x="6459" y="3403"/>
                    <a:pt x="6459" y="3214"/>
                  </a:cubicBezTo>
                  <a:cubicBezTo>
                    <a:pt x="6459" y="3025"/>
                    <a:pt x="6617" y="2868"/>
                    <a:pt x="6806" y="2868"/>
                  </a:cubicBezTo>
                  <a:close/>
                  <a:moveTo>
                    <a:pt x="1072" y="1"/>
                  </a:moveTo>
                  <a:cubicBezTo>
                    <a:pt x="473" y="1"/>
                    <a:pt x="1" y="473"/>
                    <a:pt x="1" y="1040"/>
                  </a:cubicBezTo>
                  <a:cubicBezTo>
                    <a:pt x="1" y="3214"/>
                    <a:pt x="1765" y="4979"/>
                    <a:pt x="3939" y="4979"/>
                  </a:cubicBezTo>
                  <a:lnTo>
                    <a:pt x="8223" y="4979"/>
                  </a:lnTo>
                  <a:cubicBezTo>
                    <a:pt x="10397" y="4979"/>
                    <a:pt x="12162" y="3214"/>
                    <a:pt x="12162" y="1040"/>
                  </a:cubicBezTo>
                  <a:cubicBezTo>
                    <a:pt x="12162" y="473"/>
                    <a:pt x="11689" y="1"/>
                    <a:pt x="110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2" name="Google Shape;9932;p88"/>
            <p:cNvSpPr/>
            <p:nvPr/>
          </p:nvSpPr>
          <p:spPr>
            <a:xfrm>
              <a:off x="-19732100" y="4066875"/>
              <a:ext cx="122100" cy="89825"/>
            </a:xfrm>
            <a:custGeom>
              <a:avLst/>
              <a:gdLst/>
              <a:ahLst/>
              <a:cxnLst/>
              <a:rect l="l" t="t" r="r" b="b"/>
              <a:pathLst>
                <a:path w="4884" h="3593" extrusionOk="0">
                  <a:moveTo>
                    <a:pt x="2427" y="1"/>
                  </a:moveTo>
                  <a:cubicBezTo>
                    <a:pt x="1229" y="1"/>
                    <a:pt x="190" y="1796"/>
                    <a:pt x="1" y="3592"/>
                  </a:cubicBezTo>
                  <a:lnTo>
                    <a:pt x="4884" y="3592"/>
                  </a:lnTo>
                  <a:cubicBezTo>
                    <a:pt x="4695" y="1796"/>
                    <a:pt x="3687" y="1"/>
                    <a:pt x="24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3" name="Google Shape;9933;p88"/>
            <p:cNvSpPr/>
            <p:nvPr/>
          </p:nvSpPr>
          <p:spPr>
            <a:xfrm>
              <a:off x="-19609225" y="4087725"/>
              <a:ext cx="71700" cy="69750"/>
            </a:xfrm>
            <a:custGeom>
              <a:avLst/>
              <a:gdLst/>
              <a:ahLst/>
              <a:cxnLst/>
              <a:rect l="l" t="t" r="r" b="b"/>
              <a:pathLst>
                <a:path w="2868" h="2790" extrusionOk="0">
                  <a:moveTo>
                    <a:pt x="1039" y="0"/>
                  </a:moveTo>
                  <a:cubicBezTo>
                    <a:pt x="701" y="0"/>
                    <a:pt x="351" y="130"/>
                    <a:pt x="1" y="364"/>
                  </a:cubicBezTo>
                  <a:cubicBezTo>
                    <a:pt x="410" y="1120"/>
                    <a:pt x="631" y="1971"/>
                    <a:pt x="725" y="2790"/>
                  </a:cubicBezTo>
                  <a:lnTo>
                    <a:pt x="2867" y="2790"/>
                  </a:lnTo>
                  <a:lnTo>
                    <a:pt x="2867" y="2758"/>
                  </a:lnTo>
                  <a:cubicBezTo>
                    <a:pt x="2804" y="1466"/>
                    <a:pt x="2332" y="269"/>
                    <a:pt x="1387" y="49"/>
                  </a:cubicBezTo>
                  <a:cubicBezTo>
                    <a:pt x="1273" y="16"/>
                    <a:pt x="1157" y="0"/>
                    <a:pt x="10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4" name="Google Shape;9934;p88"/>
            <p:cNvSpPr/>
            <p:nvPr/>
          </p:nvSpPr>
          <p:spPr>
            <a:xfrm>
              <a:off x="-19643875" y="4308675"/>
              <a:ext cx="70900" cy="44125"/>
            </a:xfrm>
            <a:custGeom>
              <a:avLst/>
              <a:gdLst/>
              <a:ahLst/>
              <a:cxnLst/>
              <a:rect l="l" t="t" r="r" b="b"/>
              <a:pathLst>
                <a:path w="2836" h="1765" extrusionOk="0">
                  <a:moveTo>
                    <a:pt x="2836" y="1"/>
                  </a:moveTo>
                  <a:cubicBezTo>
                    <a:pt x="2300" y="221"/>
                    <a:pt x="1702" y="347"/>
                    <a:pt x="1071" y="347"/>
                  </a:cubicBezTo>
                  <a:lnTo>
                    <a:pt x="63" y="347"/>
                  </a:lnTo>
                  <a:cubicBezTo>
                    <a:pt x="0" y="473"/>
                    <a:pt x="0" y="568"/>
                    <a:pt x="0" y="694"/>
                  </a:cubicBezTo>
                  <a:lnTo>
                    <a:pt x="0" y="1387"/>
                  </a:lnTo>
                  <a:cubicBezTo>
                    <a:pt x="0" y="1607"/>
                    <a:pt x="189" y="1765"/>
                    <a:pt x="378" y="1765"/>
                  </a:cubicBezTo>
                  <a:lnTo>
                    <a:pt x="1071" y="1765"/>
                  </a:lnTo>
                  <a:cubicBezTo>
                    <a:pt x="2048" y="1765"/>
                    <a:pt x="2836" y="977"/>
                    <a:pt x="28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5" name="Google Shape;9935;p88"/>
            <p:cNvSpPr/>
            <p:nvPr/>
          </p:nvSpPr>
          <p:spPr>
            <a:xfrm>
              <a:off x="-19581650" y="4292925"/>
              <a:ext cx="63025" cy="78775"/>
            </a:xfrm>
            <a:custGeom>
              <a:avLst/>
              <a:gdLst/>
              <a:ahLst/>
              <a:cxnLst/>
              <a:rect l="l" t="t" r="r" b="b"/>
              <a:pathLst>
                <a:path w="2521" h="3151" extrusionOk="0">
                  <a:moveTo>
                    <a:pt x="1418" y="1"/>
                  </a:moveTo>
                  <a:lnTo>
                    <a:pt x="1071" y="221"/>
                  </a:lnTo>
                  <a:lnTo>
                    <a:pt x="1071" y="631"/>
                  </a:lnTo>
                  <a:cubicBezTo>
                    <a:pt x="1071" y="1450"/>
                    <a:pt x="630" y="2206"/>
                    <a:pt x="0" y="2678"/>
                  </a:cubicBezTo>
                  <a:cubicBezTo>
                    <a:pt x="410" y="2930"/>
                    <a:pt x="945" y="3151"/>
                    <a:pt x="1449" y="3151"/>
                  </a:cubicBezTo>
                  <a:lnTo>
                    <a:pt x="2174" y="3151"/>
                  </a:lnTo>
                  <a:cubicBezTo>
                    <a:pt x="2363" y="3151"/>
                    <a:pt x="2521" y="2993"/>
                    <a:pt x="2521" y="2773"/>
                  </a:cubicBezTo>
                  <a:lnTo>
                    <a:pt x="2521" y="2080"/>
                  </a:lnTo>
                  <a:cubicBezTo>
                    <a:pt x="2521" y="1198"/>
                    <a:pt x="2048" y="473"/>
                    <a:pt x="1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36" name="Google Shape;9936;p88"/>
          <p:cNvGrpSpPr/>
          <p:nvPr/>
        </p:nvGrpSpPr>
        <p:grpSpPr>
          <a:xfrm>
            <a:off x="5773985" y="1689571"/>
            <a:ext cx="399302" cy="449325"/>
            <a:chOff x="-17878825" y="3334400"/>
            <a:chExt cx="270200" cy="304050"/>
          </a:xfrm>
          <a:solidFill>
            <a:srgbClr val="00B050"/>
          </a:solidFill>
        </p:grpSpPr>
        <p:sp>
          <p:nvSpPr>
            <p:cNvPr id="9937" name="Google Shape;9937;p88"/>
            <p:cNvSpPr/>
            <p:nvPr/>
          </p:nvSpPr>
          <p:spPr>
            <a:xfrm>
              <a:off x="-17683475" y="3334400"/>
              <a:ext cx="74850" cy="74050"/>
            </a:xfrm>
            <a:custGeom>
              <a:avLst/>
              <a:gdLst/>
              <a:ahLst/>
              <a:cxnLst/>
              <a:rect l="l" t="t" r="r" b="b"/>
              <a:pathLst>
                <a:path w="2994" h="2962" extrusionOk="0">
                  <a:moveTo>
                    <a:pt x="1985" y="0"/>
                  </a:moveTo>
                  <a:cubicBezTo>
                    <a:pt x="1197" y="0"/>
                    <a:pt x="473" y="378"/>
                    <a:pt x="0" y="945"/>
                  </a:cubicBezTo>
                  <a:cubicBezTo>
                    <a:pt x="630" y="1481"/>
                    <a:pt x="1229" y="2174"/>
                    <a:pt x="1670" y="2962"/>
                  </a:cubicBezTo>
                  <a:lnTo>
                    <a:pt x="2867" y="473"/>
                  </a:lnTo>
                  <a:cubicBezTo>
                    <a:pt x="2993" y="252"/>
                    <a:pt x="2836" y="0"/>
                    <a:pt x="25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8" name="Google Shape;9938;p88"/>
            <p:cNvSpPr/>
            <p:nvPr/>
          </p:nvSpPr>
          <p:spPr>
            <a:xfrm>
              <a:off x="-17752000" y="3513975"/>
              <a:ext cx="16550" cy="16550"/>
            </a:xfrm>
            <a:custGeom>
              <a:avLst/>
              <a:gdLst/>
              <a:ahLst/>
              <a:cxnLst/>
              <a:rect l="l" t="t" r="r" b="b"/>
              <a:pathLst>
                <a:path w="662" h="662" extrusionOk="0">
                  <a:moveTo>
                    <a:pt x="347" y="0"/>
                  </a:moveTo>
                  <a:cubicBezTo>
                    <a:pt x="158" y="0"/>
                    <a:pt x="0" y="158"/>
                    <a:pt x="0" y="347"/>
                  </a:cubicBezTo>
                  <a:cubicBezTo>
                    <a:pt x="0" y="441"/>
                    <a:pt x="158" y="536"/>
                    <a:pt x="347" y="662"/>
                  </a:cubicBezTo>
                  <a:cubicBezTo>
                    <a:pt x="504" y="599"/>
                    <a:pt x="630" y="473"/>
                    <a:pt x="662" y="378"/>
                  </a:cubicBezTo>
                  <a:lnTo>
                    <a:pt x="662" y="284"/>
                  </a:lnTo>
                  <a:cubicBezTo>
                    <a:pt x="630" y="126"/>
                    <a:pt x="504"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9" name="Google Shape;9939;p88"/>
            <p:cNvSpPr/>
            <p:nvPr/>
          </p:nvSpPr>
          <p:spPr>
            <a:xfrm>
              <a:off x="-17860700" y="3405275"/>
              <a:ext cx="107150" cy="206225"/>
            </a:xfrm>
            <a:custGeom>
              <a:avLst/>
              <a:gdLst/>
              <a:ahLst/>
              <a:cxnLst/>
              <a:rect l="l" t="t" r="r" b="b"/>
              <a:pathLst>
                <a:path w="4286" h="8249" extrusionOk="0">
                  <a:moveTo>
                    <a:pt x="2521" y="2931"/>
                  </a:moveTo>
                  <a:cubicBezTo>
                    <a:pt x="2710" y="2931"/>
                    <a:pt x="2867" y="3088"/>
                    <a:pt x="2867" y="3277"/>
                  </a:cubicBezTo>
                  <a:cubicBezTo>
                    <a:pt x="2867" y="3466"/>
                    <a:pt x="2710" y="3624"/>
                    <a:pt x="2521" y="3624"/>
                  </a:cubicBezTo>
                  <a:cubicBezTo>
                    <a:pt x="2332" y="3624"/>
                    <a:pt x="2174" y="3466"/>
                    <a:pt x="2174" y="3277"/>
                  </a:cubicBezTo>
                  <a:cubicBezTo>
                    <a:pt x="2174" y="3088"/>
                    <a:pt x="2332" y="2931"/>
                    <a:pt x="2521" y="2931"/>
                  </a:cubicBezTo>
                  <a:close/>
                  <a:moveTo>
                    <a:pt x="1513" y="1"/>
                  </a:moveTo>
                  <a:cubicBezTo>
                    <a:pt x="568" y="1387"/>
                    <a:pt x="1" y="3246"/>
                    <a:pt x="1" y="4695"/>
                  </a:cubicBezTo>
                  <a:cubicBezTo>
                    <a:pt x="1" y="6113"/>
                    <a:pt x="473" y="7184"/>
                    <a:pt x="1450" y="7845"/>
                  </a:cubicBezTo>
                  <a:cubicBezTo>
                    <a:pt x="1859" y="8112"/>
                    <a:pt x="2328" y="8248"/>
                    <a:pt x="2801" y="8248"/>
                  </a:cubicBezTo>
                  <a:cubicBezTo>
                    <a:pt x="3166" y="8248"/>
                    <a:pt x="3533" y="8167"/>
                    <a:pt x="3876" y="8003"/>
                  </a:cubicBezTo>
                  <a:cubicBezTo>
                    <a:pt x="4128" y="7845"/>
                    <a:pt x="4285" y="7562"/>
                    <a:pt x="4285" y="7310"/>
                  </a:cubicBezTo>
                  <a:lnTo>
                    <a:pt x="4285" y="5608"/>
                  </a:lnTo>
                  <a:cubicBezTo>
                    <a:pt x="4065" y="5451"/>
                    <a:pt x="3718" y="5199"/>
                    <a:pt x="3624" y="4852"/>
                  </a:cubicBezTo>
                  <a:cubicBezTo>
                    <a:pt x="3592" y="4821"/>
                    <a:pt x="3592" y="4726"/>
                    <a:pt x="3592" y="4695"/>
                  </a:cubicBezTo>
                  <a:lnTo>
                    <a:pt x="3592" y="2300"/>
                  </a:lnTo>
                  <a:cubicBezTo>
                    <a:pt x="3592" y="1670"/>
                    <a:pt x="3277" y="1103"/>
                    <a:pt x="2773" y="788"/>
                  </a:cubicBezTo>
                  <a:lnTo>
                    <a:pt x="151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0" name="Google Shape;9940;p88"/>
            <p:cNvSpPr/>
            <p:nvPr/>
          </p:nvSpPr>
          <p:spPr>
            <a:xfrm>
              <a:off x="-17735475" y="3405275"/>
              <a:ext cx="107150" cy="206475"/>
            </a:xfrm>
            <a:custGeom>
              <a:avLst/>
              <a:gdLst/>
              <a:ahLst/>
              <a:cxnLst/>
              <a:rect l="l" t="t" r="r" b="b"/>
              <a:pathLst>
                <a:path w="4286" h="8259" extrusionOk="0">
                  <a:moveTo>
                    <a:pt x="1797" y="2931"/>
                  </a:moveTo>
                  <a:cubicBezTo>
                    <a:pt x="2017" y="2931"/>
                    <a:pt x="2175" y="3088"/>
                    <a:pt x="2175" y="3277"/>
                  </a:cubicBezTo>
                  <a:cubicBezTo>
                    <a:pt x="2175" y="3466"/>
                    <a:pt x="2017" y="3624"/>
                    <a:pt x="1797" y="3624"/>
                  </a:cubicBezTo>
                  <a:cubicBezTo>
                    <a:pt x="1608" y="3624"/>
                    <a:pt x="1450" y="3466"/>
                    <a:pt x="1450" y="3277"/>
                  </a:cubicBezTo>
                  <a:cubicBezTo>
                    <a:pt x="1450" y="3088"/>
                    <a:pt x="1608" y="2931"/>
                    <a:pt x="1797" y="2931"/>
                  </a:cubicBezTo>
                  <a:close/>
                  <a:moveTo>
                    <a:pt x="2805" y="1"/>
                  </a:moveTo>
                  <a:lnTo>
                    <a:pt x="1545" y="788"/>
                  </a:lnTo>
                  <a:cubicBezTo>
                    <a:pt x="1009" y="1103"/>
                    <a:pt x="694" y="1702"/>
                    <a:pt x="694" y="2300"/>
                  </a:cubicBezTo>
                  <a:lnTo>
                    <a:pt x="694" y="4506"/>
                  </a:lnTo>
                  <a:lnTo>
                    <a:pt x="694" y="4695"/>
                  </a:lnTo>
                  <a:cubicBezTo>
                    <a:pt x="694" y="4789"/>
                    <a:pt x="694" y="4852"/>
                    <a:pt x="662" y="4947"/>
                  </a:cubicBezTo>
                  <a:lnTo>
                    <a:pt x="662" y="4978"/>
                  </a:lnTo>
                  <a:cubicBezTo>
                    <a:pt x="568" y="5293"/>
                    <a:pt x="253" y="5514"/>
                    <a:pt x="1" y="5640"/>
                  </a:cubicBezTo>
                  <a:lnTo>
                    <a:pt x="1" y="7310"/>
                  </a:lnTo>
                  <a:cubicBezTo>
                    <a:pt x="1" y="7562"/>
                    <a:pt x="158" y="7845"/>
                    <a:pt x="442" y="8003"/>
                  </a:cubicBezTo>
                  <a:cubicBezTo>
                    <a:pt x="777" y="8174"/>
                    <a:pt x="1139" y="8258"/>
                    <a:pt x="1503" y="8258"/>
                  </a:cubicBezTo>
                  <a:cubicBezTo>
                    <a:pt x="2884" y="8258"/>
                    <a:pt x="4285" y="7039"/>
                    <a:pt x="4285" y="4695"/>
                  </a:cubicBezTo>
                  <a:cubicBezTo>
                    <a:pt x="4285" y="3246"/>
                    <a:pt x="3750" y="1418"/>
                    <a:pt x="28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1" name="Google Shape;9941;p88"/>
            <p:cNvSpPr/>
            <p:nvPr/>
          </p:nvSpPr>
          <p:spPr>
            <a:xfrm>
              <a:off x="-17812650" y="3353300"/>
              <a:ext cx="136275" cy="144150"/>
            </a:xfrm>
            <a:custGeom>
              <a:avLst/>
              <a:gdLst/>
              <a:ahLst/>
              <a:cxnLst/>
              <a:rect l="l" t="t" r="r" b="b"/>
              <a:pathLst>
                <a:path w="5451" h="5766" extrusionOk="0">
                  <a:moveTo>
                    <a:pt x="2741" y="0"/>
                  </a:moveTo>
                  <a:cubicBezTo>
                    <a:pt x="1702" y="0"/>
                    <a:pt x="756" y="599"/>
                    <a:pt x="0" y="1513"/>
                  </a:cubicBezTo>
                  <a:lnTo>
                    <a:pt x="1229" y="2300"/>
                  </a:lnTo>
                  <a:cubicBezTo>
                    <a:pt x="1954" y="2741"/>
                    <a:pt x="2363" y="3529"/>
                    <a:pt x="2363" y="4379"/>
                  </a:cubicBezTo>
                  <a:lnTo>
                    <a:pt x="2363" y="5766"/>
                  </a:lnTo>
                  <a:cubicBezTo>
                    <a:pt x="2489" y="5703"/>
                    <a:pt x="2615" y="5671"/>
                    <a:pt x="2773" y="5671"/>
                  </a:cubicBezTo>
                  <a:cubicBezTo>
                    <a:pt x="2899" y="5671"/>
                    <a:pt x="2993" y="5703"/>
                    <a:pt x="3088" y="5766"/>
                  </a:cubicBezTo>
                  <a:lnTo>
                    <a:pt x="3088" y="4379"/>
                  </a:lnTo>
                  <a:cubicBezTo>
                    <a:pt x="3088" y="3497"/>
                    <a:pt x="3529" y="2710"/>
                    <a:pt x="4222" y="2300"/>
                  </a:cubicBezTo>
                  <a:lnTo>
                    <a:pt x="5451" y="1513"/>
                  </a:lnTo>
                  <a:cubicBezTo>
                    <a:pt x="4695" y="599"/>
                    <a:pt x="3749" y="0"/>
                    <a:pt x="27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2" name="Google Shape;9942;p88"/>
            <p:cNvSpPr/>
            <p:nvPr/>
          </p:nvSpPr>
          <p:spPr>
            <a:xfrm>
              <a:off x="-17770900" y="3614000"/>
              <a:ext cx="52775" cy="24450"/>
            </a:xfrm>
            <a:custGeom>
              <a:avLst/>
              <a:gdLst/>
              <a:ahLst/>
              <a:cxnLst/>
              <a:rect l="l" t="t" r="r" b="b"/>
              <a:pathLst>
                <a:path w="2111" h="978" extrusionOk="0">
                  <a:moveTo>
                    <a:pt x="1071" y="0"/>
                  </a:moveTo>
                  <a:cubicBezTo>
                    <a:pt x="756" y="252"/>
                    <a:pt x="378" y="410"/>
                    <a:pt x="0" y="536"/>
                  </a:cubicBezTo>
                  <a:lnTo>
                    <a:pt x="0" y="630"/>
                  </a:lnTo>
                  <a:cubicBezTo>
                    <a:pt x="0" y="851"/>
                    <a:pt x="158" y="977"/>
                    <a:pt x="347" y="977"/>
                  </a:cubicBezTo>
                  <a:lnTo>
                    <a:pt x="1764" y="977"/>
                  </a:lnTo>
                  <a:cubicBezTo>
                    <a:pt x="1953" y="977"/>
                    <a:pt x="2111" y="851"/>
                    <a:pt x="2111" y="630"/>
                  </a:cubicBezTo>
                  <a:lnTo>
                    <a:pt x="2111" y="536"/>
                  </a:lnTo>
                  <a:cubicBezTo>
                    <a:pt x="1733" y="410"/>
                    <a:pt x="1386" y="252"/>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3" name="Google Shape;9943;p88"/>
            <p:cNvSpPr/>
            <p:nvPr/>
          </p:nvSpPr>
          <p:spPr>
            <a:xfrm>
              <a:off x="-17878825" y="3334400"/>
              <a:ext cx="74075" cy="74050"/>
            </a:xfrm>
            <a:custGeom>
              <a:avLst/>
              <a:gdLst/>
              <a:ahLst/>
              <a:cxnLst/>
              <a:rect l="l" t="t" r="r" b="b"/>
              <a:pathLst>
                <a:path w="2963" h="2962" extrusionOk="0">
                  <a:moveTo>
                    <a:pt x="410" y="0"/>
                  </a:moveTo>
                  <a:cubicBezTo>
                    <a:pt x="127" y="0"/>
                    <a:pt x="1" y="284"/>
                    <a:pt x="95" y="536"/>
                  </a:cubicBezTo>
                  <a:lnTo>
                    <a:pt x="1324" y="2962"/>
                  </a:lnTo>
                  <a:cubicBezTo>
                    <a:pt x="1765" y="2174"/>
                    <a:pt x="2301" y="1512"/>
                    <a:pt x="2962" y="945"/>
                  </a:cubicBezTo>
                  <a:cubicBezTo>
                    <a:pt x="2490" y="378"/>
                    <a:pt x="1797" y="0"/>
                    <a:pt x="10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44" name="Google Shape;9944;p88"/>
          <p:cNvGrpSpPr/>
          <p:nvPr/>
        </p:nvGrpSpPr>
        <p:grpSpPr>
          <a:xfrm>
            <a:off x="5747809" y="2242416"/>
            <a:ext cx="451653" cy="451653"/>
            <a:chOff x="-17896150" y="3709300"/>
            <a:chExt cx="305625" cy="305625"/>
          </a:xfrm>
          <a:solidFill>
            <a:srgbClr val="00B050"/>
          </a:solidFill>
        </p:grpSpPr>
        <p:sp>
          <p:nvSpPr>
            <p:cNvPr id="9945" name="Google Shape;9945;p88"/>
            <p:cNvSpPr/>
            <p:nvPr/>
          </p:nvSpPr>
          <p:spPr>
            <a:xfrm>
              <a:off x="-17896150" y="3709300"/>
              <a:ext cx="54375" cy="77200"/>
            </a:xfrm>
            <a:custGeom>
              <a:avLst/>
              <a:gdLst/>
              <a:ahLst/>
              <a:cxnLst/>
              <a:rect l="l" t="t" r="r" b="b"/>
              <a:pathLst>
                <a:path w="2175" h="3088" extrusionOk="0">
                  <a:moveTo>
                    <a:pt x="1072" y="0"/>
                  </a:moveTo>
                  <a:cubicBezTo>
                    <a:pt x="473" y="0"/>
                    <a:pt x="1" y="473"/>
                    <a:pt x="1" y="1072"/>
                  </a:cubicBezTo>
                  <a:cubicBezTo>
                    <a:pt x="1" y="1670"/>
                    <a:pt x="473" y="2143"/>
                    <a:pt x="1072" y="2143"/>
                  </a:cubicBezTo>
                  <a:lnTo>
                    <a:pt x="1103" y="2143"/>
                  </a:lnTo>
                  <a:lnTo>
                    <a:pt x="1513" y="3088"/>
                  </a:lnTo>
                  <a:cubicBezTo>
                    <a:pt x="1702" y="3025"/>
                    <a:pt x="1891" y="2930"/>
                    <a:pt x="2080" y="2899"/>
                  </a:cubicBezTo>
                  <a:lnTo>
                    <a:pt x="2175" y="2899"/>
                  </a:lnTo>
                  <a:lnTo>
                    <a:pt x="1765" y="1859"/>
                  </a:lnTo>
                  <a:cubicBezTo>
                    <a:pt x="2017" y="1670"/>
                    <a:pt x="2143" y="1387"/>
                    <a:pt x="2143" y="1072"/>
                  </a:cubicBezTo>
                  <a:cubicBezTo>
                    <a:pt x="2143" y="473"/>
                    <a:pt x="1671" y="0"/>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6" name="Google Shape;9946;p88"/>
            <p:cNvSpPr/>
            <p:nvPr/>
          </p:nvSpPr>
          <p:spPr>
            <a:xfrm>
              <a:off x="-17877250" y="3801075"/>
              <a:ext cx="286725" cy="213850"/>
            </a:xfrm>
            <a:custGeom>
              <a:avLst/>
              <a:gdLst/>
              <a:ahLst/>
              <a:cxnLst/>
              <a:rect l="l" t="t" r="r" b="b"/>
              <a:pathLst>
                <a:path w="11469" h="8554" extrusionOk="0">
                  <a:moveTo>
                    <a:pt x="1765" y="1339"/>
                  </a:moveTo>
                  <a:cubicBezTo>
                    <a:pt x="1954" y="1339"/>
                    <a:pt x="2112" y="1496"/>
                    <a:pt x="2112" y="1717"/>
                  </a:cubicBezTo>
                  <a:cubicBezTo>
                    <a:pt x="2112" y="1906"/>
                    <a:pt x="1954" y="2063"/>
                    <a:pt x="1765" y="2063"/>
                  </a:cubicBezTo>
                  <a:cubicBezTo>
                    <a:pt x="1576" y="2063"/>
                    <a:pt x="1419" y="1906"/>
                    <a:pt x="1419" y="1717"/>
                  </a:cubicBezTo>
                  <a:cubicBezTo>
                    <a:pt x="1419" y="1496"/>
                    <a:pt x="1576" y="1339"/>
                    <a:pt x="1765" y="1339"/>
                  </a:cubicBezTo>
                  <a:close/>
                  <a:moveTo>
                    <a:pt x="1829" y="0"/>
                  </a:moveTo>
                  <a:cubicBezTo>
                    <a:pt x="913" y="0"/>
                    <a:pt x="1" y="710"/>
                    <a:pt x="1" y="1811"/>
                  </a:cubicBezTo>
                  <a:lnTo>
                    <a:pt x="1" y="5308"/>
                  </a:lnTo>
                  <a:cubicBezTo>
                    <a:pt x="1" y="7104"/>
                    <a:pt x="1450" y="8553"/>
                    <a:pt x="3214" y="8553"/>
                  </a:cubicBezTo>
                  <a:lnTo>
                    <a:pt x="11091" y="8553"/>
                  </a:lnTo>
                  <a:cubicBezTo>
                    <a:pt x="11311" y="8553"/>
                    <a:pt x="11469" y="8396"/>
                    <a:pt x="11469" y="8207"/>
                  </a:cubicBezTo>
                  <a:cubicBezTo>
                    <a:pt x="11411" y="8061"/>
                    <a:pt x="11325" y="7566"/>
                    <a:pt x="11338" y="7566"/>
                  </a:cubicBezTo>
                  <a:lnTo>
                    <a:pt x="11338" y="7566"/>
                  </a:lnTo>
                  <a:cubicBezTo>
                    <a:pt x="11338" y="7566"/>
                    <a:pt x="11338" y="7566"/>
                    <a:pt x="11338" y="7566"/>
                  </a:cubicBezTo>
                  <a:lnTo>
                    <a:pt x="11338" y="7566"/>
                  </a:lnTo>
                  <a:cubicBezTo>
                    <a:pt x="11340" y="7574"/>
                    <a:pt x="11341" y="7580"/>
                    <a:pt x="11342" y="7580"/>
                  </a:cubicBezTo>
                  <a:cubicBezTo>
                    <a:pt x="11343" y="7580"/>
                    <a:pt x="11343" y="7579"/>
                    <a:pt x="11343" y="7577"/>
                  </a:cubicBezTo>
                  <a:cubicBezTo>
                    <a:pt x="11333" y="7529"/>
                    <a:pt x="11329" y="7513"/>
                    <a:pt x="11329" y="7513"/>
                  </a:cubicBezTo>
                  <a:lnTo>
                    <a:pt x="11329" y="7513"/>
                  </a:lnTo>
                  <a:cubicBezTo>
                    <a:pt x="11328" y="7513"/>
                    <a:pt x="11330" y="7523"/>
                    <a:pt x="11332" y="7534"/>
                  </a:cubicBezTo>
                  <a:lnTo>
                    <a:pt x="11332" y="7534"/>
                  </a:lnTo>
                  <a:cubicBezTo>
                    <a:pt x="11201" y="7046"/>
                    <a:pt x="10923" y="6591"/>
                    <a:pt x="10555" y="6285"/>
                  </a:cubicBezTo>
                  <a:cubicBezTo>
                    <a:pt x="9893" y="6789"/>
                    <a:pt x="9043" y="7073"/>
                    <a:pt x="8192" y="7073"/>
                  </a:cubicBezTo>
                  <a:cubicBezTo>
                    <a:pt x="7090" y="7073"/>
                    <a:pt x="6050" y="6506"/>
                    <a:pt x="5514" y="5655"/>
                  </a:cubicBezTo>
                  <a:lnTo>
                    <a:pt x="5514" y="5592"/>
                  </a:lnTo>
                  <a:cubicBezTo>
                    <a:pt x="5483" y="5592"/>
                    <a:pt x="5420" y="5655"/>
                    <a:pt x="5388" y="5655"/>
                  </a:cubicBezTo>
                  <a:lnTo>
                    <a:pt x="4632" y="5655"/>
                  </a:lnTo>
                  <a:cubicBezTo>
                    <a:pt x="4065" y="5655"/>
                    <a:pt x="3592" y="5182"/>
                    <a:pt x="3592" y="4584"/>
                  </a:cubicBezTo>
                  <a:lnTo>
                    <a:pt x="3592" y="1748"/>
                  </a:lnTo>
                  <a:cubicBezTo>
                    <a:pt x="3592" y="1433"/>
                    <a:pt x="3498" y="1150"/>
                    <a:pt x="3340" y="929"/>
                  </a:cubicBezTo>
                  <a:cubicBezTo>
                    <a:pt x="2987" y="283"/>
                    <a:pt x="2407" y="0"/>
                    <a:pt x="18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7" name="Google Shape;9947;p88"/>
            <p:cNvSpPr/>
            <p:nvPr/>
          </p:nvSpPr>
          <p:spPr>
            <a:xfrm>
              <a:off x="-17783500" y="3763075"/>
              <a:ext cx="191400" cy="194350"/>
            </a:xfrm>
            <a:custGeom>
              <a:avLst/>
              <a:gdLst/>
              <a:ahLst/>
              <a:cxnLst/>
              <a:rect l="l" t="t" r="r" b="b"/>
              <a:pathLst>
                <a:path w="7656" h="7774" extrusionOk="0">
                  <a:moveTo>
                    <a:pt x="3368" y="1"/>
                  </a:moveTo>
                  <a:cubicBezTo>
                    <a:pt x="3223" y="1"/>
                    <a:pt x="3077" y="8"/>
                    <a:pt x="2930" y="23"/>
                  </a:cubicBezTo>
                  <a:cubicBezTo>
                    <a:pt x="1764" y="149"/>
                    <a:pt x="693" y="779"/>
                    <a:pt x="0" y="1725"/>
                  </a:cubicBezTo>
                  <a:cubicBezTo>
                    <a:pt x="315" y="2166"/>
                    <a:pt x="504" y="2670"/>
                    <a:pt x="504" y="3237"/>
                  </a:cubicBezTo>
                  <a:lnTo>
                    <a:pt x="504" y="6041"/>
                  </a:lnTo>
                  <a:cubicBezTo>
                    <a:pt x="504" y="6261"/>
                    <a:pt x="662" y="6419"/>
                    <a:pt x="851" y="6419"/>
                  </a:cubicBezTo>
                  <a:lnTo>
                    <a:pt x="1418" y="6419"/>
                  </a:lnTo>
                  <a:cubicBezTo>
                    <a:pt x="1418" y="6419"/>
                    <a:pt x="1418" y="6356"/>
                    <a:pt x="1386" y="6356"/>
                  </a:cubicBezTo>
                  <a:cubicBezTo>
                    <a:pt x="1260" y="6041"/>
                    <a:pt x="1197" y="5694"/>
                    <a:pt x="1197" y="5348"/>
                  </a:cubicBezTo>
                  <a:lnTo>
                    <a:pt x="1197" y="4749"/>
                  </a:lnTo>
                  <a:cubicBezTo>
                    <a:pt x="1197" y="3363"/>
                    <a:pt x="2268" y="2197"/>
                    <a:pt x="3560" y="2166"/>
                  </a:cubicBezTo>
                  <a:cubicBezTo>
                    <a:pt x="3634" y="2159"/>
                    <a:pt x="3707" y="2156"/>
                    <a:pt x="3779" y="2156"/>
                  </a:cubicBezTo>
                  <a:cubicBezTo>
                    <a:pt x="4417" y="2156"/>
                    <a:pt x="4997" y="2403"/>
                    <a:pt x="5450" y="2827"/>
                  </a:cubicBezTo>
                  <a:cubicBezTo>
                    <a:pt x="5986" y="3300"/>
                    <a:pt x="6238" y="3930"/>
                    <a:pt x="6238" y="4623"/>
                  </a:cubicBezTo>
                  <a:lnTo>
                    <a:pt x="6238" y="5001"/>
                  </a:lnTo>
                  <a:cubicBezTo>
                    <a:pt x="6238" y="5789"/>
                    <a:pt x="5639" y="6419"/>
                    <a:pt x="4852" y="6419"/>
                  </a:cubicBezTo>
                  <a:cubicBezTo>
                    <a:pt x="4064" y="6419"/>
                    <a:pt x="3371" y="5789"/>
                    <a:pt x="3371" y="5001"/>
                  </a:cubicBezTo>
                  <a:lnTo>
                    <a:pt x="3371" y="4623"/>
                  </a:lnTo>
                  <a:cubicBezTo>
                    <a:pt x="3371" y="4434"/>
                    <a:pt x="3529" y="4276"/>
                    <a:pt x="3749" y="4276"/>
                  </a:cubicBezTo>
                  <a:cubicBezTo>
                    <a:pt x="3938" y="4276"/>
                    <a:pt x="4096" y="4434"/>
                    <a:pt x="4096" y="4623"/>
                  </a:cubicBezTo>
                  <a:lnTo>
                    <a:pt x="4096" y="5001"/>
                  </a:lnTo>
                  <a:cubicBezTo>
                    <a:pt x="4096" y="5379"/>
                    <a:pt x="4442" y="5694"/>
                    <a:pt x="4852" y="5694"/>
                  </a:cubicBezTo>
                  <a:cubicBezTo>
                    <a:pt x="5230" y="5694"/>
                    <a:pt x="5545" y="5379"/>
                    <a:pt x="5545" y="5001"/>
                  </a:cubicBezTo>
                  <a:lnTo>
                    <a:pt x="5545" y="4623"/>
                  </a:lnTo>
                  <a:cubicBezTo>
                    <a:pt x="5545" y="4119"/>
                    <a:pt x="5356" y="3678"/>
                    <a:pt x="5009" y="3331"/>
                  </a:cubicBezTo>
                  <a:cubicBezTo>
                    <a:pt x="4631" y="2985"/>
                    <a:pt x="4127" y="2827"/>
                    <a:pt x="3655" y="2827"/>
                  </a:cubicBezTo>
                  <a:cubicBezTo>
                    <a:pt x="2709" y="2859"/>
                    <a:pt x="1953" y="3741"/>
                    <a:pt x="1953" y="4717"/>
                  </a:cubicBezTo>
                  <a:lnTo>
                    <a:pt x="1953" y="5316"/>
                  </a:lnTo>
                  <a:cubicBezTo>
                    <a:pt x="1953" y="5946"/>
                    <a:pt x="2205" y="6576"/>
                    <a:pt x="2583" y="6954"/>
                  </a:cubicBezTo>
                  <a:cubicBezTo>
                    <a:pt x="3056" y="7458"/>
                    <a:pt x="3749" y="7773"/>
                    <a:pt x="4474" y="7773"/>
                  </a:cubicBezTo>
                  <a:cubicBezTo>
                    <a:pt x="5104" y="7773"/>
                    <a:pt x="5702" y="7584"/>
                    <a:pt x="6175" y="7269"/>
                  </a:cubicBezTo>
                  <a:cubicBezTo>
                    <a:pt x="7089" y="6734"/>
                    <a:pt x="7656" y="5726"/>
                    <a:pt x="7656" y="4560"/>
                  </a:cubicBezTo>
                  <a:lnTo>
                    <a:pt x="7656" y="4213"/>
                  </a:lnTo>
                  <a:cubicBezTo>
                    <a:pt x="7656" y="3111"/>
                    <a:pt x="7152" y="1914"/>
                    <a:pt x="6238" y="1126"/>
                  </a:cubicBezTo>
                  <a:cubicBezTo>
                    <a:pt x="5461" y="405"/>
                    <a:pt x="4440" y="1"/>
                    <a:pt x="33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8" name="Google Shape;9948;p88"/>
            <p:cNvSpPr/>
            <p:nvPr/>
          </p:nvSpPr>
          <p:spPr>
            <a:xfrm>
              <a:off x="-17825250" y="3710075"/>
              <a:ext cx="54375" cy="76425"/>
            </a:xfrm>
            <a:custGeom>
              <a:avLst/>
              <a:gdLst/>
              <a:ahLst/>
              <a:cxnLst/>
              <a:rect l="l" t="t" r="r" b="b"/>
              <a:pathLst>
                <a:path w="2175" h="3057" extrusionOk="0">
                  <a:moveTo>
                    <a:pt x="1103" y="1"/>
                  </a:moveTo>
                  <a:cubicBezTo>
                    <a:pt x="504" y="1"/>
                    <a:pt x="32" y="474"/>
                    <a:pt x="32" y="1041"/>
                  </a:cubicBezTo>
                  <a:cubicBezTo>
                    <a:pt x="32" y="1356"/>
                    <a:pt x="189" y="1639"/>
                    <a:pt x="410" y="1828"/>
                  </a:cubicBezTo>
                  <a:lnTo>
                    <a:pt x="0" y="2868"/>
                  </a:lnTo>
                  <a:cubicBezTo>
                    <a:pt x="252" y="2899"/>
                    <a:pt x="473" y="2931"/>
                    <a:pt x="662" y="3057"/>
                  </a:cubicBezTo>
                  <a:lnTo>
                    <a:pt x="1071" y="2112"/>
                  </a:lnTo>
                  <a:lnTo>
                    <a:pt x="1103" y="2112"/>
                  </a:lnTo>
                  <a:cubicBezTo>
                    <a:pt x="1702" y="2112"/>
                    <a:pt x="2174" y="1639"/>
                    <a:pt x="2174" y="1041"/>
                  </a:cubicBezTo>
                  <a:cubicBezTo>
                    <a:pt x="2174" y="474"/>
                    <a:pt x="1702" y="1"/>
                    <a:pt x="11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49" name="Google Shape;9949;p88"/>
          <p:cNvGrpSpPr/>
          <p:nvPr/>
        </p:nvGrpSpPr>
        <p:grpSpPr>
          <a:xfrm>
            <a:off x="5775740" y="2795686"/>
            <a:ext cx="395792" cy="451653"/>
            <a:chOff x="-17878025" y="4082625"/>
            <a:chExt cx="267825" cy="305625"/>
          </a:xfrm>
          <a:solidFill>
            <a:srgbClr val="00B050"/>
          </a:solidFill>
        </p:grpSpPr>
        <p:sp>
          <p:nvSpPr>
            <p:cNvPr id="9950" name="Google Shape;9950;p88"/>
            <p:cNvSpPr/>
            <p:nvPr/>
          </p:nvSpPr>
          <p:spPr>
            <a:xfrm>
              <a:off x="-17660650" y="4191325"/>
              <a:ext cx="50450" cy="52000"/>
            </a:xfrm>
            <a:custGeom>
              <a:avLst/>
              <a:gdLst/>
              <a:ahLst/>
              <a:cxnLst/>
              <a:rect l="l" t="t" r="r" b="b"/>
              <a:pathLst>
                <a:path w="2018" h="2080" extrusionOk="0">
                  <a:moveTo>
                    <a:pt x="946" y="0"/>
                  </a:moveTo>
                  <a:cubicBezTo>
                    <a:pt x="599" y="0"/>
                    <a:pt x="284" y="126"/>
                    <a:pt x="1" y="284"/>
                  </a:cubicBezTo>
                  <a:cubicBezTo>
                    <a:pt x="316" y="788"/>
                    <a:pt x="505" y="1418"/>
                    <a:pt x="536" y="2080"/>
                  </a:cubicBezTo>
                  <a:cubicBezTo>
                    <a:pt x="1387" y="1922"/>
                    <a:pt x="2017" y="1229"/>
                    <a:pt x="2017" y="347"/>
                  </a:cubicBezTo>
                  <a:cubicBezTo>
                    <a:pt x="2017" y="158"/>
                    <a:pt x="1860" y="0"/>
                    <a:pt x="16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1" name="Google Shape;9951;p88"/>
            <p:cNvSpPr/>
            <p:nvPr/>
          </p:nvSpPr>
          <p:spPr>
            <a:xfrm>
              <a:off x="-17716575" y="4084200"/>
              <a:ext cx="88250" cy="103200"/>
            </a:xfrm>
            <a:custGeom>
              <a:avLst/>
              <a:gdLst/>
              <a:ahLst/>
              <a:cxnLst/>
              <a:rect l="l" t="t" r="r" b="b"/>
              <a:pathLst>
                <a:path w="3530" h="4128" extrusionOk="0">
                  <a:moveTo>
                    <a:pt x="3183" y="1"/>
                  </a:moveTo>
                  <a:cubicBezTo>
                    <a:pt x="2994" y="1"/>
                    <a:pt x="2836" y="158"/>
                    <a:pt x="2836" y="347"/>
                  </a:cubicBezTo>
                  <a:lnTo>
                    <a:pt x="2836" y="1040"/>
                  </a:lnTo>
                  <a:cubicBezTo>
                    <a:pt x="2836" y="1261"/>
                    <a:pt x="2679" y="1418"/>
                    <a:pt x="2458" y="1418"/>
                  </a:cubicBezTo>
                  <a:lnTo>
                    <a:pt x="2112" y="1418"/>
                  </a:lnTo>
                  <a:lnTo>
                    <a:pt x="2112" y="1040"/>
                  </a:lnTo>
                  <a:cubicBezTo>
                    <a:pt x="2112" y="851"/>
                    <a:pt x="1954" y="694"/>
                    <a:pt x="1765" y="694"/>
                  </a:cubicBezTo>
                  <a:cubicBezTo>
                    <a:pt x="1576" y="694"/>
                    <a:pt x="1419" y="851"/>
                    <a:pt x="1419" y="1040"/>
                  </a:cubicBezTo>
                  <a:lnTo>
                    <a:pt x="1419" y="2112"/>
                  </a:lnTo>
                  <a:lnTo>
                    <a:pt x="1041" y="2112"/>
                  </a:lnTo>
                  <a:cubicBezTo>
                    <a:pt x="852" y="2112"/>
                    <a:pt x="694" y="1954"/>
                    <a:pt x="694" y="1765"/>
                  </a:cubicBezTo>
                  <a:lnTo>
                    <a:pt x="694" y="1040"/>
                  </a:lnTo>
                  <a:cubicBezTo>
                    <a:pt x="694" y="851"/>
                    <a:pt x="537" y="694"/>
                    <a:pt x="347" y="694"/>
                  </a:cubicBezTo>
                  <a:cubicBezTo>
                    <a:pt x="158" y="694"/>
                    <a:pt x="1" y="851"/>
                    <a:pt x="1" y="1040"/>
                  </a:cubicBezTo>
                  <a:lnTo>
                    <a:pt x="1" y="1765"/>
                  </a:lnTo>
                  <a:cubicBezTo>
                    <a:pt x="1" y="2364"/>
                    <a:pt x="474" y="2836"/>
                    <a:pt x="1041" y="2836"/>
                  </a:cubicBezTo>
                  <a:lnTo>
                    <a:pt x="1419" y="2836"/>
                  </a:lnTo>
                  <a:lnTo>
                    <a:pt x="1419" y="3466"/>
                  </a:lnTo>
                  <a:cubicBezTo>
                    <a:pt x="1419" y="3498"/>
                    <a:pt x="1356" y="3529"/>
                    <a:pt x="1356" y="3624"/>
                  </a:cubicBezTo>
                  <a:cubicBezTo>
                    <a:pt x="1576" y="3781"/>
                    <a:pt x="1734" y="3939"/>
                    <a:pt x="1923" y="4128"/>
                  </a:cubicBezTo>
                  <a:cubicBezTo>
                    <a:pt x="2049" y="3939"/>
                    <a:pt x="2143" y="3718"/>
                    <a:pt x="2143" y="3498"/>
                  </a:cubicBezTo>
                  <a:lnTo>
                    <a:pt x="2143" y="2112"/>
                  </a:lnTo>
                  <a:lnTo>
                    <a:pt x="2521" y="2112"/>
                  </a:lnTo>
                  <a:cubicBezTo>
                    <a:pt x="3057" y="2112"/>
                    <a:pt x="3529" y="1639"/>
                    <a:pt x="3529" y="1040"/>
                  </a:cubicBezTo>
                  <a:lnTo>
                    <a:pt x="3529" y="347"/>
                  </a:lnTo>
                  <a:cubicBezTo>
                    <a:pt x="3529" y="158"/>
                    <a:pt x="3372" y="1"/>
                    <a:pt x="31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2" name="Google Shape;9952;p88"/>
            <p:cNvSpPr/>
            <p:nvPr/>
          </p:nvSpPr>
          <p:spPr>
            <a:xfrm>
              <a:off x="-17860700" y="4082625"/>
              <a:ext cx="90600" cy="104000"/>
            </a:xfrm>
            <a:custGeom>
              <a:avLst/>
              <a:gdLst/>
              <a:ahLst/>
              <a:cxnLst/>
              <a:rect l="l" t="t" r="r" b="b"/>
              <a:pathLst>
                <a:path w="3624" h="4160" extrusionOk="0">
                  <a:moveTo>
                    <a:pt x="442" y="1"/>
                  </a:moveTo>
                  <a:cubicBezTo>
                    <a:pt x="253" y="1"/>
                    <a:pt x="95" y="158"/>
                    <a:pt x="95" y="379"/>
                  </a:cubicBezTo>
                  <a:lnTo>
                    <a:pt x="95" y="1072"/>
                  </a:lnTo>
                  <a:cubicBezTo>
                    <a:pt x="1" y="1702"/>
                    <a:pt x="505" y="2175"/>
                    <a:pt x="1103" y="2175"/>
                  </a:cubicBezTo>
                  <a:lnTo>
                    <a:pt x="1450" y="2175"/>
                  </a:lnTo>
                  <a:lnTo>
                    <a:pt x="1450" y="3529"/>
                  </a:lnTo>
                  <a:cubicBezTo>
                    <a:pt x="1450" y="3750"/>
                    <a:pt x="1544" y="4002"/>
                    <a:pt x="1702" y="4159"/>
                  </a:cubicBezTo>
                  <a:cubicBezTo>
                    <a:pt x="1859" y="3939"/>
                    <a:pt x="2048" y="3781"/>
                    <a:pt x="2237" y="3624"/>
                  </a:cubicBezTo>
                  <a:cubicBezTo>
                    <a:pt x="2206" y="3592"/>
                    <a:pt x="2206" y="3561"/>
                    <a:pt x="2206" y="3466"/>
                  </a:cubicBezTo>
                  <a:lnTo>
                    <a:pt x="2206" y="2836"/>
                  </a:lnTo>
                  <a:lnTo>
                    <a:pt x="2584" y="2836"/>
                  </a:lnTo>
                  <a:cubicBezTo>
                    <a:pt x="3151" y="2836"/>
                    <a:pt x="3624" y="2364"/>
                    <a:pt x="3624" y="1797"/>
                  </a:cubicBezTo>
                  <a:lnTo>
                    <a:pt x="3624" y="1072"/>
                  </a:lnTo>
                  <a:cubicBezTo>
                    <a:pt x="3624" y="883"/>
                    <a:pt x="3466" y="725"/>
                    <a:pt x="3277" y="725"/>
                  </a:cubicBezTo>
                  <a:cubicBezTo>
                    <a:pt x="3088" y="725"/>
                    <a:pt x="2930" y="883"/>
                    <a:pt x="2930" y="1072"/>
                  </a:cubicBezTo>
                  <a:lnTo>
                    <a:pt x="2930" y="1797"/>
                  </a:lnTo>
                  <a:cubicBezTo>
                    <a:pt x="2930" y="1986"/>
                    <a:pt x="2773" y="2143"/>
                    <a:pt x="2552" y="2143"/>
                  </a:cubicBezTo>
                  <a:lnTo>
                    <a:pt x="2206" y="2143"/>
                  </a:lnTo>
                  <a:lnTo>
                    <a:pt x="2206" y="1072"/>
                  </a:lnTo>
                  <a:cubicBezTo>
                    <a:pt x="2206" y="883"/>
                    <a:pt x="2048" y="725"/>
                    <a:pt x="1859" y="725"/>
                  </a:cubicBezTo>
                  <a:cubicBezTo>
                    <a:pt x="1670" y="725"/>
                    <a:pt x="1513" y="883"/>
                    <a:pt x="1513" y="1072"/>
                  </a:cubicBezTo>
                  <a:lnTo>
                    <a:pt x="1513" y="1418"/>
                  </a:lnTo>
                  <a:lnTo>
                    <a:pt x="1135" y="1418"/>
                  </a:lnTo>
                  <a:cubicBezTo>
                    <a:pt x="946" y="1418"/>
                    <a:pt x="788" y="1261"/>
                    <a:pt x="788" y="1072"/>
                  </a:cubicBezTo>
                  <a:lnTo>
                    <a:pt x="788" y="379"/>
                  </a:lnTo>
                  <a:cubicBezTo>
                    <a:pt x="788" y="158"/>
                    <a:pt x="631" y="1"/>
                    <a:pt x="4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3" name="Google Shape;9953;p88"/>
            <p:cNvSpPr/>
            <p:nvPr/>
          </p:nvSpPr>
          <p:spPr>
            <a:xfrm>
              <a:off x="-17752000" y="4281300"/>
              <a:ext cx="16550" cy="16375"/>
            </a:xfrm>
            <a:custGeom>
              <a:avLst/>
              <a:gdLst/>
              <a:ahLst/>
              <a:cxnLst/>
              <a:rect l="l" t="t" r="r" b="b"/>
              <a:pathLst>
                <a:path w="662" h="655" extrusionOk="0">
                  <a:moveTo>
                    <a:pt x="319" y="1"/>
                  </a:moveTo>
                  <a:cubicBezTo>
                    <a:pt x="173" y="1"/>
                    <a:pt x="32" y="72"/>
                    <a:pt x="0" y="213"/>
                  </a:cubicBezTo>
                  <a:lnTo>
                    <a:pt x="347" y="655"/>
                  </a:lnTo>
                  <a:lnTo>
                    <a:pt x="662" y="213"/>
                  </a:lnTo>
                  <a:cubicBezTo>
                    <a:pt x="615" y="72"/>
                    <a:pt x="465" y="1"/>
                    <a:pt x="3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4" name="Google Shape;9954;p88"/>
            <p:cNvSpPr/>
            <p:nvPr/>
          </p:nvSpPr>
          <p:spPr>
            <a:xfrm>
              <a:off x="-17825250" y="4173200"/>
              <a:ext cx="161475" cy="161500"/>
            </a:xfrm>
            <a:custGeom>
              <a:avLst/>
              <a:gdLst/>
              <a:ahLst/>
              <a:cxnLst/>
              <a:rect l="l" t="t" r="r" b="b"/>
              <a:pathLst>
                <a:path w="6459" h="6460" extrusionOk="0">
                  <a:moveTo>
                    <a:pt x="1828" y="2175"/>
                  </a:moveTo>
                  <a:cubicBezTo>
                    <a:pt x="2017" y="2175"/>
                    <a:pt x="2174" y="2332"/>
                    <a:pt x="2174" y="2521"/>
                  </a:cubicBezTo>
                  <a:cubicBezTo>
                    <a:pt x="2174" y="2742"/>
                    <a:pt x="2017" y="2899"/>
                    <a:pt x="1828" y="2899"/>
                  </a:cubicBezTo>
                  <a:cubicBezTo>
                    <a:pt x="1607" y="2899"/>
                    <a:pt x="1449" y="2742"/>
                    <a:pt x="1449" y="2521"/>
                  </a:cubicBezTo>
                  <a:cubicBezTo>
                    <a:pt x="1449" y="2332"/>
                    <a:pt x="1607" y="2175"/>
                    <a:pt x="1828" y="2175"/>
                  </a:cubicBezTo>
                  <a:close/>
                  <a:moveTo>
                    <a:pt x="4663" y="2175"/>
                  </a:moveTo>
                  <a:cubicBezTo>
                    <a:pt x="4852" y="2175"/>
                    <a:pt x="5010" y="2332"/>
                    <a:pt x="5010" y="2521"/>
                  </a:cubicBezTo>
                  <a:cubicBezTo>
                    <a:pt x="5041" y="2742"/>
                    <a:pt x="4852" y="2899"/>
                    <a:pt x="4663" y="2899"/>
                  </a:cubicBezTo>
                  <a:cubicBezTo>
                    <a:pt x="4442" y="2899"/>
                    <a:pt x="4285" y="2742"/>
                    <a:pt x="4285" y="2521"/>
                  </a:cubicBezTo>
                  <a:cubicBezTo>
                    <a:pt x="4285" y="2332"/>
                    <a:pt x="4442" y="2175"/>
                    <a:pt x="4663" y="2175"/>
                  </a:cubicBezTo>
                  <a:close/>
                  <a:moveTo>
                    <a:pt x="3245" y="1"/>
                  </a:moveTo>
                  <a:cubicBezTo>
                    <a:pt x="1260" y="1"/>
                    <a:pt x="0" y="1229"/>
                    <a:pt x="0" y="3246"/>
                  </a:cubicBezTo>
                  <a:cubicBezTo>
                    <a:pt x="0" y="4348"/>
                    <a:pt x="410" y="5546"/>
                    <a:pt x="1040" y="6459"/>
                  </a:cubicBezTo>
                  <a:lnTo>
                    <a:pt x="1229" y="5325"/>
                  </a:lnTo>
                  <a:cubicBezTo>
                    <a:pt x="1386" y="4348"/>
                    <a:pt x="2237" y="3624"/>
                    <a:pt x="3245" y="3624"/>
                  </a:cubicBezTo>
                  <a:cubicBezTo>
                    <a:pt x="4222" y="3624"/>
                    <a:pt x="5073" y="4348"/>
                    <a:pt x="5230" y="5325"/>
                  </a:cubicBezTo>
                  <a:lnTo>
                    <a:pt x="5451" y="6459"/>
                  </a:lnTo>
                  <a:cubicBezTo>
                    <a:pt x="6081" y="5546"/>
                    <a:pt x="6459" y="4348"/>
                    <a:pt x="6459" y="3246"/>
                  </a:cubicBezTo>
                  <a:cubicBezTo>
                    <a:pt x="6459" y="1229"/>
                    <a:pt x="5230" y="1"/>
                    <a:pt x="32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5" name="Google Shape;9955;p88"/>
            <p:cNvSpPr/>
            <p:nvPr/>
          </p:nvSpPr>
          <p:spPr>
            <a:xfrm>
              <a:off x="-17787450" y="4293725"/>
              <a:ext cx="84300" cy="94525"/>
            </a:xfrm>
            <a:custGeom>
              <a:avLst/>
              <a:gdLst/>
              <a:ahLst/>
              <a:cxnLst/>
              <a:rect l="l" t="t" r="r" b="b"/>
              <a:pathLst>
                <a:path w="3372" h="3781" extrusionOk="0">
                  <a:moveTo>
                    <a:pt x="662" y="0"/>
                  </a:moveTo>
                  <a:cubicBezTo>
                    <a:pt x="536" y="158"/>
                    <a:pt x="442" y="378"/>
                    <a:pt x="379" y="599"/>
                  </a:cubicBezTo>
                  <a:lnTo>
                    <a:pt x="32" y="2741"/>
                  </a:lnTo>
                  <a:cubicBezTo>
                    <a:pt x="0" y="2961"/>
                    <a:pt x="63" y="3182"/>
                    <a:pt x="221" y="3308"/>
                  </a:cubicBezTo>
                  <a:cubicBezTo>
                    <a:pt x="631" y="3623"/>
                    <a:pt x="1072" y="3781"/>
                    <a:pt x="1544" y="3781"/>
                  </a:cubicBezTo>
                  <a:lnTo>
                    <a:pt x="1859" y="3781"/>
                  </a:lnTo>
                  <a:cubicBezTo>
                    <a:pt x="2332" y="3781"/>
                    <a:pt x="2804" y="3623"/>
                    <a:pt x="3182" y="3308"/>
                  </a:cubicBezTo>
                  <a:cubicBezTo>
                    <a:pt x="3340" y="3182"/>
                    <a:pt x="3372" y="2993"/>
                    <a:pt x="3372" y="2772"/>
                  </a:cubicBezTo>
                  <a:lnTo>
                    <a:pt x="3025" y="630"/>
                  </a:lnTo>
                  <a:cubicBezTo>
                    <a:pt x="3025" y="347"/>
                    <a:pt x="2899" y="158"/>
                    <a:pt x="2773" y="0"/>
                  </a:cubicBezTo>
                  <a:cubicBezTo>
                    <a:pt x="2773" y="32"/>
                    <a:pt x="2741" y="32"/>
                    <a:pt x="2741" y="63"/>
                  </a:cubicBezTo>
                  <a:lnTo>
                    <a:pt x="2111" y="851"/>
                  </a:lnTo>
                  <a:lnTo>
                    <a:pt x="2111" y="1134"/>
                  </a:lnTo>
                  <a:lnTo>
                    <a:pt x="2710" y="1733"/>
                  </a:lnTo>
                  <a:cubicBezTo>
                    <a:pt x="2867" y="1890"/>
                    <a:pt x="2867" y="2079"/>
                    <a:pt x="2710" y="2237"/>
                  </a:cubicBezTo>
                  <a:cubicBezTo>
                    <a:pt x="2631" y="2316"/>
                    <a:pt x="2545" y="2355"/>
                    <a:pt x="2458" y="2355"/>
                  </a:cubicBezTo>
                  <a:cubicBezTo>
                    <a:pt x="2371" y="2355"/>
                    <a:pt x="2285" y="2316"/>
                    <a:pt x="2206" y="2237"/>
                  </a:cubicBezTo>
                  <a:lnTo>
                    <a:pt x="1733" y="1764"/>
                  </a:lnTo>
                  <a:lnTo>
                    <a:pt x="1261" y="2237"/>
                  </a:lnTo>
                  <a:cubicBezTo>
                    <a:pt x="1182" y="2316"/>
                    <a:pt x="1087" y="2355"/>
                    <a:pt x="997" y="2355"/>
                  </a:cubicBezTo>
                  <a:cubicBezTo>
                    <a:pt x="906" y="2355"/>
                    <a:pt x="820" y="2316"/>
                    <a:pt x="757" y="2237"/>
                  </a:cubicBezTo>
                  <a:cubicBezTo>
                    <a:pt x="568" y="2079"/>
                    <a:pt x="568" y="1890"/>
                    <a:pt x="757" y="1733"/>
                  </a:cubicBezTo>
                  <a:lnTo>
                    <a:pt x="1324" y="1134"/>
                  </a:lnTo>
                  <a:lnTo>
                    <a:pt x="1324" y="851"/>
                  </a:lnTo>
                  <a:lnTo>
                    <a:pt x="694" y="63"/>
                  </a:lnTo>
                  <a:cubicBezTo>
                    <a:pt x="694" y="32"/>
                    <a:pt x="662" y="32"/>
                    <a:pt x="6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6" name="Google Shape;9956;p88"/>
            <p:cNvSpPr/>
            <p:nvPr/>
          </p:nvSpPr>
          <p:spPr>
            <a:xfrm>
              <a:off x="-17878025" y="4191325"/>
              <a:ext cx="49650" cy="52000"/>
            </a:xfrm>
            <a:custGeom>
              <a:avLst/>
              <a:gdLst/>
              <a:ahLst/>
              <a:cxnLst/>
              <a:rect l="l" t="t" r="r" b="b"/>
              <a:pathLst>
                <a:path w="1986" h="2080" extrusionOk="0">
                  <a:moveTo>
                    <a:pt x="347" y="0"/>
                  </a:moveTo>
                  <a:cubicBezTo>
                    <a:pt x="158" y="0"/>
                    <a:pt x="0" y="158"/>
                    <a:pt x="0" y="347"/>
                  </a:cubicBezTo>
                  <a:cubicBezTo>
                    <a:pt x="0" y="1229"/>
                    <a:pt x="631" y="1954"/>
                    <a:pt x="1450" y="2080"/>
                  </a:cubicBezTo>
                  <a:cubicBezTo>
                    <a:pt x="1481" y="1355"/>
                    <a:pt x="1670" y="788"/>
                    <a:pt x="1985" y="252"/>
                  </a:cubicBezTo>
                  <a:cubicBezTo>
                    <a:pt x="1733" y="95"/>
                    <a:pt x="1418"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57" name="Google Shape;9957;p88"/>
          <p:cNvGrpSpPr/>
          <p:nvPr/>
        </p:nvGrpSpPr>
        <p:grpSpPr>
          <a:xfrm>
            <a:off x="2919632" y="3355015"/>
            <a:ext cx="450507" cy="423722"/>
            <a:chOff x="-16044450" y="3317850"/>
            <a:chExt cx="304850" cy="286725"/>
          </a:xfrm>
          <a:solidFill>
            <a:srgbClr val="00B050"/>
          </a:solidFill>
        </p:grpSpPr>
        <p:sp>
          <p:nvSpPr>
            <p:cNvPr id="9958" name="Google Shape;9958;p88"/>
            <p:cNvSpPr/>
            <p:nvPr/>
          </p:nvSpPr>
          <p:spPr>
            <a:xfrm>
              <a:off x="-15873525" y="3317850"/>
              <a:ext cx="133925" cy="115025"/>
            </a:xfrm>
            <a:custGeom>
              <a:avLst/>
              <a:gdLst/>
              <a:ahLst/>
              <a:cxnLst/>
              <a:rect l="l" t="t" r="r" b="b"/>
              <a:pathLst>
                <a:path w="5357" h="4601" extrusionOk="0">
                  <a:moveTo>
                    <a:pt x="2458" y="1"/>
                  </a:moveTo>
                  <a:cubicBezTo>
                    <a:pt x="1418" y="1"/>
                    <a:pt x="473" y="599"/>
                    <a:pt x="1" y="1513"/>
                  </a:cubicBezTo>
                  <a:cubicBezTo>
                    <a:pt x="1670" y="1765"/>
                    <a:pt x="3088" y="3025"/>
                    <a:pt x="3876" y="4600"/>
                  </a:cubicBezTo>
                  <a:cubicBezTo>
                    <a:pt x="3939" y="4159"/>
                    <a:pt x="3876" y="3718"/>
                    <a:pt x="3718" y="3277"/>
                  </a:cubicBezTo>
                  <a:lnTo>
                    <a:pt x="3718" y="3277"/>
                  </a:lnTo>
                  <a:cubicBezTo>
                    <a:pt x="4002" y="3466"/>
                    <a:pt x="4254" y="3750"/>
                    <a:pt x="4443" y="4096"/>
                  </a:cubicBezTo>
                  <a:cubicBezTo>
                    <a:pt x="4506" y="4222"/>
                    <a:pt x="4632" y="4285"/>
                    <a:pt x="4758" y="4285"/>
                  </a:cubicBezTo>
                  <a:cubicBezTo>
                    <a:pt x="4884" y="4285"/>
                    <a:pt x="5010" y="4222"/>
                    <a:pt x="5073" y="4096"/>
                  </a:cubicBezTo>
                  <a:cubicBezTo>
                    <a:pt x="5262" y="3718"/>
                    <a:pt x="5356" y="3309"/>
                    <a:pt x="5356" y="2868"/>
                  </a:cubicBezTo>
                  <a:cubicBezTo>
                    <a:pt x="5293" y="1292"/>
                    <a:pt x="4033"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9" name="Google Shape;9959;p88"/>
            <p:cNvSpPr/>
            <p:nvPr/>
          </p:nvSpPr>
          <p:spPr>
            <a:xfrm>
              <a:off x="-15915275" y="3459625"/>
              <a:ext cx="44125" cy="54375"/>
            </a:xfrm>
            <a:custGeom>
              <a:avLst/>
              <a:gdLst/>
              <a:ahLst/>
              <a:cxnLst/>
              <a:rect l="l" t="t" r="r" b="b"/>
              <a:pathLst>
                <a:path w="1765" h="2175" extrusionOk="0">
                  <a:moveTo>
                    <a:pt x="883" y="0"/>
                  </a:moveTo>
                  <a:cubicBezTo>
                    <a:pt x="631" y="0"/>
                    <a:pt x="410" y="158"/>
                    <a:pt x="316" y="441"/>
                  </a:cubicBezTo>
                  <a:lnTo>
                    <a:pt x="32" y="1450"/>
                  </a:lnTo>
                  <a:cubicBezTo>
                    <a:pt x="1" y="1859"/>
                    <a:pt x="284" y="2174"/>
                    <a:pt x="631" y="2174"/>
                  </a:cubicBezTo>
                  <a:lnTo>
                    <a:pt x="1135" y="2174"/>
                  </a:lnTo>
                  <a:cubicBezTo>
                    <a:pt x="1513" y="2174"/>
                    <a:pt x="1765" y="1828"/>
                    <a:pt x="1702" y="1450"/>
                  </a:cubicBezTo>
                  <a:lnTo>
                    <a:pt x="1419" y="441"/>
                  </a:lnTo>
                  <a:cubicBezTo>
                    <a:pt x="1355" y="189"/>
                    <a:pt x="1135" y="0"/>
                    <a:pt x="8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0" name="Google Shape;9960;p88"/>
            <p:cNvSpPr/>
            <p:nvPr/>
          </p:nvSpPr>
          <p:spPr>
            <a:xfrm>
              <a:off x="-16009000" y="3372200"/>
              <a:ext cx="232375" cy="232375"/>
            </a:xfrm>
            <a:custGeom>
              <a:avLst/>
              <a:gdLst/>
              <a:ahLst/>
              <a:cxnLst/>
              <a:rect l="l" t="t" r="r" b="b"/>
              <a:pathLst>
                <a:path w="9295" h="9295" extrusionOk="0">
                  <a:moveTo>
                    <a:pt x="2490" y="3592"/>
                  </a:moveTo>
                  <a:cubicBezTo>
                    <a:pt x="2679" y="3592"/>
                    <a:pt x="2836" y="3749"/>
                    <a:pt x="2836" y="3938"/>
                  </a:cubicBezTo>
                  <a:cubicBezTo>
                    <a:pt x="2836" y="4128"/>
                    <a:pt x="2679" y="4285"/>
                    <a:pt x="2490" y="4285"/>
                  </a:cubicBezTo>
                  <a:cubicBezTo>
                    <a:pt x="2301" y="4285"/>
                    <a:pt x="2143" y="4128"/>
                    <a:pt x="2143" y="3938"/>
                  </a:cubicBezTo>
                  <a:cubicBezTo>
                    <a:pt x="2143" y="3749"/>
                    <a:pt x="2301" y="3592"/>
                    <a:pt x="2490" y="3592"/>
                  </a:cubicBezTo>
                  <a:close/>
                  <a:moveTo>
                    <a:pt x="6774" y="3592"/>
                  </a:moveTo>
                  <a:cubicBezTo>
                    <a:pt x="6995" y="3592"/>
                    <a:pt x="7152" y="3749"/>
                    <a:pt x="7152" y="3938"/>
                  </a:cubicBezTo>
                  <a:cubicBezTo>
                    <a:pt x="7152" y="4128"/>
                    <a:pt x="6995" y="4285"/>
                    <a:pt x="6774" y="4285"/>
                  </a:cubicBezTo>
                  <a:cubicBezTo>
                    <a:pt x="6585" y="4285"/>
                    <a:pt x="6428" y="4128"/>
                    <a:pt x="6428" y="3938"/>
                  </a:cubicBezTo>
                  <a:cubicBezTo>
                    <a:pt x="6428" y="3749"/>
                    <a:pt x="6585" y="3592"/>
                    <a:pt x="6774" y="3592"/>
                  </a:cubicBezTo>
                  <a:close/>
                  <a:moveTo>
                    <a:pt x="4663" y="2867"/>
                  </a:moveTo>
                  <a:cubicBezTo>
                    <a:pt x="5262" y="2867"/>
                    <a:pt x="5766" y="3277"/>
                    <a:pt x="5892" y="3812"/>
                  </a:cubicBezTo>
                  <a:lnTo>
                    <a:pt x="6144" y="4852"/>
                  </a:lnTo>
                  <a:cubicBezTo>
                    <a:pt x="6365" y="5640"/>
                    <a:pt x="5766" y="6427"/>
                    <a:pt x="4947" y="6427"/>
                  </a:cubicBezTo>
                  <a:lnTo>
                    <a:pt x="4411" y="6427"/>
                  </a:lnTo>
                  <a:cubicBezTo>
                    <a:pt x="3561" y="6427"/>
                    <a:pt x="2962" y="5640"/>
                    <a:pt x="3151" y="4852"/>
                  </a:cubicBezTo>
                  <a:lnTo>
                    <a:pt x="3435" y="3812"/>
                  </a:lnTo>
                  <a:cubicBezTo>
                    <a:pt x="3592" y="3277"/>
                    <a:pt x="4065" y="2867"/>
                    <a:pt x="4663" y="2867"/>
                  </a:cubicBezTo>
                  <a:close/>
                  <a:moveTo>
                    <a:pt x="6090" y="6899"/>
                  </a:moveTo>
                  <a:cubicBezTo>
                    <a:pt x="6239" y="6899"/>
                    <a:pt x="6379" y="7007"/>
                    <a:pt x="6428" y="7152"/>
                  </a:cubicBezTo>
                  <a:cubicBezTo>
                    <a:pt x="6459" y="7373"/>
                    <a:pt x="6396" y="7562"/>
                    <a:pt x="6207" y="7593"/>
                  </a:cubicBezTo>
                  <a:cubicBezTo>
                    <a:pt x="5640" y="7782"/>
                    <a:pt x="5041" y="7845"/>
                    <a:pt x="4663" y="7845"/>
                  </a:cubicBezTo>
                  <a:cubicBezTo>
                    <a:pt x="4254" y="7845"/>
                    <a:pt x="3687" y="7782"/>
                    <a:pt x="3120" y="7593"/>
                  </a:cubicBezTo>
                  <a:cubicBezTo>
                    <a:pt x="2931" y="7530"/>
                    <a:pt x="2836" y="7310"/>
                    <a:pt x="2899" y="7152"/>
                  </a:cubicBezTo>
                  <a:cubicBezTo>
                    <a:pt x="2952" y="6994"/>
                    <a:pt x="3093" y="6924"/>
                    <a:pt x="3267" y="6924"/>
                  </a:cubicBezTo>
                  <a:cubicBezTo>
                    <a:pt x="3301" y="6924"/>
                    <a:pt x="3336" y="6926"/>
                    <a:pt x="3372" y="6931"/>
                  </a:cubicBezTo>
                  <a:cubicBezTo>
                    <a:pt x="3844" y="7089"/>
                    <a:pt x="4348" y="7120"/>
                    <a:pt x="4663" y="7120"/>
                  </a:cubicBezTo>
                  <a:cubicBezTo>
                    <a:pt x="4978" y="7120"/>
                    <a:pt x="5483" y="7089"/>
                    <a:pt x="5955" y="6931"/>
                  </a:cubicBezTo>
                  <a:cubicBezTo>
                    <a:pt x="5999" y="6909"/>
                    <a:pt x="6045" y="6899"/>
                    <a:pt x="6090" y="6899"/>
                  </a:cubicBezTo>
                  <a:close/>
                  <a:moveTo>
                    <a:pt x="4663" y="0"/>
                  </a:moveTo>
                  <a:cubicBezTo>
                    <a:pt x="2049" y="0"/>
                    <a:pt x="1" y="2867"/>
                    <a:pt x="1" y="5356"/>
                  </a:cubicBezTo>
                  <a:cubicBezTo>
                    <a:pt x="1" y="7751"/>
                    <a:pt x="1828" y="9294"/>
                    <a:pt x="4663" y="9294"/>
                  </a:cubicBezTo>
                  <a:cubicBezTo>
                    <a:pt x="7499" y="9294"/>
                    <a:pt x="9295" y="7751"/>
                    <a:pt x="9295" y="5356"/>
                  </a:cubicBezTo>
                  <a:cubicBezTo>
                    <a:pt x="9263" y="2867"/>
                    <a:pt x="7247" y="0"/>
                    <a:pt x="46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1" name="Google Shape;9961;p88"/>
            <p:cNvSpPr/>
            <p:nvPr/>
          </p:nvSpPr>
          <p:spPr>
            <a:xfrm>
              <a:off x="-16044450" y="3317850"/>
              <a:ext cx="133150" cy="115025"/>
            </a:xfrm>
            <a:custGeom>
              <a:avLst/>
              <a:gdLst/>
              <a:ahLst/>
              <a:cxnLst/>
              <a:rect l="l" t="t" r="r" b="b"/>
              <a:pathLst>
                <a:path w="5326" h="4601" extrusionOk="0">
                  <a:moveTo>
                    <a:pt x="2836" y="1"/>
                  </a:moveTo>
                  <a:cubicBezTo>
                    <a:pt x="1261" y="1"/>
                    <a:pt x="1" y="1292"/>
                    <a:pt x="1" y="2836"/>
                  </a:cubicBezTo>
                  <a:cubicBezTo>
                    <a:pt x="1" y="3277"/>
                    <a:pt x="95" y="3655"/>
                    <a:pt x="285" y="4065"/>
                  </a:cubicBezTo>
                  <a:cubicBezTo>
                    <a:pt x="348" y="4206"/>
                    <a:pt x="474" y="4277"/>
                    <a:pt x="600" y="4277"/>
                  </a:cubicBezTo>
                  <a:cubicBezTo>
                    <a:pt x="726" y="4277"/>
                    <a:pt x="852" y="4206"/>
                    <a:pt x="915" y="4065"/>
                  </a:cubicBezTo>
                  <a:cubicBezTo>
                    <a:pt x="1072" y="3718"/>
                    <a:pt x="1324" y="3435"/>
                    <a:pt x="1639" y="3246"/>
                  </a:cubicBezTo>
                  <a:lnTo>
                    <a:pt x="1639" y="3246"/>
                  </a:lnTo>
                  <a:cubicBezTo>
                    <a:pt x="1419" y="3718"/>
                    <a:pt x="1387" y="4128"/>
                    <a:pt x="1419" y="4600"/>
                  </a:cubicBezTo>
                  <a:cubicBezTo>
                    <a:pt x="2206" y="3025"/>
                    <a:pt x="3624" y="1765"/>
                    <a:pt x="5325" y="1513"/>
                  </a:cubicBezTo>
                  <a:cubicBezTo>
                    <a:pt x="4853" y="599"/>
                    <a:pt x="3908" y="1"/>
                    <a:pt x="28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62" name="Google Shape;9962;p88"/>
          <p:cNvSpPr/>
          <p:nvPr/>
        </p:nvSpPr>
        <p:spPr>
          <a:xfrm>
            <a:off x="5164353" y="3341975"/>
            <a:ext cx="448180" cy="450507"/>
          </a:xfrm>
          <a:custGeom>
            <a:avLst/>
            <a:gdLst/>
            <a:ahLst/>
            <a:cxnLst/>
            <a:rect l="l" t="t" r="r" b="b"/>
            <a:pathLst>
              <a:path w="12131" h="12194" extrusionOk="0">
                <a:moveTo>
                  <a:pt x="5798" y="1639"/>
                </a:moveTo>
                <a:lnTo>
                  <a:pt x="5798" y="2395"/>
                </a:lnTo>
                <a:lnTo>
                  <a:pt x="3782" y="3214"/>
                </a:lnTo>
                <a:lnTo>
                  <a:pt x="3214" y="2679"/>
                </a:lnTo>
                <a:lnTo>
                  <a:pt x="5798" y="1639"/>
                </a:lnTo>
                <a:close/>
                <a:moveTo>
                  <a:pt x="6491" y="1639"/>
                </a:moveTo>
                <a:lnTo>
                  <a:pt x="9043" y="2679"/>
                </a:lnTo>
                <a:lnTo>
                  <a:pt x="8507" y="3214"/>
                </a:lnTo>
                <a:lnTo>
                  <a:pt x="6491" y="2395"/>
                </a:lnTo>
                <a:lnTo>
                  <a:pt x="6491" y="1639"/>
                </a:lnTo>
                <a:close/>
                <a:moveTo>
                  <a:pt x="5798" y="3151"/>
                </a:moveTo>
                <a:lnTo>
                  <a:pt x="5798" y="3939"/>
                </a:lnTo>
                <a:lnTo>
                  <a:pt x="4853" y="4285"/>
                </a:lnTo>
                <a:lnTo>
                  <a:pt x="4286" y="3718"/>
                </a:lnTo>
                <a:lnTo>
                  <a:pt x="5798" y="3151"/>
                </a:lnTo>
                <a:close/>
                <a:moveTo>
                  <a:pt x="6491" y="3183"/>
                </a:moveTo>
                <a:lnTo>
                  <a:pt x="8003" y="3781"/>
                </a:lnTo>
                <a:lnTo>
                  <a:pt x="7436" y="4317"/>
                </a:lnTo>
                <a:lnTo>
                  <a:pt x="6491" y="3970"/>
                </a:lnTo>
                <a:lnTo>
                  <a:pt x="6491" y="3183"/>
                </a:lnTo>
                <a:close/>
                <a:moveTo>
                  <a:pt x="5798" y="4695"/>
                </a:moveTo>
                <a:lnTo>
                  <a:pt x="5798" y="5231"/>
                </a:lnTo>
                <a:lnTo>
                  <a:pt x="5388" y="4853"/>
                </a:lnTo>
                <a:lnTo>
                  <a:pt x="5798" y="4695"/>
                </a:lnTo>
                <a:close/>
                <a:moveTo>
                  <a:pt x="6491" y="4727"/>
                </a:moveTo>
                <a:lnTo>
                  <a:pt x="6901" y="4884"/>
                </a:lnTo>
                <a:lnTo>
                  <a:pt x="6491" y="5262"/>
                </a:lnTo>
                <a:lnTo>
                  <a:pt x="6491" y="4727"/>
                </a:lnTo>
                <a:close/>
                <a:moveTo>
                  <a:pt x="2679" y="3183"/>
                </a:moveTo>
                <a:lnTo>
                  <a:pt x="3214" y="3718"/>
                </a:lnTo>
                <a:lnTo>
                  <a:pt x="2395" y="5735"/>
                </a:lnTo>
                <a:lnTo>
                  <a:pt x="1608" y="5735"/>
                </a:lnTo>
                <a:lnTo>
                  <a:pt x="2679" y="3183"/>
                </a:lnTo>
                <a:close/>
                <a:moveTo>
                  <a:pt x="3782" y="4254"/>
                </a:moveTo>
                <a:lnTo>
                  <a:pt x="4317" y="4790"/>
                </a:lnTo>
                <a:lnTo>
                  <a:pt x="3971" y="5735"/>
                </a:lnTo>
                <a:lnTo>
                  <a:pt x="3183" y="5735"/>
                </a:lnTo>
                <a:lnTo>
                  <a:pt x="3782" y="4254"/>
                </a:lnTo>
                <a:close/>
                <a:moveTo>
                  <a:pt x="4884" y="5357"/>
                </a:moveTo>
                <a:lnTo>
                  <a:pt x="5262" y="5735"/>
                </a:lnTo>
                <a:lnTo>
                  <a:pt x="4727" y="5735"/>
                </a:lnTo>
                <a:lnTo>
                  <a:pt x="4884" y="5357"/>
                </a:lnTo>
                <a:close/>
                <a:moveTo>
                  <a:pt x="7405" y="5357"/>
                </a:moveTo>
                <a:lnTo>
                  <a:pt x="7562" y="5735"/>
                </a:lnTo>
                <a:lnTo>
                  <a:pt x="6995" y="5735"/>
                </a:lnTo>
                <a:lnTo>
                  <a:pt x="7405" y="5357"/>
                </a:lnTo>
                <a:close/>
                <a:moveTo>
                  <a:pt x="8507" y="4254"/>
                </a:moveTo>
                <a:lnTo>
                  <a:pt x="9106" y="5735"/>
                </a:lnTo>
                <a:lnTo>
                  <a:pt x="8318" y="5735"/>
                </a:lnTo>
                <a:lnTo>
                  <a:pt x="7940" y="4790"/>
                </a:lnTo>
                <a:lnTo>
                  <a:pt x="8507" y="4254"/>
                </a:lnTo>
                <a:close/>
                <a:moveTo>
                  <a:pt x="9578" y="3183"/>
                </a:moveTo>
                <a:lnTo>
                  <a:pt x="10587" y="5735"/>
                </a:lnTo>
                <a:lnTo>
                  <a:pt x="9831" y="5735"/>
                </a:lnTo>
                <a:lnTo>
                  <a:pt x="9011" y="3718"/>
                </a:lnTo>
                <a:lnTo>
                  <a:pt x="9578" y="3183"/>
                </a:lnTo>
                <a:close/>
                <a:moveTo>
                  <a:pt x="5262" y="6459"/>
                </a:moveTo>
                <a:lnTo>
                  <a:pt x="4884" y="6837"/>
                </a:lnTo>
                <a:lnTo>
                  <a:pt x="4727" y="6459"/>
                </a:lnTo>
                <a:close/>
                <a:moveTo>
                  <a:pt x="7531" y="6459"/>
                </a:moveTo>
                <a:lnTo>
                  <a:pt x="7373" y="6837"/>
                </a:lnTo>
                <a:lnTo>
                  <a:pt x="6964" y="6459"/>
                </a:lnTo>
                <a:close/>
                <a:moveTo>
                  <a:pt x="5798" y="6932"/>
                </a:moveTo>
                <a:lnTo>
                  <a:pt x="5798" y="7467"/>
                </a:lnTo>
                <a:lnTo>
                  <a:pt x="5388" y="7310"/>
                </a:lnTo>
                <a:lnTo>
                  <a:pt x="5798" y="6932"/>
                </a:lnTo>
                <a:close/>
                <a:moveTo>
                  <a:pt x="6491" y="6963"/>
                </a:moveTo>
                <a:lnTo>
                  <a:pt x="6901" y="7373"/>
                </a:lnTo>
                <a:lnTo>
                  <a:pt x="6491" y="7530"/>
                </a:lnTo>
                <a:lnTo>
                  <a:pt x="6491" y="6963"/>
                </a:lnTo>
                <a:close/>
                <a:moveTo>
                  <a:pt x="3971" y="6459"/>
                </a:moveTo>
                <a:lnTo>
                  <a:pt x="4317" y="7404"/>
                </a:lnTo>
                <a:lnTo>
                  <a:pt x="3782" y="7940"/>
                </a:lnTo>
                <a:lnTo>
                  <a:pt x="3183" y="6459"/>
                </a:lnTo>
                <a:close/>
                <a:moveTo>
                  <a:pt x="9043" y="6459"/>
                </a:moveTo>
                <a:lnTo>
                  <a:pt x="8476" y="7940"/>
                </a:lnTo>
                <a:lnTo>
                  <a:pt x="7909" y="7404"/>
                </a:lnTo>
                <a:lnTo>
                  <a:pt x="8255" y="6459"/>
                </a:lnTo>
                <a:close/>
                <a:moveTo>
                  <a:pt x="2427" y="6459"/>
                </a:moveTo>
                <a:lnTo>
                  <a:pt x="3277" y="8476"/>
                </a:lnTo>
                <a:lnTo>
                  <a:pt x="2710" y="9011"/>
                </a:lnTo>
                <a:lnTo>
                  <a:pt x="1639" y="6459"/>
                </a:lnTo>
                <a:close/>
                <a:moveTo>
                  <a:pt x="4853" y="7877"/>
                </a:moveTo>
                <a:lnTo>
                  <a:pt x="5798" y="8224"/>
                </a:lnTo>
                <a:lnTo>
                  <a:pt x="5798" y="9011"/>
                </a:lnTo>
                <a:lnTo>
                  <a:pt x="4286" y="8413"/>
                </a:lnTo>
                <a:lnTo>
                  <a:pt x="4853" y="7877"/>
                </a:lnTo>
                <a:close/>
                <a:moveTo>
                  <a:pt x="7436" y="7908"/>
                </a:moveTo>
                <a:lnTo>
                  <a:pt x="8003" y="8444"/>
                </a:lnTo>
                <a:lnTo>
                  <a:pt x="6491" y="9043"/>
                </a:lnTo>
                <a:lnTo>
                  <a:pt x="6491" y="8255"/>
                </a:lnTo>
                <a:lnTo>
                  <a:pt x="7436" y="7908"/>
                </a:lnTo>
                <a:close/>
                <a:moveTo>
                  <a:pt x="10618" y="6491"/>
                </a:moveTo>
                <a:lnTo>
                  <a:pt x="9578" y="9043"/>
                </a:lnTo>
                <a:lnTo>
                  <a:pt x="9011" y="8507"/>
                </a:lnTo>
                <a:lnTo>
                  <a:pt x="9831" y="6491"/>
                </a:lnTo>
                <a:close/>
                <a:moveTo>
                  <a:pt x="3782" y="8980"/>
                </a:moveTo>
                <a:lnTo>
                  <a:pt x="5798" y="9799"/>
                </a:lnTo>
                <a:lnTo>
                  <a:pt x="5798" y="10555"/>
                </a:lnTo>
                <a:lnTo>
                  <a:pt x="3214" y="9515"/>
                </a:lnTo>
                <a:lnTo>
                  <a:pt x="3782" y="8980"/>
                </a:lnTo>
                <a:close/>
                <a:moveTo>
                  <a:pt x="8507" y="8917"/>
                </a:moveTo>
                <a:lnTo>
                  <a:pt x="9043" y="9484"/>
                </a:lnTo>
                <a:lnTo>
                  <a:pt x="6491" y="10555"/>
                </a:lnTo>
                <a:lnTo>
                  <a:pt x="6491" y="9767"/>
                </a:lnTo>
                <a:lnTo>
                  <a:pt x="8507" y="8917"/>
                </a:lnTo>
                <a:close/>
                <a:moveTo>
                  <a:pt x="6113" y="1"/>
                </a:moveTo>
                <a:cubicBezTo>
                  <a:pt x="5892" y="1"/>
                  <a:pt x="5735" y="158"/>
                  <a:pt x="5735" y="347"/>
                </a:cubicBezTo>
                <a:lnTo>
                  <a:pt x="5735" y="851"/>
                </a:lnTo>
                <a:lnTo>
                  <a:pt x="2647" y="2112"/>
                </a:lnTo>
                <a:lnTo>
                  <a:pt x="2332" y="1797"/>
                </a:lnTo>
                <a:cubicBezTo>
                  <a:pt x="2254" y="1718"/>
                  <a:pt x="2159" y="1678"/>
                  <a:pt x="2065" y="1678"/>
                </a:cubicBezTo>
                <a:cubicBezTo>
                  <a:pt x="1970" y="1678"/>
                  <a:pt x="1875" y="1718"/>
                  <a:pt x="1797" y="1797"/>
                </a:cubicBezTo>
                <a:cubicBezTo>
                  <a:pt x="1639" y="1954"/>
                  <a:pt x="1639" y="2143"/>
                  <a:pt x="1797" y="2332"/>
                </a:cubicBezTo>
                <a:lnTo>
                  <a:pt x="2112" y="2647"/>
                </a:lnTo>
                <a:lnTo>
                  <a:pt x="852" y="5735"/>
                </a:lnTo>
                <a:lnTo>
                  <a:pt x="348" y="5735"/>
                </a:lnTo>
                <a:cubicBezTo>
                  <a:pt x="158" y="5735"/>
                  <a:pt x="1" y="5892"/>
                  <a:pt x="1" y="6081"/>
                </a:cubicBezTo>
                <a:cubicBezTo>
                  <a:pt x="1" y="6302"/>
                  <a:pt x="158" y="6459"/>
                  <a:pt x="348" y="6459"/>
                </a:cubicBezTo>
                <a:lnTo>
                  <a:pt x="852" y="6459"/>
                </a:lnTo>
                <a:lnTo>
                  <a:pt x="2112" y="9547"/>
                </a:lnTo>
                <a:lnTo>
                  <a:pt x="1797" y="9862"/>
                </a:lnTo>
                <a:cubicBezTo>
                  <a:pt x="1639" y="10019"/>
                  <a:pt x="1639" y="10240"/>
                  <a:pt x="1797" y="10397"/>
                </a:cubicBezTo>
                <a:cubicBezTo>
                  <a:pt x="1891" y="10460"/>
                  <a:pt x="1954" y="10492"/>
                  <a:pt x="2049" y="10492"/>
                </a:cubicBezTo>
                <a:cubicBezTo>
                  <a:pt x="2112" y="10492"/>
                  <a:pt x="2238" y="10460"/>
                  <a:pt x="2269" y="10397"/>
                </a:cubicBezTo>
                <a:lnTo>
                  <a:pt x="2584" y="10082"/>
                </a:lnTo>
                <a:lnTo>
                  <a:pt x="5703" y="11343"/>
                </a:lnTo>
                <a:lnTo>
                  <a:pt x="5703" y="11847"/>
                </a:lnTo>
                <a:cubicBezTo>
                  <a:pt x="5703" y="12036"/>
                  <a:pt x="5861" y="12193"/>
                  <a:pt x="6050" y="12193"/>
                </a:cubicBezTo>
                <a:cubicBezTo>
                  <a:pt x="6270" y="12193"/>
                  <a:pt x="6428" y="12036"/>
                  <a:pt x="6428" y="11847"/>
                </a:cubicBezTo>
                <a:lnTo>
                  <a:pt x="6428" y="11343"/>
                </a:lnTo>
                <a:lnTo>
                  <a:pt x="9515" y="10082"/>
                </a:lnTo>
                <a:lnTo>
                  <a:pt x="9831" y="10397"/>
                </a:lnTo>
                <a:cubicBezTo>
                  <a:pt x="9925" y="10460"/>
                  <a:pt x="9988" y="10492"/>
                  <a:pt x="10083" y="10492"/>
                </a:cubicBezTo>
                <a:cubicBezTo>
                  <a:pt x="10146" y="10492"/>
                  <a:pt x="10272" y="10460"/>
                  <a:pt x="10303" y="10397"/>
                </a:cubicBezTo>
                <a:cubicBezTo>
                  <a:pt x="10461" y="10240"/>
                  <a:pt x="10461" y="10019"/>
                  <a:pt x="10303" y="9862"/>
                </a:cubicBezTo>
                <a:lnTo>
                  <a:pt x="9988" y="9547"/>
                </a:lnTo>
                <a:lnTo>
                  <a:pt x="11248" y="6459"/>
                </a:lnTo>
                <a:lnTo>
                  <a:pt x="11784" y="6459"/>
                </a:lnTo>
                <a:cubicBezTo>
                  <a:pt x="11973" y="6459"/>
                  <a:pt x="12130" y="6302"/>
                  <a:pt x="12130" y="6081"/>
                </a:cubicBezTo>
                <a:cubicBezTo>
                  <a:pt x="12130" y="5892"/>
                  <a:pt x="12036" y="5735"/>
                  <a:pt x="11847" y="5735"/>
                </a:cubicBezTo>
                <a:lnTo>
                  <a:pt x="11343" y="5735"/>
                </a:lnTo>
                <a:lnTo>
                  <a:pt x="10083" y="2647"/>
                </a:lnTo>
                <a:lnTo>
                  <a:pt x="10398" y="2332"/>
                </a:lnTo>
                <a:cubicBezTo>
                  <a:pt x="10555" y="2175"/>
                  <a:pt x="10555" y="1954"/>
                  <a:pt x="10398" y="1797"/>
                </a:cubicBezTo>
                <a:cubicBezTo>
                  <a:pt x="10319" y="1718"/>
                  <a:pt x="10232" y="1678"/>
                  <a:pt x="10146" y="1678"/>
                </a:cubicBezTo>
                <a:cubicBezTo>
                  <a:pt x="10059" y="1678"/>
                  <a:pt x="9972" y="1718"/>
                  <a:pt x="9894" y="1797"/>
                </a:cubicBezTo>
                <a:lnTo>
                  <a:pt x="9578" y="2112"/>
                </a:lnTo>
                <a:lnTo>
                  <a:pt x="6459" y="851"/>
                </a:lnTo>
                <a:lnTo>
                  <a:pt x="6459" y="347"/>
                </a:lnTo>
                <a:cubicBezTo>
                  <a:pt x="6459" y="158"/>
                  <a:pt x="6302" y="1"/>
                  <a:pt x="6113"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63" name="Google Shape;9963;p88"/>
          <p:cNvGrpSpPr/>
          <p:nvPr/>
        </p:nvGrpSpPr>
        <p:grpSpPr>
          <a:xfrm>
            <a:off x="8042149" y="2243724"/>
            <a:ext cx="373662" cy="449030"/>
            <a:chOff x="-16018450" y="4058400"/>
            <a:chExt cx="252850" cy="303850"/>
          </a:xfrm>
          <a:solidFill>
            <a:srgbClr val="00B050"/>
          </a:solidFill>
        </p:grpSpPr>
        <p:sp>
          <p:nvSpPr>
            <p:cNvPr id="9964" name="Google Shape;9964;p88"/>
            <p:cNvSpPr/>
            <p:nvPr/>
          </p:nvSpPr>
          <p:spPr>
            <a:xfrm>
              <a:off x="-15927875" y="4129900"/>
              <a:ext cx="88250" cy="89025"/>
            </a:xfrm>
            <a:custGeom>
              <a:avLst/>
              <a:gdLst/>
              <a:ahLst/>
              <a:cxnLst/>
              <a:rect l="l" t="t" r="r" b="b"/>
              <a:pathLst>
                <a:path w="3530" h="3561" extrusionOk="0">
                  <a:moveTo>
                    <a:pt x="1765" y="0"/>
                  </a:moveTo>
                  <a:cubicBezTo>
                    <a:pt x="788" y="0"/>
                    <a:pt x="1" y="788"/>
                    <a:pt x="1" y="1764"/>
                  </a:cubicBezTo>
                  <a:cubicBezTo>
                    <a:pt x="1" y="2772"/>
                    <a:pt x="788" y="3560"/>
                    <a:pt x="1765" y="3560"/>
                  </a:cubicBezTo>
                  <a:cubicBezTo>
                    <a:pt x="2742" y="3560"/>
                    <a:pt x="3529" y="2772"/>
                    <a:pt x="3529" y="1764"/>
                  </a:cubicBezTo>
                  <a:cubicBezTo>
                    <a:pt x="3529" y="788"/>
                    <a:pt x="2742" y="0"/>
                    <a:pt x="17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5" name="Google Shape;9965;p88"/>
            <p:cNvSpPr/>
            <p:nvPr/>
          </p:nvSpPr>
          <p:spPr>
            <a:xfrm>
              <a:off x="-16002700" y="4058400"/>
              <a:ext cx="237100" cy="233575"/>
            </a:xfrm>
            <a:custGeom>
              <a:avLst/>
              <a:gdLst/>
              <a:ahLst/>
              <a:cxnLst/>
              <a:rect l="l" t="t" r="r" b="b"/>
              <a:pathLst>
                <a:path w="9484" h="9343" extrusionOk="0">
                  <a:moveTo>
                    <a:pt x="4758" y="2167"/>
                  </a:moveTo>
                  <a:cubicBezTo>
                    <a:pt x="6144" y="2167"/>
                    <a:pt x="7247" y="3270"/>
                    <a:pt x="7247" y="4656"/>
                  </a:cubicBezTo>
                  <a:cubicBezTo>
                    <a:pt x="7247" y="6010"/>
                    <a:pt x="6144" y="7113"/>
                    <a:pt x="4758" y="7113"/>
                  </a:cubicBezTo>
                  <a:cubicBezTo>
                    <a:pt x="3372" y="7113"/>
                    <a:pt x="2269" y="6010"/>
                    <a:pt x="2269" y="4656"/>
                  </a:cubicBezTo>
                  <a:cubicBezTo>
                    <a:pt x="2269" y="3270"/>
                    <a:pt x="3372" y="2167"/>
                    <a:pt x="4758" y="2167"/>
                  </a:cubicBezTo>
                  <a:close/>
                  <a:moveTo>
                    <a:pt x="4742" y="1"/>
                  </a:moveTo>
                  <a:cubicBezTo>
                    <a:pt x="4648" y="1"/>
                    <a:pt x="4553" y="40"/>
                    <a:pt x="4474" y="119"/>
                  </a:cubicBezTo>
                  <a:cubicBezTo>
                    <a:pt x="4159" y="434"/>
                    <a:pt x="3939" y="781"/>
                    <a:pt x="3813" y="1222"/>
                  </a:cubicBezTo>
                  <a:cubicBezTo>
                    <a:pt x="3498" y="938"/>
                    <a:pt x="3120" y="686"/>
                    <a:pt x="2679" y="623"/>
                  </a:cubicBezTo>
                  <a:cubicBezTo>
                    <a:pt x="2655" y="619"/>
                    <a:pt x="2630" y="617"/>
                    <a:pt x="2606" y="617"/>
                  </a:cubicBezTo>
                  <a:cubicBezTo>
                    <a:pt x="2437" y="617"/>
                    <a:pt x="2265" y="710"/>
                    <a:pt x="2238" y="875"/>
                  </a:cubicBezTo>
                  <a:cubicBezTo>
                    <a:pt x="2112" y="1285"/>
                    <a:pt x="2112" y="1726"/>
                    <a:pt x="2206" y="2135"/>
                  </a:cubicBezTo>
                  <a:cubicBezTo>
                    <a:pt x="2001" y="2092"/>
                    <a:pt x="1797" y="2068"/>
                    <a:pt x="1595" y="2068"/>
                  </a:cubicBezTo>
                  <a:cubicBezTo>
                    <a:pt x="1362" y="2068"/>
                    <a:pt x="1134" y="2099"/>
                    <a:pt x="914" y="2167"/>
                  </a:cubicBezTo>
                  <a:cubicBezTo>
                    <a:pt x="694" y="2198"/>
                    <a:pt x="599" y="2387"/>
                    <a:pt x="662" y="2608"/>
                  </a:cubicBezTo>
                  <a:cubicBezTo>
                    <a:pt x="788" y="3018"/>
                    <a:pt x="977" y="3396"/>
                    <a:pt x="1261" y="3742"/>
                  </a:cubicBezTo>
                  <a:cubicBezTo>
                    <a:pt x="851" y="3868"/>
                    <a:pt x="473" y="4089"/>
                    <a:pt x="158" y="4404"/>
                  </a:cubicBezTo>
                  <a:cubicBezTo>
                    <a:pt x="1" y="4561"/>
                    <a:pt x="1" y="4750"/>
                    <a:pt x="158" y="4908"/>
                  </a:cubicBezTo>
                  <a:cubicBezTo>
                    <a:pt x="473" y="5223"/>
                    <a:pt x="820" y="5475"/>
                    <a:pt x="1261" y="5601"/>
                  </a:cubicBezTo>
                  <a:cubicBezTo>
                    <a:pt x="977" y="5916"/>
                    <a:pt x="757" y="6294"/>
                    <a:pt x="662" y="6735"/>
                  </a:cubicBezTo>
                  <a:cubicBezTo>
                    <a:pt x="631" y="6924"/>
                    <a:pt x="757" y="7113"/>
                    <a:pt x="914" y="7176"/>
                  </a:cubicBezTo>
                  <a:cubicBezTo>
                    <a:pt x="1140" y="7228"/>
                    <a:pt x="1375" y="7252"/>
                    <a:pt x="1614" y="7252"/>
                  </a:cubicBezTo>
                  <a:cubicBezTo>
                    <a:pt x="1810" y="7252"/>
                    <a:pt x="2008" y="7236"/>
                    <a:pt x="2206" y="7208"/>
                  </a:cubicBezTo>
                  <a:lnTo>
                    <a:pt x="2206" y="7208"/>
                  </a:lnTo>
                  <a:cubicBezTo>
                    <a:pt x="2112" y="7649"/>
                    <a:pt x="2112" y="8058"/>
                    <a:pt x="2238" y="8468"/>
                  </a:cubicBezTo>
                  <a:cubicBezTo>
                    <a:pt x="2262" y="8613"/>
                    <a:pt x="2397" y="8721"/>
                    <a:pt x="2544" y="8721"/>
                  </a:cubicBezTo>
                  <a:cubicBezTo>
                    <a:pt x="2589" y="8721"/>
                    <a:pt x="2634" y="8711"/>
                    <a:pt x="2679" y="8688"/>
                  </a:cubicBezTo>
                  <a:cubicBezTo>
                    <a:pt x="3120" y="8594"/>
                    <a:pt x="3466" y="8373"/>
                    <a:pt x="3813" y="8121"/>
                  </a:cubicBezTo>
                  <a:cubicBezTo>
                    <a:pt x="3939" y="8499"/>
                    <a:pt x="4159" y="8909"/>
                    <a:pt x="4474" y="9224"/>
                  </a:cubicBezTo>
                  <a:cubicBezTo>
                    <a:pt x="4553" y="9303"/>
                    <a:pt x="4648" y="9342"/>
                    <a:pt x="4742" y="9342"/>
                  </a:cubicBezTo>
                  <a:cubicBezTo>
                    <a:pt x="4837" y="9342"/>
                    <a:pt x="4931" y="9303"/>
                    <a:pt x="5010" y="9224"/>
                  </a:cubicBezTo>
                  <a:cubicBezTo>
                    <a:pt x="5325" y="8909"/>
                    <a:pt x="5546" y="8531"/>
                    <a:pt x="5672" y="8121"/>
                  </a:cubicBezTo>
                  <a:cubicBezTo>
                    <a:pt x="5987" y="8342"/>
                    <a:pt x="6365" y="8594"/>
                    <a:pt x="6806" y="8688"/>
                  </a:cubicBezTo>
                  <a:cubicBezTo>
                    <a:pt x="6840" y="8700"/>
                    <a:pt x="6875" y="8705"/>
                    <a:pt x="6910" y="8705"/>
                  </a:cubicBezTo>
                  <a:cubicBezTo>
                    <a:pt x="7068" y="8705"/>
                    <a:pt x="7221" y="8597"/>
                    <a:pt x="7247" y="8468"/>
                  </a:cubicBezTo>
                  <a:cubicBezTo>
                    <a:pt x="7373" y="8027"/>
                    <a:pt x="7373" y="7586"/>
                    <a:pt x="7278" y="7208"/>
                  </a:cubicBezTo>
                  <a:lnTo>
                    <a:pt x="7278" y="7208"/>
                  </a:lnTo>
                  <a:cubicBezTo>
                    <a:pt x="7477" y="7236"/>
                    <a:pt x="7675" y="7252"/>
                    <a:pt x="7870" y="7252"/>
                  </a:cubicBezTo>
                  <a:cubicBezTo>
                    <a:pt x="8110" y="7252"/>
                    <a:pt x="8345" y="7228"/>
                    <a:pt x="8570" y="7176"/>
                  </a:cubicBezTo>
                  <a:cubicBezTo>
                    <a:pt x="8791" y="7113"/>
                    <a:pt x="8885" y="6924"/>
                    <a:pt x="8822" y="6735"/>
                  </a:cubicBezTo>
                  <a:cubicBezTo>
                    <a:pt x="8696" y="6294"/>
                    <a:pt x="8507" y="5947"/>
                    <a:pt x="8224" y="5601"/>
                  </a:cubicBezTo>
                  <a:cubicBezTo>
                    <a:pt x="8633" y="5475"/>
                    <a:pt x="9011" y="5223"/>
                    <a:pt x="9326" y="4908"/>
                  </a:cubicBezTo>
                  <a:cubicBezTo>
                    <a:pt x="9484" y="4750"/>
                    <a:pt x="9484" y="4561"/>
                    <a:pt x="9326" y="4404"/>
                  </a:cubicBezTo>
                  <a:cubicBezTo>
                    <a:pt x="9011" y="4089"/>
                    <a:pt x="8665" y="3868"/>
                    <a:pt x="8224" y="3742"/>
                  </a:cubicBezTo>
                  <a:cubicBezTo>
                    <a:pt x="8507" y="3427"/>
                    <a:pt x="8728" y="3018"/>
                    <a:pt x="8822" y="2608"/>
                  </a:cubicBezTo>
                  <a:cubicBezTo>
                    <a:pt x="8854" y="2387"/>
                    <a:pt x="8728" y="2198"/>
                    <a:pt x="8570" y="2167"/>
                  </a:cubicBezTo>
                  <a:cubicBezTo>
                    <a:pt x="8351" y="2099"/>
                    <a:pt x="8122" y="2068"/>
                    <a:pt x="7889" y="2068"/>
                  </a:cubicBezTo>
                  <a:cubicBezTo>
                    <a:pt x="7688" y="2068"/>
                    <a:pt x="7483" y="2092"/>
                    <a:pt x="7278" y="2135"/>
                  </a:cubicBezTo>
                  <a:cubicBezTo>
                    <a:pt x="7373" y="1694"/>
                    <a:pt x="7373" y="1253"/>
                    <a:pt x="7247" y="875"/>
                  </a:cubicBezTo>
                  <a:cubicBezTo>
                    <a:pt x="7223" y="705"/>
                    <a:pt x="7086" y="591"/>
                    <a:pt x="6938" y="591"/>
                  </a:cubicBezTo>
                  <a:cubicBezTo>
                    <a:pt x="6894" y="591"/>
                    <a:pt x="6849" y="602"/>
                    <a:pt x="6806" y="623"/>
                  </a:cubicBezTo>
                  <a:cubicBezTo>
                    <a:pt x="6365" y="749"/>
                    <a:pt x="6018" y="938"/>
                    <a:pt x="5672" y="1222"/>
                  </a:cubicBezTo>
                  <a:cubicBezTo>
                    <a:pt x="5546" y="812"/>
                    <a:pt x="5325" y="434"/>
                    <a:pt x="5010" y="119"/>
                  </a:cubicBezTo>
                  <a:cubicBezTo>
                    <a:pt x="4931" y="40"/>
                    <a:pt x="4837" y="1"/>
                    <a:pt x="47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6" name="Google Shape;9966;p88"/>
            <p:cNvSpPr/>
            <p:nvPr/>
          </p:nvSpPr>
          <p:spPr>
            <a:xfrm>
              <a:off x="-16018450" y="4253550"/>
              <a:ext cx="129200" cy="108700"/>
            </a:xfrm>
            <a:custGeom>
              <a:avLst/>
              <a:gdLst/>
              <a:ahLst/>
              <a:cxnLst/>
              <a:rect l="l" t="t" r="r" b="b"/>
              <a:pathLst>
                <a:path w="5168" h="4348" extrusionOk="0">
                  <a:moveTo>
                    <a:pt x="1009" y="0"/>
                  </a:moveTo>
                  <a:cubicBezTo>
                    <a:pt x="410" y="693"/>
                    <a:pt x="1" y="1607"/>
                    <a:pt x="1" y="2615"/>
                  </a:cubicBezTo>
                  <a:lnTo>
                    <a:pt x="1" y="4001"/>
                  </a:lnTo>
                  <a:lnTo>
                    <a:pt x="32" y="4001"/>
                  </a:lnTo>
                  <a:cubicBezTo>
                    <a:pt x="32" y="4190"/>
                    <a:pt x="190" y="4348"/>
                    <a:pt x="410" y="4348"/>
                  </a:cubicBezTo>
                  <a:lnTo>
                    <a:pt x="1796" y="4348"/>
                  </a:lnTo>
                  <a:cubicBezTo>
                    <a:pt x="3214" y="4348"/>
                    <a:pt x="4443" y="3560"/>
                    <a:pt x="5167" y="2426"/>
                  </a:cubicBezTo>
                  <a:cubicBezTo>
                    <a:pt x="4915" y="2237"/>
                    <a:pt x="4411" y="1733"/>
                    <a:pt x="4159" y="1355"/>
                  </a:cubicBezTo>
                  <a:cubicBezTo>
                    <a:pt x="3750" y="1576"/>
                    <a:pt x="3309" y="1670"/>
                    <a:pt x="2836" y="1796"/>
                  </a:cubicBezTo>
                  <a:cubicBezTo>
                    <a:pt x="2805" y="1801"/>
                    <a:pt x="2774" y="1804"/>
                    <a:pt x="2743" y="1804"/>
                  </a:cubicBezTo>
                  <a:cubicBezTo>
                    <a:pt x="2580" y="1804"/>
                    <a:pt x="2421" y="1734"/>
                    <a:pt x="2395" y="1576"/>
                  </a:cubicBezTo>
                  <a:cubicBezTo>
                    <a:pt x="2269" y="1040"/>
                    <a:pt x="2111" y="662"/>
                    <a:pt x="2080" y="189"/>
                  </a:cubicBezTo>
                  <a:cubicBezTo>
                    <a:pt x="1702" y="158"/>
                    <a:pt x="1418" y="63"/>
                    <a:pt x="10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7" name="Google Shape;9967;p88"/>
            <p:cNvSpPr/>
            <p:nvPr/>
          </p:nvSpPr>
          <p:spPr>
            <a:xfrm>
              <a:off x="-15876675" y="4254325"/>
              <a:ext cx="107925" cy="90600"/>
            </a:xfrm>
            <a:custGeom>
              <a:avLst/>
              <a:gdLst/>
              <a:ahLst/>
              <a:cxnLst/>
              <a:rect l="l" t="t" r="r" b="b"/>
              <a:pathLst>
                <a:path w="4317" h="3624" extrusionOk="0">
                  <a:moveTo>
                    <a:pt x="3750" y="1"/>
                  </a:moveTo>
                  <a:cubicBezTo>
                    <a:pt x="3466" y="64"/>
                    <a:pt x="3277" y="127"/>
                    <a:pt x="2993" y="127"/>
                  </a:cubicBezTo>
                  <a:cubicBezTo>
                    <a:pt x="2962" y="599"/>
                    <a:pt x="2836" y="977"/>
                    <a:pt x="2678" y="1482"/>
                  </a:cubicBezTo>
                  <a:cubicBezTo>
                    <a:pt x="2653" y="1657"/>
                    <a:pt x="2509" y="1753"/>
                    <a:pt x="2355" y="1753"/>
                  </a:cubicBezTo>
                  <a:cubicBezTo>
                    <a:pt x="2316" y="1753"/>
                    <a:pt x="2276" y="1746"/>
                    <a:pt x="2237" y="1734"/>
                  </a:cubicBezTo>
                  <a:cubicBezTo>
                    <a:pt x="1733" y="1608"/>
                    <a:pt x="1292" y="1482"/>
                    <a:pt x="914" y="1292"/>
                  </a:cubicBezTo>
                  <a:cubicBezTo>
                    <a:pt x="631" y="1702"/>
                    <a:pt x="347" y="1923"/>
                    <a:pt x="1" y="2269"/>
                  </a:cubicBezTo>
                  <a:cubicBezTo>
                    <a:pt x="599" y="3057"/>
                    <a:pt x="1481" y="3592"/>
                    <a:pt x="2552" y="3592"/>
                  </a:cubicBezTo>
                  <a:lnTo>
                    <a:pt x="3970" y="3592"/>
                  </a:lnTo>
                  <a:lnTo>
                    <a:pt x="3970" y="3624"/>
                  </a:lnTo>
                  <a:cubicBezTo>
                    <a:pt x="4159" y="3624"/>
                    <a:pt x="4317" y="3466"/>
                    <a:pt x="4317" y="3277"/>
                  </a:cubicBezTo>
                  <a:lnTo>
                    <a:pt x="4317" y="1860"/>
                  </a:lnTo>
                  <a:cubicBezTo>
                    <a:pt x="4317" y="1166"/>
                    <a:pt x="4096" y="536"/>
                    <a:pt x="37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68" name="Google Shape;9968;p88"/>
          <p:cNvSpPr/>
          <p:nvPr/>
        </p:nvSpPr>
        <p:spPr>
          <a:xfrm>
            <a:off x="6274865" y="3343157"/>
            <a:ext cx="449288" cy="448143"/>
          </a:xfrm>
          <a:custGeom>
            <a:avLst/>
            <a:gdLst/>
            <a:ahLst/>
            <a:cxnLst/>
            <a:rect l="l" t="t" r="r" b="b"/>
            <a:pathLst>
              <a:path w="12161" h="12130" extrusionOk="0">
                <a:moveTo>
                  <a:pt x="3245" y="0"/>
                </a:moveTo>
                <a:cubicBezTo>
                  <a:pt x="3245" y="0"/>
                  <a:pt x="2174" y="820"/>
                  <a:pt x="2174" y="1765"/>
                </a:cubicBezTo>
                <a:cubicBezTo>
                  <a:pt x="2174" y="2363"/>
                  <a:pt x="2552" y="2930"/>
                  <a:pt x="2867" y="3245"/>
                </a:cubicBezTo>
                <a:lnTo>
                  <a:pt x="2867" y="4254"/>
                </a:lnTo>
                <a:cubicBezTo>
                  <a:pt x="2867" y="3466"/>
                  <a:pt x="2237" y="2836"/>
                  <a:pt x="1449" y="2836"/>
                </a:cubicBezTo>
                <a:lnTo>
                  <a:pt x="756" y="2836"/>
                </a:lnTo>
                <a:lnTo>
                  <a:pt x="756" y="3560"/>
                </a:lnTo>
                <a:cubicBezTo>
                  <a:pt x="756" y="4348"/>
                  <a:pt x="1386" y="4978"/>
                  <a:pt x="2174" y="4978"/>
                </a:cubicBezTo>
                <a:lnTo>
                  <a:pt x="2867" y="4978"/>
                </a:lnTo>
                <a:lnTo>
                  <a:pt x="2867" y="6742"/>
                </a:lnTo>
                <a:cubicBezTo>
                  <a:pt x="2867" y="5955"/>
                  <a:pt x="2237" y="5325"/>
                  <a:pt x="1449" y="5325"/>
                </a:cubicBezTo>
                <a:lnTo>
                  <a:pt x="756" y="5325"/>
                </a:lnTo>
                <a:lnTo>
                  <a:pt x="756" y="6018"/>
                </a:lnTo>
                <a:cubicBezTo>
                  <a:pt x="756" y="6805"/>
                  <a:pt x="1386" y="7467"/>
                  <a:pt x="2174" y="7467"/>
                </a:cubicBezTo>
                <a:lnTo>
                  <a:pt x="2867" y="7467"/>
                </a:lnTo>
                <a:lnTo>
                  <a:pt x="2867" y="9263"/>
                </a:lnTo>
                <a:cubicBezTo>
                  <a:pt x="2867" y="8475"/>
                  <a:pt x="2237" y="7845"/>
                  <a:pt x="1449" y="7845"/>
                </a:cubicBezTo>
                <a:lnTo>
                  <a:pt x="756" y="7845"/>
                </a:lnTo>
                <a:lnTo>
                  <a:pt x="756" y="8570"/>
                </a:lnTo>
                <a:cubicBezTo>
                  <a:pt x="756" y="9357"/>
                  <a:pt x="1386" y="9987"/>
                  <a:pt x="2174" y="9987"/>
                </a:cubicBezTo>
                <a:lnTo>
                  <a:pt x="2867" y="9987"/>
                </a:lnTo>
                <a:lnTo>
                  <a:pt x="2867" y="11437"/>
                </a:lnTo>
                <a:lnTo>
                  <a:pt x="347" y="11437"/>
                </a:lnTo>
                <a:cubicBezTo>
                  <a:pt x="158" y="11437"/>
                  <a:pt x="0" y="11594"/>
                  <a:pt x="0" y="11783"/>
                </a:cubicBezTo>
                <a:cubicBezTo>
                  <a:pt x="0" y="11972"/>
                  <a:pt x="158" y="12130"/>
                  <a:pt x="347" y="12130"/>
                </a:cubicBezTo>
                <a:lnTo>
                  <a:pt x="11814" y="12130"/>
                </a:lnTo>
                <a:cubicBezTo>
                  <a:pt x="12004" y="12130"/>
                  <a:pt x="12161" y="11972"/>
                  <a:pt x="12161" y="11783"/>
                </a:cubicBezTo>
                <a:cubicBezTo>
                  <a:pt x="12161" y="11594"/>
                  <a:pt x="12004" y="11437"/>
                  <a:pt x="11814" y="11437"/>
                </a:cubicBezTo>
                <a:lnTo>
                  <a:pt x="9294" y="11437"/>
                </a:lnTo>
                <a:lnTo>
                  <a:pt x="9294" y="9987"/>
                </a:lnTo>
                <a:lnTo>
                  <a:pt x="10019" y="9987"/>
                </a:lnTo>
                <a:cubicBezTo>
                  <a:pt x="10806" y="9987"/>
                  <a:pt x="11436" y="9357"/>
                  <a:pt x="11436" y="8570"/>
                </a:cubicBezTo>
                <a:lnTo>
                  <a:pt x="11436" y="7845"/>
                </a:lnTo>
                <a:lnTo>
                  <a:pt x="10712" y="7845"/>
                </a:lnTo>
                <a:cubicBezTo>
                  <a:pt x="9924" y="7845"/>
                  <a:pt x="9294" y="8475"/>
                  <a:pt x="9294" y="9263"/>
                </a:cubicBezTo>
                <a:lnTo>
                  <a:pt x="9294" y="7467"/>
                </a:lnTo>
                <a:lnTo>
                  <a:pt x="10019" y="7467"/>
                </a:lnTo>
                <a:cubicBezTo>
                  <a:pt x="10806" y="7467"/>
                  <a:pt x="11436" y="6805"/>
                  <a:pt x="11436" y="6018"/>
                </a:cubicBezTo>
                <a:lnTo>
                  <a:pt x="11436" y="5325"/>
                </a:lnTo>
                <a:lnTo>
                  <a:pt x="10712" y="5325"/>
                </a:lnTo>
                <a:cubicBezTo>
                  <a:pt x="9924" y="5325"/>
                  <a:pt x="9294" y="5955"/>
                  <a:pt x="9294" y="6742"/>
                </a:cubicBezTo>
                <a:lnTo>
                  <a:pt x="9294" y="4978"/>
                </a:lnTo>
                <a:lnTo>
                  <a:pt x="10019" y="4978"/>
                </a:lnTo>
                <a:cubicBezTo>
                  <a:pt x="10806" y="4978"/>
                  <a:pt x="11436" y="4348"/>
                  <a:pt x="11436" y="3560"/>
                </a:cubicBezTo>
                <a:lnTo>
                  <a:pt x="11436" y="2836"/>
                </a:lnTo>
                <a:lnTo>
                  <a:pt x="10712" y="2836"/>
                </a:lnTo>
                <a:cubicBezTo>
                  <a:pt x="9924" y="2836"/>
                  <a:pt x="9294" y="3466"/>
                  <a:pt x="9294" y="4254"/>
                </a:cubicBezTo>
                <a:lnTo>
                  <a:pt x="9294" y="3245"/>
                </a:lnTo>
                <a:cubicBezTo>
                  <a:pt x="9609" y="2930"/>
                  <a:pt x="10019" y="2363"/>
                  <a:pt x="10019" y="1765"/>
                </a:cubicBezTo>
                <a:cubicBezTo>
                  <a:pt x="10019" y="788"/>
                  <a:pt x="8948" y="0"/>
                  <a:pt x="8948" y="0"/>
                </a:cubicBezTo>
                <a:cubicBezTo>
                  <a:pt x="8948" y="0"/>
                  <a:pt x="7876" y="820"/>
                  <a:pt x="7876" y="1765"/>
                </a:cubicBezTo>
                <a:cubicBezTo>
                  <a:pt x="7876" y="2363"/>
                  <a:pt x="8286" y="2930"/>
                  <a:pt x="8601" y="3245"/>
                </a:cubicBezTo>
                <a:lnTo>
                  <a:pt x="8601" y="4254"/>
                </a:lnTo>
                <a:cubicBezTo>
                  <a:pt x="8601" y="3466"/>
                  <a:pt x="7971" y="2836"/>
                  <a:pt x="7183" y="2836"/>
                </a:cubicBezTo>
                <a:lnTo>
                  <a:pt x="6459" y="2836"/>
                </a:lnTo>
                <a:lnTo>
                  <a:pt x="6459" y="3560"/>
                </a:lnTo>
                <a:cubicBezTo>
                  <a:pt x="6459" y="4348"/>
                  <a:pt x="7089" y="4978"/>
                  <a:pt x="7876" y="4978"/>
                </a:cubicBezTo>
                <a:lnTo>
                  <a:pt x="8601" y="4978"/>
                </a:lnTo>
                <a:lnTo>
                  <a:pt x="8601" y="6742"/>
                </a:lnTo>
                <a:cubicBezTo>
                  <a:pt x="8601" y="5955"/>
                  <a:pt x="7971" y="5325"/>
                  <a:pt x="7183" y="5325"/>
                </a:cubicBezTo>
                <a:lnTo>
                  <a:pt x="6459" y="5325"/>
                </a:lnTo>
                <a:lnTo>
                  <a:pt x="6459" y="6018"/>
                </a:lnTo>
                <a:cubicBezTo>
                  <a:pt x="6459" y="6805"/>
                  <a:pt x="7089" y="7467"/>
                  <a:pt x="7876" y="7467"/>
                </a:cubicBezTo>
                <a:lnTo>
                  <a:pt x="8601" y="7467"/>
                </a:lnTo>
                <a:lnTo>
                  <a:pt x="8601" y="9263"/>
                </a:lnTo>
                <a:cubicBezTo>
                  <a:pt x="8601" y="8475"/>
                  <a:pt x="7971" y="7845"/>
                  <a:pt x="7183" y="7845"/>
                </a:cubicBezTo>
                <a:lnTo>
                  <a:pt x="6459" y="7845"/>
                </a:lnTo>
                <a:lnTo>
                  <a:pt x="6459" y="8570"/>
                </a:lnTo>
                <a:cubicBezTo>
                  <a:pt x="6459" y="9357"/>
                  <a:pt x="7089" y="9987"/>
                  <a:pt x="7876" y="9987"/>
                </a:cubicBezTo>
                <a:lnTo>
                  <a:pt x="8601" y="9987"/>
                </a:lnTo>
                <a:lnTo>
                  <a:pt x="8601" y="11437"/>
                </a:lnTo>
                <a:lnTo>
                  <a:pt x="3592" y="11437"/>
                </a:lnTo>
                <a:lnTo>
                  <a:pt x="3592" y="9987"/>
                </a:lnTo>
                <a:lnTo>
                  <a:pt x="4285" y="9987"/>
                </a:lnTo>
                <a:cubicBezTo>
                  <a:pt x="5072" y="9987"/>
                  <a:pt x="5703" y="9357"/>
                  <a:pt x="5703" y="8570"/>
                </a:cubicBezTo>
                <a:lnTo>
                  <a:pt x="5703" y="7845"/>
                </a:lnTo>
                <a:lnTo>
                  <a:pt x="5009" y="7845"/>
                </a:lnTo>
                <a:cubicBezTo>
                  <a:pt x="4222" y="7845"/>
                  <a:pt x="3592" y="8475"/>
                  <a:pt x="3592" y="9263"/>
                </a:cubicBezTo>
                <a:lnTo>
                  <a:pt x="3592" y="7467"/>
                </a:lnTo>
                <a:lnTo>
                  <a:pt x="4285" y="7467"/>
                </a:lnTo>
                <a:cubicBezTo>
                  <a:pt x="5072" y="7467"/>
                  <a:pt x="5703" y="6805"/>
                  <a:pt x="5703" y="6018"/>
                </a:cubicBezTo>
                <a:lnTo>
                  <a:pt x="5703" y="5325"/>
                </a:lnTo>
                <a:lnTo>
                  <a:pt x="5009" y="5325"/>
                </a:lnTo>
                <a:cubicBezTo>
                  <a:pt x="4222" y="5325"/>
                  <a:pt x="3592" y="5955"/>
                  <a:pt x="3592" y="6742"/>
                </a:cubicBezTo>
                <a:lnTo>
                  <a:pt x="3592" y="4978"/>
                </a:lnTo>
                <a:lnTo>
                  <a:pt x="4285" y="4978"/>
                </a:lnTo>
                <a:cubicBezTo>
                  <a:pt x="5072" y="4978"/>
                  <a:pt x="5703" y="4348"/>
                  <a:pt x="5703" y="3560"/>
                </a:cubicBezTo>
                <a:lnTo>
                  <a:pt x="5703" y="2836"/>
                </a:lnTo>
                <a:lnTo>
                  <a:pt x="5009" y="2836"/>
                </a:lnTo>
                <a:cubicBezTo>
                  <a:pt x="4222" y="2836"/>
                  <a:pt x="3592" y="3466"/>
                  <a:pt x="3592" y="4254"/>
                </a:cubicBezTo>
                <a:lnTo>
                  <a:pt x="3592" y="3245"/>
                </a:lnTo>
                <a:cubicBezTo>
                  <a:pt x="3907" y="2930"/>
                  <a:pt x="4285" y="2363"/>
                  <a:pt x="4285" y="1765"/>
                </a:cubicBezTo>
                <a:cubicBezTo>
                  <a:pt x="4285" y="788"/>
                  <a:pt x="3245" y="0"/>
                  <a:pt x="3245" y="0"/>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9" name="Google Shape;9969;p88"/>
          <p:cNvSpPr txBox="1"/>
          <p:nvPr/>
        </p:nvSpPr>
        <p:spPr>
          <a:xfrm>
            <a:off x="1048350" y="721025"/>
            <a:ext cx="7047300" cy="4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tx1">
                    <a:lumMod val="50000"/>
                  </a:schemeClr>
                </a:solidFill>
              </a:rPr>
              <a:t>Nature Icons</a:t>
            </a:r>
            <a:endParaRPr sz="2400">
              <a:solidFill>
                <a:schemeClr val="tx1">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grpSp>
        <p:nvGrpSpPr>
          <p:cNvPr id="1008" name="Grupo 1007"/>
          <p:cNvGrpSpPr/>
          <p:nvPr/>
        </p:nvGrpSpPr>
        <p:grpSpPr>
          <a:xfrm>
            <a:off x="433707" y="123826"/>
            <a:ext cx="8256767" cy="536574"/>
            <a:chOff x="250826" y="123826"/>
            <a:chExt cx="8256767" cy="536574"/>
          </a:xfrm>
          <a:solidFill>
            <a:schemeClr val="accent1">
              <a:lumMod val="75000"/>
            </a:schemeClr>
          </a:solidFill>
        </p:grpSpPr>
        <p:sp>
          <p:nvSpPr>
            <p:cNvPr id="1009" name="Freeform 5"/>
            <p:cNvSpPr>
              <a:spLocks/>
            </p:cNvSpPr>
            <p:nvPr userDrawn="1"/>
          </p:nvSpPr>
          <p:spPr bwMode="auto">
            <a:xfrm>
              <a:off x="2208214" y="320841"/>
              <a:ext cx="1288022" cy="336203"/>
            </a:xfrm>
            <a:custGeom>
              <a:avLst/>
              <a:gdLst>
                <a:gd name="T0" fmla="*/ 826 w 914"/>
                <a:gd name="T1" fmla="*/ 1 h 181"/>
                <a:gd name="T2" fmla="*/ 826 w 914"/>
                <a:gd name="T3" fmla="*/ 0 h 181"/>
                <a:gd name="T4" fmla="*/ 2 w 914"/>
                <a:gd name="T5" fmla="*/ 0 h 181"/>
                <a:gd name="T6" fmla="*/ 2 w 914"/>
                <a:gd name="T7" fmla="*/ 1 h 181"/>
                <a:gd name="T8" fmla="*/ 0 w 914"/>
                <a:gd name="T9" fmla="*/ 18 h 181"/>
                <a:gd name="T10" fmla="*/ 0 w 914"/>
                <a:gd name="T11" fmla="*/ 181 h 181"/>
                <a:gd name="T12" fmla="*/ 37 w 914"/>
                <a:gd name="T13" fmla="*/ 181 h 181"/>
                <a:gd name="T14" fmla="*/ 206 w 914"/>
                <a:gd name="T15" fmla="*/ 181 h 181"/>
                <a:gd name="T16" fmla="*/ 206 w 914"/>
                <a:gd name="T17" fmla="*/ 181 h 181"/>
                <a:gd name="T18" fmla="*/ 609 w 914"/>
                <a:gd name="T19" fmla="*/ 181 h 181"/>
                <a:gd name="T20" fmla="*/ 692 w 914"/>
                <a:gd name="T21" fmla="*/ 181 h 181"/>
                <a:gd name="T22" fmla="*/ 692 w 914"/>
                <a:gd name="T23" fmla="*/ 181 h 181"/>
                <a:gd name="T24" fmla="*/ 821 w 914"/>
                <a:gd name="T25" fmla="*/ 181 h 181"/>
                <a:gd name="T26" fmla="*/ 821 w 914"/>
                <a:gd name="T27" fmla="*/ 181 h 181"/>
                <a:gd name="T28" fmla="*/ 826 w 914"/>
                <a:gd name="T29" fmla="*/ 181 h 181"/>
                <a:gd name="T30" fmla="*/ 914 w 914"/>
                <a:gd name="T31" fmla="*/ 91 h 181"/>
                <a:gd name="T32" fmla="*/ 826 w 914"/>
                <a:gd name="T33" fmla="*/ 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4" h="181">
                  <a:moveTo>
                    <a:pt x="826" y="1"/>
                  </a:moveTo>
                  <a:cubicBezTo>
                    <a:pt x="826" y="0"/>
                    <a:pt x="826" y="0"/>
                    <a:pt x="826" y="0"/>
                  </a:cubicBezTo>
                  <a:cubicBezTo>
                    <a:pt x="2" y="0"/>
                    <a:pt x="2" y="0"/>
                    <a:pt x="2" y="0"/>
                  </a:cubicBezTo>
                  <a:cubicBezTo>
                    <a:pt x="2" y="0"/>
                    <a:pt x="2" y="1"/>
                    <a:pt x="2" y="1"/>
                  </a:cubicBezTo>
                  <a:cubicBezTo>
                    <a:pt x="2" y="7"/>
                    <a:pt x="1" y="13"/>
                    <a:pt x="0" y="18"/>
                  </a:cubicBezTo>
                  <a:cubicBezTo>
                    <a:pt x="0" y="181"/>
                    <a:pt x="0" y="181"/>
                    <a:pt x="0" y="181"/>
                  </a:cubicBezTo>
                  <a:cubicBezTo>
                    <a:pt x="13" y="181"/>
                    <a:pt x="25" y="181"/>
                    <a:pt x="37" y="181"/>
                  </a:cubicBezTo>
                  <a:cubicBezTo>
                    <a:pt x="93" y="181"/>
                    <a:pt x="150" y="181"/>
                    <a:pt x="206" y="181"/>
                  </a:cubicBezTo>
                  <a:cubicBezTo>
                    <a:pt x="206" y="181"/>
                    <a:pt x="206" y="181"/>
                    <a:pt x="206" y="181"/>
                  </a:cubicBezTo>
                  <a:cubicBezTo>
                    <a:pt x="609" y="181"/>
                    <a:pt x="609" y="181"/>
                    <a:pt x="609" y="181"/>
                  </a:cubicBezTo>
                  <a:cubicBezTo>
                    <a:pt x="637" y="181"/>
                    <a:pt x="664" y="181"/>
                    <a:pt x="692" y="181"/>
                  </a:cubicBezTo>
                  <a:cubicBezTo>
                    <a:pt x="692" y="181"/>
                    <a:pt x="692" y="181"/>
                    <a:pt x="692" y="181"/>
                  </a:cubicBezTo>
                  <a:cubicBezTo>
                    <a:pt x="821" y="181"/>
                    <a:pt x="821" y="181"/>
                    <a:pt x="821" y="181"/>
                  </a:cubicBezTo>
                  <a:cubicBezTo>
                    <a:pt x="821" y="181"/>
                    <a:pt x="821" y="181"/>
                    <a:pt x="821" y="181"/>
                  </a:cubicBezTo>
                  <a:cubicBezTo>
                    <a:pt x="826" y="181"/>
                    <a:pt x="826" y="181"/>
                    <a:pt x="826" y="181"/>
                  </a:cubicBezTo>
                  <a:cubicBezTo>
                    <a:pt x="875" y="181"/>
                    <a:pt x="914" y="141"/>
                    <a:pt x="914" y="91"/>
                  </a:cubicBezTo>
                  <a:cubicBezTo>
                    <a:pt x="914" y="41"/>
                    <a:pt x="875" y="1"/>
                    <a:pt x="82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010" name="Freeform 9"/>
            <p:cNvSpPr>
              <a:spLocks/>
            </p:cNvSpPr>
            <p:nvPr userDrawn="1"/>
          </p:nvSpPr>
          <p:spPr bwMode="auto">
            <a:xfrm>
              <a:off x="250826" y="307975"/>
              <a:ext cx="2251075" cy="352425"/>
            </a:xfrm>
            <a:custGeom>
              <a:avLst/>
              <a:gdLst>
                <a:gd name="T0" fmla="*/ 1117 w 1205"/>
                <a:gd name="T1" fmla="*/ 6 h 187"/>
                <a:gd name="T2" fmla="*/ 1117 w 1205"/>
                <a:gd name="T3" fmla="*/ 5 h 187"/>
                <a:gd name="T4" fmla="*/ 293 w 1205"/>
                <a:gd name="T5" fmla="*/ 5 h 187"/>
                <a:gd name="T6" fmla="*/ 293 w 1205"/>
                <a:gd name="T7" fmla="*/ 6 h 187"/>
                <a:gd name="T8" fmla="*/ 170 w 1205"/>
                <a:gd name="T9" fmla="*/ 128 h 187"/>
                <a:gd name="T10" fmla="*/ 47 w 1205"/>
                <a:gd name="T11" fmla="*/ 6 h 187"/>
                <a:gd name="T12" fmla="*/ 47 w 1205"/>
                <a:gd name="T13" fmla="*/ 5 h 187"/>
                <a:gd name="T14" fmla="*/ 17 w 1205"/>
                <a:gd name="T15" fmla="*/ 3 h 187"/>
                <a:gd name="T16" fmla="*/ 8 w 1205"/>
                <a:gd name="T17" fmla="*/ 27 h 187"/>
                <a:gd name="T18" fmla="*/ 24 w 1205"/>
                <a:gd name="T19" fmla="*/ 92 h 187"/>
                <a:gd name="T20" fmla="*/ 88 w 1205"/>
                <a:gd name="T21" fmla="*/ 176 h 187"/>
                <a:gd name="T22" fmla="*/ 115 w 1205"/>
                <a:gd name="T23" fmla="*/ 186 h 187"/>
                <a:gd name="T24" fmla="*/ 154 w 1205"/>
                <a:gd name="T25" fmla="*/ 185 h 187"/>
                <a:gd name="T26" fmla="*/ 154 w 1205"/>
                <a:gd name="T27" fmla="*/ 186 h 187"/>
                <a:gd name="T28" fmla="*/ 328 w 1205"/>
                <a:gd name="T29" fmla="*/ 186 h 187"/>
                <a:gd name="T30" fmla="*/ 497 w 1205"/>
                <a:gd name="T31" fmla="*/ 186 h 187"/>
                <a:gd name="T32" fmla="*/ 497 w 1205"/>
                <a:gd name="T33" fmla="*/ 186 h 187"/>
                <a:gd name="T34" fmla="*/ 900 w 1205"/>
                <a:gd name="T35" fmla="*/ 186 h 187"/>
                <a:gd name="T36" fmla="*/ 983 w 1205"/>
                <a:gd name="T37" fmla="*/ 186 h 187"/>
                <a:gd name="T38" fmla="*/ 983 w 1205"/>
                <a:gd name="T39" fmla="*/ 186 h 187"/>
                <a:gd name="T40" fmla="*/ 1112 w 1205"/>
                <a:gd name="T41" fmla="*/ 186 h 187"/>
                <a:gd name="T42" fmla="*/ 1112 w 1205"/>
                <a:gd name="T43" fmla="*/ 186 h 187"/>
                <a:gd name="T44" fmla="*/ 1117 w 1205"/>
                <a:gd name="T45" fmla="*/ 186 h 187"/>
                <a:gd name="T46" fmla="*/ 1205 w 1205"/>
                <a:gd name="T47" fmla="*/ 96 h 187"/>
                <a:gd name="T48" fmla="*/ 1117 w 1205"/>
                <a:gd name="T49" fmla="*/ 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05" h="187">
                  <a:moveTo>
                    <a:pt x="1117" y="6"/>
                  </a:moveTo>
                  <a:cubicBezTo>
                    <a:pt x="1117" y="5"/>
                    <a:pt x="1117" y="5"/>
                    <a:pt x="1117" y="5"/>
                  </a:cubicBezTo>
                  <a:cubicBezTo>
                    <a:pt x="293" y="5"/>
                    <a:pt x="293" y="5"/>
                    <a:pt x="293" y="5"/>
                  </a:cubicBezTo>
                  <a:cubicBezTo>
                    <a:pt x="293" y="5"/>
                    <a:pt x="293" y="6"/>
                    <a:pt x="293" y="6"/>
                  </a:cubicBezTo>
                  <a:cubicBezTo>
                    <a:pt x="293" y="74"/>
                    <a:pt x="238" y="128"/>
                    <a:pt x="170" y="128"/>
                  </a:cubicBezTo>
                  <a:cubicBezTo>
                    <a:pt x="102" y="128"/>
                    <a:pt x="47" y="74"/>
                    <a:pt x="47" y="6"/>
                  </a:cubicBezTo>
                  <a:cubicBezTo>
                    <a:pt x="47" y="5"/>
                    <a:pt x="47" y="5"/>
                    <a:pt x="47" y="5"/>
                  </a:cubicBezTo>
                  <a:cubicBezTo>
                    <a:pt x="40" y="0"/>
                    <a:pt x="30" y="0"/>
                    <a:pt x="17" y="3"/>
                  </a:cubicBezTo>
                  <a:cubicBezTo>
                    <a:pt x="0" y="6"/>
                    <a:pt x="6" y="18"/>
                    <a:pt x="8" y="27"/>
                  </a:cubicBezTo>
                  <a:cubicBezTo>
                    <a:pt x="13" y="49"/>
                    <a:pt x="18" y="71"/>
                    <a:pt x="24" y="92"/>
                  </a:cubicBezTo>
                  <a:cubicBezTo>
                    <a:pt x="33" y="129"/>
                    <a:pt x="54" y="158"/>
                    <a:pt x="88" y="176"/>
                  </a:cubicBezTo>
                  <a:cubicBezTo>
                    <a:pt x="95" y="184"/>
                    <a:pt x="106" y="183"/>
                    <a:pt x="115" y="186"/>
                  </a:cubicBezTo>
                  <a:cubicBezTo>
                    <a:pt x="128" y="186"/>
                    <a:pt x="141" y="187"/>
                    <a:pt x="154" y="185"/>
                  </a:cubicBezTo>
                  <a:cubicBezTo>
                    <a:pt x="154" y="186"/>
                    <a:pt x="154" y="186"/>
                    <a:pt x="154" y="186"/>
                  </a:cubicBezTo>
                  <a:cubicBezTo>
                    <a:pt x="212" y="186"/>
                    <a:pt x="270" y="186"/>
                    <a:pt x="328" y="186"/>
                  </a:cubicBezTo>
                  <a:cubicBezTo>
                    <a:pt x="384" y="186"/>
                    <a:pt x="441" y="186"/>
                    <a:pt x="497" y="186"/>
                  </a:cubicBezTo>
                  <a:cubicBezTo>
                    <a:pt x="497" y="186"/>
                    <a:pt x="497" y="186"/>
                    <a:pt x="497" y="186"/>
                  </a:cubicBezTo>
                  <a:cubicBezTo>
                    <a:pt x="900" y="186"/>
                    <a:pt x="900" y="186"/>
                    <a:pt x="900" y="186"/>
                  </a:cubicBezTo>
                  <a:cubicBezTo>
                    <a:pt x="928" y="186"/>
                    <a:pt x="955" y="186"/>
                    <a:pt x="983" y="186"/>
                  </a:cubicBezTo>
                  <a:cubicBezTo>
                    <a:pt x="983" y="186"/>
                    <a:pt x="983" y="186"/>
                    <a:pt x="983" y="186"/>
                  </a:cubicBezTo>
                  <a:cubicBezTo>
                    <a:pt x="1112" y="186"/>
                    <a:pt x="1112" y="186"/>
                    <a:pt x="1112" y="186"/>
                  </a:cubicBezTo>
                  <a:cubicBezTo>
                    <a:pt x="1112" y="186"/>
                    <a:pt x="1112" y="186"/>
                    <a:pt x="1112" y="186"/>
                  </a:cubicBezTo>
                  <a:cubicBezTo>
                    <a:pt x="1117" y="186"/>
                    <a:pt x="1117" y="186"/>
                    <a:pt x="1117" y="186"/>
                  </a:cubicBezTo>
                  <a:cubicBezTo>
                    <a:pt x="1166" y="186"/>
                    <a:pt x="1205" y="146"/>
                    <a:pt x="1205" y="96"/>
                  </a:cubicBezTo>
                  <a:cubicBezTo>
                    <a:pt x="1205" y="46"/>
                    <a:pt x="1166" y="6"/>
                    <a:pt x="111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011" name="Oval 10"/>
            <p:cNvSpPr>
              <a:spLocks noChangeArrowheads="1"/>
            </p:cNvSpPr>
            <p:nvPr userDrawn="1"/>
          </p:nvSpPr>
          <p:spPr bwMode="auto">
            <a:xfrm>
              <a:off x="369888" y="123826"/>
              <a:ext cx="396875" cy="40163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012" name="Rectángulo 1011"/>
            <p:cNvSpPr/>
            <p:nvPr userDrawn="1"/>
          </p:nvSpPr>
          <p:spPr>
            <a:xfrm>
              <a:off x="3099547" y="320841"/>
              <a:ext cx="5230906" cy="3362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13" name="Elipse 1012"/>
            <p:cNvSpPr/>
            <p:nvPr userDrawn="1"/>
          </p:nvSpPr>
          <p:spPr>
            <a:xfrm>
              <a:off x="8171416" y="319656"/>
              <a:ext cx="336177" cy="337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386" name="Google Shape;386;p39"/>
          <p:cNvSpPr txBox="1">
            <a:spLocks noGrp="1"/>
          </p:cNvSpPr>
          <p:nvPr>
            <p:ph type="subTitle" idx="1"/>
          </p:nvPr>
        </p:nvSpPr>
        <p:spPr>
          <a:xfrm>
            <a:off x="2361660" y="4495141"/>
            <a:ext cx="4402200" cy="65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This can be the part of the presentation where you introduce yourself, write your email...</a:t>
            </a:r>
            <a:endParaRPr/>
          </a:p>
          <a:p>
            <a:pPr marL="0" lvl="0" indent="0" algn="ctr" rtl="0">
              <a:spcBef>
                <a:spcPts val="0"/>
              </a:spcBef>
              <a:spcAft>
                <a:spcPts val="0"/>
              </a:spcAft>
              <a:buNone/>
            </a:pPr>
            <a:endParaRPr/>
          </a:p>
        </p:txBody>
      </p:sp>
      <p:sp>
        <p:nvSpPr>
          <p:cNvPr id="387" name="Google Shape;387;p39"/>
          <p:cNvSpPr txBox="1">
            <a:spLocks noGrp="1"/>
          </p:cNvSpPr>
          <p:nvPr>
            <p:ph type="title"/>
          </p:nvPr>
        </p:nvSpPr>
        <p:spPr>
          <a:xfrm>
            <a:off x="2153160" y="3080140"/>
            <a:ext cx="4819200" cy="156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8000" dirty="0"/>
              <a:t>WHOA!</a:t>
            </a:r>
            <a:endParaRPr sz="8000" dirty="0"/>
          </a:p>
        </p:txBody>
      </p:sp>
      <p:grpSp>
        <p:nvGrpSpPr>
          <p:cNvPr id="388" name="Google Shape;388;p39"/>
          <p:cNvGrpSpPr/>
          <p:nvPr/>
        </p:nvGrpSpPr>
        <p:grpSpPr>
          <a:xfrm>
            <a:off x="34689" y="-8"/>
            <a:ext cx="1933426" cy="5289370"/>
            <a:chOff x="2510950" y="1673550"/>
            <a:chExt cx="295175" cy="807525"/>
          </a:xfrm>
          <a:solidFill>
            <a:schemeClr val="bg1">
              <a:lumMod val="25000"/>
            </a:schemeClr>
          </a:solidFill>
        </p:grpSpPr>
        <p:sp>
          <p:nvSpPr>
            <p:cNvPr id="389" name="Google Shape;389;p39"/>
            <p:cNvSpPr/>
            <p:nvPr/>
          </p:nvSpPr>
          <p:spPr>
            <a:xfrm>
              <a:off x="2658975" y="1809925"/>
              <a:ext cx="23325" cy="58300"/>
            </a:xfrm>
            <a:custGeom>
              <a:avLst/>
              <a:gdLst/>
              <a:ahLst/>
              <a:cxnLst/>
              <a:rect l="l" t="t" r="r" b="b"/>
              <a:pathLst>
                <a:path w="933" h="2332" extrusionOk="0">
                  <a:moveTo>
                    <a:pt x="751" y="1"/>
                  </a:moveTo>
                  <a:lnTo>
                    <a:pt x="0" y="91"/>
                  </a:lnTo>
                  <a:lnTo>
                    <a:pt x="55" y="654"/>
                  </a:lnTo>
                  <a:cubicBezTo>
                    <a:pt x="73" y="842"/>
                    <a:pt x="91" y="1024"/>
                    <a:pt x="97" y="1211"/>
                  </a:cubicBezTo>
                  <a:lnTo>
                    <a:pt x="121" y="1774"/>
                  </a:lnTo>
                  <a:cubicBezTo>
                    <a:pt x="127" y="1865"/>
                    <a:pt x="127" y="1962"/>
                    <a:pt x="127" y="2053"/>
                  </a:cubicBezTo>
                  <a:lnTo>
                    <a:pt x="127" y="2331"/>
                  </a:lnTo>
                  <a:lnTo>
                    <a:pt x="933" y="2313"/>
                  </a:lnTo>
                  <a:lnTo>
                    <a:pt x="921" y="2023"/>
                  </a:lnTo>
                  <a:cubicBezTo>
                    <a:pt x="914" y="1932"/>
                    <a:pt x="914" y="1835"/>
                    <a:pt x="908" y="1738"/>
                  </a:cubicBezTo>
                  <a:lnTo>
                    <a:pt x="872" y="1151"/>
                  </a:lnTo>
                  <a:cubicBezTo>
                    <a:pt x="860" y="963"/>
                    <a:pt x="842" y="769"/>
                    <a:pt x="818" y="576"/>
                  </a:cubicBezTo>
                  <a:lnTo>
                    <a:pt x="7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9"/>
            <p:cNvSpPr/>
            <p:nvPr/>
          </p:nvSpPr>
          <p:spPr>
            <a:xfrm>
              <a:off x="2661850" y="1810925"/>
              <a:ext cx="16375" cy="2650"/>
            </a:xfrm>
            <a:custGeom>
              <a:avLst/>
              <a:gdLst/>
              <a:ahLst/>
              <a:cxnLst/>
              <a:rect l="l" t="t" r="r" b="b"/>
              <a:pathLst>
                <a:path w="655" h="106" extrusionOk="0">
                  <a:moveTo>
                    <a:pt x="460" y="1"/>
                  </a:moveTo>
                  <a:cubicBezTo>
                    <a:pt x="307" y="1"/>
                    <a:pt x="152" y="38"/>
                    <a:pt x="6" y="94"/>
                  </a:cubicBezTo>
                  <a:cubicBezTo>
                    <a:pt x="0" y="94"/>
                    <a:pt x="0" y="106"/>
                    <a:pt x="6" y="106"/>
                  </a:cubicBezTo>
                  <a:cubicBezTo>
                    <a:pt x="218" y="94"/>
                    <a:pt x="442" y="106"/>
                    <a:pt x="648" y="51"/>
                  </a:cubicBezTo>
                  <a:cubicBezTo>
                    <a:pt x="654" y="51"/>
                    <a:pt x="654" y="33"/>
                    <a:pt x="648" y="21"/>
                  </a:cubicBezTo>
                  <a:cubicBezTo>
                    <a:pt x="586" y="7"/>
                    <a:pt x="523" y="1"/>
                    <a:pt x="4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9"/>
            <p:cNvSpPr/>
            <p:nvPr/>
          </p:nvSpPr>
          <p:spPr>
            <a:xfrm>
              <a:off x="2661850" y="1810925"/>
              <a:ext cx="16375" cy="2650"/>
            </a:xfrm>
            <a:custGeom>
              <a:avLst/>
              <a:gdLst/>
              <a:ahLst/>
              <a:cxnLst/>
              <a:rect l="l" t="t" r="r" b="b"/>
              <a:pathLst>
                <a:path w="655" h="106" extrusionOk="0">
                  <a:moveTo>
                    <a:pt x="460" y="1"/>
                  </a:moveTo>
                  <a:cubicBezTo>
                    <a:pt x="307" y="1"/>
                    <a:pt x="152" y="38"/>
                    <a:pt x="6" y="94"/>
                  </a:cubicBezTo>
                  <a:cubicBezTo>
                    <a:pt x="0" y="94"/>
                    <a:pt x="0" y="106"/>
                    <a:pt x="6" y="106"/>
                  </a:cubicBezTo>
                  <a:cubicBezTo>
                    <a:pt x="218" y="94"/>
                    <a:pt x="442" y="106"/>
                    <a:pt x="648" y="51"/>
                  </a:cubicBezTo>
                  <a:cubicBezTo>
                    <a:pt x="654" y="51"/>
                    <a:pt x="654" y="33"/>
                    <a:pt x="648" y="21"/>
                  </a:cubicBezTo>
                  <a:cubicBezTo>
                    <a:pt x="586" y="7"/>
                    <a:pt x="523" y="1"/>
                    <a:pt x="4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9"/>
            <p:cNvSpPr/>
            <p:nvPr/>
          </p:nvSpPr>
          <p:spPr>
            <a:xfrm>
              <a:off x="2677725" y="1811625"/>
              <a:ext cx="3075" cy="28825"/>
            </a:xfrm>
            <a:custGeom>
              <a:avLst/>
              <a:gdLst/>
              <a:ahLst/>
              <a:cxnLst/>
              <a:rect l="l" t="t" r="r" b="b"/>
              <a:pathLst>
                <a:path w="123" h="1153" extrusionOk="0">
                  <a:moveTo>
                    <a:pt x="12" y="1"/>
                  </a:moveTo>
                  <a:cubicBezTo>
                    <a:pt x="6" y="1"/>
                    <a:pt x="1" y="8"/>
                    <a:pt x="1" y="23"/>
                  </a:cubicBezTo>
                  <a:cubicBezTo>
                    <a:pt x="7" y="217"/>
                    <a:pt x="31" y="399"/>
                    <a:pt x="49" y="586"/>
                  </a:cubicBezTo>
                  <a:lnTo>
                    <a:pt x="92" y="865"/>
                  </a:lnTo>
                  <a:cubicBezTo>
                    <a:pt x="98" y="956"/>
                    <a:pt x="104" y="1053"/>
                    <a:pt x="110" y="1143"/>
                  </a:cubicBezTo>
                  <a:cubicBezTo>
                    <a:pt x="110" y="1149"/>
                    <a:pt x="113" y="1153"/>
                    <a:pt x="116" y="1153"/>
                  </a:cubicBezTo>
                  <a:cubicBezTo>
                    <a:pt x="119" y="1153"/>
                    <a:pt x="122" y="1149"/>
                    <a:pt x="122" y="1143"/>
                  </a:cubicBezTo>
                  <a:cubicBezTo>
                    <a:pt x="122" y="1053"/>
                    <a:pt x="110" y="956"/>
                    <a:pt x="104" y="865"/>
                  </a:cubicBezTo>
                  <a:lnTo>
                    <a:pt x="80" y="586"/>
                  </a:lnTo>
                  <a:cubicBezTo>
                    <a:pt x="68" y="399"/>
                    <a:pt x="43" y="217"/>
                    <a:pt x="31" y="23"/>
                  </a:cubicBezTo>
                  <a:cubicBezTo>
                    <a:pt x="25" y="8"/>
                    <a:pt x="18" y="1"/>
                    <a:pt x="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9"/>
            <p:cNvSpPr/>
            <p:nvPr/>
          </p:nvSpPr>
          <p:spPr>
            <a:xfrm>
              <a:off x="2677725" y="1811625"/>
              <a:ext cx="3075" cy="28825"/>
            </a:xfrm>
            <a:custGeom>
              <a:avLst/>
              <a:gdLst/>
              <a:ahLst/>
              <a:cxnLst/>
              <a:rect l="l" t="t" r="r" b="b"/>
              <a:pathLst>
                <a:path w="123" h="1153" extrusionOk="0">
                  <a:moveTo>
                    <a:pt x="12" y="1"/>
                  </a:moveTo>
                  <a:cubicBezTo>
                    <a:pt x="6" y="1"/>
                    <a:pt x="1" y="8"/>
                    <a:pt x="1" y="23"/>
                  </a:cubicBezTo>
                  <a:cubicBezTo>
                    <a:pt x="7" y="217"/>
                    <a:pt x="31" y="399"/>
                    <a:pt x="49" y="586"/>
                  </a:cubicBezTo>
                  <a:lnTo>
                    <a:pt x="92" y="865"/>
                  </a:lnTo>
                  <a:cubicBezTo>
                    <a:pt x="98" y="956"/>
                    <a:pt x="104" y="1053"/>
                    <a:pt x="110" y="1143"/>
                  </a:cubicBezTo>
                  <a:cubicBezTo>
                    <a:pt x="110" y="1149"/>
                    <a:pt x="113" y="1153"/>
                    <a:pt x="116" y="1153"/>
                  </a:cubicBezTo>
                  <a:cubicBezTo>
                    <a:pt x="119" y="1153"/>
                    <a:pt x="122" y="1149"/>
                    <a:pt x="122" y="1143"/>
                  </a:cubicBezTo>
                  <a:cubicBezTo>
                    <a:pt x="122" y="1053"/>
                    <a:pt x="110" y="956"/>
                    <a:pt x="104" y="865"/>
                  </a:cubicBezTo>
                  <a:lnTo>
                    <a:pt x="80" y="586"/>
                  </a:lnTo>
                  <a:cubicBezTo>
                    <a:pt x="68" y="399"/>
                    <a:pt x="43" y="217"/>
                    <a:pt x="31" y="23"/>
                  </a:cubicBezTo>
                  <a:cubicBezTo>
                    <a:pt x="25" y="8"/>
                    <a:pt x="18" y="1"/>
                    <a:pt x="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9"/>
            <p:cNvSpPr/>
            <p:nvPr/>
          </p:nvSpPr>
          <p:spPr>
            <a:xfrm>
              <a:off x="2667900" y="1815675"/>
              <a:ext cx="13050" cy="53300"/>
            </a:xfrm>
            <a:custGeom>
              <a:avLst/>
              <a:gdLst/>
              <a:ahLst/>
              <a:cxnLst/>
              <a:rect l="l" t="t" r="r" b="b"/>
              <a:pathLst>
                <a:path w="522" h="2132" extrusionOk="0">
                  <a:moveTo>
                    <a:pt x="364" y="1"/>
                  </a:moveTo>
                  <a:cubicBezTo>
                    <a:pt x="243" y="7"/>
                    <a:pt x="122" y="13"/>
                    <a:pt x="0" y="13"/>
                  </a:cubicBezTo>
                  <a:lnTo>
                    <a:pt x="13" y="219"/>
                  </a:lnTo>
                  <a:cubicBezTo>
                    <a:pt x="37" y="213"/>
                    <a:pt x="49" y="213"/>
                    <a:pt x="73" y="213"/>
                  </a:cubicBezTo>
                  <a:lnTo>
                    <a:pt x="122" y="213"/>
                  </a:lnTo>
                  <a:cubicBezTo>
                    <a:pt x="134" y="213"/>
                    <a:pt x="152" y="213"/>
                    <a:pt x="164" y="219"/>
                  </a:cubicBezTo>
                  <a:cubicBezTo>
                    <a:pt x="194" y="225"/>
                    <a:pt x="218" y="237"/>
                    <a:pt x="249" y="243"/>
                  </a:cubicBezTo>
                  <a:cubicBezTo>
                    <a:pt x="291" y="255"/>
                    <a:pt x="321" y="285"/>
                    <a:pt x="321" y="285"/>
                  </a:cubicBezTo>
                  <a:cubicBezTo>
                    <a:pt x="321" y="285"/>
                    <a:pt x="315" y="297"/>
                    <a:pt x="303" y="303"/>
                  </a:cubicBezTo>
                  <a:cubicBezTo>
                    <a:pt x="285" y="309"/>
                    <a:pt x="273" y="315"/>
                    <a:pt x="249" y="334"/>
                  </a:cubicBezTo>
                  <a:cubicBezTo>
                    <a:pt x="200" y="346"/>
                    <a:pt x="140" y="364"/>
                    <a:pt x="91" y="370"/>
                  </a:cubicBezTo>
                  <a:lnTo>
                    <a:pt x="31" y="370"/>
                  </a:lnTo>
                  <a:lnTo>
                    <a:pt x="37" y="497"/>
                  </a:lnTo>
                  <a:cubicBezTo>
                    <a:pt x="43" y="491"/>
                    <a:pt x="61" y="491"/>
                    <a:pt x="67" y="491"/>
                  </a:cubicBezTo>
                  <a:cubicBezTo>
                    <a:pt x="91" y="491"/>
                    <a:pt x="122" y="497"/>
                    <a:pt x="140" y="515"/>
                  </a:cubicBezTo>
                  <a:cubicBezTo>
                    <a:pt x="152" y="521"/>
                    <a:pt x="164" y="527"/>
                    <a:pt x="170" y="539"/>
                  </a:cubicBezTo>
                  <a:lnTo>
                    <a:pt x="182" y="546"/>
                  </a:lnTo>
                  <a:lnTo>
                    <a:pt x="182" y="552"/>
                  </a:lnTo>
                  <a:cubicBezTo>
                    <a:pt x="182" y="552"/>
                    <a:pt x="182" y="558"/>
                    <a:pt x="170" y="570"/>
                  </a:cubicBezTo>
                  <a:cubicBezTo>
                    <a:pt x="164" y="576"/>
                    <a:pt x="164" y="588"/>
                    <a:pt x="152" y="600"/>
                  </a:cubicBezTo>
                  <a:cubicBezTo>
                    <a:pt x="134" y="618"/>
                    <a:pt x="109" y="636"/>
                    <a:pt x="79" y="636"/>
                  </a:cubicBezTo>
                  <a:lnTo>
                    <a:pt x="43" y="636"/>
                  </a:lnTo>
                  <a:cubicBezTo>
                    <a:pt x="61" y="751"/>
                    <a:pt x="61" y="854"/>
                    <a:pt x="67" y="969"/>
                  </a:cubicBezTo>
                  <a:lnTo>
                    <a:pt x="79" y="1302"/>
                  </a:lnTo>
                  <a:lnTo>
                    <a:pt x="128" y="1302"/>
                  </a:lnTo>
                  <a:cubicBezTo>
                    <a:pt x="188" y="1302"/>
                    <a:pt x="255" y="1314"/>
                    <a:pt x="303" y="1339"/>
                  </a:cubicBezTo>
                  <a:cubicBezTo>
                    <a:pt x="321" y="1345"/>
                    <a:pt x="346" y="1363"/>
                    <a:pt x="364" y="1369"/>
                  </a:cubicBezTo>
                  <a:cubicBezTo>
                    <a:pt x="376" y="1375"/>
                    <a:pt x="382" y="1387"/>
                    <a:pt x="382" y="1387"/>
                  </a:cubicBezTo>
                  <a:cubicBezTo>
                    <a:pt x="382" y="1387"/>
                    <a:pt x="376" y="1393"/>
                    <a:pt x="364" y="1399"/>
                  </a:cubicBezTo>
                  <a:cubicBezTo>
                    <a:pt x="346" y="1405"/>
                    <a:pt x="327" y="1417"/>
                    <a:pt x="309" y="1423"/>
                  </a:cubicBezTo>
                  <a:cubicBezTo>
                    <a:pt x="267" y="1434"/>
                    <a:pt x="217" y="1449"/>
                    <a:pt x="161" y="1449"/>
                  </a:cubicBezTo>
                  <a:cubicBezTo>
                    <a:pt x="152" y="1449"/>
                    <a:pt x="143" y="1448"/>
                    <a:pt x="134" y="1448"/>
                  </a:cubicBezTo>
                  <a:lnTo>
                    <a:pt x="91" y="1448"/>
                  </a:lnTo>
                  <a:lnTo>
                    <a:pt x="97" y="1647"/>
                  </a:lnTo>
                  <a:cubicBezTo>
                    <a:pt x="109" y="1641"/>
                    <a:pt x="128" y="1641"/>
                    <a:pt x="134" y="1641"/>
                  </a:cubicBezTo>
                  <a:cubicBezTo>
                    <a:pt x="164" y="1641"/>
                    <a:pt x="188" y="1660"/>
                    <a:pt x="212" y="1672"/>
                  </a:cubicBezTo>
                  <a:cubicBezTo>
                    <a:pt x="218" y="1678"/>
                    <a:pt x="224" y="1696"/>
                    <a:pt x="231" y="1702"/>
                  </a:cubicBezTo>
                  <a:lnTo>
                    <a:pt x="237" y="1708"/>
                  </a:lnTo>
                  <a:lnTo>
                    <a:pt x="237" y="1720"/>
                  </a:lnTo>
                  <a:lnTo>
                    <a:pt x="237" y="1726"/>
                  </a:lnTo>
                  <a:lnTo>
                    <a:pt x="231" y="1732"/>
                  </a:lnTo>
                  <a:cubicBezTo>
                    <a:pt x="224" y="1738"/>
                    <a:pt x="218" y="1750"/>
                    <a:pt x="212" y="1762"/>
                  </a:cubicBezTo>
                  <a:cubicBezTo>
                    <a:pt x="188" y="1781"/>
                    <a:pt x="164" y="1793"/>
                    <a:pt x="134" y="1793"/>
                  </a:cubicBezTo>
                  <a:cubicBezTo>
                    <a:pt x="122" y="1793"/>
                    <a:pt x="109" y="1787"/>
                    <a:pt x="97" y="1787"/>
                  </a:cubicBezTo>
                  <a:lnTo>
                    <a:pt x="97" y="2132"/>
                  </a:lnTo>
                  <a:lnTo>
                    <a:pt x="521" y="2089"/>
                  </a:lnTo>
                  <a:lnTo>
                    <a:pt x="497" y="1569"/>
                  </a:lnTo>
                  <a:lnTo>
                    <a:pt x="455" y="1042"/>
                  </a:lnTo>
                  <a:cubicBezTo>
                    <a:pt x="436" y="872"/>
                    <a:pt x="430" y="697"/>
                    <a:pt x="406" y="521"/>
                  </a:cubicBezTo>
                  <a:lnTo>
                    <a:pt x="36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9"/>
            <p:cNvSpPr/>
            <p:nvPr/>
          </p:nvSpPr>
          <p:spPr>
            <a:xfrm>
              <a:off x="2662150" y="1820975"/>
              <a:ext cx="12275" cy="1825"/>
            </a:xfrm>
            <a:custGeom>
              <a:avLst/>
              <a:gdLst/>
              <a:ahLst/>
              <a:cxnLst/>
              <a:rect l="l" t="t" r="r" b="b"/>
              <a:pathLst>
                <a:path w="491" h="73" extrusionOk="0">
                  <a:moveTo>
                    <a:pt x="160" y="0"/>
                  </a:moveTo>
                  <a:cubicBezTo>
                    <a:pt x="106" y="0"/>
                    <a:pt x="50" y="12"/>
                    <a:pt x="0" y="61"/>
                  </a:cubicBezTo>
                  <a:cubicBezTo>
                    <a:pt x="24" y="70"/>
                    <a:pt x="49" y="73"/>
                    <a:pt x="73" y="73"/>
                  </a:cubicBezTo>
                  <a:cubicBezTo>
                    <a:pt x="136" y="73"/>
                    <a:pt x="200" y="52"/>
                    <a:pt x="261" y="43"/>
                  </a:cubicBezTo>
                  <a:cubicBezTo>
                    <a:pt x="287" y="41"/>
                    <a:pt x="316" y="39"/>
                    <a:pt x="344" y="39"/>
                  </a:cubicBezTo>
                  <a:cubicBezTo>
                    <a:pt x="394" y="39"/>
                    <a:pt x="445" y="43"/>
                    <a:pt x="491" y="55"/>
                  </a:cubicBezTo>
                  <a:lnTo>
                    <a:pt x="491" y="43"/>
                  </a:lnTo>
                  <a:cubicBezTo>
                    <a:pt x="412" y="13"/>
                    <a:pt x="333" y="7"/>
                    <a:pt x="249" y="7"/>
                  </a:cubicBezTo>
                  <a:cubicBezTo>
                    <a:pt x="222" y="4"/>
                    <a:pt x="191" y="0"/>
                    <a:pt x="1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9"/>
            <p:cNvSpPr/>
            <p:nvPr/>
          </p:nvSpPr>
          <p:spPr>
            <a:xfrm>
              <a:off x="2662150" y="1820975"/>
              <a:ext cx="12275" cy="1825"/>
            </a:xfrm>
            <a:custGeom>
              <a:avLst/>
              <a:gdLst/>
              <a:ahLst/>
              <a:cxnLst/>
              <a:rect l="l" t="t" r="r" b="b"/>
              <a:pathLst>
                <a:path w="491" h="73" extrusionOk="0">
                  <a:moveTo>
                    <a:pt x="160" y="0"/>
                  </a:moveTo>
                  <a:cubicBezTo>
                    <a:pt x="106" y="0"/>
                    <a:pt x="50" y="12"/>
                    <a:pt x="0" y="61"/>
                  </a:cubicBezTo>
                  <a:cubicBezTo>
                    <a:pt x="24" y="70"/>
                    <a:pt x="49" y="73"/>
                    <a:pt x="73" y="73"/>
                  </a:cubicBezTo>
                  <a:cubicBezTo>
                    <a:pt x="136" y="73"/>
                    <a:pt x="200" y="52"/>
                    <a:pt x="261" y="43"/>
                  </a:cubicBezTo>
                  <a:cubicBezTo>
                    <a:pt x="287" y="41"/>
                    <a:pt x="316" y="39"/>
                    <a:pt x="344" y="39"/>
                  </a:cubicBezTo>
                  <a:cubicBezTo>
                    <a:pt x="394" y="39"/>
                    <a:pt x="445" y="43"/>
                    <a:pt x="491" y="55"/>
                  </a:cubicBezTo>
                  <a:lnTo>
                    <a:pt x="491" y="43"/>
                  </a:lnTo>
                  <a:cubicBezTo>
                    <a:pt x="412" y="13"/>
                    <a:pt x="333" y="7"/>
                    <a:pt x="249" y="7"/>
                  </a:cubicBezTo>
                  <a:cubicBezTo>
                    <a:pt x="222" y="4"/>
                    <a:pt x="191" y="0"/>
                    <a:pt x="1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9"/>
            <p:cNvSpPr/>
            <p:nvPr/>
          </p:nvSpPr>
          <p:spPr>
            <a:xfrm>
              <a:off x="2665025" y="1847200"/>
              <a:ext cx="11675" cy="2100"/>
            </a:xfrm>
            <a:custGeom>
              <a:avLst/>
              <a:gdLst/>
              <a:ahLst/>
              <a:cxnLst/>
              <a:rect l="l" t="t" r="r" b="b"/>
              <a:pathLst>
                <a:path w="467" h="84" extrusionOk="0">
                  <a:moveTo>
                    <a:pt x="110" y="0"/>
                  </a:moveTo>
                  <a:cubicBezTo>
                    <a:pt x="72" y="0"/>
                    <a:pt x="34" y="8"/>
                    <a:pt x="0" y="35"/>
                  </a:cubicBezTo>
                  <a:cubicBezTo>
                    <a:pt x="26" y="51"/>
                    <a:pt x="53" y="55"/>
                    <a:pt x="81" y="55"/>
                  </a:cubicBezTo>
                  <a:cubicBezTo>
                    <a:pt x="118" y="55"/>
                    <a:pt x="156" y="47"/>
                    <a:pt x="194" y="47"/>
                  </a:cubicBezTo>
                  <a:cubicBezTo>
                    <a:pt x="285" y="47"/>
                    <a:pt x="370" y="72"/>
                    <a:pt x="461" y="84"/>
                  </a:cubicBezTo>
                  <a:cubicBezTo>
                    <a:pt x="467" y="84"/>
                    <a:pt x="467" y="78"/>
                    <a:pt x="461" y="72"/>
                  </a:cubicBezTo>
                  <a:cubicBezTo>
                    <a:pt x="388" y="35"/>
                    <a:pt x="303" y="17"/>
                    <a:pt x="224" y="11"/>
                  </a:cubicBezTo>
                  <a:cubicBezTo>
                    <a:pt x="188" y="8"/>
                    <a:pt x="149" y="0"/>
                    <a:pt x="1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9"/>
            <p:cNvSpPr/>
            <p:nvPr/>
          </p:nvSpPr>
          <p:spPr>
            <a:xfrm>
              <a:off x="2665025" y="1847200"/>
              <a:ext cx="11675" cy="2100"/>
            </a:xfrm>
            <a:custGeom>
              <a:avLst/>
              <a:gdLst/>
              <a:ahLst/>
              <a:cxnLst/>
              <a:rect l="l" t="t" r="r" b="b"/>
              <a:pathLst>
                <a:path w="467" h="84" extrusionOk="0">
                  <a:moveTo>
                    <a:pt x="110" y="0"/>
                  </a:moveTo>
                  <a:cubicBezTo>
                    <a:pt x="72" y="0"/>
                    <a:pt x="34" y="8"/>
                    <a:pt x="0" y="35"/>
                  </a:cubicBezTo>
                  <a:cubicBezTo>
                    <a:pt x="26" y="51"/>
                    <a:pt x="53" y="55"/>
                    <a:pt x="81" y="55"/>
                  </a:cubicBezTo>
                  <a:cubicBezTo>
                    <a:pt x="118" y="55"/>
                    <a:pt x="156" y="47"/>
                    <a:pt x="194" y="47"/>
                  </a:cubicBezTo>
                  <a:cubicBezTo>
                    <a:pt x="285" y="47"/>
                    <a:pt x="370" y="72"/>
                    <a:pt x="461" y="84"/>
                  </a:cubicBezTo>
                  <a:cubicBezTo>
                    <a:pt x="467" y="84"/>
                    <a:pt x="467" y="78"/>
                    <a:pt x="461" y="72"/>
                  </a:cubicBezTo>
                  <a:cubicBezTo>
                    <a:pt x="388" y="35"/>
                    <a:pt x="303" y="17"/>
                    <a:pt x="224" y="11"/>
                  </a:cubicBezTo>
                  <a:cubicBezTo>
                    <a:pt x="188" y="8"/>
                    <a:pt x="149" y="0"/>
                    <a:pt x="1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9"/>
            <p:cNvSpPr/>
            <p:nvPr/>
          </p:nvSpPr>
          <p:spPr>
            <a:xfrm>
              <a:off x="2666075" y="1827450"/>
              <a:ext cx="3825" cy="1175"/>
            </a:xfrm>
            <a:custGeom>
              <a:avLst/>
              <a:gdLst/>
              <a:ahLst/>
              <a:cxnLst/>
              <a:rect l="l" t="t" r="r" b="b"/>
              <a:pathLst>
                <a:path w="153" h="47" extrusionOk="0">
                  <a:moveTo>
                    <a:pt x="95" y="0"/>
                  </a:moveTo>
                  <a:cubicBezTo>
                    <a:pt x="68" y="0"/>
                    <a:pt x="41" y="8"/>
                    <a:pt x="19" y="26"/>
                  </a:cubicBezTo>
                  <a:cubicBezTo>
                    <a:pt x="1" y="38"/>
                    <a:pt x="1" y="38"/>
                    <a:pt x="13" y="38"/>
                  </a:cubicBezTo>
                  <a:cubicBezTo>
                    <a:pt x="27" y="44"/>
                    <a:pt x="42" y="47"/>
                    <a:pt x="57" y="47"/>
                  </a:cubicBezTo>
                  <a:cubicBezTo>
                    <a:pt x="87" y="47"/>
                    <a:pt x="118" y="36"/>
                    <a:pt x="146" y="20"/>
                  </a:cubicBezTo>
                  <a:cubicBezTo>
                    <a:pt x="152" y="20"/>
                    <a:pt x="146" y="8"/>
                    <a:pt x="146" y="8"/>
                  </a:cubicBezTo>
                  <a:cubicBezTo>
                    <a:pt x="130" y="3"/>
                    <a:pt x="112" y="0"/>
                    <a:pt x="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9"/>
            <p:cNvSpPr/>
            <p:nvPr/>
          </p:nvSpPr>
          <p:spPr>
            <a:xfrm>
              <a:off x="2666075" y="1827450"/>
              <a:ext cx="3825" cy="1175"/>
            </a:xfrm>
            <a:custGeom>
              <a:avLst/>
              <a:gdLst/>
              <a:ahLst/>
              <a:cxnLst/>
              <a:rect l="l" t="t" r="r" b="b"/>
              <a:pathLst>
                <a:path w="153" h="47" extrusionOk="0">
                  <a:moveTo>
                    <a:pt x="95" y="0"/>
                  </a:moveTo>
                  <a:cubicBezTo>
                    <a:pt x="68" y="0"/>
                    <a:pt x="41" y="8"/>
                    <a:pt x="19" y="26"/>
                  </a:cubicBezTo>
                  <a:cubicBezTo>
                    <a:pt x="1" y="38"/>
                    <a:pt x="1" y="38"/>
                    <a:pt x="13" y="38"/>
                  </a:cubicBezTo>
                  <a:cubicBezTo>
                    <a:pt x="27" y="44"/>
                    <a:pt x="42" y="47"/>
                    <a:pt x="57" y="47"/>
                  </a:cubicBezTo>
                  <a:cubicBezTo>
                    <a:pt x="87" y="47"/>
                    <a:pt x="118" y="36"/>
                    <a:pt x="146" y="20"/>
                  </a:cubicBezTo>
                  <a:cubicBezTo>
                    <a:pt x="152" y="20"/>
                    <a:pt x="146" y="8"/>
                    <a:pt x="146" y="8"/>
                  </a:cubicBezTo>
                  <a:cubicBezTo>
                    <a:pt x="130" y="3"/>
                    <a:pt x="112" y="0"/>
                    <a:pt x="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9"/>
            <p:cNvSpPr/>
            <p:nvPr/>
          </p:nvSpPr>
          <p:spPr>
            <a:xfrm>
              <a:off x="2668500" y="1856100"/>
              <a:ext cx="4575" cy="1425"/>
            </a:xfrm>
            <a:custGeom>
              <a:avLst/>
              <a:gdLst/>
              <a:ahLst/>
              <a:cxnLst/>
              <a:rect l="l" t="t" r="r" b="b"/>
              <a:pathLst>
                <a:path w="183" h="57" extrusionOk="0">
                  <a:moveTo>
                    <a:pt x="86" y="0"/>
                  </a:moveTo>
                  <a:cubicBezTo>
                    <a:pt x="57" y="0"/>
                    <a:pt x="28" y="9"/>
                    <a:pt x="1" y="30"/>
                  </a:cubicBezTo>
                  <a:cubicBezTo>
                    <a:pt x="34" y="49"/>
                    <a:pt x="70" y="56"/>
                    <a:pt x="106" y="56"/>
                  </a:cubicBezTo>
                  <a:cubicBezTo>
                    <a:pt x="129" y="56"/>
                    <a:pt x="153" y="53"/>
                    <a:pt x="176" y="49"/>
                  </a:cubicBezTo>
                  <a:cubicBezTo>
                    <a:pt x="182" y="49"/>
                    <a:pt x="182" y="30"/>
                    <a:pt x="176" y="24"/>
                  </a:cubicBezTo>
                  <a:cubicBezTo>
                    <a:pt x="146" y="9"/>
                    <a:pt x="116" y="0"/>
                    <a:pt x="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9"/>
            <p:cNvSpPr/>
            <p:nvPr/>
          </p:nvSpPr>
          <p:spPr>
            <a:xfrm>
              <a:off x="2668500" y="1856100"/>
              <a:ext cx="4575" cy="1425"/>
            </a:xfrm>
            <a:custGeom>
              <a:avLst/>
              <a:gdLst/>
              <a:ahLst/>
              <a:cxnLst/>
              <a:rect l="l" t="t" r="r" b="b"/>
              <a:pathLst>
                <a:path w="183" h="57" extrusionOk="0">
                  <a:moveTo>
                    <a:pt x="86" y="0"/>
                  </a:moveTo>
                  <a:cubicBezTo>
                    <a:pt x="57" y="0"/>
                    <a:pt x="28" y="9"/>
                    <a:pt x="1" y="30"/>
                  </a:cubicBezTo>
                  <a:cubicBezTo>
                    <a:pt x="34" y="49"/>
                    <a:pt x="70" y="56"/>
                    <a:pt x="106" y="56"/>
                  </a:cubicBezTo>
                  <a:cubicBezTo>
                    <a:pt x="129" y="56"/>
                    <a:pt x="153" y="53"/>
                    <a:pt x="176" y="49"/>
                  </a:cubicBezTo>
                  <a:cubicBezTo>
                    <a:pt x="182" y="49"/>
                    <a:pt x="182" y="30"/>
                    <a:pt x="176" y="24"/>
                  </a:cubicBezTo>
                  <a:cubicBezTo>
                    <a:pt x="146" y="9"/>
                    <a:pt x="116" y="0"/>
                    <a:pt x="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9"/>
            <p:cNvSpPr/>
            <p:nvPr/>
          </p:nvSpPr>
          <p:spPr>
            <a:xfrm>
              <a:off x="2659275" y="1867900"/>
              <a:ext cx="23325" cy="58150"/>
            </a:xfrm>
            <a:custGeom>
              <a:avLst/>
              <a:gdLst/>
              <a:ahLst/>
              <a:cxnLst/>
              <a:rect l="l" t="t" r="r" b="b"/>
              <a:pathLst>
                <a:path w="933" h="2326" extrusionOk="0">
                  <a:moveTo>
                    <a:pt x="921" y="0"/>
                  </a:moveTo>
                  <a:lnTo>
                    <a:pt x="115" y="12"/>
                  </a:lnTo>
                  <a:lnTo>
                    <a:pt x="115" y="285"/>
                  </a:lnTo>
                  <a:lnTo>
                    <a:pt x="115" y="430"/>
                  </a:lnTo>
                  <a:lnTo>
                    <a:pt x="115" y="569"/>
                  </a:lnTo>
                  <a:lnTo>
                    <a:pt x="91" y="1126"/>
                  </a:lnTo>
                  <a:lnTo>
                    <a:pt x="85" y="1266"/>
                  </a:lnTo>
                  <a:lnTo>
                    <a:pt x="79" y="1405"/>
                  </a:lnTo>
                  <a:lnTo>
                    <a:pt x="55" y="1690"/>
                  </a:lnTo>
                  <a:lnTo>
                    <a:pt x="31" y="1962"/>
                  </a:lnTo>
                  <a:lnTo>
                    <a:pt x="19" y="2101"/>
                  </a:lnTo>
                  <a:lnTo>
                    <a:pt x="0" y="2241"/>
                  </a:lnTo>
                  <a:lnTo>
                    <a:pt x="848" y="2325"/>
                  </a:lnTo>
                  <a:lnTo>
                    <a:pt x="866" y="2180"/>
                  </a:lnTo>
                  <a:lnTo>
                    <a:pt x="872" y="2035"/>
                  </a:lnTo>
                  <a:lnTo>
                    <a:pt x="890" y="1738"/>
                  </a:lnTo>
                  <a:lnTo>
                    <a:pt x="909" y="1453"/>
                  </a:lnTo>
                  <a:lnTo>
                    <a:pt x="921" y="1308"/>
                  </a:lnTo>
                  <a:lnTo>
                    <a:pt x="921" y="1163"/>
                  </a:lnTo>
                  <a:lnTo>
                    <a:pt x="927" y="582"/>
                  </a:lnTo>
                  <a:lnTo>
                    <a:pt x="933" y="436"/>
                  </a:lnTo>
                  <a:lnTo>
                    <a:pt x="927" y="285"/>
                  </a:lnTo>
                  <a:lnTo>
                    <a:pt x="9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9"/>
            <p:cNvSpPr/>
            <p:nvPr/>
          </p:nvSpPr>
          <p:spPr>
            <a:xfrm>
              <a:off x="2665025" y="1868150"/>
              <a:ext cx="17725" cy="2425"/>
            </a:xfrm>
            <a:custGeom>
              <a:avLst/>
              <a:gdLst/>
              <a:ahLst/>
              <a:cxnLst/>
              <a:rect l="l" t="t" r="r" b="b"/>
              <a:pathLst>
                <a:path w="709" h="97" extrusionOk="0">
                  <a:moveTo>
                    <a:pt x="383" y="1"/>
                  </a:moveTo>
                  <a:cubicBezTo>
                    <a:pt x="255" y="1"/>
                    <a:pt x="125" y="21"/>
                    <a:pt x="6" y="51"/>
                  </a:cubicBezTo>
                  <a:cubicBezTo>
                    <a:pt x="0" y="51"/>
                    <a:pt x="0" y="63"/>
                    <a:pt x="6" y="63"/>
                  </a:cubicBezTo>
                  <a:cubicBezTo>
                    <a:pt x="176" y="76"/>
                    <a:pt x="345" y="96"/>
                    <a:pt x="514" y="96"/>
                  </a:cubicBezTo>
                  <a:cubicBezTo>
                    <a:pt x="575" y="96"/>
                    <a:pt x="636" y="94"/>
                    <a:pt x="697" y="87"/>
                  </a:cubicBezTo>
                  <a:cubicBezTo>
                    <a:pt x="703" y="81"/>
                    <a:pt x="709" y="57"/>
                    <a:pt x="697" y="51"/>
                  </a:cubicBezTo>
                  <a:cubicBezTo>
                    <a:pt x="597" y="15"/>
                    <a:pt x="491" y="1"/>
                    <a:pt x="3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9"/>
            <p:cNvSpPr/>
            <p:nvPr/>
          </p:nvSpPr>
          <p:spPr>
            <a:xfrm>
              <a:off x="2665025" y="1868150"/>
              <a:ext cx="17725" cy="2425"/>
            </a:xfrm>
            <a:custGeom>
              <a:avLst/>
              <a:gdLst/>
              <a:ahLst/>
              <a:cxnLst/>
              <a:rect l="l" t="t" r="r" b="b"/>
              <a:pathLst>
                <a:path w="709" h="97" extrusionOk="0">
                  <a:moveTo>
                    <a:pt x="383" y="1"/>
                  </a:moveTo>
                  <a:cubicBezTo>
                    <a:pt x="255" y="1"/>
                    <a:pt x="125" y="21"/>
                    <a:pt x="6" y="51"/>
                  </a:cubicBezTo>
                  <a:cubicBezTo>
                    <a:pt x="0" y="51"/>
                    <a:pt x="0" y="63"/>
                    <a:pt x="6" y="63"/>
                  </a:cubicBezTo>
                  <a:cubicBezTo>
                    <a:pt x="176" y="76"/>
                    <a:pt x="345" y="96"/>
                    <a:pt x="514" y="96"/>
                  </a:cubicBezTo>
                  <a:cubicBezTo>
                    <a:pt x="575" y="96"/>
                    <a:pt x="636" y="94"/>
                    <a:pt x="697" y="87"/>
                  </a:cubicBezTo>
                  <a:cubicBezTo>
                    <a:pt x="703" y="81"/>
                    <a:pt x="709" y="57"/>
                    <a:pt x="697" y="51"/>
                  </a:cubicBezTo>
                  <a:cubicBezTo>
                    <a:pt x="597" y="15"/>
                    <a:pt x="491" y="1"/>
                    <a:pt x="3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9"/>
            <p:cNvSpPr/>
            <p:nvPr/>
          </p:nvSpPr>
          <p:spPr>
            <a:xfrm>
              <a:off x="2681825" y="1869600"/>
              <a:ext cx="925" cy="28700"/>
            </a:xfrm>
            <a:custGeom>
              <a:avLst/>
              <a:gdLst/>
              <a:ahLst/>
              <a:cxnLst/>
              <a:rect l="l" t="t" r="r" b="b"/>
              <a:pathLst>
                <a:path w="37" h="1148" extrusionOk="0">
                  <a:moveTo>
                    <a:pt x="21" y="0"/>
                  </a:moveTo>
                  <a:cubicBezTo>
                    <a:pt x="14" y="0"/>
                    <a:pt x="7" y="8"/>
                    <a:pt x="7" y="23"/>
                  </a:cubicBezTo>
                  <a:cubicBezTo>
                    <a:pt x="0" y="211"/>
                    <a:pt x="7" y="393"/>
                    <a:pt x="0" y="580"/>
                  </a:cubicBezTo>
                  <a:lnTo>
                    <a:pt x="0" y="1143"/>
                  </a:lnTo>
                  <a:cubicBezTo>
                    <a:pt x="0" y="1146"/>
                    <a:pt x="2" y="1148"/>
                    <a:pt x="3" y="1148"/>
                  </a:cubicBezTo>
                  <a:cubicBezTo>
                    <a:pt x="5" y="1148"/>
                    <a:pt x="7" y="1146"/>
                    <a:pt x="7" y="1143"/>
                  </a:cubicBezTo>
                  <a:cubicBezTo>
                    <a:pt x="19" y="956"/>
                    <a:pt x="25" y="774"/>
                    <a:pt x="31" y="580"/>
                  </a:cubicBezTo>
                  <a:cubicBezTo>
                    <a:pt x="37" y="393"/>
                    <a:pt x="37" y="205"/>
                    <a:pt x="31" y="23"/>
                  </a:cubicBezTo>
                  <a:cubicBezTo>
                    <a:pt x="34" y="8"/>
                    <a:pt x="28" y="0"/>
                    <a:pt x="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9"/>
            <p:cNvSpPr/>
            <p:nvPr/>
          </p:nvSpPr>
          <p:spPr>
            <a:xfrm>
              <a:off x="2681825" y="1869600"/>
              <a:ext cx="925" cy="28700"/>
            </a:xfrm>
            <a:custGeom>
              <a:avLst/>
              <a:gdLst/>
              <a:ahLst/>
              <a:cxnLst/>
              <a:rect l="l" t="t" r="r" b="b"/>
              <a:pathLst>
                <a:path w="37" h="1148" extrusionOk="0">
                  <a:moveTo>
                    <a:pt x="21" y="0"/>
                  </a:moveTo>
                  <a:cubicBezTo>
                    <a:pt x="14" y="0"/>
                    <a:pt x="7" y="8"/>
                    <a:pt x="7" y="23"/>
                  </a:cubicBezTo>
                  <a:cubicBezTo>
                    <a:pt x="0" y="211"/>
                    <a:pt x="7" y="393"/>
                    <a:pt x="0" y="580"/>
                  </a:cubicBezTo>
                  <a:lnTo>
                    <a:pt x="0" y="1143"/>
                  </a:lnTo>
                  <a:cubicBezTo>
                    <a:pt x="0" y="1146"/>
                    <a:pt x="2" y="1148"/>
                    <a:pt x="3" y="1148"/>
                  </a:cubicBezTo>
                  <a:cubicBezTo>
                    <a:pt x="5" y="1148"/>
                    <a:pt x="7" y="1146"/>
                    <a:pt x="7" y="1143"/>
                  </a:cubicBezTo>
                  <a:cubicBezTo>
                    <a:pt x="19" y="956"/>
                    <a:pt x="25" y="774"/>
                    <a:pt x="31" y="580"/>
                  </a:cubicBezTo>
                  <a:cubicBezTo>
                    <a:pt x="37" y="393"/>
                    <a:pt x="37" y="205"/>
                    <a:pt x="31" y="23"/>
                  </a:cubicBezTo>
                  <a:cubicBezTo>
                    <a:pt x="34" y="8"/>
                    <a:pt x="28" y="0"/>
                    <a:pt x="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9"/>
            <p:cNvSpPr/>
            <p:nvPr/>
          </p:nvSpPr>
          <p:spPr>
            <a:xfrm>
              <a:off x="2668050" y="1872750"/>
              <a:ext cx="12600" cy="53000"/>
            </a:xfrm>
            <a:custGeom>
              <a:avLst/>
              <a:gdLst/>
              <a:ahLst/>
              <a:cxnLst/>
              <a:rect l="l" t="t" r="r" b="b"/>
              <a:pathLst>
                <a:path w="504" h="2120" extrusionOk="0">
                  <a:moveTo>
                    <a:pt x="122" y="0"/>
                  </a:moveTo>
                  <a:lnTo>
                    <a:pt x="122" y="206"/>
                  </a:lnTo>
                  <a:cubicBezTo>
                    <a:pt x="140" y="206"/>
                    <a:pt x="164" y="200"/>
                    <a:pt x="188" y="200"/>
                  </a:cubicBezTo>
                  <a:cubicBezTo>
                    <a:pt x="206" y="200"/>
                    <a:pt x="218" y="200"/>
                    <a:pt x="231" y="206"/>
                  </a:cubicBezTo>
                  <a:cubicBezTo>
                    <a:pt x="249" y="206"/>
                    <a:pt x="267" y="212"/>
                    <a:pt x="279" y="212"/>
                  </a:cubicBezTo>
                  <a:cubicBezTo>
                    <a:pt x="309" y="224"/>
                    <a:pt x="340" y="230"/>
                    <a:pt x="364" y="242"/>
                  </a:cubicBezTo>
                  <a:cubicBezTo>
                    <a:pt x="406" y="267"/>
                    <a:pt x="436" y="297"/>
                    <a:pt x="436" y="297"/>
                  </a:cubicBezTo>
                  <a:cubicBezTo>
                    <a:pt x="436" y="297"/>
                    <a:pt x="430" y="303"/>
                    <a:pt x="412" y="315"/>
                  </a:cubicBezTo>
                  <a:cubicBezTo>
                    <a:pt x="400" y="321"/>
                    <a:pt x="376" y="327"/>
                    <a:pt x="352" y="333"/>
                  </a:cubicBezTo>
                  <a:cubicBezTo>
                    <a:pt x="320" y="347"/>
                    <a:pt x="274" y="354"/>
                    <a:pt x="228" y="354"/>
                  </a:cubicBezTo>
                  <a:cubicBezTo>
                    <a:pt x="213" y="354"/>
                    <a:pt x="197" y="353"/>
                    <a:pt x="182" y="351"/>
                  </a:cubicBezTo>
                  <a:cubicBezTo>
                    <a:pt x="158" y="351"/>
                    <a:pt x="134" y="351"/>
                    <a:pt x="109" y="345"/>
                  </a:cubicBezTo>
                  <a:lnTo>
                    <a:pt x="103" y="472"/>
                  </a:lnTo>
                  <a:cubicBezTo>
                    <a:pt x="109" y="472"/>
                    <a:pt x="128" y="460"/>
                    <a:pt x="134" y="460"/>
                  </a:cubicBezTo>
                  <a:cubicBezTo>
                    <a:pt x="164" y="460"/>
                    <a:pt x="188" y="472"/>
                    <a:pt x="212" y="491"/>
                  </a:cubicBezTo>
                  <a:lnTo>
                    <a:pt x="231" y="515"/>
                  </a:lnTo>
                  <a:lnTo>
                    <a:pt x="243" y="527"/>
                  </a:lnTo>
                  <a:lnTo>
                    <a:pt x="243" y="533"/>
                  </a:lnTo>
                  <a:lnTo>
                    <a:pt x="231" y="539"/>
                  </a:lnTo>
                  <a:cubicBezTo>
                    <a:pt x="225" y="545"/>
                    <a:pt x="218" y="563"/>
                    <a:pt x="212" y="569"/>
                  </a:cubicBezTo>
                  <a:cubicBezTo>
                    <a:pt x="188" y="593"/>
                    <a:pt x="164" y="600"/>
                    <a:pt x="134" y="600"/>
                  </a:cubicBezTo>
                  <a:cubicBezTo>
                    <a:pt x="122" y="600"/>
                    <a:pt x="116" y="600"/>
                    <a:pt x="97" y="593"/>
                  </a:cubicBezTo>
                  <a:lnTo>
                    <a:pt x="79" y="926"/>
                  </a:lnTo>
                  <a:lnTo>
                    <a:pt x="73" y="1090"/>
                  </a:lnTo>
                  <a:lnTo>
                    <a:pt x="61" y="1259"/>
                  </a:lnTo>
                  <a:cubicBezTo>
                    <a:pt x="73" y="1259"/>
                    <a:pt x="91" y="1259"/>
                    <a:pt x="103" y="1265"/>
                  </a:cubicBezTo>
                  <a:cubicBezTo>
                    <a:pt x="170" y="1272"/>
                    <a:pt x="231" y="1296"/>
                    <a:pt x="285" y="1320"/>
                  </a:cubicBezTo>
                  <a:cubicBezTo>
                    <a:pt x="309" y="1332"/>
                    <a:pt x="333" y="1338"/>
                    <a:pt x="346" y="1356"/>
                  </a:cubicBezTo>
                  <a:cubicBezTo>
                    <a:pt x="364" y="1362"/>
                    <a:pt x="370" y="1368"/>
                    <a:pt x="370" y="1368"/>
                  </a:cubicBezTo>
                  <a:cubicBezTo>
                    <a:pt x="370" y="1368"/>
                    <a:pt x="364" y="1381"/>
                    <a:pt x="346" y="1387"/>
                  </a:cubicBezTo>
                  <a:cubicBezTo>
                    <a:pt x="333" y="1393"/>
                    <a:pt x="309" y="1399"/>
                    <a:pt x="285" y="1411"/>
                  </a:cubicBezTo>
                  <a:cubicBezTo>
                    <a:pt x="253" y="1418"/>
                    <a:pt x="217" y="1421"/>
                    <a:pt x="179" y="1421"/>
                  </a:cubicBezTo>
                  <a:cubicBezTo>
                    <a:pt x="153" y="1421"/>
                    <a:pt x="125" y="1419"/>
                    <a:pt x="97" y="1417"/>
                  </a:cubicBezTo>
                  <a:cubicBezTo>
                    <a:pt x="79" y="1417"/>
                    <a:pt x="67" y="1411"/>
                    <a:pt x="55" y="1411"/>
                  </a:cubicBezTo>
                  <a:lnTo>
                    <a:pt x="37" y="1611"/>
                  </a:lnTo>
                  <a:cubicBezTo>
                    <a:pt x="49" y="1611"/>
                    <a:pt x="58" y="1608"/>
                    <a:pt x="67" y="1608"/>
                  </a:cubicBezTo>
                  <a:cubicBezTo>
                    <a:pt x="71" y="1608"/>
                    <a:pt x="75" y="1609"/>
                    <a:pt x="79" y="1611"/>
                  </a:cubicBezTo>
                  <a:cubicBezTo>
                    <a:pt x="116" y="1611"/>
                    <a:pt x="140" y="1635"/>
                    <a:pt x="158" y="1653"/>
                  </a:cubicBezTo>
                  <a:cubicBezTo>
                    <a:pt x="164" y="1659"/>
                    <a:pt x="170" y="1671"/>
                    <a:pt x="182" y="1683"/>
                  </a:cubicBezTo>
                  <a:cubicBezTo>
                    <a:pt x="182" y="1689"/>
                    <a:pt x="188" y="1689"/>
                    <a:pt x="188" y="1695"/>
                  </a:cubicBezTo>
                  <a:lnTo>
                    <a:pt x="188" y="1701"/>
                  </a:lnTo>
                  <a:lnTo>
                    <a:pt x="182" y="1714"/>
                  </a:lnTo>
                  <a:cubicBezTo>
                    <a:pt x="170" y="1720"/>
                    <a:pt x="164" y="1726"/>
                    <a:pt x="152" y="1732"/>
                  </a:cubicBezTo>
                  <a:cubicBezTo>
                    <a:pt x="128" y="1750"/>
                    <a:pt x="97" y="1756"/>
                    <a:pt x="67" y="1756"/>
                  </a:cubicBezTo>
                  <a:cubicBezTo>
                    <a:pt x="49" y="1756"/>
                    <a:pt x="37" y="1750"/>
                    <a:pt x="31" y="1744"/>
                  </a:cubicBezTo>
                  <a:cubicBezTo>
                    <a:pt x="19" y="1853"/>
                    <a:pt x="13" y="1968"/>
                    <a:pt x="1" y="2083"/>
                  </a:cubicBezTo>
                  <a:lnTo>
                    <a:pt x="436" y="2119"/>
                  </a:lnTo>
                  <a:cubicBezTo>
                    <a:pt x="455" y="1950"/>
                    <a:pt x="455" y="1774"/>
                    <a:pt x="467" y="1598"/>
                  </a:cubicBezTo>
                  <a:lnTo>
                    <a:pt x="491" y="1078"/>
                  </a:lnTo>
                  <a:cubicBezTo>
                    <a:pt x="491" y="902"/>
                    <a:pt x="497" y="727"/>
                    <a:pt x="497" y="557"/>
                  </a:cubicBezTo>
                  <a:lnTo>
                    <a:pt x="503" y="291"/>
                  </a:lnTo>
                  <a:lnTo>
                    <a:pt x="503" y="24"/>
                  </a:lnTo>
                  <a:lnTo>
                    <a:pt x="12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9"/>
            <p:cNvSpPr/>
            <p:nvPr/>
          </p:nvSpPr>
          <p:spPr>
            <a:xfrm>
              <a:off x="2664575" y="1877500"/>
              <a:ext cx="13025" cy="2075"/>
            </a:xfrm>
            <a:custGeom>
              <a:avLst/>
              <a:gdLst/>
              <a:ahLst/>
              <a:cxnLst/>
              <a:rect l="l" t="t" r="r" b="b"/>
              <a:pathLst>
                <a:path w="521" h="83" extrusionOk="0">
                  <a:moveTo>
                    <a:pt x="134" y="1"/>
                  </a:moveTo>
                  <a:cubicBezTo>
                    <a:pt x="88" y="1"/>
                    <a:pt x="43" y="10"/>
                    <a:pt x="0" y="40"/>
                  </a:cubicBezTo>
                  <a:cubicBezTo>
                    <a:pt x="33" y="54"/>
                    <a:pt x="68" y="58"/>
                    <a:pt x="104" y="58"/>
                  </a:cubicBezTo>
                  <a:cubicBezTo>
                    <a:pt x="151" y="58"/>
                    <a:pt x="199" y="51"/>
                    <a:pt x="246" y="51"/>
                  </a:cubicBezTo>
                  <a:cubicBezTo>
                    <a:pt x="255" y="51"/>
                    <a:pt x="264" y="52"/>
                    <a:pt x="273" y="52"/>
                  </a:cubicBezTo>
                  <a:cubicBezTo>
                    <a:pt x="357" y="52"/>
                    <a:pt x="442" y="70"/>
                    <a:pt x="521" y="83"/>
                  </a:cubicBezTo>
                  <a:lnTo>
                    <a:pt x="521" y="77"/>
                  </a:lnTo>
                  <a:cubicBezTo>
                    <a:pt x="442" y="40"/>
                    <a:pt x="357" y="22"/>
                    <a:pt x="273" y="16"/>
                  </a:cubicBezTo>
                  <a:cubicBezTo>
                    <a:pt x="227" y="10"/>
                    <a:pt x="180" y="1"/>
                    <a:pt x="1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9"/>
            <p:cNvSpPr/>
            <p:nvPr/>
          </p:nvSpPr>
          <p:spPr>
            <a:xfrm>
              <a:off x="2664575" y="1877500"/>
              <a:ext cx="13025" cy="2075"/>
            </a:xfrm>
            <a:custGeom>
              <a:avLst/>
              <a:gdLst/>
              <a:ahLst/>
              <a:cxnLst/>
              <a:rect l="l" t="t" r="r" b="b"/>
              <a:pathLst>
                <a:path w="521" h="83" extrusionOk="0">
                  <a:moveTo>
                    <a:pt x="134" y="1"/>
                  </a:moveTo>
                  <a:cubicBezTo>
                    <a:pt x="88" y="1"/>
                    <a:pt x="43" y="10"/>
                    <a:pt x="0" y="40"/>
                  </a:cubicBezTo>
                  <a:cubicBezTo>
                    <a:pt x="33" y="54"/>
                    <a:pt x="68" y="58"/>
                    <a:pt x="104" y="58"/>
                  </a:cubicBezTo>
                  <a:cubicBezTo>
                    <a:pt x="151" y="58"/>
                    <a:pt x="199" y="51"/>
                    <a:pt x="246" y="51"/>
                  </a:cubicBezTo>
                  <a:cubicBezTo>
                    <a:pt x="255" y="51"/>
                    <a:pt x="264" y="52"/>
                    <a:pt x="273" y="52"/>
                  </a:cubicBezTo>
                  <a:cubicBezTo>
                    <a:pt x="357" y="52"/>
                    <a:pt x="442" y="70"/>
                    <a:pt x="521" y="83"/>
                  </a:cubicBezTo>
                  <a:lnTo>
                    <a:pt x="521" y="77"/>
                  </a:lnTo>
                  <a:cubicBezTo>
                    <a:pt x="442" y="40"/>
                    <a:pt x="357" y="22"/>
                    <a:pt x="273" y="16"/>
                  </a:cubicBezTo>
                  <a:cubicBezTo>
                    <a:pt x="227" y="10"/>
                    <a:pt x="180" y="1"/>
                    <a:pt x="1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9"/>
            <p:cNvSpPr/>
            <p:nvPr/>
          </p:nvSpPr>
          <p:spPr>
            <a:xfrm>
              <a:off x="2664425" y="1903550"/>
              <a:ext cx="12125" cy="3125"/>
            </a:xfrm>
            <a:custGeom>
              <a:avLst/>
              <a:gdLst/>
              <a:ahLst/>
              <a:cxnLst/>
              <a:rect l="l" t="t" r="r" b="b"/>
              <a:pathLst>
                <a:path w="485" h="125" extrusionOk="0">
                  <a:moveTo>
                    <a:pt x="102" y="1"/>
                  </a:moveTo>
                  <a:cubicBezTo>
                    <a:pt x="69" y="1"/>
                    <a:pt x="35" y="7"/>
                    <a:pt x="0" y="27"/>
                  </a:cubicBezTo>
                  <a:cubicBezTo>
                    <a:pt x="46" y="55"/>
                    <a:pt x="101" y="58"/>
                    <a:pt x="154" y="58"/>
                  </a:cubicBezTo>
                  <a:cubicBezTo>
                    <a:pt x="172" y="58"/>
                    <a:pt x="189" y="58"/>
                    <a:pt x="206" y="58"/>
                  </a:cubicBezTo>
                  <a:cubicBezTo>
                    <a:pt x="297" y="64"/>
                    <a:pt x="388" y="94"/>
                    <a:pt x="478" y="124"/>
                  </a:cubicBezTo>
                  <a:cubicBezTo>
                    <a:pt x="485" y="124"/>
                    <a:pt x="485" y="118"/>
                    <a:pt x="478" y="112"/>
                  </a:cubicBezTo>
                  <a:cubicBezTo>
                    <a:pt x="400" y="64"/>
                    <a:pt x="321" y="40"/>
                    <a:pt x="236" y="21"/>
                  </a:cubicBezTo>
                  <a:cubicBezTo>
                    <a:pt x="194" y="14"/>
                    <a:pt x="149" y="1"/>
                    <a:pt x="10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9"/>
            <p:cNvSpPr/>
            <p:nvPr/>
          </p:nvSpPr>
          <p:spPr>
            <a:xfrm>
              <a:off x="2664425" y="1903550"/>
              <a:ext cx="12125" cy="3125"/>
            </a:xfrm>
            <a:custGeom>
              <a:avLst/>
              <a:gdLst/>
              <a:ahLst/>
              <a:cxnLst/>
              <a:rect l="l" t="t" r="r" b="b"/>
              <a:pathLst>
                <a:path w="485" h="125" extrusionOk="0">
                  <a:moveTo>
                    <a:pt x="102" y="1"/>
                  </a:moveTo>
                  <a:cubicBezTo>
                    <a:pt x="69" y="1"/>
                    <a:pt x="35" y="7"/>
                    <a:pt x="0" y="27"/>
                  </a:cubicBezTo>
                  <a:cubicBezTo>
                    <a:pt x="46" y="55"/>
                    <a:pt x="101" y="58"/>
                    <a:pt x="154" y="58"/>
                  </a:cubicBezTo>
                  <a:cubicBezTo>
                    <a:pt x="172" y="58"/>
                    <a:pt x="189" y="58"/>
                    <a:pt x="206" y="58"/>
                  </a:cubicBezTo>
                  <a:cubicBezTo>
                    <a:pt x="297" y="64"/>
                    <a:pt x="388" y="94"/>
                    <a:pt x="478" y="124"/>
                  </a:cubicBezTo>
                  <a:cubicBezTo>
                    <a:pt x="485" y="124"/>
                    <a:pt x="485" y="118"/>
                    <a:pt x="478" y="112"/>
                  </a:cubicBezTo>
                  <a:cubicBezTo>
                    <a:pt x="400" y="64"/>
                    <a:pt x="321" y="40"/>
                    <a:pt x="236" y="21"/>
                  </a:cubicBezTo>
                  <a:cubicBezTo>
                    <a:pt x="194" y="14"/>
                    <a:pt x="149" y="1"/>
                    <a:pt x="10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9"/>
            <p:cNvSpPr/>
            <p:nvPr/>
          </p:nvSpPr>
          <p:spPr>
            <a:xfrm>
              <a:off x="2668050" y="1884325"/>
              <a:ext cx="3800" cy="950"/>
            </a:xfrm>
            <a:custGeom>
              <a:avLst/>
              <a:gdLst/>
              <a:ahLst/>
              <a:cxnLst/>
              <a:rect l="l" t="t" r="r" b="b"/>
              <a:pathLst>
                <a:path w="152" h="38" extrusionOk="0">
                  <a:moveTo>
                    <a:pt x="64" y="1"/>
                  </a:moveTo>
                  <a:cubicBezTo>
                    <a:pt x="41" y="1"/>
                    <a:pt x="20" y="4"/>
                    <a:pt x="1" y="15"/>
                  </a:cubicBezTo>
                  <a:lnTo>
                    <a:pt x="1" y="21"/>
                  </a:lnTo>
                  <a:cubicBezTo>
                    <a:pt x="20" y="33"/>
                    <a:pt x="43" y="37"/>
                    <a:pt x="66" y="37"/>
                  </a:cubicBezTo>
                  <a:cubicBezTo>
                    <a:pt x="92" y="37"/>
                    <a:pt x="120" y="31"/>
                    <a:pt x="146" y="21"/>
                  </a:cubicBezTo>
                  <a:cubicBezTo>
                    <a:pt x="152" y="21"/>
                    <a:pt x="152" y="9"/>
                    <a:pt x="146" y="9"/>
                  </a:cubicBezTo>
                  <a:cubicBezTo>
                    <a:pt x="119" y="6"/>
                    <a:pt x="91" y="1"/>
                    <a:pt x="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9"/>
            <p:cNvSpPr/>
            <p:nvPr/>
          </p:nvSpPr>
          <p:spPr>
            <a:xfrm>
              <a:off x="2668050" y="1884325"/>
              <a:ext cx="3800" cy="950"/>
            </a:xfrm>
            <a:custGeom>
              <a:avLst/>
              <a:gdLst/>
              <a:ahLst/>
              <a:cxnLst/>
              <a:rect l="l" t="t" r="r" b="b"/>
              <a:pathLst>
                <a:path w="152" h="38" extrusionOk="0">
                  <a:moveTo>
                    <a:pt x="64" y="1"/>
                  </a:moveTo>
                  <a:cubicBezTo>
                    <a:pt x="41" y="1"/>
                    <a:pt x="20" y="4"/>
                    <a:pt x="1" y="15"/>
                  </a:cubicBezTo>
                  <a:lnTo>
                    <a:pt x="1" y="21"/>
                  </a:lnTo>
                  <a:cubicBezTo>
                    <a:pt x="20" y="33"/>
                    <a:pt x="43" y="37"/>
                    <a:pt x="66" y="37"/>
                  </a:cubicBezTo>
                  <a:cubicBezTo>
                    <a:pt x="92" y="37"/>
                    <a:pt x="120" y="31"/>
                    <a:pt x="146" y="21"/>
                  </a:cubicBezTo>
                  <a:cubicBezTo>
                    <a:pt x="152" y="21"/>
                    <a:pt x="152" y="9"/>
                    <a:pt x="146" y="9"/>
                  </a:cubicBezTo>
                  <a:cubicBezTo>
                    <a:pt x="119" y="6"/>
                    <a:pt x="91" y="1"/>
                    <a:pt x="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9"/>
            <p:cNvSpPr/>
            <p:nvPr/>
          </p:nvSpPr>
          <p:spPr>
            <a:xfrm>
              <a:off x="2667150" y="1912875"/>
              <a:ext cx="4700" cy="1600"/>
            </a:xfrm>
            <a:custGeom>
              <a:avLst/>
              <a:gdLst/>
              <a:ahLst/>
              <a:cxnLst/>
              <a:rect l="l" t="t" r="r" b="b"/>
              <a:pathLst>
                <a:path w="188" h="64" extrusionOk="0">
                  <a:moveTo>
                    <a:pt x="77" y="0"/>
                  </a:moveTo>
                  <a:cubicBezTo>
                    <a:pt x="50" y="0"/>
                    <a:pt x="24" y="8"/>
                    <a:pt x="0" y="24"/>
                  </a:cubicBezTo>
                  <a:cubicBezTo>
                    <a:pt x="38" y="48"/>
                    <a:pt x="88" y="64"/>
                    <a:pt x="139" y="64"/>
                  </a:cubicBezTo>
                  <a:cubicBezTo>
                    <a:pt x="153" y="64"/>
                    <a:pt x="168" y="63"/>
                    <a:pt x="182" y="60"/>
                  </a:cubicBezTo>
                  <a:cubicBezTo>
                    <a:pt x="188" y="60"/>
                    <a:pt x="188" y="48"/>
                    <a:pt x="182" y="42"/>
                  </a:cubicBezTo>
                  <a:cubicBezTo>
                    <a:pt x="151" y="14"/>
                    <a:pt x="114" y="0"/>
                    <a:pt x="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9"/>
            <p:cNvSpPr/>
            <p:nvPr/>
          </p:nvSpPr>
          <p:spPr>
            <a:xfrm>
              <a:off x="2667150" y="1912875"/>
              <a:ext cx="4700" cy="1600"/>
            </a:xfrm>
            <a:custGeom>
              <a:avLst/>
              <a:gdLst/>
              <a:ahLst/>
              <a:cxnLst/>
              <a:rect l="l" t="t" r="r" b="b"/>
              <a:pathLst>
                <a:path w="188" h="64" extrusionOk="0">
                  <a:moveTo>
                    <a:pt x="77" y="0"/>
                  </a:moveTo>
                  <a:cubicBezTo>
                    <a:pt x="50" y="0"/>
                    <a:pt x="24" y="8"/>
                    <a:pt x="0" y="24"/>
                  </a:cubicBezTo>
                  <a:cubicBezTo>
                    <a:pt x="38" y="48"/>
                    <a:pt x="88" y="64"/>
                    <a:pt x="139" y="64"/>
                  </a:cubicBezTo>
                  <a:cubicBezTo>
                    <a:pt x="153" y="64"/>
                    <a:pt x="168" y="63"/>
                    <a:pt x="182" y="60"/>
                  </a:cubicBezTo>
                  <a:cubicBezTo>
                    <a:pt x="188" y="60"/>
                    <a:pt x="188" y="48"/>
                    <a:pt x="182" y="42"/>
                  </a:cubicBezTo>
                  <a:cubicBezTo>
                    <a:pt x="151" y="14"/>
                    <a:pt x="114" y="0"/>
                    <a:pt x="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9"/>
            <p:cNvSpPr/>
            <p:nvPr/>
          </p:nvSpPr>
          <p:spPr>
            <a:xfrm>
              <a:off x="2650500" y="1923750"/>
              <a:ext cx="29975" cy="59500"/>
            </a:xfrm>
            <a:custGeom>
              <a:avLst/>
              <a:gdLst/>
              <a:ahLst/>
              <a:cxnLst/>
              <a:rect l="l" t="t" r="r" b="b"/>
              <a:pathLst>
                <a:path w="1199" h="2380" extrusionOk="0">
                  <a:moveTo>
                    <a:pt x="351" y="0"/>
                  </a:moveTo>
                  <a:lnTo>
                    <a:pt x="285" y="551"/>
                  </a:lnTo>
                  <a:cubicBezTo>
                    <a:pt x="261" y="733"/>
                    <a:pt x="230" y="921"/>
                    <a:pt x="200" y="1102"/>
                  </a:cubicBezTo>
                  <a:cubicBezTo>
                    <a:pt x="170" y="1290"/>
                    <a:pt x="139" y="1472"/>
                    <a:pt x="103" y="1653"/>
                  </a:cubicBezTo>
                  <a:lnTo>
                    <a:pt x="0" y="2210"/>
                  </a:lnTo>
                  <a:lnTo>
                    <a:pt x="884" y="2380"/>
                  </a:lnTo>
                  <a:lnTo>
                    <a:pt x="981" y="1805"/>
                  </a:lnTo>
                  <a:cubicBezTo>
                    <a:pt x="1011" y="1617"/>
                    <a:pt x="1042" y="1423"/>
                    <a:pt x="1066" y="1229"/>
                  </a:cubicBezTo>
                  <a:cubicBezTo>
                    <a:pt x="1090" y="1042"/>
                    <a:pt x="1126" y="848"/>
                    <a:pt x="1138" y="654"/>
                  </a:cubicBezTo>
                  <a:lnTo>
                    <a:pt x="1199" y="79"/>
                  </a:lnTo>
                  <a:lnTo>
                    <a:pt x="35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9"/>
            <p:cNvSpPr/>
            <p:nvPr/>
          </p:nvSpPr>
          <p:spPr>
            <a:xfrm>
              <a:off x="2662150" y="1925100"/>
              <a:ext cx="18800" cy="3225"/>
            </a:xfrm>
            <a:custGeom>
              <a:avLst/>
              <a:gdLst/>
              <a:ahLst/>
              <a:cxnLst/>
              <a:rect l="l" t="t" r="r" b="b"/>
              <a:pathLst>
                <a:path w="752" h="129" extrusionOk="0">
                  <a:moveTo>
                    <a:pt x="240" y="0"/>
                  </a:moveTo>
                  <a:cubicBezTo>
                    <a:pt x="161" y="0"/>
                    <a:pt x="82" y="5"/>
                    <a:pt x="6" y="13"/>
                  </a:cubicBezTo>
                  <a:cubicBezTo>
                    <a:pt x="0" y="13"/>
                    <a:pt x="0" y="25"/>
                    <a:pt x="6" y="25"/>
                  </a:cubicBezTo>
                  <a:cubicBezTo>
                    <a:pt x="232" y="66"/>
                    <a:pt x="470" y="128"/>
                    <a:pt x="702" y="128"/>
                  </a:cubicBezTo>
                  <a:cubicBezTo>
                    <a:pt x="712" y="128"/>
                    <a:pt x="723" y="128"/>
                    <a:pt x="733" y="128"/>
                  </a:cubicBezTo>
                  <a:cubicBezTo>
                    <a:pt x="745" y="128"/>
                    <a:pt x="751" y="104"/>
                    <a:pt x="733" y="98"/>
                  </a:cubicBezTo>
                  <a:cubicBezTo>
                    <a:pt x="581" y="24"/>
                    <a:pt x="409" y="0"/>
                    <a:pt x="2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9"/>
            <p:cNvSpPr/>
            <p:nvPr/>
          </p:nvSpPr>
          <p:spPr>
            <a:xfrm>
              <a:off x="2662150" y="1925100"/>
              <a:ext cx="18800" cy="3225"/>
            </a:xfrm>
            <a:custGeom>
              <a:avLst/>
              <a:gdLst/>
              <a:ahLst/>
              <a:cxnLst/>
              <a:rect l="l" t="t" r="r" b="b"/>
              <a:pathLst>
                <a:path w="752" h="129" extrusionOk="0">
                  <a:moveTo>
                    <a:pt x="240" y="0"/>
                  </a:moveTo>
                  <a:cubicBezTo>
                    <a:pt x="161" y="0"/>
                    <a:pt x="82" y="5"/>
                    <a:pt x="6" y="13"/>
                  </a:cubicBezTo>
                  <a:cubicBezTo>
                    <a:pt x="0" y="13"/>
                    <a:pt x="0" y="25"/>
                    <a:pt x="6" y="25"/>
                  </a:cubicBezTo>
                  <a:cubicBezTo>
                    <a:pt x="232" y="66"/>
                    <a:pt x="470" y="128"/>
                    <a:pt x="702" y="128"/>
                  </a:cubicBezTo>
                  <a:cubicBezTo>
                    <a:pt x="712" y="128"/>
                    <a:pt x="723" y="128"/>
                    <a:pt x="733" y="128"/>
                  </a:cubicBezTo>
                  <a:cubicBezTo>
                    <a:pt x="745" y="128"/>
                    <a:pt x="751" y="104"/>
                    <a:pt x="733" y="98"/>
                  </a:cubicBezTo>
                  <a:cubicBezTo>
                    <a:pt x="581" y="24"/>
                    <a:pt x="409" y="0"/>
                    <a:pt x="2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9"/>
            <p:cNvSpPr/>
            <p:nvPr/>
          </p:nvSpPr>
          <p:spPr>
            <a:xfrm>
              <a:off x="2676525" y="1927750"/>
              <a:ext cx="4275" cy="28650"/>
            </a:xfrm>
            <a:custGeom>
              <a:avLst/>
              <a:gdLst/>
              <a:ahLst/>
              <a:cxnLst/>
              <a:rect l="l" t="t" r="r" b="b"/>
              <a:pathLst>
                <a:path w="171" h="1146" extrusionOk="0">
                  <a:moveTo>
                    <a:pt x="157" y="0"/>
                  </a:moveTo>
                  <a:cubicBezTo>
                    <a:pt x="149" y="0"/>
                    <a:pt x="140" y="8"/>
                    <a:pt x="134" y="22"/>
                  </a:cubicBezTo>
                  <a:cubicBezTo>
                    <a:pt x="103" y="204"/>
                    <a:pt x="85" y="391"/>
                    <a:pt x="67" y="579"/>
                  </a:cubicBezTo>
                  <a:cubicBezTo>
                    <a:pt x="43" y="767"/>
                    <a:pt x="25" y="948"/>
                    <a:pt x="1" y="1136"/>
                  </a:cubicBezTo>
                  <a:cubicBezTo>
                    <a:pt x="1" y="1142"/>
                    <a:pt x="2" y="1145"/>
                    <a:pt x="4" y="1145"/>
                  </a:cubicBezTo>
                  <a:cubicBezTo>
                    <a:pt x="5" y="1145"/>
                    <a:pt x="7" y="1142"/>
                    <a:pt x="7" y="1136"/>
                  </a:cubicBezTo>
                  <a:cubicBezTo>
                    <a:pt x="37" y="961"/>
                    <a:pt x="73" y="767"/>
                    <a:pt x="97" y="585"/>
                  </a:cubicBezTo>
                  <a:cubicBezTo>
                    <a:pt x="122" y="397"/>
                    <a:pt x="146" y="216"/>
                    <a:pt x="164" y="28"/>
                  </a:cubicBezTo>
                  <a:cubicBezTo>
                    <a:pt x="170" y="9"/>
                    <a:pt x="165" y="0"/>
                    <a:pt x="1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9"/>
            <p:cNvSpPr/>
            <p:nvPr/>
          </p:nvSpPr>
          <p:spPr>
            <a:xfrm>
              <a:off x="2676525" y="1927750"/>
              <a:ext cx="4275" cy="28650"/>
            </a:xfrm>
            <a:custGeom>
              <a:avLst/>
              <a:gdLst/>
              <a:ahLst/>
              <a:cxnLst/>
              <a:rect l="l" t="t" r="r" b="b"/>
              <a:pathLst>
                <a:path w="171" h="1146" extrusionOk="0">
                  <a:moveTo>
                    <a:pt x="157" y="0"/>
                  </a:moveTo>
                  <a:cubicBezTo>
                    <a:pt x="149" y="0"/>
                    <a:pt x="140" y="8"/>
                    <a:pt x="134" y="22"/>
                  </a:cubicBezTo>
                  <a:cubicBezTo>
                    <a:pt x="103" y="204"/>
                    <a:pt x="85" y="391"/>
                    <a:pt x="67" y="579"/>
                  </a:cubicBezTo>
                  <a:cubicBezTo>
                    <a:pt x="43" y="767"/>
                    <a:pt x="25" y="948"/>
                    <a:pt x="1" y="1136"/>
                  </a:cubicBezTo>
                  <a:cubicBezTo>
                    <a:pt x="1" y="1142"/>
                    <a:pt x="2" y="1145"/>
                    <a:pt x="4" y="1145"/>
                  </a:cubicBezTo>
                  <a:cubicBezTo>
                    <a:pt x="5" y="1145"/>
                    <a:pt x="7" y="1142"/>
                    <a:pt x="7" y="1136"/>
                  </a:cubicBezTo>
                  <a:cubicBezTo>
                    <a:pt x="37" y="961"/>
                    <a:pt x="73" y="767"/>
                    <a:pt x="97" y="585"/>
                  </a:cubicBezTo>
                  <a:cubicBezTo>
                    <a:pt x="122" y="397"/>
                    <a:pt x="146" y="216"/>
                    <a:pt x="164" y="28"/>
                  </a:cubicBezTo>
                  <a:cubicBezTo>
                    <a:pt x="170" y="9"/>
                    <a:pt x="165" y="0"/>
                    <a:pt x="1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9"/>
            <p:cNvSpPr/>
            <p:nvPr/>
          </p:nvSpPr>
          <p:spPr>
            <a:xfrm>
              <a:off x="2659425" y="1929350"/>
              <a:ext cx="18650" cy="53750"/>
            </a:xfrm>
            <a:custGeom>
              <a:avLst/>
              <a:gdLst/>
              <a:ahLst/>
              <a:cxnLst/>
              <a:rect l="l" t="t" r="r" b="b"/>
              <a:pathLst>
                <a:path w="746" h="2150" extrusionOk="0">
                  <a:moveTo>
                    <a:pt x="339" y="0"/>
                  </a:moveTo>
                  <a:lnTo>
                    <a:pt x="309" y="206"/>
                  </a:lnTo>
                  <a:lnTo>
                    <a:pt x="376" y="206"/>
                  </a:lnTo>
                  <a:cubicBezTo>
                    <a:pt x="388" y="206"/>
                    <a:pt x="412" y="212"/>
                    <a:pt x="430" y="212"/>
                  </a:cubicBezTo>
                  <a:cubicBezTo>
                    <a:pt x="442" y="212"/>
                    <a:pt x="461" y="218"/>
                    <a:pt x="473" y="231"/>
                  </a:cubicBezTo>
                  <a:cubicBezTo>
                    <a:pt x="503" y="237"/>
                    <a:pt x="533" y="249"/>
                    <a:pt x="557" y="267"/>
                  </a:cubicBezTo>
                  <a:cubicBezTo>
                    <a:pt x="600" y="297"/>
                    <a:pt x="630" y="327"/>
                    <a:pt x="630" y="327"/>
                  </a:cubicBezTo>
                  <a:cubicBezTo>
                    <a:pt x="630" y="327"/>
                    <a:pt x="624" y="333"/>
                    <a:pt x="612" y="333"/>
                  </a:cubicBezTo>
                  <a:cubicBezTo>
                    <a:pt x="594" y="340"/>
                    <a:pt x="570" y="340"/>
                    <a:pt x="539" y="352"/>
                  </a:cubicBezTo>
                  <a:cubicBezTo>
                    <a:pt x="515" y="355"/>
                    <a:pt x="485" y="356"/>
                    <a:pt x="452" y="356"/>
                  </a:cubicBezTo>
                  <a:cubicBezTo>
                    <a:pt x="420" y="356"/>
                    <a:pt x="385" y="355"/>
                    <a:pt x="352" y="352"/>
                  </a:cubicBezTo>
                  <a:cubicBezTo>
                    <a:pt x="327" y="352"/>
                    <a:pt x="309" y="340"/>
                    <a:pt x="285" y="333"/>
                  </a:cubicBezTo>
                  <a:lnTo>
                    <a:pt x="267" y="455"/>
                  </a:lnTo>
                  <a:lnTo>
                    <a:pt x="309" y="455"/>
                  </a:lnTo>
                  <a:cubicBezTo>
                    <a:pt x="339" y="455"/>
                    <a:pt x="358" y="473"/>
                    <a:pt x="382" y="491"/>
                  </a:cubicBezTo>
                  <a:cubicBezTo>
                    <a:pt x="388" y="503"/>
                    <a:pt x="400" y="515"/>
                    <a:pt x="406" y="521"/>
                  </a:cubicBezTo>
                  <a:lnTo>
                    <a:pt x="412" y="533"/>
                  </a:lnTo>
                  <a:lnTo>
                    <a:pt x="412" y="539"/>
                  </a:lnTo>
                  <a:lnTo>
                    <a:pt x="412" y="545"/>
                  </a:lnTo>
                  <a:lnTo>
                    <a:pt x="406" y="551"/>
                  </a:lnTo>
                  <a:lnTo>
                    <a:pt x="376" y="582"/>
                  </a:lnTo>
                  <a:cubicBezTo>
                    <a:pt x="356" y="597"/>
                    <a:pt x="332" y="607"/>
                    <a:pt x="307" y="607"/>
                  </a:cubicBezTo>
                  <a:cubicBezTo>
                    <a:pt x="302" y="607"/>
                    <a:pt x="296" y="607"/>
                    <a:pt x="291" y="606"/>
                  </a:cubicBezTo>
                  <a:cubicBezTo>
                    <a:pt x="273" y="606"/>
                    <a:pt x="267" y="600"/>
                    <a:pt x="255" y="594"/>
                  </a:cubicBezTo>
                  <a:lnTo>
                    <a:pt x="146" y="1248"/>
                  </a:lnTo>
                  <a:cubicBezTo>
                    <a:pt x="164" y="1248"/>
                    <a:pt x="176" y="1260"/>
                    <a:pt x="200" y="1260"/>
                  </a:cubicBezTo>
                  <a:cubicBezTo>
                    <a:pt x="267" y="1272"/>
                    <a:pt x="333" y="1302"/>
                    <a:pt x="382" y="1332"/>
                  </a:cubicBezTo>
                  <a:cubicBezTo>
                    <a:pt x="406" y="1351"/>
                    <a:pt x="424" y="1363"/>
                    <a:pt x="442" y="1381"/>
                  </a:cubicBezTo>
                  <a:lnTo>
                    <a:pt x="467" y="1399"/>
                  </a:lnTo>
                  <a:cubicBezTo>
                    <a:pt x="467" y="1399"/>
                    <a:pt x="461" y="1411"/>
                    <a:pt x="436" y="1411"/>
                  </a:cubicBezTo>
                  <a:cubicBezTo>
                    <a:pt x="418" y="1417"/>
                    <a:pt x="394" y="1417"/>
                    <a:pt x="364" y="1423"/>
                  </a:cubicBezTo>
                  <a:cubicBezTo>
                    <a:pt x="351" y="1425"/>
                    <a:pt x="336" y="1426"/>
                    <a:pt x="319" y="1426"/>
                  </a:cubicBezTo>
                  <a:cubicBezTo>
                    <a:pt x="274" y="1426"/>
                    <a:pt x="219" y="1420"/>
                    <a:pt x="170" y="1411"/>
                  </a:cubicBezTo>
                  <a:cubicBezTo>
                    <a:pt x="152" y="1399"/>
                    <a:pt x="140" y="1399"/>
                    <a:pt x="121" y="1393"/>
                  </a:cubicBezTo>
                  <a:lnTo>
                    <a:pt x="85" y="1599"/>
                  </a:lnTo>
                  <a:lnTo>
                    <a:pt x="134" y="1599"/>
                  </a:lnTo>
                  <a:cubicBezTo>
                    <a:pt x="164" y="1605"/>
                    <a:pt x="194" y="1623"/>
                    <a:pt x="206" y="1653"/>
                  </a:cubicBezTo>
                  <a:cubicBezTo>
                    <a:pt x="212" y="1665"/>
                    <a:pt x="224" y="1671"/>
                    <a:pt x="230" y="1684"/>
                  </a:cubicBezTo>
                  <a:cubicBezTo>
                    <a:pt x="230" y="1690"/>
                    <a:pt x="237" y="1690"/>
                    <a:pt x="237" y="1696"/>
                  </a:cubicBezTo>
                  <a:lnTo>
                    <a:pt x="237" y="1702"/>
                  </a:lnTo>
                  <a:lnTo>
                    <a:pt x="230" y="1714"/>
                  </a:lnTo>
                  <a:cubicBezTo>
                    <a:pt x="224" y="1720"/>
                    <a:pt x="206" y="1726"/>
                    <a:pt x="200" y="1732"/>
                  </a:cubicBezTo>
                  <a:cubicBezTo>
                    <a:pt x="181" y="1744"/>
                    <a:pt x="162" y="1748"/>
                    <a:pt x="143" y="1748"/>
                  </a:cubicBezTo>
                  <a:cubicBezTo>
                    <a:pt x="132" y="1748"/>
                    <a:pt x="120" y="1746"/>
                    <a:pt x="109" y="1744"/>
                  </a:cubicBezTo>
                  <a:cubicBezTo>
                    <a:pt x="91" y="1744"/>
                    <a:pt x="79" y="1732"/>
                    <a:pt x="73" y="1726"/>
                  </a:cubicBezTo>
                  <a:lnTo>
                    <a:pt x="0" y="2065"/>
                  </a:lnTo>
                  <a:lnTo>
                    <a:pt x="467" y="2150"/>
                  </a:lnTo>
                  <a:lnTo>
                    <a:pt x="539" y="1629"/>
                  </a:lnTo>
                  <a:lnTo>
                    <a:pt x="582" y="1369"/>
                  </a:lnTo>
                  <a:lnTo>
                    <a:pt x="612" y="1114"/>
                  </a:lnTo>
                  <a:lnTo>
                    <a:pt x="678" y="594"/>
                  </a:lnTo>
                  <a:lnTo>
                    <a:pt x="745" y="67"/>
                  </a:lnTo>
                  <a:lnTo>
                    <a:pt x="33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9"/>
            <p:cNvSpPr/>
            <p:nvPr/>
          </p:nvSpPr>
          <p:spPr>
            <a:xfrm>
              <a:off x="2660625" y="1933625"/>
              <a:ext cx="14100" cy="3325"/>
            </a:xfrm>
            <a:custGeom>
              <a:avLst/>
              <a:gdLst/>
              <a:ahLst/>
              <a:cxnLst/>
              <a:rect l="l" t="t" r="r" b="b"/>
              <a:pathLst>
                <a:path w="564" h="133" extrusionOk="0">
                  <a:moveTo>
                    <a:pt x="112" y="1"/>
                  </a:moveTo>
                  <a:cubicBezTo>
                    <a:pt x="73" y="1"/>
                    <a:pt x="36" y="8"/>
                    <a:pt x="1" y="29"/>
                  </a:cubicBezTo>
                  <a:cubicBezTo>
                    <a:pt x="92" y="72"/>
                    <a:pt x="201" y="60"/>
                    <a:pt x="291" y="72"/>
                  </a:cubicBezTo>
                  <a:cubicBezTo>
                    <a:pt x="382" y="90"/>
                    <a:pt x="461" y="102"/>
                    <a:pt x="552" y="132"/>
                  </a:cubicBezTo>
                  <a:cubicBezTo>
                    <a:pt x="552" y="132"/>
                    <a:pt x="564" y="126"/>
                    <a:pt x="552" y="126"/>
                  </a:cubicBezTo>
                  <a:cubicBezTo>
                    <a:pt x="473" y="78"/>
                    <a:pt x="382" y="47"/>
                    <a:pt x="298" y="35"/>
                  </a:cubicBezTo>
                  <a:cubicBezTo>
                    <a:pt x="238" y="20"/>
                    <a:pt x="173" y="1"/>
                    <a:pt x="1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9"/>
            <p:cNvSpPr/>
            <p:nvPr/>
          </p:nvSpPr>
          <p:spPr>
            <a:xfrm>
              <a:off x="2660625" y="1933625"/>
              <a:ext cx="14100" cy="3325"/>
            </a:xfrm>
            <a:custGeom>
              <a:avLst/>
              <a:gdLst/>
              <a:ahLst/>
              <a:cxnLst/>
              <a:rect l="l" t="t" r="r" b="b"/>
              <a:pathLst>
                <a:path w="564" h="133" extrusionOk="0">
                  <a:moveTo>
                    <a:pt x="112" y="1"/>
                  </a:moveTo>
                  <a:cubicBezTo>
                    <a:pt x="73" y="1"/>
                    <a:pt x="36" y="8"/>
                    <a:pt x="1" y="29"/>
                  </a:cubicBezTo>
                  <a:cubicBezTo>
                    <a:pt x="92" y="72"/>
                    <a:pt x="201" y="60"/>
                    <a:pt x="291" y="72"/>
                  </a:cubicBezTo>
                  <a:cubicBezTo>
                    <a:pt x="382" y="90"/>
                    <a:pt x="461" y="102"/>
                    <a:pt x="552" y="132"/>
                  </a:cubicBezTo>
                  <a:cubicBezTo>
                    <a:pt x="552" y="132"/>
                    <a:pt x="564" y="126"/>
                    <a:pt x="552" y="126"/>
                  </a:cubicBezTo>
                  <a:cubicBezTo>
                    <a:pt x="473" y="78"/>
                    <a:pt x="382" y="47"/>
                    <a:pt x="298" y="35"/>
                  </a:cubicBezTo>
                  <a:cubicBezTo>
                    <a:pt x="238" y="20"/>
                    <a:pt x="173" y="1"/>
                    <a:pt x="1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9"/>
            <p:cNvSpPr/>
            <p:nvPr/>
          </p:nvSpPr>
          <p:spPr>
            <a:xfrm>
              <a:off x="2657750" y="1959625"/>
              <a:ext cx="12600" cy="4400"/>
            </a:xfrm>
            <a:custGeom>
              <a:avLst/>
              <a:gdLst/>
              <a:ahLst/>
              <a:cxnLst/>
              <a:rect l="l" t="t" r="r" b="b"/>
              <a:pathLst>
                <a:path w="504" h="176" extrusionOk="0">
                  <a:moveTo>
                    <a:pt x="79" y="1"/>
                  </a:moveTo>
                  <a:cubicBezTo>
                    <a:pt x="53" y="1"/>
                    <a:pt x="26" y="6"/>
                    <a:pt x="1" y="19"/>
                  </a:cubicBezTo>
                  <a:cubicBezTo>
                    <a:pt x="61" y="61"/>
                    <a:pt x="146" y="61"/>
                    <a:pt x="213" y="79"/>
                  </a:cubicBezTo>
                  <a:cubicBezTo>
                    <a:pt x="316" y="97"/>
                    <a:pt x="406" y="140"/>
                    <a:pt x="497" y="176"/>
                  </a:cubicBezTo>
                  <a:cubicBezTo>
                    <a:pt x="503" y="176"/>
                    <a:pt x="503" y="170"/>
                    <a:pt x="503" y="158"/>
                  </a:cubicBezTo>
                  <a:cubicBezTo>
                    <a:pt x="425" y="109"/>
                    <a:pt x="346" y="67"/>
                    <a:pt x="261" y="49"/>
                  </a:cubicBezTo>
                  <a:cubicBezTo>
                    <a:pt x="202" y="28"/>
                    <a:pt x="140" y="1"/>
                    <a:pt x="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9"/>
            <p:cNvSpPr/>
            <p:nvPr/>
          </p:nvSpPr>
          <p:spPr>
            <a:xfrm>
              <a:off x="2657750" y="1959625"/>
              <a:ext cx="12600" cy="4400"/>
            </a:xfrm>
            <a:custGeom>
              <a:avLst/>
              <a:gdLst/>
              <a:ahLst/>
              <a:cxnLst/>
              <a:rect l="l" t="t" r="r" b="b"/>
              <a:pathLst>
                <a:path w="504" h="176" extrusionOk="0">
                  <a:moveTo>
                    <a:pt x="79" y="1"/>
                  </a:moveTo>
                  <a:cubicBezTo>
                    <a:pt x="53" y="1"/>
                    <a:pt x="26" y="6"/>
                    <a:pt x="1" y="19"/>
                  </a:cubicBezTo>
                  <a:cubicBezTo>
                    <a:pt x="61" y="61"/>
                    <a:pt x="146" y="61"/>
                    <a:pt x="213" y="79"/>
                  </a:cubicBezTo>
                  <a:cubicBezTo>
                    <a:pt x="316" y="97"/>
                    <a:pt x="406" y="140"/>
                    <a:pt x="497" y="176"/>
                  </a:cubicBezTo>
                  <a:cubicBezTo>
                    <a:pt x="503" y="176"/>
                    <a:pt x="503" y="170"/>
                    <a:pt x="503" y="158"/>
                  </a:cubicBezTo>
                  <a:cubicBezTo>
                    <a:pt x="425" y="109"/>
                    <a:pt x="346" y="67"/>
                    <a:pt x="261" y="49"/>
                  </a:cubicBezTo>
                  <a:cubicBezTo>
                    <a:pt x="202" y="28"/>
                    <a:pt x="140" y="1"/>
                    <a:pt x="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9"/>
            <p:cNvSpPr/>
            <p:nvPr/>
          </p:nvSpPr>
          <p:spPr>
            <a:xfrm>
              <a:off x="2663650" y="1940750"/>
              <a:ext cx="3975" cy="1050"/>
            </a:xfrm>
            <a:custGeom>
              <a:avLst/>
              <a:gdLst/>
              <a:ahLst/>
              <a:cxnLst/>
              <a:rect l="l" t="t" r="r" b="b"/>
              <a:pathLst>
                <a:path w="159" h="42" extrusionOk="0">
                  <a:moveTo>
                    <a:pt x="76" y="1"/>
                  </a:moveTo>
                  <a:cubicBezTo>
                    <a:pt x="52" y="1"/>
                    <a:pt x="26" y="5"/>
                    <a:pt x="1" y="17"/>
                  </a:cubicBezTo>
                  <a:cubicBezTo>
                    <a:pt x="25" y="34"/>
                    <a:pt x="53" y="41"/>
                    <a:pt x="82" y="41"/>
                  </a:cubicBezTo>
                  <a:cubicBezTo>
                    <a:pt x="105" y="41"/>
                    <a:pt x="129" y="37"/>
                    <a:pt x="152" y="29"/>
                  </a:cubicBezTo>
                  <a:cubicBezTo>
                    <a:pt x="158" y="29"/>
                    <a:pt x="158" y="17"/>
                    <a:pt x="152" y="17"/>
                  </a:cubicBezTo>
                  <a:cubicBezTo>
                    <a:pt x="130" y="7"/>
                    <a:pt x="103" y="1"/>
                    <a:pt x="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9"/>
            <p:cNvSpPr/>
            <p:nvPr/>
          </p:nvSpPr>
          <p:spPr>
            <a:xfrm>
              <a:off x="2663650" y="1940750"/>
              <a:ext cx="3975" cy="1050"/>
            </a:xfrm>
            <a:custGeom>
              <a:avLst/>
              <a:gdLst/>
              <a:ahLst/>
              <a:cxnLst/>
              <a:rect l="l" t="t" r="r" b="b"/>
              <a:pathLst>
                <a:path w="159" h="42" extrusionOk="0">
                  <a:moveTo>
                    <a:pt x="76" y="1"/>
                  </a:moveTo>
                  <a:cubicBezTo>
                    <a:pt x="52" y="1"/>
                    <a:pt x="26" y="5"/>
                    <a:pt x="1" y="17"/>
                  </a:cubicBezTo>
                  <a:cubicBezTo>
                    <a:pt x="25" y="34"/>
                    <a:pt x="53" y="41"/>
                    <a:pt x="82" y="41"/>
                  </a:cubicBezTo>
                  <a:cubicBezTo>
                    <a:pt x="105" y="41"/>
                    <a:pt x="129" y="37"/>
                    <a:pt x="152" y="29"/>
                  </a:cubicBezTo>
                  <a:cubicBezTo>
                    <a:pt x="158" y="29"/>
                    <a:pt x="158" y="17"/>
                    <a:pt x="152" y="17"/>
                  </a:cubicBezTo>
                  <a:cubicBezTo>
                    <a:pt x="130" y="7"/>
                    <a:pt x="103" y="1"/>
                    <a:pt x="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9"/>
            <p:cNvSpPr/>
            <p:nvPr/>
          </p:nvSpPr>
          <p:spPr>
            <a:xfrm>
              <a:off x="2659575" y="1969075"/>
              <a:ext cx="5025" cy="1775"/>
            </a:xfrm>
            <a:custGeom>
              <a:avLst/>
              <a:gdLst/>
              <a:ahLst/>
              <a:cxnLst/>
              <a:rect l="l" t="t" r="r" b="b"/>
              <a:pathLst>
                <a:path w="201" h="71" extrusionOk="0">
                  <a:moveTo>
                    <a:pt x="73" y="1"/>
                  </a:moveTo>
                  <a:cubicBezTo>
                    <a:pt x="49" y="1"/>
                    <a:pt x="25" y="6"/>
                    <a:pt x="0" y="16"/>
                  </a:cubicBezTo>
                  <a:cubicBezTo>
                    <a:pt x="49" y="52"/>
                    <a:pt x="115" y="70"/>
                    <a:pt x="188" y="70"/>
                  </a:cubicBezTo>
                  <a:cubicBezTo>
                    <a:pt x="194" y="70"/>
                    <a:pt x="200" y="52"/>
                    <a:pt x="194" y="46"/>
                  </a:cubicBezTo>
                  <a:cubicBezTo>
                    <a:pt x="158" y="18"/>
                    <a:pt x="117" y="1"/>
                    <a:pt x="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9"/>
            <p:cNvSpPr/>
            <p:nvPr/>
          </p:nvSpPr>
          <p:spPr>
            <a:xfrm>
              <a:off x="2659575" y="1969075"/>
              <a:ext cx="5025" cy="1775"/>
            </a:xfrm>
            <a:custGeom>
              <a:avLst/>
              <a:gdLst/>
              <a:ahLst/>
              <a:cxnLst/>
              <a:rect l="l" t="t" r="r" b="b"/>
              <a:pathLst>
                <a:path w="201" h="71" extrusionOk="0">
                  <a:moveTo>
                    <a:pt x="73" y="1"/>
                  </a:moveTo>
                  <a:cubicBezTo>
                    <a:pt x="49" y="1"/>
                    <a:pt x="25" y="6"/>
                    <a:pt x="0" y="16"/>
                  </a:cubicBezTo>
                  <a:cubicBezTo>
                    <a:pt x="49" y="52"/>
                    <a:pt x="115" y="70"/>
                    <a:pt x="188" y="70"/>
                  </a:cubicBezTo>
                  <a:cubicBezTo>
                    <a:pt x="194" y="70"/>
                    <a:pt x="200" y="52"/>
                    <a:pt x="194" y="46"/>
                  </a:cubicBezTo>
                  <a:cubicBezTo>
                    <a:pt x="158" y="18"/>
                    <a:pt x="117" y="1"/>
                    <a:pt x="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9"/>
            <p:cNvSpPr/>
            <p:nvPr/>
          </p:nvSpPr>
          <p:spPr>
            <a:xfrm>
              <a:off x="2636425" y="1979150"/>
              <a:ext cx="35900" cy="60875"/>
            </a:xfrm>
            <a:custGeom>
              <a:avLst/>
              <a:gdLst/>
              <a:ahLst/>
              <a:cxnLst/>
              <a:rect l="l" t="t" r="r" b="b"/>
              <a:pathLst>
                <a:path w="1436" h="2435" extrusionOk="0">
                  <a:moveTo>
                    <a:pt x="551" y="0"/>
                  </a:moveTo>
                  <a:lnTo>
                    <a:pt x="430" y="545"/>
                  </a:lnTo>
                  <a:lnTo>
                    <a:pt x="297" y="1090"/>
                  </a:lnTo>
                  <a:cubicBezTo>
                    <a:pt x="248" y="1272"/>
                    <a:pt x="206" y="1453"/>
                    <a:pt x="151" y="1635"/>
                  </a:cubicBezTo>
                  <a:lnTo>
                    <a:pt x="0" y="2174"/>
                  </a:lnTo>
                  <a:lnTo>
                    <a:pt x="914" y="2434"/>
                  </a:lnTo>
                  <a:lnTo>
                    <a:pt x="1060" y="1877"/>
                  </a:lnTo>
                  <a:cubicBezTo>
                    <a:pt x="1114" y="1696"/>
                    <a:pt x="1150" y="1508"/>
                    <a:pt x="1193" y="1314"/>
                  </a:cubicBezTo>
                  <a:cubicBezTo>
                    <a:pt x="1241" y="1126"/>
                    <a:pt x="1284" y="939"/>
                    <a:pt x="1326" y="751"/>
                  </a:cubicBezTo>
                  <a:lnTo>
                    <a:pt x="1435" y="182"/>
                  </a:lnTo>
                  <a:lnTo>
                    <a:pt x="55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9"/>
            <p:cNvSpPr/>
            <p:nvPr/>
          </p:nvSpPr>
          <p:spPr>
            <a:xfrm>
              <a:off x="2653075" y="1980800"/>
              <a:ext cx="19700" cy="5025"/>
            </a:xfrm>
            <a:custGeom>
              <a:avLst/>
              <a:gdLst/>
              <a:ahLst/>
              <a:cxnLst/>
              <a:rect l="l" t="t" r="r" b="b"/>
              <a:pathLst>
                <a:path w="788" h="201" extrusionOk="0">
                  <a:moveTo>
                    <a:pt x="6" y="1"/>
                  </a:moveTo>
                  <a:cubicBezTo>
                    <a:pt x="0" y="1"/>
                    <a:pt x="0" y="19"/>
                    <a:pt x="6" y="19"/>
                  </a:cubicBezTo>
                  <a:cubicBezTo>
                    <a:pt x="260" y="86"/>
                    <a:pt x="509" y="177"/>
                    <a:pt x="763" y="201"/>
                  </a:cubicBezTo>
                  <a:cubicBezTo>
                    <a:pt x="781" y="201"/>
                    <a:pt x="787" y="177"/>
                    <a:pt x="769" y="170"/>
                  </a:cubicBezTo>
                  <a:cubicBezTo>
                    <a:pt x="545" y="37"/>
                    <a:pt x="267" y="7"/>
                    <a:pt x="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9"/>
            <p:cNvSpPr/>
            <p:nvPr/>
          </p:nvSpPr>
          <p:spPr>
            <a:xfrm>
              <a:off x="2653075" y="1980800"/>
              <a:ext cx="19700" cy="5025"/>
            </a:xfrm>
            <a:custGeom>
              <a:avLst/>
              <a:gdLst/>
              <a:ahLst/>
              <a:cxnLst/>
              <a:rect l="l" t="t" r="r" b="b"/>
              <a:pathLst>
                <a:path w="788" h="201" extrusionOk="0">
                  <a:moveTo>
                    <a:pt x="6" y="1"/>
                  </a:moveTo>
                  <a:cubicBezTo>
                    <a:pt x="0" y="1"/>
                    <a:pt x="0" y="19"/>
                    <a:pt x="6" y="19"/>
                  </a:cubicBezTo>
                  <a:cubicBezTo>
                    <a:pt x="260" y="86"/>
                    <a:pt x="509" y="177"/>
                    <a:pt x="763" y="201"/>
                  </a:cubicBezTo>
                  <a:cubicBezTo>
                    <a:pt x="781" y="201"/>
                    <a:pt x="787" y="177"/>
                    <a:pt x="769" y="170"/>
                  </a:cubicBezTo>
                  <a:cubicBezTo>
                    <a:pt x="545" y="37"/>
                    <a:pt x="267" y="7"/>
                    <a:pt x="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9"/>
            <p:cNvSpPr/>
            <p:nvPr/>
          </p:nvSpPr>
          <p:spPr>
            <a:xfrm>
              <a:off x="2665775" y="1985050"/>
              <a:ext cx="6925" cy="28000"/>
            </a:xfrm>
            <a:custGeom>
              <a:avLst/>
              <a:gdLst/>
              <a:ahLst/>
              <a:cxnLst/>
              <a:rect l="l" t="t" r="r" b="b"/>
              <a:pathLst>
                <a:path w="277" h="1120" extrusionOk="0">
                  <a:moveTo>
                    <a:pt x="260" y="0"/>
                  </a:moveTo>
                  <a:cubicBezTo>
                    <a:pt x="253" y="0"/>
                    <a:pt x="246" y="5"/>
                    <a:pt x="243" y="19"/>
                  </a:cubicBezTo>
                  <a:cubicBezTo>
                    <a:pt x="188" y="200"/>
                    <a:pt x="152" y="382"/>
                    <a:pt x="110" y="564"/>
                  </a:cubicBezTo>
                  <a:lnTo>
                    <a:pt x="1" y="1108"/>
                  </a:lnTo>
                  <a:cubicBezTo>
                    <a:pt x="1" y="1115"/>
                    <a:pt x="3" y="1120"/>
                    <a:pt x="4" y="1120"/>
                  </a:cubicBezTo>
                  <a:cubicBezTo>
                    <a:pt x="6" y="1120"/>
                    <a:pt x="7" y="1117"/>
                    <a:pt x="7" y="1108"/>
                  </a:cubicBezTo>
                  <a:cubicBezTo>
                    <a:pt x="61" y="927"/>
                    <a:pt x="104" y="757"/>
                    <a:pt x="152" y="564"/>
                  </a:cubicBezTo>
                  <a:cubicBezTo>
                    <a:pt x="188" y="382"/>
                    <a:pt x="231" y="200"/>
                    <a:pt x="273" y="19"/>
                  </a:cubicBezTo>
                  <a:cubicBezTo>
                    <a:pt x="277" y="8"/>
                    <a:pt x="269"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9"/>
            <p:cNvSpPr/>
            <p:nvPr/>
          </p:nvSpPr>
          <p:spPr>
            <a:xfrm>
              <a:off x="2665775" y="1985050"/>
              <a:ext cx="6925" cy="28000"/>
            </a:xfrm>
            <a:custGeom>
              <a:avLst/>
              <a:gdLst/>
              <a:ahLst/>
              <a:cxnLst/>
              <a:rect l="l" t="t" r="r" b="b"/>
              <a:pathLst>
                <a:path w="277" h="1120" extrusionOk="0">
                  <a:moveTo>
                    <a:pt x="260" y="0"/>
                  </a:moveTo>
                  <a:cubicBezTo>
                    <a:pt x="253" y="0"/>
                    <a:pt x="246" y="5"/>
                    <a:pt x="243" y="19"/>
                  </a:cubicBezTo>
                  <a:cubicBezTo>
                    <a:pt x="188" y="200"/>
                    <a:pt x="152" y="382"/>
                    <a:pt x="110" y="564"/>
                  </a:cubicBezTo>
                  <a:lnTo>
                    <a:pt x="1" y="1108"/>
                  </a:lnTo>
                  <a:cubicBezTo>
                    <a:pt x="1" y="1115"/>
                    <a:pt x="3" y="1120"/>
                    <a:pt x="4" y="1120"/>
                  </a:cubicBezTo>
                  <a:cubicBezTo>
                    <a:pt x="6" y="1120"/>
                    <a:pt x="7" y="1117"/>
                    <a:pt x="7" y="1108"/>
                  </a:cubicBezTo>
                  <a:cubicBezTo>
                    <a:pt x="61" y="927"/>
                    <a:pt x="104" y="757"/>
                    <a:pt x="152" y="564"/>
                  </a:cubicBezTo>
                  <a:cubicBezTo>
                    <a:pt x="188" y="382"/>
                    <a:pt x="231" y="200"/>
                    <a:pt x="273" y="19"/>
                  </a:cubicBezTo>
                  <a:cubicBezTo>
                    <a:pt x="277" y="8"/>
                    <a:pt x="269"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9"/>
            <p:cNvSpPr/>
            <p:nvPr/>
          </p:nvSpPr>
          <p:spPr>
            <a:xfrm>
              <a:off x="2650800" y="1989175"/>
              <a:ext cx="14400" cy="4525"/>
            </a:xfrm>
            <a:custGeom>
              <a:avLst/>
              <a:gdLst/>
              <a:ahLst/>
              <a:cxnLst/>
              <a:rect l="l" t="t" r="r" b="b"/>
              <a:pathLst>
                <a:path w="576" h="181" extrusionOk="0">
                  <a:moveTo>
                    <a:pt x="85" y="0"/>
                  </a:moveTo>
                  <a:cubicBezTo>
                    <a:pt x="56" y="0"/>
                    <a:pt x="27" y="5"/>
                    <a:pt x="0" y="17"/>
                  </a:cubicBezTo>
                  <a:cubicBezTo>
                    <a:pt x="91" y="66"/>
                    <a:pt x="206" y="66"/>
                    <a:pt x="297" y="90"/>
                  </a:cubicBezTo>
                  <a:cubicBezTo>
                    <a:pt x="388" y="114"/>
                    <a:pt x="479" y="144"/>
                    <a:pt x="569" y="181"/>
                  </a:cubicBezTo>
                  <a:cubicBezTo>
                    <a:pt x="569" y="181"/>
                    <a:pt x="575" y="175"/>
                    <a:pt x="569" y="175"/>
                  </a:cubicBezTo>
                  <a:cubicBezTo>
                    <a:pt x="485" y="114"/>
                    <a:pt x="394" y="84"/>
                    <a:pt x="303" y="53"/>
                  </a:cubicBezTo>
                  <a:cubicBezTo>
                    <a:pt x="238" y="32"/>
                    <a:pt x="160" y="0"/>
                    <a:pt x="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9"/>
            <p:cNvSpPr/>
            <p:nvPr/>
          </p:nvSpPr>
          <p:spPr>
            <a:xfrm>
              <a:off x="2650800" y="1989175"/>
              <a:ext cx="14400" cy="4525"/>
            </a:xfrm>
            <a:custGeom>
              <a:avLst/>
              <a:gdLst/>
              <a:ahLst/>
              <a:cxnLst/>
              <a:rect l="l" t="t" r="r" b="b"/>
              <a:pathLst>
                <a:path w="576" h="181" extrusionOk="0">
                  <a:moveTo>
                    <a:pt x="85" y="0"/>
                  </a:moveTo>
                  <a:cubicBezTo>
                    <a:pt x="56" y="0"/>
                    <a:pt x="27" y="5"/>
                    <a:pt x="0" y="17"/>
                  </a:cubicBezTo>
                  <a:cubicBezTo>
                    <a:pt x="91" y="66"/>
                    <a:pt x="206" y="66"/>
                    <a:pt x="297" y="90"/>
                  </a:cubicBezTo>
                  <a:cubicBezTo>
                    <a:pt x="388" y="114"/>
                    <a:pt x="479" y="144"/>
                    <a:pt x="569" y="181"/>
                  </a:cubicBezTo>
                  <a:cubicBezTo>
                    <a:pt x="569" y="181"/>
                    <a:pt x="575" y="175"/>
                    <a:pt x="569" y="175"/>
                  </a:cubicBezTo>
                  <a:cubicBezTo>
                    <a:pt x="485" y="114"/>
                    <a:pt x="394" y="84"/>
                    <a:pt x="303" y="53"/>
                  </a:cubicBezTo>
                  <a:cubicBezTo>
                    <a:pt x="238" y="32"/>
                    <a:pt x="160" y="0"/>
                    <a:pt x="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9"/>
            <p:cNvSpPr/>
            <p:nvPr/>
          </p:nvSpPr>
          <p:spPr>
            <a:xfrm>
              <a:off x="2645650" y="2014700"/>
              <a:ext cx="12900" cy="5350"/>
            </a:xfrm>
            <a:custGeom>
              <a:avLst/>
              <a:gdLst/>
              <a:ahLst/>
              <a:cxnLst/>
              <a:rect l="l" t="t" r="r" b="b"/>
              <a:pathLst>
                <a:path w="516" h="214" extrusionOk="0">
                  <a:moveTo>
                    <a:pt x="52" y="1"/>
                  </a:moveTo>
                  <a:cubicBezTo>
                    <a:pt x="35" y="1"/>
                    <a:pt x="18" y="3"/>
                    <a:pt x="0" y="7"/>
                  </a:cubicBezTo>
                  <a:cubicBezTo>
                    <a:pt x="61" y="62"/>
                    <a:pt x="146" y="62"/>
                    <a:pt x="224" y="86"/>
                  </a:cubicBezTo>
                  <a:cubicBezTo>
                    <a:pt x="321" y="116"/>
                    <a:pt x="418" y="165"/>
                    <a:pt x="509" y="213"/>
                  </a:cubicBezTo>
                  <a:cubicBezTo>
                    <a:pt x="515" y="213"/>
                    <a:pt x="515" y="207"/>
                    <a:pt x="515" y="195"/>
                  </a:cubicBezTo>
                  <a:cubicBezTo>
                    <a:pt x="442" y="134"/>
                    <a:pt x="358" y="92"/>
                    <a:pt x="267" y="62"/>
                  </a:cubicBezTo>
                  <a:cubicBezTo>
                    <a:pt x="198" y="37"/>
                    <a:pt x="125" y="1"/>
                    <a:pt x="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9"/>
            <p:cNvSpPr/>
            <p:nvPr/>
          </p:nvSpPr>
          <p:spPr>
            <a:xfrm>
              <a:off x="2645650" y="2014700"/>
              <a:ext cx="12900" cy="5350"/>
            </a:xfrm>
            <a:custGeom>
              <a:avLst/>
              <a:gdLst/>
              <a:ahLst/>
              <a:cxnLst/>
              <a:rect l="l" t="t" r="r" b="b"/>
              <a:pathLst>
                <a:path w="516" h="214" extrusionOk="0">
                  <a:moveTo>
                    <a:pt x="52" y="1"/>
                  </a:moveTo>
                  <a:cubicBezTo>
                    <a:pt x="35" y="1"/>
                    <a:pt x="18" y="3"/>
                    <a:pt x="0" y="7"/>
                  </a:cubicBezTo>
                  <a:cubicBezTo>
                    <a:pt x="61" y="62"/>
                    <a:pt x="146" y="62"/>
                    <a:pt x="224" y="86"/>
                  </a:cubicBezTo>
                  <a:cubicBezTo>
                    <a:pt x="321" y="116"/>
                    <a:pt x="418" y="165"/>
                    <a:pt x="509" y="213"/>
                  </a:cubicBezTo>
                  <a:cubicBezTo>
                    <a:pt x="515" y="213"/>
                    <a:pt x="515" y="207"/>
                    <a:pt x="515" y="195"/>
                  </a:cubicBezTo>
                  <a:cubicBezTo>
                    <a:pt x="442" y="134"/>
                    <a:pt x="358" y="92"/>
                    <a:pt x="267" y="62"/>
                  </a:cubicBezTo>
                  <a:cubicBezTo>
                    <a:pt x="198" y="37"/>
                    <a:pt x="125" y="1"/>
                    <a:pt x="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9"/>
            <p:cNvSpPr/>
            <p:nvPr/>
          </p:nvSpPr>
          <p:spPr>
            <a:xfrm>
              <a:off x="2653225" y="1996450"/>
              <a:ext cx="4250" cy="1175"/>
            </a:xfrm>
            <a:custGeom>
              <a:avLst/>
              <a:gdLst/>
              <a:ahLst/>
              <a:cxnLst/>
              <a:rect l="l" t="t" r="r" b="b"/>
              <a:pathLst>
                <a:path w="170" h="47" extrusionOk="0">
                  <a:moveTo>
                    <a:pt x="52" y="1"/>
                  </a:moveTo>
                  <a:cubicBezTo>
                    <a:pt x="35" y="1"/>
                    <a:pt x="18" y="4"/>
                    <a:pt x="0" y="11"/>
                  </a:cubicBezTo>
                  <a:cubicBezTo>
                    <a:pt x="49" y="47"/>
                    <a:pt x="109" y="47"/>
                    <a:pt x="158" y="47"/>
                  </a:cubicBezTo>
                  <a:cubicBezTo>
                    <a:pt x="170" y="47"/>
                    <a:pt x="170" y="35"/>
                    <a:pt x="158" y="35"/>
                  </a:cubicBezTo>
                  <a:cubicBezTo>
                    <a:pt x="128" y="18"/>
                    <a:pt x="92" y="1"/>
                    <a:pt x="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9"/>
            <p:cNvSpPr/>
            <p:nvPr/>
          </p:nvSpPr>
          <p:spPr>
            <a:xfrm>
              <a:off x="2653225" y="1996450"/>
              <a:ext cx="4250" cy="1175"/>
            </a:xfrm>
            <a:custGeom>
              <a:avLst/>
              <a:gdLst/>
              <a:ahLst/>
              <a:cxnLst/>
              <a:rect l="l" t="t" r="r" b="b"/>
              <a:pathLst>
                <a:path w="170" h="47" extrusionOk="0">
                  <a:moveTo>
                    <a:pt x="52" y="1"/>
                  </a:moveTo>
                  <a:cubicBezTo>
                    <a:pt x="35" y="1"/>
                    <a:pt x="18" y="4"/>
                    <a:pt x="0" y="11"/>
                  </a:cubicBezTo>
                  <a:cubicBezTo>
                    <a:pt x="49" y="47"/>
                    <a:pt x="109" y="47"/>
                    <a:pt x="158" y="47"/>
                  </a:cubicBezTo>
                  <a:cubicBezTo>
                    <a:pt x="170" y="47"/>
                    <a:pt x="170" y="35"/>
                    <a:pt x="158" y="35"/>
                  </a:cubicBezTo>
                  <a:cubicBezTo>
                    <a:pt x="128" y="18"/>
                    <a:pt x="92" y="1"/>
                    <a:pt x="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9"/>
            <p:cNvSpPr/>
            <p:nvPr/>
          </p:nvSpPr>
          <p:spPr>
            <a:xfrm>
              <a:off x="2646850" y="2024400"/>
              <a:ext cx="5325" cy="2300"/>
            </a:xfrm>
            <a:custGeom>
              <a:avLst/>
              <a:gdLst/>
              <a:ahLst/>
              <a:cxnLst/>
              <a:rect l="l" t="t" r="r" b="b"/>
              <a:pathLst>
                <a:path w="213" h="92" extrusionOk="0">
                  <a:moveTo>
                    <a:pt x="61" y="1"/>
                  </a:moveTo>
                  <a:cubicBezTo>
                    <a:pt x="41" y="1"/>
                    <a:pt x="21" y="4"/>
                    <a:pt x="1" y="13"/>
                  </a:cubicBezTo>
                  <a:cubicBezTo>
                    <a:pt x="55" y="61"/>
                    <a:pt x="128" y="79"/>
                    <a:pt x="195" y="91"/>
                  </a:cubicBezTo>
                  <a:cubicBezTo>
                    <a:pt x="201" y="91"/>
                    <a:pt x="213" y="73"/>
                    <a:pt x="201" y="67"/>
                  </a:cubicBezTo>
                  <a:cubicBezTo>
                    <a:pt x="165" y="28"/>
                    <a:pt x="114" y="1"/>
                    <a:pt x="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9"/>
            <p:cNvSpPr/>
            <p:nvPr/>
          </p:nvSpPr>
          <p:spPr>
            <a:xfrm>
              <a:off x="2646850" y="2024400"/>
              <a:ext cx="5325" cy="2300"/>
            </a:xfrm>
            <a:custGeom>
              <a:avLst/>
              <a:gdLst/>
              <a:ahLst/>
              <a:cxnLst/>
              <a:rect l="l" t="t" r="r" b="b"/>
              <a:pathLst>
                <a:path w="213" h="92" extrusionOk="0">
                  <a:moveTo>
                    <a:pt x="61" y="1"/>
                  </a:moveTo>
                  <a:cubicBezTo>
                    <a:pt x="41" y="1"/>
                    <a:pt x="21" y="4"/>
                    <a:pt x="1" y="13"/>
                  </a:cubicBezTo>
                  <a:cubicBezTo>
                    <a:pt x="55" y="61"/>
                    <a:pt x="128" y="79"/>
                    <a:pt x="195" y="91"/>
                  </a:cubicBezTo>
                  <a:cubicBezTo>
                    <a:pt x="201" y="91"/>
                    <a:pt x="213" y="73"/>
                    <a:pt x="201" y="67"/>
                  </a:cubicBezTo>
                  <a:cubicBezTo>
                    <a:pt x="165" y="28"/>
                    <a:pt x="114" y="1"/>
                    <a:pt x="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9"/>
            <p:cNvSpPr/>
            <p:nvPr/>
          </p:nvSpPr>
          <p:spPr>
            <a:xfrm>
              <a:off x="2619150" y="2033325"/>
              <a:ext cx="40450" cy="61625"/>
            </a:xfrm>
            <a:custGeom>
              <a:avLst/>
              <a:gdLst/>
              <a:ahLst/>
              <a:cxnLst/>
              <a:rect l="l" t="t" r="r" b="b"/>
              <a:pathLst>
                <a:path w="1618" h="2465" extrusionOk="0">
                  <a:moveTo>
                    <a:pt x="691" y="1"/>
                  </a:moveTo>
                  <a:cubicBezTo>
                    <a:pt x="637" y="182"/>
                    <a:pt x="576" y="358"/>
                    <a:pt x="528" y="540"/>
                  </a:cubicBezTo>
                  <a:cubicBezTo>
                    <a:pt x="473" y="721"/>
                    <a:pt x="419" y="897"/>
                    <a:pt x="358" y="1079"/>
                  </a:cubicBezTo>
                  <a:lnTo>
                    <a:pt x="183" y="1617"/>
                  </a:lnTo>
                  <a:lnTo>
                    <a:pt x="1" y="2156"/>
                  </a:lnTo>
                  <a:lnTo>
                    <a:pt x="964" y="2465"/>
                  </a:lnTo>
                  <a:lnTo>
                    <a:pt x="1139" y="1920"/>
                  </a:lnTo>
                  <a:lnTo>
                    <a:pt x="1303" y="1363"/>
                  </a:lnTo>
                  <a:cubicBezTo>
                    <a:pt x="1357" y="1181"/>
                    <a:pt x="1412" y="994"/>
                    <a:pt x="1466" y="812"/>
                  </a:cubicBezTo>
                  <a:cubicBezTo>
                    <a:pt x="1508" y="630"/>
                    <a:pt x="1569" y="449"/>
                    <a:pt x="1617" y="261"/>
                  </a:cubicBezTo>
                  <a:lnTo>
                    <a:pt x="6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9"/>
            <p:cNvSpPr/>
            <p:nvPr/>
          </p:nvSpPr>
          <p:spPr>
            <a:xfrm>
              <a:off x="2639450" y="2035450"/>
              <a:ext cx="20150" cy="6675"/>
            </a:xfrm>
            <a:custGeom>
              <a:avLst/>
              <a:gdLst/>
              <a:ahLst/>
              <a:cxnLst/>
              <a:rect l="l" t="t" r="r" b="b"/>
              <a:pathLst>
                <a:path w="806" h="267" extrusionOk="0">
                  <a:moveTo>
                    <a:pt x="6" y="1"/>
                  </a:moveTo>
                  <a:cubicBezTo>
                    <a:pt x="0" y="1"/>
                    <a:pt x="0" y="19"/>
                    <a:pt x="0" y="19"/>
                  </a:cubicBezTo>
                  <a:cubicBezTo>
                    <a:pt x="261" y="104"/>
                    <a:pt x="515" y="225"/>
                    <a:pt x="781" y="267"/>
                  </a:cubicBezTo>
                  <a:cubicBezTo>
                    <a:pt x="793" y="267"/>
                    <a:pt x="805" y="243"/>
                    <a:pt x="793" y="237"/>
                  </a:cubicBezTo>
                  <a:cubicBezTo>
                    <a:pt x="563" y="85"/>
                    <a:pt x="273" y="25"/>
                    <a:pt x="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9"/>
            <p:cNvSpPr/>
            <p:nvPr/>
          </p:nvSpPr>
          <p:spPr>
            <a:xfrm>
              <a:off x="2639450" y="2035450"/>
              <a:ext cx="20150" cy="6675"/>
            </a:xfrm>
            <a:custGeom>
              <a:avLst/>
              <a:gdLst/>
              <a:ahLst/>
              <a:cxnLst/>
              <a:rect l="l" t="t" r="r" b="b"/>
              <a:pathLst>
                <a:path w="806" h="267" extrusionOk="0">
                  <a:moveTo>
                    <a:pt x="6" y="1"/>
                  </a:moveTo>
                  <a:cubicBezTo>
                    <a:pt x="0" y="1"/>
                    <a:pt x="0" y="19"/>
                    <a:pt x="0" y="19"/>
                  </a:cubicBezTo>
                  <a:cubicBezTo>
                    <a:pt x="261" y="104"/>
                    <a:pt x="515" y="225"/>
                    <a:pt x="781" y="267"/>
                  </a:cubicBezTo>
                  <a:cubicBezTo>
                    <a:pt x="793" y="267"/>
                    <a:pt x="805" y="243"/>
                    <a:pt x="793" y="237"/>
                  </a:cubicBezTo>
                  <a:cubicBezTo>
                    <a:pt x="563" y="85"/>
                    <a:pt x="273" y="25"/>
                    <a:pt x="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9"/>
            <p:cNvSpPr/>
            <p:nvPr/>
          </p:nvSpPr>
          <p:spPr>
            <a:xfrm>
              <a:off x="2650800" y="2041450"/>
              <a:ext cx="8725" cy="27425"/>
            </a:xfrm>
            <a:custGeom>
              <a:avLst/>
              <a:gdLst/>
              <a:ahLst/>
              <a:cxnLst/>
              <a:rect l="l" t="t" r="r" b="b"/>
              <a:pathLst>
                <a:path w="349" h="1097" extrusionOk="0">
                  <a:moveTo>
                    <a:pt x="337" y="0"/>
                  </a:moveTo>
                  <a:cubicBezTo>
                    <a:pt x="329" y="0"/>
                    <a:pt x="318" y="7"/>
                    <a:pt x="309" y="21"/>
                  </a:cubicBezTo>
                  <a:cubicBezTo>
                    <a:pt x="249" y="197"/>
                    <a:pt x="200" y="378"/>
                    <a:pt x="146" y="548"/>
                  </a:cubicBezTo>
                  <a:cubicBezTo>
                    <a:pt x="97" y="729"/>
                    <a:pt x="49" y="911"/>
                    <a:pt x="0" y="1087"/>
                  </a:cubicBezTo>
                  <a:cubicBezTo>
                    <a:pt x="0" y="1090"/>
                    <a:pt x="3" y="1096"/>
                    <a:pt x="4" y="1096"/>
                  </a:cubicBezTo>
                  <a:cubicBezTo>
                    <a:pt x="5" y="1096"/>
                    <a:pt x="6" y="1094"/>
                    <a:pt x="6" y="1087"/>
                  </a:cubicBezTo>
                  <a:cubicBezTo>
                    <a:pt x="67" y="911"/>
                    <a:pt x="127" y="741"/>
                    <a:pt x="182" y="560"/>
                  </a:cubicBezTo>
                  <a:cubicBezTo>
                    <a:pt x="236" y="378"/>
                    <a:pt x="285" y="203"/>
                    <a:pt x="339" y="21"/>
                  </a:cubicBezTo>
                  <a:cubicBezTo>
                    <a:pt x="349" y="8"/>
                    <a:pt x="345" y="0"/>
                    <a:pt x="3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9"/>
            <p:cNvSpPr/>
            <p:nvPr/>
          </p:nvSpPr>
          <p:spPr>
            <a:xfrm>
              <a:off x="2650800" y="2041450"/>
              <a:ext cx="8725" cy="27425"/>
            </a:xfrm>
            <a:custGeom>
              <a:avLst/>
              <a:gdLst/>
              <a:ahLst/>
              <a:cxnLst/>
              <a:rect l="l" t="t" r="r" b="b"/>
              <a:pathLst>
                <a:path w="349" h="1097" extrusionOk="0">
                  <a:moveTo>
                    <a:pt x="337" y="0"/>
                  </a:moveTo>
                  <a:cubicBezTo>
                    <a:pt x="329" y="0"/>
                    <a:pt x="318" y="7"/>
                    <a:pt x="309" y="21"/>
                  </a:cubicBezTo>
                  <a:cubicBezTo>
                    <a:pt x="249" y="197"/>
                    <a:pt x="200" y="378"/>
                    <a:pt x="146" y="548"/>
                  </a:cubicBezTo>
                  <a:cubicBezTo>
                    <a:pt x="97" y="729"/>
                    <a:pt x="49" y="911"/>
                    <a:pt x="0" y="1087"/>
                  </a:cubicBezTo>
                  <a:cubicBezTo>
                    <a:pt x="0" y="1090"/>
                    <a:pt x="3" y="1096"/>
                    <a:pt x="4" y="1096"/>
                  </a:cubicBezTo>
                  <a:cubicBezTo>
                    <a:pt x="5" y="1096"/>
                    <a:pt x="6" y="1094"/>
                    <a:pt x="6" y="1087"/>
                  </a:cubicBezTo>
                  <a:cubicBezTo>
                    <a:pt x="67" y="911"/>
                    <a:pt x="127" y="741"/>
                    <a:pt x="182" y="560"/>
                  </a:cubicBezTo>
                  <a:cubicBezTo>
                    <a:pt x="236" y="378"/>
                    <a:pt x="285" y="203"/>
                    <a:pt x="339" y="21"/>
                  </a:cubicBezTo>
                  <a:cubicBezTo>
                    <a:pt x="349" y="8"/>
                    <a:pt x="345" y="0"/>
                    <a:pt x="3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9"/>
            <p:cNvSpPr/>
            <p:nvPr/>
          </p:nvSpPr>
          <p:spPr>
            <a:xfrm>
              <a:off x="2628400" y="2040600"/>
              <a:ext cx="27725" cy="53750"/>
            </a:xfrm>
            <a:custGeom>
              <a:avLst/>
              <a:gdLst/>
              <a:ahLst/>
              <a:cxnLst/>
              <a:rect l="l" t="t" r="r" b="b"/>
              <a:pathLst>
                <a:path w="1109" h="2150" extrusionOk="0">
                  <a:moveTo>
                    <a:pt x="678" y="0"/>
                  </a:moveTo>
                  <a:lnTo>
                    <a:pt x="618" y="194"/>
                  </a:lnTo>
                  <a:cubicBezTo>
                    <a:pt x="642" y="206"/>
                    <a:pt x="672" y="206"/>
                    <a:pt x="690" y="212"/>
                  </a:cubicBezTo>
                  <a:cubicBezTo>
                    <a:pt x="709" y="218"/>
                    <a:pt x="733" y="224"/>
                    <a:pt x="745" y="237"/>
                  </a:cubicBezTo>
                  <a:cubicBezTo>
                    <a:pt x="763" y="243"/>
                    <a:pt x="781" y="249"/>
                    <a:pt x="799" y="255"/>
                  </a:cubicBezTo>
                  <a:cubicBezTo>
                    <a:pt x="830" y="273"/>
                    <a:pt x="860" y="297"/>
                    <a:pt x="884" y="309"/>
                  </a:cubicBezTo>
                  <a:cubicBezTo>
                    <a:pt x="927" y="346"/>
                    <a:pt x="957" y="388"/>
                    <a:pt x="957" y="388"/>
                  </a:cubicBezTo>
                  <a:lnTo>
                    <a:pt x="848" y="388"/>
                  </a:lnTo>
                  <a:cubicBezTo>
                    <a:pt x="793" y="388"/>
                    <a:pt x="715" y="370"/>
                    <a:pt x="648" y="346"/>
                  </a:cubicBezTo>
                  <a:cubicBezTo>
                    <a:pt x="624" y="339"/>
                    <a:pt x="594" y="333"/>
                    <a:pt x="569" y="321"/>
                  </a:cubicBezTo>
                  <a:lnTo>
                    <a:pt x="533" y="442"/>
                  </a:lnTo>
                  <a:cubicBezTo>
                    <a:pt x="545" y="442"/>
                    <a:pt x="563" y="442"/>
                    <a:pt x="569" y="448"/>
                  </a:cubicBezTo>
                  <a:cubicBezTo>
                    <a:pt x="600" y="455"/>
                    <a:pt x="630" y="479"/>
                    <a:pt x="648" y="503"/>
                  </a:cubicBezTo>
                  <a:cubicBezTo>
                    <a:pt x="654" y="515"/>
                    <a:pt x="660" y="521"/>
                    <a:pt x="666" y="533"/>
                  </a:cubicBezTo>
                  <a:cubicBezTo>
                    <a:pt x="666" y="539"/>
                    <a:pt x="678" y="539"/>
                    <a:pt x="678" y="545"/>
                  </a:cubicBezTo>
                  <a:lnTo>
                    <a:pt x="678" y="551"/>
                  </a:lnTo>
                  <a:lnTo>
                    <a:pt x="666" y="551"/>
                  </a:lnTo>
                  <a:lnTo>
                    <a:pt x="660" y="563"/>
                  </a:lnTo>
                  <a:cubicBezTo>
                    <a:pt x="654" y="570"/>
                    <a:pt x="642" y="576"/>
                    <a:pt x="624" y="582"/>
                  </a:cubicBezTo>
                  <a:cubicBezTo>
                    <a:pt x="605" y="593"/>
                    <a:pt x="583" y="597"/>
                    <a:pt x="562" y="597"/>
                  </a:cubicBezTo>
                  <a:cubicBezTo>
                    <a:pt x="550" y="597"/>
                    <a:pt x="538" y="596"/>
                    <a:pt x="527" y="594"/>
                  </a:cubicBezTo>
                  <a:cubicBezTo>
                    <a:pt x="509" y="582"/>
                    <a:pt x="497" y="582"/>
                    <a:pt x="491" y="570"/>
                  </a:cubicBezTo>
                  <a:cubicBezTo>
                    <a:pt x="454" y="672"/>
                    <a:pt x="418" y="781"/>
                    <a:pt x="382" y="884"/>
                  </a:cubicBezTo>
                  <a:lnTo>
                    <a:pt x="273" y="1205"/>
                  </a:lnTo>
                  <a:cubicBezTo>
                    <a:pt x="291" y="1211"/>
                    <a:pt x="315" y="1217"/>
                    <a:pt x="327" y="1217"/>
                  </a:cubicBezTo>
                  <a:cubicBezTo>
                    <a:pt x="406" y="1248"/>
                    <a:pt x="472" y="1290"/>
                    <a:pt x="515" y="1326"/>
                  </a:cubicBezTo>
                  <a:cubicBezTo>
                    <a:pt x="539" y="1351"/>
                    <a:pt x="563" y="1363"/>
                    <a:pt x="575" y="1381"/>
                  </a:cubicBezTo>
                  <a:lnTo>
                    <a:pt x="600" y="1399"/>
                  </a:lnTo>
                  <a:cubicBezTo>
                    <a:pt x="600" y="1399"/>
                    <a:pt x="594" y="1399"/>
                    <a:pt x="569" y="1411"/>
                  </a:cubicBezTo>
                  <a:lnTo>
                    <a:pt x="497" y="1411"/>
                  </a:lnTo>
                  <a:cubicBezTo>
                    <a:pt x="436" y="1411"/>
                    <a:pt x="357" y="1387"/>
                    <a:pt x="285" y="1357"/>
                  </a:cubicBezTo>
                  <a:cubicBezTo>
                    <a:pt x="267" y="1351"/>
                    <a:pt x="255" y="1338"/>
                    <a:pt x="230" y="1332"/>
                  </a:cubicBezTo>
                  <a:lnTo>
                    <a:pt x="164" y="1532"/>
                  </a:lnTo>
                  <a:cubicBezTo>
                    <a:pt x="176" y="1532"/>
                    <a:pt x="200" y="1532"/>
                    <a:pt x="212" y="1538"/>
                  </a:cubicBezTo>
                  <a:cubicBezTo>
                    <a:pt x="242" y="1550"/>
                    <a:pt x="273" y="1575"/>
                    <a:pt x="291" y="1599"/>
                  </a:cubicBezTo>
                  <a:cubicBezTo>
                    <a:pt x="297" y="1611"/>
                    <a:pt x="303" y="1629"/>
                    <a:pt x="315" y="1635"/>
                  </a:cubicBezTo>
                  <a:cubicBezTo>
                    <a:pt x="315" y="1641"/>
                    <a:pt x="315" y="1641"/>
                    <a:pt x="321" y="1653"/>
                  </a:cubicBezTo>
                  <a:lnTo>
                    <a:pt x="321" y="1659"/>
                  </a:lnTo>
                  <a:lnTo>
                    <a:pt x="315" y="1659"/>
                  </a:lnTo>
                  <a:cubicBezTo>
                    <a:pt x="315" y="1659"/>
                    <a:pt x="303" y="1665"/>
                    <a:pt x="297" y="1665"/>
                  </a:cubicBezTo>
                  <a:cubicBezTo>
                    <a:pt x="291" y="1671"/>
                    <a:pt x="273" y="1671"/>
                    <a:pt x="261" y="1684"/>
                  </a:cubicBezTo>
                  <a:cubicBezTo>
                    <a:pt x="250" y="1686"/>
                    <a:pt x="238" y="1687"/>
                    <a:pt x="226" y="1687"/>
                  </a:cubicBezTo>
                  <a:cubicBezTo>
                    <a:pt x="205" y="1687"/>
                    <a:pt x="183" y="1683"/>
                    <a:pt x="164" y="1671"/>
                  </a:cubicBezTo>
                  <a:lnTo>
                    <a:pt x="115" y="1653"/>
                  </a:lnTo>
                  <a:lnTo>
                    <a:pt x="0" y="1974"/>
                  </a:lnTo>
                  <a:lnTo>
                    <a:pt x="521" y="2150"/>
                  </a:lnTo>
                  <a:cubicBezTo>
                    <a:pt x="618" y="1817"/>
                    <a:pt x="709" y="1484"/>
                    <a:pt x="805" y="1151"/>
                  </a:cubicBezTo>
                  <a:cubicBezTo>
                    <a:pt x="848" y="987"/>
                    <a:pt x="902" y="818"/>
                    <a:pt x="951" y="648"/>
                  </a:cubicBezTo>
                  <a:cubicBezTo>
                    <a:pt x="1005" y="485"/>
                    <a:pt x="1048" y="321"/>
                    <a:pt x="1108" y="152"/>
                  </a:cubicBezTo>
                  <a:cubicBezTo>
                    <a:pt x="963" y="103"/>
                    <a:pt x="824" y="55"/>
                    <a:pt x="6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9"/>
            <p:cNvSpPr/>
            <p:nvPr/>
          </p:nvSpPr>
          <p:spPr>
            <a:xfrm>
              <a:off x="2636275" y="2043850"/>
              <a:ext cx="14850" cy="5550"/>
            </a:xfrm>
            <a:custGeom>
              <a:avLst/>
              <a:gdLst/>
              <a:ahLst/>
              <a:cxnLst/>
              <a:rect l="l" t="t" r="r" b="b"/>
              <a:pathLst>
                <a:path w="594" h="222" extrusionOk="0">
                  <a:moveTo>
                    <a:pt x="74" y="0"/>
                  </a:moveTo>
                  <a:cubicBezTo>
                    <a:pt x="50" y="0"/>
                    <a:pt x="25" y="3"/>
                    <a:pt x="0" y="10"/>
                  </a:cubicBezTo>
                  <a:cubicBezTo>
                    <a:pt x="91" y="70"/>
                    <a:pt x="206" y="76"/>
                    <a:pt x="309" y="107"/>
                  </a:cubicBezTo>
                  <a:cubicBezTo>
                    <a:pt x="406" y="137"/>
                    <a:pt x="497" y="173"/>
                    <a:pt x="587" y="222"/>
                  </a:cubicBezTo>
                  <a:cubicBezTo>
                    <a:pt x="587" y="222"/>
                    <a:pt x="593" y="209"/>
                    <a:pt x="587" y="209"/>
                  </a:cubicBezTo>
                  <a:cubicBezTo>
                    <a:pt x="509" y="149"/>
                    <a:pt x="418" y="107"/>
                    <a:pt x="315" y="70"/>
                  </a:cubicBezTo>
                  <a:cubicBezTo>
                    <a:pt x="239" y="37"/>
                    <a:pt x="160" y="0"/>
                    <a:pt x="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9"/>
            <p:cNvSpPr/>
            <p:nvPr/>
          </p:nvSpPr>
          <p:spPr>
            <a:xfrm>
              <a:off x="2636275" y="2043850"/>
              <a:ext cx="14850" cy="5550"/>
            </a:xfrm>
            <a:custGeom>
              <a:avLst/>
              <a:gdLst/>
              <a:ahLst/>
              <a:cxnLst/>
              <a:rect l="l" t="t" r="r" b="b"/>
              <a:pathLst>
                <a:path w="594" h="222" extrusionOk="0">
                  <a:moveTo>
                    <a:pt x="74" y="0"/>
                  </a:moveTo>
                  <a:cubicBezTo>
                    <a:pt x="50" y="0"/>
                    <a:pt x="25" y="3"/>
                    <a:pt x="0" y="10"/>
                  </a:cubicBezTo>
                  <a:cubicBezTo>
                    <a:pt x="91" y="70"/>
                    <a:pt x="206" y="76"/>
                    <a:pt x="309" y="107"/>
                  </a:cubicBezTo>
                  <a:cubicBezTo>
                    <a:pt x="406" y="137"/>
                    <a:pt x="497" y="173"/>
                    <a:pt x="587" y="222"/>
                  </a:cubicBezTo>
                  <a:cubicBezTo>
                    <a:pt x="587" y="222"/>
                    <a:pt x="593" y="209"/>
                    <a:pt x="587" y="209"/>
                  </a:cubicBezTo>
                  <a:cubicBezTo>
                    <a:pt x="509" y="149"/>
                    <a:pt x="418" y="107"/>
                    <a:pt x="315" y="70"/>
                  </a:cubicBezTo>
                  <a:cubicBezTo>
                    <a:pt x="239" y="37"/>
                    <a:pt x="160" y="0"/>
                    <a:pt x="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9"/>
            <p:cNvSpPr/>
            <p:nvPr/>
          </p:nvSpPr>
          <p:spPr>
            <a:xfrm>
              <a:off x="2629600" y="2069050"/>
              <a:ext cx="13500" cy="6225"/>
            </a:xfrm>
            <a:custGeom>
              <a:avLst/>
              <a:gdLst/>
              <a:ahLst/>
              <a:cxnLst/>
              <a:rect l="l" t="t" r="r" b="b"/>
              <a:pathLst>
                <a:path w="540" h="249" extrusionOk="0">
                  <a:moveTo>
                    <a:pt x="50" y="1"/>
                  </a:moveTo>
                  <a:cubicBezTo>
                    <a:pt x="34" y="1"/>
                    <a:pt x="17" y="3"/>
                    <a:pt x="1" y="7"/>
                  </a:cubicBezTo>
                  <a:cubicBezTo>
                    <a:pt x="61" y="67"/>
                    <a:pt x="152" y="73"/>
                    <a:pt x="231" y="98"/>
                  </a:cubicBezTo>
                  <a:cubicBezTo>
                    <a:pt x="334" y="134"/>
                    <a:pt x="424" y="188"/>
                    <a:pt x="521" y="249"/>
                  </a:cubicBezTo>
                  <a:cubicBezTo>
                    <a:pt x="533" y="249"/>
                    <a:pt x="540" y="243"/>
                    <a:pt x="533" y="231"/>
                  </a:cubicBezTo>
                  <a:cubicBezTo>
                    <a:pt x="455" y="164"/>
                    <a:pt x="364" y="122"/>
                    <a:pt x="273" y="73"/>
                  </a:cubicBezTo>
                  <a:cubicBezTo>
                    <a:pt x="203" y="43"/>
                    <a:pt x="129"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9"/>
            <p:cNvSpPr/>
            <p:nvPr/>
          </p:nvSpPr>
          <p:spPr>
            <a:xfrm>
              <a:off x="2629600" y="2069050"/>
              <a:ext cx="13500" cy="6225"/>
            </a:xfrm>
            <a:custGeom>
              <a:avLst/>
              <a:gdLst/>
              <a:ahLst/>
              <a:cxnLst/>
              <a:rect l="l" t="t" r="r" b="b"/>
              <a:pathLst>
                <a:path w="540" h="249" extrusionOk="0">
                  <a:moveTo>
                    <a:pt x="50" y="1"/>
                  </a:moveTo>
                  <a:cubicBezTo>
                    <a:pt x="34" y="1"/>
                    <a:pt x="17" y="3"/>
                    <a:pt x="1" y="7"/>
                  </a:cubicBezTo>
                  <a:cubicBezTo>
                    <a:pt x="61" y="67"/>
                    <a:pt x="152" y="73"/>
                    <a:pt x="231" y="98"/>
                  </a:cubicBezTo>
                  <a:cubicBezTo>
                    <a:pt x="334" y="134"/>
                    <a:pt x="424" y="188"/>
                    <a:pt x="521" y="249"/>
                  </a:cubicBezTo>
                  <a:cubicBezTo>
                    <a:pt x="533" y="249"/>
                    <a:pt x="540" y="243"/>
                    <a:pt x="533" y="231"/>
                  </a:cubicBezTo>
                  <a:cubicBezTo>
                    <a:pt x="455" y="164"/>
                    <a:pt x="364" y="122"/>
                    <a:pt x="273" y="73"/>
                  </a:cubicBezTo>
                  <a:cubicBezTo>
                    <a:pt x="203" y="43"/>
                    <a:pt x="129"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9"/>
            <p:cNvSpPr/>
            <p:nvPr/>
          </p:nvSpPr>
          <p:spPr>
            <a:xfrm>
              <a:off x="2638525" y="2051275"/>
              <a:ext cx="4425" cy="1350"/>
            </a:xfrm>
            <a:custGeom>
              <a:avLst/>
              <a:gdLst/>
              <a:ahLst/>
              <a:cxnLst/>
              <a:rect l="l" t="t" r="r" b="b"/>
              <a:pathLst>
                <a:path w="177" h="54" extrusionOk="0">
                  <a:moveTo>
                    <a:pt x="35" y="0"/>
                  </a:moveTo>
                  <a:cubicBezTo>
                    <a:pt x="24" y="0"/>
                    <a:pt x="12" y="1"/>
                    <a:pt x="1" y="3"/>
                  </a:cubicBezTo>
                  <a:cubicBezTo>
                    <a:pt x="37" y="39"/>
                    <a:pt x="85" y="53"/>
                    <a:pt x="136" y="53"/>
                  </a:cubicBezTo>
                  <a:cubicBezTo>
                    <a:pt x="145" y="53"/>
                    <a:pt x="155" y="53"/>
                    <a:pt x="164" y="52"/>
                  </a:cubicBezTo>
                  <a:cubicBezTo>
                    <a:pt x="176" y="52"/>
                    <a:pt x="176" y="34"/>
                    <a:pt x="164" y="34"/>
                  </a:cubicBezTo>
                  <a:cubicBezTo>
                    <a:pt x="130" y="19"/>
                    <a:pt x="83" y="0"/>
                    <a:pt x="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9"/>
            <p:cNvSpPr/>
            <p:nvPr/>
          </p:nvSpPr>
          <p:spPr>
            <a:xfrm>
              <a:off x="2638525" y="2051275"/>
              <a:ext cx="4425" cy="1350"/>
            </a:xfrm>
            <a:custGeom>
              <a:avLst/>
              <a:gdLst/>
              <a:ahLst/>
              <a:cxnLst/>
              <a:rect l="l" t="t" r="r" b="b"/>
              <a:pathLst>
                <a:path w="177" h="54" extrusionOk="0">
                  <a:moveTo>
                    <a:pt x="35" y="0"/>
                  </a:moveTo>
                  <a:cubicBezTo>
                    <a:pt x="24" y="0"/>
                    <a:pt x="12" y="1"/>
                    <a:pt x="1" y="3"/>
                  </a:cubicBezTo>
                  <a:cubicBezTo>
                    <a:pt x="37" y="39"/>
                    <a:pt x="85" y="53"/>
                    <a:pt x="136" y="53"/>
                  </a:cubicBezTo>
                  <a:cubicBezTo>
                    <a:pt x="145" y="53"/>
                    <a:pt x="155" y="53"/>
                    <a:pt x="164" y="52"/>
                  </a:cubicBezTo>
                  <a:cubicBezTo>
                    <a:pt x="176" y="52"/>
                    <a:pt x="176" y="34"/>
                    <a:pt x="164" y="34"/>
                  </a:cubicBezTo>
                  <a:cubicBezTo>
                    <a:pt x="130" y="19"/>
                    <a:pt x="83" y="0"/>
                    <a:pt x="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9"/>
            <p:cNvSpPr/>
            <p:nvPr/>
          </p:nvSpPr>
          <p:spPr>
            <a:xfrm>
              <a:off x="2630350" y="2078825"/>
              <a:ext cx="5475" cy="2525"/>
            </a:xfrm>
            <a:custGeom>
              <a:avLst/>
              <a:gdLst/>
              <a:ahLst/>
              <a:cxnLst/>
              <a:rect l="l" t="t" r="r" b="b"/>
              <a:pathLst>
                <a:path w="219" h="101" extrusionOk="0">
                  <a:moveTo>
                    <a:pt x="58" y="1"/>
                  </a:moveTo>
                  <a:cubicBezTo>
                    <a:pt x="40" y="1"/>
                    <a:pt x="21" y="4"/>
                    <a:pt x="1" y="9"/>
                  </a:cubicBezTo>
                  <a:cubicBezTo>
                    <a:pt x="55" y="52"/>
                    <a:pt x="128" y="82"/>
                    <a:pt x="207" y="100"/>
                  </a:cubicBezTo>
                  <a:cubicBezTo>
                    <a:pt x="213" y="100"/>
                    <a:pt x="219" y="82"/>
                    <a:pt x="213" y="76"/>
                  </a:cubicBezTo>
                  <a:cubicBezTo>
                    <a:pt x="171" y="30"/>
                    <a:pt x="119" y="1"/>
                    <a:pt x="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9"/>
            <p:cNvSpPr/>
            <p:nvPr/>
          </p:nvSpPr>
          <p:spPr>
            <a:xfrm>
              <a:off x="2630350" y="2078825"/>
              <a:ext cx="5475" cy="2525"/>
            </a:xfrm>
            <a:custGeom>
              <a:avLst/>
              <a:gdLst/>
              <a:ahLst/>
              <a:cxnLst/>
              <a:rect l="l" t="t" r="r" b="b"/>
              <a:pathLst>
                <a:path w="219" h="101" extrusionOk="0">
                  <a:moveTo>
                    <a:pt x="58" y="1"/>
                  </a:moveTo>
                  <a:cubicBezTo>
                    <a:pt x="40" y="1"/>
                    <a:pt x="21" y="4"/>
                    <a:pt x="1" y="9"/>
                  </a:cubicBezTo>
                  <a:cubicBezTo>
                    <a:pt x="55" y="52"/>
                    <a:pt x="128" y="82"/>
                    <a:pt x="207" y="100"/>
                  </a:cubicBezTo>
                  <a:cubicBezTo>
                    <a:pt x="213" y="100"/>
                    <a:pt x="219" y="82"/>
                    <a:pt x="213" y="76"/>
                  </a:cubicBezTo>
                  <a:cubicBezTo>
                    <a:pt x="171" y="30"/>
                    <a:pt x="119" y="1"/>
                    <a:pt x="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9"/>
            <p:cNvSpPr/>
            <p:nvPr/>
          </p:nvSpPr>
          <p:spPr>
            <a:xfrm>
              <a:off x="2600400" y="2086925"/>
              <a:ext cx="42700" cy="62225"/>
            </a:xfrm>
            <a:custGeom>
              <a:avLst/>
              <a:gdLst/>
              <a:ahLst/>
              <a:cxnLst/>
              <a:rect l="l" t="t" r="r" b="b"/>
              <a:pathLst>
                <a:path w="1708" h="2489" extrusionOk="0">
                  <a:moveTo>
                    <a:pt x="751" y="0"/>
                  </a:moveTo>
                  <a:cubicBezTo>
                    <a:pt x="630" y="363"/>
                    <a:pt x="509" y="721"/>
                    <a:pt x="382" y="1078"/>
                  </a:cubicBezTo>
                  <a:lnTo>
                    <a:pt x="0" y="2149"/>
                  </a:lnTo>
                  <a:lnTo>
                    <a:pt x="1005" y="2488"/>
                  </a:lnTo>
                  <a:lnTo>
                    <a:pt x="1356" y="1411"/>
                  </a:lnTo>
                  <a:cubicBezTo>
                    <a:pt x="1471" y="1047"/>
                    <a:pt x="1592" y="684"/>
                    <a:pt x="1708" y="321"/>
                  </a:cubicBezTo>
                  <a:lnTo>
                    <a:pt x="75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9"/>
            <p:cNvSpPr/>
            <p:nvPr/>
          </p:nvSpPr>
          <p:spPr>
            <a:xfrm>
              <a:off x="2622025" y="2089325"/>
              <a:ext cx="21225" cy="7900"/>
            </a:xfrm>
            <a:custGeom>
              <a:avLst/>
              <a:gdLst/>
              <a:ahLst/>
              <a:cxnLst/>
              <a:rect l="l" t="t" r="r" b="b"/>
              <a:pathLst>
                <a:path w="849" h="316" extrusionOk="0">
                  <a:moveTo>
                    <a:pt x="19" y="1"/>
                  </a:moveTo>
                  <a:cubicBezTo>
                    <a:pt x="7" y="1"/>
                    <a:pt x="1" y="19"/>
                    <a:pt x="7" y="19"/>
                  </a:cubicBezTo>
                  <a:cubicBezTo>
                    <a:pt x="273" y="122"/>
                    <a:pt x="546" y="255"/>
                    <a:pt x="818" y="316"/>
                  </a:cubicBezTo>
                  <a:cubicBezTo>
                    <a:pt x="836" y="316"/>
                    <a:pt x="849" y="292"/>
                    <a:pt x="836" y="286"/>
                  </a:cubicBezTo>
                  <a:cubicBezTo>
                    <a:pt x="600" y="122"/>
                    <a:pt x="298" y="43"/>
                    <a:pt x="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9"/>
            <p:cNvSpPr/>
            <p:nvPr/>
          </p:nvSpPr>
          <p:spPr>
            <a:xfrm>
              <a:off x="2622025" y="2089325"/>
              <a:ext cx="21225" cy="7900"/>
            </a:xfrm>
            <a:custGeom>
              <a:avLst/>
              <a:gdLst/>
              <a:ahLst/>
              <a:cxnLst/>
              <a:rect l="l" t="t" r="r" b="b"/>
              <a:pathLst>
                <a:path w="849" h="316" extrusionOk="0">
                  <a:moveTo>
                    <a:pt x="19" y="1"/>
                  </a:moveTo>
                  <a:cubicBezTo>
                    <a:pt x="7" y="1"/>
                    <a:pt x="1" y="19"/>
                    <a:pt x="7" y="19"/>
                  </a:cubicBezTo>
                  <a:cubicBezTo>
                    <a:pt x="273" y="122"/>
                    <a:pt x="546" y="255"/>
                    <a:pt x="818" y="316"/>
                  </a:cubicBezTo>
                  <a:cubicBezTo>
                    <a:pt x="836" y="316"/>
                    <a:pt x="849" y="292"/>
                    <a:pt x="836" y="286"/>
                  </a:cubicBezTo>
                  <a:cubicBezTo>
                    <a:pt x="600" y="122"/>
                    <a:pt x="298" y="43"/>
                    <a:pt x="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9"/>
            <p:cNvSpPr/>
            <p:nvPr/>
          </p:nvSpPr>
          <p:spPr>
            <a:xfrm>
              <a:off x="2633550" y="2096500"/>
              <a:ext cx="9625" cy="27050"/>
            </a:xfrm>
            <a:custGeom>
              <a:avLst/>
              <a:gdLst/>
              <a:ahLst/>
              <a:cxnLst/>
              <a:rect l="l" t="t" r="r" b="b"/>
              <a:pathLst>
                <a:path w="385" h="1082" extrusionOk="0">
                  <a:moveTo>
                    <a:pt x="366" y="0"/>
                  </a:moveTo>
                  <a:cubicBezTo>
                    <a:pt x="357" y="0"/>
                    <a:pt x="347" y="7"/>
                    <a:pt x="339" y="23"/>
                  </a:cubicBezTo>
                  <a:cubicBezTo>
                    <a:pt x="273" y="192"/>
                    <a:pt x="212" y="368"/>
                    <a:pt x="158" y="543"/>
                  </a:cubicBezTo>
                  <a:cubicBezTo>
                    <a:pt x="109" y="719"/>
                    <a:pt x="55" y="901"/>
                    <a:pt x="0" y="1070"/>
                  </a:cubicBezTo>
                  <a:cubicBezTo>
                    <a:pt x="0" y="1077"/>
                    <a:pt x="2" y="1082"/>
                    <a:pt x="4" y="1082"/>
                  </a:cubicBezTo>
                  <a:cubicBezTo>
                    <a:pt x="5" y="1082"/>
                    <a:pt x="6" y="1078"/>
                    <a:pt x="6" y="1070"/>
                  </a:cubicBezTo>
                  <a:cubicBezTo>
                    <a:pt x="79" y="901"/>
                    <a:pt x="139" y="725"/>
                    <a:pt x="200" y="549"/>
                  </a:cubicBezTo>
                  <a:lnTo>
                    <a:pt x="382" y="29"/>
                  </a:lnTo>
                  <a:cubicBezTo>
                    <a:pt x="385" y="12"/>
                    <a:pt x="377" y="0"/>
                    <a:pt x="3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9"/>
            <p:cNvSpPr/>
            <p:nvPr/>
          </p:nvSpPr>
          <p:spPr>
            <a:xfrm>
              <a:off x="2633550" y="2096500"/>
              <a:ext cx="9625" cy="27050"/>
            </a:xfrm>
            <a:custGeom>
              <a:avLst/>
              <a:gdLst/>
              <a:ahLst/>
              <a:cxnLst/>
              <a:rect l="l" t="t" r="r" b="b"/>
              <a:pathLst>
                <a:path w="385" h="1082" extrusionOk="0">
                  <a:moveTo>
                    <a:pt x="366" y="0"/>
                  </a:moveTo>
                  <a:cubicBezTo>
                    <a:pt x="357" y="0"/>
                    <a:pt x="347" y="7"/>
                    <a:pt x="339" y="23"/>
                  </a:cubicBezTo>
                  <a:cubicBezTo>
                    <a:pt x="273" y="192"/>
                    <a:pt x="212" y="368"/>
                    <a:pt x="158" y="543"/>
                  </a:cubicBezTo>
                  <a:cubicBezTo>
                    <a:pt x="109" y="719"/>
                    <a:pt x="55" y="901"/>
                    <a:pt x="0" y="1070"/>
                  </a:cubicBezTo>
                  <a:cubicBezTo>
                    <a:pt x="0" y="1077"/>
                    <a:pt x="2" y="1082"/>
                    <a:pt x="4" y="1082"/>
                  </a:cubicBezTo>
                  <a:cubicBezTo>
                    <a:pt x="5" y="1082"/>
                    <a:pt x="6" y="1078"/>
                    <a:pt x="6" y="1070"/>
                  </a:cubicBezTo>
                  <a:cubicBezTo>
                    <a:pt x="79" y="901"/>
                    <a:pt x="139" y="725"/>
                    <a:pt x="200" y="549"/>
                  </a:cubicBezTo>
                  <a:lnTo>
                    <a:pt x="382" y="29"/>
                  </a:lnTo>
                  <a:cubicBezTo>
                    <a:pt x="385" y="12"/>
                    <a:pt x="377" y="0"/>
                    <a:pt x="3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9"/>
            <p:cNvSpPr/>
            <p:nvPr/>
          </p:nvSpPr>
          <p:spPr>
            <a:xfrm>
              <a:off x="2610825" y="2094925"/>
              <a:ext cx="28800" cy="53775"/>
            </a:xfrm>
            <a:custGeom>
              <a:avLst/>
              <a:gdLst/>
              <a:ahLst/>
              <a:cxnLst/>
              <a:rect l="l" t="t" r="r" b="b"/>
              <a:pathLst>
                <a:path w="1152" h="2151" extrusionOk="0">
                  <a:moveTo>
                    <a:pt x="697" y="1"/>
                  </a:moveTo>
                  <a:lnTo>
                    <a:pt x="631" y="195"/>
                  </a:lnTo>
                  <a:cubicBezTo>
                    <a:pt x="661" y="207"/>
                    <a:pt x="685" y="213"/>
                    <a:pt x="715" y="219"/>
                  </a:cubicBezTo>
                  <a:cubicBezTo>
                    <a:pt x="740" y="225"/>
                    <a:pt x="752" y="237"/>
                    <a:pt x="770" y="243"/>
                  </a:cubicBezTo>
                  <a:cubicBezTo>
                    <a:pt x="782" y="249"/>
                    <a:pt x="806" y="255"/>
                    <a:pt x="818" y="273"/>
                  </a:cubicBezTo>
                  <a:cubicBezTo>
                    <a:pt x="849" y="292"/>
                    <a:pt x="879" y="310"/>
                    <a:pt x="909" y="334"/>
                  </a:cubicBezTo>
                  <a:cubicBezTo>
                    <a:pt x="964" y="370"/>
                    <a:pt x="988" y="413"/>
                    <a:pt x="988" y="413"/>
                  </a:cubicBezTo>
                  <a:lnTo>
                    <a:pt x="879" y="413"/>
                  </a:lnTo>
                  <a:cubicBezTo>
                    <a:pt x="818" y="407"/>
                    <a:pt x="740" y="395"/>
                    <a:pt x="661" y="364"/>
                  </a:cubicBezTo>
                  <a:cubicBezTo>
                    <a:pt x="631" y="352"/>
                    <a:pt x="606" y="340"/>
                    <a:pt x="588" y="334"/>
                  </a:cubicBezTo>
                  <a:lnTo>
                    <a:pt x="540" y="455"/>
                  </a:lnTo>
                  <a:cubicBezTo>
                    <a:pt x="558" y="455"/>
                    <a:pt x="570" y="455"/>
                    <a:pt x="588" y="461"/>
                  </a:cubicBezTo>
                  <a:cubicBezTo>
                    <a:pt x="618" y="467"/>
                    <a:pt x="643" y="491"/>
                    <a:pt x="667" y="516"/>
                  </a:cubicBezTo>
                  <a:cubicBezTo>
                    <a:pt x="673" y="528"/>
                    <a:pt x="685" y="534"/>
                    <a:pt x="691" y="552"/>
                  </a:cubicBezTo>
                  <a:cubicBezTo>
                    <a:pt x="691" y="558"/>
                    <a:pt x="697" y="558"/>
                    <a:pt x="697" y="570"/>
                  </a:cubicBezTo>
                  <a:lnTo>
                    <a:pt x="697" y="576"/>
                  </a:lnTo>
                  <a:lnTo>
                    <a:pt x="691" y="576"/>
                  </a:lnTo>
                  <a:lnTo>
                    <a:pt x="685" y="582"/>
                  </a:lnTo>
                  <a:cubicBezTo>
                    <a:pt x="679" y="588"/>
                    <a:pt x="661" y="600"/>
                    <a:pt x="643" y="606"/>
                  </a:cubicBezTo>
                  <a:cubicBezTo>
                    <a:pt x="628" y="612"/>
                    <a:pt x="611" y="615"/>
                    <a:pt x="594" y="615"/>
                  </a:cubicBezTo>
                  <a:cubicBezTo>
                    <a:pt x="578" y="615"/>
                    <a:pt x="561" y="612"/>
                    <a:pt x="546" y="606"/>
                  </a:cubicBezTo>
                  <a:cubicBezTo>
                    <a:pt x="534" y="600"/>
                    <a:pt x="516" y="588"/>
                    <a:pt x="510" y="582"/>
                  </a:cubicBezTo>
                  <a:lnTo>
                    <a:pt x="285" y="1212"/>
                  </a:lnTo>
                  <a:cubicBezTo>
                    <a:pt x="298" y="1218"/>
                    <a:pt x="322" y="1224"/>
                    <a:pt x="334" y="1236"/>
                  </a:cubicBezTo>
                  <a:cubicBezTo>
                    <a:pt x="413" y="1260"/>
                    <a:pt x="485" y="1309"/>
                    <a:pt x="540" y="1345"/>
                  </a:cubicBezTo>
                  <a:cubicBezTo>
                    <a:pt x="564" y="1369"/>
                    <a:pt x="588" y="1387"/>
                    <a:pt x="600" y="1400"/>
                  </a:cubicBezTo>
                  <a:lnTo>
                    <a:pt x="625" y="1424"/>
                  </a:lnTo>
                  <a:lnTo>
                    <a:pt x="510" y="1424"/>
                  </a:lnTo>
                  <a:cubicBezTo>
                    <a:pt x="443" y="1412"/>
                    <a:pt x="364" y="1400"/>
                    <a:pt x="285" y="1363"/>
                  </a:cubicBezTo>
                  <a:cubicBezTo>
                    <a:pt x="267" y="1357"/>
                    <a:pt x="243" y="1345"/>
                    <a:pt x="231" y="1339"/>
                  </a:cubicBezTo>
                  <a:lnTo>
                    <a:pt x="158" y="1539"/>
                  </a:lnTo>
                  <a:cubicBezTo>
                    <a:pt x="177" y="1539"/>
                    <a:pt x="201" y="1545"/>
                    <a:pt x="213" y="1551"/>
                  </a:cubicBezTo>
                  <a:cubicBezTo>
                    <a:pt x="243" y="1569"/>
                    <a:pt x="273" y="1587"/>
                    <a:pt x="298" y="1617"/>
                  </a:cubicBezTo>
                  <a:cubicBezTo>
                    <a:pt x="304" y="1636"/>
                    <a:pt x="310" y="1648"/>
                    <a:pt x="322" y="1660"/>
                  </a:cubicBezTo>
                  <a:cubicBezTo>
                    <a:pt x="322" y="1666"/>
                    <a:pt x="322" y="1666"/>
                    <a:pt x="328" y="1672"/>
                  </a:cubicBezTo>
                  <a:lnTo>
                    <a:pt x="328" y="1678"/>
                  </a:lnTo>
                  <a:lnTo>
                    <a:pt x="322" y="1678"/>
                  </a:lnTo>
                  <a:cubicBezTo>
                    <a:pt x="322" y="1678"/>
                    <a:pt x="310" y="1690"/>
                    <a:pt x="304" y="1690"/>
                  </a:cubicBezTo>
                  <a:cubicBezTo>
                    <a:pt x="298" y="1696"/>
                    <a:pt x="279" y="1696"/>
                    <a:pt x="267" y="1702"/>
                  </a:cubicBezTo>
                  <a:cubicBezTo>
                    <a:pt x="255" y="1705"/>
                    <a:pt x="241" y="1706"/>
                    <a:pt x="227" y="1706"/>
                  </a:cubicBezTo>
                  <a:cubicBezTo>
                    <a:pt x="206" y="1706"/>
                    <a:pt x="183" y="1703"/>
                    <a:pt x="158" y="1696"/>
                  </a:cubicBezTo>
                  <a:lnTo>
                    <a:pt x="116" y="1672"/>
                  </a:lnTo>
                  <a:lnTo>
                    <a:pt x="1" y="1999"/>
                  </a:lnTo>
                  <a:lnTo>
                    <a:pt x="516" y="2150"/>
                  </a:lnTo>
                  <a:cubicBezTo>
                    <a:pt x="618" y="1817"/>
                    <a:pt x="715" y="1490"/>
                    <a:pt x="818" y="1157"/>
                  </a:cubicBezTo>
                  <a:cubicBezTo>
                    <a:pt x="927" y="830"/>
                    <a:pt x="1030" y="497"/>
                    <a:pt x="1151" y="177"/>
                  </a:cubicBezTo>
                  <a:cubicBezTo>
                    <a:pt x="1000" y="116"/>
                    <a:pt x="849" y="62"/>
                    <a:pt x="6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9"/>
            <p:cNvSpPr/>
            <p:nvPr/>
          </p:nvSpPr>
          <p:spPr>
            <a:xfrm>
              <a:off x="2618700" y="2097750"/>
              <a:ext cx="15325" cy="6450"/>
            </a:xfrm>
            <a:custGeom>
              <a:avLst/>
              <a:gdLst/>
              <a:ahLst/>
              <a:cxnLst/>
              <a:rect l="l" t="t" r="r" b="b"/>
              <a:pathLst>
                <a:path w="613" h="258" extrusionOk="0">
                  <a:moveTo>
                    <a:pt x="67" y="1"/>
                  </a:moveTo>
                  <a:cubicBezTo>
                    <a:pt x="45" y="1"/>
                    <a:pt x="23" y="3"/>
                    <a:pt x="1" y="9"/>
                  </a:cubicBezTo>
                  <a:cubicBezTo>
                    <a:pt x="92" y="76"/>
                    <a:pt x="219" y="94"/>
                    <a:pt x="316" y="130"/>
                  </a:cubicBezTo>
                  <a:cubicBezTo>
                    <a:pt x="412" y="166"/>
                    <a:pt x="515" y="203"/>
                    <a:pt x="606" y="257"/>
                  </a:cubicBezTo>
                  <a:cubicBezTo>
                    <a:pt x="606" y="257"/>
                    <a:pt x="612" y="251"/>
                    <a:pt x="606" y="251"/>
                  </a:cubicBezTo>
                  <a:cubicBezTo>
                    <a:pt x="521" y="185"/>
                    <a:pt x="425" y="136"/>
                    <a:pt x="322" y="94"/>
                  </a:cubicBezTo>
                  <a:cubicBezTo>
                    <a:pt x="248" y="49"/>
                    <a:pt x="162" y="1"/>
                    <a:pt x="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9"/>
            <p:cNvSpPr/>
            <p:nvPr/>
          </p:nvSpPr>
          <p:spPr>
            <a:xfrm>
              <a:off x="2618700" y="2097750"/>
              <a:ext cx="15325" cy="6450"/>
            </a:xfrm>
            <a:custGeom>
              <a:avLst/>
              <a:gdLst/>
              <a:ahLst/>
              <a:cxnLst/>
              <a:rect l="l" t="t" r="r" b="b"/>
              <a:pathLst>
                <a:path w="613" h="258" extrusionOk="0">
                  <a:moveTo>
                    <a:pt x="67" y="1"/>
                  </a:moveTo>
                  <a:cubicBezTo>
                    <a:pt x="45" y="1"/>
                    <a:pt x="23" y="3"/>
                    <a:pt x="1" y="9"/>
                  </a:cubicBezTo>
                  <a:cubicBezTo>
                    <a:pt x="92" y="76"/>
                    <a:pt x="219" y="94"/>
                    <a:pt x="316" y="130"/>
                  </a:cubicBezTo>
                  <a:cubicBezTo>
                    <a:pt x="412" y="166"/>
                    <a:pt x="515" y="203"/>
                    <a:pt x="606" y="257"/>
                  </a:cubicBezTo>
                  <a:cubicBezTo>
                    <a:pt x="606" y="257"/>
                    <a:pt x="612" y="251"/>
                    <a:pt x="606" y="251"/>
                  </a:cubicBezTo>
                  <a:cubicBezTo>
                    <a:pt x="521" y="185"/>
                    <a:pt x="425" y="136"/>
                    <a:pt x="322" y="94"/>
                  </a:cubicBezTo>
                  <a:cubicBezTo>
                    <a:pt x="248" y="49"/>
                    <a:pt x="162" y="1"/>
                    <a:pt x="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9"/>
            <p:cNvSpPr/>
            <p:nvPr/>
          </p:nvSpPr>
          <p:spPr>
            <a:xfrm>
              <a:off x="2611300" y="2122850"/>
              <a:ext cx="13950" cy="6775"/>
            </a:xfrm>
            <a:custGeom>
              <a:avLst/>
              <a:gdLst/>
              <a:ahLst/>
              <a:cxnLst/>
              <a:rect l="l" t="t" r="r" b="b"/>
              <a:pathLst>
                <a:path w="558" h="271" extrusionOk="0">
                  <a:moveTo>
                    <a:pt x="38" y="1"/>
                  </a:moveTo>
                  <a:cubicBezTo>
                    <a:pt x="26" y="1"/>
                    <a:pt x="13" y="2"/>
                    <a:pt x="0" y="4"/>
                  </a:cubicBezTo>
                  <a:cubicBezTo>
                    <a:pt x="61" y="65"/>
                    <a:pt x="151" y="77"/>
                    <a:pt x="230" y="107"/>
                  </a:cubicBezTo>
                  <a:cubicBezTo>
                    <a:pt x="339" y="143"/>
                    <a:pt x="436" y="204"/>
                    <a:pt x="545" y="270"/>
                  </a:cubicBezTo>
                  <a:cubicBezTo>
                    <a:pt x="551" y="270"/>
                    <a:pt x="557" y="258"/>
                    <a:pt x="551" y="252"/>
                  </a:cubicBezTo>
                  <a:cubicBezTo>
                    <a:pt x="466" y="186"/>
                    <a:pt x="375" y="131"/>
                    <a:pt x="285" y="83"/>
                  </a:cubicBezTo>
                  <a:cubicBezTo>
                    <a:pt x="205" y="51"/>
                    <a:pt x="126" y="1"/>
                    <a:pt x="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9"/>
            <p:cNvSpPr/>
            <p:nvPr/>
          </p:nvSpPr>
          <p:spPr>
            <a:xfrm>
              <a:off x="2611300" y="2122850"/>
              <a:ext cx="13950" cy="6775"/>
            </a:xfrm>
            <a:custGeom>
              <a:avLst/>
              <a:gdLst/>
              <a:ahLst/>
              <a:cxnLst/>
              <a:rect l="l" t="t" r="r" b="b"/>
              <a:pathLst>
                <a:path w="558" h="271" extrusionOk="0">
                  <a:moveTo>
                    <a:pt x="38" y="1"/>
                  </a:moveTo>
                  <a:cubicBezTo>
                    <a:pt x="26" y="1"/>
                    <a:pt x="13" y="2"/>
                    <a:pt x="0" y="4"/>
                  </a:cubicBezTo>
                  <a:cubicBezTo>
                    <a:pt x="61" y="65"/>
                    <a:pt x="151" y="77"/>
                    <a:pt x="230" y="107"/>
                  </a:cubicBezTo>
                  <a:cubicBezTo>
                    <a:pt x="339" y="143"/>
                    <a:pt x="436" y="204"/>
                    <a:pt x="545" y="270"/>
                  </a:cubicBezTo>
                  <a:cubicBezTo>
                    <a:pt x="551" y="270"/>
                    <a:pt x="557" y="258"/>
                    <a:pt x="551" y="252"/>
                  </a:cubicBezTo>
                  <a:cubicBezTo>
                    <a:pt x="466" y="186"/>
                    <a:pt x="375" y="131"/>
                    <a:pt x="285" y="83"/>
                  </a:cubicBezTo>
                  <a:cubicBezTo>
                    <a:pt x="205" y="51"/>
                    <a:pt x="126" y="1"/>
                    <a:pt x="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9"/>
            <p:cNvSpPr/>
            <p:nvPr/>
          </p:nvSpPr>
          <p:spPr>
            <a:xfrm>
              <a:off x="2620975" y="2105375"/>
              <a:ext cx="4575" cy="1550"/>
            </a:xfrm>
            <a:custGeom>
              <a:avLst/>
              <a:gdLst/>
              <a:ahLst/>
              <a:cxnLst/>
              <a:rect l="l" t="t" r="r" b="b"/>
              <a:pathLst>
                <a:path w="183" h="62" extrusionOk="0">
                  <a:moveTo>
                    <a:pt x="44" y="1"/>
                  </a:moveTo>
                  <a:cubicBezTo>
                    <a:pt x="29" y="1"/>
                    <a:pt x="15" y="2"/>
                    <a:pt x="1" y="7"/>
                  </a:cubicBezTo>
                  <a:cubicBezTo>
                    <a:pt x="43" y="49"/>
                    <a:pt x="110" y="61"/>
                    <a:pt x="170" y="61"/>
                  </a:cubicBezTo>
                  <a:cubicBezTo>
                    <a:pt x="182" y="61"/>
                    <a:pt x="182" y="43"/>
                    <a:pt x="182" y="43"/>
                  </a:cubicBezTo>
                  <a:cubicBezTo>
                    <a:pt x="136" y="20"/>
                    <a:pt x="90" y="1"/>
                    <a:pt x="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9"/>
            <p:cNvSpPr/>
            <p:nvPr/>
          </p:nvSpPr>
          <p:spPr>
            <a:xfrm>
              <a:off x="2620975" y="2105375"/>
              <a:ext cx="4575" cy="1550"/>
            </a:xfrm>
            <a:custGeom>
              <a:avLst/>
              <a:gdLst/>
              <a:ahLst/>
              <a:cxnLst/>
              <a:rect l="l" t="t" r="r" b="b"/>
              <a:pathLst>
                <a:path w="183" h="62" extrusionOk="0">
                  <a:moveTo>
                    <a:pt x="44" y="1"/>
                  </a:moveTo>
                  <a:cubicBezTo>
                    <a:pt x="29" y="1"/>
                    <a:pt x="15" y="2"/>
                    <a:pt x="1" y="7"/>
                  </a:cubicBezTo>
                  <a:cubicBezTo>
                    <a:pt x="43" y="49"/>
                    <a:pt x="110" y="61"/>
                    <a:pt x="170" y="61"/>
                  </a:cubicBezTo>
                  <a:cubicBezTo>
                    <a:pt x="182" y="61"/>
                    <a:pt x="182" y="43"/>
                    <a:pt x="182" y="43"/>
                  </a:cubicBezTo>
                  <a:cubicBezTo>
                    <a:pt x="136" y="20"/>
                    <a:pt x="90" y="1"/>
                    <a:pt x="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9"/>
            <p:cNvSpPr/>
            <p:nvPr/>
          </p:nvSpPr>
          <p:spPr>
            <a:xfrm>
              <a:off x="2612200" y="2132750"/>
              <a:ext cx="5775" cy="2475"/>
            </a:xfrm>
            <a:custGeom>
              <a:avLst/>
              <a:gdLst/>
              <a:ahLst/>
              <a:cxnLst/>
              <a:rect l="l" t="t" r="r" b="b"/>
              <a:pathLst>
                <a:path w="231" h="99" extrusionOk="0">
                  <a:moveTo>
                    <a:pt x="50" y="1"/>
                  </a:moveTo>
                  <a:cubicBezTo>
                    <a:pt x="34" y="1"/>
                    <a:pt x="17" y="3"/>
                    <a:pt x="0" y="8"/>
                  </a:cubicBezTo>
                  <a:cubicBezTo>
                    <a:pt x="61" y="62"/>
                    <a:pt x="134" y="92"/>
                    <a:pt x="212" y="98"/>
                  </a:cubicBezTo>
                  <a:cubicBezTo>
                    <a:pt x="218" y="98"/>
                    <a:pt x="230" y="86"/>
                    <a:pt x="218" y="74"/>
                  </a:cubicBezTo>
                  <a:cubicBezTo>
                    <a:pt x="170" y="35"/>
                    <a:pt x="114"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9"/>
            <p:cNvSpPr/>
            <p:nvPr/>
          </p:nvSpPr>
          <p:spPr>
            <a:xfrm>
              <a:off x="2612200" y="2132750"/>
              <a:ext cx="5775" cy="2475"/>
            </a:xfrm>
            <a:custGeom>
              <a:avLst/>
              <a:gdLst/>
              <a:ahLst/>
              <a:cxnLst/>
              <a:rect l="l" t="t" r="r" b="b"/>
              <a:pathLst>
                <a:path w="231" h="99" extrusionOk="0">
                  <a:moveTo>
                    <a:pt x="50" y="1"/>
                  </a:moveTo>
                  <a:cubicBezTo>
                    <a:pt x="34" y="1"/>
                    <a:pt x="17" y="3"/>
                    <a:pt x="0" y="8"/>
                  </a:cubicBezTo>
                  <a:cubicBezTo>
                    <a:pt x="61" y="62"/>
                    <a:pt x="134" y="92"/>
                    <a:pt x="212" y="98"/>
                  </a:cubicBezTo>
                  <a:cubicBezTo>
                    <a:pt x="218" y="98"/>
                    <a:pt x="230" y="86"/>
                    <a:pt x="218" y="74"/>
                  </a:cubicBezTo>
                  <a:cubicBezTo>
                    <a:pt x="170" y="35"/>
                    <a:pt x="114"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9"/>
            <p:cNvSpPr/>
            <p:nvPr/>
          </p:nvSpPr>
          <p:spPr>
            <a:xfrm>
              <a:off x="2581925" y="2140650"/>
              <a:ext cx="43625" cy="62525"/>
            </a:xfrm>
            <a:custGeom>
              <a:avLst/>
              <a:gdLst/>
              <a:ahLst/>
              <a:cxnLst/>
              <a:rect l="l" t="t" r="r" b="b"/>
              <a:pathLst>
                <a:path w="1745" h="2501" extrusionOk="0">
                  <a:moveTo>
                    <a:pt x="745" y="0"/>
                  </a:moveTo>
                  <a:lnTo>
                    <a:pt x="364" y="1084"/>
                  </a:lnTo>
                  <a:lnTo>
                    <a:pt x="182" y="1629"/>
                  </a:lnTo>
                  <a:lnTo>
                    <a:pt x="1" y="2174"/>
                  </a:lnTo>
                  <a:lnTo>
                    <a:pt x="1060" y="2501"/>
                  </a:lnTo>
                  <a:cubicBezTo>
                    <a:pt x="1115" y="2325"/>
                    <a:pt x="1169" y="2144"/>
                    <a:pt x="1230" y="1962"/>
                  </a:cubicBezTo>
                  <a:lnTo>
                    <a:pt x="1393" y="1423"/>
                  </a:lnTo>
                  <a:lnTo>
                    <a:pt x="1744" y="339"/>
                  </a:lnTo>
                  <a:lnTo>
                    <a:pt x="74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9"/>
            <p:cNvSpPr/>
            <p:nvPr/>
          </p:nvSpPr>
          <p:spPr>
            <a:xfrm>
              <a:off x="2603575" y="2143225"/>
              <a:ext cx="21975" cy="8350"/>
            </a:xfrm>
            <a:custGeom>
              <a:avLst/>
              <a:gdLst/>
              <a:ahLst/>
              <a:cxnLst/>
              <a:rect l="l" t="t" r="r" b="b"/>
              <a:pathLst>
                <a:path w="879" h="334" extrusionOk="0">
                  <a:moveTo>
                    <a:pt x="12" y="0"/>
                  </a:moveTo>
                  <a:cubicBezTo>
                    <a:pt x="6" y="0"/>
                    <a:pt x="0" y="12"/>
                    <a:pt x="6" y="12"/>
                  </a:cubicBezTo>
                  <a:cubicBezTo>
                    <a:pt x="285" y="121"/>
                    <a:pt x="563" y="255"/>
                    <a:pt x="854" y="333"/>
                  </a:cubicBezTo>
                  <a:cubicBezTo>
                    <a:pt x="866" y="333"/>
                    <a:pt x="878" y="309"/>
                    <a:pt x="866" y="303"/>
                  </a:cubicBezTo>
                  <a:cubicBezTo>
                    <a:pt x="618" y="134"/>
                    <a:pt x="303" y="43"/>
                    <a:pt x="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9"/>
            <p:cNvSpPr/>
            <p:nvPr/>
          </p:nvSpPr>
          <p:spPr>
            <a:xfrm>
              <a:off x="2603575" y="2143225"/>
              <a:ext cx="21975" cy="8350"/>
            </a:xfrm>
            <a:custGeom>
              <a:avLst/>
              <a:gdLst/>
              <a:ahLst/>
              <a:cxnLst/>
              <a:rect l="l" t="t" r="r" b="b"/>
              <a:pathLst>
                <a:path w="879" h="334" extrusionOk="0">
                  <a:moveTo>
                    <a:pt x="12" y="0"/>
                  </a:moveTo>
                  <a:cubicBezTo>
                    <a:pt x="6" y="0"/>
                    <a:pt x="0" y="12"/>
                    <a:pt x="6" y="12"/>
                  </a:cubicBezTo>
                  <a:cubicBezTo>
                    <a:pt x="285" y="121"/>
                    <a:pt x="563" y="255"/>
                    <a:pt x="854" y="333"/>
                  </a:cubicBezTo>
                  <a:cubicBezTo>
                    <a:pt x="866" y="333"/>
                    <a:pt x="878" y="309"/>
                    <a:pt x="866" y="303"/>
                  </a:cubicBezTo>
                  <a:cubicBezTo>
                    <a:pt x="618" y="134"/>
                    <a:pt x="303" y="43"/>
                    <a:pt x="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9"/>
            <p:cNvSpPr/>
            <p:nvPr/>
          </p:nvSpPr>
          <p:spPr>
            <a:xfrm>
              <a:off x="2615825" y="2150800"/>
              <a:ext cx="9800" cy="26825"/>
            </a:xfrm>
            <a:custGeom>
              <a:avLst/>
              <a:gdLst/>
              <a:ahLst/>
              <a:cxnLst/>
              <a:rect l="l" t="t" r="r" b="b"/>
              <a:pathLst>
                <a:path w="392" h="1073" extrusionOk="0">
                  <a:moveTo>
                    <a:pt x="368" y="1"/>
                  </a:moveTo>
                  <a:cubicBezTo>
                    <a:pt x="360" y="1"/>
                    <a:pt x="351" y="6"/>
                    <a:pt x="346" y="18"/>
                  </a:cubicBezTo>
                  <a:cubicBezTo>
                    <a:pt x="279" y="188"/>
                    <a:pt x="219" y="363"/>
                    <a:pt x="158" y="533"/>
                  </a:cubicBezTo>
                  <a:cubicBezTo>
                    <a:pt x="104" y="708"/>
                    <a:pt x="49" y="890"/>
                    <a:pt x="1" y="1066"/>
                  </a:cubicBezTo>
                  <a:cubicBezTo>
                    <a:pt x="1" y="1069"/>
                    <a:pt x="3" y="1073"/>
                    <a:pt x="6" y="1073"/>
                  </a:cubicBezTo>
                  <a:cubicBezTo>
                    <a:pt x="8" y="1073"/>
                    <a:pt x="10" y="1071"/>
                    <a:pt x="13" y="1066"/>
                  </a:cubicBezTo>
                  <a:cubicBezTo>
                    <a:pt x="73" y="890"/>
                    <a:pt x="146" y="721"/>
                    <a:pt x="207" y="551"/>
                  </a:cubicBezTo>
                  <a:lnTo>
                    <a:pt x="388" y="30"/>
                  </a:lnTo>
                  <a:cubicBezTo>
                    <a:pt x="392" y="12"/>
                    <a:pt x="380" y="1"/>
                    <a:pt x="3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9"/>
            <p:cNvSpPr/>
            <p:nvPr/>
          </p:nvSpPr>
          <p:spPr>
            <a:xfrm>
              <a:off x="2615825" y="2150800"/>
              <a:ext cx="9800" cy="26825"/>
            </a:xfrm>
            <a:custGeom>
              <a:avLst/>
              <a:gdLst/>
              <a:ahLst/>
              <a:cxnLst/>
              <a:rect l="l" t="t" r="r" b="b"/>
              <a:pathLst>
                <a:path w="392" h="1073" extrusionOk="0">
                  <a:moveTo>
                    <a:pt x="368" y="1"/>
                  </a:moveTo>
                  <a:cubicBezTo>
                    <a:pt x="360" y="1"/>
                    <a:pt x="351" y="6"/>
                    <a:pt x="346" y="18"/>
                  </a:cubicBezTo>
                  <a:cubicBezTo>
                    <a:pt x="279" y="188"/>
                    <a:pt x="219" y="363"/>
                    <a:pt x="158" y="533"/>
                  </a:cubicBezTo>
                  <a:cubicBezTo>
                    <a:pt x="104" y="708"/>
                    <a:pt x="49" y="890"/>
                    <a:pt x="1" y="1066"/>
                  </a:cubicBezTo>
                  <a:cubicBezTo>
                    <a:pt x="1" y="1069"/>
                    <a:pt x="3" y="1073"/>
                    <a:pt x="6" y="1073"/>
                  </a:cubicBezTo>
                  <a:cubicBezTo>
                    <a:pt x="8" y="1073"/>
                    <a:pt x="10" y="1071"/>
                    <a:pt x="13" y="1066"/>
                  </a:cubicBezTo>
                  <a:cubicBezTo>
                    <a:pt x="73" y="890"/>
                    <a:pt x="146" y="721"/>
                    <a:pt x="207" y="551"/>
                  </a:cubicBezTo>
                  <a:lnTo>
                    <a:pt x="388" y="30"/>
                  </a:lnTo>
                  <a:cubicBezTo>
                    <a:pt x="392" y="12"/>
                    <a:pt x="380" y="1"/>
                    <a:pt x="3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9"/>
            <p:cNvSpPr/>
            <p:nvPr/>
          </p:nvSpPr>
          <p:spPr>
            <a:xfrm>
              <a:off x="2592525" y="2148975"/>
              <a:ext cx="29375" cy="53750"/>
            </a:xfrm>
            <a:custGeom>
              <a:avLst/>
              <a:gdLst/>
              <a:ahLst/>
              <a:cxnLst/>
              <a:rect l="l" t="t" r="r" b="b"/>
              <a:pathLst>
                <a:path w="1175" h="2150" extrusionOk="0">
                  <a:moveTo>
                    <a:pt x="697" y="0"/>
                  </a:moveTo>
                  <a:lnTo>
                    <a:pt x="630" y="200"/>
                  </a:lnTo>
                  <a:cubicBezTo>
                    <a:pt x="660" y="206"/>
                    <a:pt x="685" y="212"/>
                    <a:pt x="715" y="224"/>
                  </a:cubicBezTo>
                  <a:cubicBezTo>
                    <a:pt x="733" y="230"/>
                    <a:pt x="751" y="237"/>
                    <a:pt x="769" y="243"/>
                  </a:cubicBezTo>
                  <a:cubicBezTo>
                    <a:pt x="793" y="255"/>
                    <a:pt x="812" y="261"/>
                    <a:pt x="824" y="273"/>
                  </a:cubicBezTo>
                  <a:cubicBezTo>
                    <a:pt x="866" y="297"/>
                    <a:pt x="896" y="309"/>
                    <a:pt x="915" y="333"/>
                  </a:cubicBezTo>
                  <a:cubicBezTo>
                    <a:pt x="969" y="370"/>
                    <a:pt x="999" y="418"/>
                    <a:pt x="999" y="418"/>
                  </a:cubicBezTo>
                  <a:lnTo>
                    <a:pt x="969" y="418"/>
                  </a:lnTo>
                  <a:cubicBezTo>
                    <a:pt x="945" y="418"/>
                    <a:pt x="921" y="418"/>
                    <a:pt x="884" y="412"/>
                  </a:cubicBezTo>
                  <a:cubicBezTo>
                    <a:pt x="818" y="400"/>
                    <a:pt x="739" y="382"/>
                    <a:pt x="660" y="358"/>
                  </a:cubicBezTo>
                  <a:cubicBezTo>
                    <a:pt x="630" y="352"/>
                    <a:pt x="606" y="333"/>
                    <a:pt x="576" y="327"/>
                  </a:cubicBezTo>
                  <a:lnTo>
                    <a:pt x="533" y="448"/>
                  </a:lnTo>
                  <a:cubicBezTo>
                    <a:pt x="545" y="448"/>
                    <a:pt x="563" y="448"/>
                    <a:pt x="576" y="454"/>
                  </a:cubicBezTo>
                  <a:cubicBezTo>
                    <a:pt x="606" y="461"/>
                    <a:pt x="636" y="485"/>
                    <a:pt x="660" y="509"/>
                  </a:cubicBezTo>
                  <a:cubicBezTo>
                    <a:pt x="666" y="527"/>
                    <a:pt x="672" y="533"/>
                    <a:pt x="678" y="545"/>
                  </a:cubicBezTo>
                  <a:cubicBezTo>
                    <a:pt x="678" y="557"/>
                    <a:pt x="691" y="557"/>
                    <a:pt x="691" y="563"/>
                  </a:cubicBezTo>
                  <a:lnTo>
                    <a:pt x="691" y="569"/>
                  </a:lnTo>
                  <a:lnTo>
                    <a:pt x="678" y="569"/>
                  </a:lnTo>
                  <a:cubicBezTo>
                    <a:pt x="678" y="569"/>
                    <a:pt x="672" y="576"/>
                    <a:pt x="666" y="576"/>
                  </a:cubicBezTo>
                  <a:cubicBezTo>
                    <a:pt x="660" y="588"/>
                    <a:pt x="642" y="594"/>
                    <a:pt x="630" y="594"/>
                  </a:cubicBezTo>
                  <a:cubicBezTo>
                    <a:pt x="613" y="597"/>
                    <a:pt x="591" y="601"/>
                    <a:pt x="569" y="601"/>
                  </a:cubicBezTo>
                  <a:cubicBezTo>
                    <a:pt x="553" y="601"/>
                    <a:pt x="536" y="599"/>
                    <a:pt x="521" y="594"/>
                  </a:cubicBezTo>
                  <a:lnTo>
                    <a:pt x="479" y="569"/>
                  </a:lnTo>
                  <a:cubicBezTo>
                    <a:pt x="400" y="781"/>
                    <a:pt x="327" y="987"/>
                    <a:pt x="255" y="1199"/>
                  </a:cubicBezTo>
                  <a:cubicBezTo>
                    <a:pt x="279" y="1205"/>
                    <a:pt x="297" y="1211"/>
                    <a:pt x="315" y="1223"/>
                  </a:cubicBezTo>
                  <a:cubicBezTo>
                    <a:pt x="400" y="1254"/>
                    <a:pt x="479" y="1296"/>
                    <a:pt x="527" y="1332"/>
                  </a:cubicBezTo>
                  <a:cubicBezTo>
                    <a:pt x="557" y="1357"/>
                    <a:pt x="582" y="1375"/>
                    <a:pt x="588" y="1387"/>
                  </a:cubicBezTo>
                  <a:lnTo>
                    <a:pt x="612" y="1411"/>
                  </a:lnTo>
                  <a:lnTo>
                    <a:pt x="497" y="1411"/>
                  </a:lnTo>
                  <a:cubicBezTo>
                    <a:pt x="430" y="1405"/>
                    <a:pt x="345" y="1387"/>
                    <a:pt x="267" y="1351"/>
                  </a:cubicBezTo>
                  <a:cubicBezTo>
                    <a:pt x="249" y="1344"/>
                    <a:pt x="224" y="1332"/>
                    <a:pt x="212" y="1326"/>
                  </a:cubicBezTo>
                  <a:lnTo>
                    <a:pt x="146" y="1526"/>
                  </a:lnTo>
                  <a:cubicBezTo>
                    <a:pt x="158" y="1526"/>
                    <a:pt x="182" y="1532"/>
                    <a:pt x="194" y="1538"/>
                  </a:cubicBezTo>
                  <a:cubicBezTo>
                    <a:pt x="236" y="1556"/>
                    <a:pt x="267" y="1575"/>
                    <a:pt x="285" y="1605"/>
                  </a:cubicBezTo>
                  <a:cubicBezTo>
                    <a:pt x="297" y="1623"/>
                    <a:pt x="303" y="1635"/>
                    <a:pt x="309" y="1647"/>
                  </a:cubicBezTo>
                  <a:cubicBezTo>
                    <a:pt x="309" y="1653"/>
                    <a:pt x="315" y="1653"/>
                    <a:pt x="315" y="1659"/>
                  </a:cubicBezTo>
                  <a:lnTo>
                    <a:pt x="315" y="1665"/>
                  </a:lnTo>
                  <a:lnTo>
                    <a:pt x="309" y="1665"/>
                  </a:lnTo>
                  <a:cubicBezTo>
                    <a:pt x="309" y="1665"/>
                    <a:pt x="303" y="1677"/>
                    <a:pt x="297" y="1677"/>
                  </a:cubicBezTo>
                  <a:cubicBezTo>
                    <a:pt x="285" y="1684"/>
                    <a:pt x="273" y="1684"/>
                    <a:pt x="255" y="1690"/>
                  </a:cubicBezTo>
                  <a:cubicBezTo>
                    <a:pt x="242" y="1692"/>
                    <a:pt x="227" y="1694"/>
                    <a:pt x="213" y="1694"/>
                  </a:cubicBezTo>
                  <a:cubicBezTo>
                    <a:pt x="191" y="1694"/>
                    <a:pt x="169" y="1691"/>
                    <a:pt x="152" y="1684"/>
                  </a:cubicBezTo>
                  <a:lnTo>
                    <a:pt x="103" y="1659"/>
                  </a:lnTo>
                  <a:lnTo>
                    <a:pt x="0" y="1992"/>
                  </a:lnTo>
                  <a:lnTo>
                    <a:pt x="563" y="2150"/>
                  </a:lnTo>
                  <a:cubicBezTo>
                    <a:pt x="606" y="1986"/>
                    <a:pt x="654" y="1817"/>
                    <a:pt x="697" y="1659"/>
                  </a:cubicBezTo>
                  <a:cubicBezTo>
                    <a:pt x="739" y="1496"/>
                    <a:pt x="793" y="1326"/>
                    <a:pt x="842" y="1169"/>
                  </a:cubicBezTo>
                  <a:cubicBezTo>
                    <a:pt x="939" y="842"/>
                    <a:pt x="1054" y="515"/>
                    <a:pt x="1175" y="194"/>
                  </a:cubicBezTo>
                  <a:cubicBezTo>
                    <a:pt x="1017" y="134"/>
                    <a:pt x="854" y="73"/>
                    <a:pt x="6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9"/>
            <p:cNvSpPr/>
            <p:nvPr/>
          </p:nvSpPr>
          <p:spPr>
            <a:xfrm>
              <a:off x="2599950" y="2151550"/>
              <a:ext cx="16050" cy="6525"/>
            </a:xfrm>
            <a:custGeom>
              <a:avLst/>
              <a:gdLst/>
              <a:ahLst/>
              <a:cxnLst/>
              <a:rect l="l" t="t" r="r" b="b"/>
              <a:pathLst>
                <a:path w="642" h="261" extrusionOk="0">
                  <a:moveTo>
                    <a:pt x="57" y="1"/>
                  </a:moveTo>
                  <a:cubicBezTo>
                    <a:pt x="38" y="1"/>
                    <a:pt x="19" y="3"/>
                    <a:pt x="0" y="6"/>
                  </a:cubicBezTo>
                  <a:cubicBezTo>
                    <a:pt x="97" y="73"/>
                    <a:pt x="224" y="91"/>
                    <a:pt x="333" y="127"/>
                  </a:cubicBezTo>
                  <a:cubicBezTo>
                    <a:pt x="436" y="164"/>
                    <a:pt x="539" y="212"/>
                    <a:pt x="636" y="261"/>
                  </a:cubicBezTo>
                  <a:cubicBezTo>
                    <a:pt x="636" y="261"/>
                    <a:pt x="642" y="255"/>
                    <a:pt x="636" y="255"/>
                  </a:cubicBezTo>
                  <a:cubicBezTo>
                    <a:pt x="545" y="188"/>
                    <a:pt x="448" y="134"/>
                    <a:pt x="339" y="85"/>
                  </a:cubicBezTo>
                  <a:cubicBezTo>
                    <a:pt x="258" y="49"/>
                    <a:pt x="159" y="1"/>
                    <a:pt x="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9"/>
            <p:cNvSpPr/>
            <p:nvPr/>
          </p:nvSpPr>
          <p:spPr>
            <a:xfrm>
              <a:off x="2599950" y="2151550"/>
              <a:ext cx="16050" cy="6525"/>
            </a:xfrm>
            <a:custGeom>
              <a:avLst/>
              <a:gdLst/>
              <a:ahLst/>
              <a:cxnLst/>
              <a:rect l="l" t="t" r="r" b="b"/>
              <a:pathLst>
                <a:path w="642" h="261" extrusionOk="0">
                  <a:moveTo>
                    <a:pt x="57" y="1"/>
                  </a:moveTo>
                  <a:cubicBezTo>
                    <a:pt x="38" y="1"/>
                    <a:pt x="19" y="3"/>
                    <a:pt x="0" y="6"/>
                  </a:cubicBezTo>
                  <a:cubicBezTo>
                    <a:pt x="97" y="73"/>
                    <a:pt x="224" y="91"/>
                    <a:pt x="333" y="127"/>
                  </a:cubicBezTo>
                  <a:cubicBezTo>
                    <a:pt x="436" y="164"/>
                    <a:pt x="539" y="212"/>
                    <a:pt x="636" y="261"/>
                  </a:cubicBezTo>
                  <a:cubicBezTo>
                    <a:pt x="636" y="261"/>
                    <a:pt x="642" y="255"/>
                    <a:pt x="636" y="255"/>
                  </a:cubicBezTo>
                  <a:cubicBezTo>
                    <a:pt x="545" y="188"/>
                    <a:pt x="448" y="134"/>
                    <a:pt x="339" y="85"/>
                  </a:cubicBezTo>
                  <a:cubicBezTo>
                    <a:pt x="258" y="49"/>
                    <a:pt x="159" y="1"/>
                    <a:pt x="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9"/>
            <p:cNvSpPr/>
            <p:nvPr/>
          </p:nvSpPr>
          <p:spPr>
            <a:xfrm>
              <a:off x="2592675" y="2176775"/>
              <a:ext cx="14850" cy="6725"/>
            </a:xfrm>
            <a:custGeom>
              <a:avLst/>
              <a:gdLst/>
              <a:ahLst/>
              <a:cxnLst/>
              <a:rect l="l" t="t" r="r" b="b"/>
              <a:pathLst>
                <a:path w="594" h="269" extrusionOk="0">
                  <a:moveTo>
                    <a:pt x="29" y="1"/>
                  </a:moveTo>
                  <a:cubicBezTo>
                    <a:pt x="20" y="1"/>
                    <a:pt x="10" y="1"/>
                    <a:pt x="0" y="2"/>
                  </a:cubicBezTo>
                  <a:cubicBezTo>
                    <a:pt x="73" y="63"/>
                    <a:pt x="170" y="81"/>
                    <a:pt x="255" y="105"/>
                  </a:cubicBezTo>
                  <a:cubicBezTo>
                    <a:pt x="364" y="148"/>
                    <a:pt x="473" y="214"/>
                    <a:pt x="576" y="269"/>
                  </a:cubicBezTo>
                  <a:cubicBezTo>
                    <a:pt x="582" y="269"/>
                    <a:pt x="594" y="257"/>
                    <a:pt x="582" y="251"/>
                  </a:cubicBezTo>
                  <a:cubicBezTo>
                    <a:pt x="503" y="184"/>
                    <a:pt x="400" y="130"/>
                    <a:pt x="303" y="87"/>
                  </a:cubicBezTo>
                  <a:cubicBezTo>
                    <a:pt x="215" y="54"/>
                    <a:pt x="127" y="1"/>
                    <a:pt x="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9"/>
            <p:cNvSpPr/>
            <p:nvPr/>
          </p:nvSpPr>
          <p:spPr>
            <a:xfrm>
              <a:off x="2592675" y="2176775"/>
              <a:ext cx="14850" cy="6725"/>
            </a:xfrm>
            <a:custGeom>
              <a:avLst/>
              <a:gdLst/>
              <a:ahLst/>
              <a:cxnLst/>
              <a:rect l="l" t="t" r="r" b="b"/>
              <a:pathLst>
                <a:path w="594" h="269" extrusionOk="0">
                  <a:moveTo>
                    <a:pt x="29" y="1"/>
                  </a:moveTo>
                  <a:cubicBezTo>
                    <a:pt x="20" y="1"/>
                    <a:pt x="10" y="1"/>
                    <a:pt x="0" y="2"/>
                  </a:cubicBezTo>
                  <a:cubicBezTo>
                    <a:pt x="73" y="63"/>
                    <a:pt x="170" y="81"/>
                    <a:pt x="255" y="105"/>
                  </a:cubicBezTo>
                  <a:cubicBezTo>
                    <a:pt x="364" y="148"/>
                    <a:pt x="473" y="214"/>
                    <a:pt x="576" y="269"/>
                  </a:cubicBezTo>
                  <a:cubicBezTo>
                    <a:pt x="582" y="269"/>
                    <a:pt x="594" y="257"/>
                    <a:pt x="582" y="251"/>
                  </a:cubicBezTo>
                  <a:cubicBezTo>
                    <a:pt x="503" y="184"/>
                    <a:pt x="400" y="130"/>
                    <a:pt x="303" y="87"/>
                  </a:cubicBezTo>
                  <a:cubicBezTo>
                    <a:pt x="215" y="54"/>
                    <a:pt x="127" y="1"/>
                    <a:pt x="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9"/>
            <p:cNvSpPr/>
            <p:nvPr/>
          </p:nvSpPr>
          <p:spPr>
            <a:xfrm>
              <a:off x="2602350" y="2159325"/>
              <a:ext cx="4725" cy="1625"/>
            </a:xfrm>
            <a:custGeom>
              <a:avLst/>
              <a:gdLst/>
              <a:ahLst/>
              <a:cxnLst/>
              <a:rect l="l" t="t" r="r" b="b"/>
              <a:pathLst>
                <a:path w="189" h="65" extrusionOk="0">
                  <a:moveTo>
                    <a:pt x="42" y="0"/>
                  </a:moveTo>
                  <a:cubicBezTo>
                    <a:pt x="28" y="0"/>
                    <a:pt x="15" y="2"/>
                    <a:pt x="1" y="4"/>
                  </a:cubicBezTo>
                  <a:cubicBezTo>
                    <a:pt x="43" y="53"/>
                    <a:pt x="122" y="65"/>
                    <a:pt x="183" y="65"/>
                  </a:cubicBezTo>
                  <a:cubicBezTo>
                    <a:pt x="189" y="65"/>
                    <a:pt x="189" y="47"/>
                    <a:pt x="183" y="47"/>
                  </a:cubicBezTo>
                  <a:cubicBezTo>
                    <a:pt x="139" y="18"/>
                    <a:pt x="92" y="0"/>
                    <a:pt x="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9"/>
            <p:cNvSpPr/>
            <p:nvPr/>
          </p:nvSpPr>
          <p:spPr>
            <a:xfrm>
              <a:off x="2602350" y="2159325"/>
              <a:ext cx="4725" cy="1625"/>
            </a:xfrm>
            <a:custGeom>
              <a:avLst/>
              <a:gdLst/>
              <a:ahLst/>
              <a:cxnLst/>
              <a:rect l="l" t="t" r="r" b="b"/>
              <a:pathLst>
                <a:path w="189" h="65" extrusionOk="0">
                  <a:moveTo>
                    <a:pt x="42" y="0"/>
                  </a:moveTo>
                  <a:cubicBezTo>
                    <a:pt x="28" y="0"/>
                    <a:pt x="15" y="2"/>
                    <a:pt x="1" y="4"/>
                  </a:cubicBezTo>
                  <a:cubicBezTo>
                    <a:pt x="43" y="53"/>
                    <a:pt x="122" y="65"/>
                    <a:pt x="183" y="65"/>
                  </a:cubicBezTo>
                  <a:cubicBezTo>
                    <a:pt x="189" y="65"/>
                    <a:pt x="189" y="47"/>
                    <a:pt x="183" y="47"/>
                  </a:cubicBezTo>
                  <a:cubicBezTo>
                    <a:pt x="139" y="18"/>
                    <a:pt x="92" y="0"/>
                    <a:pt x="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9"/>
            <p:cNvSpPr/>
            <p:nvPr/>
          </p:nvSpPr>
          <p:spPr>
            <a:xfrm>
              <a:off x="2593875" y="2186825"/>
              <a:ext cx="5925" cy="2575"/>
            </a:xfrm>
            <a:custGeom>
              <a:avLst/>
              <a:gdLst/>
              <a:ahLst/>
              <a:cxnLst/>
              <a:rect l="l" t="t" r="r" b="b"/>
              <a:pathLst>
                <a:path w="237" h="103" extrusionOk="0">
                  <a:moveTo>
                    <a:pt x="50" y="1"/>
                  </a:moveTo>
                  <a:cubicBezTo>
                    <a:pt x="34" y="1"/>
                    <a:pt x="17" y="3"/>
                    <a:pt x="1" y="6"/>
                  </a:cubicBezTo>
                  <a:cubicBezTo>
                    <a:pt x="61" y="61"/>
                    <a:pt x="146" y="91"/>
                    <a:pt x="219" y="103"/>
                  </a:cubicBezTo>
                  <a:cubicBezTo>
                    <a:pt x="225" y="103"/>
                    <a:pt x="237" y="85"/>
                    <a:pt x="225" y="79"/>
                  </a:cubicBezTo>
                  <a:cubicBezTo>
                    <a:pt x="176" y="30"/>
                    <a:pt x="116"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9"/>
            <p:cNvSpPr/>
            <p:nvPr/>
          </p:nvSpPr>
          <p:spPr>
            <a:xfrm>
              <a:off x="2593875" y="2186825"/>
              <a:ext cx="5925" cy="2575"/>
            </a:xfrm>
            <a:custGeom>
              <a:avLst/>
              <a:gdLst/>
              <a:ahLst/>
              <a:cxnLst/>
              <a:rect l="l" t="t" r="r" b="b"/>
              <a:pathLst>
                <a:path w="237" h="103" extrusionOk="0">
                  <a:moveTo>
                    <a:pt x="50" y="1"/>
                  </a:moveTo>
                  <a:cubicBezTo>
                    <a:pt x="34" y="1"/>
                    <a:pt x="17" y="3"/>
                    <a:pt x="1" y="6"/>
                  </a:cubicBezTo>
                  <a:cubicBezTo>
                    <a:pt x="61" y="61"/>
                    <a:pt x="146" y="91"/>
                    <a:pt x="219" y="103"/>
                  </a:cubicBezTo>
                  <a:cubicBezTo>
                    <a:pt x="225" y="103"/>
                    <a:pt x="237" y="85"/>
                    <a:pt x="225" y="79"/>
                  </a:cubicBezTo>
                  <a:cubicBezTo>
                    <a:pt x="176" y="30"/>
                    <a:pt x="116"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9"/>
            <p:cNvSpPr/>
            <p:nvPr/>
          </p:nvSpPr>
          <p:spPr>
            <a:xfrm>
              <a:off x="2565275" y="2194975"/>
              <a:ext cx="43025" cy="62700"/>
            </a:xfrm>
            <a:custGeom>
              <a:avLst/>
              <a:gdLst/>
              <a:ahLst/>
              <a:cxnLst/>
              <a:rect l="l" t="t" r="r" b="b"/>
              <a:pathLst>
                <a:path w="1721" h="2508" extrusionOk="0">
                  <a:moveTo>
                    <a:pt x="660" y="1"/>
                  </a:moveTo>
                  <a:cubicBezTo>
                    <a:pt x="606" y="183"/>
                    <a:pt x="539" y="364"/>
                    <a:pt x="485" y="546"/>
                  </a:cubicBezTo>
                  <a:lnTo>
                    <a:pt x="315" y="1097"/>
                  </a:lnTo>
                  <a:cubicBezTo>
                    <a:pt x="267" y="1278"/>
                    <a:pt x="212" y="1472"/>
                    <a:pt x="158" y="1654"/>
                  </a:cubicBezTo>
                  <a:cubicBezTo>
                    <a:pt x="110" y="1841"/>
                    <a:pt x="43" y="2023"/>
                    <a:pt x="1" y="2211"/>
                  </a:cubicBezTo>
                  <a:lnTo>
                    <a:pt x="1127" y="2507"/>
                  </a:lnTo>
                  <a:cubicBezTo>
                    <a:pt x="1163" y="2326"/>
                    <a:pt x="1217" y="2144"/>
                    <a:pt x="1266" y="1963"/>
                  </a:cubicBezTo>
                  <a:cubicBezTo>
                    <a:pt x="1308" y="1781"/>
                    <a:pt x="1357" y="1599"/>
                    <a:pt x="1405" y="1418"/>
                  </a:cubicBezTo>
                  <a:lnTo>
                    <a:pt x="1557" y="873"/>
                  </a:lnTo>
                  <a:cubicBezTo>
                    <a:pt x="1605" y="697"/>
                    <a:pt x="1666" y="516"/>
                    <a:pt x="1720" y="334"/>
                  </a:cubicBezTo>
                  <a:lnTo>
                    <a:pt x="66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9"/>
            <p:cNvSpPr/>
            <p:nvPr/>
          </p:nvSpPr>
          <p:spPr>
            <a:xfrm>
              <a:off x="2584950" y="2197400"/>
              <a:ext cx="23500" cy="8200"/>
            </a:xfrm>
            <a:custGeom>
              <a:avLst/>
              <a:gdLst/>
              <a:ahLst/>
              <a:cxnLst/>
              <a:rect l="l" t="t" r="r" b="b"/>
              <a:pathLst>
                <a:path w="940" h="328" extrusionOk="0">
                  <a:moveTo>
                    <a:pt x="13" y="1"/>
                  </a:moveTo>
                  <a:cubicBezTo>
                    <a:pt x="7" y="1"/>
                    <a:pt x="1" y="19"/>
                    <a:pt x="7" y="19"/>
                  </a:cubicBezTo>
                  <a:cubicBezTo>
                    <a:pt x="303" y="122"/>
                    <a:pt x="606" y="261"/>
                    <a:pt x="909" y="328"/>
                  </a:cubicBezTo>
                  <a:cubicBezTo>
                    <a:pt x="933" y="328"/>
                    <a:pt x="939" y="304"/>
                    <a:pt x="921" y="297"/>
                  </a:cubicBezTo>
                  <a:cubicBezTo>
                    <a:pt x="661" y="134"/>
                    <a:pt x="328" y="49"/>
                    <a:pt x="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9"/>
            <p:cNvSpPr/>
            <p:nvPr/>
          </p:nvSpPr>
          <p:spPr>
            <a:xfrm>
              <a:off x="2584950" y="2197400"/>
              <a:ext cx="23500" cy="8200"/>
            </a:xfrm>
            <a:custGeom>
              <a:avLst/>
              <a:gdLst/>
              <a:ahLst/>
              <a:cxnLst/>
              <a:rect l="l" t="t" r="r" b="b"/>
              <a:pathLst>
                <a:path w="940" h="328" extrusionOk="0">
                  <a:moveTo>
                    <a:pt x="13" y="1"/>
                  </a:moveTo>
                  <a:cubicBezTo>
                    <a:pt x="7" y="1"/>
                    <a:pt x="1" y="19"/>
                    <a:pt x="7" y="19"/>
                  </a:cubicBezTo>
                  <a:cubicBezTo>
                    <a:pt x="303" y="122"/>
                    <a:pt x="606" y="261"/>
                    <a:pt x="909" y="328"/>
                  </a:cubicBezTo>
                  <a:cubicBezTo>
                    <a:pt x="933" y="328"/>
                    <a:pt x="939" y="304"/>
                    <a:pt x="921" y="297"/>
                  </a:cubicBezTo>
                  <a:cubicBezTo>
                    <a:pt x="661" y="134"/>
                    <a:pt x="328" y="49"/>
                    <a:pt x="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9"/>
            <p:cNvSpPr/>
            <p:nvPr/>
          </p:nvSpPr>
          <p:spPr>
            <a:xfrm>
              <a:off x="2599775" y="2204900"/>
              <a:ext cx="8750" cy="26875"/>
            </a:xfrm>
            <a:custGeom>
              <a:avLst/>
              <a:gdLst/>
              <a:ahLst/>
              <a:cxnLst/>
              <a:rect l="l" t="t" r="r" b="b"/>
              <a:pathLst>
                <a:path w="350" h="1075" extrusionOk="0">
                  <a:moveTo>
                    <a:pt x="328" y="1"/>
                  </a:moveTo>
                  <a:cubicBezTo>
                    <a:pt x="320" y="1"/>
                    <a:pt x="312" y="6"/>
                    <a:pt x="310" y="16"/>
                  </a:cubicBezTo>
                  <a:cubicBezTo>
                    <a:pt x="237" y="179"/>
                    <a:pt x="189" y="355"/>
                    <a:pt x="134" y="536"/>
                  </a:cubicBezTo>
                  <a:cubicBezTo>
                    <a:pt x="92" y="706"/>
                    <a:pt x="43" y="894"/>
                    <a:pt x="1" y="1063"/>
                  </a:cubicBezTo>
                  <a:cubicBezTo>
                    <a:pt x="1" y="1070"/>
                    <a:pt x="3" y="1074"/>
                    <a:pt x="5" y="1074"/>
                  </a:cubicBezTo>
                  <a:cubicBezTo>
                    <a:pt x="8" y="1074"/>
                    <a:pt x="10" y="1071"/>
                    <a:pt x="13" y="1063"/>
                  </a:cubicBezTo>
                  <a:cubicBezTo>
                    <a:pt x="74" y="894"/>
                    <a:pt x="128" y="718"/>
                    <a:pt x="183" y="548"/>
                  </a:cubicBezTo>
                  <a:cubicBezTo>
                    <a:pt x="231" y="379"/>
                    <a:pt x="286" y="203"/>
                    <a:pt x="346" y="28"/>
                  </a:cubicBezTo>
                  <a:cubicBezTo>
                    <a:pt x="350" y="10"/>
                    <a:pt x="339" y="1"/>
                    <a:pt x="32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9"/>
            <p:cNvSpPr/>
            <p:nvPr/>
          </p:nvSpPr>
          <p:spPr>
            <a:xfrm>
              <a:off x="2599775" y="2204900"/>
              <a:ext cx="8750" cy="26875"/>
            </a:xfrm>
            <a:custGeom>
              <a:avLst/>
              <a:gdLst/>
              <a:ahLst/>
              <a:cxnLst/>
              <a:rect l="l" t="t" r="r" b="b"/>
              <a:pathLst>
                <a:path w="350" h="1075" extrusionOk="0">
                  <a:moveTo>
                    <a:pt x="328" y="1"/>
                  </a:moveTo>
                  <a:cubicBezTo>
                    <a:pt x="320" y="1"/>
                    <a:pt x="312" y="6"/>
                    <a:pt x="310" y="16"/>
                  </a:cubicBezTo>
                  <a:cubicBezTo>
                    <a:pt x="237" y="179"/>
                    <a:pt x="189" y="355"/>
                    <a:pt x="134" y="536"/>
                  </a:cubicBezTo>
                  <a:cubicBezTo>
                    <a:pt x="92" y="706"/>
                    <a:pt x="43" y="894"/>
                    <a:pt x="1" y="1063"/>
                  </a:cubicBezTo>
                  <a:cubicBezTo>
                    <a:pt x="1" y="1070"/>
                    <a:pt x="3" y="1074"/>
                    <a:pt x="5" y="1074"/>
                  </a:cubicBezTo>
                  <a:cubicBezTo>
                    <a:pt x="8" y="1074"/>
                    <a:pt x="10" y="1071"/>
                    <a:pt x="13" y="1063"/>
                  </a:cubicBezTo>
                  <a:cubicBezTo>
                    <a:pt x="74" y="894"/>
                    <a:pt x="128" y="718"/>
                    <a:pt x="183" y="548"/>
                  </a:cubicBezTo>
                  <a:cubicBezTo>
                    <a:pt x="231" y="379"/>
                    <a:pt x="286" y="203"/>
                    <a:pt x="346" y="28"/>
                  </a:cubicBezTo>
                  <a:cubicBezTo>
                    <a:pt x="350" y="10"/>
                    <a:pt x="339" y="1"/>
                    <a:pt x="32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9"/>
            <p:cNvSpPr/>
            <p:nvPr/>
          </p:nvSpPr>
          <p:spPr>
            <a:xfrm>
              <a:off x="2576325" y="2203150"/>
              <a:ext cx="28325" cy="53925"/>
            </a:xfrm>
            <a:custGeom>
              <a:avLst/>
              <a:gdLst/>
              <a:ahLst/>
              <a:cxnLst/>
              <a:rect l="l" t="t" r="r" b="b"/>
              <a:pathLst>
                <a:path w="1133" h="2157" extrusionOk="0">
                  <a:moveTo>
                    <a:pt x="636" y="1"/>
                  </a:moveTo>
                  <a:lnTo>
                    <a:pt x="564" y="195"/>
                  </a:lnTo>
                  <a:lnTo>
                    <a:pt x="654" y="219"/>
                  </a:lnTo>
                  <a:cubicBezTo>
                    <a:pt x="679" y="225"/>
                    <a:pt x="703" y="237"/>
                    <a:pt x="715" y="243"/>
                  </a:cubicBezTo>
                  <a:cubicBezTo>
                    <a:pt x="739" y="249"/>
                    <a:pt x="757" y="255"/>
                    <a:pt x="775" y="273"/>
                  </a:cubicBezTo>
                  <a:cubicBezTo>
                    <a:pt x="812" y="291"/>
                    <a:pt x="848" y="310"/>
                    <a:pt x="872" y="334"/>
                  </a:cubicBezTo>
                  <a:cubicBezTo>
                    <a:pt x="933" y="370"/>
                    <a:pt x="963" y="413"/>
                    <a:pt x="963" y="413"/>
                  </a:cubicBezTo>
                  <a:lnTo>
                    <a:pt x="854" y="413"/>
                  </a:lnTo>
                  <a:cubicBezTo>
                    <a:pt x="782" y="407"/>
                    <a:pt x="703" y="394"/>
                    <a:pt x="618" y="364"/>
                  </a:cubicBezTo>
                  <a:cubicBezTo>
                    <a:pt x="588" y="352"/>
                    <a:pt x="558" y="340"/>
                    <a:pt x="527" y="334"/>
                  </a:cubicBezTo>
                  <a:lnTo>
                    <a:pt x="491" y="455"/>
                  </a:lnTo>
                  <a:cubicBezTo>
                    <a:pt x="503" y="455"/>
                    <a:pt x="521" y="455"/>
                    <a:pt x="533" y="461"/>
                  </a:cubicBezTo>
                  <a:cubicBezTo>
                    <a:pt x="570" y="467"/>
                    <a:pt x="606" y="491"/>
                    <a:pt x="624" y="515"/>
                  </a:cubicBezTo>
                  <a:cubicBezTo>
                    <a:pt x="642" y="528"/>
                    <a:pt x="648" y="534"/>
                    <a:pt x="654" y="552"/>
                  </a:cubicBezTo>
                  <a:cubicBezTo>
                    <a:pt x="654" y="558"/>
                    <a:pt x="660" y="558"/>
                    <a:pt x="660" y="564"/>
                  </a:cubicBezTo>
                  <a:lnTo>
                    <a:pt x="660" y="576"/>
                  </a:lnTo>
                  <a:lnTo>
                    <a:pt x="654" y="576"/>
                  </a:lnTo>
                  <a:cubicBezTo>
                    <a:pt x="654" y="576"/>
                    <a:pt x="648" y="582"/>
                    <a:pt x="642" y="582"/>
                  </a:cubicBezTo>
                  <a:cubicBezTo>
                    <a:pt x="636" y="588"/>
                    <a:pt x="618" y="600"/>
                    <a:pt x="606" y="606"/>
                  </a:cubicBezTo>
                  <a:cubicBezTo>
                    <a:pt x="588" y="612"/>
                    <a:pt x="568" y="615"/>
                    <a:pt x="548" y="615"/>
                  </a:cubicBezTo>
                  <a:cubicBezTo>
                    <a:pt x="529" y="615"/>
                    <a:pt x="509" y="612"/>
                    <a:pt x="491" y="606"/>
                  </a:cubicBezTo>
                  <a:lnTo>
                    <a:pt x="443" y="582"/>
                  </a:lnTo>
                  <a:cubicBezTo>
                    <a:pt x="376" y="794"/>
                    <a:pt x="309" y="1006"/>
                    <a:pt x="249" y="1218"/>
                  </a:cubicBezTo>
                  <a:cubicBezTo>
                    <a:pt x="273" y="1224"/>
                    <a:pt x="291" y="1236"/>
                    <a:pt x="309" y="1242"/>
                  </a:cubicBezTo>
                  <a:cubicBezTo>
                    <a:pt x="394" y="1272"/>
                    <a:pt x="473" y="1309"/>
                    <a:pt x="533" y="1351"/>
                  </a:cubicBezTo>
                  <a:cubicBezTo>
                    <a:pt x="564" y="1375"/>
                    <a:pt x="588" y="1393"/>
                    <a:pt x="606" y="1405"/>
                  </a:cubicBezTo>
                  <a:lnTo>
                    <a:pt x="624" y="1430"/>
                  </a:lnTo>
                  <a:lnTo>
                    <a:pt x="503" y="1430"/>
                  </a:lnTo>
                  <a:cubicBezTo>
                    <a:pt x="436" y="1424"/>
                    <a:pt x="346" y="1405"/>
                    <a:pt x="255" y="1375"/>
                  </a:cubicBezTo>
                  <a:cubicBezTo>
                    <a:pt x="231" y="1369"/>
                    <a:pt x="218" y="1363"/>
                    <a:pt x="194" y="1351"/>
                  </a:cubicBezTo>
                  <a:lnTo>
                    <a:pt x="134" y="1551"/>
                  </a:lnTo>
                  <a:cubicBezTo>
                    <a:pt x="158" y="1551"/>
                    <a:pt x="170" y="1551"/>
                    <a:pt x="194" y="1557"/>
                  </a:cubicBezTo>
                  <a:cubicBezTo>
                    <a:pt x="231" y="1575"/>
                    <a:pt x="273" y="1599"/>
                    <a:pt x="291" y="1617"/>
                  </a:cubicBezTo>
                  <a:cubicBezTo>
                    <a:pt x="309" y="1636"/>
                    <a:pt x="315" y="1648"/>
                    <a:pt x="315" y="1654"/>
                  </a:cubicBezTo>
                  <a:cubicBezTo>
                    <a:pt x="315" y="1666"/>
                    <a:pt x="321" y="1666"/>
                    <a:pt x="321" y="1672"/>
                  </a:cubicBezTo>
                  <a:lnTo>
                    <a:pt x="321" y="1678"/>
                  </a:lnTo>
                  <a:lnTo>
                    <a:pt x="315" y="1678"/>
                  </a:lnTo>
                  <a:cubicBezTo>
                    <a:pt x="315" y="1678"/>
                    <a:pt x="309" y="1690"/>
                    <a:pt x="303" y="1690"/>
                  </a:cubicBezTo>
                  <a:cubicBezTo>
                    <a:pt x="291" y="1696"/>
                    <a:pt x="279" y="1696"/>
                    <a:pt x="255" y="1702"/>
                  </a:cubicBezTo>
                  <a:cubicBezTo>
                    <a:pt x="237" y="1705"/>
                    <a:pt x="218" y="1707"/>
                    <a:pt x="200" y="1707"/>
                  </a:cubicBezTo>
                  <a:cubicBezTo>
                    <a:pt x="181" y="1707"/>
                    <a:pt x="161" y="1705"/>
                    <a:pt x="140" y="1702"/>
                  </a:cubicBezTo>
                  <a:cubicBezTo>
                    <a:pt x="128" y="1696"/>
                    <a:pt x="103" y="1690"/>
                    <a:pt x="91" y="1678"/>
                  </a:cubicBezTo>
                  <a:cubicBezTo>
                    <a:pt x="61" y="1793"/>
                    <a:pt x="31" y="1902"/>
                    <a:pt x="1" y="2011"/>
                  </a:cubicBezTo>
                  <a:lnTo>
                    <a:pt x="606" y="2156"/>
                  </a:lnTo>
                  <a:cubicBezTo>
                    <a:pt x="636" y="1987"/>
                    <a:pt x="679" y="1823"/>
                    <a:pt x="715" y="1654"/>
                  </a:cubicBezTo>
                  <a:cubicBezTo>
                    <a:pt x="757" y="1490"/>
                    <a:pt x="800" y="1321"/>
                    <a:pt x="836" y="1157"/>
                  </a:cubicBezTo>
                  <a:cubicBezTo>
                    <a:pt x="927" y="830"/>
                    <a:pt x="1018" y="497"/>
                    <a:pt x="1133" y="182"/>
                  </a:cubicBezTo>
                  <a:lnTo>
                    <a:pt x="63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9"/>
            <p:cNvSpPr/>
            <p:nvPr/>
          </p:nvSpPr>
          <p:spPr>
            <a:xfrm>
              <a:off x="2581775" y="2205800"/>
              <a:ext cx="17275" cy="6475"/>
            </a:xfrm>
            <a:custGeom>
              <a:avLst/>
              <a:gdLst/>
              <a:ahLst/>
              <a:cxnLst/>
              <a:rect l="l" t="t" r="r" b="b"/>
              <a:pathLst>
                <a:path w="691" h="259" extrusionOk="0">
                  <a:moveTo>
                    <a:pt x="48" y="1"/>
                  </a:moveTo>
                  <a:cubicBezTo>
                    <a:pt x="32" y="1"/>
                    <a:pt x="16" y="2"/>
                    <a:pt x="0" y="4"/>
                  </a:cubicBezTo>
                  <a:cubicBezTo>
                    <a:pt x="103" y="76"/>
                    <a:pt x="243" y="89"/>
                    <a:pt x="358" y="131"/>
                  </a:cubicBezTo>
                  <a:cubicBezTo>
                    <a:pt x="467" y="167"/>
                    <a:pt x="576" y="204"/>
                    <a:pt x="679" y="258"/>
                  </a:cubicBezTo>
                  <a:cubicBezTo>
                    <a:pt x="679" y="258"/>
                    <a:pt x="691" y="252"/>
                    <a:pt x="679" y="252"/>
                  </a:cubicBezTo>
                  <a:cubicBezTo>
                    <a:pt x="582" y="179"/>
                    <a:pt x="479" y="137"/>
                    <a:pt x="364" y="89"/>
                  </a:cubicBezTo>
                  <a:cubicBezTo>
                    <a:pt x="268" y="52"/>
                    <a:pt x="159" y="1"/>
                    <a:pt x="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9"/>
            <p:cNvSpPr/>
            <p:nvPr/>
          </p:nvSpPr>
          <p:spPr>
            <a:xfrm>
              <a:off x="2581775" y="2205800"/>
              <a:ext cx="17275" cy="6475"/>
            </a:xfrm>
            <a:custGeom>
              <a:avLst/>
              <a:gdLst/>
              <a:ahLst/>
              <a:cxnLst/>
              <a:rect l="l" t="t" r="r" b="b"/>
              <a:pathLst>
                <a:path w="691" h="259" extrusionOk="0">
                  <a:moveTo>
                    <a:pt x="48" y="1"/>
                  </a:moveTo>
                  <a:cubicBezTo>
                    <a:pt x="32" y="1"/>
                    <a:pt x="16" y="2"/>
                    <a:pt x="0" y="4"/>
                  </a:cubicBezTo>
                  <a:cubicBezTo>
                    <a:pt x="103" y="76"/>
                    <a:pt x="243" y="89"/>
                    <a:pt x="358" y="131"/>
                  </a:cubicBezTo>
                  <a:cubicBezTo>
                    <a:pt x="467" y="167"/>
                    <a:pt x="576" y="204"/>
                    <a:pt x="679" y="258"/>
                  </a:cubicBezTo>
                  <a:cubicBezTo>
                    <a:pt x="679" y="258"/>
                    <a:pt x="691" y="252"/>
                    <a:pt x="679" y="252"/>
                  </a:cubicBezTo>
                  <a:cubicBezTo>
                    <a:pt x="582" y="179"/>
                    <a:pt x="479" y="137"/>
                    <a:pt x="364" y="89"/>
                  </a:cubicBezTo>
                  <a:cubicBezTo>
                    <a:pt x="268" y="52"/>
                    <a:pt x="159" y="1"/>
                    <a:pt x="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9"/>
            <p:cNvSpPr/>
            <p:nvPr/>
          </p:nvSpPr>
          <p:spPr>
            <a:xfrm>
              <a:off x="2575575" y="2231625"/>
              <a:ext cx="15600" cy="6375"/>
            </a:xfrm>
            <a:custGeom>
              <a:avLst/>
              <a:gdLst/>
              <a:ahLst/>
              <a:cxnLst/>
              <a:rect l="l" t="t" r="r" b="b"/>
              <a:pathLst>
                <a:path w="624" h="255" extrusionOk="0">
                  <a:moveTo>
                    <a:pt x="52" y="1"/>
                  </a:moveTo>
                  <a:cubicBezTo>
                    <a:pt x="35" y="1"/>
                    <a:pt x="18" y="2"/>
                    <a:pt x="0" y="6"/>
                  </a:cubicBezTo>
                  <a:cubicBezTo>
                    <a:pt x="73" y="61"/>
                    <a:pt x="170" y="73"/>
                    <a:pt x="261" y="103"/>
                  </a:cubicBezTo>
                  <a:cubicBezTo>
                    <a:pt x="382" y="139"/>
                    <a:pt x="497" y="200"/>
                    <a:pt x="612" y="254"/>
                  </a:cubicBezTo>
                  <a:cubicBezTo>
                    <a:pt x="618" y="254"/>
                    <a:pt x="624" y="242"/>
                    <a:pt x="618" y="236"/>
                  </a:cubicBezTo>
                  <a:cubicBezTo>
                    <a:pt x="527" y="170"/>
                    <a:pt x="424" y="121"/>
                    <a:pt x="315" y="79"/>
                  </a:cubicBezTo>
                  <a:cubicBezTo>
                    <a:pt x="234" y="48"/>
                    <a:pt x="144" y="1"/>
                    <a:pt x="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9"/>
            <p:cNvSpPr/>
            <p:nvPr/>
          </p:nvSpPr>
          <p:spPr>
            <a:xfrm>
              <a:off x="2575575" y="2231625"/>
              <a:ext cx="15600" cy="6375"/>
            </a:xfrm>
            <a:custGeom>
              <a:avLst/>
              <a:gdLst/>
              <a:ahLst/>
              <a:cxnLst/>
              <a:rect l="l" t="t" r="r" b="b"/>
              <a:pathLst>
                <a:path w="624" h="255" extrusionOk="0">
                  <a:moveTo>
                    <a:pt x="52" y="1"/>
                  </a:moveTo>
                  <a:cubicBezTo>
                    <a:pt x="35" y="1"/>
                    <a:pt x="18" y="2"/>
                    <a:pt x="0" y="6"/>
                  </a:cubicBezTo>
                  <a:cubicBezTo>
                    <a:pt x="73" y="61"/>
                    <a:pt x="170" y="73"/>
                    <a:pt x="261" y="103"/>
                  </a:cubicBezTo>
                  <a:cubicBezTo>
                    <a:pt x="382" y="139"/>
                    <a:pt x="497" y="200"/>
                    <a:pt x="612" y="254"/>
                  </a:cubicBezTo>
                  <a:cubicBezTo>
                    <a:pt x="618" y="254"/>
                    <a:pt x="624" y="242"/>
                    <a:pt x="618" y="236"/>
                  </a:cubicBezTo>
                  <a:cubicBezTo>
                    <a:pt x="527" y="170"/>
                    <a:pt x="424" y="121"/>
                    <a:pt x="315" y="79"/>
                  </a:cubicBezTo>
                  <a:cubicBezTo>
                    <a:pt x="234" y="48"/>
                    <a:pt x="144" y="1"/>
                    <a:pt x="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9"/>
            <p:cNvSpPr/>
            <p:nvPr/>
          </p:nvSpPr>
          <p:spPr>
            <a:xfrm>
              <a:off x="2584700" y="2213600"/>
              <a:ext cx="4975" cy="1550"/>
            </a:xfrm>
            <a:custGeom>
              <a:avLst/>
              <a:gdLst/>
              <a:ahLst/>
              <a:cxnLst/>
              <a:rect l="l" t="t" r="r" b="b"/>
              <a:pathLst>
                <a:path w="199" h="62" extrusionOk="0">
                  <a:moveTo>
                    <a:pt x="3" y="1"/>
                  </a:moveTo>
                  <a:lnTo>
                    <a:pt x="3" y="1"/>
                  </a:lnTo>
                  <a:cubicBezTo>
                    <a:pt x="2" y="1"/>
                    <a:pt x="1" y="7"/>
                    <a:pt x="5" y="7"/>
                  </a:cubicBezTo>
                  <a:cubicBezTo>
                    <a:pt x="5" y="3"/>
                    <a:pt x="4" y="1"/>
                    <a:pt x="3" y="1"/>
                  </a:cubicBezTo>
                  <a:close/>
                  <a:moveTo>
                    <a:pt x="52" y="0"/>
                  </a:moveTo>
                  <a:cubicBezTo>
                    <a:pt x="36" y="0"/>
                    <a:pt x="20" y="2"/>
                    <a:pt x="5" y="7"/>
                  </a:cubicBezTo>
                  <a:cubicBezTo>
                    <a:pt x="59" y="49"/>
                    <a:pt x="132" y="61"/>
                    <a:pt x="192" y="61"/>
                  </a:cubicBezTo>
                  <a:cubicBezTo>
                    <a:pt x="198" y="61"/>
                    <a:pt x="198" y="43"/>
                    <a:pt x="192" y="43"/>
                  </a:cubicBezTo>
                  <a:cubicBezTo>
                    <a:pt x="151" y="20"/>
                    <a:pt x="102" y="0"/>
                    <a:pt x="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9"/>
            <p:cNvSpPr/>
            <p:nvPr/>
          </p:nvSpPr>
          <p:spPr>
            <a:xfrm>
              <a:off x="2584700" y="2213600"/>
              <a:ext cx="4975" cy="1550"/>
            </a:xfrm>
            <a:custGeom>
              <a:avLst/>
              <a:gdLst/>
              <a:ahLst/>
              <a:cxnLst/>
              <a:rect l="l" t="t" r="r" b="b"/>
              <a:pathLst>
                <a:path w="199" h="62" extrusionOk="0">
                  <a:moveTo>
                    <a:pt x="3" y="1"/>
                  </a:moveTo>
                  <a:lnTo>
                    <a:pt x="3" y="1"/>
                  </a:lnTo>
                  <a:cubicBezTo>
                    <a:pt x="2" y="1"/>
                    <a:pt x="1" y="7"/>
                    <a:pt x="5" y="7"/>
                  </a:cubicBezTo>
                  <a:cubicBezTo>
                    <a:pt x="5" y="3"/>
                    <a:pt x="4" y="1"/>
                    <a:pt x="3" y="1"/>
                  </a:cubicBezTo>
                  <a:close/>
                  <a:moveTo>
                    <a:pt x="52" y="0"/>
                  </a:moveTo>
                  <a:cubicBezTo>
                    <a:pt x="36" y="0"/>
                    <a:pt x="20" y="2"/>
                    <a:pt x="5" y="7"/>
                  </a:cubicBezTo>
                  <a:cubicBezTo>
                    <a:pt x="59" y="49"/>
                    <a:pt x="132" y="61"/>
                    <a:pt x="192" y="61"/>
                  </a:cubicBezTo>
                  <a:cubicBezTo>
                    <a:pt x="198" y="61"/>
                    <a:pt x="198" y="43"/>
                    <a:pt x="192" y="43"/>
                  </a:cubicBezTo>
                  <a:cubicBezTo>
                    <a:pt x="151" y="20"/>
                    <a:pt x="102" y="0"/>
                    <a:pt x="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9"/>
            <p:cNvSpPr/>
            <p:nvPr/>
          </p:nvSpPr>
          <p:spPr>
            <a:xfrm>
              <a:off x="2577375" y="2241550"/>
              <a:ext cx="6250" cy="2350"/>
            </a:xfrm>
            <a:custGeom>
              <a:avLst/>
              <a:gdLst/>
              <a:ahLst/>
              <a:cxnLst/>
              <a:rect l="l" t="t" r="r" b="b"/>
              <a:pathLst>
                <a:path w="250" h="94" extrusionOk="0">
                  <a:moveTo>
                    <a:pt x="62" y="0"/>
                  </a:moveTo>
                  <a:cubicBezTo>
                    <a:pt x="42" y="0"/>
                    <a:pt x="21" y="3"/>
                    <a:pt x="1" y="9"/>
                  </a:cubicBezTo>
                  <a:cubicBezTo>
                    <a:pt x="68" y="63"/>
                    <a:pt x="152" y="81"/>
                    <a:pt x="237" y="93"/>
                  </a:cubicBezTo>
                  <a:cubicBezTo>
                    <a:pt x="243" y="93"/>
                    <a:pt x="249" y="75"/>
                    <a:pt x="243" y="69"/>
                  </a:cubicBezTo>
                  <a:cubicBezTo>
                    <a:pt x="192" y="28"/>
                    <a:pt x="128" y="0"/>
                    <a:pt x="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9"/>
            <p:cNvSpPr/>
            <p:nvPr/>
          </p:nvSpPr>
          <p:spPr>
            <a:xfrm>
              <a:off x="2577375" y="2241550"/>
              <a:ext cx="6250" cy="2350"/>
            </a:xfrm>
            <a:custGeom>
              <a:avLst/>
              <a:gdLst/>
              <a:ahLst/>
              <a:cxnLst/>
              <a:rect l="l" t="t" r="r" b="b"/>
              <a:pathLst>
                <a:path w="250" h="94" extrusionOk="0">
                  <a:moveTo>
                    <a:pt x="62" y="0"/>
                  </a:moveTo>
                  <a:cubicBezTo>
                    <a:pt x="42" y="0"/>
                    <a:pt x="21" y="3"/>
                    <a:pt x="1" y="9"/>
                  </a:cubicBezTo>
                  <a:cubicBezTo>
                    <a:pt x="68" y="63"/>
                    <a:pt x="152" y="81"/>
                    <a:pt x="237" y="93"/>
                  </a:cubicBezTo>
                  <a:cubicBezTo>
                    <a:pt x="243" y="93"/>
                    <a:pt x="249" y="75"/>
                    <a:pt x="243" y="69"/>
                  </a:cubicBezTo>
                  <a:cubicBezTo>
                    <a:pt x="192" y="28"/>
                    <a:pt x="128" y="0"/>
                    <a:pt x="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9"/>
            <p:cNvSpPr/>
            <p:nvPr/>
          </p:nvSpPr>
          <p:spPr>
            <a:xfrm>
              <a:off x="2552100" y="2250225"/>
              <a:ext cx="41350" cy="61950"/>
            </a:xfrm>
            <a:custGeom>
              <a:avLst/>
              <a:gdLst/>
              <a:ahLst/>
              <a:cxnLst/>
              <a:rect l="l" t="t" r="r" b="b"/>
              <a:pathLst>
                <a:path w="1654" h="2478" extrusionOk="0">
                  <a:moveTo>
                    <a:pt x="534" y="1"/>
                  </a:moveTo>
                  <a:lnTo>
                    <a:pt x="382" y="564"/>
                  </a:lnTo>
                  <a:lnTo>
                    <a:pt x="249" y="1127"/>
                  </a:lnTo>
                  <a:cubicBezTo>
                    <a:pt x="201" y="1321"/>
                    <a:pt x="158" y="1508"/>
                    <a:pt x="116" y="1696"/>
                  </a:cubicBezTo>
                  <a:lnTo>
                    <a:pt x="1" y="2265"/>
                  </a:lnTo>
                  <a:lnTo>
                    <a:pt x="1194" y="2477"/>
                  </a:lnTo>
                  <a:lnTo>
                    <a:pt x="1290" y="1926"/>
                  </a:lnTo>
                  <a:cubicBezTo>
                    <a:pt x="1321" y="1744"/>
                    <a:pt x="1369" y="1563"/>
                    <a:pt x="1405" y="1381"/>
                  </a:cubicBezTo>
                  <a:cubicBezTo>
                    <a:pt x="1448" y="1200"/>
                    <a:pt x="1478" y="1018"/>
                    <a:pt x="1527" y="836"/>
                  </a:cubicBezTo>
                  <a:lnTo>
                    <a:pt x="1654" y="291"/>
                  </a:lnTo>
                  <a:lnTo>
                    <a:pt x="53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9"/>
            <p:cNvSpPr/>
            <p:nvPr/>
          </p:nvSpPr>
          <p:spPr>
            <a:xfrm>
              <a:off x="2568900" y="2252500"/>
              <a:ext cx="24825" cy="7300"/>
            </a:xfrm>
            <a:custGeom>
              <a:avLst/>
              <a:gdLst/>
              <a:ahLst/>
              <a:cxnLst/>
              <a:rect l="l" t="t" r="r" b="b"/>
              <a:pathLst>
                <a:path w="993" h="292" extrusionOk="0">
                  <a:moveTo>
                    <a:pt x="13" y="1"/>
                  </a:moveTo>
                  <a:cubicBezTo>
                    <a:pt x="7" y="1"/>
                    <a:pt x="1" y="19"/>
                    <a:pt x="7" y="19"/>
                  </a:cubicBezTo>
                  <a:cubicBezTo>
                    <a:pt x="316" y="116"/>
                    <a:pt x="643" y="237"/>
                    <a:pt x="957" y="291"/>
                  </a:cubicBezTo>
                  <a:cubicBezTo>
                    <a:pt x="959" y="292"/>
                    <a:pt x="961" y="292"/>
                    <a:pt x="962" y="292"/>
                  </a:cubicBezTo>
                  <a:cubicBezTo>
                    <a:pt x="979" y="292"/>
                    <a:pt x="992" y="266"/>
                    <a:pt x="976" y="255"/>
                  </a:cubicBezTo>
                  <a:cubicBezTo>
                    <a:pt x="691" y="104"/>
                    <a:pt x="334" y="31"/>
                    <a:pt x="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9"/>
            <p:cNvSpPr/>
            <p:nvPr/>
          </p:nvSpPr>
          <p:spPr>
            <a:xfrm>
              <a:off x="2568900" y="2252500"/>
              <a:ext cx="24825" cy="7300"/>
            </a:xfrm>
            <a:custGeom>
              <a:avLst/>
              <a:gdLst/>
              <a:ahLst/>
              <a:cxnLst/>
              <a:rect l="l" t="t" r="r" b="b"/>
              <a:pathLst>
                <a:path w="993" h="292" extrusionOk="0">
                  <a:moveTo>
                    <a:pt x="13" y="1"/>
                  </a:moveTo>
                  <a:cubicBezTo>
                    <a:pt x="7" y="1"/>
                    <a:pt x="1" y="19"/>
                    <a:pt x="7" y="19"/>
                  </a:cubicBezTo>
                  <a:cubicBezTo>
                    <a:pt x="316" y="116"/>
                    <a:pt x="643" y="237"/>
                    <a:pt x="957" y="291"/>
                  </a:cubicBezTo>
                  <a:cubicBezTo>
                    <a:pt x="959" y="292"/>
                    <a:pt x="961" y="292"/>
                    <a:pt x="962" y="292"/>
                  </a:cubicBezTo>
                  <a:cubicBezTo>
                    <a:pt x="979" y="292"/>
                    <a:pt x="992" y="266"/>
                    <a:pt x="976" y="255"/>
                  </a:cubicBezTo>
                  <a:cubicBezTo>
                    <a:pt x="691" y="104"/>
                    <a:pt x="334" y="31"/>
                    <a:pt x="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9"/>
            <p:cNvSpPr/>
            <p:nvPr/>
          </p:nvSpPr>
          <p:spPr>
            <a:xfrm>
              <a:off x="2586475" y="2259075"/>
              <a:ext cx="7275" cy="27000"/>
            </a:xfrm>
            <a:custGeom>
              <a:avLst/>
              <a:gdLst/>
              <a:ahLst/>
              <a:cxnLst/>
              <a:rect l="l" t="t" r="r" b="b"/>
              <a:pathLst>
                <a:path w="291" h="1080" extrusionOk="0">
                  <a:moveTo>
                    <a:pt x="260" y="0"/>
                  </a:moveTo>
                  <a:cubicBezTo>
                    <a:pt x="252" y="0"/>
                    <a:pt x="245" y="5"/>
                    <a:pt x="242" y="16"/>
                  </a:cubicBezTo>
                  <a:cubicBezTo>
                    <a:pt x="182" y="192"/>
                    <a:pt x="139" y="367"/>
                    <a:pt x="97" y="543"/>
                  </a:cubicBezTo>
                  <a:cubicBezTo>
                    <a:pt x="61" y="712"/>
                    <a:pt x="30" y="894"/>
                    <a:pt x="0" y="1070"/>
                  </a:cubicBezTo>
                  <a:cubicBezTo>
                    <a:pt x="0" y="1073"/>
                    <a:pt x="2" y="1079"/>
                    <a:pt x="7" y="1079"/>
                  </a:cubicBezTo>
                  <a:cubicBezTo>
                    <a:pt x="10" y="1079"/>
                    <a:pt x="14" y="1077"/>
                    <a:pt x="18" y="1070"/>
                  </a:cubicBezTo>
                  <a:lnTo>
                    <a:pt x="152" y="549"/>
                  </a:lnTo>
                  <a:lnTo>
                    <a:pt x="291" y="28"/>
                  </a:lnTo>
                  <a:cubicBezTo>
                    <a:pt x="291" y="13"/>
                    <a:pt x="274"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9"/>
            <p:cNvSpPr/>
            <p:nvPr/>
          </p:nvSpPr>
          <p:spPr>
            <a:xfrm>
              <a:off x="2586475" y="2259075"/>
              <a:ext cx="7275" cy="27000"/>
            </a:xfrm>
            <a:custGeom>
              <a:avLst/>
              <a:gdLst/>
              <a:ahLst/>
              <a:cxnLst/>
              <a:rect l="l" t="t" r="r" b="b"/>
              <a:pathLst>
                <a:path w="291" h="1080" extrusionOk="0">
                  <a:moveTo>
                    <a:pt x="260" y="0"/>
                  </a:moveTo>
                  <a:cubicBezTo>
                    <a:pt x="252" y="0"/>
                    <a:pt x="245" y="5"/>
                    <a:pt x="242" y="16"/>
                  </a:cubicBezTo>
                  <a:cubicBezTo>
                    <a:pt x="182" y="192"/>
                    <a:pt x="139" y="367"/>
                    <a:pt x="97" y="543"/>
                  </a:cubicBezTo>
                  <a:cubicBezTo>
                    <a:pt x="61" y="712"/>
                    <a:pt x="30" y="894"/>
                    <a:pt x="0" y="1070"/>
                  </a:cubicBezTo>
                  <a:cubicBezTo>
                    <a:pt x="0" y="1073"/>
                    <a:pt x="2" y="1079"/>
                    <a:pt x="7" y="1079"/>
                  </a:cubicBezTo>
                  <a:cubicBezTo>
                    <a:pt x="10" y="1079"/>
                    <a:pt x="14" y="1077"/>
                    <a:pt x="18" y="1070"/>
                  </a:cubicBezTo>
                  <a:lnTo>
                    <a:pt x="152" y="549"/>
                  </a:lnTo>
                  <a:lnTo>
                    <a:pt x="291" y="28"/>
                  </a:lnTo>
                  <a:cubicBezTo>
                    <a:pt x="291" y="13"/>
                    <a:pt x="274"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9"/>
            <p:cNvSpPr/>
            <p:nvPr/>
          </p:nvSpPr>
          <p:spPr>
            <a:xfrm>
              <a:off x="2563450" y="2258250"/>
              <a:ext cx="26525" cy="53600"/>
            </a:xfrm>
            <a:custGeom>
              <a:avLst/>
              <a:gdLst/>
              <a:ahLst/>
              <a:cxnLst/>
              <a:rect l="l" t="t" r="r" b="b"/>
              <a:pathLst>
                <a:path w="1061" h="2144" extrusionOk="0">
                  <a:moveTo>
                    <a:pt x="522" y="1"/>
                  </a:moveTo>
                  <a:lnTo>
                    <a:pt x="467" y="194"/>
                  </a:lnTo>
                  <a:cubicBezTo>
                    <a:pt x="497" y="200"/>
                    <a:pt x="528" y="200"/>
                    <a:pt x="558" y="213"/>
                  </a:cubicBezTo>
                  <a:lnTo>
                    <a:pt x="625" y="231"/>
                  </a:lnTo>
                  <a:cubicBezTo>
                    <a:pt x="649" y="243"/>
                    <a:pt x="673" y="249"/>
                    <a:pt x="685" y="255"/>
                  </a:cubicBezTo>
                  <a:cubicBezTo>
                    <a:pt x="727" y="273"/>
                    <a:pt x="764" y="291"/>
                    <a:pt x="794" y="309"/>
                  </a:cubicBezTo>
                  <a:cubicBezTo>
                    <a:pt x="855" y="346"/>
                    <a:pt x="891" y="382"/>
                    <a:pt x="891" y="382"/>
                  </a:cubicBezTo>
                  <a:lnTo>
                    <a:pt x="764" y="382"/>
                  </a:lnTo>
                  <a:cubicBezTo>
                    <a:pt x="697" y="382"/>
                    <a:pt x="606" y="370"/>
                    <a:pt x="516" y="346"/>
                  </a:cubicBezTo>
                  <a:cubicBezTo>
                    <a:pt x="485" y="340"/>
                    <a:pt x="455" y="328"/>
                    <a:pt x="425" y="315"/>
                  </a:cubicBezTo>
                  <a:lnTo>
                    <a:pt x="394" y="437"/>
                  </a:lnTo>
                  <a:cubicBezTo>
                    <a:pt x="407" y="437"/>
                    <a:pt x="425" y="437"/>
                    <a:pt x="437" y="443"/>
                  </a:cubicBezTo>
                  <a:cubicBezTo>
                    <a:pt x="473" y="455"/>
                    <a:pt x="516" y="473"/>
                    <a:pt x="534" y="497"/>
                  </a:cubicBezTo>
                  <a:lnTo>
                    <a:pt x="564" y="527"/>
                  </a:lnTo>
                  <a:cubicBezTo>
                    <a:pt x="564" y="533"/>
                    <a:pt x="570" y="533"/>
                    <a:pt x="570" y="546"/>
                  </a:cubicBezTo>
                  <a:lnTo>
                    <a:pt x="570" y="552"/>
                  </a:lnTo>
                  <a:lnTo>
                    <a:pt x="564" y="552"/>
                  </a:lnTo>
                  <a:cubicBezTo>
                    <a:pt x="564" y="552"/>
                    <a:pt x="558" y="558"/>
                    <a:pt x="552" y="558"/>
                  </a:cubicBezTo>
                  <a:cubicBezTo>
                    <a:pt x="546" y="564"/>
                    <a:pt x="528" y="576"/>
                    <a:pt x="516" y="582"/>
                  </a:cubicBezTo>
                  <a:cubicBezTo>
                    <a:pt x="494" y="589"/>
                    <a:pt x="471" y="592"/>
                    <a:pt x="448" y="592"/>
                  </a:cubicBezTo>
                  <a:cubicBezTo>
                    <a:pt x="432" y="592"/>
                    <a:pt x="416" y="590"/>
                    <a:pt x="400" y="588"/>
                  </a:cubicBezTo>
                  <a:cubicBezTo>
                    <a:pt x="382" y="582"/>
                    <a:pt x="364" y="582"/>
                    <a:pt x="346" y="576"/>
                  </a:cubicBezTo>
                  <a:lnTo>
                    <a:pt x="189" y="1224"/>
                  </a:lnTo>
                  <a:cubicBezTo>
                    <a:pt x="213" y="1230"/>
                    <a:pt x="231" y="1230"/>
                    <a:pt x="255" y="1242"/>
                  </a:cubicBezTo>
                  <a:cubicBezTo>
                    <a:pt x="346" y="1260"/>
                    <a:pt x="437" y="1302"/>
                    <a:pt x="497" y="1339"/>
                  </a:cubicBezTo>
                  <a:cubicBezTo>
                    <a:pt x="528" y="1351"/>
                    <a:pt x="558" y="1375"/>
                    <a:pt x="576" y="1381"/>
                  </a:cubicBezTo>
                  <a:cubicBezTo>
                    <a:pt x="588" y="1399"/>
                    <a:pt x="606" y="1405"/>
                    <a:pt x="606" y="1405"/>
                  </a:cubicBezTo>
                  <a:cubicBezTo>
                    <a:pt x="606" y="1405"/>
                    <a:pt x="588" y="1405"/>
                    <a:pt x="564" y="1411"/>
                  </a:cubicBezTo>
                  <a:cubicBezTo>
                    <a:pt x="546" y="1411"/>
                    <a:pt x="516" y="1423"/>
                    <a:pt x="473" y="1423"/>
                  </a:cubicBezTo>
                  <a:cubicBezTo>
                    <a:pt x="400" y="1423"/>
                    <a:pt x="310" y="1405"/>
                    <a:pt x="213" y="1381"/>
                  </a:cubicBezTo>
                  <a:cubicBezTo>
                    <a:pt x="189" y="1375"/>
                    <a:pt x="164" y="1369"/>
                    <a:pt x="152" y="1369"/>
                  </a:cubicBezTo>
                  <a:lnTo>
                    <a:pt x="104" y="1575"/>
                  </a:lnTo>
                  <a:cubicBezTo>
                    <a:pt x="128" y="1575"/>
                    <a:pt x="140" y="1575"/>
                    <a:pt x="164" y="1581"/>
                  </a:cubicBezTo>
                  <a:cubicBezTo>
                    <a:pt x="201" y="1587"/>
                    <a:pt x="243" y="1611"/>
                    <a:pt x="273" y="1641"/>
                  </a:cubicBezTo>
                  <a:cubicBezTo>
                    <a:pt x="285" y="1654"/>
                    <a:pt x="292" y="1666"/>
                    <a:pt x="304" y="1678"/>
                  </a:cubicBezTo>
                  <a:cubicBezTo>
                    <a:pt x="304" y="1684"/>
                    <a:pt x="310" y="1684"/>
                    <a:pt x="310" y="1696"/>
                  </a:cubicBezTo>
                  <a:lnTo>
                    <a:pt x="310" y="1702"/>
                  </a:lnTo>
                  <a:lnTo>
                    <a:pt x="304" y="1702"/>
                  </a:lnTo>
                  <a:cubicBezTo>
                    <a:pt x="304" y="1702"/>
                    <a:pt x="292" y="1708"/>
                    <a:pt x="285" y="1708"/>
                  </a:cubicBezTo>
                  <a:cubicBezTo>
                    <a:pt x="279" y="1714"/>
                    <a:pt x="261" y="1726"/>
                    <a:pt x="243" y="1726"/>
                  </a:cubicBezTo>
                  <a:cubicBezTo>
                    <a:pt x="219" y="1730"/>
                    <a:pt x="196" y="1733"/>
                    <a:pt x="173" y="1733"/>
                  </a:cubicBezTo>
                  <a:cubicBezTo>
                    <a:pt x="157" y="1733"/>
                    <a:pt x="140" y="1731"/>
                    <a:pt x="122" y="1726"/>
                  </a:cubicBezTo>
                  <a:cubicBezTo>
                    <a:pt x="98" y="1714"/>
                    <a:pt x="80" y="1708"/>
                    <a:pt x="68" y="1702"/>
                  </a:cubicBezTo>
                  <a:lnTo>
                    <a:pt x="1" y="2041"/>
                  </a:lnTo>
                  <a:lnTo>
                    <a:pt x="655" y="2144"/>
                  </a:lnTo>
                  <a:lnTo>
                    <a:pt x="733" y="1647"/>
                  </a:lnTo>
                  <a:lnTo>
                    <a:pt x="770" y="1399"/>
                  </a:lnTo>
                  <a:lnTo>
                    <a:pt x="818" y="1151"/>
                  </a:lnTo>
                  <a:cubicBezTo>
                    <a:pt x="849" y="981"/>
                    <a:pt x="885" y="818"/>
                    <a:pt x="921" y="648"/>
                  </a:cubicBezTo>
                  <a:cubicBezTo>
                    <a:pt x="958" y="479"/>
                    <a:pt x="1006" y="322"/>
                    <a:pt x="1060" y="158"/>
                  </a:cubicBezTo>
                  <a:cubicBezTo>
                    <a:pt x="873" y="104"/>
                    <a:pt x="703" y="49"/>
                    <a:pt x="5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9"/>
            <p:cNvSpPr/>
            <p:nvPr/>
          </p:nvSpPr>
          <p:spPr>
            <a:xfrm>
              <a:off x="2566025" y="2261225"/>
              <a:ext cx="18350" cy="5675"/>
            </a:xfrm>
            <a:custGeom>
              <a:avLst/>
              <a:gdLst/>
              <a:ahLst/>
              <a:cxnLst/>
              <a:rect l="l" t="t" r="r" b="b"/>
              <a:pathLst>
                <a:path w="734" h="227" extrusionOk="0">
                  <a:moveTo>
                    <a:pt x="79" y="0"/>
                  </a:moveTo>
                  <a:cubicBezTo>
                    <a:pt x="53" y="0"/>
                    <a:pt x="26" y="3"/>
                    <a:pt x="1" y="9"/>
                  </a:cubicBezTo>
                  <a:cubicBezTo>
                    <a:pt x="116" y="75"/>
                    <a:pt x="261" y="75"/>
                    <a:pt x="382" y="112"/>
                  </a:cubicBezTo>
                  <a:cubicBezTo>
                    <a:pt x="491" y="142"/>
                    <a:pt x="612" y="184"/>
                    <a:pt x="727" y="227"/>
                  </a:cubicBezTo>
                  <a:cubicBezTo>
                    <a:pt x="727" y="227"/>
                    <a:pt x="733" y="221"/>
                    <a:pt x="727" y="221"/>
                  </a:cubicBezTo>
                  <a:cubicBezTo>
                    <a:pt x="618" y="154"/>
                    <a:pt x="509" y="112"/>
                    <a:pt x="388" y="75"/>
                  </a:cubicBezTo>
                  <a:cubicBezTo>
                    <a:pt x="292" y="42"/>
                    <a:pt x="183" y="0"/>
                    <a:pt x="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9"/>
            <p:cNvSpPr/>
            <p:nvPr/>
          </p:nvSpPr>
          <p:spPr>
            <a:xfrm>
              <a:off x="2566025" y="2261225"/>
              <a:ext cx="18350" cy="5675"/>
            </a:xfrm>
            <a:custGeom>
              <a:avLst/>
              <a:gdLst/>
              <a:ahLst/>
              <a:cxnLst/>
              <a:rect l="l" t="t" r="r" b="b"/>
              <a:pathLst>
                <a:path w="734" h="227" extrusionOk="0">
                  <a:moveTo>
                    <a:pt x="79" y="0"/>
                  </a:moveTo>
                  <a:cubicBezTo>
                    <a:pt x="53" y="0"/>
                    <a:pt x="26" y="3"/>
                    <a:pt x="1" y="9"/>
                  </a:cubicBezTo>
                  <a:cubicBezTo>
                    <a:pt x="116" y="75"/>
                    <a:pt x="261" y="75"/>
                    <a:pt x="382" y="112"/>
                  </a:cubicBezTo>
                  <a:cubicBezTo>
                    <a:pt x="491" y="142"/>
                    <a:pt x="612" y="184"/>
                    <a:pt x="727" y="227"/>
                  </a:cubicBezTo>
                  <a:cubicBezTo>
                    <a:pt x="727" y="227"/>
                    <a:pt x="733" y="221"/>
                    <a:pt x="727" y="221"/>
                  </a:cubicBezTo>
                  <a:cubicBezTo>
                    <a:pt x="618" y="154"/>
                    <a:pt x="509" y="112"/>
                    <a:pt x="388" y="75"/>
                  </a:cubicBezTo>
                  <a:cubicBezTo>
                    <a:pt x="292" y="42"/>
                    <a:pt x="183" y="0"/>
                    <a:pt x="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9"/>
            <p:cNvSpPr/>
            <p:nvPr/>
          </p:nvSpPr>
          <p:spPr>
            <a:xfrm>
              <a:off x="2561200" y="2287350"/>
              <a:ext cx="16825" cy="5600"/>
            </a:xfrm>
            <a:custGeom>
              <a:avLst/>
              <a:gdLst/>
              <a:ahLst/>
              <a:cxnLst/>
              <a:rect l="l" t="t" r="r" b="b"/>
              <a:pathLst>
                <a:path w="673" h="224" extrusionOk="0">
                  <a:moveTo>
                    <a:pt x="55" y="1"/>
                  </a:moveTo>
                  <a:cubicBezTo>
                    <a:pt x="36" y="1"/>
                    <a:pt x="18" y="2"/>
                    <a:pt x="0" y="5"/>
                  </a:cubicBezTo>
                  <a:cubicBezTo>
                    <a:pt x="79" y="60"/>
                    <a:pt x="188" y="66"/>
                    <a:pt x="279" y="90"/>
                  </a:cubicBezTo>
                  <a:cubicBezTo>
                    <a:pt x="406" y="120"/>
                    <a:pt x="527" y="175"/>
                    <a:pt x="654" y="223"/>
                  </a:cubicBezTo>
                  <a:cubicBezTo>
                    <a:pt x="660" y="223"/>
                    <a:pt x="672" y="217"/>
                    <a:pt x="660" y="211"/>
                  </a:cubicBezTo>
                  <a:cubicBezTo>
                    <a:pt x="557" y="150"/>
                    <a:pt x="454" y="102"/>
                    <a:pt x="339" y="66"/>
                  </a:cubicBezTo>
                  <a:cubicBezTo>
                    <a:pt x="248" y="35"/>
                    <a:pt x="149" y="1"/>
                    <a:pt x="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9"/>
            <p:cNvSpPr/>
            <p:nvPr/>
          </p:nvSpPr>
          <p:spPr>
            <a:xfrm>
              <a:off x="2561200" y="2287350"/>
              <a:ext cx="16825" cy="5600"/>
            </a:xfrm>
            <a:custGeom>
              <a:avLst/>
              <a:gdLst/>
              <a:ahLst/>
              <a:cxnLst/>
              <a:rect l="l" t="t" r="r" b="b"/>
              <a:pathLst>
                <a:path w="673" h="224" extrusionOk="0">
                  <a:moveTo>
                    <a:pt x="55" y="1"/>
                  </a:moveTo>
                  <a:cubicBezTo>
                    <a:pt x="36" y="1"/>
                    <a:pt x="18" y="2"/>
                    <a:pt x="0" y="5"/>
                  </a:cubicBezTo>
                  <a:cubicBezTo>
                    <a:pt x="79" y="60"/>
                    <a:pt x="188" y="66"/>
                    <a:pt x="279" y="90"/>
                  </a:cubicBezTo>
                  <a:cubicBezTo>
                    <a:pt x="406" y="120"/>
                    <a:pt x="527" y="175"/>
                    <a:pt x="654" y="223"/>
                  </a:cubicBezTo>
                  <a:cubicBezTo>
                    <a:pt x="660" y="223"/>
                    <a:pt x="672" y="217"/>
                    <a:pt x="660" y="211"/>
                  </a:cubicBezTo>
                  <a:cubicBezTo>
                    <a:pt x="557" y="150"/>
                    <a:pt x="454" y="102"/>
                    <a:pt x="339" y="66"/>
                  </a:cubicBezTo>
                  <a:cubicBezTo>
                    <a:pt x="248" y="35"/>
                    <a:pt x="149" y="1"/>
                    <a:pt x="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9"/>
            <p:cNvSpPr/>
            <p:nvPr/>
          </p:nvSpPr>
          <p:spPr>
            <a:xfrm>
              <a:off x="2569525" y="2268850"/>
              <a:ext cx="5300" cy="1325"/>
            </a:xfrm>
            <a:custGeom>
              <a:avLst/>
              <a:gdLst/>
              <a:ahLst/>
              <a:cxnLst/>
              <a:rect l="l" t="t" r="r" b="b"/>
              <a:pathLst>
                <a:path w="212" h="53" extrusionOk="0">
                  <a:moveTo>
                    <a:pt x="50" y="0"/>
                  </a:moveTo>
                  <a:cubicBezTo>
                    <a:pt x="33" y="0"/>
                    <a:pt x="16" y="2"/>
                    <a:pt x="0" y="7"/>
                  </a:cubicBezTo>
                  <a:cubicBezTo>
                    <a:pt x="38" y="35"/>
                    <a:pt x="99" y="53"/>
                    <a:pt x="156" y="53"/>
                  </a:cubicBezTo>
                  <a:cubicBezTo>
                    <a:pt x="171" y="53"/>
                    <a:pt x="186" y="51"/>
                    <a:pt x="200" y="49"/>
                  </a:cubicBezTo>
                  <a:cubicBezTo>
                    <a:pt x="212" y="49"/>
                    <a:pt x="212" y="37"/>
                    <a:pt x="200" y="37"/>
                  </a:cubicBezTo>
                  <a:cubicBezTo>
                    <a:pt x="154" y="18"/>
                    <a:pt x="101"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9"/>
            <p:cNvSpPr/>
            <p:nvPr/>
          </p:nvSpPr>
          <p:spPr>
            <a:xfrm>
              <a:off x="2569525" y="2268850"/>
              <a:ext cx="5300" cy="1325"/>
            </a:xfrm>
            <a:custGeom>
              <a:avLst/>
              <a:gdLst/>
              <a:ahLst/>
              <a:cxnLst/>
              <a:rect l="l" t="t" r="r" b="b"/>
              <a:pathLst>
                <a:path w="212" h="53" extrusionOk="0">
                  <a:moveTo>
                    <a:pt x="50" y="0"/>
                  </a:moveTo>
                  <a:cubicBezTo>
                    <a:pt x="33" y="0"/>
                    <a:pt x="16" y="2"/>
                    <a:pt x="0" y="7"/>
                  </a:cubicBezTo>
                  <a:cubicBezTo>
                    <a:pt x="38" y="35"/>
                    <a:pt x="99" y="53"/>
                    <a:pt x="156" y="53"/>
                  </a:cubicBezTo>
                  <a:cubicBezTo>
                    <a:pt x="171" y="53"/>
                    <a:pt x="186" y="51"/>
                    <a:pt x="200" y="49"/>
                  </a:cubicBezTo>
                  <a:cubicBezTo>
                    <a:pt x="212" y="49"/>
                    <a:pt x="212" y="37"/>
                    <a:pt x="200" y="37"/>
                  </a:cubicBezTo>
                  <a:cubicBezTo>
                    <a:pt x="154" y="18"/>
                    <a:pt x="101"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9"/>
            <p:cNvSpPr/>
            <p:nvPr/>
          </p:nvSpPr>
          <p:spPr>
            <a:xfrm>
              <a:off x="2563925" y="2297250"/>
              <a:ext cx="6825" cy="2200"/>
            </a:xfrm>
            <a:custGeom>
              <a:avLst/>
              <a:gdLst/>
              <a:ahLst/>
              <a:cxnLst/>
              <a:rect l="l" t="t" r="r" b="b"/>
              <a:pathLst>
                <a:path w="273" h="88" extrusionOk="0">
                  <a:moveTo>
                    <a:pt x="77" y="0"/>
                  </a:moveTo>
                  <a:cubicBezTo>
                    <a:pt x="52" y="0"/>
                    <a:pt x="26" y="5"/>
                    <a:pt x="0" y="15"/>
                  </a:cubicBezTo>
                  <a:cubicBezTo>
                    <a:pt x="79" y="57"/>
                    <a:pt x="170" y="81"/>
                    <a:pt x="260" y="87"/>
                  </a:cubicBezTo>
                  <a:cubicBezTo>
                    <a:pt x="266" y="87"/>
                    <a:pt x="273" y="75"/>
                    <a:pt x="266" y="63"/>
                  </a:cubicBezTo>
                  <a:cubicBezTo>
                    <a:pt x="206" y="29"/>
                    <a:pt x="142" y="0"/>
                    <a:pt x="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9"/>
            <p:cNvSpPr/>
            <p:nvPr/>
          </p:nvSpPr>
          <p:spPr>
            <a:xfrm>
              <a:off x="2563925" y="2297250"/>
              <a:ext cx="6825" cy="2200"/>
            </a:xfrm>
            <a:custGeom>
              <a:avLst/>
              <a:gdLst/>
              <a:ahLst/>
              <a:cxnLst/>
              <a:rect l="l" t="t" r="r" b="b"/>
              <a:pathLst>
                <a:path w="273" h="88" extrusionOk="0">
                  <a:moveTo>
                    <a:pt x="77" y="0"/>
                  </a:moveTo>
                  <a:cubicBezTo>
                    <a:pt x="52" y="0"/>
                    <a:pt x="26" y="5"/>
                    <a:pt x="0" y="15"/>
                  </a:cubicBezTo>
                  <a:cubicBezTo>
                    <a:pt x="79" y="57"/>
                    <a:pt x="170" y="81"/>
                    <a:pt x="260" y="87"/>
                  </a:cubicBezTo>
                  <a:cubicBezTo>
                    <a:pt x="266" y="87"/>
                    <a:pt x="273" y="75"/>
                    <a:pt x="266" y="63"/>
                  </a:cubicBezTo>
                  <a:cubicBezTo>
                    <a:pt x="206" y="29"/>
                    <a:pt x="142" y="0"/>
                    <a:pt x="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9"/>
            <p:cNvSpPr/>
            <p:nvPr/>
          </p:nvSpPr>
          <p:spPr>
            <a:xfrm>
              <a:off x="2543325" y="2306850"/>
              <a:ext cx="38625" cy="60700"/>
            </a:xfrm>
            <a:custGeom>
              <a:avLst/>
              <a:gdLst/>
              <a:ahLst/>
              <a:cxnLst/>
              <a:rect l="l" t="t" r="r" b="b"/>
              <a:pathLst>
                <a:path w="1545" h="2428" extrusionOk="0">
                  <a:moveTo>
                    <a:pt x="358" y="0"/>
                  </a:moveTo>
                  <a:cubicBezTo>
                    <a:pt x="309" y="188"/>
                    <a:pt x="291" y="382"/>
                    <a:pt x="249" y="575"/>
                  </a:cubicBezTo>
                  <a:cubicBezTo>
                    <a:pt x="213" y="763"/>
                    <a:pt x="176" y="951"/>
                    <a:pt x="152" y="1150"/>
                  </a:cubicBezTo>
                  <a:lnTo>
                    <a:pt x="67" y="1726"/>
                  </a:lnTo>
                  <a:cubicBezTo>
                    <a:pt x="37" y="1919"/>
                    <a:pt x="25" y="2113"/>
                    <a:pt x="1" y="2307"/>
                  </a:cubicBezTo>
                  <a:lnTo>
                    <a:pt x="1266" y="2428"/>
                  </a:lnTo>
                  <a:cubicBezTo>
                    <a:pt x="1278" y="2246"/>
                    <a:pt x="1296" y="2059"/>
                    <a:pt x="1321" y="1877"/>
                  </a:cubicBezTo>
                  <a:lnTo>
                    <a:pt x="1387" y="1320"/>
                  </a:lnTo>
                  <a:cubicBezTo>
                    <a:pt x="1399" y="1138"/>
                    <a:pt x="1442" y="951"/>
                    <a:pt x="1460" y="769"/>
                  </a:cubicBezTo>
                  <a:cubicBezTo>
                    <a:pt x="1484" y="587"/>
                    <a:pt x="1514" y="400"/>
                    <a:pt x="1545" y="218"/>
                  </a:cubicBezTo>
                  <a:lnTo>
                    <a:pt x="35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9"/>
            <p:cNvSpPr/>
            <p:nvPr/>
          </p:nvSpPr>
          <p:spPr>
            <a:xfrm>
              <a:off x="2555900" y="2308800"/>
              <a:ext cx="26500" cy="5775"/>
            </a:xfrm>
            <a:custGeom>
              <a:avLst/>
              <a:gdLst/>
              <a:ahLst/>
              <a:cxnLst/>
              <a:rect l="l" t="t" r="r" b="b"/>
              <a:pathLst>
                <a:path w="1060" h="231" extrusionOk="0">
                  <a:moveTo>
                    <a:pt x="12" y="1"/>
                  </a:moveTo>
                  <a:cubicBezTo>
                    <a:pt x="6" y="1"/>
                    <a:pt x="0" y="19"/>
                    <a:pt x="12" y="19"/>
                  </a:cubicBezTo>
                  <a:cubicBezTo>
                    <a:pt x="345" y="98"/>
                    <a:pt x="684" y="195"/>
                    <a:pt x="1029" y="231"/>
                  </a:cubicBezTo>
                  <a:cubicBezTo>
                    <a:pt x="1042" y="231"/>
                    <a:pt x="1060" y="207"/>
                    <a:pt x="1035" y="201"/>
                  </a:cubicBezTo>
                  <a:cubicBezTo>
                    <a:pt x="727" y="67"/>
                    <a:pt x="351" y="19"/>
                    <a:pt x="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9"/>
            <p:cNvSpPr/>
            <p:nvPr/>
          </p:nvSpPr>
          <p:spPr>
            <a:xfrm>
              <a:off x="2555900" y="2308800"/>
              <a:ext cx="26500" cy="5775"/>
            </a:xfrm>
            <a:custGeom>
              <a:avLst/>
              <a:gdLst/>
              <a:ahLst/>
              <a:cxnLst/>
              <a:rect l="l" t="t" r="r" b="b"/>
              <a:pathLst>
                <a:path w="1060" h="231" extrusionOk="0">
                  <a:moveTo>
                    <a:pt x="12" y="1"/>
                  </a:moveTo>
                  <a:cubicBezTo>
                    <a:pt x="6" y="1"/>
                    <a:pt x="0" y="19"/>
                    <a:pt x="12" y="19"/>
                  </a:cubicBezTo>
                  <a:cubicBezTo>
                    <a:pt x="345" y="98"/>
                    <a:pt x="684" y="195"/>
                    <a:pt x="1029" y="231"/>
                  </a:cubicBezTo>
                  <a:cubicBezTo>
                    <a:pt x="1042" y="231"/>
                    <a:pt x="1060" y="207"/>
                    <a:pt x="1035" y="201"/>
                  </a:cubicBezTo>
                  <a:cubicBezTo>
                    <a:pt x="727" y="67"/>
                    <a:pt x="351" y="19"/>
                    <a:pt x="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9"/>
            <p:cNvSpPr/>
            <p:nvPr/>
          </p:nvSpPr>
          <p:spPr>
            <a:xfrm>
              <a:off x="2577225" y="2313900"/>
              <a:ext cx="5175" cy="27275"/>
            </a:xfrm>
            <a:custGeom>
              <a:avLst/>
              <a:gdLst/>
              <a:ahLst/>
              <a:cxnLst/>
              <a:rect l="l" t="t" r="r" b="b"/>
              <a:pathLst>
                <a:path w="207" h="1091" extrusionOk="0">
                  <a:moveTo>
                    <a:pt x="181" y="1"/>
                  </a:moveTo>
                  <a:cubicBezTo>
                    <a:pt x="171" y="1"/>
                    <a:pt x="161" y="7"/>
                    <a:pt x="158" y="21"/>
                  </a:cubicBezTo>
                  <a:cubicBezTo>
                    <a:pt x="116" y="196"/>
                    <a:pt x="86" y="366"/>
                    <a:pt x="61" y="548"/>
                  </a:cubicBezTo>
                  <a:cubicBezTo>
                    <a:pt x="37" y="729"/>
                    <a:pt x="13" y="905"/>
                    <a:pt x="1" y="1086"/>
                  </a:cubicBezTo>
                  <a:cubicBezTo>
                    <a:pt x="1" y="1089"/>
                    <a:pt x="4" y="1091"/>
                    <a:pt x="7" y="1091"/>
                  </a:cubicBezTo>
                  <a:cubicBezTo>
                    <a:pt x="10" y="1091"/>
                    <a:pt x="13" y="1089"/>
                    <a:pt x="13" y="1086"/>
                  </a:cubicBezTo>
                  <a:cubicBezTo>
                    <a:pt x="43" y="911"/>
                    <a:pt x="86" y="729"/>
                    <a:pt x="116" y="560"/>
                  </a:cubicBezTo>
                  <a:cubicBezTo>
                    <a:pt x="146" y="384"/>
                    <a:pt x="176" y="202"/>
                    <a:pt x="207" y="27"/>
                  </a:cubicBezTo>
                  <a:cubicBezTo>
                    <a:pt x="207" y="10"/>
                    <a:pt x="194" y="1"/>
                    <a:pt x="1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9"/>
            <p:cNvSpPr/>
            <p:nvPr/>
          </p:nvSpPr>
          <p:spPr>
            <a:xfrm>
              <a:off x="2577225" y="2313900"/>
              <a:ext cx="5175" cy="27275"/>
            </a:xfrm>
            <a:custGeom>
              <a:avLst/>
              <a:gdLst/>
              <a:ahLst/>
              <a:cxnLst/>
              <a:rect l="l" t="t" r="r" b="b"/>
              <a:pathLst>
                <a:path w="207" h="1091" extrusionOk="0">
                  <a:moveTo>
                    <a:pt x="181" y="1"/>
                  </a:moveTo>
                  <a:cubicBezTo>
                    <a:pt x="171" y="1"/>
                    <a:pt x="161" y="7"/>
                    <a:pt x="158" y="21"/>
                  </a:cubicBezTo>
                  <a:cubicBezTo>
                    <a:pt x="116" y="196"/>
                    <a:pt x="86" y="366"/>
                    <a:pt x="61" y="548"/>
                  </a:cubicBezTo>
                  <a:cubicBezTo>
                    <a:pt x="37" y="729"/>
                    <a:pt x="13" y="905"/>
                    <a:pt x="1" y="1086"/>
                  </a:cubicBezTo>
                  <a:cubicBezTo>
                    <a:pt x="1" y="1089"/>
                    <a:pt x="4" y="1091"/>
                    <a:pt x="7" y="1091"/>
                  </a:cubicBezTo>
                  <a:cubicBezTo>
                    <a:pt x="10" y="1091"/>
                    <a:pt x="13" y="1089"/>
                    <a:pt x="13" y="1086"/>
                  </a:cubicBezTo>
                  <a:cubicBezTo>
                    <a:pt x="43" y="911"/>
                    <a:pt x="86" y="729"/>
                    <a:pt x="116" y="560"/>
                  </a:cubicBezTo>
                  <a:cubicBezTo>
                    <a:pt x="146" y="384"/>
                    <a:pt x="176" y="202"/>
                    <a:pt x="207" y="27"/>
                  </a:cubicBezTo>
                  <a:cubicBezTo>
                    <a:pt x="207" y="10"/>
                    <a:pt x="194" y="1"/>
                    <a:pt x="1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9"/>
            <p:cNvSpPr/>
            <p:nvPr/>
          </p:nvSpPr>
          <p:spPr>
            <a:xfrm>
              <a:off x="2555275" y="2313800"/>
              <a:ext cx="23050" cy="53600"/>
            </a:xfrm>
            <a:custGeom>
              <a:avLst/>
              <a:gdLst/>
              <a:ahLst/>
              <a:cxnLst/>
              <a:rect l="l" t="t" r="r" b="b"/>
              <a:pathLst>
                <a:path w="922" h="2144" extrusionOk="0">
                  <a:moveTo>
                    <a:pt x="358" y="1"/>
                  </a:moveTo>
                  <a:lnTo>
                    <a:pt x="316" y="206"/>
                  </a:lnTo>
                  <a:cubicBezTo>
                    <a:pt x="346" y="206"/>
                    <a:pt x="388" y="213"/>
                    <a:pt x="419" y="219"/>
                  </a:cubicBezTo>
                  <a:cubicBezTo>
                    <a:pt x="437" y="231"/>
                    <a:pt x="461" y="231"/>
                    <a:pt x="485" y="237"/>
                  </a:cubicBezTo>
                  <a:lnTo>
                    <a:pt x="552" y="261"/>
                  </a:lnTo>
                  <a:cubicBezTo>
                    <a:pt x="600" y="273"/>
                    <a:pt x="637" y="291"/>
                    <a:pt x="673" y="303"/>
                  </a:cubicBezTo>
                  <a:cubicBezTo>
                    <a:pt x="740" y="340"/>
                    <a:pt x="782" y="370"/>
                    <a:pt x="782" y="370"/>
                  </a:cubicBezTo>
                  <a:cubicBezTo>
                    <a:pt x="782" y="370"/>
                    <a:pt x="764" y="370"/>
                    <a:pt x="740" y="382"/>
                  </a:cubicBezTo>
                  <a:cubicBezTo>
                    <a:pt x="721" y="382"/>
                    <a:pt x="691" y="388"/>
                    <a:pt x="649" y="388"/>
                  </a:cubicBezTo>
                  <a:cubicBezTo>
                    <a:pt x="576" y="388"/>
                    <a:pt x="485" y="382"/>
                    <a:pt x="388" y="364"/>
                  </a:cubicBezTo>
                  <a:cubicBezTo>
                    <a:pt x="358" y="358"/>
                    <a:pt x="316" y="352"/>
                    <a:pt x="286" y="340"/>
                  </a:cubicBezTo>
                  <a:lnTo>
                    <a:pt x="267" y="461"/>
                  </a:lnTo>
                  <a:lnTo>
                    <a:pt x="316" y="461"/>
                  </a:lnTo>
                  <a:cubicBezTo>
                    <a:pt x="358" y="473"/>
                    <a:pt x="395" y="485"/>
                    <a:pt x="425" y="509"/>
                  </a:cubicBezTo>
                  <a:cubicBezTo>
                    <a:pt x="437" y="515"/>
                    <a:pt x="449" y="533"/>
                    <a:pt x="455" y="539"/>
                  </a:cubicBezTo>
                  <a:cubicBezTo>
                    <a:pt x="461" y="546"/>
                    <a:pt x="461" y="546"/>
                    <a:pt x="461" y="552"/>
                  </a:cubicBezTo>
                  <a:lnTo>
                    <a:pt x="461" y="564"/>
                  </a:lnTo>
                  <a:lnTo>
                    <a:pt x="455" y="564"/>
                  </a:lnTo>
                  <a:cubicBezTo>
                    <a:pt x="455" y="564"/>
                    <a:pt x="449" y="570"/>
                    <a:pt x="437" y="570"/>
                  </a:cubicBezTo>
                  <a:cubicBezTo>
                    <a:pt x="431" y="576"/>
                    <a:pt x="419" y="582"/>
                    <a:pt x="401" y="594"/>
                  </a:cubicBezTo>
                  <a:cubicBezTo>
                    <a:pt x="378" y="603"/>
                    <a:pt x="350" y="608"/>
                    <a:pt x="317" y="608"/>
                  </a:cubicBezTo>
                  <a:cubicBezTo>
                    <a:pt x="305" y="608"/>
                    <a:pt x="292" y="608"/>
                    <a:pt x="279" y="606"/>
                  </a:cubicBezTo>
                  <a:cubicBezTo>
                    <a:pt x="267" y="606"/>
                    <a:pt x="243" y="600"/>
                    <a:pt x="225" y="594"/>
                  </a:cubicBezTo>
                  <a:cubicBezTo>
                    <a:pt x="207" y="697"/>
                    <a:pt x="183" y="812"/>
                    <a:pt x="164" y="927"/>
                  </a:cubicBezTo>
                  <a:lnTo>
                    <a:pt x="116" y="1260"/>
                  </a:lnTo>
                  <a:cubicBezTo>
                    <a:pt x="134" y="1260"/>
                    <a:pt x="158" y="1266"/>
                    <a:pt x="183" y="1266"/>
                  </a:cubicBezTo>
                  <a:cubicBezTo>
                    <a:pt x="279" y="1278"/>
                    <a:pt x="376" y="1308"/>
                    <a:pt x="449" y="1339"/>
                  </a:cubicBezTo>
                  <a:cubicBezTo>
                    <a:pt x="485" y="1357"/>
                    <a:pt x="510" y="1369"/>
                    <a:pt x="528" y="1387"/>
                  </a:cubicBezTo>
                  <a:cubicBezTo>
                    <a:pt x="552" y="1399"/>
                    <a:pt x="558" y="1411"/>
                    <a:pt x="558" y="1411"/>
                  </a:cubicBezTo>
                  <a:cubicBezTo>
                    <a:pt x="558" y="1411"/>
                    <a:pt x="546" y="1417"/>
                    <a:pt x="522" y="1417"/>
                  </a:cubicBezTo>
                  <a:cubicBezTo>
                    <a:pt x="497" y="1423"/>
                    <a:pt x="467" y="1423"/>
                    <a:pt x="431" y="1429"/>
                  </a:cubicBezTo>
                  <a:cubicBezTo>
                    <a:pt x="410" y="1433"/>
                    <a:pt x="386" y="1434"/>
                    <a:pt x="360" y="1434"/>
                  </a:cubicBezTo>
                  <a:cubicBezTo>
                    <a:pt x="298" y="1434"/>
                    <a:pt x="227" y="1426"/>
                    <a:pt x="158" y="1417"/>
                  </a:cubicBezTo>
                  <a:cubicBezTo>
                    <a:pt x="134" y="1411"/>
                    <a:pt x="116" y="1411"/>
                    <a:pt x="92" y="1399"/>
                  </a:cubicBezTo>
                  <a:lnTo>
                    <a:pt x="62" y="1605"/>
                  </a:lnTo>
                  <a:lnTo>
                    <a:pt x="128" y="1605"/>
                  </a:lnTo>
                  <a:cubicBezTo>
                    <a:pt x="177" y="1611"/>
                    <a:pt x="213" y="1629"/>
                    <a:pt x="243" y="1653"/>
                  </a:cubicBezTo>
                  <a:cubicBezTo>
                    <a:pt x="255" y="1666"/>
                    <a:pt x="267" y="1672"/>
                    <a:pt x="279" y="1684"/>
                  </a:cubicBezTo>
                  <a:cubicBezTo>
                    <a:pt x="286" y="1690"/>
                    <a:pt x="286" y="1690"/>
                    <a:pt x="286" y="1696"/>
                  </a:cubicBezTo>
                  <a:lnTo>
                    <a:pt x="286" y="1702"/>
                  </a:lnTo>
                  <a:lnTo>
                    <a:pt x="279" y="1702"/>
                  </a:lnTo>
                  <a:cubicBezTo>
                    <a:pt x="279" y="1702"/>
                    <a:pt x="273" y="1714"/>
                    <a:pt x="267" y="1714"/>
                  </a:cubicBezTo>
                  <a:cubicBezTo>
                    <a:pt x="255" y="1720"/>
                    <a:pt x="243" y="1726"/>
                    <a:pt x="219" y="1732"/>
                  </a:cubicBezTo>
                  <a:cubicBezTo>
                    <a:pt x="192" y="1746"/>
                    <a:pt x="164" y="1753"/>
                    <a:pt x="132" y="1753"/>
                  </a:cubicBezTo>
                  <a:cubicBezTo>
                    <a:pt x="121" y="1753"/>
                    <a:pt x="110" y="1752"/>
                    <a:pt x="98" y="1750"/>
                  </a:cubicBezTo>
                  <a:cubicBezTo>
                    <a:pt x="74" y="1750"/>
                    <a:pt x="62" y="1744"/>
                    <a:pt x="37" y="1732"/>
                  </a:cubicBezTo>
                  <a:lnTo>
                    <a:pt x="1" y="2083"/>
                  </a:lnTo>
                  <a:lnTo>
                    <a:pt x="691" y="2144"/>
                  </a:lnTo>
                  <a:cubicBezTo>
                    <a:pt x="697" y="1974"/>
                    <a:pt x="703" y="1805"/>
                    <a:pt x="721" y="1635"/>
                  </a:cubicBezTo>
                  <a:cubicBezTo>
                    <a:pt x="734" y="1466"/>
                    <a:pt x="752" y="1296"/>
                    <a:pt x="764" y="1127"/>
                  </a:cubicBezTo>
                  <a:lnTo>
                    <a:pt x="794" y="879"/>
                  </a:lnTo>
                  <a:lnTo>
                    <a:pt x="830" y="630"/>
                  </a:lnTo>
                  <a:lnTo>
                    <a:pt x="921" y="128"/>
                  </a:lnTo>
                  <a:cubicBezTo>
                    <a:pt x="734" y="91"/>
                    <a:pt x="546" y="49"/>
                    <a:pt x="3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9"/>
            <p:cNvSpPr/>
            <p:nvPr/>
          </p:nvSpPr>
          <p:spPr>
            <a:xfrm>
              <a:off x="2553775" y="2317550"/>
              <a:ext cx="19550" cy="4600"/>
            </a:xfrm>
            <a:custGeom>
              <a:avLst/>
              <a:gdLst/>
              <a:ahLst/>
              <a:cxnLst/>
              <a:rect l="l" t="t" r="r" b="b"/>
              <a:pathLst>
                <a:path w="782" h="184" extrusionOk="0">
                  <a:moveTo>
                    <a:pt x="114" y="1"/>
                  </a:moveTo>
                  <a:cubicBezTo>
                    <a:pt x="75" y="1"/>
                    <a:pt x="37" y="6"/>
                    <a:pt x="0" y="20"/>
                  </a:cubicBezTo>
                  <a:cubicBezTo>
                    <a:pt x="122" y="75"/>
                    <a:pt x="273" y="69"/>
                    <a:pt x="400" y="93"/>
                  </a:cubicBezTo>
                  <a:cubicBezTo>
                    <a:pt x="521" y="117"/>
                    <a:pt x="648" y="147"/>
                    <a:pt x="769" y="184"/>
                  </a:cubicBezTo>
                  <a:cubicBezTo>
                    <a:pt x="781" y="184"/>
                    <a:pt x="781" y="178"/>
                    <a:pt x="769" y="178"/>
                  </a:cubicBezTo>
                  <a:cubicBezTo>
                    <a:pt x="660" y="117"/>
                    <a:pt x="527" y="87"/>
                    <a:pt x="406" y="56"/>
                  </a:cubicBezTo>
                  <a:cubicBezTo>
                    <a:pt x="315" y="35"/>
                    <a:pt x="212" y="1"/>
                    <a:pt x="1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9"/>
            <p:cNvSpPr/>
            <p:nvPr/>
          </p:nvSpPr>
          <p:spPr>
            <a:xfrm>
              <a:off x="2553775" y="2317550"/>
              <a:ext cx="19550" cy="4600"/>
            </a:xfrm>
            <a:custGeom>
              <a:avLst/>
              <a:gdLst/>
              <a:ahLst/>
              <a:cxnLst/>
              <a:rect l="l" t="t" r="r" b="b"/>
              <a:pathLst>
                <a:path w="782" h="184" extrusionOk="0">
                  <a:moveTo>
                    <a:pt x="114" y="1"/>
                  </a:moveTo>
                  <a:cubicBezTo>
                    <a:pt x="75" y="1"/>
                    <a:pt x="37" y="6"/>
                    <a:pt x="0" y="20"/>
                  </a:cubicBezTo>
                  <a:cubicBezTo>
                    <a:pt x="122" y="75"/>
                    <a:pt x="273" y="69"/>
                    <a:pt x="400" y="93"/>
                  </a:cubicBezTo>
                  <a:cubicBezTo>
                    <a:pt x="521" y="117"/>
                    <a:pt x="648" y="147"/>
                    <a:pt x="769" y="184"/>
                  </a:cubicBezTo>
                  <a:cubicBezTo>
                    <a:pt x="781" y="184"/>
                    <a:pt x="781" y="178"/>
                    <a:pt x="769" y="178"/>
                  </a:cubicBezTo>
                  <a:cubicBezTo>
                    <a:pt x="660" y="117"/>
                    <a:pt x="527" y="87"/>
                    <a:pt x="406" y="56"/>
                  </a:cubicBezTo>
                  <a:cubicBezTo>
                    <a:pt x="315" y="35"/>
                    <a:pt x="212" y="1"/>
                    <a:pt x="1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9"/>
            <p:cNvSpPr/>
            <p:nvPr/>
          </p:nvSpPr>
          <p:spPr>
            <a:xfrm>
              <a:off x="2551050" y="2344100"/>
              <a:ext cx="18025" cy="4550"/>
            </a:xfrm>
            <a:custGeom>
              <a:avLst/>
              <a:gdLst/>
              <a:ahLst/>
              <a:cxnLst/>
              <a:rect l="l" t="t" r="r" b="b"/>
              <a:pathLst>
                <a:path w="721" h="182" extrusionOk="0">
                  <a:moveTo>
                    <a:pt x="103" y="1"/>
                  </a:moveTo>
                  <a:cubicBezTo>
                    <a:pt x="68" y="1"/>
                    <a:pt x="34" y="5"/>
                    <a:pt x="0" y="18"/>
                  </a:cubicBezTo>
                  <a:cubicBezTo>
                    <a:pt x="91" y="66"/>
                    <a:pt x="200" y="60"/>
                    <a:pt x="303" y="72"/>
                  </a:cubicBezTo>
                  <a:cubicBezTo>
                    <a:pt x="442" y="96"/>
                    <a:pt x="570" y="133"/>
                    <a:pt x="709" y="181"/>
                  </a:cubicBezTo>
                  <a:cubicBezTo>
                    <a:pt x="715" y="181"/>
                    <a:pt x="721" y="175"/>
                    <a:pt x="715" y="163"/>
                  </a:cubicBezTo>
                  <a:cubicBezTo>
                    <a:pt x="600" y="115"/>
                    <a:pt x="479" y="72"/>
                    <a:pt x="358" y="42"/>
                  </a:cubicBezTo>
                  <a:cubicBezTo>
                    <a:pt x="276" y="29"/>
                    <a:pt x="188" y="1"/>
                    <a:pt x="1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9"/>
            <p:cNvSpPr/>
            <p:nvPr/>
          </p:nvSpPr>
          <p:spPr>
            <a:xfrm>
              <a:off x="2551050" y="2344100"/>
              <a:ext cx="18025" cy="4550"/>
            </a:xfrm>
            <a:custGeom>
              <a:avLst/>
              <a:gdLst/>
              <a:ahLst/>
              <a:cxnLst/>
              <a:rect l="l" t="t" r="r" b="b"/>
              <a:pathLst>
                <a:path w="721" h="182" extrusionOk="0">
                  <a:moveTo>
                    <a:pt x="103" y="1"/>
                  </a:moveTo>
                  <a:cubicBezTo>
                    <a:pt x="68" y="1"/>
                    <a:pt x="34" y="5"/>
                    <a:pt x="0" y="18"/>
                  </a:cubicBezTo>
                  <a:cubicBezTo>
                    <a:pt x="91" y="66"/>
                    <a:pt x="200" y="60"/>
                    <a:pt x="303" y="72"/>
                  </a:cubicBezTo>
                  <a:cubicBezTo>
                    <a:pt x="442" y="96"/>
                    <a:pt x="570" y="133"/>
                    <a:pt x="709" y="181"/>
                  </a:cubicBezTo>
                  <a:cubicBezTo>
                    <a:pt x="715" y="181"/>
                    <a:pt x="721" y="175"/>
                    <a:pt x="715" y="163"/>
                  </a:cubicBezTo>
                  <a:cubicBezTo>
                    <a:pt x="600" y="115"/>
                    <a:pt x="479" y="72"/>
                    <a:pt x="358" y="42"/>
                  </a:cubicBezTo>
                  <a:cubicBezTo>
                    <a:pt x="276" y="29"/>
                    <a:pt x="188" y="1"/>
                    <a:pt x="1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9"/>
            <p:cNvSpPr/>
            <p:nvPr/>
          </p:nvSpPr>
          <p:spPr>
            <a:xfrm>
              <a:off x="2557850" y="2324975"/>
              <a:ext cx="5775" cy="1275"/>
            </a:xfrm>
            <a:custGeom>
              <a:avLst/>
              <a:gdLst/>
              <a:ahLst/>
              <a:cxnLst/>
              <a:rect l="l" t="t" r="r" b="b"/>
              <a:pathLst>
                <a:path w="231" h="51" extrusionOk="0">
                  <a:moveTo>
                    <a:pt x="71" y="0"/>
                  </a:moveTo>
                  <a:cubicBezTo>
                    <a:pt x="51" y="0"/>
                    <a:pt x="32" y="3"/>
                    <a:pt x="13" y="8"/>
                  </a:cubicBezTo>
                  <a:cubicBezTo>
                    <a:pt x="13" y="8"/>
                    <a:pt x="1" y="14"/>
                    <a:pt x="13" y="14"/>
                  </a:cubicBezTo>
                  <a:cubicBezTo>
                    <a:pt x="52" y="41"/>
                    <a:pt x="100" y="51"/>
                    <a:pt x="148" y="51"/>
                  </a:cubicBezTo>
                  <a:cubicBezTo>
                    <a:pt x="174" y="51"/>
                    <a:pt x="200" y="48"/>
                    <a:pt x="225" y="44"/>
                  </a:cubicBezTo>
                  <a:cubicBezTo>
                    <a:pt x="231" y="44"/>
                    <a:pt x="231" y="32"/>
                    <a:pt x="225" y="32"/>
                  </a:cubicBezTo>
                  <a:cubicBezTo>
                    <a:pt x="173" y="15"/>
                    <a:pt x="121" y="0"/>
                    <a:pt x="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9"/>
            <p:cNvSpPr/>
            <p:nvPr/>
          </p:nvSpPr>
          <p:spPr>
            <a:xfrm>
              <a:off x="2557850" y="2324975"/>
              <a:ext cx="5775" cy="1275"/>
            </a:xfrm>
            <a:custGeom>
              <a:avLst/>
              <a:gdLst/>
              <a:ahLst/>
              <a:cxnLst/>
              <a:rect l="l" t="t" r="r" b="b"/>
              <a:pathLst>
                <a:path w="231" h="51" extrusionOk="0">
                  <a:moveTo>
                    <a:pt x="71" y="0"/>
                  </a:moveTo>
                  <a:cubicBezTo>
                    <a:pt x="51" y="0"/>
                    <a:pt x="32" y="3"/>
                    <a:pt x="13" y="8"/>
                  </a:cubicBezTo>
                  <a:cubicBezTo>
                    <a:pt x="13" y="8"/>
                    <a:pt x="1" y="14"/>
                    <a:pt x="13" y="14"/>
                  </a:cubicBezTo>
                  <a:cubicBezTo>
                    <a:pt x="52" y="41"/>
                    <a:pt x="100" y="51"/>
                    <a:pt x="148" y="51"/>
                  </a:cubicBezTo>
                  <a:cubicBezTo>
                    <a:pt x="174" y="51"/>
                    <a:pt x="200" y="48"/>
                    <a:pt x="225" y="44"/>
                  </a:cubicBezTo>
                  <a:cubicBezTo>
                    <a:pt x="231" y="44"/>
                    <a:pt x="231" y="32"/>
                    <a:pt x="225" y="32"/>
                  </a:cubicBezTo>
                  <a:cubicBezTo>
                    <a:pt x="173" y="15"/>
                    <a:pt x="121" y="0"/>
                    <a:pt x="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9"/>
            <p:cNvSpPr/>
            <p:nvPr/>
          </p:nvSpPr>
          <p:spPr>
            <a:xfrm>
              <a:off x="2554675" y="2353775"/>
              <a:ext cx="7300" cy="1825"/>
            </a:xfrm>
            <a:custGeom>
              <a:avLst/>
              <a:gdLst/>
              <a:ahLst/>
              <a:cxnLst/>
              <a:rect l="l" t="t" r="r" b="b"/>
              <a:pathLst>
                <a:path w="292" h="73" extrusionOk="0">
                  <a:moveTo>
                    <a:pt x="106" y="1"/>
                  </a:moveTo>
                  <a:cubicBezTo>
                    <a:pt x="70" y="1"/>
                    <a:pt x="35" y="8"/>
                    <a:pt x="1" y="24"/>
                  </a:cubicBezTo>
                  <a:cubicBezTo>
                    <a:pt x="86" y="61"/>
                    <a:pt x="182" y="73"/>
                    <a:pt x="273" y="73"/>
                  </a:cubicBezTo>
                  <a:cubicBezTo>
                    <a:pt x="291" y="73"/>
                    <a:pt x="291" y="61"/>
                    <a:pt x="279" y="54"/>
                  </a:cubicBezTo>
                  <a:cubicBezTo>
                    <a:pt x="223" y="21"/>
                    <a:pt x="164" y="1"/>
                    <a:pt x="1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9"/>
            <p:cNvSpPr/>
            <p:nvPr/>
          </p:nvSpPr>
          <p:spPr>
            <a:xfrm>
              <a:off x="2554675" y="2353775"/>
              <a:ext cx="7300" cy="1825"/>
            </a:xfrm>
            <a:custGeom>
              <a:avLst/>
              <a:gdLst/>
              <a:ahLst/>
              <a:cxnLst/>
              <a:rect l="l" t="t" r="r" b="b"/>
              <a:pathLst>
                <a:path w="292" h="73" extrusionOk="0">
                  <a:moveTo>
                    <a:pt x="106" y="1"/>
                  </a:moveTo>
                  <a:cubicBezTo>
                    <a:pt x="70" y="1"/>
                    <a:pt x="35" y="8"/>
                    <a:pt x="1" y="24"/>
                  </a:cubicBezTo>
                  <a:cubicBezTo>
                    <a:pt x="86" y="61"/>
                    <a:pt x="182" y="73"/>
                    <a:pt x="273" y="73"/>
                  </a:cubicBezTo>
                  <a:cubicBezTo>
                    <a:pt x="291" y="73"/>
                    <a:pt x="291" y="61"/>
                    <a:pt x="279" y="54"/>
                  </a:cubicBezTo>
                  <a:cubicBezTo>
                    <a:pt x="223" y="21"/>
                    <a:pt x="164" y="1"/>
                    <a:pt x="1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9"/>
            <p:cNvSpPr/>
            <p:nvPr/>
          </p:nvSpPr>
          <p:spPr>
            <a:xfrm>
              <a:off x="2539550" y="2364500"/>
              <a:ext cx="35275" cy="58300"/>
            </a:xfrm>
            <a:custGeom>
              <a:avLst/>
              <a:gdLst/>
              <a:ahLst/>
              <a:cxnLst/>
              <a:rect l="l" t="t" r="r" b="b"/>
              <a:pathLst>
                <a:path w="1411" h="2332" extrusionOk="0">
                  <a:moveTo>
                    <a:pt x="152" y="1"/>
                  </a:moveTo>
                  <a:lnTo>
                    <a:pt x="91" y="582"/>
                  </a:lnTo>
                  <a:lnTo>
                    <a:pt x="55" y="1163"/>
                  </a:lnTo>
                  <a:cubicBezTo>
                    <a:pt x="49" y="1363"/>
                    <a:pt x="25" y="1551"/>
                    <a:pt x="25" y="1751"/>
                  </a:cubicBezTo>
                  <a:lnTo>
                    <a:pt x="0" y="2332"/>
                  </a:lnTo>
                  <a:lnTo>
                    <a:pt x="1302" y="2332"/>
                  </a:lnTo>
                  <a:lnTo>
                    <a:pt x="1308" y="1781"/>
                  </a:lnTo>
                  <a:cubicBezTo>
                    <a:pt x="1308" y="1599"/>
                    <a:pt x="1326" y="1405"/>
                    <a:pt x="1332" y="1224"/>
                  </a:cubicBezTo>
                  <a:lnTo>
                    <a:pt x="1363" y="673"/>
                  </a:lnTo>
                  <a:lnTo>
                    <a:pt x="1411" y="122"/>
                  </a:lnTo>
                  <a:lnTo>
                    <a:pt x="15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9"/>
            <p:cNvSpPr/>
            <p:nvPr/>
          </p:nvSpPr>
          <p:spPr>
            <a:xfrm>
              <a:off x="2547875" y="2366100"/>
              <a:ext cx="27425" cy="3725"/>
            </a:xfrm>
            <a:custGeom>
              <a:avLst/>
              <a:gdLst/>
              <a:ahLst/>
              <a:cxnLst/>
              <a:rect l="l" t="t" r="r" b="b"/>
              <a:pathLst>
                <a:path w="1097" h="149" extrusionOk="0">
                  <a:moveTo>
                    <a:pt x="169" y="1"/>
                  </a:moveTo>
                  <a:cubicBezTo>
                    <a:pt x="115" y="1"/>
                    <a:pt x="60" y="2"/>
                    <a:pt x="6" y="3"/>
                  </a:cubicBezTo>
                  <a:cubicBezTo>
                    <a:pt x="0" y="3"/>
                    <a:pt x="0" y="22"/>
                    <a:pt x="6" y="22"/>
                  </a:cubicBezTo>
                  <a:cubicBezTo>
                    <a:pt x="358" y="64"/>
                    <a:pt x="727" y="143"/>
                    <a:pt x="1084" y="149"/>
                  </a:cubicBezTo>
                  <a:cubicBezTo>
                    <a:pt x="1090" y="149"/>
                    <a:pt x="1096" y="125"/>
                    <a:pt x="1084" y="118"/>
                  </a:cubicBezTo>
                  <a:cubicBezTo>
                    <a:pt x="792" y="31"/>
                    <a:pt x="473" y="1"/>
                    <a:pt x="1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9"/>
            <p:cNvSpPr/>
            <p:nvPr/>
          </p:nvSpPr>
          <p:spPr>
            <a:xfrm>
              <a:off x="2547875" y="2366100"/>
              <a:ext cx="27425" cy="3725"/>
            </a:xfrm>
            <a:custGeom>
              <a:avLst/>
              <a:gdLst/>
              <a:ahLst/>
              <a:cxnLst/>
              <a:rect l="l" t="t" r="r" b="b"/>
              <a:pathLst>
                <a:path w="1097" h="149" extrusionOk="0">
                  <a:moveTo>
                    <a:pt x="169" y="1"/>
                  </a:moveTo>
                  <a:cubicBezTo>
                    <a:pt x="115" y="1"/>
                    <a:pt x="60" y="2"/>
                    <a:pt x="6" y="3"/>
                  </a:cubicBezTo>
                  <a:cubicBezTo>
                    <a:pt x="0" y="3"/>
                    <a:pt x="0" y="22"/>
                    <a:pt x="6" y="22"/>
                  </a:cubicBezTo>
                  <a:cubicBezTo>
                    <a:pt x="358" y="64"/>
                    <a:pt x="727" y="143"/>
                    <a:pt x="1084" y="149"/>
                  </a:cubicBezTo>
                  <a:cubicBezTo>
                    <a:pt x="1090" y="149"/>
                    <a:pt x="1096" y="125"/>
                    <a:pt x="1084" y="118"/>
                  </a:cubicBezTo>
                  <a:cubicBezTo>
                    <a:pt x="792" y="31"/>
                    <a:pt x="473" y="1"/>
                    <a:pt x="1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9"/>
            <p:cNvSpPr/>
            <p:nvPr/>
          </p:nvSpPr>
          <p:spPr>
            <a:xfrm>
              <a:off x="2572250" y="2369150"/>
              <a:ext cx="3050" cy="27550"/>
            </a:xfrm>
            <a:custGeom>
              <a:avLst/>
              <a:gdLst/>
              <a:ahLst/>
              <a:cxnLst/>
              <a:rect l="l" t="t" r="r" b="b"/>
              <a:pathLst>
                <a:path w="122" h="1102" extrusionOk="0">
                  <a:moveTo>
                    <a:pt x="101" y="0"/>
                  </a:moveTo>
                  <a:cubicBezTo>
                    <a:pt x="91" y="0"/>
                    <a:pt x="82" y="6"/>
                    <a:pt x="79" y="21"/>
                  </a:cubicBezTo>
                  <a:cubicBezTo>
                    <a:pt x="48" y="190"/>
                    <a:pt x="24" y="378"/>
                    <a:pt x="18" y="560"/>
                  </a:cubicBezTo>
                  <a:cubicBezTo>
                    <a:pt x="12" y="741"/>
                    <a:pt x="12" y="923"/>
                    <a:pt x="0" y="1092"/>
                  </a:cubicBezTo>
                  <a:cubicBezTo>
                    <a:pt x="0" y="1098"/>
                    <a:pt x="5" y="1101"/>
                    <a:pt x="9" y="1101"/>
                  </a:cubicBezTo>
                  <a:cubicBezTo>
                    <a:pt x="14" y="1101"/>
                    <a:pt x="18" y="1098"/>
                    <a:pt x="18" y="1092"/>
                  </a:cubicBezTo>
                  <a:cubicBezTo>
                    <a:pt x="42" y="911"/>
                    <a:pt x="55" y="741"/>
                    <a:pt x="73" y="560"/>
                  </a:cubicBezTo>
                  <a:cubicBezTo>
                    <a:pt x="85" y="378"/>
                    <a:pt x="109" y="202"/>
                    <a:pt x="121" y="21"/>
                  </a:cubicBezTo>
                  <a:cubicBezTo>
                    <a:pt x="121" y="8"/>
                    <a:pt x="111" y="0"/>
                    <a:pt x="1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9"/>
            <p:cNvSpPr/>
            <p:nvPr/>
          </p:nvSpPr>
          <p:spPr>
            <a:xfrm>
              <a:off x="2572250" y="2369150"/>
              <a:ext cx="3050" cy="27550"/>
            </a:xfrm>
            <a:custGeom>
              <a:avLst/>
              <a:gdLst/>
              <a:ahLst/>
              <a:cxnLst/>
              <a:rect l="l" t="t" r="r" b="b"/>
              <a:pathLst>
                <a:path w="122" h="1102" extrusionOk="0">
                  <a:moveTo>
                    <a:pt x="101" y="0"/>
                  </a:moveTo>
                  <a:cubicBezTo>
                    <a:pt x="91" y="0"/>
                    <a:pt x="82" y="6"/>
                    <a:pt x="79" y="21"/>
                  </a:cubicBezTo>
                  <a:cubicBezTo>
                    <a:pt x="48" y="190"/>
                    <a:pt x="24" y="378"/>
                    <a:pt x="18" y="560"/>
                  </a:cubicBezTo>
                  <a:cubicBezTo>
                    <a:pt x="12" y="741"/>
                    <a:pt x="12" y="923"/>
                    <a:pt x="0" y="1092"/>
                  </a:cubicBezTo>
                  <a:cubicBezTo>
                    <a:pt x="0" y="1098"/>
                    <a:pt x="5" y="1101"/>
                    <a:pt x="9" y="1101"/>
                  </a:cubicBezTo>
                  <a:cubicBezTo>
                    <a:pt x="14" y="1101"/>
                    <a:pt x="18" y="1098"/>
                    <a:pt x="18" y="1092"/>
                  </a:cubicBezTo>
                  <a:cubicBezTo>
                    <a:pt x="42" y="911"/>
                    <a:pt x="55" y="741"/>
                    <a:pt x="73" y="560"/>
                  </a:cubicBezTo>
                  <a:cubicBezTo>
                    <a:pt x="85" y="378"/>
                    <a:pt x="109" y="202"/>
                    <a:pt x="121" y="21"/>
                  </a:cubicBezTo>
                  <a:cubicBezTo>
                    <a:pt x="121" y="8"/>
                    <a:pt x="111" y="0"/>
                    <a:pt x="1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9"/>
            <p:cNvSpPr/>
            <p:nvPr/>
          </p:nvSpPr>
          <p:spPr>
            <a:xfrm>
              <a:off x="2546050" y="2374850"/>
              <a:ext cx="20625" cy="3300"/>
            </a:xfrm>
            <a:custGeom>
              <a:avLst/>
              <a:gdLst/>
              <a:ahLst/>
              <a:cxnLst/>
              <a:rect l="l" t="t" r="r" b="b"/>
              <a:pathLst>
                <a:path w="825" h="132" extrusionOk="0">
                  <a:moveTo>
                    <a:pt x="162" y="0"/>
                  </a:moveTo>
                  <a:cubicBezTo>
                    <a:pt x="106" y="0"/>
                    <a:pt x="52" y="8"/>
                    <a:pt x="1" y="29"/>
                  </a:cubicBezTo>
                  <a:cubicBezTo>
                    <a:pt x="128" y="71"/>
                    <a:pt x="285" y="59"/>
                    <a:pt x="418" y="71"/>
                  </a:cubicBezTo>
                  <a:cubicBezTo>
                    <a:pt x="552" y="89"/>
                    <a:pt x="685" y="101"/>
                    <a:pt x="812" y="132"/>
                  </a:cubicBezTo>
                  <a:cubicBezTo>
                    <a:pt x="824" y="132"/>
                    <a:pt x="824" y="126"/>
                    <a:pt x="812" y="126"/>
                  </a:cubicBezTo>
                  <a:cubicBezTo>
                    <a:pt x="685" y="77"/>
                    <a:pt x="558" y="47"/>
                    <a:pt x="431" y="35"/>
                  </a:cubicBezTo>
                  <a:cubicBezTo>
                    <a:pt x="345" y="20"/>
                    <a:pt x="252" y="0"/>
                    <a:pt x="1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9"/>
            <p:cNvSpPr/>
            <p:nvPr/>
          </p:nvSpPr>
          <p:spPr>
            <a:xfrm>
              <a:off x="2546050" y="2374850"/>
              <a:ext cx="20625" cy="3300"/>
            </a:xfrm>
            <a:custGeom>
              <a:avLst/>
              <a:gdLst/>
              <a:ahLst/>
              <a:cxnLst/>
              <a:rect l="l" t="t" r="r" b="b"/>
              <a:pathLst>
                <a:path w="825" h="132" extrusionOk="0">
                  <a:moveTo>
                    <a:pt x="162" y="0"/>
                  </a:moveTo>
                  <a:cubicBezTo>
                    <a:pt x="106" y="0"/>
                    <a:pt x="52" y="8"/>
                    <a:pt x="1" y="29"/>
                  </a:cubicBezTo>
                  <a:cubicBezTo>
                    <a:pt x="128" y="71"/>
                    <a:pt x="285" y="59"/>
                    <a:pt x="418" y="71"/>
                  </a:cubicBezTo>
                  <a:cubicBezTo>
                    <a:pt x="552" y="89"/>
                    <a:pt x="685" y="101"/>
                    <a:pt x="812" y="132"/>
                  </a:cubicBezTo>
                  <a:cubicBezTo>
                    <a:pt x="824" y="132"/>
                    <a:pt x="824" y="126"/>
                    <a:pt x="812" y="126"/>
                  </a:cubicBezTo>
                  <a:cubicBezTo>
                    <a:pt x="685" y="77"/>
                    <a:pt x="558" y="47"/>
                    <a:pt x="431" y="35"/>
                  </a:cubicBezTo>
                  <a:cubicBezTo>
                    <a:pt x="345" y="20"/>
                    <a:pt x="252" y="0"/>
                    <a:pt x="1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9"/>
            <p:cNvSpPr/>
            <p:nvPr/>
          </p:nvSpPr>
          <p:spPr>
            <a:xfrm>
              <a:off x="2545600" y="2401550"/>
              <a:ext cx="18950" cy="3250"/>
            </a:xfrm>
            <a:custGeom>
              <a:avLst/>
              <a:gdLst/>
              <a:ahLst/>
              <a:cxnLst/>
              <a:rect l="l" t="t" r="r" b="b"/>
              <a:pathLst>
                <a:path w="758" h="130" extrusionOk="0">
                  <a:moveTo>
                    <a:pt x="148" y="0"/>
                  </a:moveTo>
                  <a:cubicBezTo>
                    <a:pt x="98" y="0"/>
                    <a:pt x="49" y="7"/>
                    <a:pt x="0" y="26"/>
                  </a:cubicBezTo>
                  <a:cubicBezTo>
                    <a:pt x="97" y="69"/>
                    <a:pt x="212" y="57"/>
                    <a:pt x="321" y="63"/>
                  </a:cubicBezTo>
                  <a:cubicBezTo>
                    <a:pt x="461" y="69"/>
                    <a:pt x="600" y="99"/>
                    <a:pt x="739" y="129"/>
                  </a:cubicBezTo>
                  <a:cubicBezTo>
                    <a:pt x="751" y="129"/>
                    <a:pt x="757" y="123"/>
                    <a:pt x="751" y="117"/>
                  </a:cubicBezTo>
                  <a:cubicBezTo>
                    <a:pt x="630" y="69"/>
                    <a:pt x="497" y="51"/>
                    <a:pt x="370" y="26"/>
                  </a:cubicBezTo>
                  <a:cubicBezTo>
                    <a:pt x="297" y="15"/>
                    <a:pt x="222" y="0"/>
                    <a:pt x="1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9"/>
            <p:cNvSpPr/>
            <p:nvPr/>
          </p:nvSpPr>
          <p:spPr>
            <a:xfrm>
              <a:off x="2545600" y="2401550"/>
              <a:ext cx="18950" cy="3250"/>
            </a:xfrm>
            <a:custGeom>
              <a:avLst/>
              <a:gdLst/>
              <a:ahLst/>
              <a:cxnLst/>
              <a:rect l="l" t="t" r="r" b="b"/>
              <a:pathLst>
                <a:path w="758" h="130" extrusionOk="0">
                  <a:moveTo>
                    <a:pt x="148" y="0"/>
                  </a:moveTo>
                  <a:cubicBezTo>
                    <a:pt x="98" y="0"/>
                    <a:pt x="49" y="7"/>
                    <a:pt x="0" y="26"/>
                  </a:cubicBezTo>
                  <a:cubicBezTo>
                    <a:pt x="97" y="69"/>
                    <a:pt x="212" y="57"/>
                    <a:pt x="321" y="63"/>
                  </a:cubicBezTo>
                  <a:cubicBezTo>
                    <a:pt x="461" y="69"/>
                    <a:pt x="600" y="99"/>
                    <a:pt x="739" y="129"/>
                  </a:cubicBezTo>
                  <a:cubicBezTo>
                    <a:pt x="751" y="129"/>
                    <a:pt x="757" y="123"/>
                    <a:pt x="751" y="117"/>
                  </a:cubicBezTo>
                  <a:cubicBezTo>
                    <a:pt x="630" y="69"/>
                    <a:pt x="497" y="51"/>
                    <a:pt x="370" y="26"/>
                  </a:cubicBezTo>
                  <a:cubicBezTo>
                    <a:pt x="297" y="15"/>
                    <a:pt x="222" y="0"/>
                    <a:pt x="1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9"/>
            <p:cNvSpPr/>
            <p:nvPr/>
          </p:nvSpPr>
          <p:spPr>
            <a:xfrm>
              <a:off x="2551050" y="2382100"/>
              <a:ext cx="5925" cy="1050"/>
            </a:xfrm>
            <a:custGeom>
              <a:avLst/>
              <a:gdLst/>
              <a:ahLst/>
              <a:cxnLst/>
              <a:rect l="l" t="t" r="r" b="b"/>
              <a:pathLst>
                <a:path w="237" h="42" extrusionOk="0">
                  <a:moveTo>
                    <a:pt x="100" y="0"/>
                  </a:moveTo>
                  <a:cubicBezTo>
                    <a:pt x="68" y="0"/>
                    <a:pt x="37" y="4"/>
                    <a:pt x="7" y="11"/>
                  </a:cubicBezTo>
                  <a:cubicBezTo>
                    <a:pt x="0" y="11"/>
                    <a:pt x="0" y="11"/>
                    <a:pt x="0" y="17"/>
                  </a:cubicBezTo>
                  <a:cubicBezTo>
                    <a:pt x="41" y="34"/>
                    <a:pt x="84" y="42"/>
                    <a:pt x="128" y="42"/>
                  </a:cubicBezTo>
                  <a:cubicBezTo>
                    <a:pt x="162" y="42"/>
                    <a:pt x="196" y="37"/>
                    <a:pt x="231" y="29"/>
                  </a:cubicBezTo>
                  <a:cubicBezTo>
                    <a:pt x="237" y="29"/>
                    <a:pt x="237" y="17"/>
                    <a:pt x="231" y="17"/>
                  </a:cubicBezTo>
                  <a:cubicBezTo>
                    <a:pt x="188" y="7"/>
                    <a:pt x="144" y="0"/>
                    <a:pt x="1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9"/>
            <p:cNvSpPr/>
            <p:nvPr/>
          </p:nvSpPr>
          <p:spPr>
            <a:xfrm>
              <a:off x="2551050" y="2382100"/>
              <a:ext cx="5925" cy="1050"/>
            </a:xfrm>
            <a:custGeom>
              <a:avLst/>
              <a:gdLst/>
              <a:ahLst/>
              <a:cxnLst/>
              <a:rect l="l" t="t" r="r" b="b"/>
              <a:pathLst>
                <a:path w="237" h="42" extrusionOk="0">
                  <a:moveTo>
                    <a:pt x="100" y="0"/>
                  </a:moveTo>
                  <a:cubicBezTo>
                    <a:pt x="68" y="0"/>
                    <a:pt x="37" y="4"/>
                    <a:pt x="7" y="11"/>
                  </a:cubicBezTo>
                  <a:cubicBezTo>
                    <a:pt x="0" y="11"/>
                    <a:pt x="0" y="11"/>
                    <a:pt x="0" y="17"/>
                  </a:cubicBezTo>
                  <a:cubicBezTo>
                    <a:pt x="41" y="34"/>
                    <a:pt x="84" y="42"/>
                    <a:pt x="128" y="42"/>
                  </a:cubicBezTo>
                  <a:cubicBezTo>
                    <a:pt x="162" y="42"/>
                    <a:pt x="196" y="37"/>
                    <a:pt x="231" y="29"/>
                  </a:cubicBezTo>
                  <a:cubicBezTo>
                    <a:pt x="237" y="29"/>
                    <a:pt x="237" y="17"/>
                    <a:pt x="231" y="17"/>
                  </a:cubicBezTo>
                  <a:cubicBezTo>
                    <a:pt x="188" y="7"/>
                    <a:pt x="144" y="0"/>
                    <a:pt x="1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9"/>
            <p:cNvSpPr/>
            <p:nvPr/>
          </p:nvSpPr>
          <p:spPr>
            <a:xfrm>
              <a:off x="2550300" y="2410875"/>
              <a:ext cx="7575" cy="1600"/>
            </a:xfrm>
            <a:custGeom>
              <a:avLst/>
              <a:gdLst/>
              <a:ahLst/>
              <a:cxnLst/>
              <a:rect l="l" t="t" r="r" b="b"/>
              <a:pathLst>
                <a:path w="303" h="64" extrusionOk="0">
                  <a:moveTo>
                    <a:pt x="131" y="0"/>
                  </a:moveTo>
                  <a:cubicBezTo>
                    <a:pt x="86" y="0"/>
                    <a:pt x="41" y="10"/>
                    <a:pt x="0" y="29"/>
                  </a:cubicBezTo>
                  <a:cubicBezTo>
                    <a:pt x="68" y="51"/>
                    <a:pt x="138" y="64"/>
                    <a:pt x="212" y="64"/>
                  </a:cubicBezTo>
                  <a:cubicBezTo>
                    <a:pt x="238" y="64"/>
                    <a:pt x="264" y="62"/>
                    <a:pt x="291" y="59"/>
                  </a:cubicBezTo>
                  <a:cubicBezTo>
                    <a:pt x="303" y="59"/>
                    <a:pt x="303" y="47"/>
                    <a:pt x="291" y="41"/>
                  </a:cubicBezTo>
                  <a:cubicBezTo>
                    <a:pt x="241" y="14"/>
                    <a:pt x="185"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9"/>
            <p:cNvSpPr/>
            <p:nvPr/>
          </p:nvSpPr>
          <p:spPr>
            <a:xfrm>
              <a:off x="2550300" y="2410875"/>
              <a:ext cx="7575" cy="1600"/>
            </a:xfrm>
            <a:custGeom>
              <a:avLst/>
              <a:gdLst/>
              <a:ahLst/>
              <a:cxnLst/>
              <a:rect l="l" t="t" r="r" b="b"/>
              <a:pathLst>
                <a:path w="303" h="64" extrusionOk="0">
                  <a:moveTo>
                    <a:pt x="131" y="0"/>
                  </a:moveTo>
                  <a:cubicBezTo>
                    <a:pt x="86" y="0"/>
                    <a:pt x="41" y="10"/>
                    <a:pt x="0" y="29"/>
                  </a:cubicBezTo>
                  <a:cubicBezTo>
                    <a:pt x="68" y="51"/>
                    <a:pt x="138" y="64"/>
                    <a:pt x="212" y="64"/>
                  </a:cubicBezTo>
                  <a:cubicBezTo>
                    <a:pt x="238" y="64"/>
                    <a:pt x="264" y="62"/>
                    <a:pt x="291" y="59"/>
                  </a:cubicBezTo>
                  <a:cubicBezTo>
                    <a:pt x="303" y="59"/>
                    <a:pt x="303" y="47"/>
                    <a:pt x="291" y="41"/>
                  </a:cubicBezTo>
                  <a:cubicBezTo>
                    <a:pt x="241" y="14"/>
                    <a:pt x="185"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9"/>
            <p:cNvSpPr/>
            <p:nvPr/>
          </p:nvSpPr>
          <p:spPr>
            <a:xfrm>
              <a:off x="2539400" y="2422775"/>
              <a:ext cx="35125" cy="58300"/>
            </a:xfrm>
            <a:custGeom>
              <a:avLst/>
              <a:gdLst/>
              <a:ahLst/>
              <a:cxnLst/>
              <a:rect l="l" t="t" r="r" b="b"/>
              <a:pathLst>
                <a:path w="1405" h="2332" extrusionOk="0">
                  <a:moveTo>
                    <a:pt x="6" y="1"/>
                  </a:moveTo>
                  <a:cubicBezTo>
                    <a:pt x="0" y="195"/>
                    <a:pt x="0" y="388"/>
                    <a:pt x="0" y="582"/>
                  </a:cubicBezTo>
                  <a:lnTo>
                    <a:pt x="0" y="1169"/>
                  </a:lnTo>
                  <a:cubicBezTo>
                    <a:pt x="0" y="1363"/>
                    <a:pt x="12" y="1551"/>
                    <a:pt x="24" y="1751"/>
                  </a:cubicBezTo>
                  <a:lnTo>
                    <a:pt x="43" y="2332"/>
                  </a:lnTo>
                  <a:lnTo>
                    <a:pt x="1405" y="2223"/>
                  </a:lnTo>
                  <a:lnTo>
                    <a:pt x="1369" y="1672"/>
                  </a:lnTo>
                  <a:cubicBezTo>
                    <a:pt x="1362" y="1490"/>
                    <a:pt x="1344" y="1302"/>
                    <a:pt x="1338" y="1121"/>
                  </a:cubicBezTo>
                  <a:lnTo>
                    <a:pt x="1326" y="570"/>
                  </a:lnTo>
                  <a:cubicBezTo>
                    <a:pt x="1314" y="388"/>
                    <a:pt x="1308" y="195"/>
                    <a:pt x="1314" y="13"/>
                  </a:cubicBezTo>
                  <a:lnTo>
                    <a:pt x="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9"/>
            <p:cNvSpPr/>
            <p:nvPr/>
          </p:nvSpPr>
          <p:spPr>
            <a:xfrm>
              <a:off x="2544075" y="2423025"/>
              <a:ext cx="28950" cy="2375"/>
            </a:xfrm>
            <a:custGeom>
              <a:avLst/>
              <a:gdLst/>
              <a:ahLst/>
              <a:cxnLst/>
              <a:rect l="l" t="t" r="r" b="b"/>
              <a:pathLst>
                <a:path w="1158" h="95" extrusionOk="0">
                  <a:moveTo>
                    <a:pt x="561" y="1"/>
                  </a:moveTo>
                  <a:cubicBezTo>
                    <a:pt x="373" y="1"/>
                    <a:pt x="184" y="16"/>
                    <a:pt x="7" y="39"/>
                  </a:cubicBezTo>
                  <a:cubicBezTo>
                    <a:pt x="1" y="39"/>
                    <a:pt x="1" y="51"/>
                    <a:pt x="7" y="51"/>
                  </a:cubicBezTo>
                  <a:cubicBezTo>
                    <a:pt x="303" y="66"/>
                    <a:pt x="602" y="95"/>
                    <a:pt x="893" y="95"/>
                  </a:cubicBezTo>
                  <a:cubicBezTo>
                    <a:pt x="972" y="95"/>
                    <a:pt x="1050" y="93"/>
                    <a:pt x="1127" y="88"/>
                  </a:cubicBezTo>
                  <a:cubicBezTo>
                    <a:pt x="1151" y="88"/>
                    <a:pt x="1157" y="69"/>
                    <a:pt x="1139" y="57"/>
                  </a:cubicBezTo>
                  <a:cubicBezTo>
                    <a:pt x="956" y="17"/>
                    <a:pt x="759" y="1"/>
                    <a:pt x="5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9"/>
            <p:cNvSpPr/>
            <p:nvPr/>
          </p:nvSpPr>
          <p:spPr>
            <a:xfrm>
              <a:off x="2544075" y="2423025"/>
              <a:ext cx="28950" cy="2375"/>
            </a:xfrm>
            <a:custGeom>
              <a:avLst/>
              <a:gdLst/>
              <a:ahLst/>
              <a:cxnLst/>
              <a:rect l="l" t="t" r="r" b="b"/>
              <a:pathLst>
                <a:path w="1158" h="95" extrusionOk="0">
                  <a:moveTo>
                    <a:pt x="561" y="1"/>
                  </a:moveTo>
                  <a:cubicBezTo>
                    <a:pt x="373" y="1"/>
                    <a:pt x="184" y="16"/>
                    <a:pt x="7" y="39"/>
                  </a:cubicBezTo>
                  <a:cubicBezTo>
                    <a:pt x="1" y="39"/>
                    <a:pt x="1" y="51"/>
                    <a:pt x="7" y="51"/>
                  </a:cubicBezTo>
                  <a:cubicBezTo>
                    <a:pt x="303" y="66"/>
                    <a:pt x="602" y="95"/>
                    <a:pt x="893" y="95"/>
                  </a:cubicBezTo>
                  <a:cubicBezTo>
                    <a:pt x="972" y="95"/>
                    <a:pt x="1050" y="93"/>
                    <a:pt x="1127" y="88"/>
                  </a:cubicBezTo>
                  <a:cubicBezTo>
                    <a:pt x="1151" y="88"/>
                    <a:pt x="1157" y="69"/>
                    <a:pt x="1139" y="57"/>
                  </a:cubicBezTo>
                  <a:cubicBezTo>
                    <a:pt x="956" y="17"/>
                    <a:pt x="759" y="1"/>
                    <a:pt x="5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9"/>
            <p:cNvSpPr/>
            <p:nvPr/>
          </p:nvSpPr>
          <p:spPr>
            <a:xfrm>
              <a:off x="2571475" y="2424625"/>
              <a:ext cx="1550" cy="27650"/>
            </a:xfrm>
            <a:custGeom>
              <a:avLst/>
              <a:gdLst/>
              <a:ahLst/>
              <a:cxnLst/>
              <a:rect l="l" t="t" r="r" b="b"/>
              <a:pathLst>
                <a:path w="62" h="1106" extrusionOk="0">
                  <a:moveTo>
                    <a:pt x="42" y="0"/>
                  </a:moveTo>
                  <a:cubicBezTo>
                    <a:pt x="31" y="0"/>
                    <a:pt x="19" y="8"/>
                    <a:pt x="19" y="24"/>
                  </a:cubicBezTo>
                  <a:cubicBezTo>
                    <a:pt x="1" y="114"/>
                    <a:pt x="1" y="205"/>
                    <a:pt x="1" y="290"/>
                  </a:cubicBezTo>
                  <a:cubicBezTo>
                    <a:pt x="1" y="381"/>
                    <a:pt x="1" y="472"/>
                    <a:pt x="7" y="562"/>
                  </a:cubicBezTo>
                  <a:cubicBezTo>
                    <a:pt x="19" y="744"/>
                    <a:pt x="31" y="926"/>
                    <a:pt x="43" y="1101"/>
                  </a:cubicBezTo>
                  <a:cubicBezTo>
                    <a:pt x="43" y="1104"/>
                    <a:pt x="46" y="1106"/>
                    <a:pt x="49" y="1106"/>
                  </a:cubicBezTo>
                  <a:cubicBezTo>
                    <a:pt x="52" y="1106"/>
                    <a:pt x="55" y="1104"/>
                    <a:pt x="55" y="1101"/>
                  </a:cubicBezTo>
                  <a:cubicBezTo>
                    <a:pt x="61" y="920"/>
                    <a:pt x="61" y="744"/>
                    <a:pt x="61" y="562"/>
                  </a:cubicBezTo>
                  <a:lnTo>
                    <a:pt x="61" y="290"/>
                  </a:lnTo>
                  <a:lnTo>
                    <a:pt x="61" y="18"/>
                  </a:lnTo>
                  <a:cubicBezTo>
                    <a:pt x="61" y="6"/>
                    <a:pt x="52" y="0"/>
                    <a:pt x="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9"/>
            <p:cNvSpPr/>
            <p:nvPr/>
          </p:nvSpPr>
          <p:spPr>
            <a:xfrm>
              <a:off x="2571475" y="2424625"/>
              <a:ext cx="1550" cy="27650"/>
            </a:xfrm>
            <a:custGeom>
              <a:avLst/>
              <a:gdLst/>
              <a:ahLst/>
              <a:cxnLst/>
              <a:rect l="l" t="t" r="r" b="b"/>
              <a:pathLst>
                <a:path w="62" h="1106" extrusionOk="0">
                  <a:moveTo>
                    <a:pt x="42" y="0"/>
                  </a:moveTo>
                  <a:cubicBezTo>
                    <a:pt x="31" y="0"/>
                    <a:pt x="19" y="8"/>
                    <a:pt x="19" y="24"/>
                  </a:cubicBezTo>
                  <a:cubicBezTo>
                    <a:pt x="1" y="114"/>
                    <a:pt x="1" y="205"/>
                    <a:pt x="1" y="290"/>
                  </a:cubicBezTo>
                  <a:cubicBezTo>
                    <a:pt x="1" y="381"/>
                    <a:pt x="1" y="472"/>
                    <a:pt x="7" y="562"/>
                  </a:cubicBezTo>
                  <a:cubicBezTo>
                    <a:pt x="19" y="744"/>
                    <a:pt x="31" y="926"/>
                    <a:pt x="43" y="1101"/>
                  </a:cubicBezTo>
                  <a:cubicBezTo>
                    <a:pt x="43" y="1104"/>
                    <a:pt x="46" y="1106"/>
                    <a:pt x="49" y="1106"/>
                  </a:cubicBezTo>
                  <a:cubicBezTo>
                    <a:pt x="52" y="1106"/>
                    <a:pt x="55" y="1104"/>
                    <a:pt x="55" y="1101"/>
                  </a:cubicBezTo>
                  <a:cubicBezTo>
                    <a:pt x="61" y="920"/>
                    <a:pt x="61" y="744"/>
                    <a:pt x="61" y="562"/>
                  </a:cubicBezTo>
                  <a:lnTo>
                    <a:pt x="61" y="290"/>
                  </a:lnTo>
                  <a:lnTo>
                    <a:pt x="61" y="18"/>
                  </a:lnTo>
                  <a:cubicBezTo>
                    <a:pt x="61" y="6"/>
                    <a:pt x="52" y="0"/>
                    <a:pt x="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9"/>
            <p:cNvSpPr/>
            <p:nvPr/>
          </p:nvSpPr>
          <p:spPr>
            <a:xfrm>
              <a:off x="2553625" y="2427475"/>
              <a:ext cx="18500" cy="52850"/>
            </a:xfrm>
            <a:custGeom>
              <a:avLst/>
              <a:gdLst/>
              <a:ahLst/>
              <a:cxnLst/>
              <a:rect l="l" t="t" r="r" b="b"/>
              <a:pathLst>
                <a:path w="740" h="2114" extrusionOk="0">
                  <a:moveTo>
                    <a:pt x="12" y="0"/>
                  </a:moveTo>
                  <a:cubicBezTo>
                    <a:pt x="12" y="73"/>
                    <a:pt x="12" y="140"/>
                    <a:pt x="6" y="206"/>
                  </a:cubicBezTo>
                  <a:cubicBezTo>
                    <a:pt x="43" y="206"/>
                    <a:pt x="73" y="200"/>
                    <a:pt x="109" y="200"/>
                  </a:cubicBezTo>
                  <a:lnTo>
                    <a:pt x="188" y="200"/>
                  </a:lnTo>
                  <a:cubicBezTo>
                    <a:pt x="212" y="200"/>
                    <a:pt x="243" y="206"/>
                    <a:pt x="261" y="206"/>
                  </a:cubicBezTo>
                  <a:cubicBezTo>
                    <a:pt x="315" y="212"/>
                    <a:pt x="364" y="224"/>
                    <a:pt x="400" y="237"/>
                  </a:cubicBezTo>
                  <a:cubicBezTo>
                    <a:pt x="473" y="261"/>
                    <a:pt x="527" y="291"/>
                    <a:pt x="527" y="291"/>
                  </a:cubicBezTo>
                  <a:cubicBezTo>
                    <a:pt x="527" y="291"/>
                    <a:pt x="515" y="297"/>
                    <a:pt x="491" y="303"/>
                  </a:cubicBezTo>
                  <a:cubicBezTo>
                    <a:pt x="467" y="315"/>
                    <a:pt x="436" y="321"/>
                    <a:pt x="394" y="327"/>
                  </a:cubicBezTo>
                  <a:cubicBezTo>
                    <a:pt x="315" y="346"/>
                    <a:pt x="212" y="352"/>
                    <a:pt x="103" y="352"/>
                  </a:cubicBezTo>
                  <a:lnTo>
                    <a:pt x="0" y="352"/>
                  </a:lnTo>
                  <a:lnTo>
                    <a:pt x="0" y="479"/>
                  </a:lnTo>
                  <a:cubicBezTo>
                    <a:pt x="12" y="473"/>
                    <a:pt x="37" y="473"/>
                    <a:pt x="49" y="473"/>
                  </a:cubicBezTo>
                  <a:cubicBezTo>
                    <a:pt x="97" y="473"/>
                    <a:pt x="140" y="479"/>
                    <a:pt x="170" y="497"/>
                  </a:cubicBezTo>
                  <a:lnTo>
                    <a:pt x="218" y="515"/>
                  </a:lnTo>
                  <a:cubicBezTo>
                    <a:pt x="224" y="515"/>
                    <a:pt x="224" y="527"/>
                    <a:pt x="230" y="527"/>
                  </a:cubicBezTo>
                  <a:lnTo>
                    <a:pt x="243" y="527"/>
                  </a:lnTo>
                  <a:lnTo>
                    <a:pt x="243" y="533"/>
                  </a:lnTo>
                  <a:cubicBezTo>
                    <a:pt x="243" y="533"/>
                    <a:pt x="230" y="539"/>
                    <a:pt x="230" y="545"/>
                  </a:cubicBezTo>
                  <a:cubicBezTo>
                    <a:pt x="224" y="557"/>
                    <a:pt x="212" y="570"/>
                    <a:pt x="194" y="576"/>
                  </a:cubicBezTo>
                  <a:cubicBezTo>
                    <a:pt x="164" y="600"/>
                    <a:pt x="121" y="618"/>
                    <a:pt x="73" y="618"/>
                  </a:cubicBezTo>
                  <a:cubicBezTo>
                    <a:pt x="49" y="618"/>
                    <a:pt x="37" y="618"/>
                    <a:pt x="12" y="606"/>
                  </a:cubicBezTo>
                  <a:lnTo>
                    <a:pt x="12" y="939"/>
                  </a:lnTo>
                  <a:cubicBezTo>
                    <a:pt x="12" y="1054"/>
                    <a:pt x="12" y="1163"/>
                    <a:pt x="19" y="1272"/>
                  </a:cubicBezTo>
                  <a:lnTo>
                    <a:pt x="97" y="1272"/>
                  </a:lnTo>
                  <a:cubicBezTo>
                    <a:pt x="200" y="1272"/>
                    <a:pt x="309" y="1290"/>
                    <a:pt x="394" y="1302"/>
                  </a:cubicBezTo>
                  <a:cubicBezTo>
                    <a:pt x="430" y="1314"/>
                    <a:pt x="467" y="1326"/>
                    <a:pt x="491" y="1332"/>
                  </a:cubicBezTo>
                  <a:cubicBezTo>
                    <a:pt x="515" y="1345"/>
                    <a:pt x="527" y="1351"/>
                    <a:pt x="527" y="1351"/>
                  </a:cubicBezTo>
                  <a:cubicBezTo>
                    <a:pt x="527" y="1351"/>
                    <a:pt x="515" y="1357"/>
                    <a:pt x="491" y="1363"/>
                  </a:cubicBezTo>
                  <a:cubicBezTo>
                    <a:pt x="467" y="1375"/>
                    <a:pt x="430" y="1381"/>
                    <a:pt x="394" y="1393"/>
                  </a:cubicBezTo>
                  <a:cubicBezTo>
                    <a:pt x="309" y="1411"/>
                    <a:pt x="200" y="1423"/>
                    <a:pt x="97" y="1423"/>
                  </a:cubicBezTo>
                  <a:lnTo>
                    <a:pt x="19" y="1423"/>
                  </a:lnTo>
                  <a:lnTo>
                    <a:pt x="31" y="1629"/>
                  </a:lnTo>
                  <a:cubicBezTo>
                    <a:pt x="49" y="1623"/>
                    <a:pt x="73" y="1623"/>
                    <a:pt x="97" y="1623"/>
                  </a:cubicBezTo>
                  <a:cubicBezTo>
                    <a:pt x="140" y="1623"/>
                    <a:pt x="188" y="1629"/>
                    <a:pt x="224" y="1653"/>
                  </a:cubicBezTo>
                  <a:cubicBezTo>
                    <a:pt x="243" y="1659"/>
                    <a:pt x="255" y="1665"/>
                    <a:pt x="273" y="1684"/>
                  </a:cubicBezTo>
                  <a:cubicBezTo>
                    <a:pt x="279" y="1684"/>
                    <a:pt x="279" y="1690"/>
                    <a:pt x="285" y="1690"/>
                  </a:cubicBezTo>
                  <a:lnTo>
                    <a:pt x="291" y="1696"/>
                  </a:lnTo>
                  <a:lnTo>
                    <a:pt x="285" y="1708"/>
                  </a:lnTo>
                  <a:cubicBezTo>
                    <a:pt x="285" y="1708"/>
                    <a:pt x="279" y="1714"/>
                    <a:pt x="273" y="1714"/>
                  </a:cubicBezTo>
                  <a:cubicBezTo>
                    <a:pt x="261" y="1720"/>
                    <a:pt x="249" y="1738"/>
                    <a:pt x="224" y="1744"/>
                  </a:cubicBezTo>
                  <a:cubicBezTo>
                    <a:pt x="188" y="1768"/>
                    <a:pt x="140" y="1774"/>
                    <a:pt x="97" y="1774"/>
                  </a:cubicBezTo>
                  <a:cubicBezTo>
                    <a:pt x="73" y="1774"/>
                    <a:pt x="49" y="1774"/>
                    <a:pt x="31" y="1768"/>
                  </a:cubicBezTo>
                  <a:lnTo>
                    <a:pt x="31" y="1768"/>
                  </a:lnTo>
                  <a:lnTo>
                    <a:pt x="43" y="2113"/>
                  </a:lnTo>
                  <a:lnTo>
                    <a:pt x="739" y="2053"/>
                  </a:lnTo>
                  <a:cubicBezTo>
                    <a:pt x="709" y="1720"/>
                    <a:pt x="672" y="1381"/>
                    <a:pt x="648" y="1048"/>
                  </a:cubicBezTo>
                  <a:cubicBezTo>
                    <a:pt x="630" y="709"/>
                    <a:pt x="624" y="376"/>
                    <a:pt x="642" y="31"/>
                  </a:cubicBezTo>
                  <a:cubicBezTo>
                    <a:pt x="430" y="25"/>
                    <a:pt x="218" y="19"/>
                    <a:pt x="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9"/>
            <p:cNvSpPr/>
            <p:nvPr/>
          </p:nvSpPr>
          <p:spPr>
            <a:xfrm>
              <a:off x="2543325" y="2432350"/>
              <a:ext cx="21675" cy="1800"/>
            </a:xfrm>
            <a:custGeom>
              <a:avLst/>
              <a:gdLst/>
              <a:ahLst/>
              <a:cxnLst/>
              <a:rect l="l" t="t" r="r" b="b"/>
              <a:pathLst>
                <a:path w="867" h="72" extrusionOk="0">
                  <a:moveTo>
                    <a:pt x="241" y="0"/>
                  </a:moveTo>
                  <a:cubicBezTo>
                    <a:pt x="155" y="0"/>
                    <a:pt x="71" y="8"/>
                    <a:pt x="1" y="42"/>
                  </a:cubicBezTo>
                  <a:cubicBezTo>
                    <a:pt x="55" y="55"/>
                    <a:pt x="111" y="59"/>
                    <a:pt x="168" y="59"/>
                  </a:cubicBezTo>
                  <a:cubicBezTo>
                    <a:pt x="262" y="59"/>
                    <a:pt x="358" y="48"/>
                    <a:pt x="449" y="48"/>
                  </a:cubicBezTo>
                  <a:cubicBezTo>
                    <a:pt x="582" y="48"/>
                    <a:pt x="721" y="60"/>
                    <a:pt x="854" y="72"/>
                  </a:cubicBezTo>
                  <a:cubicBezTo>
                    <a:pt x="866" y="72"/>
                    <a:pt x="866" y="66"/>
                    <a:pt x="854" y="66"/>
                  </a:cubicBezTo>
                  <a:cubicBezTo>
                    <a:pt x="721" y="29"/>
                    <a:pt x="582" y="11"/>
                    <a:pt x="449" y="5"/>
                  </a:cubicBezTo>
                  <a:cubicBezTo>
                    <a:pt x="381" y="5"/>
                    <a:pt x="311" y="0"/>
                    <a:pt x="2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9"/>
            <p:cNvSpPr/>
            <p:nvPr/>
          </p:nvSpPr>
          <p:spPr>
            <a:xfrm>
              <a:off x="2543325" y="2432350"/>
              <a:ext cx="21675" cy="1800"/>
            </a:xfrm>
            <a:custGeom>
              <a:avLst/>
              <a:gdLst/>
              <a:ahLst/>
              <a:cxnLst/>
              <a:rect l="l" t="t" r="r" b="b"/>
              <a:pathLst>
                <a:path w="867" h="72" extrusionOk="0">
                  <a:moveTo>
                    <a:pt x="241" y="0"/>
                  </a:moveTo>
                  <a:cubicBezTo>
                    <a:pt x="155" y="0"/>
                    <a:pt x="71" y="8"/>
                    <a:pt x="1" y="42"/>
                  </a:cubicBezTo>
                  <a:cubicBezTo>
                    <a:pt x="55" y="55"/>
                    <a:pt x="111" y="59"/>
                    <a:pt x="168" y="59"/>
                  </a:cubicBezTo>
                  <a:cubicBezTo>
                    <a:pt x="262" y="59"/>
                    <a:pt x="358" y="48"/>
                    <a:pt x="449" y="48"/>
                  </a:cubicBezTo>
                  <a:cubicBezTo>
                    <a:pt x="582" y="48"/>
                    <a:pt x="721" y="60"/>
                    <a:pt x="854" y="72"/>
                  </a:cubicBezTo>
                  <a:cubicBezTo>
                    <a:pt x="866" y="72"/>
                    <a:pt x="866" y="66"/>
                    <a:pt x="854" y="66"/>
                  </a:cubicBezTo>
                  <a:cubicBezTo>
                    <a:pt x="721" y="29"/>
                    <a:pt x="582" y="11"/>
                    <a:pt x="449" y="5"/>
                  </a:cubicBezTo>
                  <a:cubicBezTo>
                    <a:pt x="381" y="5"/>
                    <a:pt x="311" y="0"/>
                    <a:pt x="2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9"/>
            <p:cNvSpPr/>
            <p:nvPr/>
          </p:nvSpPr>
          <p:spPr>
            <a:xfrm>
              <a:off x="2545300" y="2459100"/>
              <a:ext cx="19850" cy="2000"/>
            </a:xfrm>
            <a:custGeom>
              <a:avLst/>
              <a:gdLst/>
              <a:ahLst/>
              <a:cxnLst/>
              <a:rect l="l" t="t" r="r" b="b"/>
              <a:pathLst>
                <a:path w="794" h="80" extrusionOk="0">
                  <a:moveTo>
                    <a:pt x="224" y="1"/>
                  </a:moveTo>
                  <a:cubicBezTo>
                    <a:pt x="149" y="1"/>
                    <a:pt x="72" y="8"/>
                    <a:pt x="0" y="37"/>
                  </a:cubicBezTo>
                  <a:cubicBezTo>
                    <a:pt x="47" y="51"/>
                    <a:pt x="96" y="55"/>
                    <a:pt x="147" y="55"/>
                  </a:cubicBezTo>
                  <a:cubicBezTo>
                    <a:pt x="208" y="55"/>
                    <a:pt x="271" y="49"/>
                    <a:pt x="333" y="49"/>
                  </a:cubicBezTo>
                  <a:cubicBezTo>
                    <a:pt x="485" y="49"/>
                    <a:pt x="624" y="61"/>
                    <a:pt x="775" y="80"/>
                  </a:cubicBezTo>
                  <a:cubicBezTo>
                    <a:pt x="787" y="80"/>
                    <a:pt x="794" y="67"/>
                    <a:pt x="775" y="61"/>
                  </a:cubicBezTo>
                  <a:cubicBezTo>
                    <a:pt x="648" y="25"/>
                    <a:pt x="515" y="19"/>
                    <a:pt x="376" y="7"/>
                  </a:cubicBezTo>
                  <a:cubicBezTo>
                    <a:pt x="327" y="4"/>
                    <a:pt x="275" y="1"/>
                    <a:pt x="2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9"/>
            <p:cNvSpPr/>
            <p:nvPr/>
          </p:nvSpPr>
          <p:spPr>
            <a:xfrm>
              <a:off x="2545300" y="2459100"/>
              <a:ext cx="19850" cy="2000"/>
            </a:xfrm>
            <a:custGeom>
              <a:avLst/>
              <a:gdLst/>
              <a:ahLst/>
              <a:cxnLst/>
              <a:rect l="l" t="t" r="r" b="b"/>
              <a:pathLst>
                <a:path w="794" h="80" extrusionOk="0">
                  <a:moveTo>
                    <a:pt x="224" y="1"/>
                  </a:moveTo>
                  <a:cubicBezTo>
                    <a:pt x="149" y="1"/>
                    <a:pt x="72" y="8"/>
                    <a:pt x="0" y="37"/>
                  </a:cubicBezTo>
                  <a:cubicBezTo>
                    <a:pt x="47" y="51"/>
                    <a:pt x="96" y="55"/>
                    <a:pt x="147" y="55"/>
                  </a:cubicBezTo>
                  <a:cubicBezTo>
                    <a:pt x="208" y="55"/>
                    <a:pt x="271" y="49"/>
                    <a:pt x="333" y="49"/>
                  </a:cubicBezTo>
                  <a:cubicBezTo>
                    <a:pt x="485" y="49"/>
                    <a:pt x="624" y="61"/>
                    <a:pt x="775" y="80"/>
                  </a:cubicBezTo>
                  <a:cubicBezTo>
                    <a:pt x="787" y="80"/>
                    <a:pt x="794" y="67"/>
                    <a:pt x="775" y="61"/>
                  </a:cubicBezTo>
                  <a:cubicBezTo>
                    <a:pt x="648" y="25"/>
                    <a:pt x="515" y="19"/>
                    <a:pt x="376" y="7"/>
                  </a:cubicBezTo>
                  <a:cubicBezTo>
                    <a:pt x="327" y="4"/>
                    <a:pt x="275" y="1"/>
                    <a:pt x="2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9"/>
            <p:cNvSpPr/>
            <p:nvPr/>
          </p:nvSpPr>
          <p:spPr>
            <a:xfrm>
              <a:off x="2549225" y="2439250"/>
              <a:ext cx="6075" cy="1150"/>
            </a:xfrm>
            <a:custGeom>
              <a:avLst/>
              <a:gdLst/>
              <a:ahLst/>
              <a:cxnLst/>
              <a:rect l="l" t="t" r="r" b="b"/>
              <a:pathLst>
                <a:path w="243" h="46" extrusionOk="0">
                  <a:moveTo>
                    <a:pt x="125" y="1"/>
                  </a:moveTo>
                  <a:cubicBezTo>
                    <a:pt x="82" y="1"/>
                    <a:pt x="40" y="6"/>
                    <a:pt x="1" y="26"/>
                  </a:cubicBezTo>
                  <a:lnTo>
                    <a:pt x="1" y="32"/>
                  </a:lnTo>
                  <a:cubicBezTo>
                    <a:pt x="30" y="42"/>
                    <a:pt x="61" y="46"/>
                    <a:pt x="92" y="46"/>
                  </a:cubicBezTo>
                  <a:cubicBezTo>
                    <a:pt x="139" y="46"/>
                    <a:pt x="187" y="37"/>
                    <a:pt x="231" y="26"/>
                  </a:cubicBezTo>
                  <a:cubicBezTo>
                    <a:pt x="243" y="26"/>
                    <a:pt x="243" y="8"/>
                    <a:pt x="231" y="8"/>
                  </a:cubicBezTo>
                  <a:cubicBezTo>
                    <a:pt x="197" y="5"/>
                    <a:pt x="161" y="1"/>
                    <a:pt x="1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9"/>
            <p:cNvSpPr/>
            <p:nvPr/>
          </p:nvSpPr>
          <p:spPr>
            <a:xfrm>
              <a:off x="2549225" y="2439250"/>
              <a:ext cx="6075" cy="1150"/>
            </a:xfrm>
            <a:custGeom>
              <a:avLst/>
              <a:gdLst/>
              <a:ahLst/>
              <a:cxnLst/>
              <a:rect l="l" t="t" r="r" b="b"/>
              <a:pathLst>
                <a:path w="243" h="46" extrusionOk="0">
                  <a:moveTo>
                    <a:pt x="125" y="1"/>
                  </a:moveTo>
                  <a:cubicBezTo>
                    <a:pt x="82" y="1"/>
                    <a:pt x="40" y="6"/>
                    <a:pt x="1" y="26"/>
                  </a:cubicBezTo>
                  <a:lnTo>
                    <a:pt x="1" y="32"/>
                  </a:lnTo>
                  <a:cubicBezTo>
                    <a:pt x="30" y="42"/>
                    <a:pt x="61" y="46"/>
                    <a:pt x="92" y="46"/>
                  </a:cubicBezTo>
                  <a:cubicBezTo>
                    <a:pt x="139" y="46"/>
                    <a:pt x="187" y="37"/>
                    <a:pt x="231" y="26"/>
                  </a:cubicBezTo>
                  <a:cubicBezTo>
                    <a:pt x="243" y="26"/>
                    <a:pt x="243" y="8"/>
                    <a:pt x="231" y="8"/>
                  </a:cubicBezTo>
                  <a:cubicBezTo>
                    <a:pt x="197" y="5"/>
                    <a:pt x="161" y="1"/>
                    <a:pt x="1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9"/>
            <p:cNvSpPr/>
            <p:nvPr/>
          </p:nvSpPr>
          <p:spPr>
            <a:xfrm>
              <a:off x="2550900" y="2468150"/>
              <a:ext cx="7750" cy="1475"/>
            </a:xfrm>
            <a:custGeom>
              <a:avLst/>
              <a:gdLst/>
              <a:ahLst/>
              <a:cxnLst/>
              <a:rect l="l" t="t" r="r" b="b"/>
              <a:pathLst>
                <a:path w="310" h="59" extrusionOk="0">
                  <a:moveTo>
                    <a:pt x="160" y="0"/>
                  </a:moveTo>
                  <a:cubicBezTo>
                    <a:pt x="105" y="0"/>
                    <a:pt x="49" y="12"/>
                    <a:pt x="0" y="38"/>
                  </a:cubicBezTo>
                  <a:cubicBezTo>
                    <a:pt x="57" y="53"/>
                    <a:pt x="116" y="58"/>
                    <a:pt x="174" y="58"/>
                  </a:cubicBezTo>
                  <a:cubicBezTo>
                    <a:pt x="216" y="58"/>
                    <a:pt x="257" y="56"/>
                    <a:pt x="297" y="51"/>
                  </a:cubicBezTo>
                  <a:cubicBezTo>
                    <a:pt x="309" y="51"/>
                    <a:pt x="309" y="32"/>
                    <a:pt x="297" y="26"/>
                  </a:cubicBezTo>
                  <a:cubicBezTo>
                    <a:pt x="255" y="9"/>
                    <a:pt x="208" y="0"/>
                    <a:pt x="1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9"/>
            <p:cNvSpPr/>
            <p:nvPr/>
          </p:nvSpPr>
          <p:spPr>
            <a:xfrm>
              <a:off x="2550900" y="2468150"/>
              <a:ext cx="7750" cy="1475"/>
            </a:xfrm>
            <a:custGeom>
              <a:avLst/>
              <a:gdLst/>
              <a:ahLst/>
              <a:cxnLst/>
              <a:rect l="l" t="t" r="r" b="b"/>
              <a:pathLst>
                <a:path w="310" h="59" extrusionOk="0">
                  <a:moveTo>
                    <a:pt x="160" y="0"/>
                  </a:moveTo>
                  <a:cubicBezTo>
                    <a:pt x="105" y="0"/>
                    <a:pt x="49" y="12"/>
                    <a:pt x="0" y="38"/>
                  </a:cubicBezTo>
                  <a:cubicBezTo>
                    <a:pt x="57" y="53"/>
                    <a:pt x="116" y="58"/>
                    <a:pt x="174" y="58"/>
                  </a:cubicBezTo>
                  <a:cubicBezTo>
                    <a:pt x="216" y="58"/>
                    <a:pt x="257" y="56"/>
                    <a:pt x="297" y="51"/>
                  </a:cubicBezTo>
                  <a:cubicBezTo>
                    <a:pt x="309" y="51"/>
                    <a:pt x="309" y="32"/>
                    <a:pt x="297" y="26"/>
                  </a:cubicBezTo>
                  <a:cubicBezTo>
                    <a:pt x="255" y="9"/>
                    <a:pt x="208" y="0"/>
                    <a:pt x="1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9"/>
            <p:cNvSpPr/>
            <p:nvPr/>
          </p:nvSpPr>
          <p:spPr>
            <a:xfrm>
              <a:off x="2593275" y="1788425"/>
              <a:ext cx="78425" cy="31675"/>
            </a:xfrm>
            <a:custGeom>
              <a:avLst/>
              <a:gdLst/>
              <a:ahLst/>
              <a:cxnLst/>
              <a:rect l="l" t="t" r="r" b="b"/>
              <a:pathLst>
                <a:path w="3137" h="1267" extrusionOk="0">
                  <a:moveTo>
                    <a:pt x="1" y="1"/>
                  </a:moveTo>
                  <a:lnTo>
                    <a:pt x="3137" y="1266"/>
                  </a:lnTo>
                  <a:cubicBezTo>
                    <a:pt x="2822" y="764"/>
                    <a:pt x="2301" y="425"/>
                    <a:pt x="1744" y="243"/>
                  </a:cubicBezTo>
                  <a:cubicBezTo>
                    <a:pt x="1181" y="61"/>
                    <a:pt x="588" y="13"/>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9"/>
            <p:cNvSpPr/>
            <p:nvPr/>
          </p:nvSpPr>
          <p:spPr>
            <a:xfrm>
              <a:off x="2593125" y="1785550"/>
              <a:ext cx="78875" cy="35000"/>
            </a:xfrm>
            <a:custGeom>
              <a:avLst/>
              <a:gdLst/>
              <a:ahLst/>
              <a:cxnLst/>
              <a:rect l="l" t="t" r="r" b="b"/>
              <a:pathLst>
                <a:path w="3155" h="1400" extrusionOk="0">
                  <a:moveTo>
                    <a:pt x="897" y="1"/>
                  </a:moveTo>
                  <a:cubicBezTo>
                    <a:pt x="588" y="7"/>
                    <a:pt x="291" y="37"/>
                    <a:pt x="1" y="86"/>
                  </a:cubicBezTo>
                  <a:lnTo>
                    <a:pt x="1" y="152"/>
                  </a:lnTo>
                  <a:cubicBezTo>
                    <a:pt x="291" y="213"/>
                    <a:pt x="582" y="267"/>
                    <a:pt x="860" y="340"/>
                  </a:cubicBezTo>
                  <a:cubicBezTo>
                    <a:pt x="1000" y="370"/>
                    <a:pt x="1133" y="419"/>
                    <a:pt x="1272" y="461"/>
                  </a:cubicBezTo>
                  <a:cubicBezTo>
                    <a:pt x="1405" y="509"/>
                    <a:pt x="1538" y="552"/>
                    <a:pt x="1653" y="612"/>
                  </a:cubicBezTo>
                  <a:cubicBezTo>
                    <a:pt x="1775" y="673"/>
                    <a:pt x="1890" y="752"/>
                    <a:pt x="1999" y="824"/>
                  </a:cubicBezTo>
                  <a:cubicBezTo>
                    <a:pt x="2101" y="909"/>
                    <a:pt x="2216" y="969"/>
                    <a:pt x="2332" y="1030"/>
                  </a:cubicBezTo>
                  <a:lnTo>
                    <a:pt x="2695" y="1206"/>
                  </a:lnTo>
                  <a:cubicBezTo>
                    <a:pt x="2822" y="1266"/>
                    <a:pt x="2949" y="1333"/>
                    <a:pt x="3113" y="1399"/>
                  </a:cubicBezTo>
                  <a:lnTo>
                    <a:pt x="3155" y="1351"/>
                  </a:lnTo>
                  <a:cubicBezTo>
                    <a:pt x="3155" y="1175"/>
                    <a:pt x="3100" y="1006"/>
                    <a:pt x="3028" y="854"/>
                  </a:cubicBezTo>
                  <a:cubicBezTo>
                    <a:pt x="2949" y="703"/>
                    <a:pt x="2834" y="576"/>
                    <a:pt x="2713" y="461"/>
                  </a:cubicBezTo>
                  <a:cubicBezTo>
                    <a:pt x="2592" y="352"/>
                    <a:pt x="2453" y="267"/>
                    <a:pt x="2289" y="213"/>
                  </a:cubicBezTo>
                  <a:cubicBezTo>
                    <a:pt x="2138" y="158"/>
                    <a:pt x="1974" y="128"/>
                    <a:pt x="1823" y="92"/>
                  </a:cubicBezTo>
                  <a:cubicBezTo>
                    <a:pt x="1672" y="61"/>
                    <a:pt x="1514" y="31"/>
                    <a:pt x="1363" y="13"/>
                  </a:cubicBezTo>
                  <a:cubicBezTo>
                    <a:pt x="1199" y="7"/>
                    <a:pt x="1048" y="1"/>
                    <a:pt x="8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9"/>
            <p:cNvSpPr/>
            <p:nvPr/>
          </p:nvSpPr>
          <p:spPr>
            <a:xfrm>
              <a:off x="2669875" y="1773600"/>
              <a:ext cx="42700" cy="39675"/>
            </a:xfrm>
            <a:custGeom>
              <a:avLst/>
              <a:gdLst/>
              <a:ahLst/>
              <a:cxnLst/>
              <a:rect l="l" t="t" r="r" b="b"/>
              <a:pathLst>
                <a:path w="1708" h="1587" extrusionOk="0">
                  <a:moveTo>
                    <a:pt x="1677" y="0"/>
                  </a:moveTo>
                  <a:cubicBezTo>
                    <a:pt x="1477" y="49"/>
                    <a:pt x="1296" y="116"/>
                    <a:pt x="1114" y="200"/>
                  </a:cubicBezTo>
                  <a:cubicBezTo>
                    <a:pt x="1023" y="243"/>
                    <a:pt x="939" y="291"/>
                    <a:pt x="848" y="333"/>
                  </a:cubicBezTo>
                  <a:lnTo>
                    <a:pt x="721" y="412"/>
                  </a:lnTo>
                  <a:lnTo>
                    <a:pt x="600" y="497"/>
                  </a:lnTo>
                  <a:cubicBezTo>
                    <a:pt x="515" y="557"/>
                    <a:pt x="424" y="600"/>
                    <a:pt x="345" y="660"/>
                  </a:cubicBezTo>
                  <a:cubicBezTo>
                    <a:pt x="303" y="691"/>
                    <a:pt x="267" y="721"/>
                    <a:pt x="230" y="757"/>
                  </a:cubicBezTo>
                  <a:cubicBezTo>
                    <a:pt x="194" y="800"/>
                    <a:pt x="164" y="836"/>
                    <a:pt x="139" y="878"/>
                  </a:cubicBezTo>
                  <a:cubicBezTo>
                    <a:pt x="91" y="969"/>
                    <a:pt x="55" y="1072"/>
                    <a:pt x="30" y="1175"/>
                  </a:cubicBezTo>
                  <a:cubicBezTo>
                    <a:pt x="12" y="1284"/>
                    <a:pt x="0" y="1405"/>
                    <a:pt x="30" y="1532"/>
                  </a:cubicBezTo>
                  <a:lnTo>
                    <a:pt x="85" y="1587"/>
                  </a:lnTo>
                  <a:cubicBezTo>
                    <a:pt x="164" y="1575"/>
                    <a:pt x="212" y="1556"/>
                    <a:pt x="267" y="1538"/>
                  </a:cubicBezTo>
                  <a:cubicBezTo>
                    <a:pt x="327" y="1526"/>
                    <a:pt x="376" y="1502"/>
                    <a:pt x="418" y="1478"/>
                  </a:cubicBezTo>
                  <a:cubicBezTo>
                    <a:pt x="509" y="1441"/>
                    <a:pt x="593" y="1387"/>
                    <a:pt x="660" y="1332"/>
                  </a:cubicBezTo>
                  <a:cubicBezTo>
                    <a:pt x="739" y="1284"/>
                    <a:pt x="787" y="1211"/>
                    <a:pt x="836" y="1139"/>
                  </a:cubicBezTo>
                  <a:lnTo>
                    <a:pt x="902" y="1018"/>
                  </a:lnTo>
                  <a:cubicBezTo>
                    <a:pt x="926" y="981"/>
                    <a:pt x="951" y="939"/>
                    <a:pt x="981" y="903"/>
                  </a:cubicBezTo>
                  <a:cubicBezTo>
                    <a:pt x="1029" y="836"/>
                    <a:pt x="1084" y="757"/>
                    <a:pt x="1144" y="691"/>
                  </a:cubicBezTo>
                  <a:cubicBezTo>
                    <a:pt x="1199" y="618"/>
                    <a:pt x="1259" y="545"/>
                    <a:pt x="1320" y="479"/>
                  </a:cubicBezTo>
                  <a:cubicBezTo>
                    <a:pt x="1441" y="333"/>
                    <a:pt x="1568" y="200"/>
                    <a:pt x="1708" y="61"/>
                  </a:cubicBezTo>
                  <a:lnTo>
                    <a:pt x="16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9"/>
            <p:cNvSpPr/>
            <p:nvPr/>
          </p:nvSpPr>
          <p:spPr>
            <a:xfrm>
              <a:off x="2669875" y="1773600"/>
              <a:ext cx="42700" cy="39675"/>
            </a:xfrm>
            <a:custGeom>
              <a:avLst/>
              <a:gdLst/>
              <a:ahLst/>
              <a:cxnLst/>
              <a:rect l="l" t="t" r="r" b="b"/>
              <a:pathLst>
                <a:path w="1708" h="1587" extrusionOk="0">
                  <a:moveTo>
                    <a:pt x="1677" y="0"/>
                  </a:moveTo>
                  <a:cubicBezTo>
                    <a:pt x="1477" y="49"/>
                    <a:pt x="1296" y="116"/>
                    <a:pt x="1114" y="200"/>
                  </a:cubicBezTo>
                  <a:cubicBezTo>
                    <a:pt x="1023" y="243"/>
                    <a:pt x="939" y="291"/>
                    <a:pt x="848" y="333"/>
                  </a:cubicBezTo>
                  <a:lnTo>
                    <a:pt x="721" y="412"/>
                  </a:lnTo>
                  <a:lnTo>
                    <a:pt x="600" y="497"/>
                  </a:lnTo>
                  <a:cubicBezTo>
                    <a:pt x="515" y="557"/>
                    <a:pt x="424" y="600"/>
                    <a:pt x="345" y="660"/>
                  </a:cubicBezTo>
                  <a:cubicBezTo>
                    <a:pt x="303" y="691"/>
                    <a:pt x="267" y="721"/>
                    <a:pt x="230" y="757"/>
                  </a:cubicBezTo>
                  <a:cubicBezTo>
                    <a:pt x="194" y="800"/>
                    <a:pt x="164" y="836"/>
                    <a:pt x="139" y="878"/>
                  </a:cubicBezTo>
                  <a:cubicBezTo>
                    <a:pt x="91" y="969"/>
                    <a:pt x="55" y="1072"/>
                    <a:pt x="30" y="1175"/>
                  </a:cubicBezTo>
                  <a:cubicBezTo>
                    <a:pt x="12" y="1284"/>
                    <a:pt x="0" y="1405"/>
                    <a:pt x="30" y="1532"/>
                  </a:cubicBezTo>
                  <a:lnTo>
                    <a:pt x="85" y="1587"/>
                  </a:lnTo>
                  <a:cubicBezTo>
                    <a:pt x="164" y="1575"/>
                    <a:pt x="212" y="1556"/>
                    <a:pt x="267" y="1538"/>
                  </a:cubicBezTo>
                  <a:cubicBezTo>
                    <a:pt x="327" y="1526"/>
                    <a:pt x="376" y="1502"/>
                    <a:pt x="418" y="1478"/>
                  </a:cubicBezTo>
                  <a:cubicBezTo>
                    <a:pt x="509" y="1441"/>
                    <a:pt x="593" y="1387"/>
                    <a:pt x="660" y="1332"/>
                  </a:cubicBezTo>
                  <a:cubicBezTo>
                    <a:pt x="739" y="1284"/>
                    <a:pt x="787" y="1211"/>
                    <a:pt x="836" y="1139"/>
                  </a:cubicBezTo>
                  <a:lnTo>
                    <a:pt x="902" y="1018"/>
                  </a:lnTo>
                  <a:cubicBezTo>
                    <a:pt x="926" y="981"/>
                    <a:pt x="951" y="939"/>
                    <a:pt x="981" y="903"/>
                  </a:cubicBezTo>
                  <a:cubicBezTo>
                    <a:pt x="1029" y="836"/>
                    <a:pt x="1084" y="757"/>
                    <a:pt x="1144" y="691"/>
                  </a:cubicBezTo>
                  <a:cubicBezTo>
                    <a:pt x="1199" y="618"/>
                    <a:pt x="1259" y="545"/>
                    <a:pt x="1320" y="479"/>
                  </a:cubicBezTo>
                  <a:cubicBezTo>
                    <a:pt x="1441" y="333"/>
                    <a:pt x="1568" y="200"/>
                    <a:pt x="1708" y="61"/>
                  </a:cubicBezTo>
                  <a:lnTo>
                    <a:pt x="16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9"/>
            <p:cNvSpPr/>
            <p:nvPr/>
          </p:nvSpPr>
          <p:spPr>
            <a:xfrm>
              <a:off x="2573600" y="1817800"/>
              <a:ext cx="95525" cy="62825"/>
            </a:xfrm>
            <a:custGeom>
              <a:avLst/>
              <a:gdLst/>
              <a:ahLst/>
              <a:cxnLst/>
              <a:rect l="l" t="t" r="r" b="b"/>
              <a:pathLst>
                <a:path w="3821" h="2513" extrusionOk="0">
                  <a:moveTo>
                    <a:pt x="3821" y="0"/>
                  </a:moveTo>
                  <a:cubicBezTo>
                    <a:pt x="2265" y="212"/>
                    <a:pt x="818" y="1163"/>
                    <a:pt x="1" y="2513"/>
                  </a:cubicBezTo>
                  <a:lnTo>
                    <a:pt x="38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9"/>
            <p:cNvSpPr/>
            <p:nvPr/>
          </p:nvSpPr>
          <p:spPr>
            <a:xfrm>
              <a:off x="2573300" y="1815075"/>
              <a:ext cx="96125" cy="66475"/>
            </a:xfrm>
            <a:custGeom>
              <a:avLst/>
              <a:gdLst/>
              <a:ahLst/>
              <a:cxnLst/>
              <a:rect l="l" t="t" r="r" b="b"/>
              <a:pathLst>
                <a:path w="3845" h="2659" extrusionOk="0">
                  <a:moveTo>
                    <a:pt x="3203" y="0"/>
                  </a:moveTo>
                  <a:cubicBezTo>
                    <a:pt x="3100" y="6"/>
                    <a:pt x="2997" y="19"/>
                    <a:pt x="2888" y="31"/>
                  </a:cubicBezTo>
                  <a:cubicBezTo>
                    <a:pt x="2785" y="55"/>
                    <a:pt x="2683" y="79"/>
                    <a:pt x="2580" y="97"/>
                  </a:cubicBezTo>
                  <a:cubicBezTo>
                    <a:pt x="2477" y="128"/>
                    <a:pt x="2380" y="170"/>
                    <a:pt x="2283" y="206"/>
                  </a:cubicBezTo>
                  <a:cubicBezTo>
                    <a:pt x="2192" y="249"/>
                    <a:pt x="2101" y="303"/>
                    <a:pt x="2011" y="358"/>
                  </a:cubicBezTo>
                  <a:lnTo>
                    <a:pt x="1750" y="539"/>
                  </a:lnTo>
                  <a:cubicBezTo>
                    <a:pt x="1671" y="606"/>
                    <a:pt x="1587" y="666"/>
                    <a:pt x="1502" y="727"/>
                  </a:cubicBezTo>
                  <a:lnTo>
                    <a:pt x="1260" y="927"/>
                  </a:lnTo>
                  <a:lnTo>
                    <a:pt x="1036" y="1127"/>
                  </a:lnTo>
                  <a:lnTo>
                    <a:pt x="824" y="1344"/>
                  </a:lnTo>
                  <a:lnTo>
                    <a:pt x="624" y="1581"/>
                  </a:lnTo>
                  <a:cubicBezTo>
                    <a:pt x="370" y="1908"/>
                    <a:pt x="158" y="2247"/>
                    <a:pt x="0" y="2616"/>
                  </a:cubicBezTo>
                  <a:lnTo>
                    <a:pt x="61" y="2658"/>
                  </a:lnTo>
                  <a:cubicBezTo>
                    <a:pt x="303" y="2343"/>
                    <a:pt x="576" y="2065"/>
                    <a:pt x="866" y="1823"/>
                  </a:cubicBezTo>
                  <a:lnTo>
                    <a:pt x="1096" y="1641"/>
                  </a:lnTo>
                  <a:lnTo>
                    <a:pt x="1332" y="1478"/>
                  </a:lnTo>
                  <a:lnTo>
                    <a:pt x="1562" y="1320"/>
                  </a:lnTo>
                  <a:lnTo>
                    <a:pt x="1805" y="1175"/>
                  </a:lnTo>
                  <a:cubicBezTo>
                    <a:pt x="1889" y="1139"/>
                    <a:pt x="1974" y="1090"/>
                    <a:pt x="2053" y="1054"/>
                  </a:cubicBezTo>
                  <a:lnTo>
                    <a:pt x="2313" y="945"/>
                  </a:lnTo>
                  <a:cubicBezTo>
                    <a:pt x="2404" y="909"/>
                    <a:pt x="2489" y="878"/>
                    <a:pt x="2574" y="842"/>
                  </a:cubicBezTo>
                  <a:cubicBezTo>
                    <a:pt x="2652" y="806"/>
                    <a:pt x="2737" y="763"/>
                    <a:pt x="2822" y="721"/>
                  </a:cubicBezTo>
                  <a:cubicBezTo>
                    <a:pt x="2901" y="685"/>
                    <a:pt x="2985" y="636"/>
                    <a:pt x="3070" y="594"/>
                  </a:cubicBezTo>
                  <a:cubicBezTo>
                    <a:pt x="3155" y="545"/>
                    <a:pt x="3240" y="509"/>
                    <a:pt x="3318" y="454"/>
                  </a:cubicBezTo>
                  <a:cubicBezTo>
                    <a:pt x="3403" y="412"/>
                    <a:pt x="3494" y="364"/>
                    <a:pt x="3579" y="309"/>
                  </a:cubicBezTo>
                  <a:cubicBezTo>
                    <a:pt x="3657" y="261"/>
                    <a:pt x="3754" y="212"/>
                    <a:pt x="3845" y="146"/>
                  </a:cubicBezTo>
                  <a:lnTo>
                    <a:pt x="3845" y="85"/>
                  </a:lnTo>
                  <a:cubicBezTo>
                    <a:pt x="3736" y="55"/>
                    <a:pt x="3633" y="31"/>
                    <a:pt x="3524" y="19"/>
                  </a:cubicBezTo>
                  <a:cubicBezTo>
                    <a:pt x="3415" y="6"/>
                    <a:pt x="3312" y="0"/>
                    <a:pt x="32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9"/>
            <p:cNvSpPr/>
            <p:nvPr/>
          </p:nvSpPr>
          <p:spPr>
            <a:xfrm>
              <a:off x="2662900" y="1818550"/>
              <a:ext cx="32725" cy="73275"/>
            </a:xfrm>
            <a:custGeom>
              <a:avLst/>
              <a:gdLst/>
              <a:ahLst/>
              <a:cxnLst/>
              <a:rect l="l" t="t" r="r" b="b"/>
              <a:pathLst>
                <a:path w="1309" h="2931" extrusionOk="0">
                  <a:moveTo>
                    <a:pt x="1" y="1"/>
                  </a:moveTo>
                  <a:lnTo>
                    <a:pt x="1308" y="2931"/>
                  </a:lnTo>
                  <a:cubicBezTo>
                    <a:pt x="1151" y="2077"/>
                    <a:pt x="945" y="1212"/>
                    <a:pt x="473" y="485"/>
                  </a:cubicBezTo>
                  <a:cubicBezTo>
                    <a:pt x="346" y="291"/>
                    <a:pt x="194" y="110"/>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9"/>
            <p:cNvSpPr/>
            <p:nvPr/>
          </p:nvSpPr>
          <p:spPr>
            <a:xfrm>
              <a:off x="2662300" y="1817875"/>
              <a:ext cx="34225" cy="74425"/>
            </a:xfrm>
            <a:custGeom>
              <a:avLst/>
              <a:gdLst/>
              <a:ahLst/>
              <a:cxnLst/>
              <a:rect l="l" t="t" r="r" b="b"/>
              <a:pathLst>
                <a:path w="1369" h="2977" extrusionOk="0">
                  <a:moveTo>
                    <a:pt x="96" y="1"/>
                  </a:moveTo>
                  <a:cubicBezTo>
                    <a:pt x="78" y="1"/>
                    <a:pt x="61" y="2"/>
                    <a:pt x="43" y="3"/>
                  </a:cubicBezTo>
                  <a:lnTo>
                    <a:pt x="0" y="64"/>
                  </a:lnTo>
                  <a:cubicBezTo>
                    <a:pt x="67" y="215"/>
                    <a:pt x="109" y="336"/>
                    <a:pt x="146" y="458"/>
                  </a:cubicBezTo>
                  <a:cubicBezTo>
                    <a:pt x="182" y="573"/>
                    <a:pt x="231" y="694"/>
                    <a:pt x="273" y="815"/>
                  </a:cubicBezTo>
                  <a:cubicBezTo>
                    <a:pt x="321" y="936"/>
                    <a:pt x="382" y="1039"/>
                    <a:pt x="455" y="1148"/>
                  </a:cubicBezTo>
                  <a:cubicBezTo>
                    <a:pt x="533" y="1251"/>
                    <a:pt x="606" y="1366"/>
                    <a:pt x="666" y="1481"/>
                  </a:cubicBezTo>
                  <a:cubicBezTo>
                    <a:pt x="721" y="1590"/>
                    <a:pt x="781" y="1711"/>
                    <a:pt x="836" y="1832"/>
                  </a:cubicBezTo>
                  <a:cubicBezTo>
                    <a:pt x="884" y="1953"/>
                    <a:pt x="939" y="2074"/>
                    <a:pt x="993" y="2207"/>
                  </a:cubicBezTo>
                  <a:cubicBezTo>
                    <a:pt x="1102" y="2462"/>
                    <a:pt x="1187" y="2722"/>
                    <a:pt x="1296" y="2976"/>
                  </a:cubicBezTo>
                  <a:lnTo>
                    <a:pt x="1363" y="2964"/>
                  </a:lnTo>
                  <a:cubicBezTo>
                    <a:pt x="1369" y="2679"/>
                    <a:pt x="1357" y="2401"/>
                    <a:pt x="1326" y="2122"/>
                  </a:cubicBezTo>
                  <a:cubicBezTo>
                    <a:pt x="1308" y="1977"/>
                    <a:pt x="1290" y="1838"/>
                    <a:pt x="1266" y="1699"/>
                  </a:cubicBezTo>
                  <a:cubicBezTo>
                    <a:pt x="1242" y="1559"/>
                    <a:pt x="1211" y="1426"/>
                    <a:pt x="1175" y="1281"/>
                  </a:cubicBezTo>
                  <a:cubicBezTo>
                    <a:pt x="1133" y="1142"/>
                    <a:pt x="1108" y="1002"/>
                    <a:pt x="1060" y="857"/>
                  </a:cubicBezTo>
                  <a:cubicBezTo>
                    <a:pt x="1024" y="712"/>
                    <a:pt x="951" y="585"/>
                    <a:pt x="854" y="464"/>
                  </a:cubicBezTo>
                  <a:cubicBezTo>
                    <a:pt x="763" y="349"/>
                    <a:pt x="654" y="233"/>
                    <a:pt x="515" y="149"/>
                  </a:cubicBezTo>
                  <a:cubicBezTo>
                    <a:pt x="396" y="67"/>
                    <a:pt x="247" y="1"/>
                    <a:pt x="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9"/>
            <p:cNvSpPr/>
            <p:nvPr/>
          </p:nvSpPr>
          <p:spPr>
            <a:xfrm>
              <a:off x="2646850" y="1820075"/>
              <a:ext cx="23050" cy="92050"/>
            </a:xfrm>
            <a:custGeom>
              <a:avLst/>
              <a:gdLst/>
              <a:ahLst/>
              <a:cxnLst/>
              <a:rect l="l" t="t" r="r" b="b"/>
              <a:pathLst>
                <a:path w="922" h="3682" extrusionOk="0">
                  <a:moveTo>
                    <a:pt x="921" y="0"/>
                  </a:moveTo>
                  <a:lnTo>
                    <a:pt x="1" y="3681"/>
                  </a:lnTo>
                  <a:cubicBezTo>
                    <a:pt x="431" y="2489"/>
                    <a:pt x="740" y="1253"/>
                    <a:pt x="9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9"/>
            <p:cNvSpPr/>
            <p:nvPr/>
          </p:nvSpPr>
          <p:spPr>
            <a:xfrm>
              <a:off x="2646100" y="1819925"/>
              <a:ext cx="28625" cy="92350"/>
            </a:xfrm>
            <a:custGeom>
              <a:avLst/>
              <a:gdLst/>
              <a:ahLst/>
              <a:cxnLst/>
              <a:rect l="l" t="t" r="r" b="b"/>
              <a:pathLst>
                <a:path w="1145" h="3694" extrusionOk="0">
                  <a:moveTo>
                    <a:pt x="915" y="0"/>
                  </a:moveTo>
                  <a:cubicBezTo>
                    <a:pt x="794" y="145"/>
                    <a:pt x="709" y="291"/>
                    <a:pt x="636" y="436"/>
                  </a:cubicBezTo>
                  <a:cubicBezTo>
                    <a:pt x="564" y="581"/>
                    <a:pt x="503" y="721"/>
                    <a:pt x="455" y="872"/>
                  </a:cubicBezTo>
                  <a:cubicBezTo>
                    <a:pt x="406" y="1017"/>
                    <a:pt x="376" y="1169"/>
                    <a:pt x="364" y="1326"/>
                  </a:cubicBezTo>
                  <a:cubicBezTo>
                    <a:pt x="346" y="1483"/>
                    <a:pt x="340" y="1647"/>
                    <a:pt x="315" y="1798"/>
                  </a:cubicBezTo>
                  <a:cubicBezTo>
                    <a:pt x="291" y="1956"/>
                    <a:pt x="273" y="2113"/>
                    <a:pt x="243" y="2264"/>
                  </a:cubicBezTo>
                  <a:cubicBezTo>
                    <a:pt x="219" y="2422"/>
                    <a:pt x="194" y="2573"/>
                    <a:pt x="164" y="2737"/>
                  </a:cubicBezTo>
                  <a:cubicBezTo>
                    <a:pt x="110" y="3045"/>
                    <a:pt x="49" y="3354"/>
                    <a:pt x="1" y="3675"/>
                  </a:cubicBezTo>
                  <a:lnTo>
                    <a:pt x="61" y="3693"/>
                  </a:lnTo>
                  <a:cubicBezTo>
                    <a:pt x="219" y="3415"/>
                    <a:pt x="352" y="3130"/>
                    <a:pt x="491" y="2834"/>
                  </a:cubicBezTo>
                  <a:cubicBezTo>
                    <a:pt x="558" y="2682"/>
                    <a:pt x="618" y="2537"/>
                    <a:pt x="679" y="2386"/>
                  </a:cubicBezTo>
                  <a:cubicBezTo>
                    <a:pt x="733" y="2234"/>
                    <a:pt x="794" y="2083"/>
                    <a:pt x="848" y="1931"/>
                  </a:cubicBezTo>
                  <a:cubicBezTo>
                    <a:pt x="897" y="1780"/>
                    <a:pt x="957" y="1629"/>
                    <a:pt x="1018" y="1477"/>
                  </a:cubicBezTo>
                  <a:cubicBezTo>
                    <a:pt x="1084" y="1326"/>
                    <a:pt x="1109" y="1169"/>
                    <a:pt x="1127" y="1011"/>
                  </a:cubicBezTo>
                  <a:cubicBezTo>
                    <a:pt x="1145" y="848"/>
                    <a:pt x="1145" y="684"/>
                    <a:pt x="1121" y="521"/>
                  </a:cubicBezTo>
                  <a:cubicBezTo>
                    <a:pt x="1096" y="351"/>
                    <a:pt x="1066" y="188"/>
                    <a:pt x="994" y="12"/>
                  </a:cubicBezTo>
                  <a:lnTo>
                    <a:pt x="91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9"/>
            <p:cNvSpPr/>
            <p:nvPr/>
          </p:nvSpPr>
          <p:spPr>
            <a:xfrm>
              <a:off x="2661550" y="1816100"/>
              <a:ext cx="116250" cy="43500"/>
            </a:xfrm>
            <a:custGeom>
              <a:avLst/>
              <a:gdLst/>
              <a:ahLst/>
              <a:cxnLst/>
              <a:rect l="l" t="t" r="r" b="b"/>
              <a:pathLst>
                <a:path w="4650" h="1740" extrusionOk="0">
                  <a:moveTo>
                    <a:pt x="386" y="1"/>
                  </a:moveTo>
                  <a:cubicBezTo>
                    <a:pt x="257" y="1"/>
                    <a:pt x="128" y="5"/>
                    <a:pt x="0" y="14"/>
                  </a:cubicBezTo>
                  <a:lnTo>
                    <a:pt x="4650" y="1739"/>
                  </a:lnTo>
                  <a:cubicBezTo>
                    <a:pt x="3531" y="643"/>
                    <a:pt x="1956" y="1"/>
                    <a:pt x="3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9"/>
            <p:cNvSpPr/>
            <p:nvPr/>
          </p:nvSpPr>
          <p:spPr>
            <a:xfrm>
              <a:off x="2661250" y="1809475"/>
              <a:ext cx="116875" cy="50725"/>
            </a:xfrm>
            <a:custGeom>
              <a:avLst/>
              <a:gdLst/>
              <a:ahLst/>
              <a:cxnLst/>
              <a:rect l="l" t="t" r="r" b="b"/>
              <a:pathLst>
                <a:path w="4675" h="2029" extrusionOk="0">
                  <a:moveTo>
                    <a:pt x="999" y="0"/>
                  </a:moveTo>
                  <a:cubicBezTo>
                    <a:pt x="884" y="6"/>
                    <a:pt x="769" y="19"/>
                    <a:pt x="660" y="37"/>
                  </a:cubicBezTo>
                  <a:cubicBezTo>
                    <a:pt x="545" y="49"/>
                    <a:pt x="430" y="79"/>
                    <a:pt x="327" y="109"/>
                  </a:cubicBezTo>
                  <a:cubicBezTo>
                    <a:pt x="218" y="158"/>
                    <a:pt x="115" y="194"/>
                    <a:pt x="6" y="249"/>
                  </a:cubicBezTo>
                  <a:lnTo>
                    <a:pt x="0" y="303"/>
                  </a:lnTo>
                  <a:cubicBezTo>
                    <a:pt x="103" y="345"/>
                    <a:pt x="212" y="376"/>
                    <a:pt x="315" y="406"/>
                  </a:cubicBezTo>
                  <a:cubicBezTo>
                    <a:pt x="424" y="442"/>
                    <a:pt x="527" y="473"/>
                    <a:pt x="624" y="497"/>
                  </a:cubicBezTo>
                  <a:cubicBezTo>
                    <a:pt x="733" y="527"/>
                    <a:pt x="830" y="557"/>
                    <a:pt x="926" y="582"/>
                  </a:cubicBezTo>
                  <a:cubicBezTo>
                    <a:pt x="1029" y="612"/>
                    <a:pt x="1126" y="636"/>
                    <a:pt x="1223" y="654"/>
                  </a:cubicBezTo>
                  <a:cubicBezTo>
                    <a:pt x="1326" y="685"/>
                    <a:pt x="1423" y="709"/>
                    <a:pt x="1520" y="727"/>
                  </a:cubicBezTo>
                  <a:cubicBezTo>
                    <a:pt x="1617" y="745"/>
                    <a:pt x="1720" y="763"/>
                    <a:pt x="1816" y="775"/>
                  </a:cubicBezTo>
                  <a:lnTo>
                    <a:pt x="2119" y="830"/>
                  </a:lnTo>
                  <a:cubicBezTo>
                    <a:pt x="2216" y="848"/>
                    <a:pt x="2313" y="878"/>
                    <a:pt x="2416" y="896"/>
                  </a:cubicBezTo>
                  <a:lnTo>
                    <a:pt x="2706" y="987"/>
                  </a:lnTo>
                  <a:lnTo>
                    <a:pt x="2997" y="1096"/>
                  </a:lnTo>
                  <a:lnTo>
                    <a:pt x="3282" y="1217"/>
                  </a:lnTo>
                  <a:lnTo>
                    <a:pt x="3566" y="1351"/>
                  </a:lnTo>
                  <a:cubicBezTo>
                    <a:pt x="3935" y="1544"/>
                    <a:pt x="4293" y="1768"/>
                    <a:pt x="4632" y="2029"/>
                  </a:cubicBezTo>
                  <a:lnTo>
                    <a:pt x="4674" y="1980"/>
                  </a:lnTo>
                  <a:cubicBezTo>
                    <a:pt x="4414" y="1641"/>
                    <a:pt x="4093" y="1338"/>
                    <a:pt x="3748" y="1072"/>
                  </a:cubicBezTo>
                  <a:lnTo>
                    <a:pt x="3481" y="884"/>
                  </a:lnTo>
                  <a:lnTo>
                    <a:pt x="3203" y="703"/>
                  </a:lnTo>
                  <a:lnTo>
                    <a:pt x="2912" y="545"/>
                  </a:lnTo>
                  <a:lnTo>
                    <a:pt x="2610" y="400"/>
                  </a:lnTo>
                  <a:cubicBezTo>
                    <a:pt x="2513" y="352"/>
                    <a:pt x="2404" y="309"/>
                    <a:pt x="2307" y="261"/>
                  </a:cubicBezTo>
                  <a:lnTo>
                    <a:pt x="1998" y="134"/>
                  </a:lnTo>
                  <a:cubicBezTo>
                    <a:pt x="1889" y="103"/>
                    <a:pt x="1780" y="67"/>
                    <a:pt x="1671" y="43"/>
                  </a:cubicBezTo>
                  <a:cubicBezTo>
                    <a:pt x="1568" y="19"/>
                    <a:pt x="1453" y="6"/>
                    <a:pt x="13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9"/>
            <p:cNvSpPr/>
            <p:nvPr/>
          </p:nvSpPr>
          <p:spPr>
            <a:xfrm>
              <a:off x="2657000" y="1773900"/>
              <a:ext cx="85850" cy="52550"/>
            </a:xfrm>
            <a:custGeom>
              <a:avLst/>
              <a:gdLst/>
              <a:ahLst/>
              <a:cxnLst/>
              <a:rect l="l" t="t" r="r" b="b"/>
              <a:pathLst>
                <a:path w="3434" h="2102" extrusionOk="0">
                  <a:moveTo>
                    <a:pt x="3433" y="1"/>
                  </a:moveTo>
                  <a:lnTo>
                    <a:pt x="3433" y="1"/>
                  </a:lnTo>
                  <a:cubicBezTo>
                    <a:pt x="2107" y="334"/>
                    <a:pt x="897" y="1072"/>
                    <a:pt x="1" y="2101"/>
                  </a:cubicBezTo>
                  <a:lnTo>
                    <a:pt x="343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9"/>
            <p:cNvSpPr/>
            <p:nvPr/>
          </p:nvSpPr>
          <p:spPr>
            <a:xfrm>
              <a:off x="2656550" y="1772850"/>
              <a:ext cx="86450" cy="54200"/>
            </a:xfrm>
            <a:custGeom>
              <a:avLst/>
              <a:gdLst/>
              <a:ahLst/>
              <a:cxnLst/>
              <a:rect l="l" t="t" r="r" b="b"/>
              <a:pathLst>
                <a:path w="3458" h="2168" extrusionOk="0">
                  <a:moveTo>
                    <a:pt x="3439" y="0"/>
                  </a:moveTo>
                  <a:cubicBezTo>
                    <a:pt x="3100" y="43"/>
                    <a:pt x="2761" y="109"/>
                    <a:pt x="2416" y="206"/>
                  </a:cubicBezTo>
                  <a:lnTo>
                    <a:pt x="2168" y="291"/>
                  </a:lnTo>
                  <a:lnTo>
                    <a:pt x="1920" y="382"/>
                  </a:lnTo>
                  <a:lnTo>
                    <a:pt x="1677" y="485"/>
                  </a:lnTo>
                  <a:lnTo>
                    <a:pt x="1435" y="600"/>
                  </a:lnTo>
                  <a:cubicBezTo>
                    <a:pt x="1351" y="648"/>
                    <a:pt x="1278" y="684"/>
                    <a:pt x="1193" y="721"/>
                  </a:cubicBezTo>
                  <a:lnTo>
                    <a:pt x="951" y="842"/>
                  </a:lnTo>
                  <a:cubicBezTo>
                    <a:pt x="866" y="890"/>
                    <a:pt x="793" y="933"/>
                    <a:pt x="721" y="987"/>
                  </a:cubicBezTo>
                  <a:cubicBezTo>
                    <a:pt x="654" y="1048"/>
                    <a:pt x="588" y="1108"/>
                    <a:pt x="527" y="1169"/>
                  </a:cubicBezTo>
                  <a:cubicBezTo>
                    <a:pt x="467" y="1235"/>
                    <a:pt x="406" y="1302"/>
                    <a:pt x="352" y="1369"/>
                  </a:cubicBezTo>
                  <a:cubicBezTo>
                    <a:pt x="297" y="1447"/>
                    <a:pt x="249" y="1520"/>
                    <a:pt x="200" y="1599"/>
                  </a:cubicBezTo>
                  <a:cubicBezTo>
                    <a:pt x="158" y="1683"/>
                    <a:pt x="121" y="1762"/>
                    <a:pt x="79" y="1847"/>
                  </a:cubicBezTo>
                  <a:cubicBezTo>
                    <a:pt x="49" y="1938"/>
                    <a:pt x="12" y="2022"/>
                    <a:pt x="0" y="2119"/>
                  </a:cubicBezTo>
                  <a:lnTo>
                    <a:pt x="49" y="2168"/>
                  </a:lnTo>
                  <a:cubicBezTo>
                    <a:pt x="140" y="2137"/>
                    <a:pt x="224" y="2101"/>
                    <a:pt x="309" y="2059"/>
                  </a:cubicBezTo>
                  <a:cubicBezTo>
                    <a:pt x="388" y="2022"/>
                    <a:pt x="467" y="1974"/>
                    <a:pt x="539" y="1938"/>
                  </a:cubicBezTo>
                  <a:cubicBezTo>
                    <a:pt x="618" y="1901"/>
                    <a:pt x="691" y="1865"/>
                    <a:pt x="763" y="1817"/>
                  </a:cubicBezTo>
                  <a:cubicBezTo>
                    <a:pt x="836" y="1780"/>
                    <a:pt x="902" y="1732"/>
                    <a:pt x="975" y="1689"/>
                  </a:cubicBezTo>
                  <a:cubicBezTo>
                    <a:pt x="1042" y="1647"/>
                    <a:pt x="1108" y="1599"/>
                    <a:pt x="1169" y="1544"/>
                  </a:cubicBezTo>
                  <a:cubicBezTo>
                    <a:pt x="1229" y="1502"/>
                    <a:pt x="1290" y="1447"/>
                    <a:pt x="1351" y="1387"/>
                  </a:cubicBezTo>
                  <a:lnTo>
                    <a:pt x="1532" y="1217"/>
                  </a:lnTo>
                  <a:cubicBezTo>
                    <a:pt x="1593" y="1169"/>
                    <a:pt x="1653" y="1114"/>
                    <a:pt x="1726" y="1060"/>
                  </a:cubicBezTo>
                  <a:lnTo>
                    <a:pt x="1920" y="914"/>
                  </a:lnTo>
                  <a:lnTo>
                    <a:pt x="2125" y="781"/>
                  </a:lnTo>
                  <a:lnTo>
                    <a:pt x="2337" y="642"/>
                  </a:lnTo>
                  <a:lnTo>
                    <a:pt x="2549" y="515"/>
                  </a:lnTo>
                  <a:cubicBezTo>
                    <a:pt x="2834" y="351"/>
                    <a:pt x="3137" y="206"/>
                    <a:pt x="3457" y="67"/>
                  </a:cubicBezTo>
                  <a:lnTo>
                    <a:pt x="343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9"/>
            <p:cNvSpPr/>
            <p:nvPr/>
          </p:nvSpPr>
          <p:spPr>
            <a:xfrm>
              <a:off x="2666525" y="1735600"/>
              <a:ext cx="10925" cy="85700"/>
            </a:xfrm>
            <a:custGeom>
              <a:avLst/>
              <a:gdLst/>
              <a:ahLst/>
              <a:cxnLst/>
              <a:rect l="l" t="t" r="r" b="b"/>
              <a:pathLst>
                <a:path w="437" h="3428" extrusionOk="0">
                  <a:moveTo>
                    <a:pt x="304" y="1"/>
                  </a:moveTo>
                  <a:lnTo>
                    <a:pt x="1" y="3428"/>
                  </a:lnTo>
                  <a:cubicBezTo>
                    <a:pt x="334" y="2326"/>
                    <a:pt x="437" y="1145"/>
                    <a:pt x="3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9"/>
            <p:cNvSpPr/>
            <p:nvPr/>
          </p:nvSpPr>
          <p:spPr>
            <a:xfrm>
              <a:off x="2663350" y="1735450"/>
              <a:ext cx="18500" cy="86000"/>
            </a:xfrm>
            <a:custGeom>
              <a:avLst/>
              <a:gdLst/>
              <a:ahLst/>
              <a:cxnLst/>
              <a:rect l="l" t="t" r="r" b="b"/>
              <a:pathLst>
                <a:path w="740" h="3440" extrusionOk="0">
                  <a:moveTo>
                    <a:pt x="455" y="1"/>
                  </a:moveTo>
                  <a:lnTo>
                    <a:pt x="382" y="7"/>
                  </a:lnTo>
                  <a:cubicBezTo>
                    <a:pt x="370" y="304"/>
                    <a:pt x="346" y="588"/>
                    <a:pt x="310" y="873"/>
                  </a:cubicBezTo>
                  <a:lnTo>
                    <a:pt x="279" y="1085"/>
                  </a:lnTo>
                  <a:lnTo>
                    <a:pt x="249" y="1296"/>
                  </a:lnTo>
                  <a:lnTo>
                    <a:pt x="219" y="1508"/>
                  </a:lnTo>
                  <a:lnTo>
                    <a:pt x="182" y="1708"/>
                  </a:lnTo>
                  <a:cubicBezTo>
                    <a:pt x="164" y="1781"/>
                    <a:pt x="152" y="1847"/>
                    <a:pt x="128" y="1914"/>
                  </a:cubicBezTo>
                  <a:lnTo>
                    <a:pt x="67" y="2120"/>
                  </a:lnTo>
                  <a:cubicBezTo>
                    <a:pt x="31" y="2253"/>
                    <a:pt x="7" y="2386"/>
                    <a:pt x="1" y="2525"/>
                  </a:cubicBezTo>
                  <a:lnTo>
                    <a:pt x="1" y="2737"/>
                  </a:lnTo>
                  <a:cubicBezTo>
                    <a:pt x="1" y="2816"/>
                    <a:pt x="1" y="2883"/>
                    <a:pt x="7" y="2961"/>
                  </a:cubicBezTo>
                  <a:cubicBezTo>
                    <a:pt x="13" y="3034"/>
                    <a:pt x="19" y="3113"/>
                    <a:pt x="37" y="3185"/>
                  </a:cubicBezTo>
                  <a:cubicBezTo>
                    <a:pt x="49" y="3270"/>
                    <a:pt x="67" y="3343"/>
                    <a:pt x="98" y="3428"/>
                  </a:cubicBezTo>
                  <a:lnTo>
                    <a:pt x="164" y="3440"/>
                  </a:lnTo>
                  <a:cubicBezTo>
                    <a:pt x="304" y="3331"/>
                    <a:pt x="400" y="3198"/>
                    <a:pt x="485" y="3070"/>
                  </a:cubicBezTo>
                  <a:cubicBezTo>
                    <a:pt x="521" y="3004"/>
                    <a:pt x="558" y="2937"/>
                    <a:pt x="588" y="2865"/>
                  </a:cubicBezTo>
                  <a:cubicBezTo>
                    <a:pt x="618" y="2798"/>
                    <a:pt x="649" y="2725"/>
                    <a:pt x="673" y="2653"/>
                  </a:cubicBezTo>
                  <a:cubicBezTo>
                    <a:pt x="697" y="2580"/>
                    <a:pt x="709" y="2513"/>
                    <a:pt x="727" y="2435"/>
                  </a:cubicBezTo>
                  <a:cubicBezTo>
                    <a:pt x="733" y="2362"/>
                    <a:pt x="739" y="2283"/>
                    <a:pt x="739" y="2211"/>
                  </a:cubicBezTo>
                  <a:cubicBezTo>
                    <a:pt x="739" y="2059"/>
                    <a:pt x="727" y="1908"/>
                    <a:pt x="727" y="1757"/>
                  </a:cubicBezTo>
                  <a:lnTo>
                    <a:pt x="715" y="1526"/>
                  </a:lnTo>
                  <a:lnTo>
                    <a:pt x="703" y="1302"/>
                  </a:lnTo>
                  <a:lnTo>
                    <a:pt x="679" y="1085"/>
                  </a:lnTo>
                  <a:lnTo>
                    <a:pt x="649" y="861"/>
                  </a:lnTo>
                  <a:cubicBezTo>
                    <a:pt x="606" y="576"/>
                    <a:pt x="546" y="279"/>
                    <a:pt x="4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9"/>
            <p:cNvSpPr/>
            <p:nvPr/>
          </p:nvSpPr>
          <p:spPr>
            <a:xfrm>
              <a:off x="2661550" y="1785825"/>
              <a:ext cx="144575" cy="47125"/>
            </a:xfrm>
            <a:custGeom>
              <a:avLst/>
              <a:gdLst/>
              <a:ahLst/>
              <a:cxnLst/>
              <a:rect l="l" t="t" r="r" b="b"/>
              <a:pathLst>
                <a:path w="5783" h="1885" extrusionOk="0">
                  <a:moveTo>
                    <a:pt x="2711" y="1"/>
                  </a:moveTo>
                  <a:cubicBezTo>
                    <a:pt x="2653" y="1"/>
                    <a:pt x="2595" y="2"/>
                    <a:pt x="2537" y="2"/>
                  </a:cubicBezTo>
                  <a:cubicBezTo>
                    <a:pt x="2392" y="14"/>
                    <a:pt x="2252" y="26"/>
                    <a:pt x="2107" y="50"/>
                  </a:cubicBezTo>
                  <a:cubicBezTo>
                    <a:pt x="1816" y="99"/>
                    <a:pt x="1538" y="190"/>
                    <a:pt x="1272" y="305"/>
                  </a:cubicBezTo>
                  <a:cubicBezTo>
                    <a:pt x="745" y="559"/>
                    <a:pt x="297" y="940"/>
                    <a:pt x="0" y="1413"/>
                  </a:cubicBezTo>
                  <a:lnTo>
                    <a:pt x="49" y="1528"/>
                  </a:lnTo>
                  <a:cubicBezTo>
                    <a:pt x="279" y="1358"/>
                    <a:pt x="515" y="1201"/>
                    <a:pt x="769" y="1055"/>
                  </a:cubicBezTo>
                  <a:cubicBezTo>
                    <a:pt x="1120" y="1346"/>
                    <a:pt x="1441" y="1649"/>
                    <a:pt x="1720" y="1885"/>
                  </a:cubicBezTo>
                  <a:cubicBezTo>
                    <a:pt x="1786" y="1867"/>
                    <a:pt x="1865" y="1861"/>
                    <a:pt x="1932" y="1842"/>
                  </a:cubicBezTo>
                  <a:cubicBezTo>
                    <a:pt x="1913" y="1812"/>
                    <a:pt x="1895" y="1794"/>
                    <a:pt x="1871" y="1758"/>
                  </a:cubicBezTo>
                  <a:lnTo>
                    <a:pt x="1738" y="1582"/>
                  </a:lnTo>
                  <a:cubicBezTo>
                    <a:pt x="1689" y="1515"/>
                    <a:pt x="1641" y="1455"/>
                    <a:pt x="1592" y="1400"/>
                  </a:cubicBezTo>
                  <a:cubicBezTo>
                    <a:pt x="1490" y="1279"/>
                    <a:pt x="1393" y="1164"/>
                    <a:pt x="1290" y="1043"/>
                  </a:cubicBezTo>
                  <a:lnTo>
                    <a:pt x="1296" y="1019"/>
                  </a:lnTo>
                  <a:cubicBezTo>
                    <a:pt x="1411" y="1104"/>
                    <a:pt x="1520" y="1195"/>
                    <a:pt x="1629" y="1285"/>
                  </a:cubicBezTo>
                  <a:cubicBezTo>
                    <a:pt x="1683" y="1328"/>
                    <a:pt x="1738" y="1376"/>
                    <a:pt x="1780" y="1431"/>
                  </a:cubicBezTo>
                  <a:cubicBezTo>
                    <a:pt x="1823" y="1473"/>
                    <a:pt x="1877" y="1528"/>
                    <a:pt x="1925" y="1582"/>
                  </a:cubicBezTo>
                  <a:cubicBezTo>
                    <a:pt x="1968" y="1631"/>
                    <a:pt x="2016" y="1679"/>
                    <a:pt x="2059" y="1733"/>
                  </a:cubicBezTo>
                  <a:cubicBezTo>
                    <a:pt x="2083" y="1752"/>
                    <a:pt x="2107" y="1782"/>
                    <a:pt x="2119" y="1812"/>
                  </a:cubicBezTo>
                  <a:lnTo>
                    <a:pt x="2210" y="1800"/>
                  </a:lnTo>
                  <a:cubicBezTo>
                    <a:pt x="2204" y="1794"/>
                    <a:pt x="2198" y="1776"/>
                    <a:pt x="2198" y="1770"/>
                  </a:cubicBezTo>
                  <a:cubicBezTo>
                    <a:pt x="2168" y="1715"/>
                    <a:pt x="2137" y="1673"/>
                    <a:pt x="2107" y="1618"/>
                  </a:cubicBezTo>
                  <a:cubicBezTo>
                    <a:pt x="2077" y="1564"/>
                    <a:pt x="2047" y="1522"/>
                    <a:pt x="2016" y="1467"/>
                  </a:cubicBezTo>
                  <a:cubicBezTo>
                    <a:pt x="1956" y="1370"/>
                    <a:pt x="1883" y="1261"/>
                    <a:pt x="1823" y="1158"/>
                  </a:cubicBezTo>
                  <a:lnTo>
                    <a:pt x="1835" y="1134"/>
                  </a:lnTo>
                  <a:cubicBezTo>
                    <a:pt x="1907" y="1201"/>
                    <a:pt x="1986" y="1285"/>
                    <a:pt x="2059" y="1352"/>
                  </a:cubicBezTo>
                  <a:cubicBezTo>
                    <a:pt x="2095" y="1388"/>
                    <a:pt x="2125" y="1431"/>
                    <a:pt x="2168" y="1467"/>
                  </a:cubicBezTo>
                  <a:cubicBezTo>
                    <a:pt x="2198" y="1503"/>
                    <a:pt x="2234" y="1552"/>
                    <a:pt x="2265" y="1588"/>
                  </a:cubicBezTo>
                  <a:cubicBezTo>
                    <a:pt x="2295" y="1624"/>
                    <a:pt x="2331" y="1661"/>
                    <a:pt x="2361" y="1703"/>
                  </a:cubicBezTo>
                  <a:cubicBezTo>
                    <a:pt x="2380" y="1721"/>
                    <a:pt x="2392" y="1740"/>
                    <a:pt x="2410" y="1764"/>
                  </a:cubicBezTo>
                  <a:cubicBezTo>
                    <a:pt x="2476" y="1752"/>
                    <a:pt x="2537" y="1746"/>
                    <a:pt x="2604" y="1740"/>
                  </a:cubicBezTo>
                  <a:lnTo>
                    <a:pt x="2803" y="1715"/>
                  </a:lnTo>
                  <a:lnTo>
                    <a:pt x="2803" y="1709"/>
                  </a:lnTo>
                  <a:cubicBezTo>
                    <a:pt x="2773" y="1600"/>
                    <a:pt x="2731" y="1497"/>
                    <a:pt x="2694" y="1388"/>
                  </a:cubicBezTo>
                  <a:cubicBezTo>
                    <a:pt x="2658" y="1285"/>
                    <a:pt x="2622" y="1176"/>
                    <a:pt x="2573" y="1080"/>
                  </a:cubicBezTo>
                  <a:cubicBezTo>
                    <a:pt x="2531" y="977"/>
                    <a:pt x="2489" y="874"/>
                    <a:pt x="2446" y="771"/>
                  </a:cubicBezTo>
                  <a:cubicBezTo>
                    <a:pt x="2398" y="662"/>
                    <a:pt x="2355" y="565"/>
                    <a:pt x="2301" y="456"/>
                  </a:cubicBezTo>
                  <a:cubicBezTo>
                    <a:pt x="2246" y="359"/>
                    <a:pt x="2198" y="256"/>
                    <a:pt x="2143" y="153"/>
                  </a:cubicBezTo>
                  <a:lnTo>
                    <a:pt x="2156" y="141"/>
                  </a:lnTo>
                  <a:cubicBezTo>
                    <a:pt x="2289" y="317"/>
                    <a:pt x="2410" y="504"/>
                    <a:pt x="2513" y="686"/>
                  </a:cubicBezTo>
                  <a:cubicBezTo>
                    <a:pt x="2567" y="777"/>
                    <a:pt x="2622" y="874"/>
                    <a:pt x="2664" y="971"/>
                  </a:cubicBezTo>
                  <a:cubicBezTo>
                    <a:pt x="2713" y="1074"/>
                    <a:pt x="2755" y="1170"/>
                    <a:pt x="2803" y="1261"/>
                  </a:cubicBezTo>
                  <a:cubicBezTo>
                    <a:pt x="2846" y="1358"/>
                    <a:pt x="2882" y="1455"/>
                    <a:pt x="2931" y="1546"/>
                  </a:cubicBezTo>
                  <a:cubicBezTo>
                    <a:pt x="2955" y="1594"/>
                    <a:pt x="2967" y="1649"/>
                    <a:pt x="2985" y="1697"/>
                  </a:cubicBezTo>
                  <a:cubicBezTo>
                    <a:pt x="3033" y="1691"/>
                    <a:pt x="3082" y="1691"/>
                    <a:pt x="3136" y="1685"/>
                  </a:cubicBezTo>
                  <a:cubicBezTo>
                    <a:pt x="3112" y="1606"/>
                    <a:pt x="3094" y="1534"/>
                    <a:pt x="3076" y="1455"/>
                  </a:cubicBezTo>
                  <a:cubicBezTo>
                    <a:pt x="3046" y="1358"/>
                    <a:pt x="3015" y="1267"/>
                    <a:pt x="2985" y="1176"/>
                  </a:cubicBezTo>
                  <a:cubicBezTo>
                    <a:pt x="2955" y="1080"/>
                    <a:pt x="2924" y="989"/>
                    <a:pt x="2882" y="892"/>
                  </a:cubicBezTo>
                  <a:cubicBezTo>
                    <a:pt x="2815" y="692"/>
                    <a:pt x="2749" y="504"/>
                    <a:pt x="2670" y="317"/>
                  </a:cubicBezTo>
                  <a:lnTo>
                    <a:pt x="2688" y="299"/>
                  </a:lnTo>
                  <a:cubicBezTo>
                    <a:pt x="2731" y="383"/>
                    <a:pt x="2785" y="468"/>
                    <a:pt x="2834" y="559"/>
                  </a:cubicBezTo>
                  <a:cubicBezTo>
                    <a:pt x="2876" y="638"/>
                    <a:pt x="2912" y="728"/>
                    <a:pt x="2961" y="813"/>
                  </a:cubicBezTo>
                  <a:cubicBezTo>
                    <a:pt x="3046" y="989"/>
                    <a:pt x="3118" y="1164"/>
                    <a:pt x="3185" y="1334"/>
                  </a:cubicBezTo>
                  <a:cubicBezTo>
                    <a:pt x="3227" y="1419"/>
                    <a:pt x="3257" y="1509"/>
                    <a:pt x="3294" y="1594"/>
                  </a:cubicBezTo>
                  <a:cubicBezTo>
                    <a:pt x="3300" y="1624"/>
                    <a:pt x="3318" y="1649"/>
                    <a:pt x="3324" y="1679"/>
                  </a:cubicBezTo>
                  <a:cubicBezTo>
                    <a:pt x="3403" y="1667"/>
                    <a:pt x="3475" y="1661"/>
                    <a:pt x="3560" y="1655"/>
                  </a:cubicBezTo>
                  <a:lnTo>
                    <a:pt x="3524" y="1485"/>
                  </a:lnTo>
                  <a:lnTo>
                    <a:pt x="3451" y="1213"/>
                  </a:lnTo>
                  <a:cubicBezTo>
                    <a:pt x="3409" y="1025"/>
                    <a:pt x="3354" y="843"/>
                    <a:pt x="3306" y="656"/>
                  </a:cubicBezTo>
                  <a:lnTo>
                    <a:pt x="3324" y="638"/>
                  </a:lnTo>
                  <a:cubicBezTo>
                    <a:pt x="3397" y="807"/>
                    <a:pt x="3469" y="971"/>
                    <a:pt x="3536" y="1140"/>
                  </a:cubicBezTo>
                  <a:cubicBezTo>
                    <a:pt x="3566" y="1225"/>
                    <a:pt x="3596" y="1304"/>
                    <a:pt x="3627" y="1394"/>
                  </a:cubicBezTo>
                  <a:cubicBezTo>
                    <a:pt x="3657" y="1479"/>
                    <a:pt x="3681" y="1564"/>
                    <a:pt x="3699" y="1649"/>
                  </a:cubicBezTo>
                  <a:cubicBezTo>
                    <a:pt x="3851" y="1631"/>
                    <a:pt x="3996" y="1618"/>
                    <a:pt x="4147" y="1600"/>
                  </a:cubicBezTo>
                  <a:cubicBezTo>
                    <a:pt x="4117" y="1419"/>
                    <a:pt x="4087" y="1231"/>
                    <a:pt x="4057" y="1049"/>
                  </a:cubicBezTo>
                  <a:cubicBezTo>
                    <a:pt x="4026" y="868"/>
                    <a:pt x="3990" y="686"/>
                    <a:pt x="3942" y="498"/>
                  </a:cubicBezTo>
                  <a:lnTo>
                    <a:pt x="3960" y="480"/>
                  </a:lnTo>
                  <a:cubicBezTo>
                    <a:pt x="4026" y="650"/>
                    <a:pt x="4087" y="819"/>
                    <a:pt x="4141" y="989"/>
                  </a:cubicBezTo>
                  <a:lnTo>
                    <a:pt x="4220" y="1255"/>
                  </a:lnTo>
                  <a:lnTo>
                    <a:pt x="4287" y="1515"/>
                  </a:lnTo>
                  <a:cubicBezTo>
                    <a:pt x="4293" y="1540"/>
                    <a:pt x="4293" y="1564"/>
                    <a:pt x="4299" y="1576"/>
                  </a:cubicBezTo>
                  <a:cubicBezTo>
                    <a:pt x="4329" y="1576"/>
                    <a:pt x="4359" y="1570"/>
                    <a:pt x="4390" y="1570"/>
                  </a:cubicBezTo>
                  <a:lnTo>
                    <a:pt x="4378" y="1425"/>
                  </a:lnTo>
                  <a:lnTo>
                    <a:pt x="4353" y="1195"/>
                  </a:lnTo>
                  <a:lnTo>
                    <a:pt x="4311" y="716"/>
                  </a:lnTo>
                  <a:lnTo>
                    <a:pt x="4323" y="698"/>
                  </a:lnTo>
                  <a:cubicBezTo>
                    <a:pt x="4371" y="837"/>
                    <a:pt x="4408" y="989"/>
                    <a:pt x="4438" y="1122"/>
                  </a:cubicBezTo>
                  <a:lnTo>
                    <a:pt x="4493" y="1334"/>
                  </a:lnTo>
                  <a:lnTo>
                    <a:pt x="4535" y="1540"/>
                  </a:lnTo>
                  <a:cubicBezTo>
                    <a:pt x="4626" y="1528"/>
                    <a:pt x="4717" y="1515"/>
                    <a:pt x="4813" y="1503"/>
                  </a:cubicBezTo>
                  <a:lnTo>
                    <a:pt x="4771" y="1195"/>
                  </a:lnTo>
                  <a:lnTo>
                    <a:pt x="4710" y="813"/>
                  </a:lnTo>
                  <a:lnTo>
                    <a:pt x="4723" y="801"/>
                  </a:lnTo>
                  <a:cubicBezTo>
                    <a:pt x="4771" y="904"/>
                    <a:pt x="4813" y="1013"/>
                    <a:pt x="4856" y="1116"/>
                  </a:cubicBezTo>
                  <a:lnTo>
                    <a:pt x="4916" y="1285"/>
                  </a:lnTo>
                  <a:lnTo>
                    <a:pt x="4965" y="1449"/>
                  </a:lnTo>
                  <a:lnTo>
                    <a:pt x="4977" y="1473"/>
                  </a:lnTo>
                  <a:cubicBezTo>
                    <a:pt x="5068" y="1455"/>
                    <a:pt x="5146" y="1449"/>
                    <a:pt x="5237" y="1437"/>
                  </a:cubicBezTo>
                  <a:lnTo>
                    <a:pt x="5237" y="1413"/>
                  </a:lnTo>
                  <a:lnTo>
                    <a:pt x="5219" y="1340"/>
                  </a:lnTo>
                  <a:cubicBezTo>
                    <a:pt x="5207" y="1249"/>
                    <a:pt x="5201" y="1164"/>
                    <a:pt x="5195" y="1074"/>
                  </a:cubicBezTo>
                  <a:lnTo>
                    <a:pt x="5207" y="1055"/>
                  </a:lnTo>
                  <a:cubicBezTo>
                    <a:pt x="5249" y="1128"/>
                    <a:pt x="5280" y="1195"/>
                    <a:pt x="5310" y="1261"/>
                  </a:cubicBezTo>
                  <a:lnTo>
                    <a:pt x="5352" y="1364"/>
                  </a:lnTo>
                  <a:lnTo>
                    <a:pt x="5383" y="1455"/>
                  </a:lnTo>
                  <a:cubicBezTo>
                    <a:pt x="5522" y="1437"/>
                    <a:pt x="5649" y="1413"/>
                    <a:pt x="5782" y="1382"/>
                  </a:cubicBezTo>
                  <a:cubicBezTo>
                    <a:pt x="5401" y="1013"/>
                    <a:pt x="4989" y="698"/>
                    <a:pt x="4523" y="456"/>
                  </a:cubicBezTo>
                  <a:cubicBezTo>
                    <a:pt x="4287" y="335"/>
                    <a:pt x="4045" y="238"/>
                    <a:pt x="3778" y="165"/>
                  </a:cubicBezTo>
                  <a:cubicBezTo>
                    <a:pt x="3651" y="129"/>
                    <a:pt x="3512" y="99"/>
                    <a:pt x="3379" y="68"/>
                  </a:cubicBezTo>
                  <a:cubicBezTo>
                    <a:pt x="3239" y="44"/>
                    <a:pt x="3106" y="20"/>
                    <a:pt x="2961" y="14"/>
                  </a:cubicBezTo>
                  <a:cubicBezTo>
                    <a:pt x="2881" y="3"/>
                    <a:pt x="2797" y="1"/>
                    <a:pt x="27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9"/>
            <p:cNvSpPr/>
            <p:nvPr/>
          </p:nvSpPr>
          <p:spPr>
            <a:xfrm>
              <a:off x="2510950" y="1753000"/>
              <a:ext cx="158800" cy="64375"/>
            </a:xfrm>
            <a:custGeom>
              <a:avLst/>
              <a:gdLst/>
              <a:ahLst/>
              <a:cxnLst/>
              <a:rect l="l" t="t" r="r" b="b"/>
              <a:pathLst>
                <a:path w="6352" h="2575" extrusionOk="0">
                  <a:moveTo>
                    <a:pt x="3014" y="0"/>
                  </a:moveTo>
                  <a:cubicBezTo>
                    <a:pt x="2451" y="0"/>
                    <a:pt x="1906" y="135"/>
                    <a:pt x="1423" y="364"/>
                  </a:cubicBezTo>
                  <a:cubicBezTo>
                    <a:pt x="842" y="637"/>
                    <a:pt x="357" y="1055"/>
                    <a:pt x="0" y="1539"/>
                  </a:cubicBezTo>
                  <a:cubicBezTo>
                    <a:pt x="85" y="1539"/>
                    <a:pt x="157" y="1533"/>
                    <a:pt x="236" y="1521"/>
                  </a:cubicBezTo>
                  <a:cubicBezTo>
                    <a:pt x="309" y="1515"/>
                    <a:pt x="388" y="1515"/>
                    <a:pt x="460" y="1509"/>
                  </a:cubicBezTo>
                  <a:lnTo>
                    <a:pt x="484" y="1412"/>
                  </a:lnTo>
                  <a:lnTo>
                    <a:pt x="521" y="1291"/>
                  </a:lnTo>
                  <a:cubicBezTo>
                    <a:pt x="545" y="1206"/>
                    <a:pt x="575" y="1139"/>
                    <a:pt x="612" y="1061"/>
                  </a:cubicBezTo>
                  <a:lnTo>
                    <a:pt x="636" y="1079"/>
                  </a:lnTo>
                  <a:cubicBezTo>
                    <a:pt x="630" y="1176"/>
                    <a:pt x="630" y="1260"/>
                    <a:pt x="630" y="1351"/>
                  </a:cubicBezTo>
                  <a:lnTo>
                    <a:pt x="624" y="1484"/>
                  </a:lnTo>
                  <a:lnTo>
                    <a:pt x="624" y="1509"/>
                  </a:lnTo>
                  <a:cubicBezTo>
                    <a:pt x="721" y="1497"/>
                    <a:pt x="817" y="1497"/>
                    <a:pt x="914" y="1497"/>
                  </a:cubicBezTo>
                  <a:lnTo>
                    <a:pt x="926" y="1478"/>
                  </a:lnTo>
                  <a:lnTo>
                    <a:pt x="969" y="1297"/>
                  </a:lnTo>
                  <a:cubicBezTo>
                    <a:pt x="987" y="1236"/>
                    <a:pt x="999" y="1182"/>
                    <a:pt x="1023" y="1121"/>
                  </a:cubicBezTo>
                  <a:cubicBezTo>
                    <a:pt x="1060" y="1006"/>
                    <a:pt x="1114" y="885"/>
                    <a:pt x="1169" y="782"/>
                  </a:cubicBezTo>
                  <a:lnTo>
                    <a:pt x="1187" y="794"/>
                  </a:lnTo>
                  <a:cubicBezTo>
                    <a:pt x="1169" y="921"/>
                    <a:pt x="1144" y="1055"/>
                    <a:pt x="1126" y="1182"/>
                  </a:cubicBezTo>
                  <a:cubicBezTo>
                    <a:pt x="1114" y="1285"/>
                    <a:pt x="1096" y="1394"/>
                    <a:pt x="1090" y="1497"/>
                  </a:cubicBezTo>
                  <a:cubicBezTo>
                    <a:pt x="1199" y="1497"/>
                    <a:pt x="1302" y="1497"/>
                    <a:pt x="1399" y="1509"/>
                  </a:cubicBezTo>
                  <a:cubicBezTo>
                    <a:pt x="1417" y="1430"/>
                    <a:pt x="1429" y="1363"/>
                    <a:pt x="1447" y="1297"/>
                  </a:cubicBezTo>
                  <a:cubicBezTo>
                    <a:pt x="1459" y="1218"/>
                    <a:pt x="1477" y="1151"/>
                    <a:pt x="1502" y="1073"/>
                  </a:cubicBezTo>
                  <a:cubicBezTo>
                    <a:pt x="1538" y="921"/>
                    <a:pt x="1580" y="782"/>
                    <a:pt x="1641" y="637"/>
                  </a:cubicBezTo>
                  <a:lnTo>
                    <a:pt x="1665" y="649"/>
                  </a:lnTo>
                  <a:cubicBezTo>
                    <a:pt x="1641" y="812"/>
                    <a:pt x="1623" y="970"/>
                    <a:pt x="1604" y="1127"/>
                  </a:cubicBezTo>
                  <a:cubicBezTo>
                    <a:pt x="1598" y="1206"/>
                    <a:pt x="1592" y="1285"/>
                    <a:pt x="1580" y="1363"/>
                  </a:cubicBezTo>
                  <a:lnTo>
                    <a:pt x="1568" y="1509"/>
                  </a:lnTo>
                  <a:lnTo>
                    <a:pt x="1665" y="1515"/>
                  </a:lnTo>
                  <a:cubicBezTo>
                    <a:pt x="1665" y="1490"/>
                    <a:pt x="1671" y="1466"/>
                    <a:pt x="1683" y="1448"/>
                  </a:cubicBezTo>
                  <a:cubicBezTo>
                    <a:pt x="1701" y="1363"/>
                    <a:pt x="1726" y="1273"/>
                    <a:pt x="1756" y="1182"/>
                  </a:cubicBezTo>
                  <a:cubicBezTo>
                    <a:pt x="1786" y="1091"/>
                    <a:pt x="1816" y="1000"/>
                    <a:pt x="1853" y="915"/>
                  </a:cubicBezTo>
                  <a:cubicBezTo>
                    <a:pt x="1931" y="752"/>
                    <a:pt x="2004" y="576"/>
                    <a:pt x="2107" y="407"/>
                  </a:cubicBezTo>
                  <a:lnTo>
                    <a:pt x="2125" y="425"/>
                  </a:lnTo>
                  <a:cubicBezTo>
                    <a:pt x="1998" y="788"/>
                    <a:pt x="1907" y="1157"/>
                    <a:pt x="1841" y="1527"/>
                  </a:cubicBezTo>
                  <a:cubicBezTo>
                    <a:pt x="2004" y="1545"/>
                    <a:pt x="2168" y="1557"/>
                    <a:pt x="2325" y="1581"/>
                  </a:cubicBezTo>
                  <a:cubicBezTo>
                    <a:pt x="2355" y="1497"/>
                    <a:pt x="2392" y="1418"/>
                    <a:pt x="2428" y="1333"/>
                  </a:cubicBezTo>
                  <a:cubicBezTo>
                    <a:pt x="2476" y="1248"/>
                    <a:pt x="2513" y="1176"/>
                    <a:pt x="2561" y="1091"/>
                  </a:cubicBezTo>
                  <a:cubicBezTo>
                    <a:pt x="2652" y="921"/>
                    <a:pt x="2749" y="764"/>
                    <a:pt x="2864" y="613"/>
                  </a:cubicBezTo>
                  <a:lnTo>
                    <a:pt x="2876" y="631"/>
                  </a:lnTo>
                  <a:cubicBezTo>
                    <a:pt x="2797" y="812"/>
                    <a:pt x="2712" y="982"/>
                    <a:pt x="2646" y="1164"/>
                  </a:cubicBezTo>
                  <a:cubicBezTo>
                    <a:pt x="2616" y="1254"/>
                    <a:pt x="2573" y="1345"/>
                    <a:pt x="2543" y="1436"/>
                  </a:cubicBezTo>
                  <a:lnTo>
                    <a:pt x="2494" y="1599"/>
                  </a:lnTo>
                  <a:lnTo>
                    <a:pt x="2743" y="1642"/>
                  </a:lnTo>
                  <a:cubicBezTo>
                    <a:pt x="2749" y="1618"/>
                    <a:pt x="2767" y="1587"/>
                    <a:pt x="2779" y="1569"/>
                  </a:cubicBezTo>
                  <a:cubicBezTo>
                    <a:pt x="2827" y="1484"/>
                    <a:pt x="2870" y="1406"/>
                    <a:pt x="2924" y="1327"/>
                  </a:cubicBezTo>
                  <a:cubicBezTo>
                    <a:pt x="3021" y="1157"/>
                    <a:pt x="3136" y="1000"/>
                    <a:pt x="3257" y="843"/>
                  </a:cubicBezTo>
                  <a:cubicBezTo>
                    <a:pt x="3378" y="691"/>
                    <a:pt x="3512" y="528"/>
                    <a:pt x="3657" y="389"/>
                  </a:cubicBezTo>
                  <a:lnTo>
                    <a:pt x="3675" y="407"/>
                  </a:lnTo>
                  <a:cubicBezTo>
                    <a:pt x="3554" y="582"/>
                    <a:pt x="3439" y="764"/>
                    <a:pt x="3330" y="940"/>
                  </a:cubicBezTo>
                  <a:cubicBezTo>
                    <a:pt x="3282" y="1024"/>
                    <a:pt x="3227" y="1115"/>
                    <a:pt x="3179" y="1206"/>
                  </a:cubicBezTo>
                  <a:cubicBezTo>
                    <a:pt x="3130" y="1297"/>
                    <a:pt x="3082" y="1375"/>
                    <a:pt x="3039" y="1466"/>
                  </a:cubicBezTo>
                  <a:cubicBezTo>
                    <a:pt x="3009" y="1539"/>
                    <a:pt x="2967" y="1606"/>
                    <a:pt x="2936" y="1678"/>
                  </a:cubicBezTo>
                  <a:cubicBezTo>
                    <a:pt x="2997" y="1690"/>
                    <a:pt x="3051" y="1702"/>
                    <a:pt x="3106" y="1721"/>
                  </a:cubicBezTo>
                  <a:cubicBezTo>
                    <a:pt x="3130" y="1672"/>
                    <a:pt x="3160" y="1630"/>
                    <a:pt x="3191" y="1581"/>
                  </a:cubicBezTo>
                  <a:cubicBezTo>
                    <a:pt x="3251" y="1490"/>
                    <a:pt x="3312" y="1406"/>
                    <a:pt x="3378" y="1315"/>
                  </a:cubicBezTo>
                  <a:cubicBezTo>
                    <a:pt x="3445" y="1224"/>
                    <a:pt x="3512" y="1145"/>
                    <a:pt x="3584" y="1061"/>
                  </a:cubicBezTo>
                  <a:cubicBezTo>
                    <a:pt x="3657" y="976"/>
                    <a:pt x="3736" y="891"/>
                    <a:pt x="3808" y="818"/>
                  </a:cubicBezTo>
                  <a:lnTo>
                    <a:pt x="4056" y="588"/>
                  </a:lnTo>
                  <a:cubicBezTo>
                    <a:pt x="4147" y="516"/>
                    <a:pt x="4238" y="449"/>
                    <a:pt x="4329" y="376"/>
                  </a:cubicBezTo>
                  <a:lnTo>
                    <a:pt x="4347" y="401"/>
                  </a:lnTo>
                  <a:cubicBezTo>
                    <a:pt x="4178" y="576"/>
                    <a:pt x="4020" y="740"/>
                    <a:pt x="3875" y="921"/>
                  </a:cubicBezTo>
                  <a:lnTo>
                    <a:pt x="3675" y="1194"/>
                  </a:lnTo>
                  <a:cubicBezTo>
                    <a:pt x="3602" y="1285"/>
                    <a:pt x="3542" y="1388"/>
                    <a:pt x="3481" y="1478"/>
                  </a:cubicBezTo>
                  <a:cubicBezTo>
                    <a:pt x="3421" y="1575"/>
                    <a:pt x="3372" y="1672"/>
                    <a:pt x="3318" y="1769"/>
                  </a:cubicBezTo>
                  <a:lnTo>
                    <a:pt x="3312" y="1781"/>
                  </a:lnTo>
                  <a:cubicBezTo>
                    <a:pt x="3378" y="1793"/>
                    <a:pt x="3451" y="1817"/>
                    <a:pt x="3524" y="1842"/>
                  </a:cubicBezTo>
                  <a:cubicBezTo>
                    <a:pt x="3596" y="1860"/>
                    <a:pt x="3663" y="1878"/>
                    <a:pt x="3730" y="1908"/>
                  </a:cubicBezTo>
                  <a:cubicBezTo>
                    <a:pt x="3754" y="1884"/>
                    <a:pt x="3772" y="1872"/>
                    <a:pt x="3790" y="1854"/>
                  </a:cubicBezTo>
                  <a:cubicBezTo>
                    <a:pt x="3839" y="1823"/>
                    <a:pt x="3875" y="1793"/>
                    <a:pt x="3923" y="1763"/>
                  </a:cubicBezTo>
                  <a:lnTo>
                    <a:pt x="4056" y="1672"/>
                  </a:lnTo>
                  <a:cubicBezTo>
                    <a:pt x="4105" y="1642"/>
                    <a:pt x="4147" y="1612"/>
                    <a:pt x="4196" y="1587"/>
                  </a:cubicBezTo>
                  <a:cubicBezTo>
                    <a:pt x="4287" y="1539"/>
                    <a:pt x="4383" y="1484"/>
                    <a:pt x="4486" y="1436"/>
                  </a:cubicBezTo>
                  <a:lnTo>
                    <a:pt x="4498" y="1460"/>
                  </a:lnTo>
                  <a:cubicBezTo>
                    <a:pt x="4396" y="1545"/>
                    <a:pt x="4305" y="1618"/>
                    <a:pt x="4214" y="1702"/>
                  </a:cubicBezTo>
                  <a:cubicBezTo>
                    <a:pt x="4172" y="1739"/>
                    <a:pt x="4135" y="1787"/>
                    <a:pt x="4087" y="1823"/>
                  </a:cubicBezTo>
                  <a:cubicBezTo>
                    <a:pt x="4044" y="1860"/>
                    <a:pt x="4002" y="1908"/>
                    <a:pt x="3960" y="1945"/>
                  </a:cubicBezTo>
                  <a:lnTo>
                    <a:pt x="3929" y="1975"/>
                  </a:lnTo>
                  <a:cubicBezTo>
                    <a:pt x="3966" y="1993"/>
                    <a:pt x="3996" y="1999"/>
                    <a:pt x="4026" y="2011"/>
                  </a:cubicBezTo>
                  <a:cubicBezTo>
                    <a:pt x="4056" y="1993"/>
                    <a:pt x="4087" y="1969"/>
                    <a:pt x="4117" y="1951"/>
                  </a:cubicBezTo>
                  <a:cubicBezTo>
                    <a:pt x="4178" y="1914"/>
                    <a:pt x="4238" y="1878"/>
                    <a:pt x="4299" y="1848"/>
                  </a:cubicBezTo>
                  <a:cubicBezTo>
                    <a:pt x="4359" y="1811"/>
                    <a:pt x="4420" y="1769"/>
                    <a:pt x="4486" y="1745"/>
                  </a:cubicBezTo>
                  <a:cubicBezTo>
                    <a:pt x="4547" y="1714"/>
                    <a:pt x="4620" y="1684"/>
                    <a:pt x="4686" y="1654"/>
                  </a:cubicBezTo>
                  <a:cubicBezTo>
                    <a:pt x="4819" y="1599"/>
                    <a:pt x="4959" y="1545"/>
                    <a:pt x="5110" y="1509"/>
                  </a:cubicBezTo>
                  <a:lnTo>
                    <a:pt x="5110" y="1533"/>
                  </a:lnTo>
                  <a:cubicBezTo>
                    <a:pt x="4965" y="1612"/>
                    <a:pt x="4819" y="1690"/>
                    <a:pt x="4692" y="1775"/>
                  </a:cubicBezTo>
                  <a:cubicBezTo>
                    <a:pt x="4626" y="1817"/>
                    <a:pt x="4559" y="1854"/>
                    <a:pt x="4498" y="1902"/>
                  </a:cubicBezTo>
                  <a:cubicBezTo>
                    <a:pt x="4426" y="1938"/>
                    <a:pt x="4365" y="1987"/>
                    <a:pt x="4305" y="2029"/>
                  </a:cubicBezTo>
                  <a:cubicBezTo>
                    <a:pt x="4274" y="2047"/>
                    <a:pt x="4256" y="2066"/>
                    <a:pt x="4226" y="2090"/>
                  </a:cubicBezTo>
                  <a:cubicBezTo>
                    <a:pt x="4299" y="2120"/>
                    <a:pt x="4365" y="2169"/>
                    <a:pt x="4444" y="2199"/>
                  </a:cubicBezTo>
                  <a:cubicBezTo>
                    <a:pt x="4801" y="2060"/>
                    <a:pt x="5213" y="1878"/>
                    <a:pt x="5667" y="1751"/>
                  </a:cubicBezTo>
                  <a:cubicBezTo>
                    <a:pt x="5897" y="1999"/>
                    <a:pt x="6103" y="2278"/>
                    <a:pt x="6266" y="2574"/>
                  </a:cubicBezTo>
                  <a:lnTo>
                    <a:pt x="6351" y="2483"/>
                  </a:lnTo>
                  <a:cubicBezTo>
                    <a:pt x="6212" y="1842"/>
                    <a:pt x="5818" y="1236"/>
                    <a:pt x="5286" y="794"/>
                  </a:cubicBezTo>
                  <a:cubicBezTo>
                    <a:pt x="4747" y="358"/>
                    <a:pt x="4075" y="80"/>
                    <a:pt x="3378" y="19"/>
                  </a:cubicBezTo>
                  <a:cubicBezTo>
                    <a:pt x="3256" y="6"/>
                    <a:pt x="3135" y="0"/>
                    <a:pt x="30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9"/>
            <p:cNvSpPr/>
            <p:nvPr/>
          </p:nvSpPr>
          <p:spPr>
            <a:xfrm>
              <a:off x="2665925" y="1701850"/>
              <a:ext cx="115975" cy="113400"/>
            </a:xfrm>
            <a:custGeom>
              <a:avLst/>
              <a:gdLst/>
              <a:ahLst/>
              <a:cxnLst/>
              <a:rect l="l" t="t" r="r" b="b"/>
              <a:pathLst>
                <a:path w="4639" h="4536" extrusionOk="0">
                  <a:moveTo>
                    <a:pt x="4638" y="1"/>
                  </a:moveTo>
                  <a:lnTo>
                    <a:pt x="4638" y="1"/>
                  </a:lnTo>
                  <a:cubicBezTo>
                    <a:pt x="4081" y="31"/>
                    <a:pt x="3512" y="176"/>
                    <a:pt x="2986" y="412"/>
                  </a:cubicBezTo>
                  <a:cubicBezTo>
                    <a:pt x="2453" y="649"/>
                    <a:pt x="1962" y="982"/>
                    <a:pt x="1539" y="1387"/>
                  </a:cubicBezTo>
                  <a:cubicBezTo>
                    <a:pt x="1115" y="1799"/>
                    <a:pt x="758" y="2271"/>
                    <a:pt x="491" y="2804"/>
                  </a:cubicBezTo>
                  <a:cubicBezTo>
                    <a:pt x="231" y="3325"/>
                    <a:pt x="61" y="3894"/>
                    <a:pt x="1" y="4463"/>
                  </a:cubicBezTo>
                  <a:lnTo>
                    <a:pt x="79" y="4535"/>
                  </a:lnTo>
                  <a:lnTo>
                    <a:pt x="267" y="4118"/>
                  </a:lnTo>
                  <a:cubicBezTo>
                    <a:pt x="334" y="3984"/>
                    <a:pt x="394" y="3839"/>
                    <a:pt x="461" y="3706"/>
                  </a:cubicBezTo>
                  <a:cubicBezTo>
                    <a:pt x="673" y="3706"/>
                    <a:pt x="879" y="3694"/>
                    <a:pt x="1072" y="3688"/>
                  </a:cubicBezTo>
                  <a:cubicBezTo>
                    <a:pt x="1278" y="3682"/>
                    <a:pt x="1466" y="3664"/>
                    <a:pt x="1641" y="3627"/>
                  </a:cubicBezTo>
                  <a:cubicBezTo>
                    <a:pt x="1702" y="3561"/>
                    <a:pt x="1757" y="3482"/>
                    <a:pt x="1817" y="3415"/>
                  </a:cubicBezTo>
                  <a:cubicBezTo>
                    <a:pt x="1787" y="3409"/>
                    <a:pt x="1757" y="3409"/>
                    <a:pt x="1726" y="3409"/>
                  </a:cubicBezTo>
                  <a:lnTo>
                    <a:pt x="1520" y="3391"/>
                  </a:lnTo>
                  <a:lnTo>
                    <a:pt x="1308" y="3379"/>
                  </a:lnTo>
                  <a:cubicBezTo>
                    <a:pt x="1163" y="3361"/>
                    <a:pt x="1030" y="3355"/>
                    <a:pt x="885" y="3343"/>
                  </a:cubicBezTo>
                  <a:lnTo>
                    <a:pt x="879" y="3319"/>
                  </a:lnTo>
                  <a:cubicBezTo>
                    <a:pt x="1012" y="3294"/>
                    <a:pt x="1145" y="3282"/>
                    <a:pt x="1278" y="3264"/>
                  </a:cubicBezTo>
                  <a:lnTo>
                    <a:pt x="1478" y="3252"/>
                  </a:lnTo>
                  <a:lnTo>
                    <a:pt x="1672" y="3234"/>
                  </a:lnTo>
                  <a:cubicBezTo>
                    <a:pt x="1738" y="3228"/>
                    <a:pt x="1799" y="3228"/>
                    <a:pt x="1872" y="3222"/>
                  </a:cubicBezTo>
                  <a:lnTo>
                    <a:pt x="1968" y="3222"/>
                  </a:lnTo>
                  <a:lnTo>
                    <a:pt x="2035" y="3131"/>
                  </a:lnTo>
                  <a:cubicBezTo>
                    <a:pt x="2029" y="3131"/>
                    <a:pt x="2011" y="3119"/>
                    <a:pt x="2005" y="3119"/>
                  </a:cubicBezTo>
                  <a:lnTo>
                    <a:pt x="1847" y="3101"/>
                  </a:lnTo>
                  <a:lnTo>
                    <a:pt x="1690" y="3070"/>
                  </a:lnTo>
                  <a:cubicBezTo>
                    <a:pt x="1581" y="3046"/>
                    <a:pt x="1478" y="3028"/>
                    <a:pt x="1363" y="3010"/>
                  </a:cubicBezTo>
                  <a:lnTo>
                    <a:pt x="1357" y="2986"/>
                  </a:lnTo>
                  <a:cubicBezTo>
                    <a:pt x="1454" y="2967"/>
                    <a:pt x="1563" y="2961"/>
                    <a:pt x="1660" y="2955"/>
                  </a:cubicBezTo>
                  <a:lnTo>
                    <a:pt x="1811" y="2949"/>
                  </a:lnTo>
                  <a:lnTo>
                    <a:pt x="1962" y="2937"/>
                  </a:lnTo>
                  <a:cubicBezTo>
                    <a:pt x="2017" y="2937"/>
                    <a:pt x="2059" y="2931"/>
                    <a:pt x="2114" y="2931"/>
                  </a:cubicBezTo>
                  <a:lnTo>
                    <a:pt x="2186" y="2931"/>
                  </a:lnTo>
                  <a:cubicBezTo>
                    <a:pt x="2241" y="2870"/>
                    <a:pt x="2295" y="2804"/>
                    <a:pt x="2338" y="2743"/>
                  </a:cubicBezTo>
                  <a:lnTo>
                    <a:pt x="2489" y="2556"/>
                  </a:lnTo>
                  <a:lnTo>
                    <a:pt x="2483" y="2556"/>
                  </a:lnTo>
                  <a:cubicBezTo>
                    <a:pt x="2392" y="2513"/>
                    <a:pt x="2295" y="2483"/>
                    <a:pt x="2205" y="2453"/>
                  </a:cubicBezTo>
                  <a:cubicBezTo>
                    <a:pt x="2108" y="2422"/>
                    <a:pt x="2017" y="2392"/>
                    <a:pt x="1914" y="2362"/>
                  </a:cubicBezTo>
                  <a:cubicBezTo>
                    <a:pt x="1817" y="2332"/>
                    <a:pt x="1726" y="2301"/>
                    <a:pt x="1629" y="2283"/>
                  </a:cubicBezTo>
                  <a:cubicBezTo>
                    <a:pt x="1430" y="2223"/>
                    <a:pt x="1236" y="2174"/>
                    <a:pt x="1036" y="2120"/>
                  </a:cubicBezTo>
                  <a:lnTo>
                    <a:pt x="1036" y="2102"/>
                  </a:lnTo>
                  <a:cubicBezTo>
                    <a:pt x="1242" y="2114"/>
                    <a:pt x="1442" y="2144"/>
                    <a:pt x="1629" y="2174"/>
                  </a:cubicBezTo>
                  <a:cubicBezTo>
                    <a:pt x="1726" y="2192"/>
                    <a:pt x="1823" y="2205"/>
                    <a:pt x="1914" y="2229"/>
                  </a:cubicBezTo>
                  <a:cubicBezTo>
                    <a:pt x="2017" y="2253"/>
                    <a:pt x="2108" y="2265"/>
                    <a:pt x="2205" y="2289"/>
                  </a:cubicBezTo>
                  <a:cubicBezTo>
                    <a:pt x="2301" y="2313"/>
                    <a:pt x="2392" y="2332"/>
                    <a:pt x="2483" y="2350"/>
                  </a:cubicBezTo>
                  <a:cubicBezTo>
                    <a:pt x="2531" y="2362"/>
                    <a:pt x="2574" y="2374"/>
                    <a:pt x="2628" y="2386"/>
                  </a:cubicBezTo>
                  <a:lnTo>
                    <a:pt x="2743" y="2241"/>
                  </a:lnTo>
                  <a:cubicBezTo>
                    <a:pt x="2671" y="2223"/>
                    <a:pt x="2610" y="2192"/>
                    <a:pt x="2544" y="2168"/>
                  </a:cubicBezTo>
                  <a:lnTo>
                    <a:pt x="2289" y="2077"/>
                  </a:lnTo>
                  <a:cubicBezTo>
                    <a:pt x="2205" y="2047"/>
                    <a:pt x="2114" y="2017"/>
                    <a:pt x="2029" y="1987"/>
                  </a:cubicBezTo>
                  <a:cubicBezTo>
                    <a:pt x="1853" y="1926"/>
                    <a:pt x="1690" y="1865"/>
                    <a:pt x="1508" y="1805"/>
                  </a:cubicBezTo>
                  <a:lnTo>
                    <a:pt x="1508" y="1781"/>
                  </a:lnTo>
                  <a:lnTo>
                    <a:pt x="2029" y="1872"/>
                  </a:lnTo>
                  <a:cubicBezTo>
                    <a:pt x="2205" y="1908"/>
                    <a:pt x="2368" y="1950"/>
                    <a:pt x="2538" y="1987"/>
                  </a:cubicBezTo>
                  <a:cubicBezTo>
                    <a:pt x="2622" y="2011"/>
                    <a:pt x="2701" y="2023"/>
                    <a:pt x="2786" y="2047"/>
                  </a:cubicBezTo>
                  <a:cubicBezTo>
                    <a:pt x="2810" y="2053"/>
                    <a:pt x="2840" y="2059"/>
                    <a:pt x="2864" y="2071"/>
                  </a:cubicBezTo>
                  <a:cubicBezTo>
                    <a:pt x="2925" y="1999"/>
                    <a:pt x="2973" y="1932"/>
                    <a:pt x="3028" y="1859"/>
                  </a:cubicBezTo>
                  <a:lnTo>
                    <a:pt x="2895" y="1799"/>
                  </a:lnTo>
                  <a:lnTo>
                    <a:pt x="2659" y="1696"/>
                  </a:lnTo>
                  <a:cubicBezTo>
                    <a:pt x="2501" y="1629"/>
                    <a:pt x="2338" y="1569"/>
                    <a:pt x="2174" y="1502"/>
                  </a:cubicBezTo>
                  <a:lnTo>
                    <a:pt x="2174" y="1478"/>
                  </a:lnTo>
                  <a:cubicBezTo>
                    <a:pt x="2338" y="1508"/>
                    <a:pt x="2501" y="1545"/>
                    <a:pt x="2665" y="1593"/>
                  </a:cubicBezTo>
                  <a:cubicBezTo>
                    <a:pt x="2749" y="1617"/>
                    <a:pt x="2822" y="1635"/>
                    <a:pt x="2901" y="1660"/>
                  </a:cubicBezTo>
                  <a:lnTo>
                    <a:pt x="3137" y="1738"/>
                  </a:lnTo>
                  <a:cubicBezTo>
                    <a:pt x="3185" y="1678"/>
                    <a:pt x="3240" y="1605"/>
                    <a:pt x="3294" y="1539"/>
                  </a:cubicBezTo>
                  <a:cubicBezTo>
                    <a:pt x="3349" y="1478"/>
                    <a:pt x="3397" y="1411"/>
                    <a:pt x="3452" y="1351"/>
                  </a:cubicBezTo>
                  <a:cubicBezTo>
                    <a:pt x="3161" y="1193"/>
                    <a:pt x="2852" y="1042"/>
                    <a:pt x="2550" y="903"/>
                  </a:cubicBezTo>
                  <a:lnTo>
                    <a:pt x="2550" y="879"/>
                  </a:lnTo>
                  <a:cubicBezTo>
                    <a:pt x="2634" y="897"/>
                    <a:pt x="2707" y="921"/>
                    <a:pt x="2792" y="939"/>
                  </a:cubicBezTo>
                  <a:cubicBezTo>
                    <a:pt x="2877" y="963"/>
                    <a:pt x="2949" y="988"/>
                    <a:pt x="3034" y="1018"/>
                  </a:cubicBezTo>
                  <a:lnTo>
                    <a:pt x="3270" y="1103"/>
                  </a:lnTo>
                  <a:lnTo>
                    <a:pt x="3494" y="1193"/>
                  </a:lnTo>
                  <a:cubicBezTo>
                    <a:pt x="3512" y="1199"/>
                    <a:pt x="3537" y="1206"/>
                    <a:pt x="3549" y="1212"/>
                  </a:cubicBezTo>
                  <a:lnTo>
                    <a:pt x="3615" y="1139"/>
                  </a:lnTo>
                  <a:lnTo>
                    <a:pt x="3512" y="1072"/>
                  </a:lnTo>
                  <a:lnTo>
                    <a:pt x="3337" y="957"/>
                  </a:lnTo>
                  <a:cubicBezTo>
                    <a:pt x="3216" y="879"/>
                    <a:pt x="3101" y="806"/>
                    <a:pt x="2980" y="727"/>
                  </a:cubicBezTo>
                  <a:lnTo>
                    <a:pt x="2992" y="709"/>
                  </a:lnTo>
                  <a:cubicBezTo>
                    <a:pt x="3119" y="745"/>
                    <a:pt x="3246" y="800"/>
                    <a:pt x="3367" y="848"/>
                  </a:cubicBezTo>
                  <a:lnTo>
                    <a:pt x="3555" y="933"/>
                  </a:lnTo>
                  <a:lnTo>
                    <a:pt x="3730" y="1018"/>
                  </a:lnTo>
                  <a:cubicBezTo>
                    <a:pt x="3791" y="939"/>
                    <a:pt x="3857" y="866"/>
                    <a:pt x="3930" y="788"/>
                  </a:cubicBezTo>
                  <a:cubicBezTo>
                    <a:pt x="3845" y="745"/>
                    <a:pt x="3767" y="697"/>
                    <a:pt x="3688" y="649"/>
                  </a:cubicBezTo>
                  <a:cubicBezTo>
                    <a:pt x="3585" y="588"/>
                    <a:pt x="3482" y="533"/>
                    <a:pt x="3385" y="479"/>
                  </a:cubicBezTo>
                  <a:lnTo>
                    <a:pt x="3385" y="455"/>
                  </a:lnTo>
                  <a:cubicBezTo>
                    <a:pt x="3488" y="473"/>
                    <a:pt x="3597" y="503"/>
                    <a:pt x="3700" y="533"/>
                  </a:cubicBezTo>
                  <a:lnTo>
                    <a:pt x="3857" y="588"/>
                  </a:lnTo>
                  <a:lnTo>
                    <a:pt x="4009" y="649"/>
                  </a:lnTo>
                  <a:lnTo>
                    <a:pt x="4033" y="655"/>
                  </a:lnTo>
                  <a:cubicBezTo>
                    <a:pt x="4094" y="588"/>
                    <a:pt x="4154" y="509"/>
                    <a:pt x="4221" y="443"/>
                  </a:cubicBezTo>
                  <a:lnTo>
                    <a:pt x="4209" y="437"/>
                  </a:lnTo>
                  <a:lnTo>
                    <a:pt x="4136" y="382"/>
                  </a:lnTo>
                  <a:cubicBezTo>
                    <a:pt x="4063" y="334"/>
                    <a:pt x="4003" y="291"/>
                    <a:pt x="3936" y="243"/>
                  </a:cubicBezTo>
                  <a:lnTo>
                    <a:pt x="3942" y="225"/>
                  </a:lnTo>
                  <a:cubicBezTo>
                    <a:pt x="4021" y="231"/>
                    <a:pt x="4087" y="255"/>
                    <a:pt x="4166" y="267"/>
                  </a:cubicBezTo>
                  <a:lnTo>
                    <a:pt x="4269" y="297"/>
                  </a:lnTo>
                  <a:lnTo>
                    <a:pt x="4354" y="328"/>
                  </a:lnTo>
                  <a:cubicBezTo>
                    <a:pt x="4451" y="225"/>
                    <a:pt x="4542" y="116"/>
                    <a:pt x="46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9"/>
            <p:cNvSpPr/>
            <p:nvPr/>
          </p:nvSpPr>
          <p:spPr>
            <a:xfrm>
              <a:off x="2588275" y="1673550"/>
              <a:ext cx="86925" cy="141850"/>
            </a:xfrm>
            <a:custGeom>
              <a:avLst/>
              <a:gdLst/>
              <a:ahLst/>
              <a:cxnLst/>
              <a:rect l="l" t="t" r="r" b="b"/>
              <a:pathLst>
                <a:path w="3477" h="5674" extrusionOk="0">
                  <a:moveTo>
                    <a:pt x="1" y="1"/>
                  </a:moveTo>
                  <a:cubicBezTo>
                    <a:pt x="104" y="122"/>
                    <a:pt x="182" y="237"/>
                    <a:pt x="267" y="358"/>
                  </a:cubicBezTo>
                  <a:lnTo>
                    <a:pt x="358" y="334"/>
                  </a:lnTo>
                  <a:cubicBezTo>
                    <a:pt x="394" y="327"/>
                    <a:pt x="437" y="327"/>
                    <a:pt x="473" y="315"/>
                  </a:cubicBezTo>
                  <a:cubicBezTo>
                    <a:pt x="546" y="303"/>
                    <a:pt x="624" y="303"/>
                    <a:pt x="697" y="303"/>
                  </a:cubicBezTo>
                  <a:lnTo>
                    <a:pt x="697" y="327"/>
                  </a:lnTo>
                  <a:cubicBezTo>
                    <a:pt x="630" y="358"/>
                    <a:pt x="558" y="388"/>
                    <a:pt x="485" y="424"/>
                  </a:cubicBezTo>
                  <a:lnTo>
                    <a:pt x="364" y="436"/>
                  </a:lnTo>
                  <a:lnTo>
                    <a:pt x="352" y="449"/>
                  </a:lnTo>
                  <a:cubicBezTo>
                    <a:pt x="406" y="527"/>
                    <a:pt x="449" y="606"/>
                    <a:pt x="497" y="691"/>
                  </a:cubicBezTo>
                  <a:lnTo>
                    <a:pt x="515" y="679"/>
                  </a:lnTo>
                  <a:cubicBezTo>
                    <a:pt x="576" y="673"/>
                    <a:pt x="630" y="660"/>
                    <a:pt x="685" y="648"/>
                  </a:cubicBezTo>
                  <a:cubicBezTo>
                    <a:pt x="739" y="642"/>
                    <a:pt x="800" y="642"/>
                    <a:pt x="848" y="636"/>
                  </a:cubicBezTo>
                  <a:cubicBezTo>
                    <a:pt x="903" y="633"/>
                    <a:pt x="959" y="632"/>
                    <a:pt x="1015" y="632"/>
                  </a:cubicBezTo>
                  <a:cubicBezTo>
                    <a:pt x="1071" y="632"/>
                    <a:pt x="1127" y="633"/>
                    <a:pt x="1181" y="636"/>
                  </a:cubicBezTo>
                  <a:lnTo>
                    <a:pt x="1181" y="660"/>
                  </a:lnTo>
                  <a:cubicBezTo>
                    <a:pt x="1072" y="679"/>
                    <a:pt x="957" y="721"/>
                    <a:pt x="848" y="751"/>
                  </a:cubicBezTo>
                  <a:cubicBezTo>
                    <a:pt x="758" y="782"/>
                    <a:pt x="679" y="812"/>
                    <a:pt x="588" y="842"/>
                  </a:cubicBezTo>
                  <a:cubicBezTo>
                    <a:pt x="630" y="933"/>
                    <a:pt x="679" y="1012"/>
                    <a:pt x="721" y="1102"/>
                  </a:cubicBezTo>
                  <a:cubicBezTo>
                    <a:pt x="782" y="1090"/>
                    <a:pt x="842" y="1084"/>
                    <a:pt x="903" y="1066"/>
                  </a:cubicBezTo>
                  <a:cubicBezTo>
                    <a:pt x="963" y="1060"/>
                    <a:pt x="1030" y="1042"/>
                    <a:pt x="1103" y="1036"/>
                  </a:cubicBezTo>
                  <a:cubicBezTo>
                    <a:pt x="1236" y="1024"/>
                    <a:pt x="1375" y="1006"/>
                    <a:pt x="1508" y="1000"/>
                  </a:cubicBezTo>
                  <a:lnTo>
                    <a:pt x="1508" y="1024"/>
                  </a:lnTo>
                  <a:cubicBezTo>
                    <a:pt x="1363" y="1060"/>
                    <a:pt x="1236" y="1096"/>
                    <a:pt x="1103" y="1145"/>
                  </a:cubicBezTo>
                  <a:cubicBezTo>
                    <a:pt x="1042" y="1163"/>
                    <a:pt x="970" y="1187"/>
                    <a:pt x="903" y="1211"/>
                  </a:cubicBezTo>
                  <a:lnTo>
                    <a:pt x="782" y="1248"/>
                  </a:lnTo>
                  <a:lnTo>
                    <a:pt x="830" y="1339"/>
                  </a:lnTo>
                  <a:cubicBezTo>
                    <a:pt x="848" y="1339"/>
                    <a:pt x="867" y="1333"/>
                    <a:pt x="891" y="1333"/>
                  </a:cubicBezTo>
                  <a:cubicBezTo>
                    <a:pt x="970" y="1326"/>
                    <a:pt x="1054" y="1308"/>
                    <a:pt x="1139" y="1302"/>
                  </a:cubicBezTo>
                  <a:cubicBezTo>
                    <a:pt x="1224" y="1296"/>
                    <a:pt x="1303" y="1284"/>
                    <a:pt x="1387" y="1284"/>
                  </a:cubicBezTo>
                  <a:cubicBezTo>
                    <a:pt x="1557" y="1284"/>
                    <a:pt x="1726" y="1284"/>
                    <a:pt x="1896" y="1302"/>
                  </a:cubicBezTo>
                  <a:lnTo>
                    <a:pt x="1896" y="1326"/>
                  </a:lnTo>
                  <a:cubicBezTo>
                    <a:pt x="1563" y="1357"/>
                    <a:pt x="1224" y="1417"/>
                    <a:pt x="903" y="1490"/>
                  </a:cubicBezTo>
                  <a:cubicBezTo>
                    <a:pt x="970" y="1641"/>
                    <a:pt x="1030" y="1793"/>
                    <a:pt x="1091" y="1944"/>
                  </a:cubicBezTo>
                  <a:lnTo>
                    <a:pt x="1333" y="1944"/>
                  </a:lnTo>
                  <a:cubicBezTo>
                    <a:pt x="1418" y="1950"/>
                    <a:pt x="1502" y="1950"/>
                    <a:pt x="1587" y="1962"/>
                  </a:cubicBezTo>
                  <a:cubicBezTo>
                    <a:pt x="1751" y="1968"/>
                    <a:pt x="1920" y="1980"/>
                    <a:pt x="2084" y="2011"/>
                  </a:cubicBezTo>
                  <a:lnTo>
                    <a:pt x="2077" y="2035"/>
                  </a:lnTo>
                  <a:cubicBezTo>
                    <a:pt x="1896" y="2041"/>
                    <a:pt x="1726" y="2053"/>
                    <a:pt x="1557" y="2065"/>
                  </a:cubicBezTo>
                  <a:cubicBezTo>
                    <a:pt x="1466" y="2071"/>
                    <a:pt x="1381" y="2083"/>
                    <a:pt x="1296" y="2089"/>
                  </a:cubicBezTo>
                  <a:lnTo>
                    <a:pt x="1145" y="2101"/>
                  </a:lnTo>
                  <a:cubicBezTo>
                    <a:pt x="1181" y="2186"/>
                    <a:pt x="1212" y="2271"/>
                    <a:pt x="1242" y="2356"/>
                  </a:cubicBezTo>
                  <a:cubicBezTo>
                    <a:pt x="1272" y="2362"/>
                    <a:pt x="1296" y="2362"/>
                    <a:pt x="1327" y="2362"/>
                  </a:cubicBezTo>
                  <a:cubicBezTo>
                    <a:pt x="1412" y="2374"/>
                    <a:pt x="1502" y="2386"/>
                    <a:pt x="1587" y="2392"/>
                  </a:cubicBezTo>
                  <a:cubicBezTo>
                    <a:pt x="1757" y="2404"/>
                    <a:pt x="1932" y="2428"/>
                    <a:pt x="2108" y="2453"/>
                  </a:cubicBezTo>
                  <a:cubicBezTo>
                    <a:pt x="2283" y="2477"/>
                    <a:pt x="2465" y="2507"/>
                    <a:pt x="2635" y="2537"/>
                  </a:cubicBezTo>
                  <a:lnTo>
                    <a:pt x="2628" y="2555"/>
                  </a:lnTo>
                  <a:lnTo>
                    <a:pt x="1533" y="2555"/>
                  </a:lnTo>
                  <a:cubicBezTo>
                    <a:pt x="1466" y="2555"/>
                    <a:pt x="1387" y="2568"/>
                    <a:pt x="1321" y="2568"/>
                  </a:cubicBezTo>
                  <a:lnTo>
                    <a:pt x="1387" y="2737"/>
                  </a:lnTo>
                  <a:cubicBezTo>
                    <a:pt x="1436" y="2737"/>
                    <a:pt x="1484" y="2737"/>
                    <a:pt x="1533" y="2749"/>
                  </a:cubicBezTo>
                  <a:cubicBezTo>
                    <a:pt x="1623" y="2761"/>
                    <a:pt x="1720" y="2767"/>
                    <a:pt x="1817" y="2786"/>
                  </a:cubicBezTo>
                  <a:cubicBezTo>
                    <a:pt x="1920" y="2798"/>
                    <a:pt x="2017" y="2810"/>
                    <a:pt x="2114" y="2822"/>
                  </a:cubicBezTo>
                  <a:lnTo>
                    <a:pt x="2410" y="2870"/>
                  </a:lnTo>
                  <a:cubicBezTo>
                    <a:pt x="2598" y="2907"/>
                    <a:pt x="2798" y="2943"/>
                    <a:pt x="2992" y="2991"/>
                  </a:cubicBezTo>
                  <a:lnTo>
                    <a:pt x="2986" y="3010"/>
                  </a:lnTo>
                  <a:cubicBezTo>
                    <a:pt x="2780" y="3004"/>
                    <a:pt x="2574" y="2991"/>
                    <a:pt x="2374" y="2979"/>
                  </a:cubicBezTo>
                  <a:lnTo>
                    <a:pt x="2071" y="2967"/>
                  </a:lnTo>
                  <a:lnTo>
                    <a:pt x="1769" y="2961"/>
                  </a:lnTo>
                  <a:cubicBezTo>
                    <a:pt x="1734" y="2957"/>
                    <a:pt x="1700" y="2956"/>
                    <a:pt x="1666" y="2956"/>
                  </a:cubicBezTo>
                  <a:cubicBezTo>
                    <a:pt x="1598" y="2956"/>
                    <a:pt x="1531" y="2961"/>
                    <a:pt x="1466" y="2961"/>
                  </a:cubicBezTo>
                  <a:lnTo>
                    <a:pt x="1454" y="2961"/>
                  </a:lnTo>
                  <a:cubicBezTo>
                    <a:pt x="1508" y="3119"/>
                    <a:pt x="1569" y="3276"/>
                    <a:pt x="1629" y="3433"/>
                  </a:cubicBezTo>
                  <a:lnTo>
                    <a:pt x="1696" y="3458"/>
                  </a:lnTo>
                  <a:cubicBezTo>
                    <a:pt x="1745" y="3482"/>
                    <a:pt x="1787" y="3506"/>
                    <a:pt x="1835" y="3518"/>
                  </a:cubicBezTo>
                  <a:lnTo>
                    <a:pt x="1981" y="3573"/>
                  </a:lnTo>
                  <a:lnTo>
                    <a:pt x="2120" y="3633"/>
                  </a:lnTo>
                  <a:cubicBezTo>
                    <a:pt x="2223" y="3669"/>
                    <a:pt x="2320" y="3706"/>
                    <a:pt x="2410" y="3754"/>
                  </a:cubicBezTo>
                  <a:lnTo>
                    <a:pt x="2404" y="3778"/>
                  </a:lnTo>
                  <a:cubicBezTo>
                    <a:pt x="2295" y="3760"/>
                    <a:pt x="2180" y="3748"/>
                    <a:pt x="2077" y="3730"/>
                  </a:cubicBezTo>
                  <a:lnTo>
                    <a:pt x="1920" y="3706"/>
                  </a:lnTo>
                  <a:lnTo>
                    <a:pt x="1757" y="3676"/>
                  </a:lnTo>
                  <a:cubicBezTo>
                    <a:pt x="1745" y="3669"/>
                    <a:pt x="1738" y="3669"/>
                    <a:pt x="1720" y="3669"/>
                  </a:cubicBezTo>
                  <a:lnTo>
                    <a:pt x="1769" y="3785"/>
                  </a:lnTo>
                  <a:cubicBezTo>
                    <a:pt x="1805" y="3797"/>
                    <a:pt x="1835" y="3809"/>
                    <a:pt x="1866" y="3821"/>
                  </a:cubicBezTo>
                  <a:cubicBezTo>
                    <a:pt x="1932" y="3845"/>
                    <a:pt x="1993" y="3875"/>
                    <a:pt x="2053" y="3900"/>
                  </a:cubicBezTo>
                  <a:lnTo>
                    <a:pt x="2241" y="3966"/>
                  </a:lnTo>
                  <a:lnTo>
                    <a:pt x="2435" y="4039"/>
                  </a:lnTo>
                  <a:cubicBezTo>
                    <a:pt x="2562" y="4093"/>
                    <a:pt x="2683" y="4148"/>
                    <a:pt x="2810" y="4202"/>
                  </a:cubicBezTo>
                  <a:lnTo>
                    <a:pt x="2804" y="4220"/>
                  </a:lnTo>
                  <a:cubicBezTo>
                    <a:pt x="2659" y="4202"/>
                    <a:pt x="2526" y="4172"/>
                    <a:pt x="2380" y="4148"/>
                  </a:cubicBezTo>
                  <a:lnTo>
                    <a:pt x="2168" y="4099"/>
                  </a:lnTo>
                  <a:lnTo>
                    <a:pt x="1962" y="4057"/>
                  </a:lnTo>
                  <a:lnTo>
                    <a:pt x="1872" y="4033"/>
                  </a:lnTo>
                  <a:lnTo>
                    <a:pt x="1987" y="4305"/>
                  </a:lnTo>
                  <a:cubicBezTo>
                    <a:pt x="2162" y="4396"/>
                    <a:pt x="2344" y="4475"/>
                    <a:pt x="2538" y="4523"/>
                  </a:cubicBezTo>
                  <a:cubicBezTo>
                    <a:pt x="2737" y="4578"/>
                    <a:pt x="2931" y="4632"/>
                    <a:pt x="3137" y="4687"/>
                  </a:cubicBezTo>
                  <a:cubicBezTo>
                    <a:pt x="3210" y="5001"/>
                    <a:pt x="3270" y="5328"/>
                    <a:pt x="3252" y="5674"/>
                  </a:cubicBezTo>
                  <a:cubicBezTo>
                    <a:pt x="3288" y="5661"/>
                    <a:pt x="3319" y="5655"/>
                    <a:pt x="3355" y="5637"/>
                  </a:cubicBezTo>
                  <a:cubicBezTo>
                    <a:pt x="3464" y="5328"/>
                    <a:pt x="3476" y="4989"/>
                    <a:pt x="3458" y="4675"/>
                  </a:cubicBezTo>
                  <a:cubicBezTo>
                    <a:pt x="3446" y="4523"/>
                    <a:pt x="3422" y="4372"/>
                    <a:pt x="3403" y="4233"/>
                  </a:cubicBezTo>
                  <a:cubicBezTo>
                    <a:pt x="3379" y="4087"/>
                    <a:pt x="3355" y="3954"/>
                    <a:pt x="3325" y="3815"/>
                  </a:cubicBezTo>
                  <a:cubicBezTo>
                    <a:pt x="3210" y="3264"/>
                    <a:pt x="3028" y="2701"/>
                    <a:pt x="2756" y="2162"/>
                  </a:cubicBezTo>
                  <a:cubicBezTo>
                    <a:pt x="2616" y="1890"/>
                    <a:pt x="2453" y="1635"/>
                    <a:pt x="2265" y="1393"/>
                  </a:cubicBezTo>
                  <a:cubicBezTo>
                    <a:pt x="2077" y="1145"/>
                    <a:pt x="1860" y="921"/>
                    <a:pt x="1623" y="727"/>
                  </a:cubicBezTo>
                  <a:cubicBezTo>
                    <a:pt x="1381" y="539"/>
                    <a:pt x="1121" y="370"/>
                    <a:pt x="848" y="243"/>
                  </a:cubicBezTo>
                  <a:cubicBezTo>
                    <a:pt x="570" y="122"/>
                    <a:pt x="291" y="37"/>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9"/>
            <p:cNvSpPr/>
            <p:nvPr/>
          </p:nvSpPr>
          <p:spPr>
            <a:xfrm>
              <a:off x="2660475" y="1814475"/>
              <a:ext cx="116725" cy="177875"/>
            </a:xfrm>
            <a:custGeom>
              <a:avLst/>
              <a:gdLst/>
              <a:ahLst/>
              <a:cxnLst/>
              <a:rect l="l" t="t" r="r" b="b"/>
              <a:pathLst>
                <a:path w="4669" h="7115" extrusionOk="0">
                  <a:moveTo>
                    <a:pt x="86" y="0"/>
                  </a:moveTo>
                  <a:lnTo>
                    <a:pt x="1" y="91"/>
                  </a:lnTo>
                  <a:cubicBezTo>
                    <a:pt x="388" y="236"/>
                    <a:pt x="764" y="412"/>
                    <a:pt x="1133" y="606"/>
                  </a:cubicBezTo>
                  <a:cubicBezTo>
                    <a:pt x="1163" y="1108"/>
                    <a:pt x="1175" y="1599"/>
                    <a:pt x="1224" y="2041"/>
                  </a:cubicBezTo>
                  <a:cubicBezTo>
                    <a:pt x="1309" y="2119"/>
                    <a:pt x="1393" y="2198"/>
                    <a:pt x="1466" y="2283"/>
                  </a:cubicBezTo>
                  <a:cubicBezTo>
                    <a:pt x="1478" y="2240"/>
                    <a:pt x="1484" y="2204"/>
                    <a:pt x="1490" y="2174"/>
                  </a:cubicBezTo>
                  <a:cubicBezTo>
                    <a:pt x="1508" y="2089"/>
                    <a:pt x="1514" y="2016"/>
                    <a:pt x="1526" y="1932"/>
                  </a:cubicBezTo>
                  <a:cubicBezTo>
                    <a:pt x="1545" y="1847"/>
                    <a:pt x="1551" y="1768"/>
                    <a:pt x="1569" y="1683"/>
                  </a:cubicBezTo>
                  <a:cubicBezTo>
                    <a:pt x="1587" y="1514"/>
                    <a:pt x="1605" y="1350"/>
                    <a:pt x="1617" y="1175"/>
                  </a:cubicBezTo>
                  <a:lnTo>
                    <a:pt x="1648" y="1175"/>
                  </a:lnTo>
                  <a:cubicBezTo>
                    <a:pt x="1672" y="1344"/>
                    <a:pt x="1690" y="1508"/>
                    <a:pt x="1702" y="1665"/>
                  </a:cubicBezTo>
                  <a:cubicBezTo>
                    <a:pt x="1708" y="1750"/>
                    <a:pt x="1708" y="1829"/>
                    <a:pt x="1708" y="1907"/>
                  </a:cubicBezTo>
                  <a:lnTo>
                    <a:pt x="1708" y="2149"/>
                  </a:lnTo>
                  <a:lnTo>
                    <a:pt x="1708" y="2386"/>
                  </a:lnTo>
                  <a:cubicBezTo>
                    <a:pt x="1708" y="2422"/>
                    <a:pt x="1702" y="2464"/>
                    <a:pt x="1702" y="2507"/>
                  </a:cubicBezTo>
                  <a:cubicBezTo>
                    <a:pt x="1732" y="2543"/>
                    <a:pt x="1769" y="2573"/>
                    <a:pt x="1799" y="2616"/>
                  </a:cubicBezTo>
                  <a:cubicBezTo>
                    <a:pt x="1811" y="2598"/>
                    <a:pt x="1811" y="2591"/>
                    <a:pt x="1817" y="2573"/>
                  </a:cubicBezTo>
                  <a:cubicBezTo>
                    <a:pt x="1829" y="2513"/>
                    <a:pt x="1853" y="2452"/>
                    <a:pt x="1872" y="2392"/>
                  </a:cubicBezTo>
                  <a:lnTo>
                    <a:pt x="1920" y="2210"/>
                  </a:lnTo>
                  <a:cubicBezTo>
                    <a:pt x="1950" y="2089"/>
                    <a:pt x="1993" y="1962"/>
                    <a:pt x="2023" y="1841"/>
                  </a:cubicBezTo>
                  <a:lnTo>
                    <a:pt x="2053" y="1841"/>
                  </a:lnTo>
                  <a:cubicBezTo>
                    <a:pt x="2059" y="1962"/>
                    <a:pt x="2059" y="2089"/>
                    <a:pt x="2059" y="2210"/>
                  </a:cubicBezTo>
                  <a:cubicBezTo>
                    <a:pt x="2059" y="2271"/>
                    <a:pt x="2053" y="2331"/>
                    <a:pt x="2053" y="2392"/>
                  </a:cubicBezTo>
                  <a:lnTo>
                    <a:pt x="2035" y="2573"/>
                  </a:lnTo>
                  <a:cubicBezTo>
                    <a:pt x="2029" y="2634"/>
                    <a:pt x="2029" y="2694"/>
                    <a:pt x="2023" y="2755"/>
                  </a:cubicBezTo>
                  <a:cubicBezTo>
                    <a:pt x="2023" y="2785"/>
                    <a:pt x="2011" y="2815"/>
                    <a:pt x="2005" y="2846"/>
                  </a:cubicBezTo>
                  <a:cubicBezTo>
                    <a:pt x="2071" y="2924"/>
                    <a:pt x="2132" y="3009"/>
                    <a:pt x="2205" y="3082"/>
                  </a:cubicBezTo>
                  <a:cubicBezTo>
                    <a:pt x="2265" y="3167"/>
                    <a:pt x="2332" y="3239"/>
                    <a:pt x="2392" y="3324"/>
                  </a:cubicBezTo>
                  <a:lnTo>
                    <a:pt x="2398" y="3318"/>
                  </a:lnTo>
                  <a:cubicBezTo>
                    <a:pt x="2459" y="3221"/>
                    <a:pt x="2519" y="3118"/>
                    <a:pt x="2580" y="3015"/>
                  </a:cubicBezTo>
                  <a:lnTo>
                    <a:pt x="2737" y="2694"/>
                  </a:lnTo>
                  <a:cubicBezTo>
                    <a:pt x="2792" y="2591"/>
                    <a:pt x="2840" y="2482"/>
                    <a:pt x="2889" y="2373"/>
                  </a:cubicBezTo>
                  <a:cubicBezTo>
                    <a:pt x="2992" y="2149"/>
                    <a:pt x="3082" y="1925"/>
                    <a:pt x="3161" y="1695"/>
                  </a:cubicBezTo>
                  <a:lnTo>
                    <a:pt x="3191" y="1708"/>
                  </a:lnTo>
                  <a:cubicBezTo>
                    <a:pt x="3173" y="1829"/>
                    <a:pt x="3149" y="1950"/>
                    <a:pt x="3119" y="2059"/>
                  </a:cubicBezTo>
                  <a:cubicBezTo>
                    <a:pt x="3089" y="2180"/>
                    <a:pt x="3058" y="2295"/>
                    <a:pt x="3028" y="2410"/>
                  </a:cubicBezTo>
                  <a:cubicBezTo>
                    <a:pt x="2998" y="2525"/>
                    <a:pt x="2949" y="2634"/>
                    <a:pt x="2913" y="2749"/>
                  </a:cubicBezTo>
                  <a:cubicBezTo>
                    <a:pt x="2871" y="2864"/>
                    <a:pt x="2828" y="2967"/>
                    <a:pt x="2786" y="3076"/>
                  </a:cubicBezTo>
                  <a:lnTo>
                    <a:pt x="2647" y="3391"/>
                  </a:lnTo>
                  <a:cubicBezTo>
                    <a:pt x="2628" y="3445"/>
                    <a:pt x="2598" y="3500"/>
                    <a:pt x="2568" y="3542"/>
                  </a:cubicBezTo>
                  <a:cubicBezTo>
                    <a:pt x="2610" y="3603"/>
                    <a:pt x="2659" y="3663"/>
                    <a:pt x="2695" y="3736"/>
                  </a:cubicBezTo>
                  <a:cubicBezTo>
                    <a:pt x="2737" y="3663"/>
                    <a:pt x="2792" y="3596"/>
                    <a:pt x="2840" y="3530"/>
                  </a:cubicBezTo>
                  <a:cubicBezTo>
                    <a:pt x="2889" y="3439"/>
                    <a:pt x="2949" y="3354"/>
                    <a:pt x="3004" y="3257"/>
                  </a:cubicBezTo>
                  <a:cubicBezTo>
                    <a:pt x="3064" y="3167"/>
                    <a:pt x="3119" y="3076"/>
                    <a:pt x="3173" y="2985"/>
                  </a:cubicBezTo>
                  <a:cubicBezTo>
                    <a:pt x="3276" y="2803"/>
                    <a:pt x="3385" y="2604"/>
                    <a:pt x="3488" y="2416"/>
                  </a:cubicBezTo>
                  <a:lnTo>
                    <a:pt x="3518" y="2422"/>
                  </a:lnTo>
                  <a:cubicBezTo>
                    <a:pt x="3458" y="2634"/>
                    <a:pt x="3385" y="2840"/>
                    <a:pt x="3300" y="3039"/>
                  </a:cubicBezTo>
                  <a:cubicBezTo>
                    <a:pt x="3216" y="3233"/>
                    <a:pt x="3131" y="3421"/>
                    <a:pt x="3034" y="3603"/>
                  </a:cubicBezTo>
                  <a:lnTo>
                    <a:pt x="2901" y="3875"/>
                  </a:lnTo>
                  <a:cubicBezTo>
                    <a:pt x="2883" y="3905"/>
                    <a:pt x="2871" y="3929"/>
                    <a:pt x="2852" y="3960"/>
                  </a:cubicBezTo>
                  <a:cubicBezTo>
                    <a:pt x="2913" y="4051"/>
                    <a:pt x="2974" y="4147"/>
                    <a:pt x="3034" y="4250"/>
                  </a:cubicBezTo>
                  <a:lnTo>
                    <a:pt x="3149" y="4111"/>
                  </a:lnTo>
                  <a:cubicBezTo>
                    <a:pt x="3210" y="4038"/>
                    <a:pt x="3276" y="3954"/>
                    <a:pt x="3337" y="3875"/>
                  </a:cubicBezTo>
                  <a:cubicBezTo>
                    <a:pt x="3464" y="3718"/>
                    <a:pt x="3579" y="3554"/>
                    <a:pt x="3700" y="3385"/>
                  </a:cubicBezTo>
                  <a:lnTo>
                    <a:pt x="3724" y="3403"/>
                  </a:lnTo>
                  <a:cubicBezTo>
                    <a:pt x="3639" y="3590"/>
                    <a:pt x="3549" y="3772"/>
                    <a:pt x="3452" y="3948"/>
                  </a:cubicBezTo>
                  <a:cubicBezTo>
                    <a:pt x="3397" y="4026"/>
                    <a:pt x="3355" y="4117"/>
                    <a:pt x="3300" y="4202"/>
                  </a:cubicBezTo>
                  <a:cubicBezTo>
                    <a:pt x="3246" y="4287"/>
                    <a:pt x="3191" y="4359"/>
                    <a:pt x="3131" y="4438"/>
                  </a:cubicBezTo>
                  <a:cubicBezTo>
                    <a:pt x="3185" y="4529"/>
                    <a:pt x="3234" y="4620"/>
                    <a:pt x="3282" y="4710"/>
                  </a:cubicBezTo>
                  <a:cubicBezTo>
                    <a:pt x="3331" y="4801"/>
                    <a:pt x="3385" y="4898"/>
                    <a:pt x="3428" y="4989"/>
                  </a:cubicBezTo>
                  <a:cubicBezTo>
                    <a:pt x="3724" y="4735"/>
                    <a:pt x="4003" y="4450"/>
                    <a:pt x="4269" y="4141"/>
                  </a:cubicBezTo>
                  <a:lnTo>
                    <a:pt x="4293" y="4160"/>
                  </a:lnTo>
                  <a:cubicBezTo>
                    <a:pt x="4239" y="4250"/>
                    <a:pt x="4184" y="4341"/>
                    <a:pt x="4130" y="4420"/>
                  </a:cubicBezTo>
                  <a:cubicBezTo>
                    <a:pt x="4069" y="4505"/>
                    <a:pt x="4021" y="4589"/>
                    <a:pt x="3960" y="4674"/>
                  </a:cubicBezTo>
                  <a:cubicBezTo>
                    <a:pt x="3900" y="4753"/>
                    <a:pt x="3839" y="4832"/>
                    <a:pt x="3767" y="4904"/>
                  </a:cubicBezTo>
                  <a:cubicBezTo>
                    <a:pt x="3700" y="4983"/>
                    <a:pt x="3639" y="5056"/>
                    <a:pt x="3573" y="5128"/>
                  </a:cubicBezTo>
                  <a:lnTo>
                    <a:pt x="3518" y="5177"/>
                  </a:lnTo>
                  <a:lnTo>
                    <a:pt x="3573" y="5292"/>
                  </a:lnTo>
                  <a:lnTo>
                    <a:pt x="3694" y="5207"/>
                  </a:lnTo>
                  <a:cubicBezTo>
                    <a:pt x="3761" y="5165"/>
                    <a:pt x="3827" y="5110"/>
                    <a:pt x="3888" y="5068"/>
                  </a:cubicBezTo>
                  <a:cubicBezTo>
                    <a:pt x="4027" y="4965"/>
                    <a:pt x="4154" y="4868"/>
                    <a:pt x="4281" y="4765"/>
                  </a:cubicBezTo>
                  <a:lnTo>
                    <a:pt x="4305" y="4783"/>
                  </a:lnTo>
                  <a:cubicBezTo>
                    <a:pt x="4251" y="4856"/>
                    <a:pt x="4209" y="4916"/>
                    <a:pt x="4154" y="4977"/>
                  </a:cubicBezTo>
                  <a:cubicBezTo>
                    <a:pt x="4100" y="5037"/>
                    <a:pt x="4051" y="5098"/>
                    <a:pt x="3991" y="5159"/>
                  </a:cubicBezTo>
                  <a:cubicBezTo>
                    <a:pt x="3936" y="5219"/>
                    <a:pt x="3876" y="5267"/>
                    <a:pt x="3821" y="5328"/>
                  </a:cubicBezTo>
                  <a:cubicBezTo>
                    <a:pt x="3767" y="5383"/>
                    <a:pt x="3706" y="5437"/>
                    <a:pt x="3658" y="5479"/>
                  </a:cubicBezTo>
                  <a:cubicBezTo>
                    <a:pt x="3706" y="5594"/>
                    <a:pt x="3755" y="5716"/>
                    <a:pt x="3809" y="5837"/>
                  </a:cubicBezTo>
                  <a:cubicBezTo>
                    <a:pt x="3900" y="5776"/>
                    <a:pt x="3979" y="5709"/>
                    <a:pt x="4069" y="5643"/>
                  </a:cubicBezTo>
                  <a:cubicBezTo>
                    <a:pt x="4178" y="5558"/>
                    <a:pt x="4281" y="5467"/>
                    <a:pt x="4390" y="5376"/>
                  </a:cubicBezTo>
                  <a:lnTo>
                    <a:pt x="4414" y="5389"/>
                  </a:lnTo>
                  <a:cubicBezTo>
                    <a:pt x="4342" y="5510"/>
                    <a:pt x="4263" y="5619"/>
                    <a:pt x="4178" y="5722"/>
                  </a:cubicBezTo>
                  <a:cubicBezTo>
                    <a:pt x="4130" y="5776"/>
                    <a:pt x="4094" y="5831"/>
                    <a:pt x="4051" y="5873"/>
                  </a:cubicBezTo>
                  <a:lnTo>
                    <a:pt x="3906" y="6018"/>
                  </a:lnTo>
                  <a:lnTo>
                    <a:pt x="3882" y="6042"/>
                  </a:lnTo>
                  <a:cubicBezTo>
                    <a:pt x="3918" y="6157"/>
                    <a:pt x="3966" y="6266"/>
                    <a:pt x="4003" y="6388"/>
                  </a:cubicBezTo>
                  <a:lnTo>
                    <a:pt x="4027" y="6382"/>
                  </a:lnTo>
                  <a:lnTo>
                    <a:pt x="4118" y="6291"/>
                  </a:lnTo>
                  <a:cubicBezTo>
                    <a:pt x="4203" y="6248"/>
                    <a:pt x="4275" y="6200"/>
                    <a:pt x="4360" y="6145"/>
                  </a:cubicBezTo>
                  <a:lnTo>
                    <a:pt x="4384" y="6170"/>
                  </a:lnTo>
                  <a:cubicBezTo>
                    <a:pt x="4330" y="6248"/>
                    <a:pt x="4275" y="6321"/>
                    <a:pt x="4215" y="6388"/>
                  </a:cubicBezTo>
                  <a:lnTo>
                    <a:pt x="4124" y="6490"/>
                  </a:lnTo>
                  <a:lnTo>
                    <a:pt x="4039" y="6563"/>
                  </a:lnTo>
                  <a:cubicBezTo>
                    <a:pt x="4063" y="6654"/>
                    <a:pt x="4094" y="6745"/>
                    <a:pt x="4118" y="6836"/>
                  </a:cubicBezTo>
                  <a:cubicBezTo>
                    <a:pt x="4142" y="6926"/>
                    <a:pt x="4160" y="7017"/>
                    <a:pt x="4184" y="7114"/>
                  </a:cubicBezTo>
                  <a:cubicBezTo>
                    <a:pt x="4505" y="6460"/>
                    <a:pt x="4669" y="5679"/>
                    <a:pt x="4632" y="4892"/>
                  </a:cubicBezTo>
                  <a:cubicBezTo>
                    <a:pt x="4602" y="4099"/>
                    <a:pt x="4372" y="3294"/>
                    <a:pt x="3966" y="2573"/>
                  </a:cubicBezTo>
                  <a:cubicBezTo>
                    <a:pt x="3555" y="1859"/>
                    <a:pt x="2974" y="1235"/>
                    <a:pt x="2301" y="799"/>
                  </a:cubicBezTo>
                  <a:cubicBezTo>
                    <a:pt x="1629" y="351"/>
                    <a:pt x="848" y="73"/>
                    <a:pt x="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9"/>
            <p:cNvSpPr/>
            <p:nvPr/>
          </p:nvSpPr>
          <p:spPr>
            <a:xfrm>
              <a:off x="2511250" y="1801850"/>
              <a:ext cx="169225" cy="96650"/>
            </a:xfrm>
            <a:custGeom>
              <a:avLst/>
              <a:gdLst/>
              <a:ahLst/>
              <a:cxnLst/>
              <a:rect l="l" t="t" r="r" b="b"/>
              <a:pathLst>
                <a:path w="6769" h="3866" extrusionOk="0">
                  <a:moveTo>
                    <a:pt x="4411" y="0"/>
                  </a:moveTo>
                  <a:cubicBezTo>
                    <a:pt x="3741" y="0"/>
                    <a:pt x="3068" y="162"/>
                    <a:pt x="2452" y="457"/>
                  </a:cubicBezTo>
                  <a:cubicBezTo>
                    <a:pt x="1756" y="790"/>
                    <a:pt x="1163" y="1304"/>
                    <a:pt x="739" y="1898"/>
                  </a:cubicBezTo>
                  <a:cubicBezTo>
                    <a:pt x="315" y="2497"/>
                    <a:pt x="61" y="3193"/>
                    <a:pt x="0" y="3865"/>
                  </a:cubicBezTo>
                  <a:cubicBezTo>
                    <a:pt x="67" y="3805"/>
                    <a:pt x="127" y="3756"/>
                    <a:pt x="194" y="3696"/>
                  </a:cubicBezTo>
                  <a:cubicBezTo>
                    <a:pt x="254" y="3641"/>
                    <a:pt x="321" y="3581"/>
                    <a:pt x="394" y="3526"/>
                  </a:cubicBezTo>
                  <a:lnTo>
                    <a:pt x="363" y="3429"/>
                  </a:lnTo>
                  <a:lnTo>
                    <a:pt x="333" y="3302"/>
                  </a:lnTo>
                  <a:cubicBezTo>
                    <a:pt x="315" y="3211"/>
                    <a:pt x="297" y="3127"/>
                    <a:pt x="297" y="3036"/>
                  </a:cubicBezTo>
                  <a:lnTo>
                    <a:pt x="333" y="3036"/>
                  </a:lnTo>
                  <a:cubicBezTo>
                    <a:pt x="376" y="3121"/>
                    <a:pt x="412" y="3199"/>
                    <a:pt x="460" y="3278"/>
                  </a:cubicBezTo>
                  <a:lnTo>
                    <a:pt x="545" y="3369"/>
                  </a:lnTo>
                  <a:lnTo>
                    <a:pt x="551" y="3387"/>
                  </a:lnTo>
                  <a:cubicBezTo>
                    <a:pt x="642" y="3320"/>
                    <a:pt x="733" y="3254"/>
                    <a:pt x="824" y="3193"/>
                  </a:cubicBezTo>
                  <a:lnTo>
                    <a:pt x="817" y="3163"/>
                  </a:lnTo>
                  <a:cubicBezTo>
                    <a:pt x="799" y="3103"/>
                    <a:pt x="787" y="3036"/>
                    <a:pt x="769" y="2975"/>
                  </a:cubicBezTo>
                  <a:cubicBezTo>
                    <a:pt x="763" y="2915"/>
                    <a:pt x="745" y="2842"/>
                    <a:pt x="739" y="2782"/>
                  </a:cubicBezTo>
                  <a:cubicBezTo>
                    <a:pt x="727" y="2654"/>
                    <a:pt x="709" y="2521"/>
                    <a:pt x="709" y="2388"/>
                  </a:cubicBezTo>
                  <a:lnTo>
                    <a:pt x="739" y="2388"/>
                  </a:lnTo>
                  <a:cubicBezTo>
                    <a:pt x="787" y="2521"/>
                    <a:pt x="830" y="2642"/>
                    <a:pt x="878" y="2770"/>
                  </a:cubicBezTo>
                  <a:cubicBezTo>
                    <a:pt x="914" y="2872"/>
                    <a:pt x="951" y="2975"/>
                    <a:pt x="999" y="3072"/>
                  </a:cubicBezTo>
                  <a:cubicBezTo>
                    <a:pt x="1096" y="3012"/>
                    <a:pt x="1193" y="2945"/>
                    <a:pt x="1290" y="2885"/>
                  </a:cubicBezTo>
                  <a:cubicBezTo>
                    <a:pt x="1272" y="2812"/>
                    <a:pt x="1253" y="2739"/>
                    <a:pt x="1229" y="2673"/>
                  </a:cubicBezTo>
                  <a:cubicBezTo>
                    <a:pt x="1211" y="2594"/>
                    <a:pt x="1193" y="2521"/>
                    <a:pt x="1181" y="2443"/>
                  </a:cubicBezTo>
                  <a:cubicBezTo>
                    <a:pt x="1163" y="2370"/>
                    <a:pt x="1150" y="2285"/>
                    <a:pt x="1132" y="2206"/>
                  </a:cubicBezTo>
                  <a:cubicBezTo>
                    <a:pt x="1120" y="2134"/>
                    <a:pt x="1108" y="2055"/>
                    <a:pt x="1102" y="1976"/>
                  </a:cubicBezTo>
                  <a:lnTo>
                    <a:pt x="1126" y="1976"/>
                  </a:lnTo>
                  <a:cubicBezTo>
                    <a:pt x="1187" y="2134"/>
                    <a:pt x="1241" y="2285"/>
                    <a:pt x="1302" y="2437"/>
                  </a:cubicBezTo>
                  <a:lnTo>
                    <a:pt x="1393" y="2661"/>
                  </a:lnTo>
                  <a:lnTo>
                    <a:pt x="1441" y="2800"/>
                  </a:lnTo>
                  <a:lnTo>
                    <a:pt x="1544" y="2739"/>
                  </a:lnTo>
                  <a:lnTo>
                    <a:pt x="1526" y="2673"/>
                  </a:lnTo>
                  <a:cubicBezTo>
                    <a:pt x="1514" y="2570"/>
                    <a:pt x="1490" y="2479"/>
                    <a:pt x="1471" y="2382"/>
                  </a:cubicBezTo>
                  <a:cubicBezTo>
                    <a:pt x="1459" y="2291"/>
                    <a:pt x="1441" y="2194"/>
                    <a:pt x="1435" y="2097"/>
                  </a:cubicBezTo>
                  <a:cubicBezTo>
                    <a:pt x="1429" y="1995"/>
                    <a:pt x="1423" y="1898"/>
                    <a:pt x="1423" y="1801"/>
                  </a:cubicBezTo>
                  <a:cubicBezTo>
                    <a:pt x="1423" y="1704"/>
                    <a:pt x="1423" y="1601"/>
                    <a:pt x="1429" y="1504"/>
                  </a:cubicBezTo>
                  <a:lnTo>
                    <a:pt x="1459" y="1504"/>
                  </a:lnTo>
                  <a:cubicBezTo>
                    <a:pt x="1520" y="1898"/>
                    <a:pt x="1611" y="2285"/>
                    <a:pt x="1726" y="2648"/>
                  </a:cubicBezTo>
                  <a:cubicBezTo>
                    <a:pt x="1804" y="2594"/>
                    <a:pt x="1895" y="2558"/>
                    <a:pt x="1980" y="2509"/>
                  </a:cubicBezTo>
                  <a:cubicBezTo>
                    <a:pt x="2071" y="2473"/>
                    <a:pt x="2156" y="2430"/>
                    <a:pt x="2240" y="2388"/>
                  </a:cubicBezTo>
                  <a:cubicBezTo>
                    <a:pt x="2228" y="2297"/>
                    <a:pt x="2222" y="2206"/>
                    <a:pt x="2222" y="2110"/>
                  </a:cubicBezTo>
                  <a:cubicBezTo>
                    <a:pt x="2216" y="2013"/>
                    <a:pt x="2222" y="1922"/>
                    <a:pt x="2222" y="1825"/>
                  </a:cubicBezTo>
                  <a:cubicBezTo>
                    <a:pt x="2240" y="1631"/>
                    <a:pt x="2252" y="1438"/>
                    <a:pt x="2283" y="1238"/>
                  </a:cubicBezTo>
                  <a:lnTo>
                    <a:pt x="2307" y="1250"/>
                  </a:lnTo>
                  <a:cubicBezTo>
                    <a:pt x="2313" y="1450"/>
                    <a:pt x="2319" y="1649"/>
                    <a:pt x="2343" y="1843"/>
                  </a:cubicBezTo>
                  <a:cubicBezTo>
                    <a:pt x="2361" y="1946"/>
                    <a:pt x="2367" y="2043"/>
                    <a:pt x="2380" y="2140"/>
                  </a:cubicBezTo>
                  <a:lnTo>
                    <a:pt x="2404" y="2315"/>
                  </a:lnTo>
                  <a:cubicBezTo>
                    <a:pt x="2495" y="2279"/>
                    <a:pt x="2585" y="2237"/>
                    <a:pt x="2682" y="2200"/>
                  </a:cubicBezTo>
                  <a:lnTo>
                    <a:pt x="2682" y="2110"/>
                  </a:lnTo>
                  <a:cubicBezTo>
                    <a:pt x="2682" y="2013"/>
                    <a:pt x="2700" y="1916"/>
                    <a:pt x="2706" y="1813"/>
                  </a:cubicBezTo>
                  <a:cubicBezTo>
                    <a:pt x="2725" y="1613"/>
                    <a:pt x="2743" y="1413"/>
                    <a:pt x="2785" y="1207"/>
                  </a:cubicBezTo>
                  <a:cubicBezTo>
                    <a:pt x="2821" y="1008"/>
                    <a:pt x="2864" y="802"/>
                    <a:pt x="2924" y="596"/>
                  </a:cubicBezTo>
                  <a:lnTo>
                    <a:pt x="2955" y="602"/>
                  </a:lnTo>
                  <a:cubicBezTo>
                    <a:pt x="2937" y="826"/>
                    <a:pt x="2918" y="1038"/>
                    <a:pt x="2912" y="1250"/>
                  </a:cubicBezTo>
                  <a:cubicBezTo>
                    <a:pt x="2912" y="1353"/>
                    <a:pt x="2906" y="1462"/>
                    <a:pt x="2906" y="1565"/>
                  </a:cubicBezTo>
                  <a:lnTo>
                    <a:pt x="2906" y="1873"/>
                  </a:lnTo>
                  <a:cubicBezTo>
                    <a:pt x="2906" y="1952"/>
                    <a:pt x="2906" y="2037"/>
                    <a:pt x="2912" y="2116"/>
                  </a:cubicBezTo>
                  <a:cubicBezTo>
                    <a:pt x="2973" y="2097"/>
                    <a:pt x="3039" y="2073"/>
                    <a:pt x="3100" y="2049"/>
                  </a:cubicBezTo>
                  <a:cubicBezTo>
                    <a:pt x="3100" y="1995"/>
                    <a:pt x="3100" y="1934"/>
                    <a:pt x="3106" y="1886"/>
                  </a:cubicBezTo>
                  <a:cubicBezTo>
                    <a:pt x="3118" y="1771"/>
                    <a:pt x="3136" y="1662"/>
                    <a:pt x="3154" y="1553"/>
                  </a:cubicBezTo>
                  <a:cubicBezTo>
                    <a:pt x="3167" y="1438"/>
                    <a:pt x="3191" y="1329"/>
                    <a:pt x="3215" y="1220"/>
                  </a:cubicBezTo>
                  <a:cubicBezTo>
                    <a:pt x="3239" y="1111"/>
                    <a:pt x="3270" y="996"/>
                    <a:pt x="3300" y="887"/>
                  </a:cubicBezTo>
                  <a:cubicBezTo>
                    <a:pt x="3330" y="778"/>
                    <a:pt x="3366" y="663"/>
                    <a:pt x="3403" y="554"/>
                  </a:cubicBezTo>
                  <a:cubicBezTo>
                    <a:pt x="3439" y="439"/>
                    <a:pt x="3487" y="330"/>
                    <a:pt x="3530" y="221"/>
                  </a:cubicBezTo>
                  <a:lnTo>
                    <a:pt x="3554" y="227"/>
                  </a:lnTo>
                  <a:cubicBezTo>
                    <a:pt x="3494" y="469"/>
                    <a:pt x="3451" y="693"/>
                    <a:pt x="3409" y="929"/>
                  </a:cubicBezTo>
                  <a:cubicBezTo>
                    <a:pt x="3391" y="1050"/>
                    <a:pt x="3372" y="1165"/>
                    <a:pt x="3360" y="1280"/>
                  </a:cubicBezTo>
                  <a:cubicBezTo>
                    <a:pt x="3342" y="1401"/>
                    <a:pt x="3330" y="1510"/>
                    <a:pt x="3318" y="1625"/>
                  </a:cubicBezTo>
                  <a:cubicBezTo>
                    <a:pt x="3306" y="1746"/>
                    <a:pt x="3306" y="1861"/>
                    <a:pt x="3306" y="1976"/>
                  </a:cubicBezTo>
                  <a:lnTo>
                    <a:pt x="3306" y="1982"/>
                  </a:lnTo>
                  <a:cubicBezTo>
                    <a:pt x="3481" y="1928"/>
                    <a:pt x="3663" y="1886"/>
                    <a:pt x="3833" y="1837"/>
                  </a:cubicBezTo>
                  <a:cubicBezTo>
                    <a:pt x="3845" y="1819"/>
                    <a:pt x="3851" y="1789"/>
                    <a:pt x="3863" y="1764"/>
                  </a:cubicBezTo>
                  <a:cubicBezTo>
                    <a:pt x="3893" y="1710"/>
                    <a:pt x="3917" y="1668"/>
                    <a:pt x="3948" y="1613"/>
                  </a:cubicBezTo>
                  <a:lnTo>
                    <a:pt x="4032" y="1462"/>
                  </a:lnTo>
                  <a:cubicBezTo>
                    <a:pt x="4063" y="1407"/>
                    <a:pt x="4093" y="1353"/>
                    <a:pt x="4123" y="1310"/>
                  </a:cubicBezTo>
                  <a:cubicBezTo>
                    <a:pt x="4184" y="1214"/>
                    <a:pt x="4244" y="1105"/>
                    <a:pt x="4317" y="1014"/>
                  </a:cubicBezTo>
                  <a:lnTo>
                    <a:pt x="4341" y="1032"/>
                  </a:lnTo>
                  <a:cubicBezTo>
                    <a:pt x="4299" y="1159"/>
                    <a:pt x="4256" y="1274"/>
                    <a:pt x="4220" y="1395"/>
                  </a:cubicBezTo>
                  <a:cubicBezTo>
                    <a:pt x="4196" y="1444"/>
                    <a:pt x="4178" y="1504"/>
                    <a:pt x="4160" y="1565"/>
                  </a:cubicBezTo>
                  <a:cubicBezTo>
                    <a:pt x="4147" y="1619"/>
                    <a:pt x="4123" y="1680"/>
                    <a:pt x="4105" y="1740"/>
                  </a:cubicBezTo>
                  <a:cubicBezTo>
                    <a:pt x="4105" y="1758"/>
                    <a:pt x="4099" y="1764"/>
                    <a:pt x="4099" y="1777"/>
                  </a:cubicBezTo>
                  <a:cubicBezTo>
                    <a:pt x="4147" y="1764"/>
                    <a:pt x="4184" y="1758"/>
                    <a:pt x="4226" y="1746"/>
                  </a:cubicBezTo>
                  <a:cubicBezTo>
                    <a:pt x="4244" y="1716"/>
                    <a:pt x="4256" y="1680"/>
                    <a:pt x="4281" y="1649"/>
                  </a:cubicBezTo>
                  <a:cubicBezTo>
                    <a:pt x="4329" y="1589"/>
                    <a:pt x="4365" y="1528"/>
                    <a:pt x="4402" y="1462"/>
                  </a:cubicBezTo>
                  <a:cubicBezTo>
                    <a:pt x="4438" y="1395"/>
                    <a:pt x="4480" y="1335"/>
                    <a:pt x="4523" y="1262"/>
                  </a:cubicBezTo>
                  <a:cubicBezTo>
                    <a:pt x="4571" y="1201"/>
                    <a:pt x="4614" y="1135"/>
                    <a:pt x="4662" y="1074"/>
                  </a:cubicBezTo>
                  <a:cubicBezTo>
                    <a:pt x="4759" y="947"/>
                    <a:pt x="4856" y="826"/>
                    <a:pt x="4965" y="705"/>
                  </a:cubicBezTo>
                  <a:lnTo>
                    <a:pt x="4983" y="717"/>
                  </a:lnTo>
                  <a:cubicBezTo>
                    <a:pt x="4910" y="868"/>
                    <a:pt x="4826" y="1014"/>
                    <a:pt x="4759" y="1159"/>
                  </a:cubicBezTo>
                  <a:cubicBezTo>
                    <a:pt x="4723" y="1232"/>
                    <a:pt x="4680" y="1304"/>
                    <a:pt x="4650" y="1377"/>
                  </a:cubicBezTo>
                  <a:cubicBezTo>
                    <a:pt x="4620" y="1456"/>
                    <a:pt x="4583" y="1522"/>
                    <a:pt x="4553" y="1595"/>
                  </a:cubicBezTo>
                  <a:cubicBezTo>
                    <a:pt x="4541" y="1625"/>
                    <a:pt x="4529" y="1668"/>
                    <a:pt x="4517" y="1698"/>
                  </a:cubicBezTo>
                  <a:cubicBezTo>
                    <a:pt x="4614" y="1674"/>
                    <a:pt x="4723" y="1656"/>
                    <a:pt x="4819" y="1643"/>
                  </a:cubicBezTo>
                  <a:cubicBezTo>
                    <a:pt x="5086" y="1323"/>
                    <a:pt x="5346" y="929"/>
                    <a:pt x="5649" y="548"/>
                  </a:cubicBezTo>
                  <a:cubicBezTo>
                    <a:pt x="6030" y="596"/>
                    <a:pt x="6400" y="681"/>
                    <a:pt x="6769" y="790"/>
                  </a:cubicBezTo>
                  <a:lnTo>
                    <a:pt x="6763" y="657"/>
                  </a:lnTo>
                  <a:cubicBezTo>
                    <a:pt x="6157" y="275"/>
                    <a:pt x="5431" y="45"/>
                    <a:pt x="4674" y="9"/>
                  </a:cubicBezTo>
                  <a:cubicBezTo>
                    <a:pt x="4587" y="3"/>
                    <a:pt x="4499" y="0"/>
                    <a:pt x="44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9"/>
            <p:cNvSpPr/>
            <p:nvPr/>
          </p:nvSpPr>
          <p:spPr>
            <a:xfrm>
              <a:off x="2643950" y="1814825"/>
              <a:ext cx="32575" cy="31300"/>
            </a:xfrm>
            <a:custGeom>
              <a:avLst/>
              <a:gdLst/>
              <a:ahLst/>
              <a:cxnLst/>
              <a:rect l="l" t="t" r="r" b="b"/>
              <a:pathLst>
                <a:path w="1303" h="1252" extrusionOk="0">
                  <a:moveTo>
                    <a:pt x="1192" y="1"/>
                  </a:moveTo>
                  <a:cubicBezTo>
                    <a:pt x="1180" y="1"/>
                    <a:pt x="1168" y="4"/>
                    <a:pt x="1158" y="10"/>
                  </a:cubicBezTo>
                  <a:cubicBezTo>
                    <a:pt x="692" y="313"/>
                    <a:pt x="299" y="701"/>
                    <a:pt x="20" y="1185"/>
                  </a:cubicBezTo>
                  <a:cubicBezTo>
                    <a:pt x="0" y="1214"/>
                    <a:pt x="41" y="1252"/>
                    <a:pt x="73" y="1252"/>
                  </a:cubicBezTo>
                  <a:cubicBezTo>
                    <a:pt x="80" y="1252"/>
                    <a:pt x="87" y="1250"/>
                    <a:pt x="93" y="1245"/>
                  </a:cubicBezTo>
                  <a:cubicBezTo>
                    <a:pt x="571" y="925"/>
                    <a:pt x="916" y="549"/>
                    <a:pt x="1273" y="107"/>
                  </a:cubicBezTo>
                  <a:cubicBezTo>
                    <a:pt x="1303" y="58"/>
                    <a:pt x="1244" y="1"/>
                    <a:pt x="11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9"/>
            <p:cNvSpPr/>
            <p:nvPr/>
          </p:nvSpPr>
          <p:spPr>
            <a:xfrm>
              <a:off x="2569975" y="1826925"/>
              <a:ext cx="92950" cy="148450"/>
            </a:xfrm>
            <a:custGeom>
              <a:avLst/>
              <a:gdLst/>
              <a:ahLst/>
              <a:cxnLst/>
              <a:rect l="l" t="t" r="r" b="b"/>
              <a:pathLst>
                <a:path w="3718" h="5938" extrusionOk="0">
                  <a:moveTo>
                    <a:pt x="3560" y="1"/>
                  </a:moveTo>
                  <a:cubicBezTo>
                    <a:pt x="3486" y="1"/>
                    <a:pt x="3413" y="4"/>
                    <a:pt x="3342" y="11"/>
                  </a:cubicBezTo>
                  <a:cubicBezTo>
                    <a:pt x="3221" y="29"/>
                    <a:pt x="3088" y="47"/>
                    <a:pt x="2967" y="77"/>
                  </a:cubicBezTo>
                  <a:cubicBezTo>
                    <a:pt x="2719" y="138"/>
                    <a:pt x="2495" y="241"/>
                    <a:pt x="2271" y="362"/>
                  </a:cubicBezTo>
                  <a:lnTo>
                    <a:pt x="2477" y="404"/>
                  </a:lnTo>
                  <a:cubicBezTo>
                    <a:pt x="2628" y="441"/>
                    <a:pt x="2773" y="489"/>
                    <a:pt x="2918" y="544"/>
                  </a:cubicBezTo>
                  <a:lnTo>
                    <a:pt x="2918" y="562"/>
                  </a:lnTo>
                  <a:cubicBezTo>
                    <a:pt x="2773" y="550"/>
                    <a:pt x="2628" y="531"/>
                    <a:pt x="2477" y="525"/>
                  </a:cubicBezTo>
                  <a:cubicBezTo>
                    <a:pt x="2404" y="519"/>
                    <a:pt x="2331" y="519"/>
                    <a:pt x="2259" y="519"/>
                  </a:cubicBezTo>
                  <a:lnTo>
                    <a:pt x="2010" y="519"/>
                  </a:lnTo>
                  <a:cubicBezTo>
                    <a:pt x="1926" y="580"/>
                    <a:pt x="1841" y="640"/>
                    <a:pt x="1768" y="707"/>
                  </a:cubicBezTo>
                  <a:lnTo>
                    <a:pt x="1829" y="713"/>
                  </a:lnTo>
                  <a:cubicBezTo>
                    <a:pt x="1907" y="731"/>
                    <a:pt x="1992" y="737"/>
                    <a:pt x="2077" y="755"/>
                  </a:cubicBezTo>
                  <a:cubicBezTo>
                    <a:pt x="2240" y="786"/>
                    <a:pt x="2404" y="822"/>
                    <a:pt x="2567" y="864"/>
                  </a:cubicBezTo>
                  <a:lnTo>
                    <a:pt x="2567" y="889"/>
                  </a:lnTo>
                  <a:cubicBezTo>
                    <a:pt x="2410" y="883"/>
                    <a:pt x="2252" y="877"/>
                    <a:pt x="2089" y="877"/>
                  </a:cubicBezTo>
                  <a:cubicBezTo>
                    <a:pt x="1932" y="877"/>
                    <a:pt x="1774" y="883"/>
                    <a:pt x="1617" y="889"/>
                  </a:cubicBezTo>
                  <a:cubicBezTo>
                    <a:pt x="1599" y="889"/>
                    <a:pt x="1574" y="889"/>
                    <a:pt x="1562" y="895"/>
                  </a:cubicBezTo>
                  <a:cubicBezTo>
                    <a:pt x="1502" y="955"/>
                    <a:pt x="1435" y="1028"/>
                    <a:pt x="1375" y="1094"/>
                  </a:cubicBezTo>
                  <a:lnTo>
                    <a:pt x="1441" y="1101"/>
                  </a:lnTo>
                  <a:cubicBezTo>
                    <a:pt x="1538" y="1107"/>
                    <a:pt x="1635" y="1125"/>
                    <a:pt x="1738" y="1137"/>
                  </a:cubicBezTo>
                  <a:lnTo>
                    <a:pt x="1744" y="1161"/>
                  </a:lnTo>
                  <a:cubicBezTo>
                    <a:pt x="1653" y="1179"/>
                    <a:pt x="1562" y="1197"/>
                    <a:pt x="1471" y="1222"/>
                  </a:cubicBezTo>
                  <a:lnTo>
                    <a:pt x="1211" y="1282"/>
                  </a:lnTo>
                  <a:cubicBezTo>
                    <a:pt x="1084" y="1434"/>
                    <a:pt x="981" y="1609"/>
                    <a:pt x="872" y="1773"/>
                  </a:cubicBezTo>
                  <a:cubicBezTo>
                    <a:pt x="830" y="1845"/>
                    <a:pt x="787" y="1918"/>
                    <a:pt x="751" y="1984"/>
                  </a:cubicBezTo>
                  <a:cubicBezTo>
                    <a:pt x="799" y="1978"/>
                    <a:pt x="842" y="1978"/>
                    <a:pt x="878" y="1972"/>
                  </a:cubicBezTo>
                  <a:cubicBezTo>
                    <a:pt x="963" y="1966"/>
                    <a:pt x="1048" y="1954"/>
                    <a:pt x="1138" y="1948"/>
                  </a:cubicBezTo>
                  <a:lnTo>
                    <a:pt x="1393" y="1936"/>
                  </a:lnTo>
                  <a:cubicBezTo>
                    <a:pt x="1493" y="1936"/>
                    <a:pt x="1591" y="1932"/>
                    <a:pt x="1688" y="1932"/>
                  </a:cubicBezTo>
                  <a:cubicBezTo>
                    <a:pt x="1760" y="1932"/>
                    <a:pt x="1831" y="1934"/>
                    <a:pt x="1901" y="1942"/>
                  </a:cubicBezTo>
                  <a:lnTo>
                    <a:pt x="1907" y="1966"/>
                  </a:lnTo>
                  <a:lnTo>
                    <a:pt x="1435" y="2057"/>
                  </a:lnTo>
                  <a:cubicBezTo>
                    <a:pt x="1350" y="2069"/>
                    <a:pt x="1272" y="2087"/>
                    <a:pt x="1193" y="2106"/>
                  </a:cubicBezTo>
                  <a:lnTo>
                    <a:pt x="951" y="2166"/>
                  </a:lnTo>
                  <a:cubicBezTo>
                    <a:pt x="866" y="2190"/>
                    <a:pt x="787" y="2215"/>
                    <a:pt x="715" y="2239"/>
                  </a:cubicBezTo>
                  <a:cubicBezTo>
                    <a:pt x="678" y="2251"/>
                    <a:pt x="636" y="2257"/>
                    <a:pt x="600" y="2269"/>
                  </a:cubicBezTo>
                  <a:cubicBezTo>
                    <a:pt x="563" y="2336"/>
                    <a:pt x="533" y="2408"/>
                    <a:pt x="503" y="2487"/>
                  </a:cubicBezTo>
                  <a:lnTo>
                    <a:pt x="515" y="2487"/>
                  </a:lnTo>
                  <a:lnTo>
                    <a:pt x="727" y="2433"/>
                  </a:lnTo>
                  <a:cubicBezTo>
                    <a:pt x="799" y="2420"/>
                    <a:pt x="872" y="2402"/>
                    <a:pt x="951" y="2390"/>
                  </a:cubicBezTo>
                  <a:cubicBezTo>
                    <a:pt x="1090" y="2366"/>
                    <a:pt x="1235" y="2336"/>
                    <a:pt x="1381" y="2317"/>
                  </a:cubicBezTo>
                  <a:lnTo>
                    <a:pt x="1393" y="2342"/>
                  </a:lnTo>
                  <a:lnTo>
                    <a:pt x="1011" y="2499"/>
                  </a:lnTo>
                  <a:cubicBezTo>
                    <a:pt x="939" y="2523"/>
                    <a:pt x="878" y="2554"/>
                    <a:pt x="818" y="2584"/>
                  </a:cubicBezTo>
                  <a:lnTo>
                    <a:pt x="630" y="2669"/>
                  </a:lnTo>
                  <a:cubicBezTo>
                    <a:pt x="563" y="2699"/>
                    <a:pt x="503" y="2729"/>
                    <a:pt x="442" y="2765"/>
                  </a:cubicBezTo>
                  <a:cubicBezTo>
                    <a:pt x="424" y="2772"/>
                    <a:pt x="412" y="2784"/>
                    <a:pt x="388" y="2790"/>
                  </a:cubicBezTo>
                  <a:cubicBezTo>
                    <a:pt x="333" y="2941"/>
                    <a:pt x="285" y="3092"/>
                    <a:pt x="236" y="3244"/>
                  </a:cubicBezTo>
                  <a:cubicBezTo>
                    <a:pt x="194" y="3395"/>
                    <a:pt x="164" y="3553"/>
                    <a:pt x="121" y="3704"/>
                  </a:cubicBezTo>
                  <a:cubicBezTo>
                    <a:pt x="206" y="3674"/>
                    <a:pt x="291" y="3637"/>
                    <a:pt x="376" y="3607"/>
                  </a:cubicBezTo>
                  <a:lnTo>
                    <a:pt x="666" y="3492"/>
                  </a:lnTo>
                  <a:cubicBezTo>
                    <a:pt x="866" y="3425"/>
                    <a:pt x="1060" y="3347"/>
                    <a:pt x="1260" y="3280"/>
                  </a:cubicBezTo>
                  <a:lnTo>
                    <a:pt x="1272" y="3304"/>
                  </a:lnTo>
                  <a:cubicBezTo>
                    <a:pt x="1108" y="3401"/>
                    <a:pt x="927" y="3498"/>
                    <a:pt x="751" y="3601"/>
                  </a:cubicBezTo>
                  <a:cubicBezTo>
                    <a:pt x="660" y="3649"/>
                    <a:pt x="569" y="3698"/>
                    <a:pt x="479" y="3752"/>
                  </a:cubicBezTo>
                  <a:cubicBezTo>
                    <a:pt x="388" y="3801"/>
                    <a:pt x="291" y="3849"/>
                    <a:pt x="200" y="3904"/>
                  </a:cubicBezTo>
                  <a:cubicBezTo>
                    <a:pt x="164" y="3922"/>
                    <a:pt x="115" y="3946"/>
                    <a:pt x="79" y="3970"/>
                  </a:cubicBezTo>
                  <a:cubicBezTo>
                    <a:pt x="61" y="4067"/>
                    <a:pt x="55" y="4158"/>
                    <a:pt x="43" y="4255"/>
                  </a:cubicBezTo>
                  <a:lnTo>
                    <a:pt x="43" y="4273"/>
                  </a:lnTo>
                  <a:cubicBezTo>
                    <a:pt x="61" y="4255"/>
                    <a:pt x="91" y="4249"/>
                    <a:pt x="115" y="4237"/>
                  </a:cubicBezTo>
                  <a:lnTo>
                    <a:pt x="291" y="4152"/>
                  </a:lnTo>
                  <a:cubicBezTo>
                    <a:pt x="351" y="4122"/>
                    <a:pt x="406" y="4097"/>
                    <a:pt x="466" y="4067"/>
                  </a:cubicBezTo>
                  <a:cubicBezTo>
                    <a:pt x="575" y="4013"/>
                    <a:pt x="690" y="3964"/>
                    <a:pt x="805" y="3904"/>
                  </a:cubicBezTo>
                  <a:lnTo>
                    <a:pt x="830" y="3916"/>
                  </a:lnTo>
                  <a:cubicBezTo>
                    <a:pt x="787" y="3964"/>
                    <a:pt x="745" y="4001"/>
                    <a:pt x="697" y="4043"/>
                  </a:cubicBezTo>
                  <a:cubicBezTo>
                    <a:pt x="654" y="4091"/>
                    <a:pt x="606" y="4128"/>
                    <a:pt x="563" y="4164"/>
                  </a:cubicBezTo>
                  <a:cubicBezTo>
                    <a:pt x="515" y="4206"/>
                    <a:pt x="466" y="4243"/>
                    <a:pt x="412" y="4279"/>
                  </a:cubicBezTo>
                  <a:lnTo>
                    <a:pt x="261" y="4394"/>
                  </a:lnTo>
                  <a:cubicBezTo>
                    <a:pt x="206" y="4430"/>
                    <a:pt x="164" y="4479"/>
                    <a:pt x="115" y="4515"/>
                  </a:cubicBezTo>
                  <a:lnTo>
                    <a:pt x="24" y="4582"/>
                  </a:lnTo>
                  <a:cubicBezTo>
                    <a:pt x="0" y="5042"/>
                    <a:pt x="79" y="5514"/>
                    <a:pt x="261" y="5938"/>
                  </a:cubicBezTo>
                  <a:cubicBezTo>
                    <a:pt x="327" y="5871"/>
                    <a:pt x="394" y="5799"/>
                    <a:pt x="454" y="5732"/>
                  </a:cubicBezTo>
                  <a:lnTo>
                    <a:pt x="460" y="5708"/>
                  </a:lnTo>
                  <a:cubicBezTo>
                    <a:pt x="479" y="5635"/>
                    <a:pt x="503" y="5557"/>
                    <a:pt x="515" y="5484"/>
                  </a:cubicBezTo>
                  <a:cubicBezTo>
                    <a:pt x="557" y="5333"/>
                    <a:pt x="588" y="5181"/>
                    <a:pt x="624" y="5036"/>
                  </a:cubicBezTo>
                  <a:lnTo>
                    <a:pt x="751" y="4600"/>
                  </a:lnTo>
                  <a:lnTo>
                    <a:pt x="781" y="4606"/>
                  </a:lnTo>
                  <a:cubicBezTo>
                    <a:pt x="781" y="4763"/>
                    <a:pt x="769" y="4915"/>
                    <a:pt x="757" y="5066"/>
                  </a:cubicBezTo>
                  <a:cubicBezTo>
                    <a:pt x="751" y="5145"/>
                    <a:pt x="751" y="5218"/>
                    <a:pt x="751" y="5296"/>
                  </a:cubicBezTo>
                  <a:lnTo>
                    <a:pt x="745" y="5454"/>
                  </a:lnTo>
                  <a:cubicBezTo>
                    <a:pt x="836" y="5357"/>
                    <a:pt x="921" y="5254"/>
                    <a:pt x="999" y="5157"/>
                  </a:cubicBezTo>
                  <a:cubicBezTo>
                    <a:pt x="1084" y="5060"/>
                    <a:pt x="1169" y="4963"/>
                    <a:pt x="1241" y="4860"/>
                  </a:cubicBezTo>
                  <a:cubicBezTo>
                    <a:pt x="1235" y="4824"/>
                    <a:pt x="1229" y="4782"/>
                    <a:pt x="1235" y="4739"/>
                  </a:cubicBezTo>
                  <a:cubicBezTo>
                    <a:pt x="1241" y="4697"/>
                    <a:pt x="1254" y="4648"/>
                    <a:pt x="1254" y="4600"/>
                  </a:cubicBezTo>
                  <a:lnTo>
                    <a:pt x="1254" y="4455"/>
                  </a:lnTo>
                  <a:lnTo>
                    <a:pt x="1260" y="4309"/>
                  </a:lnTo>
                  <a:cubicBezTo>
                    <a:pt x="1266" y="4212"/>
                    <a:pt x="1272" y="4122"/>
                    <a:pt x="1284" y="4025"/>
                  </a:cubicBezTo>
                  <a:lnTo>
                    <a:pt x="1314" y="4025"/>
                  </a:lnTo>
                  <a:cubicBezTo>
                    <a:pt x="1344" y="4122"/>
                    <a:pt x="1375" y="4219"/>
                    <a:pt x="1393" y="4315"/>
                  </a:cubicBezTo>
                  <a:lnTo>
                    <a:pt x="1435" y="4467"/>
                  </a:lnTo>
                  <a:lnTo>
                    <a:pt x="1465" y="4588"/>
                  </a:lnTo>
                  <a:cubicBezTo>
                    <a:pt x="1532" y="4509"/>
                    <a:pt x="1587" y="4424"/>
                    <a:pt x="1653" y="4340"/>
                  </a:cubicBezTo>
                  <a:lnTo>
                    <a:pt x="1629" y="4225"/>
                  </a:lnTo>
                  <a:cubicBezTo>
                    <a:pt x="1623" y="4146"/>
                    <a:pt x="1617" y="4061"/>
                    <a:pt x="1599" y="3976"/>
                  </a:cubicBezTo>
                  <a:cubicBezTo>
                    <a:pt x="1587" y="3892"/>
                    <a:pt x="1574" y="3813"/>
                    <a:pt x="1568" y="3722"/>
                  </a:cubicBezTo>
                  <a:lnTo>
                    <a:pt x="1544" y="3462"/>
                  </a:lnTo>
                  <a:cubicBezTo>
                    <a:pt x="1532" y="3286"/>
                    <a:pt x="1526" y="3117"/>
                    <a:pt x="1526" y="2935"/>
                  </a:cubicBezTo>
                  <a:lnTo>
                    <a:pt x="1556" y="2935"/>
                  </a:lnTo>
                  <a:cubicBezTo>
                    <a:pt x="1599" y="3117"/>
                    <a:pt x="1647" y="3286"/>
                    <a:pt x="1683" y="3462"/>
                  </a:cubicBezTo>
                  <a:lnTo>
                    <a:pt x="1750" y="3722"/>
                  </a:lnTo>
                  <a:lnTo>
                    <a:pt x="1817" y="3976"/>
                  </a:lnTo>
                  <a:cubicBezTo>
                    <a:pt x="1829" y="4007"/>
                    <a:pt x="1835" y="4037"/>
                    <a:pt x="1847" y="4061"/>
                  </a:cubicBezTo>
                  <a:cubicBezTo>
                    <a:pt x="2010" y="3831"/>
                    <a:pt x="2150" y="3601"/>
                    <a:pt x="2295" y="3365"/>
                  </a:cubicBezTo>
                  <a:lnTo>
                    <a:pt x="2252" y="3250"/>
                  </a:lnTo>
                  <a:cubicBezTo>
                    <a:pt x="2228" y="3189"/>
                    <a:pt x="2222" y="3129"/>
                    <a:pt x="2222" y="3068"/>
                  </a:cubicBezTo>
                  <a:lnTo>
                    <a:pt x="2222" y="2887"/>
                  </a:lnTo>
                  <a:lnTo>
                    <a:pt x="2210" y="2705"/>
                  </a:lnTo>
                  <a:lnTo>
                    <a:pt x="2210" y="2523"/>
                  </a:lnTo>
                  <a:cubicBezTo>
                    <a:pt x="2222" y="2402"/>
                    <a:pt x="2222" y="2275"/>
                    <a:pt x="2228" y="2154"/>
                  </a:cubicBezTo>
                  <a:lnTo>
                    <a:pt x="2259" y="2160"/>
                  </a:lnTo>
                  <a:lnTo>
                    <a:pt x="2349" y="2548"/>
                  </a:lnTo>
                  <a:lnTo>
                    <a:pt x="2392" y="2735"/>
                  </a:lnTo>
                  <a:cubicBezTo>
                    <a:pt x="2410" y="2796"/>
                    <a:pt x="2422" y="2862"/>
                    <a:pt x="2440" y="2923"/>
                  </a:cubicBezTo>
                  <a:cubicBezTo>
                    <a:pt x="2452" y="2971"/>
                    <a:pt x="2464" y="3014"/>
                    <a:pt x="2477" y="3062"/>
                  </a:cubicBezTo>
                  <a:cubicBezTo>
                    <a:pt x="2525" y="2977"/>
                    <a:pt x="2561" y="2893"/>
                    <a:pt x="2604" y="2814"/>
                  </a:cubicBezTo>
                  <a:cubicBezTo>
                    <a:pt x="2592" y="2735"/>
                    <a:pt x="2585" y="2663"/>
                    <a:pt x="2573" y="2578"/>
                  </a:cubicBezTo>
                  <a:cubicBezTo>
                    <a:pt x="2567" y="2487"/>
                    <a:pt x="2561" y="2396"/>
                    <a:pt x="2561" y="2299"/>
                  </a:cubicBezTo>
                  <a:cubicBezTo>
                    <a:pt x="2555" y="2208"/>
                    <a:pt x="2543" y="2106"/>
                    <a:pt x="2537" y="2009"/>
                  </a:cubicBezTo>
                  <a:cubicBezTo>
                    <a:pt x="2531" y="1912"/>
                    <a:pt x="2525" y="1815"/>
                    <a:pt x="2513" y="1724"/>
                  </a:cubicBezTo>
                  <a:cubicBezTo>
                    <a:pt x="2507" y="1530"/>
                    <a:pt x="2495" y="1331"/>
                    <a:pt x="2483" y="1125"/>
                  </a:cubicBezTo>
                  <a:lnTo>
                    <a:pt x="2507" y="1125"/>
                  </a:lnTo>
                  <a:cubicBezTo>
                    <a:pt x="2555" y="1331"/>
                    <a:pt x="2598" y="1530"/>
                    <a:pt x="2646" y="1730"/>
                  </a:cubicBezTo>
                  <a:cubicBezTo>
                    <a:pt x="2664" y="1827"/>
                    <a:pt x="2682" y="1924"/>
                    <a:pt x="2707" y="2027"/>
                  </a:cubicBezTo>
                  <a:cubicBezTo>
                    <a:pt x="2725" y="2124"/>
                    <a:pt x="2743" y="2221"/>
                    <a:pt x="2767" y="2311"/>
                  </a:cubicBezTo>
                  <a:cubicBezTo>
                    <a:pt x="2773" y="2348"/>
                    <a:pt x="2779" y="2378"/>
                    <a:pt x="2785" y="2420"/>
                  </a:cubicBezTo>
                  <a:cubicBezTo>
                    <a:pt x="2876" y="2239"/>
                    <a:pt x="2955" y="2039"/>
                    <a:pt x="3040" y="1851"/>
                  </a:cubicBezTo>
                  <a:cubicBezTo>
                    <a:pt x="3112" y="1651"/>
                    <a:pt x="3197" y="1464"/>
                    <a:pt x="3270" y="1258"/>
                  </a:cubicBezTo>
                  <a:cubicBezTo>
                    <a:pt x="3433" y="858"/>
                    <a:pt x="3566" y="435"/>
                    <a:pt x="3718" y="5"/>
                  </a:cubicBezTo>
                  <a:cubicBezTo>
                    <a:pt x="3665" y="2"/>
                    <a:pt x="3612" y="1"/>
                    <a:pt x="35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9"/>
            <p:cNvSpPr/>
            <p:nvPr/>
          </p:nvSpPr>
          <p:spPr>
            <a:xfrm>
              <a:off x="2649575" y="2189850"/>
              <a:ext cx="23650" cy="46325"/>
            </a:xfrm>
            <a:custGeom>
              <a:avLst/>
              <a:gdLst/>
              <a:ahLst/>
              <a:cxnLst/>
              <a:rect l="l" t="t" r="r" b="b"/>
              <a:pathLst>
                <a:path w="946" h="1853" extrusionOk="0">
                  <a:moveTo>
                    <a:pt x="352" y="0"/>
                  </a:moveTo>
                  <a:cubicBezTo>
                    <a:pt x="298" y="291"/>
                    <a:pt x="249" y="575"/>
                    <a:pt x="189" y="866"/>
                  </a:cubicBezTo>
                  <a:lnTo>
                    <a:pt x="98" y="1296"/>
                  </a:lnTo>
                  <a:cubicBezTo>
                    <a:pt x="74" y="1441"/>
                    <a:pt x="37" y="1586"/>
                    <a:pt x="1" y="1726"/>
                  </a:cubicBezTo>
                  <a:lnTo>
                    <a:pt x="655" y="1853"/>
                  </a:lnTo>
                  <a:cubicBezTo>
                    <a:pt x="679" y="1713"/>
                    <a:pt x="709" y="1562"/>
                    <a:pt x="733" y="1417"/>
                  </a:cubicBezTo>
                  <a:lnTo>
                    <a:pt x="806" y="975"/>
                  </a:lnTo>
                  <a:cubicBezTo>
                    <a:pt x="861" y="684"/>
                    <a:pt x="897" y="394"/>
                    <a:pt x="945" y="97"/>
                  </a:cubicBezTo>
                  <a:lnTo>
                    <a:pt x="35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9"/>
            <p:cNvSpPr/>
            <p:nvPr/>
          </p:nvSpPr>
          <p:spPr>
            <a:xfrm>
              <a:off x="2660325" y="2191100"/>
              <a:ext cx="13050" cy="3150"/>
            </a:xfrm>
            <a:custGeom>
              <a:avLst/>
              <a:gdLst/>
              <a:ahLst/>
              <a:cxnLst/>
              <a:rect l="l" t="t" r="r" b="b"/>
              <a:pathLst>
                <a:path w="522" h="126" extrusionOk="0">
                  <a:moveTo>
                    <a:pt x="110" y="1"/>
                  </a:moveTo>
                  <a:cubicBezTo>
                    <a:pt x="75" y="1"/>
                    <a:pt x="40" y="2"/>
                    <a:pt x="7" y="5"/>
                  </a:cubicBezTo>
                  <a:cubicBezTo>
                    <a:pt x="1" y="5"/>
                    <a:pt x="1" y="11"/>
                    <a:pt x="7" y="23"/>
                  </a:cubicBezTo>
                  <a:cubicBezTo>
                    <a:pt x="170" y="59"/>
                    <a:pt x="340" y="120"/>
                    <a:pt x="515" y="126"/>
                  </a:cubicBezTo>
                  <a:cubicBezTo>
                    <a:pt x="515" y="120"/>
                    <a:pt x="521" y="101"/>
                    <a:pt x="515" y="95"/>
                  </a:cubicBezTo>
                  <a:cubicBezTo>
                    <a:pt x="395" y="23"/>
                    <a:pt x="247" y="1"/>
                    <a:pt x="1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9"/>
            <p:cNvSpPr/>
            <p:nvPr/>
          </p:nvSpPr>
          <p:spPr>
            <a:xfrm>
              <a:off x="2660325" y="2191100"/>
              <a:ext cx="13050" cy="3150"/>
            </a:xfrm>
            <a:custGeom>
              <a:avLst/>
              <a:gdLst/>
              <a:ahLst/>
              <a:cxnLst/>
              <a:rect l="l" t="t" r="r" b="b"/>
              <a:pathLst>
                <a:path w="522" h="126" extrusionOk="0">
                  <a:moveTo>
                    <a:pt x="110" y="1"/>
                  </a:moveTo>
                  <a:cubicBezTo>
                    <a:pt x="75" y="1"/>
                    <a:pt x="40" y="2"/>
                    <a:pt x="7" y="5"/>
                  </a:cubicBezTo>
                  <a:cubicBezTo>
                    <a:pt x="1" y="5"/>
                    <a:pt x="1" y="11"/>
                    <a:pt x="7" y="23"/>
                  </a:cubicBezTo>
                  <a:cubicBezTo>
                    <a:pt x="170" y="59"/>
                    <a:pt x="340" y="120"/>
                    <a:pt x="515" y="126"/>
                  </a:cubicBezTo>
                  <a:cubicBezTo>
                    <a:pt x="515" y="120"/>
                    <a:pt x="521" y="101"/>
                    <a:pt x="515" y="95"/>
                  </a:cubicBezTo>
                  <a:cubicBezTo>
                    <a:pt x="395" y="23"/>
                    <a:pt x="247" y="1"/>
                    <a:pt x="1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9"/>
            <p:cNvSpPr/>
            <p:nvPr/>
          </p:nvSpPr>
          <p:spPr>
            <a:xfrm>
              <a:off x="2669400" y="2193625"/>
              <a:ext cx="3900" cy="21775"/>
            </a:xfrm>
            <a:custGeom>
              <a:avLst/>
              <a:gdLst/>
              <a:ahLst/>
              <a:cxnLst/>
              <a:rect l="l" t="t" r="r" b="b"/>
              <a:pathLst>
                <a:path w="156" h="871" extrusionOk="0">
                  <a:moveTo>
                    <a:pt x="148" y="0"/>
                  </a:moveTo>
                  <a:cubicBezTo>
                    <a:pt x="143" y="0"/>
                    <a:pt x="137" y="6"/>
                    <a:pt x="134" y="19"/>
                  </a:cubicBezTo>
                  <a:cubicBezTo>
                    <a:pt x="74" y="297"/>
                    <a:pt x="43" y="588"/>
                    <a:pt x="1" y="866"/>
                  </a:cubicBezTo>
                  <a:cubicBezTo>
                    <a:pt x="1" y="869"/>
                    <a:pt x="3" y="871"/>
                    <a:pt x="4" y="871"/>
                  </a:cubicBezTo>
                  <a:cubicBezTo>
                    <a:pt x="6" y="871"/>
                    <a:pt x="7" y="869"/>
                    <a:pt x="7" y="866"/>
                  </a:cubicBezTo>
                  <a:cubicBezTo>
                    <a:pt x="62" y="588"/>
                    <a:pt x="104" y="297"/>
                    <a:pt x="152" y="19"/>
                  </a:cubicBezTo>
                  <a:cubicBezTo>
                    <a:pt x="155" y="6"/>
                    <a:pt x="152" y="0"/>
                    <a:pt x="1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9"/>
            <p:cNvSpPr/>
            <p:nvPr/>
          </p:nvSpPr>
          <p:spPr>
            <a:xfrm>
              <a:off x="2669400" y="2193625"/>
              <a:ext cx="3900" cy="21775"/>
            </a:xfrm>
            <a:custGeom>
              <a:avLst/>
              <a:gdLst/>
              <a:ahLst/>
              <a:cxnLst/>
              <a:rect l="l" t="t" r="r" b="b"/>
              <a:pathLst>
                <a:path w="156" h="871" extrusionOk="0">
                  <a:moveTo>
                    <a:pt x="148" y="0"/>
                  </a:moveTo>
                  <a:cubicBezTo>
                    <a:pt x="143" y="0"/>
                    <a:pt x="137" y="6"/>
                    <a:pt x="134" y="19"/>
                  </a:cubicBezTo>
                  <a:cubicBezTo>
                    <a:pt x="74" y="297"/>
                    <a:pt x="43" y="588"/>
                    <a:pt x="1" y="866"/>
                  </a:cubicBezTo>
                  <a:cubicBezTo>
                    <a:pt x="1" y="869"/>
                    <a:pt x="3" y="871"/>
                    <a:pt x="4" y="871"/>
                  </a:cubicBezTo>
                  <a:cubicBezTo>
                    <a:pt x="6" y="871"/>
                    <a:pt x="7" y="869"/>
                    <a:pt x="7" y="866"/>
                  </a:cubicBezTo>
                  <a:cubicBezTo>
                    <a:pt x="62" y="588"/>
                    <a:pt x="104" y="297"/>
                    <a:pt x="152" y="19"/>
                  </a:cubicBezTo>
                  <a:cubicBezTo>
                    <a:pt x="155" y="6"/>
                    <a:pt x="152" y="0"/>
                    <a:pt x="1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9"/>
            <p:cNvSpPr/>
            <p:nvPr/>
          </p:nvSpPr>
          <p:spPr>
            <a:xfrm>
              <a:off x="2658825" y="2197750"/>
              <a:ext cx="9550" cy="3000"/>
            </a:xfrm>
            <a:custGeom>
              <a:avLst/>
              <a:gdLst/>
              <a:ahLst/>
              <a:cxnLst/>
              <a:rect l="l" t="t" r="r" b="b"/>
              <a:pathLst>
                <a:path w="382" h="120" extrusionOk="0">
                  <a:moveTo>
                    <a:pt x="68" y="0"/>
                  </a:moveTo>
                  <a:cubicBezTo>
                    <a:pt x="45" y="0"/>
                    <a:pt x="22" y="5"/>
                    <a:pt x="0" y="17"/>
                  </a:cubicBezTo>
                  <a:cubicBezTo>
                    <a:pt x="61" y="59"/>
                    <a:pt x="133" y="47"/>
                    <a:pt x="200" y="65"/>
                  </a:cubicBezTo>
                  <a:cubicBezTo>
                    <a:pt x="261" y="78"/>
                    <a:pt x="321" y="96"/>
                    <a:pt x="382" y="120"/>
                  </a:cubicBezTo>
                  <a:lnTo>
                    <a:pt x="382" y="108"/>
                  </a:lnTo>
                  <a:cubicBezTo>
                    <a:pt x="321" y="72"/>
                    <a:pt x="261" y="47"/>
                    <a:pt x="200" y="35"/>
                  </a:cubicBezTo>
                  <a:cubicBezTo>
                    <a:pt x="160" y="19"/>
                    <a:pt x="114" y="0"/>
                    <a:pt x="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9"/>
            <p:cNvSpPr/>
            <p:nvPr/>
          </p:nvSpPr>
          <p:spPr>
            <a:xfrm>
              <a:off x="2658825" y="2197750"/>
              <a:ext cx="9550" cy="3000"/>
            </a:xfrm>
            <a:custGeom>
              <a:avLst/>
              <a:gdLst/>
              <a:ahLst/>
              <a:cxnLst/>
              <a:rect l="l" t="t" r="r" b="b"/>
              <a:pathLst>
                <a:path w="382" h="120" extrusionOk="0">
                  <a:moveTo>
                    <a:pt x="68" y="0"/>
                  </a:moveTo>
                  <a:cubicBezTo>
                    <a:pt x="45" y="0"/>
                    <a:pt x="22" y="5"/>
                    <a:pt x="0" y="17"/>
                  </a:cubicBezTo>
                  <a:cubicBezTo>
                    <a:pt x="61" y="59"/>
                    <a:pt x="133" y="47"/>
                    <a:pt x="200" y="65"/>
                  </a:cubicBezTo>
                  <a:cubicBezTo>
                    <a:pt x="261" y="78"/>
                    <a:pt x="321" y="96"/>
                    <a:pt x="382" y="120"/>
                  </a:cubicBezTo>
                  <a:lnTo>
                    <a:pt x="382" y="108"/>
                  </a:lnTo>
                  <a:cubicBezTo>
                    <a:pt x="321" y="72"/>
                    <a:pt x="261" y="47"/>
                    <a:pt x="200" y="35"/>
                  </a:cubicBezTo>
                  <a:cubicBezTo>
                    <a:pt x="160" y="19"/>
                    <a:pt x="114" y="0"/>
                    <a:pt x="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9"/>
            <p:cNvSpPr/>
            <p:nvPr/>
          </p:nvSpPr>
          <p:spPr>
            <a:xfrm>
              <a:off x="2655475" y="2217925"/>
              <a:ext cx="9125" cy="3425"/>
            </a:xfrm>
            <a:custGeom>
              <a:avLst/>
              <a:gdLst/>
              <a:ahLst/>
              <a:cxnLst/>
              <a:rect l="l" t="t" r="r" b="b"/>
              <a:pathLst>
                <a:path w="365" h="137" extrusionOk="0">
                  <a:moveTo>
                    <a:pt x="53" y="0"/>
                  </a:moveTo>
                  <a:cubicBezTo>
                    <a:pt x="36" y="0"/>
                    <a:pt x="18" y="3"/>
                    <a:pt x="1" y="9"/>
                  </a:cubicBezTo>
                  <a:cubicBezTo>
                    <a:pt x="49" y="46"/>
                    <a:pt x="104" y="40"/>
                    <a:pt x="152" y="52"/>
                  </a:cubicBezTo>
                  <a:cubicBezTo>
                    <a:pt x="225" y="70"/>
                    <a:pt x="292" y="100"/>
                    <a:pt x="358" y="136"/>
                  </a:cubicBezTo>
                  <a:cubicBezTo>
                    <a:pt x="364" y="136"/>
                    <a:pt x="364" y="130"/>
                    <a:pt x="358" y="130"/>
                  </a:cubicBezTo>
                  <a:cubicBezTo>
                    <a:pt x="304" y="82"/>
                    <a:pt x="243" y="58"/>
                    <a:pt x="183" y="40"/>
                  </a:cubicBezTo>
                  <a:cubicBezTo>
                    <a:pt x="147" y="22"/>
                    <a:pt x="101" y="0"/>
                    <a:pt x="5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9"/>
            <p:cNvSpPr/>
            <p:nvPr/>
          </p:nvSpPr>
          <p:spPr>
            <a:xfrm>
              <a:off x="2655475" y="2217925"/>
              <a:ext cx="9125" cy="3425"/>
            </a:xfrm>
            <a:custGeom>
              <a:avLst/>
              <a:gdLst/>
              <a:ahLst/>
              <a:cxnLst/>
              <a:rect l="l" t="t" r="r" b="b"/>
              <a:pathLst>
                <a:path w="365" h="137" extrusionOk="0">
                  <a:moveTo>
                    <a:pt x="53" y="0"/>
                  </a:moveTo>
                  <a:cubicBezTo>
                    <a:pt x="36" y="0"/>
                    <a:pt x="18" y="3"/>
                    <a:pt x="1" y="9"/>
                  </a:cubicBezTo>
                  <a:cubicBezTo>
                    <a:pt x="49" y="46"/>
                    <a:pt x="104" y="40"/>
                    <a:pt x="152" y="52"/>
                  </a:cubicBezTo>
                  <a:cubicBezTo>
                    <a:pt x="225" y="70"/>
                    <a:pt x="292" y="100"/>
                    <a:pt x="358" y="136"/>
                  </a:cubicBezTo>
                  <a:cubicBezTo>
                    <a:pt x="364" y="136"/>
                    <a:pt x="364" y="130"/>
                    <a:pt x="358" y="130"/>
                  </a:cubicBezTo>
                  <a:cubicBezTo>
                    <a:pt x="304" y="82"/>
                    <a:pt x="243" y="58"/>
                    <a:pt x="183" y="40"/>
                  </a:cubicBezTo>
                  <a:cubicBezTo>
                    <a:pt x="147" y="22"/>
                    <a:pt x="101" y="0"/>
                    <a:pt x="5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9"/>
            <p:cNvSpPr/>
            <p:nvPr/>
          </p:nvSpPr>
          <p:spPr>
            <a:xfrm>
              <a:off x="2660475" y="2203275"/>
              <a:ext cx="2900" cy="750"/>
            </a:xfrm>
            <a:custGeom>
              <a:avLst/>
              <a:gdLst/>
              <a:ahLst/>
              <a:cxnLst/>
              <a:rect l="l" t="t" r="r" b="b"/>
              <a:pathLst>
                <a:path w="116" h="30" extrusionOk="0">
                  <a:moveTo>
                    <a:pt x="50" y="1"/>
                  </a:moveTo>
                  <a:cubicBezTo>
                    <a:pt x="34" y="1"/>
                    <a:pt x="16" y="3"/>
                    <a:pt x="1" y="8"/>
                  </a:cubicBezTo>
                  <a:cubicBezTo>
                    <a:pt x="21" y="24"/>
                    <a:pt x="47" y="29"/>
                    <a:pt x="70" y="29"/>
                  </a:cubicBezTo>
                  <a:cubicBezTo>
                    <a:pt x="82" y="29"/>
                    <a:pt x="94" y="28"/>
                    <a:pt x="104" y="26"/>
                  </a:cubicBezTo>
                  <a:cubicBezTo>
                    <a:pt x="116" y="26"/>
                    <a:pt x="116" y="8"/>
                    <a:pt x="104" y="8"/>
                  </a:cubicBezTo>
                  <a:cubicBezTo>
                    <a:pt x="93" y="4"/>
                    <a:pt x="73"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9"/>
            <p:cNvSpPr/>
            <p:nvPr/>
          </p:nvSpPr>
          <p:spPr>
            <a:xfrm>
              <a:off x="2660475" y="2203275"/>
              <a:ext cx="2900" cy="750"/>
            </a:xfrm>
            <a:custGeom>
              <a:avLst/>
              <a:gdLst/>
              <a:ahLst/>
              <a:cxnLst/>
              <a:rect l="l" t="t" r="r" b="b"/>
              <a:pathLst>
                <a:path w="116" h="30" extrusionOk="0">
                  <a:moveTo>
                    <a:pt x="50" y="1"/>
                  </a:moveTo>
                  <a:cubicBezTo>
                    <a:pt x="34" y="1"/>
                    <a:pt x="16" y="3"/>
                    <a:pt x="1" y="8"/>
                  </a:cubicBezTo>
                  <a:cubicBezTo>
                    <a:pt x="21" y="24"/>
                    <a:pt x="47" y="29"/>
                    <a:pt x="70" y="29"/>
                  </a:cubicBezTo>
                  <a:cubicBezTo>
                    <a:pt x="82" y="29"/>
                    <a:pt x="94" y="28"/>
                    <a:pt x="104" y="26"/>
                  </a:cubicBezTo>
                  <a:cubicBezTo>
                    <a:pt x="116" y="26"/>
                    <a:pt x="116" y="8"/>
                    <a:pt x="104" y="8"/>
                  </a:cubicBezTo>
                  <a:cubicBezTo>
                    <a:pt x="93" y="4"/>
                    <a:pt x="73"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9"/>
            <p:cNvSpPr/>
            <p:nvPr/>
          </p:nvSpPr>
          <p:spPr>
            <a:xfrm>
              <a:off x="2656700" y="2225225"/>
              <a:ext cx="3500" cy="1575"/>
            </a:xfrm>
            <a:custGeom>
              <a:avLst/>
              <a:gdLst/>
              <a:ahLst/>
              <a:cxnLst/>
              <a:rect l="l" t="t" r="r" b="b"/>
              <a:pathLst>
                <a:path w="140" h="63" extrusionOk="0">
                  <a:moveTo>
                    <a:pt x="57" y="1"/>
                  </a:moveTo>
                  <a:cubicBezTo>
                    <a:pt x="39" y="1"/>
                    <a:pt x="20" y="7"/>
                    <a:pt x="0" y="20"/>
                  </a:cubicBezTo>
                  <a:cubicBezTo>
                    <a:pt x="37" y="50"/>
                    <a:pt x="91" y="62"/>
                    <a:pt x="134" y="62"/>
                  </a:cubicBezTo>
                  <a:cubicBezTo>
                    <a:pt x="140" y="62"/>
                    <a:pt x="140" y="50"/>
                    <a:pt x="140" y="50"/>
                  </a:cubicBezTo>
                  <a:cubicBezTo>
                    <a:pt x="117" y="19"/>
                    <a:pt x="88" y="1"/>
                    <a:pt x="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9"/>
            <p:cNvSpPr/>
            <p:nvPr/>
          </p:nvSpPr>
          <p:spPr>
            <a:xfrm>
              <a:off x="2656700" y="2225225"/>
              <a:ext cx="3500" cy="1575"/>
            </a:xfrm>
            <a:custGeom>
              <a:avLst/>
              <a:gdLst/>
              <a:ahLst/>
              <a:cxnLst/>
              <a:rect l="l" t="t" r="r" b="b"/>
              <a:pathLst>
                <a:path w="140" h="63" extrusionOk="0">
                  <a:moveTo>
                    <a:pt x="57" y="1"/>
                  </a:moveTo>
                  <a:cubicBezTo>
                    <a:pt x="39" y="1"/>
                    <a:pt x="20" y="7"/>
                    <a:pt x="0" y="20"/>
                  </a:cubicBezTo>
                  <a:cubicBezTo>
                    <a:pt x="37" y="50"/>
                    <a:pt x="91" y="62"/>
                    <a:pt x="134" y="62"/>
                  </a:cubicBezTo>
                  <a:cubicBezTo>
                    <a:pt x="140" y="62"/>
                    <a:pt x="140" y="50"/>
                    <a:pt x="140" y="50"/>
                  </a:cubicBezTo>
                  <a:cubicBezTo>
                    <a:pt x="117" y="19"/>
                    <a:pt x="88" y="1"/>
                    <a:pt x="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9"/>
            <p:cNvSpPr/>
            <p:nvPr/>
          </p:nvSpPr>
          <p:spPr>
            <a:xfrm>
              <a:off x="2638525" y="2232975"/>
              <a:ext cx="27425" cy="47400"/>
            </a:xfrm>
            <a:custGeom>
              <a:avLst/>
              <a:gdLst/>
              <a:ahLst/>
              <a:cxnLst/>
              <a:rect l="l" t="t" r="r" b="b"/>
              <a:pathLst>
                <a:path w="1097" h="1896" extrusionOk="0">
                  <a:moveTo>
                    <a:pt x="437" y="1"/>
                  </a:moveTo>
                  <a:cubicBezTo>
                    <a:pt x="407" y="146"/>
                    <a:pt x="370" y="279"/>
                    <a:pt x="340" y="424"/>
                  </a:cubicBezTo>
                  <a:cubicBezTo>
                    <a:pt x="310" y="570"/>
                    <a:pt x="273" y="709"/>
                    <a:pt x="237" y="848"/>
                  </a:cubicBezTo>
                  <a:cubicBezTo>
                    <a:pt x="201" y="987"/>
                    <a:pt x="158" y="1133"/>
                    <a:pt x="122" y="1266"/>
                  </a:cubicBezTo>
                  <a:cubicBezTo>
                    <a:pt x="86" y="1411"/>
                    <a:pt x="37" y="1544"/>
                    <a:pt x="1" y="1684"/>
                  </a:cubicBezTo>
                  <a:lnTo>
                    <a:pt x="709" y="1896"/>
                  </a:lnTo>
                  <a:cubicBezTo>
                    <a:pt x="752" y="1744"/>
                    <a:pt x="794" y="1599"/>
                    <a:pt x="824" y="1454"/>
                  </a:cubicBezTo>
                  <a:cubicBezTo>
                    <a:pt x="855" y="1308"/>
                    <a:pt x="891" y="1157"/>
                    <a:pt x="921" y="1018"/>
                  </a:cubicBezTo>
                  <a:cubicBezTo>
                    <a:pt x="951" y="872"/>
                    <a:pt x="982" y="721"/>
                    <a:pt x="1012" y="576"/>
                  </a:cubicBezTo>
                  <a:cubicBezTo>
                    <a:pt x="1042" y="430"/>
                    <a:pt x="1073" y="279"/>
                    <a:pt x="1097" y="140"/>
                  </a:cubicBezTo>
                  <a:lnTo>
                    <a:pt x="43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9"/>
            <p:cNvSpPr/>
            <p:nvPr/>
          </p:nvSpPr>
          <p:spPr>
            <a:xfrm>
              <a:off x="2651700" y="2234500"/>
              <a:ext cx="14700" cy="3650"/>
            </a:xfrm>
            <a:custGeom>
              <a:avLst/>
              <a:gdLst/>
              <a:ahLst/>
              <a:cxnLst/>
              <a:rect l="l" t="t" r="r" b="b"/>
              <a:pathLst>
                <a:path w="588" h="146" extrusionOk="0">
                  <a:moveTo>
                    <a:pt x="13" y="0"/>
                  </a:moveTo>
                  <a:cubicBezTo>
                    <a:pt x="1" y="0"/>
                    <a:pt x="1" y="12"/>
                    <a:pt x="13" y="12"/>
                  </a:cubicBezTo>
                  <a:cubicBezTo>
                    <a:pt x="194" y="55"/>
                    <a:pt x="382" y="133"/>
                    <a:pt x="570" y="145"/>
                  </a:cubicBezTo>
                  <a:cubicBezTo>
                    <a:pt x="576" y="145"/>
                    <a:pt x="588" y="121"/>
                    <a:pt x="576" y="121"/>
                  </a:cubicBezTo>
                  <a:cubicBezTo>
                    <a:pt x="412" y="24"/>
                    <a:pt x="200" y="0"/>
                    <a:pt x="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9"/>
            <p:cNvSpPr/>
            <p:nvPr/>
          </p:nvSpPr>
          <p:spPr>
            <a:xfrm>
              <a:off x="2651700" y="2234500"/>
              <a:ext cx="14700" cy="3650"/>
            </a:xfrm>
            <a:custGeom>
              <a:avLst/>
              <a:gdLst/>
              <a:ahLst/>
              <a:cxnLst/>
              <a:rect l="l" t="t" r="r" b="b"/>
              <a:pathLst>
                <a:path w="588" h="146" extrusionOk="0">
                  <a:moveTo>
                    <a:pt x="13" y="0"/>
                  </a:moveTo>
                  <a:cubicBezTo>
                    <a:pt x="1" y="0"/>
                    <a:pt x="1" y="12"/>
                    <a:pt x="13" y="12"/>
                  </a:cubicBezTo>
                  <a:cubicBezTo>
                    <a:pt x="194" y="55"/>
                    <a:pt x="382" y="133"/>
                    <a:pt x="570" y="145"/>
                  </a:cubicBezTo>
                  <a:cubicBezTo>
                    <a:pt x="576" y="145"/>
                    <a:pt x="588" y="121"/>
                    <a:pt x="576" y="121"/>
                  </a:cubicBezTo>
                  <a:cubicBezTo>
                    <a:pt x="412" y="24"/>
                    <a:pt x="200" y="0"/>
                    <a:pt x="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9"/>
            <p:cNvSpPr/>
            <p:nvPr/>
          </p:nvSpPr>
          <p:spPr>
            <a:xfrm>
              <a:off x="2661250" y="2237575"/>
              <a:ext cx="5150" cy="21725"/>
            </a:xfrm>
            <a:custGeom>
              <a:avLst/>
              <a:gdLst/>
              <a:ahLst/>
              <a:cxnLst/>
              <a:rect l="l" t="t" r="r" b="b"/>
              <a:pathLst>
                <a:path w="206" h="869" extrusionOk="0">
                  <a:moveTo>
                    <a:pt x="192" y="0"/>
                  </a:moveTo>
                  <a:cubicBezTo>
                    <a:pt x="185" y="0"/>
                    <a:pt x="178" y="5"/>
                    <a:pt x="176" y="16"/>
                  </a:cubicBezTo>
                  <a:cubicBezTo>
                    <a:pt x="133" y="150"/>
                    <a:pt x="103" y="295"/>
                    <a:pt x="85" y="440"/>
                  </a:cubicBezTo>
                  <a:cubicBezTo>
                    <a:pt x="48" y="585"/>
                    <a:pt x="30" y="725"/>
                    <a:pt x="0" y="864"/>
                  </a:cubicBezTo>
                  <a:cubicBezTo>
                    <a:pt x="0" y="867"/>
                    <a:pt x="2" y="869"/>
                    <a:pt x="3" y="869"/>
                  </a:cubicBezTo>
                  <a:cubicBezTo>
                    <a:pt x="5" y="869"/>
                    <a:pt x="6" y="867"/>
                    <a:pt x="6" y="864"/>
                  </a:cubicBezTo>
                  <a:cubicBezTo>
                    <a:pt x="42" y="725"/>
                    <a:pt x="85" y="585"/>
                    <a:pt x="115" y="440"/>
                  </a:cubicBezTo>
                  <a:cubicBezTo>
                    <a:pt x="145" y="295"/>
                    <a:pt x="176" y="162"/>
                    <a:pt x="206" y="16"/>
                  </a:cubicBezTo>
                  <a:cubicBezTo>
                    <a:pt x="206" y="7"/>
                    <a:pt x="199" y="0"/>
                    <a:pt x="1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9"/>
            <p:cNvSpPr/>
            <p:nvPr/>
          </p:nvSpPr>
          <p:spPr>
            <a:xfrm>
              <a:off x="2645950" y="2238275"/>
              <a:ext cx="18200" cy="41500"/>
            </a:xfrm>
            <a:custGeom>
              <a:avLst/>
              <a:gdLst/>
              <a:ahLst/>
              <a:cxnLst/>
              <a:rect l="l" t="t" r="r" b="b"/>
              <a:pathLst>
                <a:path w="728" h="1660" extrusionOk="0">
                  <a:moveTo>
                    <a:pt x="412" y="0"/>
                  </a:moveTo>
                  <a:lnTo>
                    <a:pt x="376" y="152"/>
                  </a:lnTo>
                  <a:cubicBezTo>
                    <a:pt x="394" y="152"/>
                    <a:pt x="412" y="158"/>
                    <a:pt x="430" y="158"/>
                  </a:cubicBezTo>
                  <a:cubicBezTo>
                    <a:pt x="443" y="158"/>
                    <a:pt x="461" y="170"/>
                    <a:pt x="467" y="176"/>
                  </a:cubicBezTo>
                  <a:cubicBezTo>
                    <a:pt x="485" y="182"/>
                    <a:pt x="491" y="182"/>
                    <a:pt x="503" y="188"/>
                  </a:cubicBezTo>
                  <a:cubicBezTo>
                    <a:pt x="527" y="200"/>
                    <a:pt x="552" y="212"/>
                    <a:pt x="564" y="231"/>
                  </a:cubicBezTo>
                  <a:cubicBezTo>
                    <a:pt x="606" y="249"/>
                    <a:pt x="624" y="279"/>
                    <a:pt x="624" y="279"/>
                  </a:cubicBezTo>
                  <a:cubicBezTo>
                    <a:pt x="624" y="279"/>
                    <a:pt x="618" y="279"/>
                    <a:pt x="606" y="291"/>
                  </a:cubicBezTo>
                  <a:cubicBezTo>
                    <a:pt x="588" y="291"/>
                    <a:pt x="576" y="297"/>
                    <a:pt x="552" y="297"/>
                  </a:cubicBezTo>
                  <a:cubicBezTo>
                    <a:pt x="503" y="297"/>
                    <a:pt x="455" y="291"/>
                    <a:pt x="400" y="279"/>
                  </a:cubicBezTo>
                  <a:cubicBezTo>
                    <a:pt x="382" y="273"/>
                    <a:pt x="364" y="273"/>
                    <a:pt x="346" y="267"/>
                  </a:cubicBezTo>
                  <a:lnTo>
                    <a:pt x="321" y="364"/>
                  </a:lnTo>
                  <a:lnTo>
                    <a:pt x="352" y="364"/>
                  </a:lnTo>
                  <a:cubicBezTo>
                    <a:pt x="376" y="370"/>
                    <a:pt x="400" y="382"/>
                    <a:pt x="412" y="394"/>
                  </a:cubicBezTo>
                  <a:cubicBezTo>
                    <a:pt x="424" y="400"/>
                    <a:pt x="430" y="412"/>
                    <a:pt x="430" y="418"/>
                  </a:cubicBezTo>
                  <a:cubicBezTo>
                    <a:pt x="430" y="418"/>
                    <a:pt x="430" y="424"/>
                    <a:pt x="436" y="424"/>
                  </a:cubicBezTo>
                  <a:lnTo>
                    <a:pt x="430" y="430"/>
                  </a:lnTo>
                  <a:cubicBezTo>
                    <a:pt x="424" y="442"/>
                    <a:pt x="412" y="449"/>
                    <a:pt x="406" y="449"/>
                  </a:cubicBezTo>
                  <a:cubicBezTo>
                    <a:pt x="382" y="461"/>
                    <a:pt x="364" y="461"/>
                    <a:pt x="340" y="461"/>
                  </a:cubicBezTo>
                  <a:cubicBezTo>
                    <a:pt x="334" y="461"/>
                    <a:pt x="315" y="455"/>
                    <a:pt x="309" y="449"/>
                  </a:cubicBezTo>
                  <a:cubicBezTo>
                    <a:pt x="261" y="612"/>
                    <a:pt x="225" y="781"/>
                    <a:pt x="182" y="945"/>
                  </a:cubicBezTo>
                  <a:cubicBezTo>
                    <a:pt x="194" y="945"/>
                    <a:pt x="200" y="957"/>
                    <a:pt x="219" y="957"/>
                  </a:cubicBezTo>
                  <a:cubicBezTo>
                    <a:pt x="273" y="969"/>
                    <a:pt x="321" y="999"/>
                    <a:pt x="364" y="1024"/>
                  </a:cubicBezTo>
                  <a:cubicBezTo>
                    <a:pt x="376" y="1036"/>
                    <a:pt x="394" y="1054"/>
                    <a:pt x="406" y="1060"/>
                  </a:cubicBezTo>
                  <a:lnTo>
                    <a:pt x="424" y="1078"/>
                  </a:lnTo>
                  <a:cubicBezTo>
                    <a:pt x="424" y="1078"/>
                    <a:pt x="412" y="1078"/>
                    <a:pt x="400" y="1084"/>
                  </a:cubicBezTo>
                  <a:cubicBezTo>
                    <a:pt x="382" y="1084"/>
                    <a:pt x="370" y="1090"/>
                    <a:pt x="346" y="1090"/>
                  </a:cubicBezTo>
                  <a:cubicBezTo>
                    <a:pt x="303" y="1090"/>
                    <a:pt x="243" y="1084"/>
                    <a:pt x="188" y="1060"/>
                  </a:cubicBezTo>
                  <a:cubicBezTo>
                    <a:pt x="170" y="1054"/>
                    <a:pt x="164" y="1054"/>
                    <a:pt x="152" y="1048"/>
                  </a:cubicBezTo>
                  <a:lnTo>
                    <a:pt x="103" y="1199"/>
                  </a:lnTo>
                  <a:cubicBezTo>
                    <a:pt x="122" y="1199"/>
                    <a:pt x="128" y="1199"/>
                    <a:pt x="140" y="1205"/>
                  </a:cubicBezTo>
                  <a:cubicBezTo>
                    <a:pt x="164" y="1211"/>
                    <a:pt x="188" y="1230"/>
                    <a:pt x="200" y="1254"/>
                  </a:cubicBezTo>
                  <a:cubicBezTo>
                    <a:pt x="212" y="1260"/>
                    <a:pt x="219" y="1272"/>
                    <a:pt x="219" y="1278"/>
                  </a:cubicBezTo>
                  <a:lnTo>
                    <a:pt x="219" y="1290"/>
                  </a:lnTo>
                  <a:lnTo>
                    <a:pt x="212" y="1296"/>
                  </a:lnTo>
                  <a:cubicBezTo>
                    <a:pt x="200" y="1302"/>
                    <a:pt x="194" y="1302"/>
                    <a:pt x="182" y="1314"/>
                  </a:cubicBezTo>
                  <a:cubicBezTo>
                    <a:pt x="170" y="1317"/>
                    <a:pt x="156" y="1319"/>
                    <a:pt x="143" y="1319"/>
                  </a:cubicBezTo>
                  <a:cubicBezTo>
                    <a:pt x="129" y="1319"/>
                    <a:pt x="116" y="1317"/>
                    <a:pt x="103" y="1314"/>
                  </a:cubicBezTo>
                  <a:cubicBezTo>
                    <a:pt x="91" y="1302"/>
                    <a:pt x="79" y="1302"/>
                    <a:pt x="73" y="1296"/>
                  </a:cubicBezTo>
                  <a:lnTo>
                    <a:pt x="1" y="1556"/>
                  </a:lnTo>
                  <a:lnTo>
                    <a:pt x="370" y="1659"/>
                  </a:lnTo>
                  <a:cubicBezTo>
                    <a:pt x="400" y="1526"/>
                    <a:pt x="430" y="1393"/>
                    <a:pt x="461" y="1266"/>
                  </a:cubicBezTo>
                  <a:cubicBezTo>
                    <a:pt x="491" y="1127"/>
                    <a:pt x="521" y="999"/>
                    <a:pt x="552" y="872"/>
                  </a:cubicBezTo>
                  <a:cubicBezTo>
                    <a:pt x="582" y="733"/>
                    <a:pt x="606" y="606"/>
                    <a:pt x="636" y="479"/>
                  </a:cubicBezTo>
                  <a:cubicBezTo>
                    <a:pt x="667" y="352"/>
                    <a:pt x="697" y="212"/>
                    <a:pt x="727" y="85"/>
                  </a:cubicBezTo>
                  <a:lnTo>
                    <a:pt x="41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9"/>
            <p:cNvSpPr/>
            <p:nvPr/>
          </p:nvSpPr>
          <p:spPr>
            <a:xfrm>
              <a:off x="2649875" y="2240825"/>
              <a:ext cx="10625" cy="3375"/>
            </a:xfrm>
            <a:custGeom>
              <a:avLst/>
              <a:gdLst/>
              <a:ahLst/>
              <a:cxnLst/>
              <a:rect l="l" t="t" r="r" b="b"/>
              <a:pathLst>
                <a:path w="425" h="135" extrusionOk="0">
                  <a:moveTo>
                    <a:pt x="69" y="1"/>
                  </a:moveTo>
                  <a:cubicBezTo>
                    <a:pt x="46" y="1"/>
                    <a:pt x="23" y="4"/>
                    <a:pt x="1" y="14"/>
                  </a:cubicBezTo>
                  <a:cubicBezTo>
                    <a:pt x="68" y="62"/>
                    <a:pt x="152" y="50"/>
                    <a:pt x="219" y="68"/>
                  </a:cubicBezTo>
                  <a:cubicBezTo>
                    <a:pt x="286" y="80"/>
                    <a:pt x="358" y="104"/>
                    <a:pt x="425" y="135"/>
                  </a:cubicBezTo>
                  <a:lnTo>
                    <a:pt x="425" y="129"/>
                  </a:lnTo>
                  <a:cubicBezTo>
                    <a:pt x="364" y="80"/>
                    <a:pt x="298" y="62"/>
                    <a:pt x="225" y="38"/>
                  </a:cubicBezTo>
                  <a:cubicBezTo>
                    <a:pt x="178" y="21"/>
                    <a:pt x="123" y="1"/>
                    <a:pt x="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9"/>
            <p:cNvSpPr/>
            <p:nvPr/>
          </p:nvSpPr>
          <p:spPr>
            <a:xfrm>
              <a:off x="2649875" y="2240825"/>
              <a:ext cx="10625" cy="3375"/>
            </a:xfrm>
            <a:custGeom>
              <a:avLst/>
              <a:gdLst/>
              <a:ahLst/>
              <a:cxnLst/>
              <a:rect l="l" t="t" r="r" b="b"/>
              <a:pathLst>
                <a:path w="425" h="135" extrusionOk="0">
                  <a:moveTo>
                    <a:pt x="69" y="1"/>
                  </a:moveTo>
                  <a:cubicBezTo>
                    <a:pt x="46" y="1"/>
                    <a:pt x="23" y="4"/>
                    <a:pt x="1" y="14"/>
                  </a:cubicBezTo>
                  <a:cubicBezTo>
                    <a:pt x="68" y="62"/>
                    <a:pt x="152" y="50"/>
                    <a:pt x="219" y="68"/>
                  </a:cubicBezTo>
                  <a:cubicBezTo>
                    <a:pt x="286" y="80"/>
                    <a:pt x="358" y="104"/>
                    <a:pt x="425" y="135"/>
                  </a:cubicBezTo>
                  <a:lnTo>
                    <a:pt x="425" y="129"/>
                  </a:lnTo>
                  <a:cubicBezTo>
                    <a:pt x="364" y="80"/>
                    <a:pt x="298" y="62"/>
                    <a:pt x="225" y="38"/>
                  </a:cubicBezTo>
                  <a:cubicBezTo>
                    <a:pt x="178" y="21"/>
                    <a:pt x="123" y="1"/>
                    <a:pt x="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9"/>
            <p:cNvSpPr/>
            <p:nvPr/>
          </p:nvSpPr>
          <p:spPr>
            <a:xfrm>
              <a:off x="2645800" y="2260650"/>
              <a:ext cx="10025" cy="4125"/>
            </a:xfrm>
            <a:custGeom>
              <a:avLst/>
              <a:gdLst/>
              <a:ahLst/>
              <a:cxnLst/>
              <a:rect l="l" t="t" r="r" b="b"/>
              <a:pathLst>
                <a:path w="401" h="165" extrusionOk="0">
                  <a:moveTo>
                    <a:pt x="45" y="0"/>
                  </a:moveTo>
                  <a:cubicBezTo>
                    <a:pt x="31" y="0"/>
                    <a:pt x="16" y="3"/>
                    <a:pt x="1" y="8"/>
                  </a:cubicBezTo>
                  <a:cubicBezTo>
                    <a:pt x="49" y="44"/>
                    <a:pt x="116" y="56"/>
                    <a:pt x="170" y="68"/>
                  </a:cubicBezTo>
                  <a:cubicBezTo>
                    <a:pt x="249" y="92"/>
                    <a:pt x="315" y="129"/>
                    <a:pt x="388" y="165"/>
                  </a:cubicBezTo>
                  <a:cubicBezTo>
                    <a:pt x="400" y="165"/>
                    <a:pt x="400" y="159"/>
                    <a:pt x="400" y="159"/>
                  </a:cubicBezTo>
                  <a:cubicBezTo>
                    <a:pt x="340" y="111"/>
                    <a:pt x="279" y="74"/>
                    <a:pt x="206" y="50"/>
                  </a:cubicBezTo>
                  <a:cubicBezTo>
                    <a:pt x="154" y="31"/>
                    <a:pt x="101" y="0"/>
                    <a:pt x="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9"/>
            <p:cNvSpPr/>
            <p:nvPr/>
          </p:nvSpPr>
          <p:spPr>
            <a:xfrm>
              <a:off x="2645800" y="2260650"/>
              <a:ext cx="10025" cy="4125"/>
            </a:xfrm>
            <a:custGeom>
              <a:avLst/>
              <a:gdLst/>
              <a:ahLst/>
              <a:cxnLst/>
              <a:rect l="l" t="t" r="r" b="b"/>
              <a:pathLst>
                <a:path w="401" h="165" extrusionOk="0">
                  <a:moveTo>
                    <a:pt x="45" y="0"/>
                  </a:moveTo>
                  <a:cubicBezTo>
                    <a:pt x="31" y="0"/>
                    <a:pt x="16" y="3"/>
                    <a:pt x="1" y="8"/>
                  </a:cubicBezTo>
                  <a:cubicBezTo>
                    <a:pt x="49" y="44"/>
                    <a:pt x="116" y="56"/>
                    <a:pt x="170" y="68"/>
                  </a:cubicBezTo>
                  <a:cubicBezTo>
                    <a:pt x="249" y="92"/>
                    <a:pt x="315" y="129"/>
                    <a:pt x="388" y="165"/>
                  </a:cubicBezTo>
                  <a:cubicBezTo>
                    <a:pt x="400" y="165"/>
                    <a:pt x="400" y="159"/>
                    <a:pt x="400" y="159"/>
                  </a:cubicBezTo>
                  <a:cubicBezTo>
                    <a:pt x="340" y="111"/>
                    <a:pt x="279" y="74"/>
                    <a:pt x="206" y="50"/>
                  </a:cubicBezTo>
                  <a:cubicBezTo>
                    <a:pt x="154" y="31"/>
                    <a:pt x="101" y="0"/>
                    <a:pt x="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9"/>
            <p:cNvSpPr/>
            <p:nvPr/>
          </p:nvSpPr>
          <p:spPr>
            <a:xfrm>
              <a:off x="2651700" y="2246475"/>
              <a:ext cx="3200" cy="825"/>
            </a:xfrm>
            <a:custGeom>
              <a:avLst/>
              <a:gdLst/>
              <a:ahLst/>
              <a:cxnLst/>
              <a:rect l="l" t="t" r="r" b="b"/>
              <a:pathLst>
                <a:path w="128" h="33" extrusionOk="0">
                  <a:moveTo>
                    <a:pt x="43" y="0"/>
                  </a:moveTo>
                  <a:cubicBezTo>
                    <a:pt x="30" y="0"/>
                    <a:pt x="16" y="2"/>
                    <a:pt x="1" y="5"/>
                  </a:cubicBezTo>
                  <a:cubicBezTo>
                    <a:pt x="22" y="26"/>
                    <a:pt x="51" y="33"/>
                    <a:pt x="81" y="33"/>
                  </a:cubicBezTo>
                  <a:cubicBezTo>
                    <a:pt x="95" y="33"/>
                    <a:pt x="109" y="32"/>
                    <a:pt x="122" y="30"/>
                  </a:cubicBezTo>
                  <a:cubicBezTo>
                    <a:pt x="128" y="30"/>
                    <a:pt x="128" y="12"/>
                    <a:pt x="122" y="12"/>
                  </a:cubicBezTo>
                  <a:cubicBezTo>
                    <a:pt x="97" y="7"/>
                    <a:pt x="72" y="0"/>
                    <a:pt x="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9"/>
            <p:cNvSpPr/>
            <p:nvPr/>
          </p:nvSpPr>
          <p:spPr>
            <a:xfrm>
              <a:off x="2651700" y="2246475"/>
              <a:ext cx="3200" cy="825"/>
            </a:xfrm>
            <a:custGeom>
              <a:avLst/>
              <a:gdLst/>
              <a:ahLst/>
              <a:cxnLst/>
              <a:rect l="l" t="t" r="r" b="b"/>
              <a:pathLst>
                <a:path w="128" h="33" extrusionOk="0">
                  <a:moveTo>
                    <a:pt x="43" y="0"/>
                  </a:moveTo>
                  <a:cubicBezTo>
                    <a:pt x="30" y="0"/>
                    <a:pt x="16" y="2"/>
                    <a:pt x="1" y="5"/>
                  </a:cubicBezTo>
                  <a:cubicBezTo>
                    <a:pt x="22" y="26"/>
                    <a:pt x="51" y="33"/>
                    <a:pt x="81" y="33"/>
                  </a:cubicBezTo>
                  <a:cubicBezTo>
                    <a:pt x="95" y="33"/>
                    <a:pt x="109" y="32"/>
                    <a:pt x="122" y="30"/>
                  </a:cubicBezTo>
                  <a:cubicBezTo>
                    <a:pt x="128" y="30"/>
                    <a:pt x="128" y="12"/>
                    <a:pt x="122" y="12"/>
                  </a:cubicBezTo>
                  <a:cubicBezTo>
                    <a:pt x="97" y="7"/>
                    <a:pt x="72" y="0"/>
                    <a:pt x="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9"/>
            <p:cNvSpPr/>
            <p:nvPr/>
          </p:nvSpPr>
          <p:spPr>
            <a:xfrm>
              <a:off x="2646700" y="2268150"/>
              <a:ext cx="3975" cy="1775"/>
            </a:xfrm>
            <a:custGeom>
              <a:avLst/>
              <a:gdLst/>
              <a:ahLst/>
              <a:cxnLst/>
              <a:rect l="l" t="t" r="r" b="b"/>
              <a:pathLst>
                <a:path w="159" h="71" extrusionOk="0">
                  <a:moveTo>
                    <a:pt x="48" y="1"/>
                  </a:moveTo>
                  <a:cubicBezTo>
                    <a:pt x="33" y="1"/>
                    <a:pt x="17" y="4"/>
                    <a:pt x="1" y="10"/>
                  </a:cubicBezTo>
                  <a:cubicBezTo>
                    <a:pt x="43" y="47"/>
                    <a:pt x="98" y="65"/>
                    <a:pt x="152" y="71"/>
                  </a:cubicBezTo>
                  <a:cubicBezTo>
                    <a:pt x="158" y="71"/>
                    <a:pt x="158" y="65"/>
                    <a:pt x="158" y="53"/>
                  </a:cubicBezTo>
                  <a:cubicBezTo>
                    <a:pt x="123" y="22"/>
                    <a:pt x="88" y="1"/>
                    <a:pt x="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9"/>
            <p:cNvSpPr/>
            <p:nvPr/>
          </p:nvSpPr>
          <p:spPr>
            <a:xfrm>
              <a:off x="2646700" y="2268150"/>
              <a:ext cx="3975" cy="1775"/>
            </a:xfrm>
            <a:custGeom>
              <a:avLst/>
              <a:gdLst/>
              <a:ahLst/>
              <a:cxnLst/>
              <a:rect l="l" t="t" r="r" b="b"/>
              <a:pathLst>
                <a:path w="159" h="71" extrusionOk="0">
                  <a:moveTo>
                    <a:pt x="48" y="1"/>
                  </a:moveTo>
                  <a:cubicBezTo>
                    <a:pt x="33" y="1"/>
                    <a:pt x="17" y="4"/>
                    <a:pt x="1" y="10"/>
                  </a:cubicBezTo>
                  <a:cubicBezTo>
                    <a:pt x="43" y="47"/>
                    <a:pt x="98" y="65"/>
                    <a:pt x="152" y="71"/>
                  </a:cubicBezTo>
                  <a:cubicBezTo>
                    <a:pt x="158" y="71"/>
                    <a:pt x="158" y="65"/>
                    <a:pt x="158" y="53"/>
                  </a:cubicBezTo>
                  <a:cubicBezTo>
                    <a:pt x="123" y="22"/>
                    <a:pt x="88" y="1"/>
                    <a:pt x="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9"/>
            <p:cNvSpPr/>
            <p:nvPr/>
          </p:nvSpPr>
          <p:spPr>
            <a:xfrm>
              <a:off x="2623700" y="2275050"/>
              <a:ext cx="32875" cy="48000"/>
            </a:xfrm>
            <a:custGeom>
              <a:avLst/>
              <a:gdLst/>
              <a:ahLst/>
              <a:cxnLst/>
              <a:rect l="l" t="t" r="r" b="b"/>
              <a:pathLst>
                <a:path w="1315" h="1920" extrusionOk="0">
                  <a:moveTo>
                    <a:pt x="600" y="1"/>
                  </a:moveTo>
                  <a:lnTo>
                    <a:pt x="467" y="406"/>
                  </a:lnTo>
                  <a:lnTo>
                    <a:pt x="321" y="818"/>
                  </a:lnTo>
                  <a:lnTo>
                    <a:pt x="170" y="1218"/>
                  </a:lnTo>
                  <a:lnTo>
                    <a:pt x="1" y="1617"/>
                  </a:lnTo>
                  <a:lnTo>
                    <a:pt x="751" y="1920"/>
                  </a:lnTo>
                  <a:lnTo>
                    <a:pt x="909" y="1496"/>
                  </a:lnTo>
                  <a:lnTo>
                    <a:pt x="1054" y="1066"/>
                  </a:lnTo>
                  <a:lnTo>
                    <a:pt x="1193" y="636"/>
                  </a:lnTo>
                  <a:cubicBezTo>
                    <a:pt x="1230" y="491"/>
                    <a:pt x="1272" y="346"/>
                    <a:pt x="1314" y="207"/>
                  </a:cubicBezTo>
                  <a:lnTo>
                    <a:pt x="60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9"/>
            <p:cNvSpPr/>
            <p:nvPr/>
          </p:nvSpPr>
          <p:spPr>
            <a:xfrm>
              <a:off x="2640800" y="2276725"/>
              <a:ext cx="15750" cy="5200"/>
            </a:xfrm>
            <a:custGeom>
              <a:avLst/>
              <a:gdLst/>
              <a:ahLst/>
              <a:cxnLst/>
              <a:rect l="l" t="t" r="r" b="b"/>
              <a:pathLst>
                <a:path w="630" h="208" extrusionOk="0">
                  <a:moveTo>
                    <a:pt x="7" y="0"/>
                  </a:moveTo>
                  <a:cubicBezTo>
                    <a:pt x="1" y="0"/>
                    <a:pt x="1" y="6"/>
                    <a:pt x="7" y="6"/>
                  </a:cubicBezTo>
                  <a:cubicBezTo>
                    <a:pt x="201" y="79"/>
                    <a:pt x="406" y="170"/>
                    <a:pt x="612" y="206"/>
                  </a:cubicBezTo>
                  <a:cubicBezTo>
                    <a:pt x="613" y="207"/>
                    <a:pt x="614" y="207"/>
                    <a:pt x="614" y="207"/>
                  </a:cubicBezTo>
                  <a:cubicBezTo>
                    <a:pt x="621" y="207"/>
                    <a:pt x="629" y="187"/>
                    <a:pt x="618" y="182"/>
                  </a:cubicBezTo>
                  <a:cubicBezTo>
                    <a:pt x="437" y="67"/>
                    <a:pt x="219" y="18"/>
                    <a:pt x="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9"/>
            <p:cNvSpPr/>
            <p:nvPr/>
          </p:nvSpPr>
          <p:spPr>
            <a:xfrm>
              <a:off x="2640800" y="2276725"/>
              <a:ext cx="15750" cy="5200"/>
            </a:xfrm>
            <a:custGeom>
              <a:avLst/>
              <a:gdLst/>
              <a:ahLst/>
              <a:cxnLst/>
              <a:rect l="l" t="t" r="r" b="b"/>
              <a:pathLst>
                <a:path w="630" h="208" extrusionOk="0">
                  <a:moveTo>
                    <a:pt x="7" y="0"/>
                  </a:moveTo>
                  <a:cubicBezTo>
                    <a:pt x="1" y="0"/>
                    <a:pt x="1" y="6"/>
                    <a:pt x="7" y="6"/>
                  </a:cubicBezTo>
                  <a:cubicBezTo>
                    <a:pt x="201" y="79"/>
                    <a:pt x="406" y="170"/>
                    <a:pt x="612" y="206"/>
                  </a:cubicBezTo>
                  <a:cubicBezTo>
                    <a:pt x="613" y="207"/>
                    <a:pt x="614" y="207"/>
                    <a:pt x="614" y="207"/>
                  </a:cubicBezTo>
                  <a:cubicBezTo>
                    <a:pt x="621" y="207"/>
                    <a:pt x="629" y="187"/>
                    <a:pt x="618" y="182"/>
                  </a:cubicBezTo>
                  <a:cubicBezTo>
                    <a:pt x="437" y="67"/>
                    <a:pt x="219" y="18"/>
                    <a:pt x="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9"/>
            <p:cNvSpPr/>
            <p:nvPr/>
          </p:nvSpPr>
          <p:spPr>
            <a:xfrm>
              <a:off x="2649425" y="2281375"/>
              <a:ext cx="7150" cy="21475"/>
            </a:xfrm>
            <a:custGeom>
              <a:avLst/>
              <a:gdLst/>
              <a:ahLst/>
              <a:cxnLst/>
              <a:rect l="l" t="t" r="r" b="b"/>
              <a:pathLst>
                <a:path w="286" h="859" extrusionOk="0">
                  <a:moveTo>
                    <a:pt x="269" y="0"/>
                  </a:moveTo>
                  <a:cubicBezTo>
                    <a:pt x="263" y="0"/>
                    <a:pt x="258" y="3"/>
                    <a:pt x="255" y="8"/>
                  </a:cubicBezTo>
                  <a:cubicBezTo>
                    <a:pt x="201" y="147"/>
                    <a:pt x="158" y="287"/>
                    <a:pt x="122" y="426"/>
                  </a:cubicBezTo>
                  <a:cubicBezTo>
                    <a:pt x="86" y="571"/>
                    <a:pt x="43" y="710"/>
                    <a:pt x="1" y="850"/>
                  </a:cubicBezTo>
                  <a:cubicBezTo>
                    <a:pt x="1" y="856"/>
                    <a:pt x="2" y="859"/>
                    <a:pt x="4" y="859"/>
                  </a:cubicBezTo>
                  <a:cubicBezTo>
                    <a:pt x="5" y="859"/>
                    <a:pt x="7" y="856"/>
                    <a:pt x="7" y="850"/>
                  </a:cubicBezTo>
                  <a:cubicBezTo>
                    <a:pt x="61" y="716"/>
                    <a:pt x="110" y="577"/>
                    <a:pt x="152" y="438"/>
                  </a:cubicBezTo>
                  <a:cubicBezTo>
                    <a:pt x="201" y="299"/>
                    <a:pt x="237" y="153"/>
                    <a:pt x="285" y="20"/>
                  </a:cubicBezTo>
                  <a:cubicBezTo>
                    <a:pt x="285" y="6"/>
                    <a:pt x="277" y="0"/>
                    <a:pt x="2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9"/>
            <p:cNvSpPr/>
            <p:nvPr/>
          </p:nvSpPr>
          <p:spPr>
            <a:xfrm>
              <a:off x="2649425" y="2281375"/>
              <a:ext cx="7150" cy="21475"/>
            </a:xfrm>
            <a:custGeom>
              <a:avLst/>
              <a:gdLst/>
              <a:ahLst/>
              <a:cxnLst/>
              <a:rect l="l" t="t" r="r" b="b"/>
              <a:pathLst>
                <a:path w="286" h="859" extrusionOk="0">
                  <a:moveTo>
                    <a:pt x="269" y="0"/>
                  </a:moveTo>
                  <a:cubicBezTo>
                    <a:pt x="263" y="0"/>
                    <a:pt x="258" y="3"/>
                    <a:pt x="255" y="8"/>
                  </a:cubicBezTo>
                  <a:cubicBezTo>
                    <a:pt x="201" y="147"/>
                    <a:pt x="158" y="287"/>
                    <a:pt x="122" y="426"/>
                  </a:cubicBezTo>
                  <a:cubicBezTo>
                    <a:pt x="86" y="571"/>
                    <a:pt x="43" y="710"/>
                    <a:pt x="1" y="850"/>
                  </a:cubicBezTo>
                  <a:cubicBezTo>
                    <a:pt x="1" y="856"/>
                    <a:pt x="2" y="859"/>
                    <a:pt x="4" y="859"/>
                  </a:cubicBezTo>
                  <a:cubicBezTo>
                    <a:pt x="5" y="859"/>
                    <a:pt x="7" y="856"/>
                    <a:pt x="7" y="850"/>
                  </a:cubicBezTo>
                  <a:cubicBezTo>
                    <a:pt x="61" y="716"/>
                    <a:pt x="110" y="577"/>
                    <a:pt x="152" y="438"/>
                  </a:cubicBezTo>
                  <a:cubicBezTo>
                    <a:pt x="201" y="299"/>
                    <a:pt x="237" y="153"/>
                    <a:pt x="285" y="20"/>
                  </a:cubicBezTo>
                  <a:cubicBezTo>
                    <a:pt x="285" y="6"/>
                    <a:pt x="277" y="0"/>
                    <a:pt x="2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9"/>
            <p:cNvSpPr/>
            <p:nvPr/>
          </p:nvSpPr>
          <p:spPr>
            <a:xfrm>
              <a:off x="2631875" y="2280800"/>
              <a:ext cx="21975" cy="41800"/>
            </a:xfrm>
            <a:custGeom>
              <a:avLst/>
              <a:gdLst/>
              <a:ahLst/>
              <a:cxnLst/>
              <a:rect l="l" t="t" r="r" b="b"/>
              <a:pathLst>
                <a:path w="879" h="1672" extrusionOk="0">
                  <a:moveTo>
                    <a:pt x="539" y="1"/>
                  </a:moveTo>
                  <a:lnTo>
                    <a:pt x="485" y="152"/>
                  </a:lnTo>
                  <a:cubicBezTo>
                    <a:pt x="509" y="164"/>
                    <a:pt x="521" y="164"/>
                    <a:pt x="545" y="170"/>
                  </a:cubicBezTo>
                  <a:cubicBezTo>
                    <a:pt x="558" y="176"/>
                    <a:pt x="576" y="176"/>
                    <a:pt x="588" y="182"/>
                  </a:cubicBezTo>
                  <a:cubicBezTo>
                    <a:pt x="606" y="195"/>
                    <a:pt x="618" y="201"/>
                    <a:pt x="630" y="207"/>
                  </a:cubicBezTo>
                  <a:lnTo>
                    <a:pt x="697" y="255"/>
                  </a:lnTo>
                  <a:cubicBezTo>
                    <a:pt x="733" y="285"/>
                    <a:pt x="757" y="316"/>
                    <a:pt x="757" y="316"/>
                  </a:cubicBezTo>
                  <a:lnTo>
                    <a:pt x="673" y="316"/>
                  </a:lnTo>
                  <a:cubicBezTo>
                    <a:pt x="630" y="316"/>
                    <a:pt x="570" y="297"/>
                    <a:pt x="515" y="285"/>
                  </a:cubicBezTo>
                  <a:cubicBezTo>
                    <a:pt x="491" y="273"/>
                    <a:pt x="479" y="267"/>
                    <a:pt x="455" y="261"/>
                  </a:cubicBezTo>
                  <a:cubicBezTo>
                    <a:pt x="449" y="291"/>
                    <a:pt x="430" y="322"/>
                    <a:pt x="424" y="352"/>
                  </a:cubicBezTo>
                  <a:cubicBezTo>
                    <a:pt x="430" y="352"/>
                    <a:pt x="449" y="352"/>
                    <a:pt x="455" y="358"/>
                  </a:cubicBezTo>
                  <a:cubicBezTo>
                    <a:pt x="479" y="370"/>
                    <a:pt x="497" y="382"/>
                    <a:pt x="515" y="400"/>
                  </a:cubicBezTo>
                  <a:cubicBezTo>
                    <a:pt x="521" y="406"/>
                    <a:pt x="527" y="412"/>
                    <a:pt x="527" y="419"/>
                  </a:cubicBezTo>
                  <a:cubicBezTo>
                    <a:pt x="527" y="419"/>
                    <a:pt x="527" y="431"/>
                    <a:pt x="539" y="431"/>
                  </a:cubicBezTo>
                  <a:lnTo>
                    <a:pt x="527" y="437"/>
                  </a:lnTo>
                  <a:cubicBezTo>
                    <a:pt x="521" y="443"/>
                    <a:pt x="515" y="443"/>
                    <a:pt x="497" y="449"/>
                  </a:cubicBezTo>
                  <a:cubicBezTo>
                    <a:pt x="484" y="458"/>
                    <a:pt x="464" y="463"/>
                    <a:pt x="445" y="463"/>
                  </a:cubicBezTo>
                  <a:cubicBezTo>
                    <a:pt x="438" y="463"/>
                    <a:pt x="431" y="463"/>
                    <a:pt x="424" y="461"/>
                  </a:cubicBezTo>
                  <a:cubicBezTo>
                    <a:pt x="418" y="461"/>
                    <a:pt x="400" y="449"/>
                    <a:pt x="394" y="443"/>
                  </a:cubicBezTo>
                  <a:cubicBezTo>
                    <a:pt x="340" y="600"/>
                    <a:pt x="279" y="770"/>
                    <a:pt x="218" y="927"/>
                  </a:cubicBezTo>
                  <a:cubicBezTo>
                    <a:pt x="237" y="933"/>
                    <a:pt x="249" y="933"/>
                    <a:pt x="267" y="945"/>
                  </a:cubicBezTo>
                  <a:cubicBezTo>
                    <a:pt x="327" y="963"/>
                    <a:pt x="376" y="1006"/>
                    <a:pt x="418" y="1036"/>
                  </a:cubicBezTo>
                  <a:cubicBezTo>
                    <a:pt x="436" y="1048"/>
                    <a:pt x="455" y="1066"/>
                    <a:pt x="461" y="1078"/>
                  </a:cubicBezTo>
                  <a:cubicBezTo>
                    <a:pt x="467" y="1097"/>
                    <a:pt x="479" y="1103"/>
                    <a:pt x="479" y="1103"/>
                  </a:cubicBezTo>
                  <a:lnTo>
                    <a:pt x="394" y="1103"/>
                  </a:lnTo>
                  <a:cubicBezTo>
                    <a:pt x="346" y="1097"/>
                    <a:pt x="279" y="1078"/>
                    <a:pt x="225" y="1054"/>
                  </a:cubicBezTo>
                  <a:cubicBezTo>
                    <a:pt x="212" y="1048"/>
                    <a:pt x="206" y="1042"/>
                    <a:pt x="188" y="1042"/>
                  </a:cubicBezTo>
                  <a:cubicBezTo>
                    <a:pt x="176" y="1097"/>
                    <a:pt x="152" y="1139"/>
                    <a:pt x="128" y="1193"/>
                  </a:cubicBezTo>
                  <a:cubicBezTo>
                    <a:pt x="146" y="1193"/>
                    <a:pt x="158" y="1200"/>
                    <a:pt x="164" y="1200"/>
                  </a:cubicBezTo>
                  <a:cubicBezTo>
                    <a:pt x="188" y="1206"/>
                    <a:pt x="212" y="1230"/>
                    <a:pt x="225" y="1254"/>
                  </a:cubicBezTo>
                  <a:cubicBezTo>
                    <a:pt x="237" y="1260"/>
                    <a:pt x="243" y="1278"/>
                    <a:pt x="243" y="1284"/>
                  </a:cubicBezTo>
                  <a:lnTo>
                    <a:pt x="243" y="1290"/>
                  </a:lnTo>
                  <a:lnTo>
                    <a:pt x="243" y="1296"/>
                  </a:lnTo>
                  <a:cubicBezTo>
                    <a:pt x="243" y="1296"/>
                    <a:pt x="237" y="1296"/>
                    <a:pt x="237" y="1309"/>
                  </a:cubicBezTo>
                  <a:cubicBezTo>
                    <a:pt x="225" y="1309"/>
                    <a:pt x="212" y="1315"/>
                    <a:pt x="206" y="1315"/>
                  </a:cubicBezTo>
                  <a:cubicBezTo>
                    <a:pt x="199" y="1316"/>
                    <a:pt x="192" y="1317"/>
                    <a:pt x="184" y="1317"/>
                  </a:cubicBezTo>
                  <a:cubicBezTo>
                    <a:pt x="165" y="1317"/>
                    <a:pt x="145" y="1313"/>
                    <a:pt x="128" y="1309"/>
                  </a:cubicBezTo>
                  <a:cubicBezTo>
                    <a:pt x="116" y="1296"/>
                    <a:pt x="103" y="1290"/>
                    <a:pt x="97" y="1284"/>
                  </a:cubicBezTo>
                  <a:lnTo>
                    <a:pt x="1" y="1533"/>
                  </a:lnTo>
                  <a:lnTo>
                    <a:pt x="370" y="1672"/>
                  </a:lnTo>
                  <a:lnTo>
                    <a:pt x="509" y="1284"/>
                  </a:lnTo>
                  <a:cubicBezTo>
                    <a:pt x="551" y="1151"/>
                    <a:pt x="588" y="1024"/>
                    <a:pt x="636" y="897"/>
                  </a:cubicBezTo>
                  <a:cubicBezTo>
                    <a:pt x="673" y="770"/>
                    <a:pt x="721" y="636"/>
                    <a:pt x="757" y="509"/>
                  </a:cubicBezTo>
                  <a:cubicBezTo>
                    <a:pt x="800" y="382"/>
                    <a:pt x="842" y="255"/>
                    <a:pt x="878" y="122"/>
                  </a:cubicBezTo>
                  <a:lnTo>
                    <a:pt x="53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9"/>
            <p:cNvSpPr/>
            <p:nvPr/>
          </p:nvSpPr>
          <p:spPr>
            <a:xfrm>
              <a:off x="2638225" y="2283050"/>
              <a:ext cx="11850" cy="4450"/>
            </a:xfrm>
            <a:custGeom>
              <a:avLst/>
              <a:gdLst/>
              <a:ahLst/>
              <a:cxnLst/>
              <a:rect l="l" t="t" r="r" b="b"/>
              <a:pathLst>
                <a:path w="474" h="178" extrusionOk="0">
                  <a:moveTo>
                    <a:pt x="54" y="0"/>
                  </a:moveTo>
                  <a:cubicBezTo>
                    <a:pt x="36" y="0"/>
                    <a:pt x="18" y="3"/>
                    <a:pt x="1" y="8"/>
                  </a:cubicBezTo>
                  <a:cubicBezTo>
                    <a:pt x="73" y="56"/>
                    <a:pt x="164" y="56"/>
                    <a:pt x="249" y="86"/>
                  </a:cubicBezTo>
                  <a:cubicBezTo>
                    <a:pt x="322" y="111"/>
                    <a:pt x="388" y="141"/>
                    <a:pt x="467" y="177"/>
                  </a:cubicBezTo>
                  <a:cubicBezTo>
                    <a:pt x="467" y="177"/>
                    <a:pt x="473" y="171"/>
                    <a:pt x="467" y="171"/>
                  </a:cubicBezTo>
                  <a:cubicBezTo>
                    <a:pt x="400" y="117"/>
                    <a:pt x="328" y="86"/>
                    <a:pt x="255" y="56"/>
                  </a:cubicBezTo>
                  <a:cubicBezTo>
                    <a:pt x="193" y="32"/>
                    <a:pt x="123" y="0"/>
                    <a:pt x="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9"/>
            <p:cNvSpPr/>
            <p:nvPr/>
          </p:nvSpPr>
          <p:spPr>
            <a:xfrm>
              <a:off x="2638225" y="2283050"/>
              <a:ext cx="11850" cy="4450"/>
            </a:xfrm>
            <a:custGeom>
              <a:avLst/>
              <a:gdLst/>
              <a:ahLst/>
              <a:cxnLst/>
              <a:rect l="l" t="t" r="r" b="b"/>
              <a:pathLst>
                <a:path w="474" h="178" extrusionOk="0">
                  <a:moveTo>
                    <a:pt x="54" y="0"/>
                  </a:moveTo>
                  <a:cubicBezTo>
                    <a:pt x="36" y="0"/>
                    <a:pt x="18" y="3"/>
                    <a:pt x="1" y="8"/>
                  </a:cubicBezTo>
                  <a:cubicBezTo>
                    <a:pt x="73" y="56"/>
                    <a:pt x="164" y="56"/>
                    <a:pt x="249" y="86"/>
                  </a:cubicBezTo>
                  <a:cubicBezTo>
                    <a:pt x="322" y="111"/>
                    <a:pt x="388" y="141"/>
                    <a:pt x="467" y="177"/>
                  </a:cubicBezTo>
                  <a:cubicBezTo>
                    <a:pt x="467" y="177"/>
                    <a:pt x="473" y="171"/>
                    <a:pt x="467" y="171"/>
                  </a:cubicBezTo>
                  <a:cubicBezTo>
                    <a:pt x="400" y="117"/>
                    <a:pt x="328" y="86"/>
                    <a:pt x="255" y="56"/>
                  </a:cubicBezTo>
                  <a:cubicBezTo>
                    <a:pt x="193" y="32"/>
                    <a:pt x="123" y="0"/>
                    <a:pt x="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9"/>
            <p:cNvSpPr/>
            <p:nvPr/>
          </p:nvSpPr>
          <p:spPr>
            <a:xfrm>
              <a:off x="2632625" y="2302275"/>
              <a:ext cx="10175" cy="5350"/>
            </a:xfrm>
            <a:custGeom>
              <a:avLst/>
              <a:gdLst/>
              <a:ahLst/>
              <a:cxnLst/>
              <a:rect l="l" t="t" r="r" b="b"/>
              <a:pathLst>
                <a:path w="407" h="214" extrusionOk="0">
                  <a:moveTo>
                    <a:pt x="15" y="1"/>
                  </a:moveTo>
                  <a:cubicBezTo>
                    <a:pt x="10" y="1"/>
                    <a:pt x="5" y="1"/>
                    <a:pt x="1" y="1"/>
                  </a:cubicBezTo>
                  <a:cubicBezTo>
                    <a:pt x="43" y="44"/>
                    <a:pt x="116" y="62"/>
                    <a:pt x="176" y="86"/>
                  </a:cubicBezTo>
                  <a:cubicBezTo>
                    <a:pt x="255" y="117"/>
                    <a:pt x="334" y="165"/>
                    <a:pt x="400" y="213"/>
                  </a:cubicBezTo>
                  <a:cubicBezTo>
                    <a:pt x="406" y="213"/>
                    <a:pt x="406" y="207"/>
                    <a:pt x="406" y="207"/>
                  </a:cubicBezTo>
                  <a:cubicBezTo>
                    <a:pt x="346" y="153"/>
                    <a:pt x="279" y="104"/>
                    <a:pt x="213" y="74"/>
                  </a:cubicBezTo>
                  <a:cubicBezTo>
                    <a:pt x="150" y="40"/>
                    <a:pt x="83" y="1"/>
                    <a:pt x="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9"/>
            <p:cNvSpPr/>
            <p:nvPr/>
          </p:nvSpPr>
          <p:spPr>
            <a:xfrm>
              <a:off x="2632625" y="2302275"/>
              <a:ext cx="10175" cy="5350"/>
            </a:xfrm>
            <a:custGeom>
              <a:avLst/>
              <a:gdLst/>
              <a:ahLst/>
              <a:cxnLst/>
              <a:rect l="l" t="t" r="r" b="b"/>
              <a:pathLst>
                <a:path w="407" h="214" extrusionOk="0">
                  <a:moveTo>
                    <a:pt x="15" y="1"/>
                  </a:moveTo>
                  <a:cubicBezTo>
                    <a:pt x="10" y="1"/>
                    <a:pt x="5" y="1"/>
                    <a:pt x="1" y="1"/>
                  </a:cubicBezTo>
                  <a:cubicBezTo>
                    <a:pt x="43" y="44"/>
                    <a:pt x="116" y="62"/>
                    <a:pt x="176" y="86"/>
                  </a:cubicBezTo>
                  <a:cubicBezTo>
                    <a:pt x="255" y="117"/>
                    <a:pt x="334" y="165"/>
                    <a:pt x="400" y="213"/>
                  </a:cubicBezTo>
                  <a:cubicBezTo>
                    <a:pt x="406" y="213"/>
                    <a:pt x="406" y="207"/>
                    <a:pt x="406" y="207"/>
                  </a:cubicBezTo>
                  <a:cubicBezTo>
                    <a:pt x="346" y="153"/>
                    <a:pt x="279" y="104"/>
                    <a:pt x="213" y="74"/>
                  </a:cubicBezTo>
                  <a:cubicBezTo>
                    <a:pt x="150" y="40"/>
                    <a:pt x="83" y="1"/>
                    <a:pt x="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9"/>
            <p:cNvSpPr/>
            <p:nvPr/>
          </p:nvSpPr>
          <p:spPr>
            <a:xfrm>
              <a:off x="2640050" y="2288875"/>
              <a:ext cx="3350" cy="1200"/>
            </a:xfrm>
            <a:custGeom>
              <a:avLst/>
              <a:gdLst/>
              <a:ahLst/>
              <a:cxnLst/>
              <a:rect l="l" t="t" r="r" b="b"/>
              <a:pathLst>
                <a:path w="134" h="48" extrusionOk="0">
                  <a:moveTo>
                    <a:pt x="30" y="1"/>
                  </a:moveTo>
                  <a:cubicBezTo>
                    <a:pt x="20" y="1"/>
                    <a:pt x="10" y="2"/>
                    <a:pt x="0" y="5"/>
                  </a:cubicBezTo>
                  <a:cubicBezTo>
                    <a:pt x="31" y="35"/>
                    <a:pt x="79" y="47"/>
                    <a:pt x="128" y="47"/>
                  </a:cubicBezTo>
                  <a:cubicBezTo>
                    <a:pt x="134" y="47"/>
                    <a:pt x="134" y="35"/>
                    <a:pt x="128" y="29"/>
                  </a:cubicBezTo>
                  <a:cubicBezTo>
                    <a:pt x="99" y="15"/>
                    <a:pt x="64" y="1"/>
                    <a:pt x="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9"/>
            <p:cNvSpPr/>
            <p:nvPr/>
          </p:nvSpPr>
          <p:spPr>
            <a:xfrm>
              <a:off x="2640050" y="2288875"/>
              <a:ext cx="3350" cy="1200"/>
            </a:xfrm>
            <a:custGeom>
              <a:avLst/>
              <a:gdLst/>
              <a:ahLst/>
              <a:cxnLst/>
              <a:rect l="l" t="t" r="r" b="b"/>
              <a:pathLst>
                <a:path w="134" h="48" extrusionOk="0">
                  <a:moveTo>
                    <a:pt x="30" y="1"/>
                  </a:moveTo>
                  <a:cubicBezTo>
                    <a:pt x="20" y="1"/>
                    <a:pt x="10" y="2"/>
                    <a:pt x="0" y="5"/>
                  </a:cubicBezTo>
                  <a:cubicBezTo>
                    <a:pt x="31" y="35"/>
                    <a:pt x="79" y="47"/>
                    <a:pt x="128" y="47"/>
                  </a:cubicBezTo>
                  <a:cubicBezTo>
                    <a:pt x="134" y="47"/>
                    <a:pt x="134" y="35"/>
                    <a:pt x="128" y="29"/>
                  </a:cubicBezTo>
                  <a:cubicBezTo>
                    <a:pt x="99" y="15"/>
                    <a:pt x="64" y="1"/>
                    <a:pt x="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9"/>
            <p:cNvSpPr/>
            <p:nvPr/>
          </p:nvSpPr>
          <p:spPr>
            <a:xfrm>
              <a:off x="2633075" y="2309950"/>
              <a:ext cx="4275" cy="1900"/>
            </a:xfrm>
            <a:custGeom>
              <a:avLst/>
              <a:gdLst/>
              <a:ahLst/>
              <a:cxnLst/>
              <a:rect l="l" t="t" r="r" b="b"/>
              <a:pathLst>
                <a:path w="171" h="76" extrusionOk="0">
                  <a:moveTo>
                    <a:pt x="26" y="1"/>
                  </a:moveTo>
                  <a:cubicBezTo>
                    <a:pt x="18" y="1"/>
                    <a:pt x="9" y="1"/>
                    <a:pt x="1" y="3"/>
                  </a:cubicBezTo>
                  <a:cubicBezTo>
                    <a:pt x="43" y="40"/>
                    <a:pt x="98" y="70"/>
                    <a:pt x="158" y="76"/>
                  </a:cubicBezTo>
                  <a:cubicBezTo>
                    <a:pt x="164" y="76"/>
                    <a:pt x="170" y="70"/>
                    <a:pt x="164" y="64"/>
                  </a:cubicBezTo>
                  <a:cubicBezTo>
                    <a:pt x="128" y="28"/>
                    <a:pt x="75" y="1"/>
                    <a:pt x="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9"/>
            <p:cNvSpPr/>
            <p:nvPr/>
          </p:nvSpPr>
          <p:spPr>
            <a:xfrm>
              <a:off x="2633075" y="2309950"/>
              <a:ext cx="4275" cy="1900"/>
            </a:xfrm>
            <a:custGeom>
              <a:avLst/>
              <a:gdLst/>
              <a:ahLst/>
              <a:cxnLst/>
              <a:rect l="l" t="t" r="r" b="b"/>
              <a:pathLst>
                <a:path w="171" h="76" extrusionOk="0">
                  <a:moveTo>
                    <a:pt x="26" y="1"/>
                  </a:moveTo>
                  <a:cubicBezTo>
                    <a:pt x="18" y="1"/>
                    <a:pt x="9" y="1"/>
                    <a:pt x="1" y="3"/>
                  </a:cubicBezTo>
                  <a:cubicBezTo>
                    <a:pt x="43" y="40"/>
                    <a:pt x="98" y="70"/>
                    <a:pt x="158" y="76"/>
                  </a:cubicBezTo>
                  <a:cubicBezTo>
                    <a:pt x="164" y="76"/>
                    <a:pt x="170" y="70"/>
                    <a:pt x="164" y="64"/>
                  </a:cubicBezTo>
                  <a:cubicBezTo>
                    <a:pt x="128" y="28"/>
                    <a:pt x="75" y="1"/>
                    <a:pt x="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9"/>
            <p:cNvSpPr/>
            <p:nvPr/>
          </p:nvSpPr>
          <p:spPr>
            <a:xfrm>
              <a:off x="2604775" y="2315475"/>
              <a:ext cx="37725" cy="49050"/>
            </a:xfrm>
            <a:custGeom>
              <a:avLst/>
              <a:gdLst/>
              <a:ahLst/>
              <a:cxnLst/>
              <a:rect l="l" t="t" r="r" b="b"/>
              <a:pathLst>
                <a:path w="1509" h="1962" extrusionOk="0">
                  <a:moveTo>
                    <a:pt x="758" y="0"/>
                  </a:moveTo>
                  <a:lnTo>
                    <a:pt x="582" y="394"/>
                  </a:lnTo>
                  <a:lnTo>
                    <a:pt x="406" y="787"/>
                  </a:lnTo>
                  <a:lnTo>
                    <a:pt x="207" y="1175"/>
                  </a:lnTo>
                  <a:lnTo>
                    <a:pt x="1" y="1562"/>
                  </a:lnTo>
                  <a:lnTo>
                    <a:pt x="788" y="1962"/>
                  </a:lnTo>
                  <a:lnTo>
                    <a:pt x="982" y="1556"/>
                  </a:lnTo>
                  <a:lnTo>
                    <a:pt x="1169" y="1144"/>
                  </a:lnTo>
                  <a:lnTo>
                    <a:pt x="1339" y="727"/>
                  </a:lnTo>
                  <a:lnTo>
                    <a:pt x="1508" y="303"/>
                  </a:lnTo>
                  <a:lnTo>
                    <a:pt x="75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9"/>
            <p:cNvSpPr/>
            <p:nvPr/>
          </p:nvSpPr>
          <p:spPr>
            <a:xfrm>
              <a:off x="2625975" y="2317425"/>
              <a:ext cx="16475" cy="7325"/>
            </a:xfrm>
            <a:custGeom>
              <a:avLst/>
              <a:gdLst/>
              <a:ahLst/>
              <a:cxnLst/>
              <a:rect l="l" t="t" r="r" b="b"/>
              <a:pathLst>
                <a:path w="659" h="293" extrusionOk="0">
                  <a:moveTo>
                    <a:pt x="12" y="1"/>
                  </a:moveTo>
                  <a:cubicBezTo>
                    <a:pt x="0" y="1"/>
                    <a:pt x="0" y="7"/>
                    <a:pt x="0" y="7"/>
                  </a:cubicBezTo>
                  <a:cubicBezTo>
                    <a:pt x="206" y="104"/>
                    <a:pt x="418" y="219"/>
                    <a:pt x="636" y="285"/>
                  </a:cubicBezTo>
                  <a:cubicBezTo>
                    <a:pt x="641" y="290"/>
                    <a:pt x="645" y="292"/>
                    <a:pt x="648" y="292"/>
                  </a:cubicBezTo>
                  <a:cubicBezTo>
                    <a:pt x="657" y="292"/>
                    <a:pt x="659" y="278"/>
                    <a:pt x="654" y="273"/>
                  </a:cubicBezTo>
                  <a:cubicBezTo>
                    <a:pt x="473" y="128"/>
                    <a:pt x="230" y="55"/>
                    <a:pt x="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9"/>
            <p:cNvSpPr/>
            <p:nvPr/>
          </p:nvSpPr>
          <p:spPr>
            <a:xfrm>
              <a:off x="2625975" y="2317425"/>
              <a:ext cx="16475" cy="7325"/>
            </a:xfrm>
            <a:custGeom>
              <a:avLst/>
              <a:gdLst/>
              <a:ahLst/>
              <a:cxnLst/>
              <a:rect l="l" t="t" r="r" b="b"/>
              <a:pathLst>
                <a:path w="659" h="293" extrusionOk="0">
                  <a:moveTo>
                    <a:pt x="12" y="1"/>
                  </a:moveTo>
                  <a:cubicBezTo>
                    <a:pt x="0" y="1"/>
                    <a:pt x="0" y="7"/>
                    <a:pt x="0" y="7"/>
                  </a:cubicBezTo>
                  <a:cubicBezTo>
                    <a:pt x="206" y="104"/>
                    <a:pt x="418" y="219"/>
                    <a:pt x="636" y="285"/>
                  </a:cubicBezTo>
                  <a:cubicBezTo>
                    <a:pt x="641" y="290"/>
                    <a:pt x="645" y="292"/>
                    <a:pt x="648" y="292"/>
                  </a:cubicBezTo>
                  <a:cubicBezTo>
                    <a:pt x="657" y="292"/>
                    <a:pt x="659" y="278"/>
                    <a:pt x="654" y="273"/>
                  </a:cubicBezTo>
                  <a:cubicBezTo>
                    <a:pt x="473" y="128"/>
                    <a:pt x="230" y="55"/>
                    <a:pt x="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9"/>
            <p:cNvSpPr/>
            <p:nvPr/>
          </p:nvSpPr>
          <p:spPr>
            <a:xfrm>
              <a:off x="2633225" y="2324325"/>
              <a:ext cx="9325" cy="20675"/>
            </a:xfrm>
            <a:custGeom>
              <a:avLst/>
              <a:gdLst/>
              <a:ahLst/>
              <a:cxnLst/>
              <a:rect l="l" t="t" r="r" b="b"/>
              <a:pathLst>
                <a:path w="373" h="827" extrusionOk="0">
                  <a:moveTo>
                    <a:pt x="351" y="1"/>
                  </a:moveTo>
                  <a:cubicBezTo>
                    <a:pt x="346" y="1"/>
                    <a:pt x="342" y="4"/>
                    <a:pt x="340" y="9"/>
                  </a:cubicBezTo>
                  <a:cubicBezTo>
                    <a:pt x="273" y="143"/>
                    <a:pt x="219" y="276"/>
                    <a:pt x="164" y="409"/>
                  </a:cubicBezTo>
                  <a:cubicBezTo>
                    <a:pt x="116" y="548"/>
                    <a:pt x="62" y="688"/>
                    <a:pt x="1" y="821"/>
                  </a:cubicBezTo>
                  <a:cubicBezTo>
                    <a:pt x="1" y="827"/>
                    <a:pt x="7" y="827"/>
                    <a:pt x="7" y="827"/>
                  </a:cubicBezTo>
                  <a:cubicBezTo>
                    <a:pt x="74" y="700"/>
                    <a:pt x="134" y="560"/>
                    <a:pt x="195" y="433"/>
                  </a:cubicBezTo>
                  <a:cubicBezTo>
                    <a:pt x="255" y="300"/>
                    <a:pt x="310" y="161"/>
                    <a:pt x="364" y="34"/>
                  </a:cubicBezTo>
                  <a:cubicBezTo>
                    <a:pt x="372" y="13"/>
                    <a:pt x="361" y="1"/>
                    <a:pt x="3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9"/>
            <p:cNvSpPr/>
            <p:nvPr/>
          </p:nvSpPr>
          <p:spPr>
            <a:xfrm>
              <a:off x="2633225" y="2324325"/>
              <a:ext cx="9325" cy="20675"/>
            </a:xfrm>
            <a:custGeom>
              <a:avLst/>
              <a:gdLst/>
              <a:ahLst/>
              <a:cxnLst/>
              <a:rect l="l" t="t" r="r" b="b"/>
              <a:pathLst>
                <a:path w="373" h="827" extrusionOk="0">
                  <a:moveTo>
                    <a:pt x="351" y="1"/>
                  </a:moveTo>
                  <a:cubicBezTo>
                    <a:pt x="346" y="1"/>
                    <a:pt x="342" y="4"/>
                    <a:pt x="340" y="9"/>
                  </a:cubicBezTo>
                  <a:cubicBezTo>
                    <a:pt x="273" y="143"/>
                    <a:pt x="219" y="276"/>
                    <a:pt x="164" y="409"/>
                  </a:cubicBezTo>
                  <a:cubicBezTo>
                    <a:pt x="116" y="548"/>
                    <a:pt x="62" y="688"/>
                    <a:pt x="1" y="821"/>
                  </a:cubicBezTo>
                  <a:cubicBezTo>
                    <a:pt x="1" y="827"/>
                    <a:pt x="7" y="827"/>
                    <a:pt x="7" y="827"/>
                  </a:cubicBezTo>
                  <a:cubicBezTo>
                    <a:pt x="74" y="700"/>
                    <a:pt x="134" y="560"/>
                    <a:pt x="195" y="433"/>
                  </a:cubicBezTo>
                  <a:cubicBezTo>
                    <a:pt x="255" y="300"/>
                    <a:pt x="310" y="161"/>
                    <a:pt x="364" y="34"/>
                  </a:cubicBezTo>
                  <a:cubicBezTo>
                    <a:pt x="372" y="13"/>
                    <a:pt x="361" y="1"/>
                    <a:pt x="3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9"/>
            <p:cNvSpPr/>
            <p:nvPr/>
          </p:nvSpPr>
          <p:spPr>
            <a:xfrm>
              <a:off x="2612200" y="2322575"/>
              <a:ext cx="27125" cy="41200"/>
            </a:xfrm>
            <a:custGeom>
              <a:avLst/>
              <a:gdLst/>
              <a:ahLst/>
              <a:cxnLst/>
              <a:rect l="l" t="t" r="r" b="b"/>
              <a:pathLst>
                <a:path w="1085" h="1648" extrusionOk="0">
                  <a:moveTo>
                    <a:pt x="727" y="1"/>
                  </a:moveTo>
                  <a:lnTo>
                    <a:pt x="660" y="140"/>
                  </a:lnTo>
                  <a:cubicBezTo>
                    <a:pt x="679" y="152"/>
                    <a:pt x="703" y="158"/>
                    <a:pt x="721" y="164"/>
                  </a:cubicBezTo>
                  <a:lnTo>
                    <a:pt x="763" y="188"/>
                  </a:lnTo>
                  <a:cubicBezTo>
                    <a:pt x="781" y="195"/>
                    <a:pt x="794" y="201"/>
                    <a:pt x="800" y="207"/>
                  </a:cubicBezTo>
                  <a:cubicBezTo>
                    <a:pt x="824" y="225"/>
                    <a:pt x="854" y="249"/>
                    <a:pt x="872" y="261"/>
                  </a:cubicBezTo>
                  <a:cubicBezTo>
                    <a:pt x="909" y="303"/>
                    <a:pt x="933" y="328"/>
                    <a:pt x="933" y="328"/>
                  </a:cubicBezTo>
                  <a:lnTo>
                    <a:pt x="909" y="328"/>
                  </a:lnTo>
                  <a:cubicBezTo>
                    <a:pt x="890" y="328"/>
                    <a:pt x="872" y="328"/>
                    <a:pt x="848" y="322"/>
                  </a:cubicBezTo>
                  <a:cubicBezTo>
                    <a:pt x="794" y="316"/>
                    <a:pt x="733" y="291"/>
                    <a:pt x="672" y="267"/>
                  </a:cubicBezTo>
                  <a:cubicBezTo>
                    <a:pt x="648" y="261"/>
                    <a:pt x="630" y="249"/>
                    <a:pt x="612" y="237"/>
                  </a:cubicBezTo>
                  <a:lnTo>
                    <a:pt x="570" y="328"/>
                  </a:lnTo>
                  <a:cubicBezTo>
                    <a:pt x="576" y="328"/>
                    <a:pt x="588" y="340"/>
                    <a:pt x="600" y="340"/>
                  </a:cubicBezTo>
                  <a:cubicBezTo>
                    <a:pt x="624" y="346"/>
                    <a:pt x="642" y="370"/>
                    <a:pt x="660" y="394"/>
                  </a:cubicBezTo>
                  <a:cubicBezTo>
                    <a:pt x="666" y="400"/>
                    <a:pt x="672" y="412"/>
                    <a:pt x="672" y="425"/>
                  </a:cubicBezTo>
                  <a:lnTo>
                    <a:pt x="672" y="431"/>
                  </a:lnTo>
                  <a:cubicBezTo>
                    <a:pt x="672" y="431"/>
                    <a:pt x="666" y="431"/>
                    <a:pt x="666" y="437"/>
                  </a:cubicBezTo>
                  <a:cubicBezTo>
                    <a:pt x="660" y="443"/>
                    <a:pt x="642" y="443"/>
                    <a:pt x="636" y="455"/>
                  </a:cubicBezTo>
                  <a:cubicBezTo>
                    <a:pt x="627" y="457"/>
                    <a:pt x="618" y="458"/>
                    <a:pt x="607" y="458"/>
                  </a:cubicBezTo>
                  <a:cubicBezTo>
                    <a:pt x="590" y="458"/>
                    <a:pt x="571" y="454"/>
                    <a:pt x="551" y="443"/>
                  </a:cubicBezTo>
                  <a:cubicBezTo>
                    <a:pt x="539" y="437"/>
                    <a:pt x="533" y="431"/>
                    <a:pt x="521" y="425"/>
                  </a:cubicBezTo>
                  <a:lnTo>
                    <a:pt x="412" y="655"/>
                  </a:lnTo>
                  <a:lnTo>
                    <a:pt x="297" y="885"/>
                  </a:lnTo>
                  <a:lnTo>
                    <a:pt x="339" y="909"/>
                  </a:lnTo>
                  <a:cubicBezTo>
                    <a:pt x="400" y="939"/>
                    <a:pt x="455" y="982"/>
                    <a:pt x="491" y="1018"/>
                  </a:cubicBezTo>
                  <a:cubicBezTo>
                    <a:pt x="515" y="1036"/>
                    <a:pt x="533" y="1060"/>
                    <a:pt x="539" y="1072"/>
                  </a:cubicBezTo>
                  <a:cubicBezTo>
                    <a:pt x="545" y="1091"/>
                    <a:pt x="551" y="1097"/>
                    <a:pt x="551" y="1097"/>
                  </a:cubicBezTo>
                  <a:lnTo>
                    <a:pt x="533" y="1097"/>
                  </a:lnTo>
                  <a:cubicBezTo>
                    <a:pt x="515" y="1097"/>
                    <a:pt x="491" y="1091"/>
                    <a:pt x="461" y="1091"/>
                  </a:cubicBezTo>
                  <a:cubicBezTo>
                    <a:pt x="406" y="1072"/>
                    <a:pt x="346" y="1048"/>
                    <a:pt x="285" y="1018"/>
                  </a:cubicBezTo>
                  <a:cubicBezTo>
                    <a:pt x="273" y="1012"/>
                    <a:pt x="255" y="1006"/>
                    <a:pt x="249" y="1000"/>
                  </a:cubicBezTo>
                  <a:cubicBezTo>
                    <a:pt x="230" y="1042"/>
                    <a:pt x="206" y="1091"/>
                    <a:pt x="176" y="1139"/>
                  </a:cubicBezTo>
                  <a:cubicBezTo>
                    <a:pt x="188" y="1139"/>
                    <a:pt x="206" y="1151"/>
                    <a:pt x="218" y="1157"/>
                  </a:cubicBezTo>
                  <a:cubicBezTo>
                    <a:pt x="243" y="1169"/>
                    <a:pt x="267" y="1193"/>
                    <a:pt x="279" y="1218"/>
                  </a:cubicBezTo>
                  <a:cubicBezTo>
                    <a:pt x="285" y="1230"/>
                    <a:pt x="285" y="1242"/>
                    <a:pt x="297" y="1248"/>
                  </a:cubicBezTo>
                  <a:lnTo>
                    <a:pt x="297" y="1254"/>
                  </a:lnTo>
                  <a:lnTo>
                    <a:pt x="297" y="1260"/>
                  </a:lnTo>
                  <a:lnTo>
                    <a:pt x="279" y="1260"/>
                  </a:lnTo>
                  <a:cubicBezTo>
                    <a:pt x="273" y="1260"/>
                    <a:pt x="261" y="1272"/>
                    <a:pt x="243" y="1272"/>
                  </a:cubicBezTo>
                  <a:cubicBezTo>
                    <a:pt x="212" y="1272"/>
                    <a:pt x="182" y="1260"/>
                    <a:pt x="158" y="1248"/>
                  </a:cubicBezTo>
                  <a:cubicBezTo>
                    <a:pt x="146" y="1242"/>
                    <a:pt x="140" y="1230"/>
                    <a:pt x="122" y="1224"/>
                  </a:cubicBezTo>
                  <a:lnTo>
                    <a:pt x="0" y="1460"/>
                  </a:lnTo>
                  <a:lnTo>
                    <a:pt x="430" y="1648"/>
                  </a:lnTo>
                  <a:lnTo>
                    <a:pt x="600" y="1278"/>
                  </a:lnTo>
                  <a:cubicBezTo>
                    <a:pt x="654" y="1151"/>
                    <a:pt x="703" y="1030"/>
                    <a:pt x="757" y="909"/>
                  </a:cubicBezTo>
                  <a:cubicBezTo>
                    <a:pt x="812" y="788"/>
                    <a:pt x="866" y="655"/>
                    <a:pt x="915" y="534"/>
                  </a:cubicBezTo>
                  <a:cubicBezTo>
                    <a:pt x="969" y="412"/>
                    <a:pt x="1024" y="285"/>
                    <a:pt x="1084" y="164"/>
                  </a:cubicBezTo>
                  <a:lnTo>
                    <a:pt x="72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9"/>
            <p:cNvSpPr/>
            <p:nvPr/>
          </p:nvSpPr>
          <p:spPr>
            <a:xfrm>
              <a:off x="2622800" y="2323750"/>
              <a:ext cx="12125" cy="5975"/>
            </a:xfrm>
            <a:custGeom>
              <a:avLst/>
              <a:gdLst/>
              <a:ahLst/>
              <a:cxnLst/>
              <a:rect l="l" t="t" r="r" b="b"/>
              <a:pathLst>
                <a:path w="485" h="239" extrusionOk="0">
                  <a:moveTo>
                    <a:pt x="28" y="0"/>
                  </a:moveTo>
                  <a:cubicBezTo>
                    <a:pt x="19" y="0"/>
                    <a:pt x="10" y="1"/>
                    <a:pt x="0" y="2"/>
                  </a:cubicBezTo>
                  <a:cubicBezTo>
                    <a:pt x="67" y="63"/>
                    <a:pt x="170" y="81"/>
                    <a:pt x="248" y="117"/>
                  </a:cubicBezTo>
                  <a:cubicBezTo>
                    <a:pt x="327" y="154"/>
                    <a:pt x="400" y="196"/>
                    <a:pt x="479" y="238"/>
                  </a:cubicBezTo>
                  <a:cubicBezTo>
                    <a:pt x="479" y="238"/>
                    <a:pt x="485" y="238"/>
                    <a:pt x="479" y="232"/>
                  </a:cubicBezTo>
                  <a:cubicBezTo>
                    <a:pt x="412" y="172"/>
                    <a:pt x="333" y="123"/>
                    <a:pt x="261" y="87"/>
                  </a:cubicBezTo>
                  <a:cubicBezTo>
                    <a:pt x="189" y="49"/>
                    <a:pt x="113" y="0"/>
                    <a:pt x="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9"/>
            <p:cNvSpPr/>
            <p:nvPr/>
          </p:nvSpPr>
          <p:spPr>
            <a:xfrm>
              <a:off x="2622800" y="2323750"/>
              <a:ext cx="12125" cy="5975"/>
            </a:xfrm>
            <a:custGeom>
              <a:avLst/>
              <a:gdLst/>
              <a:ahLst/>
              <a:cxnLst/>
              <a:rect l="l" t="t" r="r" b="b"/>
              <a:pathLst>
                <a:path w="485" h="239" extrusionOk="0">
                  <a:moveTo>
                    <a:pt x="28" y="0"/>
                  </a:moveTo>
                  <a:cubicBezTo>
                    <a:pt x="19" y="0"/>
                    <a:pt x="10" y="1"/>
                    <a:pt x="0" y="2"/>
                  </a:cubicBezTo>
                  <a:cubicBezTo>
                    <a:pt x="67" y="63"/>
                    <a:pt x="170" y="81"/>
                    <a:pt x="248" y="117"/>
                  </a:cubicBezTo>
                  <a:cubicBezTo>
                    <a:pt x="327" y="154"/>
                    <a:pt x="400" y="196"/>
                    <a:pt x="479" y="238"/>
                  </a:cubicBezTo>
                  <a:cubicBezTo>
                    <a:pt x="479" y="238"/>
                    <a:pt x="485" y="238"/>
                    <a:pt x="479" y="232"/>
                  </a:cubicBezTo>
                  <a:cubicBezTo>
                    <a:pt x="412" y="172"/>
                    <a:pt x="333" y="123"/>
                    <a:pt x="261" y="87"/>
                  </a:cubicBezTo>
                  <a:cubicBezTo>
                    <a:pt x="189" y="49"/>
                    <a:pt x="113" y="0"/>
                    <a:pt x="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9"/>
            <p:cNvSpPr/>
            <p:nvPr/>
          </p:nvSpPr>
          <p:spPr>
            <a:xfrm>
              <a:off x="2615225" y="2342100"/>
              <a:ext cx="10625" cy="6700"/>
            </a:xfrm>
            <a:custGeom>
              <a:avLst/>
              <a:gdLst/>
              <a:ahLst/>
              <a:cxnLst/>
              <a:rect l="l" t="t" r="r" b="b"/>
              <a:pathLst>
                <a:path w="425" h="268" extrusionOk="0">
                  <a:moveTo>
                    <a:pt x="1" y="1"/>
                  </a:moveTo>
                  <a:cubicBezTo>
                    <a:pt x="49" y="55"/>
                    <a:pt x="122" y="79"/>
                    <a:pt x="182" y="110"/>
                  </a:cubicBezTo>
                  <a:cubicBezTo>
                    <a:pt x="267" y="152"/>
                    <a:pt x="340" y="207"/>
                    <a:pt x="418" y="267"/>
                  </a:cubicBezTo>
                  <a:cubicBezTo>
                    <a:pt x="424" y="267"/>
                    <a:pt x="424" y="261"/>
                    <a:pt x="424" y="261"/>
                  </a:cubicBezTo>
                  <a:cubicBezTo>
                    <a:pt x="364" y="195"/>
                    <a:pt x="297" y="146"/>
                    <a:pt x="218" y="104"/>
                  </a:cubicBezTo>
                  <a:cubicBezTo>
                    <a:pt x="158" y="55"/>
                    <a:pt x="85" y="1"/>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9"/>
            <p:cNvSpPr/>
            <p:nvPr/>
          </p:nvSpPr>
          <p:spPr>
            <a:xfrm>
              <a:off x="2615225" y="2342100"/>
              <a:ext cx="10625" cy="6700"/>
            </a:xfrm>
            <a:custGeom>
              <a:avLst/>
              <a:gdLst/>
              <a:ahLst/>
              <a:cxnLst/>
              <a:rect l="l" t="t" r="r" b="b"/>
              <a:pathLst>
                <a:path w="425" h="268" extrusionOk="0">
                  <a:moveTo>
                    <a:pt x="1" y="1"/>
                  </a:moveTo>
                  <a:cubicBezTo>
                    <a:pt x="49" y="55"/>
                    <a:pt x="122" y="79"/>
                    <a:pt x="182" y="110"/>
                  </a:cubicBezTo>
                  <a:cubicBezTo>
                    <a:pt x="267" y="152"/>
                    <a:pt x="340" y="207"/>
                    <a:pt x="418" y="267"/>
                  </a:cubicBezTo>
                  <a:cubicBezTo>
                    <a:pt x="424" y="267"/>
                    <a:pt x="424" y="261"/>
                    <a:pt x="424" y="261"/>
                  </a:cubicBezTo>
                  <a:cubicBezTo>
                    <a:pt x="364" y="195"/>
                    <a:pt x="297" y="146"/>
                    <a:pt x="218" y="104"/>
                  </a:cubicBezTo>
                  <a:cubicBezTo>
                    <a:pt x="158" y="55"/>
                    <a:pt x="85" y="1"/>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9"/>
            <p:cNvSpPr/>
            <p:nvPr/>
          </p:nvSpPr>
          <p:spPr>
            <a:xfrm>
              <a:off x="2624150" y="2329700"/>
              <a:ext cx="3500" cy="1525"/>
            </a:xfrm>
            <a:custGeom>
              <a:avLst/>
              <a:gdLst/>
              <a:ahLst/>
              <a:cxnLst/>
              <a:rect l="l" t="t" r="r" b="b"/>
              <a:pathLst>
                <a:path w="140" h="61" extrusionOk="0">
                  <a:moveTo>
                    <a:pt x="1" y="0"/>
                  </a:moveTo>
                  <a:cubicBezTo>
                    <a:pt x="31" y="37"/>
                    <a:pt x="79" y="55"/>
                    <a:pt x="134" y="61"/>
                  </a:cubicBezTo>
                  <a:cubicBezTo>
                    <a:pt x="140" y="61"/>
                    <a:pt x="140" y="55"/>
                    <a:pt x="140" y="43"/>
                  </a:cubicBezTo>
                  <a:cubicBezTo>
                    <a:pt x="104" y="25"/>
                    <a:pt x="55" y="0"/>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9"/>
            <p:cNvSpPr/>
            <p:nvPr/>
          </p:nvSpPr>
          <p:spPr>
            <a:xfrm>
              <a:off x="2624150" y="2329700"/>
              <a:ext cx="3500" cy="1525"/>
            </a:xfrm>
            <a:custGeom>
              <a:avLst/>
              <a:gdLst/>
              <a:ahLst/>
              <a:cxnLst/>
              <a:rect l="l" t="t" r="r" b="b"/>
              <a:pathLst>
                <a:path w="140" h="61" extrusionOk="0">
                  <a:moveTo>
                    <a:pt x="1" y="0"/>
                  </a:moveTo>
                  <a:cubicBezTo>
                    <a:pt x="31" y="37"/>
                    <a:pt x="79" y="55"/>
                    <a:pt x="134" y="61"/>
                  </a:cubicBezTo>
                  <a:cubicBezTo>
                    <a:pt x="140" y="61"/>
                    <a:pt x="140" y="55"/>
                    <a:pt x="140" y="43"/>
                  </a:cubicBezTo>
                  <a:cubicBezTo>
                    <a:pt x="104" y="25"/>
                    <a:pt x="55" y="0"/>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9"/>
            <p:cNvSpPr/>
            <p:nvPr/>
          </p:nvSpPr>
          <p:spPr>
            <a:xfrm>
              <a:off x="2615075" y="2349975"/>
              <a:ext cx="4575" cy="2450"/>
            </a:xfrm>
            <a:custGeom>
              <a:avLst/>
              <a:gdLst/>
              <a:ahLst/>
              <a:cxnLst/>
              <a:rect l="l" t="t" r="r" b="b"/>
              <a:pathLst>
                <a:path w="183" h="98" extrusionOk="0">
                  <a:moveTo>
                    <a:pt x="0" y="1"/>
                  </a:moveTo>
                  <a:cubicBezTo>
                    <a:pt x="43" y="43"/>
                    <a:pt x="103" y="73"/>
                    <a:pt x="164" y="97"/>
                  </a:cubicBezTo>
                  <a:cubicBezTo>
                    <a:pt x="170" y="97"/>
                    <a:pt x="182" y="91"/>
                    <a:pt x="170" y="79"/>
                  </a:cubicBezTo>
                  <a:cubicBezTo>
                    <a:pt x="134" y="31"/>
                    <a:pt x="73" y="1"/>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9"/>
            <p:cNvSpPr/>
            <p:nvPr/>
          </p:nvSpPr>
          <p:spPr>
            <a:xfrm>
              <a:off x="2615075" y="2349975"/>
              <a:ext cx="4575" cy="2450"/>
            </a:xfrm>
            <a:custGeom>
              <a:avLst/>
              <a:gdLst/>
              <a:ahLst/>
              <a:cxnLst/>
              <a:rect l="l" t="t" r="r" b="b"/>
              <a:pathLst>
                <a:path w="183" h="98" extrusionOk="0">
                  <a:moveTo>
                    <a:pt x="0" y="1"/>
                  </a:moveTo>
                  <a:cubicBezTo>
                    <a:pt x="43" y="43"/>
                    <a:pt x="103" y="73"/>
                    <a:pt x="164" y="97"/>
                  </a:cubicBezTo>
                  <a:cubicBezTo>
                    <a:pt x="170" y="97"/>
                    <a:pt x="182" y="91"/>
                    <a:pt x="170" y="79"/>
                  </a:cubicBezTo>
                  <a:cubicBezTo>
                    <a:pt x="134" y="31"/>
                    <a:pt x="73" y="1"/>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9"/>
            <p:cNvSpPr/>
            <p:nvPr/>
          </p:nvSpPr>
          <p:spPr>
            <a:xfrm>
              <a:off x="2582375" y="2354375"/>
              <a:ext cx="42100" cy="49350"/>
            </a:xfrm>
            <a:custGeom>
              <a:avLst/>
              <a:gdLst/>
              <a:ahLst/>
              <a:cxnLst/>
              <a:rect l="l" t="t" r="r" b="b"/>
              <a:pathLst>
                <a:path w="1684" h="1974" extrusionOk="0">
                  <a:moveTo>
                    <a:pt x="909" y="0"/>
                  </a:moveTo>
                  <a:cubicBezTo>
                    <a:pt x="836" y="121"/>
                    <a:pt x="770" y="248"/>
                    <a:pt x="697" y="370"/>
                  </a:cubicBezTo>
                  <a:cubicBezTo>
                    <a:pt x="618" y="491"/>
                    <a:pt x="546" y="618"/>
                    <a:pt x="467" y="739"/>
                  </a:cubicBezTo>
                  <a:lnTo>
                    <a:pt x="1" y="1490"/>
                  </a:lnTo>
                  <a:lnTo>
                    <a:pt x="818" y="1974"/>
                  </a:lnTo>
                  <a:lnTo>
                    <a:pt x="1254" y="1199"/>
                  </a:lnTo>
                  <a:cubicBezTo>
                    <a:pt x="1327" y="1072"/>
                    <a:pt x="1399" y="945"/>
                    <a:pt x="1472" y="805"/>
                  </a:cubicBezTo>
                  <a:cubicBezTo>
                    <a:pt x="1551" y="672"/>
                    <a:pt x="1617" y="533"/>
                    <a:pt x="1684" y="400"/>
                  </a:cubicBezTo>
                  <a:lnTo>
                    <a:pt x="90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9"/>
            <p:cNvSpPr/>
            <p:nvPr/>
          </p:nvSpPr>
          <p:spPr>
            <a:xfrm>
              <a:off x="2607350" y="2356800"/>
              <a:ext cx="16975" cy="9400"/>
            </a:xfrm>
            <a:custGeom>
              <a:avLst/>
              <a:gdLst/>
              <a:ahLst/>
              <a:cxnLst/>
              <a:rect l="l" t="t" r="r" b="b"/>
              <a:pathLst>
                <a:path w="679" h="376" extrusionOk="0">
                  <a:moveTo>
                    <a:pt x="7" y="0"/>
                  </a:moveTo>
                  <a:cubicBezTo>
                    <a:pt x="1" y="0"/>
                    <a:pt x="1" y="6"/>
                    <a:pt x="1" y="6"/>
                  </a:cubicBezTo>
                  <a:cubicBezTo>
                    <a:pt x="213" y="127"/>
                    <a:pt x="431" y="279"/>
                    <a:pt x="655" y="375"/>
                  </a:cubicBezTo>
                  <a:cubicBezTo>
                    <a:pt x="667" y="375"/>
                    <a:pt x="679" y="363"/>
                    <a:pt x="673" y="357"/>
                  </a:cubicBezTo>
                  <a:cubicBezTo>
                    <a:pt x="479" y="188"/>
                    <a:pt x="231" y="73"/>
                    <a:pt x="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9"/>
            <p:cNvSpPr/>
            <p:nvPr/>
          </p:nvSpPr>
          <p:spPr>
            <a:xfrm>
              <a:off x="2607350" y="2356800"/>
              <a:ext cx="16975" cy="9400"/>
            </a:xfrm>
            <a:custGeom>
              <a:avLst/>
              <a:gdLst/>
              <a:ahLst/>
              <a:cxnLst/>
              <a:rect l="l" t="t" r="r" b="b"/>
              <a:pathLst>
                <a:path w="679" h="376" extrusionOk="0">
                  <a:moveTo>
                    <a:pt x="7" y="0"/>
                  </a:moveTo>
                  <a:cubicBezTo>
                    <a:pt x="1" y="0"/>
                    <a:pt x="1" y="6"/>
                    <a:pt x="1" y="6"/>
                  </a:cubicBezTo>
                  <a:cubicBezTo>
                    <a:pt x="213" y="127"/>
                    <a:pt x="431" y="279"/>
                    <a:pt x="655" y="375"/>
                  </a:cubicBezTo>
                  <a:cubicBezTo>
                    <a:pt x="667" y="375"/>
                    <a:pt x="679" y="363"/>
                    <a:pt x="673" y="357"/>
                  </a:cubicBezTo>
                  <a:cubicBezTo>
                    <a:pt x="479" y="188"/>
                    <a:pt x="231" y="73"/>
                    <a:pt x="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9"/>
            <p:cNvSpPr/>
            <p:nvPr/>
          </p:nvSpPr>
          <p:spPr>
            <a:xfrm>
              <a:off x="2612800" y="2365700"/>
              <a:ext cx="11475" cy="19925"/>
            </a:xfrm>
            <a:custGeom>
              <a:avLst/>
              <a:gdLst/>
              <a:ahLst/>
              <a:cxnLst/>
              <a:rect l="l" t="t" r="r" b="b"/>
              <a:pathLst>
                <a:path w="459" h="797" extrusionOk="0">
                  <a:moveTo>
                    <a:pt x="441" y="1"/>
                  </a:moveTo>
                  <a:cubicBezTo>
                    <a:pt x="435" y="1"/>
                    <a:pt x="429" y="5"/>
                    <a:pt x="424" y="13"/>
                  </a:cubicBezTo>
                  <a:cubicBezTo>
                    <a:pt x="346" y="134"/>
                    <a:pt x="279" y="274"/>
                    <a:pt x="206" y="401"/>
                  </a:cubicBezTo>
                  <a:lnTo>
                    <a:pt x="1" y="788"/>
                  </a:lnTo>
                  <a:cubicBezTo>
                    <a:pt x="1" y="793"/>
                    <a:pt x="4" y="797"/>
                    <a:pt x="5" y="797"/>
                  </a:cubicBezTo>
                  <a:cubicBezTo>
                    <a:pt x="6" y="797"/>
                    <a:pt x="7" y="796"/>
                    <a:pt x="7" y="794"/>
                  </a:cubicBezTo>
                  <a:cubicBezTo>
                    <a:pt x="79" y="673"/>
                    <a:pt x="158" y="552"/>
                    <a:pt x="231" y="425"/>
                  </a:cubicBezTo>
                  <a:cubicBezTo>
                    <a:pt x="309" y="292"/>
                    <a:pt x="376" y="165"/>
                    <a:pt x="443" y="38"/>
                  </a:cubicBezTo>
                  <a:cubicBezTo>
                    <a:pt x="458" y="14"/>
                    <a:pt x="451" y="1"/>
                    <a:pt x="4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9"/>
            <p:cNvSpPr/>
            <p:nvPr/>
          </p:nvSpPr>
          <p:spPr>
            <a:xfrm>
              <a:off x="2612800" y="2365700"/>
              <a:ext cx="11475" cy="19925"/>
            </a:xfrm>
            <a:custGeom>
              <a:avLst/>
              <a:gdLst/>
              <a:ahLst/>
              <a:cxnLst/>
              <a:rect l="l" t="t" r="r" b="b"/>
              <a:pathLst>
                <a:path w="459" h="797" extrusionOk="0">
                  <a:moveTo>
                    <a:pt x="441" y="1"/>
                  </a:moveTo>
                  <a:cubicBezTo>
                    <a:pt x="435" y="1"/>
                    <a:pt x="429" y="5"/>
                    <a:pt x="424" y="13"/>
                  </a:cubicBezTo>
                  <a:cubicBezTo>
                    <a:pt x="346" y="134"/>
                    <a:pt x="279" y="274"/>
                    <a:pt x="206" y="401"/>
                  </a:cubicBezTo>
                  <a:lnTo>
                    <a:pt x="1" y="788"/>
                  </a:lnTo>
                  <a:cubicBezTo>
                    <a:pt x="1" y="793"/>
                    <a:pt x="4" y="797"/>
                    <a:pt x="5" y="797"/>
                  </a:cubicBezTo>
                  <a:cubicBezTo>
                    <a:pt x="6" y="797"/>
                    <a:pt x="7" y="796"/>
                    <a:pt x="7" y="794"/>
                  </a:cubicBezTo>
                  <a:cubicBezTo>
                    <a:pt x="79" y="673"/>
                    <a:pt x="158" y="552"/>
                    <a:pt x="231" y="425"/>
                  </a:cubicBezTo>
                  <a:cubicBezTo>
                    <a:pt x="309" y="292"/>
                    <a:pt x="376" y="165"/>
                    <a:pt x="443" y="38"/>
                  </a:cubicBezTo>
                  <a:cubicBezTo>
                    <a:pt x="458" y="14"/>
                    <a:pt x="451" y="1"/>
                    <a:pt x="4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9"/>
            <p:cNvSpPr/>
            <p:nvPr/>
          </p:nvSpPr>
          <p:spPr>
            <a:xfrm>
              <a:off x="2590550" y="2362075"/>
              <a:ext cx="30300" cy="40900"/>
            </a:xfrm>
            <a:custGeom>
              <a:avLst/>
              <a:gdLst/>
              <a:ahLst/>
              <a:cxnLst/>
              <a:rect l="l" t="t" r="r" b="b"/>
              <a:pathLst>
                <a:path w="1212" h="1636" extrusionOk="0">
                  <a:moveTo>
                    <a:pt x="848" y="1"/>
                  </a:moveTo>
                  <a:lnTo>
                    <a:pt x="776" y="134"/>
                  </a:lnTo>
                  <a:cubicBezTo>
                    <a:pt x="800" y="146"/>
                    <a:pt x="818" y="158"/>
                    <a:pt x="842" y="164"/>
                  </a:cubicBezTo>
                  <a:cubicBezTo>
                    <a:pt x="860" y="170"/>
                    <a:pt x="872" y="183"/>
                    <a:pt x="891" y="195"/>
                  </a:cubicBezTo>
                  <a:cubicBezTo>
                    <a:pt x="903" y="201"/>
                    <a:pt x="921" y="219"/>
                    <a:pt x="933" y="225"/>
                  </a:cubicBezTo>
                  <a:cubicBezTo>
                    <a:pt x="963" y="249"/>
                    <a:pt x="988" y="273"/>
                    <a:pt x="1000" y="286"/>
                  </a:cubicBezTo>
                  <a:cubicBezTo>
                    <a:pt x="1042" y="322"/>
                    <a:pt x="1054" y="364"/>
                    <a:pt x="1054" y="364"/>
                  </a:cubicBezTo>
                  <a:cubicBezTo>
                    <a:pt x="1054" y="364"/>
                    <a:pt x="1048" y="364"/>
                    <a:pt x="1036" y="352"/>
                  </a:cubicBezTo>
                  <a:cubicBezTo>
                    <a:pt x="1018" y="352"/>
                    <a:pt x="994" y="346"/>
                    <a:pt x="963" y="340"/>
                  </a:cubicBezTo>
                  <a:cubicBezTo>
                    <a:pt x="909" y="322"/>
                    <a:pt x="848" y="292"/>
                    <a:pt x="794" y="255"/>
                  </a:cubicBezTo>
                  <a:cubicBezTo>
                    <a:pt x="770" y="243"/>
                    <a:pt x="745" y="231"/>
                    <a:pt x="733" y="219"/>
                  </a:cubicBezTo>
                  <a:lnTo>
                    <a:pt x="679" y="304"/>
                  </a:lnTo>
                  <a:cubicBezTo>
                    <a:pt x="691" y="304"/>
                    <a:pt x="697" y="310"/>
                    <a:pt x="715" y="316"/>
                  </a:cubicBezTo>
                  <a:cubicBezTo>
                    <a:pt x="739" y="334"/>
                    <a:pt x="757" y="352"/>
                    <a:pt x="776" y="376"/>
                  </a:cubicBezTo>
                  <a:cubicBezTo>
                    <a:pt x="782" y="395"/>
                    <a:pt x="794" y="401"/>
                    <a:pt x="794" y="407"/>
                  </a:cubicBezTo>
                  <a:lnTo>
                    <a:pt x="794" y="413"/>
                  </a:lnTo>
                  <a:lnTo>
                    <a:pt x="794" y="425"/>
                  </a:lnTo>
                  <a:lnTo>
                    <a:pt x="782" y="425"/>
                  </a:lnTo>
                  <a:cubicBezTo>
                    <a:pt x="782" y="425"/>
                    <a:pt x="776" y="425"/>
                    <a:pt x="776" y="431"/>
                  </a:cubicBezTo>
                  <a:cubicBezTo>
                    <a:pt x="770" y="431"/>
                    <a:pt x="751" y="437"/>
                    <a:pt x="739" y="437"/>
                  </a:cubicBezTo>
                  <a:cubicBezTo>
                    <a:pt x="709" y="437"/>
                    <a:pt x="679" y="437"/>
                    <a:pt x="655" y="425"/>
                  </a:cubicBezTo>
                  <a:cubicBezTo>
                    <a:pt x="642" y="413"/>
                    <a:pt x="630" y="407"/>
                    <a:pt x="624" y="401"/>
                  </a:cubicBezTo>
                  <a:cubicBezTo>
                    <a:pt x="582" y="473"/>
                    <a:pt x="533" y="546"/>
                    <a:pt x="491" y="619"/>
                  </a:cubicBezTo>
                  <a:lnTo>
                    <a:pt x="352" y="836"/>
                  </a:lnTo>
                  <a:cubicBezTo>
                    <a:pt x="370" y="849"/>
                    <a:pt x="382" y="855"/>
                    <a:pt x="400" y="867"/>
                  </a:cubicBezTo>
                  <a:cubicBezTo>
                    <a:pt x="461" y="909"/>
                    <a:pt x="521" y="958"/>
                    <a:pt x="558" y="1006"/>
                  </a:cubicBezTo>
                  <a:cubicBezTo>
                    <a:pt x="582" y="1030"/>
                    <a:pt x="594" y="1042"/>
                    <a:pt x="600" y="1060"/>
                  </a:cubicBezTo>
                  <a:cubicBezTo>
                    <a:pt x="606" y="1073"/>
                    <a:pt x="618" y="1079"/>
                    <a:pt x="618" y="1079"/>
                  </a:cubicBezTo>
                  <a:cubicBezTo>
                    <a:pt x="618" y="1079"/>
                    <a:pt x="612" y="1079"/>
                    <a:pt x="588" y="1073"/>
                  </a:cubicBezTo>
                  <a:cubicBezTo>
                    <a:pt x="570" y="1073"/>
                    <a:pt x="546" y="1067"/>
                    <a:pt x="515" y="1048"/>
                  </a:cubicBezTo>
                  <a:cubicBezTo>
                    <a:pt x="467" y="1030"/>
                    <a:pt x="394" y="1000"/>
                    <a:pt x="334" y="958"/>
                  </a:cubicBezTo>
                  <a:cubicBezTo>
                    <a:pt x="322" y="952"/>
                    <a:pt x="303" y="939"/>
                    <a:pt x="297" y="927"/>
                  </a:cubicBezTo>
                  <a:lnTo>
                    <a:pt x="213" y="1067"/>
                  </a:lnTo>
                  <a:lnTo>
                    <a:pt x="261" y="1091"/>
                  </a:lnTo>
                  <a:cubicBezTo>
                    <a:pt x="291" y="1103"/>
                    <a:pt x="303" y="1133"/>
                    <a:pt x="322" y="1157"/>
                  </a:cubicBezTo>
                  <a:cubicBezTo>
                    <a:pt x="328" y="1169"/>
                    <a:pt x="328" y="1182"/>
                    <a:pt x="334" y="1194"/>
                  </a:cubicBezTo>
                  <a:lnTo>
                    <a:pt x="334" y="1212"/>
                  </a:lnTo>
                  <a:lnTo>
                    <a:pt x="334" y="1218"/>
                  </a:lnTo>
                  <a:lnTo>
                    <a:pt x="273" y="1218"/>
                  </a:lnTo>
                  <a:cubicBezTo>
                    <a:pt x="243" y="1218"/>
                    <a:pt x="213" y="1200"/>
                    <a:pt x="182" y="1188"/>
                  </a:cubicBezTo>
                  <a:cubicBezTo>
                    <a:pt x="170" y="1182"/>
                    <a:pt x="164" y="1163"/>
                    <a:pt x="146" y="1157"/>
                  </a:cubicBezTo>
                  <a:lnTo>
                    <a:pt x="1" y="1381"/>
                  </a:lnTo>
                  <a:lnTo>
                    <a:pt x="431" y="1636"/>
                  </a:lnTo>
                  <a:lnTo>
                    <a:pt x="812" y="933"/>
                  </a:lnTo>
                  <a:cubicBezTo>
                    <a:pt x="885" y="812"/>
                    <a:pt x="945" y="697"/>
                    <a:pt x="1012" y="576"/>
                  </a:cubicBezTo>
                  <a:cubicBezTo>
                    <a:pt x="1078" y="455"/>
                    <a:pt x="1145" y="340"/>
                    <a:pt x="1212" y="219"/>
                  </a:cubicBezTo>
                  <a:lnTo>
                    <a:pt x="84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9"/>
            <p:cNvSpPr/>
            <p:nvPr/>
          </p:nvSpPr>
          <p:spPr>
            <a:xfrm>
              <a:off x="2603275" y="2362400"/>
              <a:ext cx="12575" cy="7575"/>
            </a:xfrm>
            <a:custGeom>
              <a:avLst/>
              <a:gdLst/>
              <a:ahLst/>
              <a:cxnLst/>
              <a:rect l="l" t="t" r="r" b="b"/>
              <a:pathLst>
                <a:path w="503" h="303" extrusionOk="0">
                  <a:moveTo>
                    <a:pt x="0" y="0"/>
                  </a:moveTo>
                  <a:lnTo>
                    <a:pt x="0" y="0"/>
                  </a:lnTo>
                  <a:cubicBezTo>
                    <a:pt x="73" y="73"/>
                    <a:pt x="176" y="109"/>
                    <a:pt x="261" y="151"/>
                  </a:cubicBezTo>
                  <a:cubicBezTo>
                    <a:pt x="339" y="200"/>
                    <a:pt x="418" y="254"/>
                    <a:pt x="491" y="303"/>
                  </a:cubicBezTo>
                  <a:cubicBezTo>
                    <a:pt x="491" y="303"/>
                    <a:pt x="503" y="303"/>
                    <a:pt x="491" y="297"/>
                  </a:cubicBezTo>
                  <a:cubicBezTo>
                    <a:pt x="424" y="230"/>
                    <a:pt x="351" y="170"/>
                    <a:pt x="273" y="121"/>
                  </a:cubicBezTo>
                  <a:cubicBezTo>
                    <a:pt x="200" y="79"/>
                    <a:pt x="109" y="12"/>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9"/>
            <p:cNvSpPr/>
            <p:nvPr/>
          </p:nvSpPr>
          <p:spPr>
            <a:xfrm>
              <a:off x="2603275" y="2362400"/>
              <a:ext cx="12575" cy="7575"/>
            </a:xfrm>
            <a:custGeom>
              <a:avLst/>
              <a:gdLst/>
              <a:ahLst/>
              <a:cxnLst/>
              <a:rect l="l" t="t" r="r" b="b"/>
              <a:pathLst>
                <a:path w="503" h="303" extrusionOk="0">
                  <a:moveTo>
                    <a:pt x="0" y="0"/>
                  </a:moveTo>
                  <a:lnTo>
                    <a:pt x="0" y="0"/>
                  </a:lnTo>
                  <a:cubicBezTo>
                    <a:pt x="73" y="73"/>
                    <a:pt x="176" y="109"/>
                    <a:pt x="261" y="151"/>
                  </a:cubicBezTo>
                  <a:cubicBezTo>
                    <a:pt x="339" y="200"/>
                    <a:pt x="418" y="254"/>
                    <a:pt x="491" y="303"/>
                  </a:cubicBezTo>
                  <a:cubicBezTo>
                    <a:pt x="491" y="303"/>
                    <a:pt x="503" y="303"/>
                    <a:pt x="491" y="297"/>
                  </a:cubicBezTo>
                  <a:cubicBezTo>
                    <a:pt x="424" y="230"/>
                    <a:pt x="351" y="170"/>
                    <a:pt x="273" y="121"/>
                  </a:cubicBezTo>
                  <a:cubicBezTo>
                    <a:pt x="200" y="79"/>
                    <a:pt x="109" y="12"/>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9"/>
            <p:cNvSpPr/>
            <p:nvPr/>
          </p:nvSpPr>
          <p:spPr>
            <a:xfrm>
              <a:off x="2594025" y="2380250"/>
              <a:ext cx="11200" cy="8250"/>
            </a:xfrm>
            <a:custGeom>
              <a:avLst/>
              <a:gdLst/>
              <a:ahLst/>
              <a:cxnLst/>
              <a:rect l="l" t="t" r="r" b="b"/>
              <a:pathLst>
                <a:path w="448" h="330" extrusionOk="0">
                  <a:moveTo>
                    <a:pt x="1" y="0"/>
                  </a:moveTo>
                  <a:lnTo>
                    <a:pt x="1" y="0"/>
                  </a:lnTo>
                  <a:cubicBezTo>
                    <a:pt x="49" y="61"/>
                    <a:pt x="122" y="91"/>
                    <a:pt x="189" y="128"/>
                  </a:cubicBezTo>
                  <a:cubicBezTo>
                    <a:pt x="279" y="182"/>
                    <a:pt x="358" y="249"/>
                    <a:pt x="431" y="327"/>
                  </a:cubicBezTo>
                  <a:cubicBezTo>
                    <a:pt x="434" y="329"/>
                    <a:pt x="437" y="330"/>
                    <a:pt x="439" y="330"/>
                  </a:cubicBezTo>
                  <a:cubicBezTo>
                    <a:pt x="445" y="330"/>
                    <a:pt x="447" y="324"/>
                    <a:pt x="443" y="315"/>
                  </a:cubicBezTo>
                  <a:cubicBezTo>
                    <a:pt x="382" y="243"/>
                    <a:pt x="310" y="182"/>
                    <a:pt x="237" y="128"/>
                  </a:cubicBezTo>
                  <a:cubicBezTo>
                    <a:pt x="170" y="73"/>
                    <a:pt x="92" y="7"/>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9"/>
            <p:cNvSpPr/>
            <p:nvPr/>
          </p:nvSpPr>
          <p:spPr>
            <a:xfrm>
              <a:off x="2594025" y="2380250"/>
              <a:ext cx="11200" cy="8250"/>
            </a:xfrm>
            <a:custGeom>
              <a:avLst/>
              <a:gdLst/>
              <a:ahLst/>
              <a:cxnLst/>
              <a:rect l="l" t="t" r="r" b="b"/>
              <a:pathLst>
                <a:path w="448" h="330" extrusionOk="0">
                  <a:moveTo>
                    <a:pt x="1" y="0"/>
                  </a:moveTo>
                  <a:lnTo>
                    <a:pt x="1" y="0"/>
                  </a:lnTo>
                  <a:cubicBezTo>
                    <a:pt x="49" y="61"/>
                    <a:pt x="122" y="91"/>
                    <a:pt x="189" y="128"/>
                  </a:cubicBezTo>
                  <a:cubicBezTo>
                    <a:pt x="279" y="182"/>
                    <a:pt x="358" y="249"/>
                    <a:pt x="431" y="327"/>
                  </a:cubicBezTo>
                  <a:cubicBezTo>
                    <a:pt x="434" y="329"/>
                    <a:pt x="437" y="330"/>
                    <a:pt x="439" y="330"/>
                  </a:cubicBezTo>
                  <a:cubicBezTo>
                    <a:pt x="445" y="330"/>
                    <a:pt x="447" y="324"/>
                    <a:pt x="443" y="315"/>
                  </a:cubicBezTo>
                  <a:cubicBezTo>
                    <a:pt x="382" y="243"/>
                    <a:pt x="310" y="182"/>
                    <a:pt x="237" y="128"/>
                  </a:cubicBezTo>
                  <a:cubicBezTo>
                    <a:pt x="170" y="73"/>
                    <a:pt x="92" y="7"/>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9"/>
            <p:cNvSpPr/>
            <p:nvPr/>
          </p:nvSpPr>
          <p:spPr>
            <a:xfrm>
              <a:off x="2604475" y="2368750"/>
              <a:ext cx="3500" cy="1850"/>
            </a:xfrm>
            <a:custGeom>
              <a:avLst/>
              <a:gdLst/>
              <a:ahLst/>
              <a:cxnLst/>
              <a:rect l="l" t="t" r="r" b="b"/>
              <a:pathLst>
                <a:path w="140" h="74" extrusionOk="0">
                  <a:moveTo>
                    <a:pt x="1" y="0"/>
                  </a:moveTo>
                  <a:cubicBezTo>
                    <a:pt x="31" y="37"/>
                    <a:pt x="91" y="67"/>
                    <a:pt x="134" y="73"/>
                  </a:cubicBezTo>
                  <a:cubicBezTo>
                    <a:pt x="140" y="73"/>
                    <a:pt x="140" y="67"/>
                    <a:pt x="140" y="55"/>
                  </a:cubicBezTo>
                  <a:cubicBezTo>
                    <a:pt x="104" y="37"/>
                    <a:pt x="55" y="6"/>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9"/>
            <p:cNvSpPr/>
            <p:nvPr/>
          </p:nvSpPr>
          <p:spPr>
            <a:xfrm>
              <a:off x="2604475" y="2368750"/>
              <a:ext cx="3500" cy="1850"/>
            </a:xfrm>
            <a:custGeom>
              <a:avLst/>
              <a:gdLst/>
              <a:ahLst/>
              <a:cxnLst/>
              <a:rect l="l" t="t" r="r" b="b"/>
              <a:pathLst>
                <a:path w="140" h="74" extrusionOk="0">
                  <a:moveTo>
                    <a:pt x="1" y="0"/>
                  </a:moveTo>
                  <a:cubicBezTo>
                    <a:pt x="31" y="37"/>
                    <a:pt x="91" y="67"/>
                    <a:pt x="134" y="73"/>
                  </a:cubicBezTo>
                  <a:cubicBezTo>
                    <a:pt x="140" y="73"/>
                    <a:pt x="140" y="67"/>
                    <a:pt x="140" y="55"/>
                  </a:cubicBezTo>
                  <a:cubicBezTo>
                    <a:pt x="104" y="37"/>
                    <a:pt x="55" y="6"/>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9"/>
            <p:cNvSpPr/>
            <p:nvPr/>
          </p:nvSpPr>
          <p:spPr>
            <a:xfrm>
              <a:off x="2593425" y="2388125"/>
              <a:ext cx="4575" cy="3050"/>
            </a:xfrm>
            <a:custGeom>
              <a:avLst/>
              <a:gdLst/>
              <a:ahLst/>
              <a:cxnLst/>
              <a:rect l="l" t="t" r="r" b="b"/>
              <a:pathLst>
                <a:path w="183" h="122" extrusionOk="0">
                  <a:moveTo>
                    <a:pt x="1" y="0"/>
                  </a:moveTo>
                  <a:cubicBezTo>
                    <a:pt x="49" y="55"/>
                    <a:pt x="110" y="91"/>
                    <a:pt x="170" y="121"/>
                  </a:cubicBezTo>
                  <a:cubicBezTo>
                    <a:pt x="176" y="121"/>
                    <a:pt x="182" y="115"/>
                    <a:pt x="176" y="109"/>
                  </a:cubicBezTo>
                  <a:cubicBezTo>
                    <a:pt x="140" y="49"/>
                    <a:pt x="79" y="0"/>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9"/>
            <p:cNvSpPr/>
            <p:nvPr/>
          </p:nvSpPr>
          <p:spPr>
            <a:xfrm>
              <a:off x="2593425" y="2388125"/>
              <a:ext cx="4575" cy="3050"/>
            </a:xfrm>
            <a:custGeom>
              <a:avLst/>
              <a:gdLst/>
              <a:ahLst/>
              <a:cxnLst/>
              <a:rect l="l" t="t" r="r" b="b"/>
              <a:pathLst>
                <a:path w="183" h="122" extrusionOk="0">
                  <a:moveTo>
                    <a:pt x="1" y="0"/>
                  </a:moveTo>
                  <a:cubicBezTo>
                    <a:pt x="49" y="55"/>
                    <a:pt x="110" y="91"/>
                    <a:pt x="170" y="121"/>
                  </a:cubicBezTo>
                  <a:cubicBezTo>
                    <a:pt x="176" y="121"/>
                    <a:pt x="182" y="115"/>
                    <a:pt x="176" y="109"/>
                  </a:cubicBezTo>
                  <a:cubicBezTo>
                    <a:pt x="140" y="49"/>
                    <a:pt x="79" y="0"/>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9"/>
            <p:cNvSpPr/>
            <p:nvPr/>
          </p:nvSpPr>
          <p:spPr>
            <a:xfrm>
              <a:off x="2560125" y="2391450"/>
              <a:ext cx="42875" cy="50125"/>
            </a:xfrm>
            <a:custGeom>
              <a:avLst/>
              <a:gdLst/>
              <a:ahLst/>
              <a:cxnLst/>
              <a:rect l="l" t="t" r="r" b="b"/>
              <a:pathLst>
                <a:path w="1715" h="2005" extrusionOk="0">
                  <a:moveTo>
                    <a:pt x="897" y="1"/>
                  </a:moveTo>
                  <a:cubicBezTo>
                    <a:pt x="818" y="128"/>
                    <a:pt x="739" y="255"/>
                    <a:pt x="661" y="382"/>
                  </a:cubicBezTo>
                  <a:cubicBezTo>
                    <a:pt x="576" y="515"/>
                    <a:pt x="503" y="642"/>
                    <a:pt x="425" y="775"/>
                  </a:cubicBezTo>
                  <a:cubicBezTo>
                    <a:pt x="352" y="915"/>
                    <a:pt x="285" y="1048"/>
                    <a:pt x="207" y="1187"/>
                  </a:cubicBezTo>
                  <a:cubicBezTo>
                    <a:pt x="140" y="1332"/>
                    <a:pt x="61" y="1466"/>
                    <a:pt x="1" y="1617"/>
                  </a:cubicBezTo>
                  <a:lnTo>
                    <a:pt x="957" y="2005"/>
                  </a:lnTo>
                  <a:cubicBezTo>
                    <a:pt x="1000" y="1871"/>
                    <a:pt x="1060" y="1756"/>
                    <a:pt x="1115" y="1623"/>
                  </a:cubicBezTo>
                  <a:cubicBezTo>
                    <a:pt x="1169" y="1496"/>
                    <a:pt x="1230" y="1375"/>
                    <a:pt x="1296" y="1248"/>
                  </a:cubicBezTo>
                  <a:cubicBezTo>
                    <a:pt x="1363" y="1115"/>
                    <a:pt x="1430" y="999"/>
                    <a:pt x="1502" y="866"/>
                  </a:cubicBezTo>
                  <a:cubicBezTo>
                    <a:pt x="1569" y="739"/>
                    <a:pt x="1635" y="618"/>
                    <a:pt x="1714" y="491"/>
                  </a:cubicBezTo>
                  <a:lnTo>
                    <a:pt x="89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9"/>
            <p:cNvSpPr/>
            <p:nvPr/>
          </p:nvSpPr>
          <p:spPr>
            <a:xfrm>
              <a:off x="2584500" y="2394175"/>
              <a:ext cx="18000" cy="11275"/>
            </a:xfrm>
            <a:custGeom>
              <a:avLst/>
              <a:gdLst/>
              <a:ahLst/>
              <a:cxnLst/>
              <a:rect l="l" t="t" r="r" b="b"/>
              <a:pathLst>
                <a:path w="720" h="451" extrusionOk="0">
                  <a:moveTo>
                    <a:pt x="19" y="1"/>
                  </a:moveTo>
                  <a:cubicBezTo>
                    <a:pt x="13" y="1"/>
                    <a:pt x="0" y="13"/>
                    <a:pt x="13" y="13"/>
                  </a:cubicBezTo>
                  <a:cubicBezTo>
                    <a:pt x="237" y="152"/>
                    <a:pt x="461" y="327"/>
                    <a:pt x="697" y="449"/>
                  </a:cubicBezTo>
                  <a:cubicBezTo>
                    <a:pt x="699" y="450"/>
                    <a:pt x="701" y="450"/>
                    <a:pt x="703" y="450"/>
                  </a:cubicBezTo>
                  <a:cubicBezTo>
                    <a:pt x="713" y="450"/>
                    <a:pt x="720" y="439"/>
                    <a:pt x="715" y="424"/>
                  </a:cubicBezTo>
                  <a:cubicBezTo>
                    <a:pt x="521" y="237"/>
                    <a:pt x="261" y="103"/>
                    <a:pt x="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9"/>
            <p:cNvSpPr/>
            <p:nvPr/>
          </p:nvSpPr>
          <p:spPr>
            <a:xfrm>
              <a:off x="2584500" y="2394175"/>
              <a:ext cx="18000" cy="11275"/>
            </a:xfrm>
            <a:custGeom>
              <a:avLst/>
              <a:gdLst/>
              <a:ahLst/>
              <a:cxnLst/>
              <a:rect l="l" t="t" r="r" b="b"/>
              <a:pathLst>
                <a:path w="720" h="451" extrusionOk="0">
                  <a:moveTo>
                    <a:pt x="19" y="1"/>
                  </a:moveTo>
                  <a:cubicBezTo>
                    <a:pt x="13" y="1"/>
                    <a:pt x="0" y="13"/>
                    <a:pt x="13" y="13"/>
                  </a:cubicBezTo>
                  <a:cubicBezTo>
                    <a:pt x="237" y="152"/>
                    <a:pt x="461" y="327"/>
                    <a:pt x="697" y="449"/>
                  </a:cubicBezTo>
                  <a:cubicBezTo>
                    <a:pt x="699" y="450"/>
                    <a:pt x="701" y="450"/>
                    <a:pt x="703" y="450"/>
                  </a:cubicBezTo>
                  <a:cubicBezTo>
                    <a:pt x="713" y="450"/>
                    <a:pt x="720" y="439"/>
                    <a:pt x="715" y="424"/>
                  </a:cubicBezTo>
                  <a:cubicBezTo>
                    <a:pt x="521" y="237"/>
                    <a:pt x="261" y="103"/>
                    <a:pt x="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9"/>
            <p:cNvSpPr/>
            <p:nvPr/>
          </p:nvSpPr>
          <p:spPr>
            <a:xfrm>
              <a:off x="2591450" y="2404925"/>
              <a:ext cx="10975" cy="18650"/>
            </a:xfrm>
            <a:custGeom>
              <a:avLst/>
              <a:gdLst/>
              <a:ahLst/>
              <a:cxnLst/>
              <a:rect l="l" t="t" r="r" b="b"/>
              <a:pathLst>
                <a:path w="439" h="746" extrusionOk="0">
                  <a:moveTo>
                    <a:pt x="424" y="1"/>
                  </a:moveTo>
                  <a:cubicBezTo>
                    <a:pt x="419" y="1"/>
                    <a:pt x="413" y="4"/>
                    <a:pt x="407" y="12"/>
                  </a:cubicBezTo>
                  <a:cubicBezTo>
                    <a:pt x="322" y="128"/>
                    <a:pt x="255" y="249"/>
                    <a:pt x="189" y="370"/>
                  </a:cubicBezTo>
                  <a:cubicBezTo>
                    <a:pt x="116" y="491"/>
                    <a:pt x="68" y="618"/>
                    <a:pt x="1" y="739"/>
                  </a:cubicBezTo>
                  <a:cubicBezTo>
                    <a:pt x="1" y="745"/>
                    <a:pt x="7" y="745"/>
                    <a:pt x="7" y="745"/>
                  </a:cubicBezTo>
                  <a:cubicBezTo>
                    <a:pt x="80" y="630"/>
                    <a:pt x="140" y="509"/>
                    <a:pt x="219" y="388"/>
                  </a:cubicBezTo>
                  <a:cubicBezTo>
                    <a:pt x="286" y="267"/>
                    <a:pt x="358" y="146"/>
                    <a:pt x="431" y="25"/>
                  </a:cubicBezTo>
                  <a:cubicBezTo>
                    <a:pt x="439" y="13"/>
                    <a:pt x="434" y="1"/>
                    <a:pt x="4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9"/>
            <p:cNvSpPr/>
            <p:nvPr/>
          </p:nvSpPr>
          <p:spPr>
            <a:xfrm>
              <a:off x="2591450" y="2404925"/>
              <a:ext cx="10975" cy="18650"/>
            </a:xfrm>
            <a:custGeom>
              <a:avLst/>
              <a:gdLst/>
              <a:ahLst/>
              <a:cxnLst/>
              <a:rect l="l" t="t" r="r" b="b"/>
              <a:pathLst>
                <a:path w="439" h="746" extrusionOk="0">
                  <a:moveTo>
                    <a:pt x="424" y="1"/>
                  </a:moveTo>
                  <a:cubicBezTo>
                    <a:pt x="419" y="1"/>
                    <a:pt x="413" y="4"/>
                    <a:pt x="407" y="12"/>
                  </a:cubicBezTo>
                  <a:cubicBezTo>
                    <a:pt x="322" y="128"/>
                    <a:pt x="255" y="249"/>
                    <a:pt x="189" y="370"/>
                  </a:cubicBezTo>
                  <a:cubicBezTo>
                    <a:pt x="116" y="491"/>
                    <a:pt x="68" y="618"/>
                    <a:pt x="1" y="739"/>
                  </a:cubicBezTo>
                  <a:cubicBezTo>
                    <a:pt x="1" y="745"/>
                    <a:pt x="7" y="745"/>
                    <a:pt x="7" y="745"/>
                  </a:cubicBezTo>
                  <a:cubicBezTo>
                    <a:pt x="80" y="630"/>
                    <a:pt x="140" y="509"/>
                    <a:pt x="219" y="388"/>
                  </a:cubicBezTo>
                  <a:cubicBezTo>
                    <a:pt x="286" y="267"/>
                    <a:pt x="358" y="146"/>
                    <a:pt x="431" y="25"/>
                  </a:cubicBezTo>
                  <a:cubicBezTo>
                    <a:pt x="439" y="13"/>
                    <a:pt x="434" y="1"/>
                    <a:pt x="4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9"/>
            <p:cNvSpPr/>
            <p:nvPr/>
          </p:nvSpPr>
          <p:spPr>
            <a:xfrm>
              <a:off x="2569200" y="2400075"/>
              <a:ext cx="29850" cy="40900"/>
            </a:xfrm>
            <a:custGeom>
              <a:avLst/>
              <a:gdLst/>
              <a:ahLst/>
              <a:cxnLst/>
              <a:rect l="l" t="t" r="r" b="b"/>
              <a:pathLst>
                <a:path w="1194" h="1636" extrusionOk="0">
                  <a:moveTo>
                    <a:pt x="806" y="1"/>
                  </a:moveTo>
                  <a:lnTo>
                    <a:pt x="721" y="140"/>
                  </a:lnTo>
                  <a:cubicBezTo>
                    <a:pt x="746" y="146"/>
                    <a:pt x="770" y="158"/>
                    <a:pt x="788" y="176"/>
                  </a:cubicBezTo>
                  <a:cubicBezTo>
                    <a:pt x="806" y="182"/>
                    <a:pt x="818" y="194"/>
                    <a:pt x="836" y="206"/>
                  </a:cubicBezTo>
                  <a:cubicBezTo>
                    <a:pt x="849" y="213"/>
                    <a:pt x="867" y="225"/>
                    <a:pt x="879" y="237"/>
                  </a:cubicBezTo>
                  <a:cubicBezTo>
                    <a:pt x="909" y="255"/>
                    <a:pt x="933" y="279"/>
                    <a:pt x="958" y="303"/>
                  </a:cubicBezTo>
                  <a:cubicBezTo>
                    <a:pt x="994" y="346"/>
                    <a:pt x="1018" y="388"/>
                    <a:pt x="1018" y="388"/>
                  </a:cubicBezTo>
                  <a:cubicBezTo>
                    <a:pt x="1018" y="388"/>
                    <a:pt x="1012" y="388"/>
                    <a:pt x="988" y="376"/>
                  </a:cubicBezTo>
                  <a:cubicBezTo>
                    <a:pt x="970" y="370"/>
                    <a:pt x="945" y="370"/>
                    <a:pt x="915" y="358"/>
                  </a:cubicBezTo>
                  <a:cubicBezTo>
                    <a:pt x="867" y="334"/>
                    <a:pt x="794" y="303"/>
                    <a:pt x="728" y="267"/>
                  </a:cubicBezTo>
                  <a:lnTo>
                    <a:pt x="661" y="219"/>
                  </a:lnTo>
                  <a:lnTo>
                    <a:pt x="606" y="303"/>
                  </a:lnTo>
                  <a:cubicBezTo>
                    <a:pt x="625" y="303"/>
                    <a:pt x="631" y="309"/>
                    <a:pt x="643" y="315"/>
                  </a:cubicBezTo>
                  <a:cubicBezTo>
                    <a:pt x="673" y="334"/>
                    <a:pt x="697" y="358"/>
                    <a:pt x="715" y="376"/>
                  </a:cubicBezTo>
                  <a:cubicBezTo>
                    <a:pt x="721" y="394"/>
                    <a:pt x="728" y="400"/>
                    <a:pt x="728" y="406"/>
                  </a:cubicBezTo>
                  <a:cubicBezTo>
                    <a:pt x="728" y="418"/>
                    <a:pt x="728" y="418"/>
                    <a:pt x="734" y="418"/>
                  </a:cubicBezTo>
                  <a:lnTo>
                    <a:pt x="734" y="424"/>
                  </a:lnTo>
                  <a:lnTo>
                    <a:pt x="721" y="424"/>
                  </a:lnTo>
                  <a:cubicBezTo>
                    <a:pt x="715" y="424"/>
                    <a:pt x="697" y="430"/>
                    <a:pt x="685" y="430"/>
                  </a:cubicBezTo>
                  <a:cubicBezTo>
                    <a:pt x="655" y="430"/>
                    <a:pt x="625" y="424"/>
                    <a:pt x="594" y="412"/>
                  </a:cubicBezTo>
                  <a:cubicBezTo>
                    <a:pt x="576" y="400"/>
                    <a:pt x="570" y="394"/>
                    <a:pt x="552" y="388"/>
                  </a:cubicBezTo>
                  <a:cubicBezTo>
                    <a:pt x="461" y="539"/>
                    <a:pt x="382" y="685"/>
                    <a:pt x="298" y="842"/>
                  </a:cubicBezTo>
                  <a:cubicBezTo>
                    <a:pt x="310" y="848"/>
                    <a:pt x="328" y="854"/>
                    <a:pt x="352" y="872"/>
                  </a:cubicBezTo>
                  <a:cubicBezTo>
                    <a:pt x="419" y="909"/>
                    <a:pt x="485" y="963"/>
                    <a:pt x="534" y="1000"/>
                  </a:cubicBezTo>
                  <a:lnTo>
                    <a:pt x="588" y="1054"/>
                  </a:lnTo>
                  <a:cubicBezTo>
                    <a:pt x="600" y="1066"/>
                    <a:pt x="600" y="1078"/>
                    <a:pt x="600" y="1078"/>
                  </a:cubicBezTo>
                  <a:cubicBezTo>
                    <a:pt x="600" y="1078"/>
                    <a:pt x="594" y="1078"/>
                    <a:pt x="570" y="1066"/>
                  </a:cubicBezTo>
                  <a:cubicBezTo>
                    <a:pt x="552" y="1066"/>
                    <a:pt x="528" y="1060"/>
                    <a:pt x="491" y="1054"/>
                  </a:cubicBezTo>
                  <a:cubicBezTo>
                    <a:pt x="437" y="1036"/>
                    <a:pt x="358" y="1006"/>
                    <a:pt x="292" y="969"/>
                  </a:cubicBezTo>
                  <a:cubicBezTo>
                    <a:pt x="273" y="963"/>
                    <a:pt x="261" y="951"/>
                    <a:pt x="243" y="939"/>
                  </a:cubicBezTo>
                  <a:cubicBezTo>
                    <a:pt x="225" y="987"/>
                    <a:pt x="201" y="1036"/>
                    <a:pt x="170" y="1084"/>
                  </a:cubicBezTo>
                  <a:cubicBezTo>
                    <a:pt x="183" y="1090"/>
                    <a:pt x="201" y="1090"/>
                    <a:pt x="213" y="1096"/>
                  </a:cubicBezTo>
                  <a:cubicBezTo>
                    <a:pt x="243" y="1115"/>
                    <a:pt x="273" y="1139"/>
                    <a:pt x="292" y="1169"/>
                  </a:cubicBezTo>
                  <a:cubicBezTo>
                    <a:pt x="298" y="1181"/>
                    <a:pt x="304" y="1187"/>
                    <a:pt x="304" y="1199"/>
                  </a:cubicBezTo>
                  <a:cubicBezTo>
                    <a:pt x="304" y="1205"/>
                    <a:pt x="304" y="1205"/>
                    <a:pt x="310" y="1205"/>
                  </a:cubicBezTo>
                  <a:lnTo>
                    <a:pt x="310" y="1212"/>
                  </a:lnTo>
                  <a:lnTo>
                    <a:pt x="292" y="1212"/>
                  </a:lnTo>
                  <a:cubicBezTo>
                    <a:pt x="286" y="1212"/>
                    <a:pt x="267" y="1218"/>
                    <a:pt x="249" y="1218"/>
                  </a:cubicBezTo>
                  <a:cubicBezTo>
                    <a:pt x="219" y="1218"/>
                    <a:pt x="183" y="1212"/>
                    <a:pt x="152" y="1199"/>
                  </a:cubicBezTo>
                  <a:cubicBezTo>
                    <a:pt x="140" y="1187"/>
                    <a:pt x="122" y="1181"/>
                    <a:pt x="116" y="1169"/>
                  </a:cubicBezTo>
                  <a:lnTo>
                    <a:pt x="55" y="1290"/>
                  </a:lnTo>
                  <a:lnTo>
                    <a:pt x="1" y="1417"/>
                  </a:lnTo>
                  <a:lnTo>
                    <a:pt x="510" y="1635"/>
                  </a:lnTo>
                  <a:cubicBezTo>
                    <a:pt x="546" y="1514"/>
                    <a:pt x="600" y="1399"/>
                    <a:pt x="643" y="1278"/>
                  </a:cubicBezTo>
                  <a:cubicBezTo>
                    <a:pt x="691" y="1157"/>
                    <a:pt x="752" y="1048"/>
                    <a:pt x="806" y="933"/>
                  </a:cubicBezTo>
                  <a:cubicBezTo>
                    <a:pt x="867" y="818"/>
                    <a:pt x="915" y="703"/>
                    <a:pt x="988" y="582"/>
                  </a:cubicBezTo>
                  <a:cubicBezTo>
                    <a:pt x="1054" y="467"/>
                    <a:pt x="1115" y="358"/>
                    <a:pt x="1194" y="249"/>
                  </a:cubicBezTo>
                  <a:lnTo>
                    <a:pt x="80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9"/>
            <p:cNvSpPr/>
            <p:nvPr/>
          </p:nvSpPr>
          <p:spPr>
            <a:xfrm>
              <a:off x="2580425" y="2400075"/>
              <a:ext cx="13175" cy="8500"/>
            </a:xfrm>
            <a:custGeom>
              <a:avLst/>
              <a:gdLst/>
              <a:ahLst/>
              <a:cxnLst/>
              <a:rect l="l" t="t" r="r" b="b"/>
              <a:pathLst>
                <a:path w="527" h="340" extrusionOk="0">
                  <a:moveTo>
                    <a:pt x="0" y="1"/>
                  </a:moveTo>
                  <a:cubicBezTo>
                    <a:pt x="79" y="79"/>
                    <a:pt x="182" y="116"/>
                    <a:pt x="272" y="176"/>
                  </a:cubicBezTo>
                  <a:cubicBezTo>
                    <a:pt x="357" y="231"/>
                    <a:pt x="442" y="279"/>
                    <a:pt x="521" y="340"/>
                  </a:cubicBezTo>
                  <a:cubicBezTo>
                    <a:pt x="521" y="340"/>
                    <a:pt x="527" y="340"/>
                    <a:pt x="521" y="334"/>
                  </a:cubicBezTo>
                  <a:cubicBezTo>
                    <a:pt x="454" y="261"/>
                    <a:pt x="369" y="200"/>
                    <a:pt x="291" y="146"/>
                  </a:cubicBezTo>
                  <a:cubicBezTo>
                    <a:pt x="206" y="85"/>
                    <a:pt x="109" y="1"/>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9"/>
            <p:cNvSpPr/>
            <p:nvPr/>
          </p:nvSpPr>
          <p:spPr>
            <a:xfrm>
              <a:off x="2580425" y="2400075"/>
              <a:ext cx="13175" cy="8500"/>
            </a:xfrm>
            <a:custGeom>
              <a:avLst/>
              <a:gdLst/>
              <a:ahLst/>
              <a:cxnLst/>
              <a:rect l="l" t="t" r="r" b="b"/>
              <a:pathLst>
                <a:path w="527" h="340" extrusionOk="0">
                  <a:moveTo>
                    <a:pt x="0" y="1"/>
                  </a:moveTo>
                  <a:cubicBezTo>
                    <a:pt x="79" y="79"/>
                    <a:pt x="182" y="116"/>
                    <a:pt x="272" y="176"/>
                  </a:cubicBezTo>
                  <a:cubicBezTo>
                    <a:pt x="357" y="231"/>
                    <a:pt x="442" y="279"/>
                    <a:pt x="521" y="340"/>
                  </a:cubicBezTo>
                  <a:cubicBezTo>
                    <a:pt x="521" y="340"/>
                    <a:pt x="527" y="340"/>
                    <a:pt x="521" y="334"/>
                  </a:cubicBezTo>
                  <a:cubicBezTo>
                    <a:pt x="454" y="261"/>
                    <a:pt x="369" y="200"/>
                    <a:pt x="291" y="146"/>
                  </a:cubicBezTo>
                  <a:cubicBezTo>
                    <a:pt x="206" y="85"/>
                    <a:pt x="109" y="1"/>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9"/>
            <p:cNvSpPr/>
            <p:nvPr/>
          </p:nvSpPr>
          <p:spPr>
            <a:xfrm>
              <a:off x="2571175" y="2418700"/>
              <a:ext cx="12400" cy="7800"/>
            </a:xfrm>
            <a:custGeom>
              <a:avLst/>
              <a:gdLst/>
              <a:ahLst/>
              <a:cxnLst/>
              <a:rect l="l" t="t" r="r" b="b"/>
              <a:pathLst>
                <a:path w="496" h="312" extrusionOk="0">
                  <a:moveTo>
                    <a:pt x="1" y="0"/>
                  </a:moveTo>
                  <a:lnTo>
                    <a:pt x="1" y="0"/>
                  </a:lnTo>
                  <a:cubicBezTo>
                    <a:pt x="55" y="61"/>
                    <a:pt x="134" y="91"/>
                    <a:pt x="213" y="127"/>
                  </a:cubicBezTo>
                  <a:cubicBezTo>
                    <a:pt x="309" y="182"/>
                    <a:pt x="394" y="249"/>
                    <a:pt x="485" y="309"/>
                  </a:cubicBezTo>
                  <a:cubicBezTo>
                    <a:pt x="487" y="311"/>
                    <a:pt x="489" y="312"/>
                    <a:pt x="490" y="312"/>
                  </a:cubicBezTo>
                  <a:cubicBezTo>
                    <a:pt x="494" y="312"/>
                    <a:pt x="495" y="307"/>
                    <a:pt x="491" y="303"/>
                  </a:cubicBezTo>
                  <a:cubicBezTo>
                    <a:pt x="424" y="230"/>
                    <a:pt x="340" y="170"/>
                    <a:pt x="255" y="121"/>
                  </a:cubicBezTo>
                  <a:cubicBezTo>
                    <a:pt x="182" y="73"/>
                    <a:pt x="98" y="6"/>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9"/>
            <p:cNvSpPr/>
            <p:nvPr/>
          </p:nvSpPr>
          <p:spPr>
            <a:xfrm>
              <a:off x="2571175" y="2418700"/>
              <a:ext cx="12400" cy="7800"/>
            </a:xfrm>
            <a:custGeom>
              <a:avLst/>
              <a:gdLst/>
              <a:ahLst/>
              <a:cxnLst/>
              <a:rect l="l" t="t" r="r" b="b"/>
              <a:pathLst>
                <a:path w="496" h="312" extrusionOk="0">
                  <a:moveTo>
                    <a:pt x="1" y="0"/>
                  </a:moveTo>
                  <a:lnTo>
                    <a:pt x="1" y="0"/>
                  </a:lnTo>
                  <a:cubicBezTo>
                    <a:pt x="55" y="61"/>
                    <a:pt x="134" y="91"/>
                    <a:pt x="213" y="127"/>
                  </a:cubicBezTo>
                  <a:cubicBezTo>
                    <a:pt x="309" y="182"/>
                    <a:pt x="394" y="249"/>
                    <a:pt x="485" y="309"/>
                  </a:cubicBezTo>
                  <a:cubicBezTo>
                    <a:pt x="487" y="311"/>
                    <a:pt x="489" y="312"/>
                    <a:pt x="490" y="312"/>
                  </a:cubicBezTo>
                  <a:cubicBezTo>
                    <a:pt x="494" y="312"/>
                    <a:pt x="495" y="307"/>
                    <a:pt x="491" y="303"/>
                  </a:cubicBezTo>
                  <a:cubicBezTo>
                    <a:pt x="424" y="230"/>
                    <a:pt x="340" y="170"/>
                    <a:pt x="255" y="121"/>
                  </a:cubicBezTo>
                  <a:cubicBezTo>
                    <a:pt x="182" y="73"/>
                    <a:pt x="98" y="6"/>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9"/>
            <p:cNvSpPr/>
            <p:nvPr/>
          </p:nvSpPr>
          <p:spPr>
            <a:xfrm>
              <a:off x="2581475" y="2406575"/>
              <a:ext cx="4100" cy="2000"/>
            </a:xfrm>
            <a:custGeom>
              <a:avLst/>
              <a:gdLst/>
              <a:ahLst/>
              <a:cxnLst/>
              <a:rect l="l" t="t" r="r" b="b"/>
              <a:pathLst>
                <a:path w="164" h="80" extrusionOk="0">
                  <a:moveTo>
                    <a:pt x="0" y="1"/>
                  </a:moveTo>
                  <a:cubicBezTo>
                    <a:pt x="43" y="43"/>
                    <a:pt x="103" y="68"/>
                    <a:pt x="152" y="80"/>
                  </a:cubicBezTo>
                  <a:cubicBezTo>
                    <a:pt x="164" y="80"/>
                    <a:pt x="164" y="74"/>
                    <a:pt x="164" y="68"/>
                  </a:cubicBezTo>
                  <a:cubicBezTo>
                    <a:pt x="115" y="37"/>
                    <a:pt x="67" y="7"/>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9"/>
            <p:cNvSpPr/>
            <p:nvPr/>
          </p:nvSpPr>
          <p:spPr>
            <a:xfrm>
              <a:off x="2581475" y="2406575"/>
              <a:ext cx="4100" cy="2000"/>
            </a:xfrm>
            <a:custGeom>
              <a:avLst/>
              <a:gdLst/>
              <a:ahLst/>
              <a:cxnLst/>
              <a:rect l="l" t="t" r="r" b="b"/>
              <a:pathLst>
                <a:path w="164" h="80" extrusionOk="0">
                  <a:moveTo>
                    <a:pt x="0" y="1"/>
                  </a:moveTo>
                  <a:cubicBezTo>
                    <a:pt x="43" y="43"/>
                    <a:pt x="103" y="68"/>
                    <a:pt x="152" y="80"/>
                  </a:cubicBezTo>
                  <a:cubicBezTo>
                    <a:pt x="164" y="80"/>
                    <a:pt x="164" y="74"/>
                    <a:pt x="164" y="68"/>
                  </a:cubicBezTo>
                  <a:cubicBezTo>
                    <a:pt x="115" y="37"/>
                    <a:pt x="67" y="7"/>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9"/>
            <p:cNvSpPr/>
            <p:nvPr/>
          </p:nvSpPr>
          <p:spPr>
            <a:xfrm>
              <a:off x="2571325" y="2427025"/>
              <a:ext cx="5175" cy="2600"/>
            </a:xfrm>
            <a:custGeom>
              <a:avLst/>
              <a:gdLst/>
              <a:ahLst/>
              <a:cxnLst/>
              <a:rect l="l" t="t" r="r" b="b"/>
              <a:pathLst>
                <a:path w="207" h="104" extrusionOk="0">
                  <a:moveTo>
                    <a:pt x="1" y="0"/>
                  </a:moveTo>
                  <a:cubicBezTo>
                    <a:pt x="55" y="49"/>
                    <a:pt x="122" y="79"/>
                    <a:pt x="188" y="103"/>
                  </a:cubicBezTo>
                  <a:cubicBezTo>
                    <a:pt x="201" y="103"/>
                    <a:pt x="207" y="97"/>
                    <a:pt x="201" y="91"/>
                  </a:cubicBezTo>
                  <a:cubicBezTo>
                    <a:pt x="152" y="37"/>
                    <a:pt x="79" y="0"/>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9"/>
            <p:cNvSpPr/>
            <p:nvPr/>
          </p:nvSpPr>
          <p:spPr>
            <a:xfrm>
              <a:off x="2571325" y="2427025"/>
              <a:ext cx="5175" cy="2600"/>
            </a:xfrm>
            <a:custGeom>
              <a:avLst/>
              <a:gdLst/>
              <a:ahLst/>
              <a:cxnLst/>
              <a:rect l="l" t="t" r="r" b="b"/>
              <a:pathLst>
                <a:path w="207" h="104" extrusionOk="0">
                  <a:moveTo>
                    <a:pt x="1" y="0"/>
                  </a:moveTo>
                  <a:cubicBezTo>
                    <a:pt x="55" y="49"/>
                    <a:pt x="122" y="79"/>
                    <a:pt x="188" y="103"/>
                  </a:cubicBezTo>
                  <a:cubicBezTo>
                    <a:pt x="201" y="103"/>
                    <a:pt x="207" y="97"/>
                    <a:pt x="201" y="91"/>
                  </a:cubicBezTo>
                  <a:cubicBezTo>
                    <a:pt x="152" y="37"/>
                    <a:pt x="79" y="0"/>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9"/>
            <p:cNvSpPr/>
            <p:nvPr/>
          </p:nvSpPr>
          <p:spPr>
            <a:xfrm>
              <a:off x="2549525" y="2432025"/>
              <a:ext cx="34400" cy="48450"/>
            </a:xfrm>
            <a:custGeom>
              <a:avLst/>
              <a:gdLst/>
              <a:ahLst/>
              <a:cxnLst/>
              <a:rect l="l" t="t" r="r" b="b"/>
              <a:pathLst>
                <a:path w="1376" h="1938" extrusionOk="0">
                  <a:moveTo>
                    <a:pt x="425" y="0"/>
                  </a:moveTo>
                  <a:cubicBezTo>
                    <a:pt x="394" y="73"/>
                    <a:pt x="364" y="145"/>
                    <a:pt x="334" y="224"/>
                  </a:cubicBezTo>
                  <a:lnTo>
                    <a:pt x="255" y="448"/>
                  </a:lnTo>
                  <a:cubicBezTo>
                    <a:pt x="219" y="527"/>
                    <a:pt x="201" y="606"/>
                    <a:pt x="176" y="684"/>
                  </a:cubicBezTo>
                  <a:cubicBezTo>
                    <a:pt x="164" y="769"/>
                    <a:pt x="134" y="842"/>
                    <a:pt x="116" y="926"/>
                  </a:cubicBezTo>
                  <a:lnTo>
                    <a:pt x="61" y="1175"/>
                  </a:lnTo>
                  <a:cubicBezTo>
                    <a:pt x="49" y="1259"/>
                    <a:pt x="37" y="1338"/>
                    <a:pt x="31" y="1423"/>
                  </a:cubicBezTo>
                  <a:lnTo>
                    <a:pt x="19" y="1556"/>
                  </a:lnTo>
                  <a:cubicBezTo>
                    <a:pt x="13" y="1598"/>
                    <a:pt x="13" y="1635"/>
                    <a:pt x="13" y="1683"/>
                  </a:cubicBezTo>
                  <a:lnTo>
                    <a:pt x="1" y="1938"/>
                  </a:lnTo>
                  <a:lnTo>
                    <a:pt x="1" y="1938"/>
                  </a:lnTo>
                  <a:lnTo>
                    <a:pt x="1091" y="1889"/>
                  </a:lnTo>
                  <a:lnTo>
                    <a:pt x="1091" y="1707"/>
                  </a:lnTo>
                  <a:lnTo>
                    <a:pt x="1091" y="1617"/>
                  </a:lnTo>
                  <a:lnTo>
                    <a:pt x="1097" y="1526"/>
                  </a:lnTo>
                  <a:cubicBezTo>
                    <a:pt x="1109" y="1465"/>
                    <a:pt x="1109" y="1393"/>
                    <a:pt x="1115" y="1332"/>
                  </a:cubicBezTo>
                  <a:lnTo>
                    <a:pt x="1145" y="1144"/>
                  </a:lnTo>
                  <a:cubicBezTo>
                    <a:pt x="1151" y="1084"/>
                    <a:pt x="1175" y="1017"/>
                    <a:pt x="1188" y="957"/>
                  </a:cubicBezTo>
                  <a:cubicBezTo>
                    <a:pt x="1212" y="896"/>
                    <a:pt x="1224" y="830"/>
                    <a:pt x="1242" y="769"/>
                  </a:cubicBezTo>
                  <a:lnTo>
                    <a:pt x="1303" y="575"/>
                  </a:lnTo>
                  <a:cubicBezTo>
                    <a:pt x="1321" y="515"/>
                    <a:pt x="1351" y="448"/>
                    <a:pt x="1375" y="388"/>
                  </a:cubicBezTo>
                  <a:lnTo>
                    <a:pt x="4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9"/>
            <p:cNvSpPr/>
            <p:nvPr/>
          </p:nvSpPr>
          <p:spPr>
            <a:xfrm>
              <a:off x="2562850" y="2434275"/>
              <a:ext cx="21075" cy="9125"/>
            </a:xfrm>
            <a:custGeom>
              <a:avLst/>
              <a:gdLst/>
              <a:ahLst/>
              <a:cxnLst/>
              <a:rect l="l" t="t" r="r" b="b"/>
              <a:pathLst>
                <a:path w="843" h="365" extrusionOk="0">
                  <a:moveTo>
                    <a:pt x="13" y="1"/>
                  </a:moveTo>
                  <a:cubicBezTo>
                    <a:pt x="7" y="1"/>
                    <a:pt x="1" y="13"/>
                    <a:pt x="7" y="19"/>
                  </a:cubicBezTo>
                  <a:cubicBezTo>
                    <a:pt x="273" y="140"/>
                    <a:pt x="540" y="273"/>
                    <a:pt x="806" y="364"/>
                  </a:cubicBezTo>
                  <a:cubicBezTo>
                    <a:pt x="824" y="358"/>
                    <a:pt x="842" y="346"/>
                    <a:pt x="824" y="334"/>
                  </a:cubicBezTo>
                  <a:cubicBezTo>
                    <a:pt x="582" y="176"/>
                    <a:pt x="285" y="74"/>
                    <a:pt x="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9"/>
            <p:cNvSpPr/>
            <p:nvPr/>
          </p:nvSpPr>
          <p:spPr>
            <a:xfrm>
              <a:off x="2562850" y="2434275"/>
              <a:ext cx="21075" cy="9125"/>
            </a:xfrm>
            <a:custGeom>
              <a:avLst/>
              <a:gdLst/>
              <a:ahLst/>
              <a:cxnLst/>
              <a:rect l="l" t="t" r="r" b="b"/>
              <a:pathLst>
                <a:path w="843" h="365" extrusionOk="0">
                  <a:moveTo>
                    <a:pt x="13" y="1"/>
                  </a:moveTo>
                  <a:cubicBezTo>
                    <a:pt x="7" y="1"/>
                    <a:pt x="1" y="13"/>
                    <a:pt x="7" y="19"/>
                  </a:cubicBezTo>
                  <a:cubicBezTo>
                    <a:pt x="273" y="140"/>
                    <a:pt x="540" y="273"/>
                    <a:pt x="806" y="364"/>
                  </a:cubicBezTo>
                  <a:cubicBezTo>
                    <a:pt x="824" y="358"/>
                    <a:pt x="842" y="346"/>
                    <a:pt x="824" y="334"/>
                  </a:cubicBezTo>
                  <a:cubicBezTo>
                    <a:pt x="582" y="176"/>
                    <a:pt x="285" y="74"/>
                    <a:pt x="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9"/>
            <p:cNvSpPr/>
            <p:nvPr/>
          </p:nvSpPr>
          <p:spPr>
            <a:xfrm>
              <a:off x="2577225" y="2442775"/>
              <a:ext cx="6525" cy="18750"/>
            </a:xfrm>
            <a:custGeom>
              <a:avLst/>
              <a:gdLst/>
              <a:ahLst/>
              <a:cxnLst/>
              <a:rect l="l" t="t" r="r" b="b"/>
              <a:pathLst>
                <a:path w="261" h="750" extrusionOk="0">
                  <a:moveTo>
                    <a:pt x="242" y="0"/>
                  </a:moveTo>
                  <a:cubicBezTo>
                    <a:pt x="236" y="0"/>
                    <a:pt x="229" y="3"/>
                    <a:pt x="225" y="12"/>
                  </a:cubicBezTo>
                  <a:lnTo>
                    <a:pt x="182" y="103"/>
                  </a:lnTo>
                  <a:cubicBezTo>
                    <a:pt x="164" y="133"/>
                    <a:pt x="158" y="163"/>
                    <a:pt x="146" y="194"/>
                  </a:cubicBezTo>
                  <a:cubicBezTo>
                    <a:pt x="122" y="254"/>
                    <a:pt x="98" y="315"/>
                    <a:pt x="86" y="375"/>
                  </a:cubicBezTo>
                  <a:cubicBezTo>
                    <a:pt x="67" y="436"/>
                    <a:pt x="55" y="496"/>
                    <a:pt x="37" y="563"/>
                  </a:cubicBezTo>
                  <a:lnTo>
                    <a:pt x="13" y="654"/>
                  </a:lnTo>
                  <a:lnTo>
                    <a:pt x="1" y="745"/>
                  </a:lnTo>
                  <a:cubicBezTo>
                    <a:pt x="1" y="748"/>
                    <a:pt x="2" y="749"/>
                    <a:pt x="5" y="749"/>
                  </a:cubicBezTo>
                  <a:cubicBezTo>
                    <a:pt x="7" y="749"/>
                    <a:pt x="10" y="748"/>
                    <a:pt x="13" y="745"/>
                  </a:cubicBezTo>
                  <a:lnTo>
                    <a:pt x="37" y="654"/>
                  </a:lnTo>
                  <a:lnTo>
                    <a:pt x="67" y="563"/>
                  </a:lnTo>
                  <a:lnTo>
                    <a:pt x="122" y="381"/>
                  </a:lnTo>
                  <a:lnTo>
                    <a:pt x="182" y="200"/>
                  </a:lnTo>
                  <a:lnTo>
                    <a:pt x="213" y="109"/>
                  </a:lnTo>
                  <a:lnTo>
                    <a:pt x="249" y="18"/>
                  </a:lnTo>
                  <a:cubicBezTo>
                    <a:pt x="261" y="10"/>
                    <a:pt x="252" y="0"/>
                    <a:pt x="2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9"/>
            <p:cNvSpPr/>
            <p:nvPr/>
          </p:nvSpPr>
          <p:spPr>
            <a:xfrm>
              <a:off x="2577225" y="2442775"/>
              <a:ext cx="6525" cy="18750"/>
            </a:xfrm>
            <a:custGeom>
              <a:avLst/>
              <a:gdLst/>
              <a:ahLst/>
              <a:cxnLst/>
              <a:rect l="l" t="t" r="r" b="b"/>
              <a:pathLst>
                <a:path w="261" h="750" extrusionOk="0">
                  <a:moveTo>
                    <a:pt x="242" y="0"/>
                  </a:moveTo>
                  <a:cubicBezTo>
                    <a:pt x="236" y="0"/>
                    <a:pt x="229" y="3"/>
                    <a:pt x="225" y="12"/>
                  </a:cubicBezTo>
                  <a:lnTo>
                    <a:pt x="182" y="103"/>
                  </a:lnTo>
                  <a:cubicBezTo>
                    <a:pt x="164" y="133"/>
                    <a:pt x="158" y="163"/>
                    <a:pt x="146" y="194"/>
                  </a:cubicBezTo>
                  <a:cubicBezTo>
                    <a:pt x="122" y="254"/>
                    <a:pt x="98" y="315"/>
                    <a:pt x="86" y="375"/>
                  </a:cubicBezTo>
                  <a:cubicBezTo>
                    <a:pt x="67" y="436"/>
                    <a:pt x="55" y="496"/>
                    <a:pt x="37" y="563"/>
                  </a:cubicBezTo>
                  <a:lnTo>
                    <a:pt x="13" y="654"/>
                  </a:lnTo>
                  <a:lnTo>
                    <a:pt x="1" y="745"/>
                  </a:lnTo>
                  <a:cubicBezTo>
                    <a:pt x="1" y="748"/>
                    <a:pt x="2" y="749"/>
                    <a:pt x="5" y="749"/>
                  </a:cubicBezTo>
                  <a:cubicBezTo>
                    <a:pt x="7" y="749"/>
                    <a:pt x="10" y="748"/>
                    <a:pt x="13" y="745"/>
                  </a:cubicBezTo>
                  <a:lnTo>
                    <a:pt x="37" y="654"/>
                  </a:lnTo>
                  <a:lnTo>
                    <a:pt x="67" y="563"/>
                  </a:lnTo>
                  <a:lnTo>
                    <a:pt x="122" y="381"/>
                  </a:lnTo>
                  <a:lnTo>
                    <a:pt x="182" y="200"/>
                  </a:lnTo>
                  <a:lnTo>
                    <a:pt x="213" y="109"/>
                  </a:lnTo>
                  <a:lnTo>
                    <a:pt x="249" y="18"/>
                  </a:lnTo>
                  <a:cubicBezTo>
                    <a:pt x="261" y="10"/>
                    <a:pt x="252" y="0"/>
                    <a:pt x="2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9"/>
            <p:cNvSpPr/>
            <p:nvPr/>
          </p:nvSpPr>
          <p:spPr>
            <a:xfrm>
              <a:off x="2559675" y="2441050"/>
              <a:ext cx="15625" cy="6125"/>
            </a:xfrm>
            <a:custGeom>
              <a:avLst/>
              <a:gdLst/>
              <a:ahLst/>
              <a:cxnLst/>
              <a:rect l="l" t="t" r="r" b="b"/>
              <a:pathLst>
                <a:path w="625" h="245" extrusionOk="0">
                  <a:moveTo>
                    <a:pt x="31" y="1"/>
                  </a:moveTo>
                  <a:cubicBezTo>
                    <a:pt x="21" y="1"/>
                    <a:pt x="11" y="1"/>
                    <a:pt x="1" y="2"/>
                  </a:cubicBezTo>
                  <a:cubicBezTo>
                    <a:pt x="91" y="63"/>
                    <a:pt x="219" y="87"/>
                    <a:pt x="321" y="123"/>
                  </a:cubicBezTo>
                  <a:cubicBezTo>
                    <a:pt x="418" y="166"/>
                    <a:pt x="521" y="202"/>
                    <a:pt x="618" y="245"/>
                  </a:cubicBezTo>
                  <a:cubicBezTo>
                    <a:pt x="618" y="245"/>
                    <a:pt x="624" y="245"/>
                    <a:pt x="618" y="238"/>
                  </a:cubicBezTo>
                  <a:cubicBezTo>
                    <a:pt x="527" y="178"/>
                    <a:pt x="430" y="136"/>
                    <a:pt x="334" y="87"/>
                  </a:cubicBezTo>
                  <a:cubicBezTo>
                    <a:pt x="240" y="54"/>
                    <a:pt x="136" y="1"/>
                    <a:pt x="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9"/>
            <p:cNvSpPr/>
            <p:nvPr/>
          </p:nvSpPr>
          <p:spPr>
            <a:xfrm>
              <a:off x="2559675" y="2441050"/>
              <a:ext cx="15625" cy="6125"/>
            </a:xfrm>
            <a:custGeom>
              <a:avLst/>
              <a:gdLst/>
              <a:ahLst/>
              <a:cxnLst/>
              <a:rect l="l" t="t" r="r" b="b"/>
              <a:pathLst>
                <a:path w="625" h="245" extrusionOk="0">
                  <a:moveTo>
                    <a:pt x="31" y="1"/>
                  </a:moveTo>
                  <a:cubicBezTo>
                    <a:pt x="21" y="1"/>
                    <a:pt x="11" y="1"/>
                    <a:pt x="1" y="2"/>
                  </a:cubicBezTo>
                  <a:cubicBezTo>
                    <a:pt x="91" y="63"/>
                    <a:pt x="219" y="87"/>
                    <a:pt x="321" y="123"/>
                  </a:cubicBezTo>
                  <a:cubicBezTo>
                    <a:pt x="418" y="166"/>
                    <a:pt x="521" y="202"/>
                    <a:pt x="618" y="245"/>
                  </a:cubicBezTo>
                  <a:cubicBezTo>
                    <a:pt x="618" y="245"/>
                    <a:pt x="624" y="245"/>
                    <a:pt x="618" y="238"/>
                  </a:cubicBezTo>
                  <a:cubicBezTo>
                    <a:pt x="527" y="178"/>
                    <a:pt x="430" y="136"/>
                    <a:pt x="334" y="87"/>
                  </a:cubicBezTo>
                  <a:cubicBezTo>
                    <a:pt x="240" y="54"/>
                    <a:pt x="136" y="1"/>
                    <a:pt x="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9"/>
            <p:cNvSpPr/>
            <p:nvPr/>
          </p:nvSpPr>
          <p:spPr>
            <a:xfrm>
              <a:off x="2555275" y="2462550"/>
              <a:ext cx="15325" cy="3850"/>
            </a:xfrm>
            <a:custGeom>
              <a:avLst/>
              <a:gdLst/>
              <a:ahLst/>
              <a:cxnLst/>
              <a:rect l="l" t="t" r="r" b="b"/>
              <a:pathLst>
                <a:path w="613" h="154" extrusionOk="0">
                  <a:moveTo>
                    <a:pt x="70" y="0"/>
                  </a:moveTo>
                  <a:cubicBezTo>
                    <a:pt x="47" y="0"/>
                    <a:pt x="23" y="3"/>
                    <a:pt x="1" y="8"/>
                  </a:cubicBezTo>
                  <a:cubicBezTo>
                    <a:pt x="74" y="51"/>
                    <a:pt x="177" y="44"/>
                    <a:pt x="255" y="63"/>
                  </a:cubicBezTo>
                  <a:cubicBezTo>
                    <a:pt x="376" y="81"/>
                    <a:pt x="485" y="111"/>
                    <a:pt x="606" y="153"/>
                  </a:cubicBezTo>
                  <a:cubicBezTo>
                    <a:pt x="612" y="153"/>
                    <a:pt x="612" y="141"/>
                    <a:pt x="612" y="141"/>
                  </a:cubicBezTo>
                  <a:cubicBezTo>
                    <a:pt x="516" y="99"/>
                    <a:pt x="407" y="69"/>
                    <a:pt x="310" y="44"/>
                  </a:cubicBezTo>
                  <a:cubicBezTo>
                    <a:pt x="231" y="26"/>
                    <a:pt x="148" y="0"/>
                    <a:pt x="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9"/>
            <p:cNvSpPr/>
            <p:nvPr/>
          </p:nvSpPr>
          <p:spPr>
            <a:xfrm>
              <a:off x="2555275" y="2462550"/>
              <a:ext cx="15325" cy="3850"/>
            </a:xfrm>
            <a:custGeom>
              <a:avLst/>
              <a:gdLst/>
              <a:ahLst/>
              <a:cxnLst/>
              <a:rect l="l" t="t" r="r" b="b"/>
              <a:pathLst>
                <a:path w="613" h="154" extrusionOk="0">
                  <a:moveTo>
                    <a:pt x="70" y="0"/>
                  </a:moveTo>
                  <a:cubicBezTo>
                    <a:pt x="47" y="0"/>
                    <a:pt x="23" y="3"/>
                    <a:pt x="1" y="8"/>
                  </a:cubicBezTo>
                  <a:cubicBezTo>
                    <a:pt x="74" y="51"/>
                    <a:pt x="177" y="44"/>
                    <a:pt x="255" y="63"/>
                  </a:cubicBezTo>
                  <a:cubicBezTo>
                    <a:pt x="376" y="81"/>
                    <a:pt x="485" y="111"/>
                    <a:pt x="606" y="153"/>
                  </a:cubicBezTo>
                  <a:cubicBezTo>
                    <a:pt x="612" y="153"/>
                    <a:pt x="612" y="141"/>
                    <a:pt x="612" y="141"/>
                  </a:cubicBezTo>
                  <a:cubicBezTo>
                    <a:pt x="516" y="99"/>
                    <a:pt x="407" y="69"/>
                    <a:pt x="310" y="44"/>
                  </a:cubicBezTo>
                  <a:cubicBezTo>
                    <a:pt x="231" y="26"/>
                    <a:pt x="148" y="0"/>
                    <a:pt x="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9"/>
            <p:cNvSpPr/>
            <p:nvPr/>
          </p:nvSpPr>
          <p:spPr>
            <a:xfrm>
              <a:off x="2562250" y="2447575"/>
              <a:ext cx="4575" cy="1425"/>
            </a:xfrm>
            <a:custGeom>
              <a:avLst/>
              <a:gdLst/>
              <a:ahLst/>
              <a:cxnLst/>
              <a:rect l="l" t="t" r="r" b="b"/>
              <a:pathLst>
                <a:path w="183" h="57" extrusionOk="0">
                  <a:moveTo>
                    <a:pt x="25" y="1"/>
                  </a:moveTo>
                  <a:cubicBezTo>
                    <a:pt x="16" y="1"/>
                    <a:pt x="8" y="1"/>
                    <a:pt x="0" y="2"/>
                  </a:cubicBezTo>
                  <a:cubicBezTo>
                    <a:pt x="49" y="38"/>
                    <a:pt x="116" y="56"/>
                    <a:pt x="176" y="56"/>
                  </a:cubicBezTo>
                  <a:cubicBezTo>
                    <a:pt x="182" y="56"/>
                    <a:pt x="182" y="44"/>
                    <a:pt x="176" y="38"/>
                  </a:cubicBezTo>
                  <a:cubicBezTo>
                    <a:pt x="134" y="17"/>
                    <a:pt x="78" y="1"/>
                    <a:pt x="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9"/>
            <p:cNvSpPr/>
            <p:nvPr/>
          </p:nvSpPr>
          <p:spPr>
            <a:xfrm>
              <a:off x="2562250" y="2447575"/>
              <a:ext cx="4575" cy="1425"/>
            </a:xfrm>
            <a:custGeom>
              <a:avLst/>
              <a:gdLst/>
              <a:ahLst/>
              <a:cxnLst/>
              <a:rect l="l" t="t" r="r" b="b"/>
              <a:pathLst>
                <a:path w="183" h="57" extrusionOk="0">
                  <a:moveTo>
                    <a:pt x="25" y="1"/>
                  </a:moveTo>
                  <a:cubicBezTo>
                    <a:pt x="16" y="1"/>
                    <a:pt x="8" y="1"/>
                    <a:pt x="0" y="2"/>
                  </a:cubicBezTo>
                  <a:cubicBezTo>
                    <a:pt x="49" y="38"/>
                    <a:pt x="116" y="56"/>
                    <a:pt x="176" y="56"/>
                  </a:cubicBezTo>
                  <a:cubicBezTo>
                    <a:pt x="182" y="56"/>
                    <a:pt x="182" y="44"/>
                    <a:pt x="176" y="38"/>
                  </a:cubicBezTo>
                  <a:cubicBezTo>
                    <a:pt x="134" y="17"/>
                    <a:pt x="78" y="1"/>
                    <a:pt x="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9"/>
            <p:cNvSpPr/>
            <p:nvPr/>
          </p:nvSpPr>
          <p:spPr>
            <a:xfrm>
              <a:off x="2558475" y="2470475"/>
              <a:ext cx="6225" cy="1275"/>
            </a:xfrm>
            <a:custGeom>
              <a:avLst/>
              <a:gdLst/>
              <a:ahLst/>
              <a:cxnLst/>
              <a:rect l="l" t="t" r="r" b="b"/>
              <a:pathLst>
                <a:path w="249" h="51" extrusionOk="0">
                  <a:moveTo>
                    <a:pt x="98" y="1"/>
                  </a:moveTo>
                  <a:cubicBezTo>
                    <a:pt x="65" y="1"/>
                    <a:pt x="32" y="6"/>
                    <a:pt x="0" y="18"/>
                  </a:cubicBezTo>
                  <a:cubicBezTo>
                    <a:pt x="61" y="42"/>
                    <a:pt x="119" y="50"/>
                    <a:pt x="181" y="50"/>
                  </a:cubicBezTo>
                  <a:cubicBezTo>
                    <a:pt x="199" y="50"/>
                    <a:pt x="217" y="50"/>
                    <a:pt x="236" y="48"/>
                  </a:cubicBezTo>
                  <a:cubicBezTo>
                    <a:pt x="242" y="48"/>
                    <a:pt x="248" y="30"/>
                    <a:pt x="242" y="30"/>
                  </a:cubicBezTo>
                  <a:cubicBezTo>
                    <a:pt x="195" y="12"/>
                    <a:pt x="146" y="1"/>
                    <a:pt x="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9"/>
            <p:cNvSpPr/>
            <p:nvPr/>
          </p:nvSpPr>
          <p:spPr>
            <a:xfrm>
              <a:off x="2558475" y="2470475"/>
              <a:ext cx="6225" cy="1275"/>
            </a:xfrm>
            <a:custGeom>
              <a:avLst/>
              <a:gdLst/>
              <a:ahLst/>
              <a:cxnLst/>
              <a:rect l="l" t="t" r="r" b="b"/>
              <a:pathLst>
                <a:path w="249" h="51" extrusionOk="0">
                  <a:moveTo>
                    <a:pt x="98" y="1"/>
                  </a:moveTo>
                  <a:cubicBezTo>
                    <a:pt x="65" y="1"/>
                    <a:pt x="32" y="6"/>
                    <a:pt x="0" y="18"/>
                  </a:cubicBezTo>
                  <a:cubicBezTo>
                    <a:pt x="61" y="42"/>
                    <a:pt x="119" y="50"/>
                    <a:pt x="181" y="50"/>
                  </a:cubicBezTo>
                  <a:cubicBezTo>
                    <a:pt x="199" y="50"/>
                    <a:pt x="217" y="50"/>
                    <a:pt x="236" y="48"/>
                  </a:cubicBezTo>
                  <a:cubicBezTo>
                    <a:pt x="242" y="48"/>
                    <a:pt x="248" y="30"/>
                    <a:pt x="242" y="30"/>
                  </a:cubicBezTo>
                  <a:cubicBezTo>
                    <a:pt x="195" y="12"/>
                    <a:pt x="146" y="1"/>
                    <a:pt x="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9"/>
            <p:cNvSpPr/>
            <p:nvPr/>
          </p:nvSpPr>
          <p:spPr>
            <a:xfrm>
              <a:off x="2667600" y="2181500"/>
              <a:ext cx="66475" cy="13650"/>
            </a:xfrm>
            <a:custGeom>
              <a:avLst/>
              <a:gdLst/>
              <a:ahLst/>
              <a:cxnLst/>
              <a:rect l="l" t="t" r="r" b="b"/>
              <a:pathLst>
                <a:path w="2659" h="546" extrusionOk="0">
                  <a:moveTo>
                    <a:pt x="1546" y="1"/>
                  </a:moveTo>
                  <a:cubicBezTo>
                    <a:pt x="1453" y="1"/>
                    <a:pt x="1360" y="5"/>
                    <a:pt x="1266" y="13"/>
                  </a:cubicBezTo>
                  <a:cubicBezTo>
                    <a:pt x="806" y="56"/>
                    <a:pt x="333" y="225"/>
                    <a:pt x="0" y="546"/>
                  </a:cubicBezTo>
                  <a:lnTo>
                    <a:pt x="2658" y="146"/>
                  </a:lnTo>
                  <a:cubicBezTo>
                    <a:pt x="2290" y="64"/>
                    <a:pt x="1921" y="1"/>
                    <a:pt x="15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9"/>
            <p:cNvSpPr/>
            <p:nvPr/>
          </p:nvSpPr>
          <p:spPr>
            <a:xfrm>
              <a:off x="2667150" y="2176200"/>
              <a:ext cx="66925" cy="19125"/>
            </a:xfrm>
            <a:custGeom>
              <a:avLst/>
              <a:gdLst/>
              <a:ahLst/>
              <a:cxnLst/>
              <a:rect l="l" t="t" r="r" b="b"/>
              <a:pathLst>
                <a:path w="2677" h="765" extrusionOk="0">
                  <a:moveTo>
                    <a:pt x="1107" y="0"/>
                  </a:moveTo>
                  <a:cubicBezTo>
                    <a:pt x="1030" y="0"/>
                    <a:pt x="952" y="2"/>
                    <a:pt x="872" y="13"/>
                  </a:cubicBezTo>
                  <a:cubicBezTo>
                    <a:pt x="739" y="19"/>
                    <a:pt x="612" y="56"/>
                    <a:pt x="497" y="122"/>
                  </a:cubicBezTo>
                  <a:cubicBezTo>
                    <a:pt x="382" y="195"/>
                    <a:pt x="279" y="274"/>
                    <a:pt x="188" y="377"/>
                  </a:cubicBezTo>
                  <a:cubicBezTo>
                    <a:pt x="103" y="479"/>
                    <a:pt x="30" y="601"/>
                    <a:pt x="0" y="734"/>
                  </a:cubicBezTo>
                  <a:lnTo>
                    <a:pt x="24" y="764"/>
                  </a:lnTo>
                  <a:cubicBezTo>
                    <a:pt x="164" y="746"/>
                    <a:pt x="279" y="716"/>
                    <a:pt x="382" y="691"/>
                  </a:cubicBezTo>
                  <a:lnTo>
                    <a:pt x="690" y="625"/>
                  </a:lnTo>
                  <a:cubicBezTo>
                    <a:pt x="799" y="595"/>
                    <a:pt x="890" y="564"/>
                    <a:pt x="987" y="522"/>
                  </a:cubicBezTo>
                  <a:cubicBezTo>
                    <a:pt x="1084" y="486"/>
                    <a:pt x="1187" y="449"/>
                    <a:pt x="1290" y="425"/>
                  </a:cubicBezTo>
                  <a:cubicBezTo>
                    <a:pt x="1399" y="401"/>
                    <a:pt x="1502" y="389"/>
                    <a:pt x="1617" y="383"/>
                  </a:cubicBezTo>
                  <a:cubicBezTo>
                    <a:pt x="1732" y="364"/>
                    <a:pt x="1841" y="358"/>
                    <a:pt x="1956" y="358"/>
                  </a:cubicBezTo>
                  <a:cubicBezTo>
                    <a:pt x="1999" y="357"/>
                    <a:pt x="2042" y="357"/>
                    <a:pt x="2086" y="357"/>
                  </a:cubicBezTo>
                  <a:cubicBezTo>
                    <a:pt x="2278" y="357"/>
                    <a:pt x="2470" y="367"/>
                    <a:pt x="2658" y="377"/>
                  </a:cubicBezTo>
                  <a:lnTo>
                    <a:pt x="2676" y="322"/>
                  </a:lnTo>
                  <a:cubicBezTo>
                    <a:pt x="2458" y="231"/>
                    <a:pt x="2228" y="153"/>
                    <a:pt x="1992" y="92"/>
                  </a:cubicBezTo>
                  <a:cubicBezTo>
                    <a:pt x="1871" y="74"/>
                    <a:pt x="1750" y="44"/>
                    <a:pt x="1629" y="25"/>
                  </a:cubicBezTo>
                  <a:cubicBezTo>
                    <a:pt x="1508" y="13"/>
                    <a:pt x="1387" y="1"/>
                    <a:pt x="1259" y="1"/>
                  </a:cubicBezTo>
                  <a:cubicBezTo>
                    <a:pt x="1209" y="1"/>
                    <a:pt x="1158" y="0"/>
                    <a:pt x="11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9"/>
            <p:cNvSpPr/>
            <p:nvPr/>
          </p:nvSpPr>
          <p:spPr>
            <a:xfrm>
              <a:off x="2644125" y="2151700"/>
              <a:ext cx="27275" cy="37850"/>
            </a:xfrm>
            <a:custGeom>
              <a:avLst/>
              <a:gdLst/>
              <a:ahLst/>
              <a:cxnLst/>
              <a:rect l="l" t="t" r="r" b="b"/>
              <a:pathLst>
                <a:path w="1091" h="1514" extrusionOk="0">
                  <a:moveTo>
                    <a:pt x="43" y="0"/>
                  </a:moveTo>
                  <a:lnTo>
                    <a:pt x="1" y="37"/>
                  </a:lnTo>
                  <a:cubicBezTo>
                    <a:pt x="86" y="176"/>
                    <a:pt x="164" y="303"/>
                    <a:pt x="231" y="430"/>
                  </a:cubicBezTo>
                  <a:cubicBezTo>
                    <a:pt x="267" y="497"/>
                    <a:pt x="298" y="557"/>
                    <a:pt x="328" y="630"/>
                  </a:cubicBezTo>
                  <a:cubicBezTo>
                    <a:pt x="358" y="697"/>
                    <a:pt x="388" y="757"/>
                    <a:pt x="419" y="824"/>
                  </a:cubicBezTo>
                  <a:cubicBezTo>
                    <a:pt x="449" y="884"/>
                    <a:pt x="467" y="963"/>
                    <a:pt x="485" y="1030"/>
                  </a:cubicBezTo>
                  <a:cubicBezTo>
                    <a:pt x="509" y="1096"/>
                    <a:pt x="540" y="1157"/>
                    <a:pt x="588" y="1211"/>
                  </a:cubicBezTo>
                  <a:cubicBezTo>
                    <a:pt x="631" y="1272"/>
                    <a:pt x="685" y="1314"/>
                    <a:pt x="746" y="1369"/>
                  </a:cubicBezTo>
                  <a:cubicBezTo>
                    <a:pt x="812" y="1423"/>
                    <a:pt x="879" y="1466"/>
                    <a:pt x="976" y="1514"/>
                  </a:cubicBezTo>
                  <a:lnTo>
                    <a:pt x="1024" y="1490"/>
                  </a:lnTo>
                  <a:cubicBezTo>
                    <a:pt x="1073" y="1393"/>
                    <a:pt x="1085" y="1308"/>
                    <a:pt x="1091" y="1217"/>
                  </a:cubicBezTo>
                  <a:cubicBezTo>
                    <a:pt x="1091" y="1126"/>
                    <a:pt x="1085" y="1042"/>
                    <a:pt x="1060" y="969"/>
                  </a:cubicBezTo>
                  <a:cubicBezTo>
                    <a:pt x="1048" y="884"/>
                    <a:pt x="1000" y="818"/>
                    <a:pt x="951" y="757"/>
                  </a:cubicBezTo>
                  <a:cubicBezTo>
                    <a:pt x="897" y="697"/>
                    <a:pt x="836" y="642"/>
                    <a:pt x="782" y="582"/>
                  </a:cubicBezTo>
                  <a:cubicBezTo>
                    <a:pt x="727" y="521"/>
                    <a:pt x="667" y="460"/>
                    <a:pt x="618" y="406"/>
                  </a:cubicBezTo>
                  <a:cubicBezTo>
                    <a:pt x="558" y="352"/>
                    <a:pt x="497" y="309"/>
                    <a:pt x="437" y="255"/>
                  </a:cubicBezTo>
                  <a:cubicBezTo>
                    <a:pt x="316" y="158"/>
                    <a:pt x="176" y="67"/>
                    <a:pt x="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9"/>
            <p:cNvSpPr/>
            <p:nvPr/>
          </p:nvSpPr>
          <p:spPr>
            <a:xfrm>
              <a:off x="2644125" y="2151700"/>
              <a:ext cx="27275" cy="37850"/>
            </a:xfrm>
            <a:custGeom>
              <a:avLst/>
              <a:gdLst/>
              <a:ahLst/>
              <a:cxnLst/>
              <a:rect l="l" t="t" r="r" b="b"/>
              <a:pathLst>
                <a:path w="1091" h="1514" extrusionOk="0">
                  <a:moveTo>
                    <a:pt x="43" y="0"/>
                  </a:moveTo>
                  <a:lnTo>
                    <a:pt x="1" y="37"/>
                  </a:lnTo>
                  <a:cubicBezTo>
                    <a:pt x="86" y="176"/>
                    <a:pt x="164" y="303"/>
                    <a:pt x="231" y="430"/>
                  </a:cubicBezTo>
                  <a:cubicBezTo>
                    <a:pt x="267" y="497"/>
                    <a:pt x="298" y="557"/>
                    <a:pt x="328" y="630"/>
                  </a:cubicBezTo>
                  <a:cubicBezTo>
                    <a:pt x="358" y="697"/>
                    <a:pt x="388" y="757"/>
                    <a:pt x="419" y="824"/>
                  </a:cubicBezTo>
                  <a:cubicBezTo>
                    <a:pt x="449" y="884"/>
                    <a:pt x="467" y="963"/>
                    <a:pt x="485" y="1030"/>
                  </a:cubicBezTo>
                  <a:cubicBezTo>
                    <a:pt x="509" y="1096"/>
                    <a:pt x="540" y="1157"/>
                    <a:pt x="588" y="1211"/>
                  </a:cubicBezTo>
                  <a:cubicBezTo>
                    <a:pt x="631" y="1272"/>
                    <a:pt x="685" y="1314"/>
                    <a:pt x="746" y="1369"/>
                  </a:cubicBezTo>
                  <a:cubicBezTo>
                    <a:pt x="812" y="1423"/>
                    <a:pt x="879" y="1466"/>
                    <a:pt x="976" y="1514"/>
                  </a:cubicBezTo>
                  <a:lnTo>
                    <a:pt x="1024" y="1490"/>
                  </a:lnTo>
                  <a:cubicBezTo>
                    <a:pt x="1073" y="1393"/>
                    <a:pt x="1085" y="1308"/>
                    <a:pt x="1091" y="1217"/>
                  </a:cubicBezTo>
                  <a:cubicBezTo>
                    <a:pt x="1091" y="1126"/>
                    <a:pt x="1085" y="1042"/>
                    <a:pt x="1060" y="969"/>
                  </a:cubicBezTo>
                  <a:cubicBezTo>
                    <a:pt x="1048" y="884"/>
                    <a:pt x="1000" y="818"/>
                    <a:pt x="951" y="757"/>
                  </a:cubicBezTo>
                  <a:cubicBezTo>
                    <a:pt x="897" y="697"/>
                    <a:pt x="836" y="642"/>
                    <a:pt x="782" y="582"/>
                  </a:cubicBezTo>
                  <a:cubicBezTo>
                    <a:pt x="727" y="521"/>
                    <a:pt x="667" y="460"/>
                    <a:pt x="618" y="406"/>
                  </a:cubicBezTo>
                  <a:cubicBezTo>
                    <a:pt x="558" y="352"/>
                    <a:pt x="497" y="309"/>
                    <a:pt x="437" y="255"/>
                  </a:cubicBezTo>
                  <a:cubicBezTo>
                    <a:pt x="316" y="158"/>
                    <a:pt x="176" y="67"/>
                    <a:pt x="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9"/>
            <p:cNvSpPr/>
            <p:nvPr/>
          </p:nvSpPr>
          <p:spPr>
            <a:xfrm>
              <a:off x="2669875" y="2193925"/>
              <a:ext cx="62525" cy="66175"/>
            </a:xfrm>
            <a:custGeom>
              <a:avLst/>
              <a:gdLst/>
              <a:ahLst/>
              <a:cxnLst/>
              <a:rect l="l" t="t" r="r" b="b"/>
              <a:pathLst>
                <a:path w="2501" h="2647" extrusionOk="0">
                  <a:moveTo>
                    <a:pt x="0" y="1"/>
                  </a:moveTo>
                  <a:lnTo>
                    <a:pt x="2501" y="2646"/>
                  </a:lnTo>
                  <a:cubicBezTo>
                    <a:pt x="2119" y="1454"/>
                    <a:pt x="1175" y="443"/>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9"/>
            <p:cNvSpPr/>
            <p:nvPr/>
          </p:nvSpPr>
          <p:spPr>
            <a:xfrm>
              <a:off x="2669725" y="2193250"/>
              <a:ext cx="63575" cy="66850"/>
            </a:xfrm>
            <a:custGeom>
              <a:avLst/>
              <a:gdLst/>
              <a:ahLst/>
              <a:cxnLst/>
              <a:rect l="l" t="t" r="r" b="b"/>
              <a:pathLst>
                <a:path w="2543" h="2674" extrusionOk="0">
                  <a:moveTo>
                    <a:pt x="113" y="1"/>
                  </a:moveTo>
                  <a:cubicBezTo>
                    <a:pt x="84" y="1"/>
                    <a:pt x="55" y="1"/>
                    <a:pt x="24" y="3"/>
                  </a:cubicBezTo>
                  <a:lnTo>
                    <a:pt x="0" y="34"/>
                  </a:lnTo>
                  <a:cubicBezTo>
                    <a:pt x="55" y="100"/>
                    <a:pt x="115" y="161"/>
                    <a:pt x="176" y="215"/>
                  </a:cubicBezTo>
                  <a:cubicBezTo>
                    <a:pt x="236" y="270"/>
                    <a:pt x="285" y="318"/>
                    <a:pt x="345" y="373"/>
                  </a:cubicBezTo>
                  <a:cubicBezTo>
                    <a:pt x="406" y="427"/>
                    <a:pt x="460" y="482"/>
                    <a:pt x="521" y="524"/>
                  </a:cubicBezTo>
                  <a:cubicBezTo>
                    <a:pt x="575" y="578"/>
                    <a:pt x="630" y="621"/>
                    <a:pt x="690" y="669"/>
                  </a:cubicBezTo>
                  <a:cubicBezTo>
                    <a:pt x="751" y="712"/>
                    <a:pt x="799" y="760"/>
                    <a:pt x="860" y="803"/>
                  </a:cubicBezTo>
                  <a:cubicBezTo>
                    <a:pt x="920" y="851"/>
                    <a:pt x="981" y="893"/>
                    <a:pt x="1041" y="936"/>
                  </a:cubicBezTo>
                  <a:lnTo>
                    <a:pt x="1223" y="1063"/>
                  </a:lnTo>
                  <a:cubicBezTo>
                    <a:pt x="1284" y="1105"/>
                    <a:pt x="1338" y="1160"/>
                    <a:pt x="1399" y="1208"/>
                  </a:cubicBezTo>
                  <a:lnTo>
                    <a:pt x="1568" y="1360"/>
                  </a:lnTo>
                  <a:lnTo>
                    <a:pt x="1720" y="1523"/>
                  </a:lnTo>
                  <a:lnTo>
                    <a:pt x="1871" y="1699"/>
                  </a:lnTo>
                  <a:lnTo>
                    <a:pt x="2016" y="1880"/>
                  </a:lnTo>
                  <a:cubicBezTo>
                    <a:pt x="2192" y="2122"/>
                    <a:pt x="2355" y="2395"/>
                    <a:pt x="2488" y="2673"/>
                  </a:cubicBezTo>
                  <a:lnTo>
                    <a:pt x="2543" y="2661"/>
                  </a:lnTo>
                  <a:cubicBezTo>
                    <a:pt x="2488" y="2346"/>
                    <a:pt x="2386" y="2038"/>
                    <a:pt x="2246" y="1741"/>
                  </a:cubicBezTo>
                  <a:lnTo>
                    <a:pt x="2137" y="1523"/>
                  </a:lnTo>
                  <a:lnTo>
                    <a:pt x="2016" y="1311"/>
                  </a:lnTo>
                  <a:lnTo>
                    <a:pt x="1877" y="1105"/>
                  </a:lnTo>
                  <a:lnTo>
                    <a:pt x="1726" y="911"/>
                  </a:lnTo>
                  <a:cubicBezTo>
                    <a:pt x="1671" y="851"/>
                    <a:pt x="1623" y="790"/>
                    <a:pt x="1568" y="724"/>
                  </a:cubicBezTo>
                  <a:lnTo>
                    <a:pt x="1399" y="530"/>
                  </a:lnTo>
                  <a:cubicBezTo>
                    <a:pt x="1338" y="482"/>
                    <a:pt x="1278" y="421"/>
                    <a:pt x="1211" y="367"/>
                  </a:cubicBezTo>
                  <a:cubicBezTo>
                    <a:pt x="1144" y="318"/>
                    <a:pt x="1078" y="276"/>
                    <a:pt x="999" y="227"/>
                  </a:cubicBezTo>
                  <a:cubicBezTo>
                    <a:pt x="926" y="191"/>
                    <a:pt x="848" y="155"/>
                    <a:pt x="775" y="124"/>
                  </a:cubicBezTo>
                  <a:cubicBezTo>
                    <a:pt x="690" y="100"/>
                    <a:pt x="612" y="70"/>
                    <a:pt x="533" y="46"/>
                  </a:cubicBezTo>
                  <a:cubicBezTo>
                    <a:pt x="448" y="34"/>
                    <a:pt x="363" y="9"/>
                    <a:pt x="279" y="3"/>
                  </a:cubicBezTo>
                  <a:cubicBezTo>
                    <a:pt x="226" y="3"/>
                    <a:pt x="171" y="1"/>
                    <a:pt x="1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9"/>
            <p:cNvSpPr/>
            <p:nvPr/>
          </p:nvSpPr>
          <p:spPr>
            <a:xfrm>
              <a:off x="2635800" y="2195600"/>
              <a:ext cx="38925" cy="50875"/>
            </a:xfrm>
            <a:custGeom>
              <a:avLst/>
              <a:gdLst/>
              <a:ahLst/>
              <a:cxnLst/>
              <a:rect l="l" t="t" r="r" b="b"/>
              <a:pathLst>
                <a:path w="1557" h="2035" extrusionOk="0">
                  <a:moveTo>
                    <a:pt x="1557" y="0"/>
                  </a:moveTo>
                  <a:lnTo>
                    <a:pt x="1557" y="0"/>
                  </a:lnTo>
                  <a:cubicBezTo>
                    <a:pt x="1381" y="43"/>
                    <a:pt x="1236" y="164"/>
                    <a:pt x="1103" y="285"/>
                  </a:cubicBezTo>
                  <a:cubicBezTo>
                    <a:pt x="600" y="763"/>
                    <a:pt x="285" y="1399"/>
                    <a:pt x="1" y="2034"/>
                  </a:cubicBezTo>
                  <a:lnTo>
                    <a:pt x="15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9"/>
            <p:cNvSpPr/>
            <p:nvPr/>
          </p:nvSpPr>
          <p:spPr>
            <a:xfrm>
              <a:off x="2634900" y="2194550"/>
              <a:ext cx="39975" cy="52525"/>
            </a:xfrm>
            <a:custGeom>
              <a:avLst/>
              <a:gdLst/>
              <a:ahLst/>
              <a:cxnLst/>
              <a:rect l="l" t="t" r="r" b="b"/>
              <a:pathLst>
                <a:path w="1599" h="2101" extrusionOk="0">
                  <a:moveTo>
                    <a:pt x="1421" y="0"/>
                  </a:moveTo>
                  <a:cubicBezTo>
                    <a:pt x="1339" y="0"/>
                    <a:pt x="1255" y="19"/>
                    <a:pt x="1181" y="48"/>
                  </a:cubicBezTo>
                  <a:cubicBezTo>
                    <a:pt x="1054" y="97"/>
                    <a:pt x="945" y="151"/>
                    <a:pt x="854" y="230"/>
                  </a:cubicBezTo>
                  <a:cubicBezTo>
                    <a:pt x="757" y="296"/>
                    <a:pt x="685" y="387"/>
                    <a:pt x="624" y="496"/>
                  </a:cubicBezTo>
                  <a:cubicBezTo>
                    <a:pt x="564" y="593"/>
                    <a:pt x="509" y="708"/>
                    <a:pt x="455" y="805"/>
                  </a:cubicBezTo>
                  <a:cubicBezTo>
                    <a:pt x="400" y="908"/>
                    <a:pt x="346" y="1011"/>
                    <a:pt x="303" y="1114"/>
                  </a:cubicBezTo>
                  <a:cubicBezTo>
                    <a:pt x="261" y="1223"/>
                    <a:pt x="219" y="1326"/>
                    <a:pt x="182" y="1435"/>
                  </a:cubicBezTo>
                  <a:cubicBezTo>
                    <a:pt x="116" y="1647"/>
                    <a:pt x="55" y="1858"/>
                    <a:pt x="1" y="2076"/>
                  </a:cubicBezTo>
                  <a:lnTo>
                    <a:pt x="55" y="2101"/>
                  </a:lnTo>
                  <a:cubicBezTo>
                    <a:pt x="182" y="1919"/>
                    <a:pt x="303" y="1737"/>
                    <a:pt x="430" y="1562"/>
                  </a:cubicBezTo>
                  <a:cubicBezTo>
                    <a:pt x="491" y="1477"/>
                    <a:pt x="552" y="1386"/>
                    <a:pt x="624" y="1308"/>
                  </a:cubicBezTo>
                  <a:cubicBezTo>
                    <a:pt x="685" y="1217"/>
                    <a:pt x="751" y="1138"/>
                    <a:pt x="818" y="1053"/>
                  </a:cubicBezTo>
                  <a:cubicBezTo>
                    <a:pt x="885" y="975"/>
                    <a:pt x="969" y="902"/>
                    <a:pt x="1042" y="835"/>
                  </a:cubicBezTo>
                  <a:cubicBezTo>
                    <a:pt x="1127" y="769"/>
                    <a:pt x="1187" y="690"/>
                    <a:pt x="1248" y="611"/>
                  </a:cubicBezTo>
                  <a:cubicBezTo>
                    <a:pt x="1308" y="526"/>
                    <a:pt x="1363" y="436"/>
                    <a:pt x="1417" y="351"/>
                  </a:cubicBezTo>
                  <a:cubicBezTo>
                    <a:pt x="1472" y="260"/>
                    <a:pt x="1520" y="175"/>
                    <a:pt x="1599" y="72"/>
                  </a:cubicBezTo>
                  <a:lnTo>
                    <a:pt x="1575" y="24"/>
                  </a:lnTo>
                  <a:cubicBezTo>
                    <a:pt x="1525" y="8"/>
                    <a:pt x="1473" y="0"/>
                    <a:pt x="14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9"/>
            <p:cNvSpPr/>
            <p:nvPr/>
          </p:nvSpPr>
          <p:spPr>
            <a:xfrm>
              <a:off x="2666850" y="2195600"/>
              <a:ext cx="3050" cy="75400"/>
            </a:xfrm>
            <a:custGeom>
              <a:avLst/>
              <a:gdLst/>
              <a:ahLst/>
              <a:cxnLst/>
              <a:rect l="l" t="t" r="r" b="b"/>
              <a:pathLst>
                <a:path w="122" h="3016" extrusionOk="0">
                  <a:moveTo>
                    <a:pt x="85" y="0"/>
                  </a:moveTo>
                  <a:lnTo>
                    <a:pt x="85" y="0"/>
                  </a:lnTo>
                  <a:cubicBezTo>
                    <a:pt x="0" y="1005"/>
                    <a:pt x="12" y="2022"/>
                    <a:pt x="121" y="3015"/>
                  </a:cubicBezTo>
                  <a:lnTo>
                    <a:pt x="8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9"/>
            <p:cNvSpPr/>
            <p:nvPr/>
          </p:nvSpPr>
          <p:spPr>
            <a:xfrm>
              <a:off x="2660175" y="2195125"/>
              <a:ext cx="14700" cy="75875"/>
            </a:xfrm>
            <a:custGeom>
              <a:avLst/>
              <a:gdLst/>
              <a:ahLst/>
              <a:cxnLst/>
              <a:rect l="l" t="t" r="r" b="b"/>
              <a:pathLst>
                <a:path w="588" h="3035" extrusionOk="0">
                  <a:moveTo>
                    <a:pt x="316" y="1"/>
                  </a:moveTo>
                  <a:cubicBezTo>
                    <a:pt x="231" y="122"/>
                    <a:pt x="170" y="243"/>
                    <a:pt x="122" y="370"/>
                  </a:cubicBezTo>
                  <a:cubicBezTo>
                    <a:pt x="79" y="491"/>
                    <a:pt x="49" y="625"/>
                    <a:pt x="25" y="752"/>
                  </a:cubicBezTo>
                  <a:cubicBezTo>
                    <a:pt x="1" y="879"/>
                    <a:pt x="1" y="1006"/>
                    <a:pt x="19" y="1139"/>
                  </a:cubicBezTo>
                  <a:cubicBezTo>
                    <a:pt x="31" y="1266"/>
                    <a:pt x="55" y="1393"/>
                    <a:pt x="73" y="1521"/>
                  </a:cubicBezTo>
                  <a:lnTo>
                    <a:pt x="116" y="1908"/>
                  </a:lnTo>
                  <a:cubicBezTo>
                    <a:pt x="134" y="2041"/>
                    <a:pt x="152" y="2156"/>
                    <a:pt x="176" y="2290"/>
                  </a:cubicBezTo>
                  <a:cubicBezTo>
                    <a:pt x="225" y="2538"/>
                    <a:pt x="285" y="2786"/>
                    <a:pt x="352" y="3034"/>
                  </a:cubicBezTo>
                  <a:lnTo>
                    <a:pt x="406" y="3028"/>
                  </a:lnTo>
                  <a:cubicBezTo>
                    <a:pt x="418" y="2780"/>
                    <a:pt x="437" y="2520"/>
                    <a:pt x="449" y="2271"/>
                  </a:cubicBezTo>
                  <a:cubicBezTo>
                    <a:pt x="455" y="2144"/>
                    <a:pt x="467" y="2023"/>
                    <a:pt x="473" y="1896"/>
                  </a:cubicBezTo>
                  <a:cubicBezTo>
                    <a:pt x="479" y="1775"/>
                    <a:pt x="497" y="1642"/>
                    <a:pt x="503" y="1521"/>
                  </a:cubicBezTo>
                  <a:cubicBezTo>
                    <a:pt x="515" y="1400"/>
                    <a:pt x="533" y="1272"/>
                    <a:pt x="558" y="1151"/>
                  </a:cubicBezTo>
                  <a:cubicBezTo>
                    <a:pt x="576" y="1030"/>
                    <a:pt x="588" y="903"/>
                    <a:pt x="570" y="782"/>
                  </a:cubicBezTo>
                  <a:cubicBezTo>
                    <a:pt x="564" y="655"/>
                    <a:pt x="540" y="534"/>
                    <a:pt x="509" y="407"/>
                  </a:cubicBezTo>
                  <a:cubicBezTo>
                    <a:pt x="479" y="273"/>
                    <a:pt x="443" y="146"/>
                    <a:pt x="376" y="19"/>
                  </a:cubicBezTo>
                  <a:lnTo>
                    <a:pt x="31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9"/>
            <p:cNvSpPr/>
            <p:nvPr/>
          </p:nvSpPr>
          <p:spPr>
            <a:xfrm>
              <a:off x="2578300" y="2189125"/>
              <a:ext cx="97800" cy="17400"/>
            </a:xfrm>
            <a:custGeom>
              <a:avLst/>
              <a:gdLst/>
              <a:ahLst/>
              <a:cxnLst/>
              <a:rect l="l" t="t" r="r" b="b"/>
              <a:pathLst>
                <a:path w="3912" h="696" extrusionOk="0">
                  <a:moveTo>
                    <a:pt x="2522" y="0"/>
                  </a:moveTo>
                  <a:cubicBezTo>
                    <a:pt x="1640" y="0"/>
                    <a:pt x="754" y="237"/>
                    <a:pt x="0" y="695"/>
                  </a:cubicBezTo>
                  <a:lnTo>
                    <a:pt x="3911" y="205"/>
                  </a:lnTo>
                  <a:cubicBezTo>
                    <a:pt x="3463" y="68"/>
                    <a:pt x="2993" y="0"/>
                    <a:pt x="25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9"/>
            <p:cNvSpPr/>
            <p:nvPr/>
          </p:nvSpPr>
          <p:spPr>
            <a:xfrm>
              <a:off x="2577700" y="2182125"/>
              <a:ext cx="98400" cy="25150"/>
            </a:xfrm>
            <a:custGeom>
              <a:avLst/>
              <a:gdLst/>
              <a:ahLst/>
              <a:cxnLst/>
              <a:rect l="l" t="t" r="r" b="b"/>
              <a:pathLst>
                <a:path w="3936" h="1006" extrusionOk="0">
                  <a:moveTo>
                    <a:pt x="2688" y="0"/>
                  </a:moveTo>
                  <a:cubicBezTo>
                    <a:pt x="2603" y="0"/>
                    <a:pt x="2513" y="6"/>
                    <a:pt x="2422" y="18"/>
                  </a:cubicBezTo>
                  <a:lnTo>
                    <a:pt x="2161" y="55"/>
                  </a:lnTo>
                  <a:cubicBezTo>
                    <a:pt x="2071" y="79"/>
                    <a:pt x="1986" y="91"/>
                    <a:pt x="1895" y="109"/>
                  </a:cubicBezTo>
                  <a:lnTo>
                    <a:pt x="1635" y="170"/>
                  </a:lnTo>
                  <a:lnTo>
                    <a:pt x="1380" y="236"/>
                  </a:lnTo>
                  <a:lnTo>
                    <a:pt x="1132" y="327"/>
                  </a:lnTo>
                  <a:lnTo>
                    <a:pt x="890" y="424"/>
                  </a:lnTo>
                  <a:cubicBezTo>
                    <a:pt x="569" y="575"/>
                    <a:pt x="272" y="751"/>
                    <a:pt x="0" y="963"/>
                  </a:cubicBezTo>
                  <a:lnTo>
                    <a:pt x="30" y="1005"/>
                  </a:lnTo>
                  <a:cubicBezTo>
                    <a:pt x="345" y="872"/>
                    <a:pt x="654" y="757"/>
                    <a:pt x="981" y="684"/>
                  </a:cubicBezTo>
                  <a:lnTo>
                    <a:pt x="1223" y="630"/>
                  </a:lnTo>
                  <a:lnTo>
                    <a:pt x="1465" y="594"/>
                  </a:lnTo>
                  <a:lnTo>
                    <a:pt x="1707" y="563"/>
                  </a:lnTo>
                  <a:lnTo>
                    <a:pt x="1950" y="545"/>
                  </a:lnTo>
                  <a:lnTo>
                    <a:pt x="2192" y="545"/>
                  </a:lnTo>
                  <a:lnTo>
                    <a:pt x="2434" y="563"/>
                  </a:lnTo>
                  <a:cubicBezTo>
                    <a:pt x="2519" y="569"/>
                    <a:pt x="2591" y="575"/>
                    <a:pt x="2676" y="575"/>
                  </a:cubicBezTo>
                  <a:lnTo>
                    <a:pt x="2918" y="575"/>
                  </a:lnTo>
                  <a:cubicBezTo>
                    <a:pt x="3003" y="575"/>
                    <a:pt x="3076" y="575"/>
                    <a:pt x="3160" y="569"/>
                  </a:cubicBezTo>
                  <a:cubicBezTo>
                    <a:pt x="3239" y="569"/>
                    <a:pt x="3324" y="569"/>
                    <a:pt x="3409" y="563"/>
                  </a:cubicBezTo>
                  <a:cubicBezTo>
                    <a:pt x="3493" y="563"/>
                    <a:pt x="3584" y="551"/>
                    <a:pt x="3669" y="545"/>
                  </a:cubicBezTo>
                  <a:cubicBezTo>
                    <a:pt x="3748" y="539"/>
                    <a:pt x="3839" y="533"/>
                    <a:pt x="3929" y="515"/>
                  </a:cubicBezTo>
                  <a:lnTo>
                    <a:pt x="3935" y="454"/>
                  </a:lnTo>
                  <a:cubicBezTo>
                    <a:pt x="3869" y="394"/>
                    <a:pt x="3796" y="345"/>
                    <a:pt x="3717" y="297"/>
                  </a:cubicBezTo>
                  <a:cubicBezTo>
                    <a:pt x="3645" y="249"/>
                    <a:pt x="3560" y="212"/>
                    <a:pt x="3475" y="176"/>
                  </a:cubicBezTo>
                  <a:cubicBezTo>
                    <a:pt x="3390" y="133"/>
                    <a:pt x="3300" y="115"/>
                    <a:pt x="3221" y="85"/>
                  </a:cubicBezTo>
                  <a:cubicBezTo>
                    <a:pt x="3130" y="61"/>
                    <a:pt x="3045" y="37"/>
                    <a:pt x="2955" y="25"/>
                  </a:cubicBezTo>
                  <a:cubicBezTo>
                    <a:pt x="2870" y="18"/>
                    <a:pt x="2779" y="6"/>
                    <a:pt x="26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9"/>
            <p:cNvSpPr/>
            <p:nvPr/>
          </p:nvSpPr>
          <p:spPr>
            <a:xfrm>
              <a:off x="2620975" y="2146400"/>
              <a:ext cx="56775" cy="56325"/>
            </a:xfrm>
            <a:custGeom>
              <a:avLst/>
              <a:gdLst/>
              <a:ahLst/>
              <a:cxnLst/>
              <a:rect l="l" t="t" r="r" b="b"/>
              <a:pathLst>
                <a:path w="2271" h="2253" extrusionOk="0">
                  <a:moveTo>
                    <a:pt x="1" y="0"/>
                  </a:moveTo>
                  <a:lnTo>
                    <a:pt x="2271" y="2253"/>
                  </a:lnTo>
                  <a:cubicBezTo>
                    <a:pt x="1762" y="1296"/>
                    <a:pt x="957" y="497"/>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9"/>
            <p:cNvSpPr/>
            <p:nvPr/>
          </p:nvSpPr>
          <p:spPr>
            <a:xfrm>
              <a:off x="2620675" y="2145650"/>
              <a:ext cx="57850" cy="57525"/>
            </a:xfrm>
            <a:custGeom>
              <a:avLst/>
              <a:gdLst/>
              <a:ahLst/>
              <a:cxnLst/>
              <a:rect l="l" t="t" r="r" b="b"/>
              <a:pathLst>
                <a:path w="2314" h="2301" extrusionOk="0">
                  <a:moveTo>
                    <a:pt x="25" y="0"/>
                  </a:moveTo>
                  <a:lnTo>
                    <a:pt x="0" y="43"/>
                  </a:lnTo>
                  <a:cubicBezTo>
                    <a:pt x="218" y="212"/>
                    <a:pt x="424" y="376"/>
                    <a:pt x="624" y="557"/>
                  </a:cubicBezTo>
                  <a:lnTo>
                    <a:pt x="763" y="696"/>
                  </a:lnTo>
                  <a:lnTo>
                    <a:pt x="903" y="842"/>
                  </a:lnTo>
                  <a:lnTo>
                    <a:pt x="1036" y="981"/>
                  </a:lnTo>
                  <a:lnTo>
                    <a:pt x="1169" y="1132"/>
                  </a:lnTo>
                  <a:cubicBezTo>
                    <a:pt x="1211" y="1187"/>
                    <a:pt x="1248" y="1241"/>
                    <a:pt x="1290" y="1296"/>
                  </a:cubicBezTo>
                  <a:lnTo>
                    <a:pt x="1393" y="1459"/>
                  </a:lnTo>
                  <a:cubicBezTo>
                    <a:pt x="1429" y="1514"/>
                    <a:pt x="1472" y="1574"/>
                    <a:pt x="1508" y="1617"/>
                  </a:cubicBezTo>
                  <a:cubicBezTo>
                    <a:pt x="1544" y="1671"/>
                    <a:pt x="1593" y="1720"/>
                    <a:pt x="1635" y="1762"/>
                  </a:cubicBezTo>
                  <a:lnTo>
                    <a:pt x="1774" y="1901"/>
                  </a:lnTo>
                  <a:cubicBezTo>
                    <a:pt x="1817" y="1944"/>
                    <a:pt x="1865" y="1986"/>
                    <a:pt x="1914" y="2034"/>
                  </a:cubicBezTo>
                  <a:cubicBezTo>
                    <a:pt x="1962" y="2077"/>
                    <a:pt x="2017" y="2125"/>
                    <a:pt x="2077" y="2168"/>
                  </a:cubicBezTo>
                  <a:cubicBezTo>
                    <a:pt x="2126" y="2216"/>
                    <a:pt x="2186" y="2258"/>
                    <a:pt x="2259" y="2301"/>
                  </a:cubicBezTo>
                  <a:lnTo>
                    <a:pt x="2313" y="2252"/>
                  </a:lnTo>
                  <a:cubicBezTo>
                    <a:pt x="2313" y="2180"/>
                    <a:pt x="2301" y="2101"/>
                    <a:pt x="2295" y="2028"/>
                  </a:cubicBezTo>
                  <a:cubicBezTo>
                    <a:pt x="2277" y="1956"/>
                    <a:pt x="2265" y="1883"/>
                    <a:pt x="2241" y="1817"/>
                  </a:cubicBezTo>
                  <a:cubicBezTo>
                    <a:pt x="2216" y="1744"/>
                    <a:pt x="2198" y="1677"/>
                    <a:pt x="2168" y="1611"/>
                  </a:cubicBezTo>
                  <a:cubicBezTo>
                    <a:pt x="2138" y="1550"/>
                    <a:pt x="2107" y="1484"/>
                    <a:pt x="2065" y="1423"/>
                  </a:cubicBezTo>
                  <a:cubicBezTo>
                    <a:pt x="2029" y="1362"/>
                    <a:pt x="1992" y="1302"/>
                    <a:pt x="1950" y="1247"/>
                  </a:cubicBezTo>
                  <a:cubicBezTo>
                    <a:pt x="1902" y="1193"/>
                    <a:pt x="1859" y="1151"/>
                    <a:pt x="1805" y="1096"/>
                  </a:cubicBezTo>
                  <a:lnTo>
                    <a:pt x="1635" y="963"/>
                  </a:lnTo>
                  <a:cubicBezTo>
                    <a:pt x="1575" y="914"/>
                    <a:pt x="1520" y="872"/>
                    <a:pt x="1472" y="824"/>
                  </a:cubicBezTo>
                  <a:lnTo>
                    <a:pt x="1302" y="690"/>
                  </a:lnTo>
                  <a:lnTo>
                    <a:pt x="1139" y="557"/>
                  </a:lnTo>
                  <a:lnTo>
                    <a:pt x="963" y="448"/>
                  </a:lnTo>
                  <a:lnTo>
                    <a:pt x="781" y="339"/>
                  </a:lnTo>
                  <a:cubicBezTo>
                    <a:pt x="539" y="206"/>
                    <a:pt x="291" y="91"/>
                    <a:pt x="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9"/>
            <p:cNvSpPr/>
            <p:nvPr/>
          </p:nvSpPr>
          <p:spPr>
            <a:xfrm>
              <a:off x="2670025" y="2129300"/>
              <a:ext cx="11225" cy="67825"/>
            </a:xfrm>
            <a:custGeom>
              <a:avLst/>
              <a:gdLst/>
              <a:ahLst/>
              <a:cxnLst/>
              <a:rect l="l" t="t" r="r" b="b"/>
              <a:pathLst>
                <a:path w="449" h="2713" extrusionOk="0">
                  <a:moveTo>
                    <a:pt x="448" y="0"/>
                  </a:moveTo>
                  <a:lnTo>
                    <a:pt x="448" y="0"/>
                  </a:lnTo>
                  <a:cubicBezTo>
                    <a:pt x="133" y="866"/>
                    <a:pt x="0" y="1798"/>
                    <a:pt x="55" y="2713"/>
                  </a:cubicBezTo>
                  <a:lnTo>
                    <a:pt x="44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9"/>
            <p:cNvSpPr/>
            <p:nvPr/>
          </p:nvSpPr>
          <p:spPr>
            <a:xfrm>
              <a:off x="2664275" y="2129300"/>
              <a:ext cx="17725" cy="67975"/>
            </a:xfrm>
            <a:custGeom>
              <a:avLst/>
              <a:gdLst/>
              <a:ahLst/>
              <a:cxnLst/>
              <a:rect l="l" t="t" r="r" b="b"/>
              <a:pathLst>
                <a:path w="709" h="2719" extrusionOk="0">
                  <a:moveTo>
                    <a:pt x="654" y="0"/>
                  </a:moveTo>
                  <a:cubicBezTo>
                    <a:pt x="533" y="206"/>
                    <a:pt x="436" y="418"/>
                    <a:pt x="345" y="636"/>
                  </a:cubicBezTo>
                  <a:cubicBezTo>
                    <a:pt x="303" y="745"/>
                    <a:pt x="267" y="860"/>
                    <a:pt x="224" y="969"/>
                  </a:cubicBezTo>
                  <a:cubicBezTo>
                    <a:pt x="188" y="1084"/>
                    <a:pt x="158" y="1199"/>
                    <a:pt x="127" y="1314"/>
                  </a:cubicBezTo>
                  <a:cubicBezTo>
                    <a:pt x="115" y="1375"/>
                    <a:pt x="97" y="1423"/>
                    <a:pt x="85" y="1484"/>
                  </a:cubicBezTo>
                  <a:lnTo>
                    <a:pt x="36" y="1659"/>
                  </a:lnTo>
                  <a:cubicBezTo>
                    <a:pt x="24" y="1714"/>
                    <a:pt x="12" y="1774"/>
                    <a:pt x="6" y="1835"/>
                  </a:cubicBezTo>
                  <a:cubicBezTo>
                    <a:pt x="0" y="1895"/>
                    <a:pt x="0" y="1956"/>
                    <a:pt x="6" y="2016"/>
                  </a:cubicBezTo>
                  <a:cubicBezTo>
                    <a:pt x="24" y="2138"/>
                    <a:pt x="43" y="2253"/>
                    <a:pt x="85" y="2374"/>
                  </a:cubicBezTo>
                  <a:cubicBezTo>
                    <a:pt x="121" y="2495"/>
                    <a:pt x="176" y="2604"/>
                    <a:pt x="254" y="2719"/>
                  </a:cubicBezTo>
                  <a:lnTo>
                    <a:pt x="315" y="2713"/>
                  </a:lnTo>
                  <a:cubicBezTo>
                    <a:pt x="357" y="2652"/>
                    <a:pt x="388" y="2598"/>
                    <a:pt x="406" y="2537"/>
                  </a:cubicBezTo>
                  <a:cubicBezTo>
                    <a:pt x="430" y="2483"/>
                    <a:pt x="454" y="2422"/>
                    <a:pt x="466" y="2374"/>
                  </a:cubicBezTo>
                  <a:cubicBezTo>
                    <a:pt x="509" y="2259"/>
                    <a:pt x="527" y="2144"/>
                    <a:pt x="551" y="2041"/>
                  </a:cubicBezTo>
                  <a:cubicBezTo>
                    <a:pt x="575" y="1926"/>
                    <a:pt x="581" y="1817"/>
                    <a:pt x="575" y="1708"/>
                  </a:cubicBezTo>
                  <a:cubicBezTo>
                    <a:pt x="563" y="1599"/>
                    <a:pt x="551" y="1484"/>
                    <a:pt x="557" y="1375"/>
                  </a:cubicBezTo>
                  <a:cubicBezTo>
                    <a:pt x="563" y="1266"/>
                    <a:pt x="575" y="1151"/>
                    <a:pt x="581" y="1042"/>
                  </a:cubicBezTo>
                  <a:cubicBezTo>
                    <a:pt x="587" y="927"/>
                    <a:pt x="593" y="812"/>
                    <a:pt x="612" y="697"/>
                  </a:cubicBezTo>
                  <a:cubicBezTo>
                    <a:pt x="636" y="473"/>
                    <a:pt x="672" y="242"/>
                    <a:pt x="709" y="18"/>
                  </a:cubicBezTo>
                  <a:lnTo>
                    <a:pt x="65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9"/>
            <p:cNvSpPr/>
            <p:nvPr/>
          </p:nvSpPr>
          <p:spPr>
            <a:xfrm>
              <a:off x="2535750" y="2150975"/>
              <a:ext cx="137475" cy="52050"/>
            </a:xfrm>
            <a:custGeom>
              <a:avLst/>
              <a:gdLst/>
              <a:ahLst/>
              <a:cxnLst/>
              <a:rect l="l" t="t" r="r" b="b"/>
              <a:pathLst>
                <a:path w="5499" h="2082" extrusionOk="0">
                  <a:moveTo>
                    <a:pt x="2329" y="0"/>
                  </a:moveTo>
                  <a:cubicBezTo>
                    <a:pt x="1980" y="0"/>
                    <a:pt x="1635" y="49"/>
                    <a:pt x="1309" y="138"/>
                  </a:cubicBezTo>
                  <a:cubicBezTo>
                    <a:pt x="824" y="290"/>
                    <a:pt x="388" y="544"/>
                    <a:pt x="1" y="883"/>
                  </a:cubicBezTo>
                  <a:cubicBezTo>
                    <a:pt x="213" y="956"/>
                    <a:pt x="419" y="1016"/>
                    <a:pt x="631" y="1071"/>
                  </a:cubicBezTo>
                  <a:lnTo>
                    <a:pt x="643" y="1047"/>
                  </a:lnTo>
                  <a:lnTo>
                    <a:pt x="746" y="895"/>
                  </a:lnTo>
                  <a:lnTo>
                    <a:pt x="843" y="744"/>
                  </a:lnTo>
                  <a:lnTo>
                    <a:pt x="1048" y="453"/>
                  </a:lnTo>
                  <a:lnTo>
                    <a:pt x="1060" y="465"/>
                  </a:lnTo>
                  <a:cubicBezTo>
                    <a:pt x="1024" y="586"/>
                    <a:pt x="970" y="701"/>
                    <a:pt x="927" y="816"/>
                  </a:cubicBezTo>
                  <a:lnTo>
                    <a:pt x="855" y="986"/>
                  </a:lnTo>
                  <a:lnTo>
                    <a:pt x="794" y="1125"/>
                  </a:lnTo>
                  <a:lnTo>
                    <a:pt x="909" y="1155"/>
                  </a:lnTo>
                  <a:cubicBezTo>
                    <a:pt x="939" y="1107"/>
                    <a:pt x="964" y="1071"/>
                    <a:pt x="994" y="1028"/>
                  </a:cubicBezTo>
                  <a:lnTo>
                    <a:pt x="1115" y="847"/>
                  </a:lnTo>
                  <a:lnTo>
                    <a:pt x="1236" y="665"/>
                  </a:lnTo>
                  <a:cubicBezTo>
                    <a:pt x="1321" y="544"/>
                    <a:pt x="1400" y="423"/>
                    <a:pt x="1490" y="308"/>
                  </a:cubicBezTo>
                  <a:lnTo>
                    <a:pt x="1508" y="320"/>
                  </a:lnTo>
                  <a:cubicBezTo>
                    <a:pt x="1442" y="459"/>
                    <a:pt x="1381" y="592"/>
                    <a:pt x="1309" y="732"/>
                  </a:cubicBezTo>
                  <a:lnTo>
                    <a:pt x="1212" y="938"/>
                  </a:lnTo>
                  <a:lnTo>
                    <a:pt x="1115" y="1131"/>
                  </a:lnTo>
                  <a:cubicBezTo>
                    <a:pt x="1109" y="1155"/>
                    <a:pt x="1091" y="1180"/>
                    <a:pt x="1085" y="1198"/>
                  </a:cubicBezTo>
                  <a:cubicBezTo>
                    <a:pt x="1218" y="1228"/>
                    <a:pt x="1351" y="1258"/>
                    <a:pt x="1478" y="1283"/>
                  </a:cubicBezTo>
                  <a:cubicBezTo>
                    <a:pt x="1490" y="1252"/>
                    <a:pt x="1508" y="1222"/>
                    <a:pt x="1533" y="1198"/>
                  </a:cubicBezTo>
                  <a:cubicBezTo>
                    <a:pt x="1575" y="1149"/>
                    <a:pt x="1624" y="1089"/>
                    <a:pt x="1666" y="1028"/>
                  </a:cubicBezTo>
                  <a:lnTo>
                    <a:pt x="1793" y="847"/>
                  </a:lnTo>
                  <a:lnTo>
                    <a:pt x="1932" y="671"/>
                  </a:lnTo>
                  <a:lnTo>
                    <a:pt x="2229" y="332"/>
                  </a:lnTo>
                  <a:lnTo>
                    <a:pt x="2241" y="344"/>
                  </a:lnTo>
                  <a:cubicBezTo>
                    <a:pt x="2156" y="471"/>
                    <a:pt x="2084" y="611"/>
                    <a:pt x="2005" y="738"/>
                  </a:cubicBezTo>
                  <a:lnTo>
                    <a:pt x="1896" y="938"/>
                  </a:lnTo>
                  <a:lnTo>
                    <a:pt x="1781" y="1131"/>
                  </a:lnTo>
                  <a:cubicBezTo>
                    <a:pt x="1745" y="1192"/>
                    <a:pt x="1714" y="1258"/>
                    <a:pt x="1684" y="1319"/>
                  </a:cubicBezTo>
                  <a:lnTo>
                    <a:pt x="1817" y="1349"/>
                  </a:lnTo>
                  <a:cubicBezTo>
                    <a:pt x="1823" y="1331"/>
                    <a:pt x="1841" y="1307"/>
                    <a:pt x="1854" y="1283"/>
                  </a:cubicBezTo>
                  <a:cubicBezTo>
                    <a:pt x="1908" y="1210"/>
                    <a:pt x="1963" y="1125"/>
                    <a:pt x="2017" y="1047"/>
                  </a:cubicBezTo>
                  <a:lnTo>
                    <a:pt x="2174" y="816"/>
                  </a:lnTo>
                  <a:cubicBezTo>
                    <a:pt x="2229" y="732"/>
                    <a:pt x="2290" y="653"/>
                    <a:pt x="2338" y="580"/>
                  </a:cubicBezTo>
                  <a:cubicBezTo>
                    <a:pt x="2459" y="429"/>
                    <a:pt x="2574" y="278"/>
                    <a:pt x="2701" y="132"/>
                  </a:cubicBezTo>
                  <a:lnTo>
                    <a:pt x="2719" y="150"/>
                  </a:lnTo>
                  <a:lnTo>
                    <a:pt x="2423" y="647"/>
                  </a:lnTo>
                  <a:lnTo>
                    <a:pt x="2277" y="895"/>
                  </a:lnTo>
                  <a:lnTo>
                    <a:pt x="2144" y="1149"/>
                  </a:lnTo>
                  <a:cubicBezTo>
                    <a:pt x="2096" y="1222"/>
                    <a:pt x="2059" y="1307"/>
                    <a:pt x="2023" y="1379"/>
                  </a:cubicBezTo>
                  <a:cubicBezTo>
                    <a:pt x="2108" y="1398"/>
                    <a:pt x="2187" y="1422"/>
                    <a:pt x="2271" y="1434"/>
                  </a:cubicBezTo>
                  <a:cubicBezTo>
                    <a:pt x="2308" y="1379"/>
                    <a:pt x="2350" y="1319"/>
                    <a:pt x="2386" y="1258"/>
                  </a:cubicBezTo>
                  <a:lnTo>
                    <a:pt x="2507" y="1071"/>
                  </a:lnTo>
                  <a:lnTo>
                    <a:pt x="2635" y="883"/>
                  </a:lnTo>
                  <a:cubicBezTo>
                    <a:pt x="2725" y="762"/>
                    <a:pt x="2816" y="635"/>
                    <a:pt x="2913" y="520"/>
                  </a:cubicBezTo>
                  <a:lnTo>
                    <a:pt x="2931" y="532"/>
                  </a:lnTo>
                  <a:cubicBezTo>
                    <a:pt x="2853" y="677"/>
                    <a:pt x="2780" y="816"/>
                    <a:pt x="2713" y="950"/>
                  </a:cubicBezTo>
                  <a:lnTo>
                    <a:pt x="2604" y="1155"/>
                  </a:lnTo>
                  <a:lnTo>
                    <a:pt x="2495" y="1361"/>
                  </a:lnTo>
                  <a:cubicBezTo>
                    <a:pt x="2483" y="1398"/>
                    <a:pt x="2459" y="1440"/>
                    <a:pt x="2447" y="1482"/>
                  </a:cubicBezTo>
                  <a:lnTo>
                    <a:pt x="2574" y="1513"/>
                  </a:lnTo>
                  <a:cubicBezTo>
                    <a:pt x="2604" y="1470"/>
                    <a:pt x="2629" y="1434"/>
                    <a:pt x="2647" y="1398"/>
                  </a:cubicBezTo>
                  <a:cubicBezTo>
                    <a:pt x="2701" y="1313"/>
                    <a:pt x="2762" y="1222"/>
                    <a:pt x="2816" y="1137"/>
                  </a:cubicBezTo>
                  <a:cubicBezTo>
                    <a:pt x="2871" y="1047"/>
                    <a:pt x="2931" y="968"/>
                    <a:pt x="2992" y="883"/>
                  </a:cubicBezTo>
                  <a:cubicBezTo>
                    <a:pt x="3113" y="714"/>
                    <a:pt x="3234" y="550"/>
                    <a:pt x="3361" y="381"/>
                  </a:cubicBezTo>
                  <a:lnTo>
                    <a:pt x="3379" y="399"/>
                  </a:lnTo>
                  <a:cubicBezTo>
                    <a:pt x="3270" y="580"/>
                    <a:pt x="3173" y="768"/>
                    <a:pt x="3064" y="950"/>
                  </a:cubicBezTo>
                  <a:lnTo>
                    <a:pt x="2913" y="1222"/>
                  </a:lnTo>
                  <a:lnTo>
                    <a:pt x="2762" y="1495"/>
                  </a:lnTo>
                  <a:lnTo>
                    <a:pt x="2731" y="1549"/>
                  </a:lnTo>
                  <a:cubicBezTo>
                    <a:pt x="2804" y="1561"/>
                    <a:pt x="2871" y="1585"/>
                    <a:pt x="2937" y="1604"/>
                  </a:cubicBezTo>
                  <a:cubicBezTo>
                    <a:pt x="2986" y="1543"/>
                    <a:pt x="3034" y="1482"/>
                    <a:pt x="3083" y="1422"/>
                  </a:cubicBezTo>
                  <a:cubicBezTo>
                    <a:pt x="3137" y="1361"/>
                    <a:pt x="3180" y="1307"/>
                    <a:pt x="3234" y="1246"/>
                  </a:cubicBezTo>
                  <a:cubicBezTo>
                    <a:pt x="3337" y="1131"/>
                    <a:pt x="3446" y="1016"/>
                    <a:pt x="3561" y="913"/>
                  </a:cubicBezTo>
                  <a:lnTo>
                    <a:pt x="3573" y="925"/>
                  </a:lnTo>
                  <a:lnTo>
                    <a:pt x="3301" y="1313"/>
                  </a:lnTo>
                  <a:lnTo>
                    <a:pt x="3173" y="1513"/>
                  </a:lnTo>
                  <a:lnTo>
                    <a:pt x="3089" y="1634"/>
                  </a:lnTo>
                  <a:lnTo>
                    <a:pt x="3204" y="1664"/>
                  </a:lnTo>
                  <a:lnTo>
                    <a:pt x="3210" y="1652"/>
                  </a:lnTo>
                  <a:cubicBezTo>
                    <a:pt x="3264" y="1604"/>
                    <a:pt x="3307" y="1549"/>
                    <a:pt x="3361" y="1488"/>
                  </a:cubicBezTo>
                  <a:cubicBezTo>
                    <a:pt x="3410" y="1434"/>
                    <a:pt x="3458" y="1373"/>
                    <a:pt x="3513" y="1319"/>
                  </a:cubicBezTo>
                  <a:cubicBezTo>
                    <a:pt x="3567" y="1271"/>
                    <a:pt x="3628" y="1216"/>
                    <a:pt x="3682" y="1162"/>
                  </a:cubicBezTo>
                  <a:cubicBezTo>
                    <a:pt x="3791" y="1059"/>
                    <a:pt x="3906" y="956"/>
                    <a:pt x="4033" y="865"/>
                  </a:cubicBezTo>
                  <a:lnTo>
                    <a:pt x="4051" y="883"/>
                  </a:lnTo>
                  <a:cubicBezTo>
                    <a:pt x="3942" y="998"/>
                    <a:pt x="3846" y="1119"/>
                    <a:pt x="3749" y="1240"/>
                  </a:cubicBezTo>
                  <a:cubicBezTo>
                    <a:pt x="3652" y="1361"/>
                    <a:pt x="3561" y="1482"/>
                    <a:pt x="3470" y="1604"/>
                  </a:cubicBezTo>
                  <a:cubicBezTo>
                    <a:pt x="3440" y="1634"/>
                    <a:pt x="3416" y="1670"/>
                    <a:pt x="3391" y="1706"/>
                  </a:cubicBezTo>
                  <a:cubicBezTo>
                    <a:pt x="3452" y="1725"/>
                    <a:pt x="3519" y="1743"/>
                    <a:pt x="3579" y="1761"/>
                  </a:cubicBezTo>
                  <a:lnTo>
                    <a:pt x="3597" y="1743"/>
                  </a:lnTo>
                  <a:cubicBezTo>
                    <a:pt x="3652" y="1700"/>
                    <a:pt x="3712" y="1646"/>
                    <a:pt x="3773" y="1591"/>
                  </a:cubicBezTo>
                  <a:cubicBezTo>
                    <a:pt x="3833" y="1543"/>
                    <a:pt x="3894" y="1495"/>
                    <a:pt x="3954" y="1440"/>
                  </a:cubicBezTo>
                  <a:cubicBezTo>
                    <a:pt x="4015" y="1392"/>
                    <a:pt x="4082" y="1343"/>
                    <a:pt x="4142" y="1301"/>
                  </a:cubicBezTo>
                  <a:cubicBezTo>
                    <a:pt x="4269" y="1210"/>
                    <a:pt x="4396" y="1125"/>
                    <a:pt x="4542" y="1040"/>
                  </a:cubicBezTo>
                  <a:lnTo>
                    <a:pt x="4548" y="1059"/>
                  </a:lnTo>
                  <a:cubicBezTo>
                    <a:pt x="4427" y="1168"/>
                    <a:pt x="4300" y="1277"/>
                    <a:pt x="4185" y="1392"/>
                  </a:cubicBezTo>
                  <a:cubicBezTo>
                    <a:pt x="4124" y="1440"/>
                    <a:pt x="4076" y="1495"/>
                    <a:pt x="4015" y="1555"/>
                  </a:cubicBezTo>
                  <a:cubicBezTo>
                    <a:pt x="3961" y="1616"/>
                    <a:pt x="3900" y="1670"/>
                    <a:pt x="3846" y="1731"/>
                  </a:cubicBezTo>
                  <a:cubicBezTo>
                    <a:pt x="3815" y="1761"/>
                    <a:pt x="3791" y="1785"/>
                    <a:pt x="3773" y="1815"/>
                  </a:cubicBezTo>
                  <a:cubicBezTo>
                    <a:pt x="3900" y="1846"/>
                    <a:pt x="4027" y="1876"/>
                    <a:pt x="4154" y="1894"/>
                  </a:cubicBezTo>
                  <a:cubicBezTo>
                    <a:pt x="4318" y="1779"/>
                    <a:pt x="4469" y="1658"/>
                    <a:pt x="4627" y="1537"/>
                  </a:cubicBezTo>
                  <a:cubicBezTo>
                    <a:pt x="4881" y="1700"/>
                    <a:pt x="5135" y="1882"/>
                    <a:pt x="5365" y="2082"/>
                  </a:cubicBezTo>
                  <a:lnTo>
                    <a:pt x="5498" y="1967"/>
                  </a:lnTo>
                  <a:cubicBezTo>
                    <a:pt x="5256" y="1495"/>
                    <a:pt x="4881" y="1040"/>
                    <a:pt x="4421" y="695"/>
                  </a:cubicBezTo>
                  <a:cubicBezTo>
                    <a:pt x="4185" y="520"/>
                    <a:pt x="3930" y="374"/>
                    <a:pt x="3664" y="265"/>
                  </a:cubicBezTo>
                  <a:cubicBezTo>
                    <a:pt x="3391" y="157"/>
                    <a:pt x="3119" y="84"/>
                    <a:pt x="2840" y="35"/>
                  </a:cubicBezTo>
                  <a:cubicBezTo>
                    <a:pt x="2670" y="12"/>
                    <a:pt x="2499" y="0"/>
                    <a:pt x="23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9"/>
            <p:cNvSpPr/>
            <p:nvPr/>
          </p:nvSpPr>
          <p:spPr>
            <a:xfrm>
              <a:off x="2671825" y="2155625"/>
              <a:ext cx="119450" cy="53925"/>
            </a:xfrm>
            <a:custGeom>
              <a:avLst/>
              <a:gdLst/>
              <a:ahLst/>
              <a:cxnLst/>
              <a:rect l="l" t="t" r="r" b="b"/>
              <a:pathLst>
                <a:path w="4778" h="2157" extrusionOk="0">
                  <a:moveTo>
                    <a:pt x="2410" y="1"/>
                  </a:moveTo>
                  <a:cubicBezTo>
                    <a:pt x="2259" y="1"/>
                    <a:pt x="2108" y="13"/>
                    <a:pt x="1962" y="37"/>
                  </a:cubicBezTo>
                  <a:cubicBezTo>
                    <a:pt x="1666" y="92"/>
                    <a:pt x="1375" y="188"/>
                    <a:pt x="1121" y="334"/>
                  </a:cubicBezTo>
                  <a:cubicBezTo>
                    <a:pt x="606" y="612"/>
                    <a:pt x="195" y="1066"/>
                    <a:pt x="1" y="1551"/>
                  </a:cubicBezTo>
                  <a:lnTo>
                    <a:pt x="134" y="1660"/>
                  </a:lnTo>
                  <a:cubicBezTo>
                    <a:pt x="346" y="1460"/>
                    <a:pt x="582" y="1290"/>
                    <a:pt x="842" y="1151"/>
                  </a:cubicBezTo>
                  <a:cubicBezTo>
                    <a:pt x="982" y="1284"/>
                    <a:pt x="1121" y="1424"/>
                    <a:pt x="1254" y="1557"/>
                  </a:cubicBezTo>
                  <a:cubicBezTo>
                    <a:pt x="1369" y="1551"/>
                    <a:pt x="1490" y="1551"/>
                    <a:pt x="1599" y="1539"/>
                  </a:cubicBezTo>
                  <a:cubicBezTo>
                    <a:pt x="1581" y="1508"/>
                    <a:pt x="1557" y="1478"/>
                    <a:pt x="1539" y="1448"/>
                  </a:cubicBezTo>
                  <a:cubicBezTo>
                    <a:pt x="1490" y="1381"/>
                    <a:pt x="1448" y="1315"/>
                    <a:pt x="1399" y="1248"/>
                  </a:cubicBezTo>
                  <a:cubicBezTo>
                    <a:pt x="1357" y="1181"/>
                    <a:pt x="1303" y="1121"/>
                    <a:pt x="1254" y="1060"/>
                  </a:cubicBezTo>
                  <a:cubicBezTo>
                    <a:pt x="1157" y="933"/>
                    <a:pt x="1054" y="812"/>
                    <a:pt x="939" y="691"/>
                  </a:cubicBezTo>
                  <a:lnTo>
                    <a:pt x="951" y="673"/>
                  </a:lnTo>
                  <a:cubicBezTo>
                    <a:pt x="1085" y="770"/>
                    <a:pt x="1206" y="873"/>
                    <a:pt x="1315" y="982"/>
                  </a:cubicBezTo>
                  <a:cubicBezTo>
                    <a:pt x="1369" y="1036"/>
                    <a:pt x="1424" y="1097"/>
                    <a:pt x="1478" y="1157"/>
                  </a:cubicBezTo>
                  <a:cubicBezTo>
                    <a:pt x="1527" y="1218"/>
                    <a:pt x="1575" y="1278"/>
                    <a:pt x="1617" y="1339"/>
                  </a:cubicBezTo>
                  <a:lnTo>
                    <a:pt x="1757" y="1520"/>
                  </a:lnTo>
                  <a:lnTo>
                    <a:pt x="1763" y="1539"/>
                  </a:lnTo>
                  <a:cubicBezTo>
                    <a:pt x="1817" y="1539"/>
                    <a:pt x="1878" y="1526"/>
                    <a:pt x="1932" y="1526"/>
                  </a:cubicBezTo>
                  <a:cubicBezTo>
                    <a:pt x="1914" y="1490"/>
                    <a:pt x="1902" y="1448"/>
                    <a:pt x="1884" y="1405"/>
                  </a:cubicBezTo>
                  <a:cubicBezTo>
                    <a:pt x="1823" y="1266"/>
                    <a:pt x="1757" y="1127"/>
                    <a:pt x="1690" y="994"/>
                  </a:cubicBezTo>
                  <a:cubicBezTo>
                    <a:pt x="1617" y="854"/>
                    <a:pt x="1539" y="721"/>
                    <a:pt x="1454" y="588"/>
                  </a:cubicBezTo>
                  <a:lnTo>
                    <a:pt x="1466" y="576"/>
                  </a:lnTo>
                  <a:cubicBezTo>
                    <a:pt x="1575" y="679"/>
                    <a:pt x="1672" y="812"/>
                    <a:pt x="1757" y="933"/>
                  </a:cubicBezTo>
                  <a:cubicBezTo>
                    <a:pt x="1799" y="994"/>
                    <a:pt x="1841" y="1060"/>
                    <a:pt x="1878" y="1121"/>
                  </a:cubicBezTo>
                  <a:cubicBezTo>
                    <a:pt x="1914" y="1187"/>
                    <a:pt x="1950" y="1248"/>
                    <a:pt x="1981" y="1315"/>
                  </a:cubicBezTo>
                  <a:cubicBezTo>
                    <a:pt x="2011" y="1387"/>
                    <a:pt x="2053" y="1454"/>
                    <a:pt x="2084" y="1520"/>
                  </a:cubicBezTo>
                  <a:lnTo>
                    <a:pt x="2084" y="1533"/>
                  </a:lnTo>
                  <a:lnTo>
                    <a:pt x="2180" y="1533"/>
                  </a:lnTo>
                  <a:lnTo>
                    <a:pt x="2132" y="1393"/>
                  </a:lnTo>
                  <a:cubicBezTo>
                    <a:pt x="2114" y="1321"/>
                    <a:pt x="2090" y="1242"/>
                    <a:pt x="2059" y="1175"/>
                  </a:cubicBezTo>
                  <a:cubicBezTo>
                    <a:pt x="2005" y="1030"/>
                    <a:pt x="1944" y="879"/>
                    <a:pt x="1884" y="733"/>
                  </a:cubicBezTo>
                  <a:lnTo>
                    <a:pt x="1902" y="721"/>
                  </a:lnTo>
                  <a:cubicBezTo>
                    <a:pt x="1993" y="848"/>
                    <a:pt x="2059" y="976"/>
                    <a:pt x="2126" y="1115"/>
                  </a:cubicBezTo>
                  <a:cubicBezTo>
                    <a:pt x="2156" y="1181"/>
                    <a:pt x="2193" y="1248"/>
                    <a:pt x="2217" y="1321"/>
                  </a:cubicBezTo>
                  <a:cubicBezTo>
                    <a:pt x="2247" y="1387"/>
                    <a:pt x="2271" y="1454"/>
                    <a:pt x="2295" y="1533"/>
                  </a:cubicBezTo>
                  <a:lnTo>
                    <a:pt x="2459" y="1533"/>
                  </a:lnTo>
                  <a:lnTo>
                    <a:pt x="2453" y="1472"/>
                  </a:lnTo>
                  <a:cubicBezTo>
                    <a:pt x="2435" y="1369"/>
                    <a:pt x="2417" y="1266"/>
                    <a:pt x="2398" y="1169"/>
                  </a:cubicBezTo>
                  <a:cubicBezTo>
                    <a:pt x="2374" y="1060"/>
                    <a:pt x="2356" y="963"/>
                    <a:pt x="2332" y="867"/>
                  </a:cubicBezTo>
                  <a:cubicBezTo>
                    <a:pt x="2283" y="661"/>
                    <a:pt x="2235" y="455"/>
                    <a:pt x="2180" y="249"/>
                  </a:cubicBezTo>
                  <a:lnTo>
                    <a:pt x="2205" y="243"/>
                  </a:lnTo>
                  <a:cubicBezTo>
                    <a:pt x="2283" y="443"/>
                    <a:pt x="2362" y="630"/>
                    <a:pt x="2423" y="824"/>
                  </a:cubicBezTo>
                  <a:cubicBezTo>
                    <a:pt x="2453" y="927"/>
                    <a:pt x="2483" y="1024"/>
                    <a:pt x="2507" y="1121"/>
                  </a:cubicBezTo>
                  <a:lnTo>
                    <a:pt x="2574" y="1418"/>
                  </a:lnTo>
                  <a:cubicBezTo>
                    <a:pt x="2580" y="1460"/>
                    <a:pt x="2586" y="1502"/>
                    <a:pt x="2598" y="1545"/>
                  </a:cubicBezTo>
                  <a:cubicBezTo>
                    <a:pt x="2635" y="1545"/>
                    <a:pt x="2671" y="1551"/>
                    <a:pt x="2701" y="1551"/>
                  </a:cubicBezTo>
                  <a:cubicBezTo>
                    <a:pt x="2701" y="1508"/>
                    <a:pt x="2701" y="1460"/>
                    <a:pt x="2695" y="1424"/>
                  </a:cubicBezTo>
                  <a:lnTo>
                    <a:pt x="2671" y="1200"/>
                  </a:lnTo>
                  <a:cubicBezTo>
                    <a:pt x="2665" y="1121"/>
                    <a:pt x="2659" y="1048"/>
                    <a:pt x="2641" y="969"/>
                  </a:cubicBezTo>
                  <a:cubicBezTo>
                    <a:pt x="2628" y="818"/>
                    <a:pt x="2598" y="661"/>
                    <a:pt x="2568" y="509"/>
                  </a:cubicBezTo>
                  <a:lnTo>
                    <a:pt x="2586" y="503"/>
                  </a:lnTo>
                  <a:cubicBezTo>
                    <a:pt x="2647" y="643"/>
                    <a:pt x="2695" y="788"/>
                    <a:pt x="2731" y="933"/>
                  </a:cubicBezTo>
                  <a:cubicBezTo>
                    <a:pt x="2750" y="1006"/>
                    <a:pt x="2768" y="1078"/>
                    <a:pt x="2786" y="1151"/>
                  </a:cubicBezTo>
                  <a:cubicBezTo>
                    <a:pt x="2798" y="1230"/>
                    <a:pt x="2810" y="1296"/>
                    <a:pt x="2822" y="1369"/>
                  </a:cubicBezTo>
                  <a:cubicBezTo>
                    <a:pt x="2828" y="1442"/>
                    <a:pt x="2840" y="1508"/>
                    <a:pt x="2852" y="1575"/>
                  </a:cubicBezTo>
                  <a:cubicBezTo>
                    <a:pt x="2919" y="1581"/>
                    <a:pt x="2998" y="1599"/>
                    <a:pt x="3064" y="1611"/>
                  </a:cubicBezTo>
                  <a:lnTo>
                    <a:pt x="3064" y="1357"/>
                  </a:lnTo>
                  <a:cubicBezTo>
                    <a:pt x="3058" y="1266"/>
                    <a:pt x="3052" y="1169"/>
                    <a:pt x="3040" y="1066"/>
                  </a:cubicBezTo>
                  <a:cubicBezTo>
                    <a:pt x="3034" y="969"/>
                    <a:pt x="3022" y="879"/>
                    <a:pt x="3010" y="782"/>
                  </a:cubicBezTo>
                  <a:cubicBezTo>
                    <a:pt x="2992" y="594"/>
                    <a:pt x="2949" y="394"/>
                    <a:pt x="2907" y="207"/>
                  </a:cubicBezTo>
                  <a:lnTo>
                    <a:pt x="2931" y="201"/>
                  </a:lnTo>
                  <a:cubicBezTo>
                    <a:pt x="3004" y="382"/>
                    <a:pt x="3058" y="564"/>
                    <a:pt x="3101" y="745"/>
                  </a:cubicBezTo>
                  <a:cubicBezTo>
                    <a:pt x="3125" y="836"/>
                    <a:pt x="3143" y="927"/>
                    <a:pt x="3161" y="1024"/>
                  </a:cubicBezTo>
                  <a:cubicBezTo>
                    <a:pt x="3179" y="1115"/>
                    <a:pt x="3192" y="1206"/>
                    <a:pt x="3204" y="1302"/>
                  </a:cubicBezTo>
                  <a:cubicBezTo>
                    <a:pt x="3210" y="1393"/>
                    <a:pt x="3222" y="1484"/>
                    <a:pt x="3234" y="1575"/>
                  </a:cubicBezTo>
                  <a:lnTo>
                    <a:pt x="3234" y="1654"/>
                  </a:lnTo>
                  <a:cubicBezTo>
                    <a:pt x="3270" y="1660"/>
                    <a:pt x="3307" y="1666"/>
                    <a:pt x="3343" y="1684"/>
                  </a:cubicBezTo>
                  <a:cubicBezTo>
                    <a:pt x="3355" y="1611"/>
                    <a:pt x="3355" y="1545"/>
                    <a:pt x="3355" y="1478"/>
                  </a:cubicBezTo>
                  <a:cubicBezTo>
                    <a:pt x="3355" y="1399"/>
                    <a:pt x="3355" y="1333"/>
                    <a:pt x="3343" y="1260"/>
                  </a:cubicBezTo>
                  <a:cubicBezTo>
                    <a:pt x="3343" y="1181"/>
                    <a:pt x="3337" y="1109"/>
                    <a:pt x="3331" y="1030"/>
                  </a:cubicBezTo>
                  <a:cubicBezTo>
                    <a:pt x="3325" y="879"/>
                    <a:pt x="3307" y="727"/>
                    <a:pt x="3282" y="576"/>
                  </a:cubicBezTo>
                  <a:lnTo>
                    <a:pt x="3307" y="570"/>
                  </a:lnTo>
                  <a:cubicBezTo>
                    <a:pt x="3361" y="715"/>
                    <a:pt x="3397" y="854"/>
                    <a:pt x="3428" y="1000"/>
                  </a:cubicBezTo>
                  <a:cubicBezTo>
                    <a:pt x="3446" y="1078"/>
                    <a:pt x="3458" y="1145"/>
                    <a:pt x="3464" y="1212"/>
                  </a:cubicBezTo>
                  <a:cubicBezTo>
                    <a:pt x="3476" y="1278"/>
                    <a:pt x="3482" y="1357"/>
                    <a:pt x="3488" y="1424"/>
                  </a:cubicBezTo>
                  <a:cubicBezTo>
                    <a:pt x="3494" y="1490"/>
                    <a:pt x="3506" y="1569"/>
                    <a:pt x="3512" y="1635"/>
                  </a:cubicBezTo>
                  <a:lnTo>
                    <a:pt x="3512" y="1726"/>
                  </a:lnTo>
                  <a:cubicBezTo>
                    <a:pt x="3615" y="1757"/>
                    <a:pt x="3724" y="1793"/>
                    <a:pt x="3839" y="1835"/>
                  </a:cubicBezTo>
                  <a:cubicBezTo>
                    <a:pt x="3845" y="1811"/>
                    <a:pt x="3845" y="1787"/>
                    <a:pt x="3851" y="1763"/>
                  </a:cubicBezTo>
                  <a:cubicBezTo>
                    <a:pt x="3870" y="1696"/>
                    <a:pt x="3876" y="1623"/>
                    <a:pt x="3882" y="1545"/>
                  </a:cubicBezTo>
                  <a:cubicBezTo>
                    <a:pt x="3888" y="1472"/>
                    <a:pt x="3906" y="1399"/>
                    <a:pt x="3912" y="1327"/>
                  </a:cubicBezTo>
                  <a:cubicBezTo>
                    <a:pt x="3930" y="1181"/>
                    <a:pt x="3942" y="1030"/>
                    <a:pt x="3948" y="879"/>
                  </a:cubicBezTo>
                  <a:lnTo>
                    <a:pt x="3973" y="873"/>
                  </a:lnTo>
                  <a:cubicBezTo>
                    <a:pt x="3997" y="1018"/>
                    <a:pt x="4003" y="1157"/>
                    <a:pt x="4009" y="1302"/>
                  </a:cubicBezTo>
                  <a:lnTo>
                    <a:pt x="4009" y="1514"/>
                  </a:lnTo>
                  <a:cubicBezTo>
                    <a:pt x="4009" y="1581"/>
                    <a:pt x="4003" y="1660"/>
                    <a:pt x="4003" y="1726"/>
                  </a:cubicBezTo>
                  <a:cubicBezTo>
                    <a:pt x="4003" y="1781"/>
                    <a:pt x="3997" y="1823"/>
                    <a:pt x="3997" y="1872"/>
                  </a:cubicBezTo>
                  <a:cubicBezTo>
                    <a:pt x="4027" y="1878"/>
                    <a:pt x="4057" y="1896"/>
                    <a:pt x="4094" y="1908"/>
                  </a:cubicBezTo>
                  <a:lnTo>
                    <a:pt x="4130" y="1763"/>
                  </a:lnTo>
                  <a:lnTo>
                    <a:pt x="4178" y="1581"/>
                  </a:lnTo>
                  <a:cubicBezTo>
                    <a:pt x="4209" y="1460"/>
                    <a:pt x="4233" y="1339"/>
                    <a:pt x="4263" y="1218"/>
                  </a:cubicBezTo>
                  <a:lnTo>
                    <a:pt x="4281" y="1218"/>
                  </a:lnTo>
                  <a:cubicBezTo>
                    <a:pt x="4293" y="1339"/>
                    <a:pt x="4281" y="1454"/>
                    <a:pt x="4275" y="1575"/>
                  </a:cubicBezTo>
                  <a:cubicBezTo>
                    <a:pt x="4269" y="1635"/>
                    <a:pt x="4269" y="1696"/>
                    <a:pt x="4263" y="1750"/>
                  </a:cubicBezTo>
                  <a:cubicBezTo>
                    <a:pt x="4251" y="1811"/>
                    <a:pt x="4245" y="1866"/>
                    <a:pt x="4239" y="1926"/>
                  </a:cubicBezTo>
                  <a:lnTo>
                    <a:pt x="4239" y="1956"/>
                  </a:lnTo>
                  <a:cubicBezTo>
                    <a:pt x="4415" y="2023"/>
                    <a:pt x="4596" y="2090"/>
                    <a:pt x="4778" y="2156"/>
                  </a:cubicBezTo>
                  <a:cubicBezTo>
                    <a:pt x="4760" y="1672"/>
                    <a:pt x="4566" y="1200"/>
                    <a:pt x="4221" y="818"/>
                  </a:cubicBezTo>
                  <a:cubicBezTo>
                    <a:pt x="3888" y="425"/>
                    <a:pt x="3397" y="140"/>
                    <a:pt x="2852" y="37"/>
                  </a:cubicBezTo>
                  <a:cubicBezTo>
                    <a:pt x="2710" y="13"/>
                    <a:pt x="2560" y="1"/>
                    <a:pt x="24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9"/>
            <p:cNvSpPr/>
            <p:nvPr/>
          </p:nvSpPr>
          <p:spPr>
            <a:xfrm>
              <a:off x="2599775" y="2089300"/>
              <a:ext cx="72850" cy="103450"/>
            </a:xfrm>
            <a:custGeom>
              <a:avLst/>
              <a:gdLst/>
              <a:ahLst/>
              <a:cxnLst/>
              <a:rect l="l" t="t" r="r" b="b"/>
              <a:pathLst>
                <a:path w="2914" h="4138" extrusionOk="0">
                  <a:moveTo>
                    <a:pt x="92" y="0"/>
                  </a:moveTo>
                  <a:cubicBezTo>
                    <a:pt x="62" y="0"/>
                    <a:pt x="31" y="1"/>
                    <a:pt x="1" y="2"/>
                  </a:cubicBezTo>
                  <a:cubicBezTo>
                    <a:pt x="49" y="87"/>
                    <a:pt x="98" y="171"/>
                    <a:pt x="152" y="250"/>
                  </a:cubicBezTo>
                  <a:cubicBezTo>
                    <a:pt x="201" y="323"/>
                    <a:pt x="249" y="408"/>
                    <a:pt x="304" y="480"/>
                  </a:cubicBezTo>
                  <a:lnTo>
                    <a:pt x="322" y="474"/>
                  </a:lnTo>
                  <a:cubicBezTo>
                    <a:pt x="376" y="456"/>
                    <a:pt x="425" y="444"/>
                    <a:pt x="473" y="426"/>
                  </a:cubicBezTo>
                  <a:lnTo>
                    <a:pt x="625" y="389"/>
                  </a:lnTo>
                  <a:cubicBezTo>
                    <a:pt x="727" y="371"/>
                    <a:pt x="830" y="347"/>
                    <a:pt x="939" y="329"/>
                  </a:cubicBezTo>
                  <a:lnTo>
                    <a:pt x="945" y="347"/>
                  </a:lnTo>
                  <a:cubicBezTo>
                    <a:pt x="836" y="389"/>
                    <a:pt x="740" y="432"/>
                    <a:pt x="643" y="474"/>
                  </a:cubicBezTo>
                  <a:lnTo>
                    <a:pt x="491" y="535"/>
                  </a:lnTo>
                  <a:lnTo>
                    <a:pt x="370" y="589"/>
                  </a:lnTo>
                  <a:lnTo>
                    <a:pt x="425" y="674"/>
                  </a:lnTo>
                  <a:cubicBezTo>
                    <a:pt x="461" y="656"/>
                    <a:pt x="503" y="650"/>
                    <a:pt x="552" y="644"/>
                  </a:cubicBezTo>
                  <a:cubicBezTo>
                    <a:pt x="619" y="626"/>
                    <a:pt x="679" y="620"/>
                    <a:pt x="740" y="601"/>
                  </a:cubicBezTo>
                  <a:lnTo>
                    <a:pt x="927" y="571"/>
                  </a:lnTo>
                  <a:cubicBezTo>
                    <a:pt x="1048" y="559"/>
                    <a:pt x="1182" y="535"/>
                    <a:pt x="1309" y="529"/>
                  </a:cubicBezTo>
                  <a:lnTo>
                    <a:pt x="1309" y="553"/>
                  </a:lnTo>
                  <a:cubicBezTo>
                    <a:pt x="1188" y="589"/>
                    <a:pt x="1060" y="626"/>
                    <a:pt x="939" y="674"/>
                  </a:cubicBezTo>
                  <a:lnTo>
                    <a:pt x="758" y="735"/>
                  </a:lnTo>
                  <a:lnTo>
                    <a:pt x="576" y="795"/>
                  </a:lnTo>
                  <a:cubicBezTo>
                    <a:pt x="552" y="801"/>
                    <a:pt x="534" y="807"/>
                    <a:pt x="516" y="813"/>
                  </a:cubicBezTo>
                  <a:cubicBezTo>
                    <a:pt x="576" y="922"/>
                    <a:pt x="643" y="1013"/>
                    <a:pt x="703" y="1110"/>
                  </a:cubicBezTo>
                  <a:cubicBezTo>
                    <a:pt x="734" y="1104"/>
                    <a:pt x="758" y="1092"/>
                    <a:pt x="788" y="1092"/>
                  </a:cubicBezTo>
                  <a:cubicBezTo>
                    <a:pt x="849" y="1086"/>
                    <a:pt x="909" y="1080"/>
                    <a:pt x="976" y="1074"/>
                  </a:cubicBezTo>
                  <a:cubicBezTo>
                    <a:pt x="1042" y="1068"/>
                    <a:pt x="1109" y="1055"/>
                    <a:pt x="1169" y="1049"/>
                  </a:cubicBezTo>
                  <a:lnTo>
                    <a:pt x="1369" y="1031"/>
                  </a:lnTo>
                  <a:cubicBezTo>
                    <a:pt x="1496" y="1025"/>
                    <a:pt x="1636" y="1025"/>
                    <a:pt x="1763" y="1025"/>
                  </a:cubicBezTo>
                  <a:lnTo>
                    <a:pt x="1763" y="1049"/>
                  </a:lnTo>
                  <a:cubicBezTo>
                    <a:pt x="1636" y="1080"/>
                    <a:pt x="1496" y="1104"/>
                    <a:pt x="1369" y="1134"/>
                  </a:cubicBezTo>
                  <a:lnTo>
                    <a:pt x="1169" y="1177"/>
                  </a:lnTo>
                  <a:lnTo>
                    <a:pt x="982" y="1225"/>
                  </a:lnTo>
                  <a:cubicBezTo>
                    <a:pt x="927" y="1231"/>
                    <a:pt x="867" y="1255"/>
                    <a:pt x="806" y="1267"/>
                  </a:cubicBezTo>
                  <a:cubicBezTo>
                    <a:pt x="830" y="1310"/>
                    <a:pt x="849" y="1334"/>
                    <a:pt x="867" y="1376"/>
                  </a:cubicBezTo>
                  <a:cubicBezTo>
                    <a:pt x="891" y="1364"/>
                    <a:pt x="915" y="1364"/>
                    <a:pt x="939" y="1358"/>
                  </a:cubicBezTo>
                  <a:cubicBezTo>
                    <a:pt x="1018" y="1346"/>
                    <a:pt x="1097" y="1334"/>
                    <a:pt x="1182" y="1322"/>
                  </a:cubicBezTo>
                  <a:cubicBezTo>
                    <a:pt x="1254" y="1304"/>
                    <a:pt x="1339" y="1292"/>
                    <a:pt x="1424" y="1285"/>
                  </a:cubicBezTo>
                  <a:lnTo>
                    <a:pt x="1672" y="1261"/>
                  </a:lnTo>
                  <a:cubicBezTo>
                    <a:pt x="1829" y="1255"/>
                    <a:pt x="2005" y="1237"/>
                    <a:pt x="2168" y="1237"/>
                  </a:cubicBezTo>
                  <a:lnTo>
                    <a:pt x="2168" y="1261"/>
                  </a:lnTo>
                  <a:cubicBezTo>
                    <a:pt x="2005" y="1292"/>
                    <a:pt x="1835" y="1322"/>
                    <a:pt x="1672" y="1358"/>
                  </a:cubicBezTo>
                  <a:lnTo>
                    <a:pt x="1424" y="1413"/>
                  </a:lnTo>
                  <a:lnTo>
                    <a:pt x="1182" y="1467"/>
                  </a:lnTo>
                  <a:cubicBezTo>
                    <a:pt x="1103" y="1479"/>
                    <a:pt x="1036" y="1503"/>
                    <a:pt x="958" y="1528"/>
                  </a:cubicBezTo>
                  <a:cubicBezTo>
                    <a:pt x="1006" y="1588"/>
                    <a:pt x="1042" y="1655"/>
                    <a:pt x="1079" y="1721"/>
                  </a:cubicBezTo>
                  <a:cubicBezTo>
                    <a:pt x="1139" y="1715"/>
                    <a:pt x="1200" y="1703"/>
                    <a:pt x="1260" y="1691"/>
                  </a:cubicBezTo>
                  <a:cubicBezTo>
                    <a:pt x="1333" y="1685"/>
                    <a:pt x="1387" y="1673"/>
                    <a:pt x="1460" y="1661"/>
                  </a:cubicBezTo>
                  <a:lnTo>
                    <a:pt x="1654" y="1643"/>
                  </a:lnTo>
                  <a:cubicBezTo>
                    <a:pt x="1793" y="1625"/>
                    <a:pt x="1920" y="1618"/>
                    <a:pt x="2053" y="1612"/>
                  </a:cubicBezTo>
                  <a:lnTo>
                    <a:pt x="2053" y="1625"/>
                  </a:lnTo>
                  <a:cubicBezTo>
                    <a:pt x="1926" y="1661"/>
                    <a:pt x="1793" y="1691"/>
                    <a:pt x="1660" y="1734"/>
                  </a:cubicBezTo>
                  <a:lnTo>
                    <a:pt x="1466" y="1782"/>
                  </a:lnTo>
                  <a:lnTo>
                    <a:pt x="1272" y="1836"/>
                  </a:lnTo>
                  <a:cubicBezTo>
                    <a:pt x="1236" y="1855"/>
                    <a:pt x="1200" y="1861"/>
                    <a:pt x="1163" y="1873"/>
                  </a:cubicBezTo>
                  <a:lnTo>
                    <a:pt x="1224" y="1982"/>
                  </a:lnTo>
                  <a:cubicBezTo>
                    <a:pt x="1260" y="1982"/>
                    <a:pt x="1297" y="1976"/>
                    <a:pt x="1339" y="1964"/>
                  </a:cubicBezTo>
                  <a:cubicBezTo>
                    <a:pt x="1430" y="1958"/>
                    <a:pt x="1509" y="1945"/>
                    <a:pt x="1599" y="1927"/>
                  </a:cubicBezTo>
                  <a:cubicBezTo>
                    <a:pt x="1690" y="1915"/>
                    <a:pt x="1775" y="1903"/>
                    <a:pt x="1866" y="1891"/>
                  </a:cubicBezTo>
                  <a:cubicBezTo>
                    <a:pt x="2047" y="1867"/>
                    <a:pt x="2229" y="1842"/>
                    <a:pt x="2411" y="1830"/>
                  </a:cubicBezTo>
                  <a:lnTo>
                    <a:pt x="2411" y="1855"/>
                  </a:lnTo>
                  <a:cubicBezTo>
                    <a:pt x="2229" y="1897"/>
                    <a:pt x="2059" y="1933"/>
                    <a:pt x="1878" y="1982"/>
                  </a:cubicBezTo>
                  <a:lnTo>
                    <a:pt x="1611" y="2042"/>
                  </a:lnTo>
                  <a:lnTo>
                    <a:pt x="1345" y="2103"/>
                  </a:lnTo>
                  <a:lnTo>
                    <a:pt x="1291" y="2115"/>
                  </a:lnTo>
                  <a:cubicBezTo>
                    <a:pt x="1321" y="2175"/>
                    <a:pt x="1351" y="2230"/>
                    <a:pt x="1381" y="2291"/>
                  </a:cubicBezTo>
                  <a:cubicBezTo>
                    <a:pt x="1442" y="2291"/>
                    <a:pt x="1509" y="2284"/>
                    <a:pt x="1581" y="2284"/>
                  </a:cubicBezTo>
                  <a:lnTo>
                    <a:pt x="1775" y="2284"/>
                  </a:lnTo>
                  <a:cubicBezTo>
                    <a:pt x="1914" y="2284"/>
                    <a:pt x="2047" y="2284"/>
                    <a:pt x="2187" y="2291"/>
                  </a:cubicBezTo>
                  <a:lnTo>
                    <a:pt x="2187" y="2309"/>
                  </a:lnTo>
                  <a:cubicBezTo>
                    <a:pt x="2047" y="2327"/>
                    <a:pt x="1914" y="2345"/>
                    <a:pt x="1775" y="2369"/>
                  </a:cubicBezTo>
                  <a:lnTo>
                    <a:pt x="1569" y="2399"/>
                  </a:lnTo>
                  <a:lnTo>
                    <a:pt x="1442" y="2418"/>
                  </a:lnTo>
                  <a:lnTo>
                    <a:pt x="1496" y="2521"/>
                  </a:lnTo>
                  <a:lnTo>
                    <a:pt x="1502" y="2521"/>
                  </a:lnTo>
                  <a:cubicBezTo>
                    <a:pt x="1563" y="2508"/>
                    <a:pt x="1630" y="2508"/>
                    <a:pt x="1702" y="2508"/>
                  </a:cubicBezTo>
                  <a:lnTo>
                    <a:pt x="1896" y="2508"/>
                  </a:lnTo>
                  <a:lnTo>
                    <a:pt x="2096" y="2521"/>
                  </a:lnTo>
                  <a:cubicBezTo>
                    <a:pt x="2229" y="2527"/>
                    <a:pt x="2368" y="2533"/>
                    <a:pt x="2495" y="2557"/>
                  </a:cubicBezTo>
                  <a:lnTo>
                    <a:pt x="2495" y="2569"/>
                  </a:lnTo>
                  <a:cubicBezTo>
                    <a:pt x="2356" y="2581"/>
                    <a:pt x="2223" y="2587"/>
                    <a:pt x="2084" y="2599"/>
                  </a:cubicBezTo>
                  <a:cubicBezTo>
                    <a:pt x="1950" y="2617"/>
                    <a:pt x="1823" y="2630"/>
                    <a:pt x="1684" y="2648"/>
                  </a:cubicBezTo>
                  <a:cubicBezTo>
                    <a:pt x="1648" y="2648"/>
                    <a:pt x="1611" y="2654"/>
                    <a:pt x="1569" y="2660"/>
                  </a:cubicBezTo>
                  <a:lnTo>
                    <a:pt x="1660" y="2823"/>
                  </a:lnTo>
                  <a:lnTo>
                    <a:pt x="1678" y="2823"/>
                  </a:lnTo>
                  <a:lnTo>
                    <a:pt x="1884" y="2841"/>
                  </a:lnTo>
                  <a:lnTo>
                    <a:pt x="2084" y="2866"/>
                  </a:lnTo>
                  <a:lnTo>
                    <a:pt x="2290" y="2896"/>
                  </a:lnTo>
                  <a:cubicBezTo>
                    <a:pt x="2429" y="2920"/>
                    <a:pt x="2562" y="2944"/>
                    <a:pt x="2701" y="2975"/>
                  </a:cubicBezTo>
                  <a:lnTo>
                    <a:pt x="2689" y="2987"/>
                  </a:lnTo>
                  <a:cubicBezTo>
                    <a:pt x="2550" y="2987"/>
                    <a:pt x="2411" y="2981"/>
                    <a:pt x="2265" y="2981"/>
                  </a:cubicBezTo>
                  <a:lnTo>
                    <a:pt x="1745" y="2981"/>
                  </a:lnTo>
                  <a:cubicBezTo>
                    <a:pt x="1805" y="3084"/>
                    <a:pt x="1878" y="3187"/>
                    <a:pt x="1950" y="3289"/>
                  </a:cubicBezTo>
                  <a:cubicBezTo>
                    <a:pt x="2126" y="3314"/>
                    <a:pt x="2290" y="3326"/>
                    <a:pt x="2465" y="3338"/>
                  </a:cubicBezTo>
                  <a:cubicBezTo>
                    <a:pt x="2550" y="3598"/>
                    <a:pt x="2610" y="3871"/>
                    <a:pt x="2683" y="4137"/>
                  </a:cubicBezTo>
                  <a:lnTo>
                    <a:pt x="2834" y="4125"/>
                  </a:lnTo>
                  <a:cubicBezTo>
                    <a:pt x="2907" y="3659"/>
                    <a:pt x="2913" y="3162"/>
                    <a:pt x="2828" y="2672"/>
                  </a:cubicBezTo>
                  <a:cubicBezTo>
                    <a:pt x="2744" y="2175"/>
                    <a:pt x="2562" y="1691"/>
                    <a:pt x="2283" y="1279"/>
                  </a:cubicBezTo>
                  <a:cubicBezTo>
                    <a:pt x="2017" y="880"/>
                    <a:pt x="1666" y="553"/>
                    <a:pt x="1303" y="323"/>
                  </a:cubicBezTo>
                  <a:cubicBezTo>
                    <a:pt x="919" y="114"/>
                    <a:pt x="504" y="0"/>
                    <a:pt x="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9"/>
            <p:cNvSpPr/>
            <p:nvPr/>
          </p:nvSpPr>
          <p:spPr>
            <a:xfrm>
              <a:off x="2675925" y="2096600"/>
              <a:ext cx="82675" cy="96450"/>
            </a:xfrm>
            <a:custGeom>
              <a:avLst/>
              <a:gdLst/>
              <a:ahLst/>
              <a:cxnLst/>
              <a:rect l="l" t="t" r="r" b="b"/>
              <a:pathLst>
                <a:path w="3307" h="3858" extrusionOk="0">
                  <a:moveTo>
                    <a:pt x="2804" y="1"/>
                  </a:moveTo>
                  <a:cubicBezTo>
                    <a:pt x="2719" y="7"/>
                    <a:pt x="2646" y="25"/>
                    <a:pt x="2561" y="43"/>
                  </a:cubicBezTo>
                  <a:lnTo>
                    <a:pt x="2555" y="67"/>
                  </a:lnTo>
                  <a:lnTo>
                    <a:pt x="2531" y="206"/>
                  </a:lnTo>
                  <a:lnTo>
                    <a:pt x="2507" y="340"/>
                  </a:lnTo>
                  <a:cubicBezTo>
                    <a:pt x="2495" y="424"/>
                    <a:pt x="2483" y="515"/>
                    <a:pt x="2471" y="600"/>
                  </a:cubicBezTo>
                  <a:lnTo>
                    <a:pt x="2452" y="588"/>
                  </a:lnTo>
                  <a:cubicBezTo>
                    <a:pt x="2446" y="497"/>
                    <a:pt x="2434" y="406"/>
                    <a:pt x="2422" y="315"/>
                  </a:cubicBezTo>
                  <a:cubicBezTo>
                    <a:pt x="2416" y="243"/>
                    <a:pt x="2410" y="164"/>
                    <a:pt x="2410" y="91"/>
                  </a:cubicBezTo>
                  <a:cubicBezTo>
                    <a:pt x="2319" y="116"/>
                    <a:pt x="2234" y="146"/>
                    <a:pt x="2150" y="182"/>
                  </a:cubicBezTo>
                  <a:cubicBezTo>
                    <a:pt x="2150" y="225"/>
                    <a:pt x="2162" y="279"/>
                    <a:pt x="2162" y="334"/>
                  </a:cubicBezTo>
                  <a:cubicBezTo>
                    <a:pt x="2168" y="394"/>
                    <a:pt x="2168" y="449"/>
                    <a:pt x="2174" y="497"/>
                  </a:cubicBezTo>
                  <a:cubicBezTo>
                    <a:pt x="2180" y="606"/>
                    <a:pt x="2198" y="709"/>
                    <a:pt x="2210" y="818"/>
                  </a:cubicBezTo>
                  <a:lnTo>
                    <a:pt x="2198" y="818"/>
                  </a:lnTo>
                  <a:cubicBezTo>
                    <a:pt x="2162" y="709"/>
                    <a:pt x="2119" y="606"/>
                    <a:pt x="2089" y="497"/>
                  </a:cubicBezTo>
                  <a:lnTo>
                    <a:pt x="2047" y="340"/>
                  </a:lnTo>
                  <a:lnTo>
                    <a:pt x="2023" y="243"/>
                  </a:lnTo>
                  <a:cubicBezTo>
                    <a:pt x="1992" y="249"/>
                    <a:pt x="1968" y="267"/>
                    <a:pt x="1938" y="279"/>
                  </a:cubicBezTo>
                  <a:lnTo>
                    <a:pt x="1938" y="334"/>
                  </a:lnTo>
                  <a:lnTo>
                    <a:pt x="1962" y="539"/>
                  </a:lnTo>
                  <a:lnTo>
                    <a:pt x="1986" y="739"/>
                  </a:lnTo>
                  <a:cubicBezTo>
                    <a:pt x="1998" y="878"/>
                    <a:pt x="2023" y="1006"/>
                    <a:pt x="2047" y="1133"/>
                  </a:cubicBezTo>
                  <a:lnTo>
                    <a:pt x="2029" y="1133"/>
                  </a:lnTo>
                  <a:cubicBezTo>
                    <a:pt x="1938" y="885"/>
                    <a:pt x="1865" y="630"/>
                    <a:pt x="1805" y="364"/>
                  </a:cubicBezTo>
                  <a:cubicBezTo>
                    <a:pt x="1665" y="436"/>
                    <a:pt x="1538" y="527"/>
                    <a:pt x="1411" y="618"/>
                  </a:cubicBezTo>
                  <a:cubicBezTo>
                    <a:pt x="1423" y="691"/>
                    <a:pt x="1435" y="751"/>
                    <a:pt x="1447" y="818"/>
                  </a:cubicBezTo>
                  <a:cubicBezTo>
                    <a:pt x="1453" y="885"/>
                    <a:pt x="1472" y="945"/>
                    <a:pt x="1484" y="1012"/>
                  </a:cubicBezTo>
                  <a:cubicBezTo>
                    <a:pt x="1514" y="1145"/>
                    <a:pt x="1556" y="1272"/>
                    <a:pt x="1587" y="1399"/>
                  </a:cubicBezTo>
                  <a:lnTo>
                    <a:pt x="1568" y="1399"/>
                  </a:lnTo>
                  <a:cubicBezTo>
                    <a:pt x="1508" y="1278"/>
                    <a:pt x="1453" y="1151"/>
                    <a:pt x="1405" y="1024"/>
                  </a:cubicBezTo>
                  <a:cubicBezTo>
                    <a:pt x="1375" y="951"/>
                    <a:pt x="1350" y="891"/>
                    <a:pt x="1326" y="824"/>
                  </a:cubicBezTo>
                  <a:lnTo>
                    <a:pt x="1290" y="703"/>
                  </a:lnTo>
                  <a:cubicBezTo>
                    <a:pt x="1223" y="757"/>
                    <a:pt x="1151" y="812"/>
                    <a:pt x="1090" y="872"/>
                  </a:cubicBezTo>
                  <a:cubicBezTo>
                    <a:pt x="1102" y="891"/>
                    <a:pt x="1102" y="915"/>
                    <a:pt x="1108" y="939"/>
                  </a:cubicBezTo>
                  <a:cubicBezTo>
                    <a:pt x="1114" y="1006"/>
                    <a:pt x="1133" y="1072"/>
                    <a:pt x="1151" y="1145"/>
                  </a:cubicBezTo>
                  <a:cubicBezTo>
                    <a:pt x="1193" y="1278"/>
                    <a:pt x="1235" y="1417"/>
                    <a:pt x="1284" y="1544"/>
                  </a:cubicBezTo>
                  <a:cubicBezTo>
                    <a:pt x="1326" y="1678"/>
                    <a:pt x="1381" y="1811"/>
                    <a:pt x="1435" y="1938"/>
                  </a:cubicBezTo>
                  <a:lnTo>
                    <a:pt x="1417" y="1944"/>
                  </a:lnTo>
                  <a:cubicBezTo>
                    <a:pt x="1344" y="1823"/>
                    <a:pt x="1266" y="1696"/>
                    <a:pt x="1199" y="1569"/>
                  </a:cubicBezTo>
                  <a:lnTo>
                    <a:pt x="1102" y="1369"/>
                  </a:lnTo>
                  <a:lnTo>
                    <a:pt x="1011" y="1175"/>
                  </a:lnTo>
                  <a:lnTo>
                    <a:pt x="939" y="1012"/>
                  </a:lnTo>
                  <a:cubicBezTo>
                    <a:pt x="896" y="1060"/>
                    <a:pt x="860" y="1096"/>
                    <a:pt x="818" y="1145"/>
                  </a:cubicBezTo>
                  <a:cubicBezTo>
                    <a:pt x="830" y="1181"/>
                    <a:pt x="842" y="1217"/>
                    <a:pt x="860" y="1254"/>
                  </a:cubicBezTo>
                  <a:cubicBezTo>
                    <a:pt x="878" y="1333"/>
                    <a:pt x="902" y="1405"/>
                    <a:pt x="933" y="1484"/>
                  </a:cubicBezTo>
                  <a:lnTo>
                    <a:pt x="1024" y="1702"/>
                  </a:lnTo>
                  <a:lnTo>
                    <a:pt x="1114" y="1920"/>
                  </a:lnTo>
                  <a:cubicBezTo>
                    <a:pt x="1175" y="2065"/>
                    <a:pt x="1241" y="2210"/>
                    <a:pt x="1302" y="2356"/>
                  </a:cubicBezTo>
                  <a:lnTo>
                    <a:pt x="1290" y="2362"/>
                  </a:lnTo>
                  <a:cubicBezTo>
                    <a:pt x="1199" y="2223"/>
                    <a:pt x="1114" y="2089"/>
                    <a:pt x="1030" y="1950"/>
                  </a:cubicBezTo>
                  <a:lnTo>
                    <a:pt x="908" y="1738"/>
                  </a:lnTo>
                  <a:lnTo>
                    <a:pt x="800" y="1526"/>
                  </a:lnTo>
                  <a:cubicBezTo>
                    <a:pt x="757" y="1460"/>
                    <a:pt x="721" y="1393"/>
                    <a:pt x="684" y="1314"/>
                  </a:cubicBezTo>
                  <a:lnTo>
                    <a:pt x="684" y="1308"/>
                  </a:lnTo>
                  <a:cubicBezTo>
                    <a:pt x="588" y="1429"/>
                    <a:pt x="485" y="1550"/>
                    <a:pt x="406" y="1672"/>
                  </a:cubicBezTo>
                  <a:cubicBezTo>
                    <a:pt x="412" y="1696"/>
                    <a:pt x="418" y="1708"/>
                    <a:pt x="418" y="1732"/>
                  </a:cubicBezTo>
                  <a:cubicBezTo>
                    <a:pt x="424" y="1768"/>
                    <a:pt x="436" y="1817"/>
                    <a:pt x="442" y="1853"/>
                  </a:cubicBezTo>
                  <a:lnTo>
                    <a:pt x="473" y="1974"/>
                  </a:lnTo>
                  <a:lnTo>
                    <a:pt x="503" y="2095"/>
                  </a:lnTo>
                  <a:cubicBezTo>
                    <a:pt x="527" y="2180"/>
                    <a:pt x="539" y="2253"/>
                    <a:pt x="563" y="2338"/>
                  </a:cubicBezTo>
                  <a:lnTo>
                    <a:pt x="545" y="2338"/>
                  </a:lnTo>
                  <a:cubicBezTo>
                    <a:pt x="503" y="2265"/>
                    <a:pt x="454" y="2186"/>
                    <a:pt x="418" y="2114"/>
                  </a:cubicBezTo>
                  <a:lnTo>
                    <a:pt x="358" y="1999"/>
                  </a:lnTo>
                  <a:lnTo>
                    <a:pt x="303" y="1877"/>
                  </a:lnTo>
                  <a:cubicBezTo>
                    <a:pt x="297" y="1871"/>
                    <a:pt x="297" y="1859"/>
                    <a:pt x="291" y="1853"/>
                  </a:cubicBezTo>
                  <a:lnTo>
                    <a:pt x="236" y="1944"/>
                  </a:lnTo>
                  <a:cubicBezTo>
                    <a:pt x="243" y="1974"/>
                    <a:pt x="255" y="1999"/>
                    <a:pt x="261" y="2029"/>
                  </a:cubicBezTo>
                  <a:cubicBezTo>
                    <a:pt x="273" y="2083"/>
                    <a:pt x="285" y="2132"/>
                    <a:pt x="297" y="2186"/>
                  </a:cubicBezTo>
                  <a:lnTo>
                    <a:pt x="345" y="2344"/>
                  </a:lnTo>
                  <a:lnTo>
                    <a:pt x="388" y="2507"/>
                  </a:lnTo>
                  <a:cubicBezTo>
                    <a:pt x="418" y="2604"/>
                    <a:pt x="448" y="2707"/>
                    <a:pt x="479" y="2816"/>
                  </a:cubicBezTo>
                  <a:lnTo>
                    <a:pt x="467" y="2816"/>
                  </a:lnTo>
                  <a:cubicBezTo>
                    <a:pt x="406" y="2719"/>
                    <a:pt x="351" y="2610"/>
                    <a:pt x="297" y="2513"/>
                  </a:cubicBezTo>
                  <a:lnTo>
                    <a:pt x="224" y="2362"/>
                  </a:lnTo>
                  <a:lnTo>
                    <a:pt x="152" y="2210"/>
                  </a:lnTo>
                  <a:cubicBezTo>
                    <a:pt x="146" y="2186"/>
                    <a:pt x="127" y="2162"/>
                    <a:pt x="121" y="2144"/>
                  </a:cubicBezTo>
                  <a:cubicBezTo>
                    <a:pt x="79" y="2210"/>
                    <a:pt x="43" y="2283"/>
                    <a:pt x="0" y="2356"/>
                  </a:cubicBezTo>
                  <a:cubicBezTo>
                    <a:pt x="31" y="2507"/>
                    <a:pt x="79" y="2658"/>
                    <a:pt x="140" y="2810"/>
                  </a:cubicBezTo>
                  <a:cubicBezTo>
                    <a:pt x="200" y="2961"/>
                    <a:pt x="273" y="3113"/>
                    <a:pt x="358" y="3246"/>
                  </a:cubicBezTo>
                  <a:cubicBezTo>
                    <a:pt x="230" y="3446"/>
                    <a:pt x="134" y="3645"/>
                    <a:pt x="91" y="3857"/>
                  </a:cubicBezTo>
                  <a:lnTo>
                    <a:pt x="176" y="3851"/>
                  </a:lnTo>
                  <a:cubicBezTo>
                    <a:pt x="279" y="3694"/>
                    <a:pt x="406" y="3554"/>
                    <a:pt x="539" y="3415"/>
                  </a:cubicBezTo>
                  <a:cubicBezTo>
                    <a:pt x="606" y="3337"/>
                    <a:pt x="684" y="3264"/>
                    <a:pt x="751" y="3185"/>
                  </a:cubicBezTo>
                  <a:cubicBezTo>
                    <a:pt x="824" y="3100"/>
                    <a:pt x="902" y="3022"/>
                    <a:pt x="969" y="2937"/>
                  </a:cubicBezTo>
                  <a:cubicBezTo>
                    <a:pt x="1248" y="2604"/>
                    <a:pt x="1502" y="2253"/>
                    <a:pt x="1738" y="1920"/>
                  </a:cubicBezTo>
                  <a:cubicBezTo>
                    <a:pt x="1968" y="1587"/>
                    <a:pt x="2192" y="1266"/>
                    <a:pt x="2440" y="939"/>
                  </a:cubicBezTo>
                  <a:cubicBezTo>
                    <a:pt x="2688" y="618"/>
                    <a:pt x="2961" y="303"/>
                    <a:pt x="3306" y="7"/>
                  </a:cubicBezTo>
                  <a:cubicBezTo>
                    <a:pt x="3249" y="7"/>
                    <a:pt x="3188" y="5"/>
                    <a:pt x="3127" y="5"/>
                  </a:cubicBezTo>
                  <a:cubicBezTo>
                    <a:pt x="3067" y="5"/>
                    <a:pt x="3006" y="7"/>
                    <a:pt x="2949" y="13"/>
                  </a:cubicBezTo>
                  <a:lnTo>
                    <a:pt x="2925" y="85"/>
                  </a:lnTo>
                  <a:lnTo>
                    <a:pt x="2894" y="164"/>
                  </a:lnTo>
                  <a:cubicBezTo>
                    <a:pt x="2870" y="231"/>
                    <a:pt x="2852" y="279"/>
                    <a:pt x="2834" y="334"/>
                  </a:cubicBezTo>
                  <a:lnTo>
                    <a:pt x="2816" y="328"/>
                  </a:lnTo>
                  <a:cubicBezTo>
                    <a:pt x="2810" y="267"/>
                    <a:pt x="2810" y="194"/>
                    <a:pt x="2810" y="134"/>
                  </a:cubicBezTo>
                  <a:lnTo>
                    <a:pt x="2804" y="13"/>
                  </a:lnTo>
                  <a:lnTo>
                    <a:pt x="28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9"/>
            <p:cNvSpPr/>
            <p:nvPr/>
          </p:nvSpPr>
          <p:spPr>
            <a:xfrm>
              <a:off x="2562400" y="2193850"/>
              <a:ext cx="114900" cy="119075"/>
            </a:xfrm>
            <a:custGeom>
              <a:avLst/>
              <a:gdLst/>
              <a:ahLst/>
              <a:cxnLst/>
              <a:rect l="l" t="t" r="r" b="b"/>
              <a:pathLst>
                <a:path w="4596" h="4763" extrusionOk="0">
                  <a:moveTo>
                    <a:pt x="3926" y="1"/>
                  </a:moveTo>
                  <a:cubicBezTo>
                    <a:pt x="3500" y="1"/>
                    <a:pt x="3059" y="63"/>
                    <a:pt x="2628" y="197"/>
                  </a:cubicBezTo>
                  <a:cubicBezTo>
                    <a:pt x="1968" y="403"/>
                    <a:pt x="1339" y="785"/>
                    <a:pt x="878" y="1323"/>
                  </a:cubicBezTo>
                  <a:cubicBezTo>
                    <a:pt x="449" y="1832"/>
                    <a:pt x="158" y="2450"/>
                    <a:pt x="85" y="3073"/>
                  </a:cubicBezTo>
                  <a:cubicBezTo>
                    <a:pt x="1" y="3685"/>
                    <a:pt x="122" y="4290"/>
                    <a:pt x="412" y="4762"/>
                  </a:cubicBezTo>
                  <a:cubicBezTo>
                    <a:pt x="515" y="4544"/>
                    <a:pt x="612" y="4332"/>
                    <a:pt x="727" y="4121"/>
                  </a:cubicBezTo>
                  <a:lnTo>
                    <a:pt x="703" y="4096"/>
                  </a:lnTo>
                  <a:cubicBezTo>
                    <a:pt x="667" y="4048"/>
                    <a:pt x="624" y="3999"/>
                    <a:pt x="582" y="3951"/>
                  </a:cubicBezTo>
                  <a:cubicBezTo>
                    <a:pt x="545" y="3897"/>
                    <a:pt x="509" y="3854"/>
                    <a:pt x="473" y="3800"/>
                  </a:cubicBezTo>
                  <a:cubicBezTo>
                    <a:pt x="394" y="3703"/>
                    <a:pt x="327" y="3594"/>
                    <a:pt x="261" y="3485"/>
                  </a:cubicBezTo>
                  <a:lnTo>
                    <a:pt x="273" y="3467"/>
                  </a:lnTo>
                  <a:cubicBezTo>
                    <a:pt x="370" y="3557"/>
                    <a:pt x="461" y="3648"/>
                    <a:pt x="551" y="3733"/>
                  </a:cubicBezTo>
                  <a:cubicBezTo>
                    <a:pt x="600" y="3775"/>
                    <a:pt x="654" y="3818"/>
                    <a:pt x="697" y="3860"/>
                  </a:cubicBezTo>
                  <a:lnTo>
                    <a:pt x="812" y="3957"/>
                  </a:lnTo>
                  <a:cubicBezTo>
                    <a:pt x="836" y="3921"/>
                    <a:pt x="848" y="3884"/>
                    <a:pt x="872" y="3848"/>
                  </a:cubicBezTo>
                  <a:cubicBezTo>
                    <a:pt x="842" y="3800"/>
                    <a:pt x="812" y="3763"/>
                    <a:pt x="782" y="3715"/>
                  </a:cubicBezTo>
                  <a:cubicBezTo>
                    <a:pt x="733" y="3654"/>
                    <a:pt x="691" y="3594"/>
                    <a:pt x="654" y="3533"/>
                  </a:cubicBezTo>
                  <a:cubicBezTo>
                    <a:pt x="606" y="3467"/>
                    <a:pt x="570" y="3406"/>
                    <a:pt x="533" y="3340"/>
                  </a:cubicBezTo>
                  <a:cubicBezTo>
                    <a:pt x="455" y="3200"/>
                    <a:pt x="382" y="3067"/>
                    <a:pt x="321" y="2922"/>
                  </a:cubicBezTo>
                  <a:lnTo>
                    <a:pt x="340" y="2910"/>
                  </a:lnTo>
                  <a:cubicBezTo>
                    <a:pt x="430" y="3031"/>
                    <a:pt x="533" y="3158"/>
                    <a:pt x="630" y="3273"/>
                  </a:cubicBezTo>
                  <a:cubicBezTo>
                    <a:pt x="673" y="3333"/>
                    <a:pt x="721" y="3382"/>
                    <a:pt x="775" y="3442"/>
                  </a:cubicBezTo>
                  <a:cubicBezTo>
                    <a:pt x="824" y="3497"/>
                    <a:pt x="872" y="3557"/>
                    <a:pt x="927" y="3612"/>
                  </a:cubicBezTo>
                  <a:cubicBezTo>
                    <a:pt x="945" y="3624"/>
                    <a:pt x="963" y="3648"/>
                    <a:pt x="975" y="3666"/>
                  </a:cubicBezTo>
                  <a:cubicBezTo>
                    <a:pt x="1054" y="3533"/>
                    <a:pt x="1127" y="3412"/>
                    <a:pt x="1211" y="3291"/>
                  </a:cubicBezTo>
                  <a:cubicBezTo>
                    <a:pt x="1187" y="3273"/>
                    <a:pt x="1175" y="3243"/>
                    <a:pt x="1157" y="3212"/>
                  </a:cubicBezTo>
                  <a:cubicBezTo>
                    <a:pt x="1121" y="3140"/>
                    <a:pt x="1096" y="3073"/>
                    <a:pt x="1060" y="3007"/>
                  </a:cubicBezTo>
                  <a:cubicBezTo>
                    <a:pt x="1024" y="2940"/>
                    <a:pt x="993" y="2861"/>
                    <a:pt x="963" y="2795"/>
                  </a:cubicBezTo>
                  <a:cubicBezTo>
                    <a:pt x="933" y="2716"/>
                    <a:pt x="909" y="2649"/>
                    <a:pt x="878" y="2577"/>
                  </a:cubicBezTo>
                  <a:cubicBezTo>
                    <a:pt x="824" y="2425"/>
                    <a:pt x="782" y="2274"/>
                    <a:pt x="745" y="2110"/>
                  </a:cubicBezTo>
                  <a:lnTo>
                    <a:pt x="763" y="2104"/>
                  </a:lnTo>
                  <a:cubicBezTo>
                    <a:pt x="836" y="2244"/>
                    <a:pt x="909" y="2383"/>
                    <a:pt x="987" y="2522"/>
                  </a:cubicBezTo>
                  <a:cubicBezTo>
                    <a:pt x="1018" y="2589"/>
                    <a:pt x="1060" y="2655"/>
                    <a:pt x="1102" y="2728"/>
                  </a:cubicBezTo>
                  <a:cubicBezTo>
                    <a:pt x="1139" y="2795"/>
                    <a:pt x="1181" y="2855"/>
                    <a:pt x="1217" y="2922"/>
                  </a:cubicBezTo>
                  <a:cubicBezTo>
                    <a:pt x="1260" y="2982"/>
                    <a:pt x="1296" y="3037"/>
                    <a:pt x="1339" y="3097"/>
                  </a:cubicBezTo>
                  <a:cubicBezTo>
                    <a:pt x="1369" y="3061"/>
                    <a:pt x="1399" y="3013"/>
                    <a:pt x="1429" y="2976"/>
                  </a:cubicBezTo>
                  <a:cubicBezTo>
                    <a:pt x="1417" y="2952"/>
                    <a:pt x="1411" y="2928"/>
                    <a:pt x="1393" y="2910"/>
                  </a:cubicBezTo>
                  <a:cubicBezTo>
                    <a:pt x="1351" y="2825"/>
                    <a:pt x="1308" y="2740"/>
                    <a:pt x="1266" y="2649"/>
                  </a:cubicBezTo>
                  <a:cubicBezTo>
                    <a:pt x="1230" y="2565"/>
                    <a:pt x="1181" y="2474"/>
                    <a:pt x="1145" y="2383"/>
                  </a:cubicBezTo>
                  <a:cubicBezTo>
                    <a:pt x="1108" y="2292"/>
                    <a:pt x="1078" y="2201"/>
                    <a:pt x="1036" y="2104"/>
                  </a:cubicBezTo>
                  <a:cubicBezTo>
                    <a:pt x="969" y="1923"/>
                    <a:pt x="909" y="1729"/>
                    <a:pt x="872" y="1523"/>
                  </a:cubicBezTo>
                  <a:lnTo>
                    <a:pt x="897" y="1517"/>
                  </a:lnTo>
                  <a:cubicBezTo>
                    <a:pt x="969" y="1699"/>
                    <a:pt x="1054" y="1880"/>
                    <a:pt x="1145" y="2062"/>
                  </a:cubicBezTo>
                  <a:cubicBezTo>
                    <a:pt x="1187" y="2153"/>
                    <a:pt x="1236" y="2232"/>
                    <a:pt x="1278" y="2322"/>
                  </a:cubicBezTo>
                  <a:cubicBezTo>
                    <a:pt x="1326" y="2413"/>
                    <a:pt x="1381" y="2498"/>
                    <a:pt x="1423" y="2583"/>
                  </a:cubicBezTo>
                  <a:cubicBezTo>
                    <a:pt x="1472" y="2655"/>
                    <a:pt x="1514" y="2734"/>
                    <a:pt x="1569" y="2807"/>
                  </a:cubicBezTo>
                  <a:lnTo>
                    <a:pt x="1659" y="2698"/>
                  </a:lnTo>
                  <a:cubicBezTo>
                    <a:pt x="1690" y="2655"/>
                    <a:pt x="1726" y="2625"/>
                    <a:pt x="1756" y="2589"/>
                  </a:cubicBezTo>
                  <a:cubicBezTo>
                    <a:pt x="1726" y="2528"/>
                    <a:pt x="1696" y="2462"/>
                    <a:pt x="1665" y="2401"/>
                  </a:cubicBezTo>
                  <a:cubicBezTo>
                    <a:pt x="1629" y="2334"/>
                    <a:pt x="1599" y="2262"/>
                    <a:pt x="1569" y="2189"/>
                  </a:cubicBezTo>
                  <a:cubicBezTo>
                    <a:pt x="1538" y="2123"/>
                    <a:pt x="1514" y="2044"/>
                    <a:pt x="1484" y="1971"/>
                  </a:cubicBezTo>
                  <a:cubicBezTo>
                    <a:pt x="1441" y="1820"/>
                    <a:pt x="1393" y="1668"/>
                    <a:pt x="1357" y="1505"/>
                  </a:cubicBezTo>
                  <a:lnTo>
                    <a:pt x="1381" y="1499"/>
                  </a:lnTo>
                  <a:cubicBezTo>
                    <a:pt x="1448" y="1644"/>
                    <a:pt x="1514" y="1790"/>
                    <a:pt x="1593" y="1923"/>
                  </a:cubicBezTo>
                  <a:lnTo>
                    <a:pt x="1702" y="2129"/>
                  </a:lnTo>
                  <a:cubicBezTo>
                    <a:pt x="1750" y="2195"/>
                    <a:pt x="1787" y="2262"/>
                    <a:pt x="1823" y="2334"/>
                  </a:cubicBezTo>
                  <a:lnTo>
                    <a:pt x="1896" y="2443"/>
                  </a:lnTo>
                  <a:cubicBezTo>
                    <a:pt x="1932" y="2407"/>
                    <a:pt x="1962" y="2371"/>
                    <a:pt x="1998" y="2341"/>
                  </a:cubicBezTo>
                  <a:cubicBezTo>
                    <a:pt x="1986" y="2292"/>
                    <a:pt x="1962" y="2256"/>
                    <a:pt x="1944" y="2213"/>
                  </a:cubicBezTo>
                  <a:lnTo>
                    <a:pt x="1835" y="1917"/>
                  </a:lnTo>
                  <a:cubicBezTo>
                    <a:pt x="1805" y="1820"/>
                    <a:pt x="1768" y="1711"/>
                    <a:pt x="1732" y="1614"/>
                  </a:cubicBezTo>
                  <a:cubicBezTo>
                    <a:pt x="1665" y="1408"/>
                    <a:pt x="1605" y="1202"/>
                    <a:pt x="1563" y="990"/>
                  </a:cubicBezTo>
                  <a:lnTo>
                    <a:pt x="1581" y="984"/>
                  </a:lnTo>
                  <a:cubicBezTo>
                    <a:pt x="1665" y="1184"/>
                    <a:pt x="1750" y="1378"/>
                    <a:pt x="1841" y="1578"/>
                  </a:cubicBezTo>
                  <a:cubicBezTo>
                    <a:pt x="1877" y="1675"/>
                    <a:pt x="1926" y="1765"/>
                    <a:pt x="1968" y="1862"/>
                  </a:cubicBezTo>
                  <a:cubicBezTo>
                    <a:pt x="2017" y="1959"/>
                    <a:pt x="2059" y="2050"/>
                    <a:pt x="2107" y="2147"/>
                  </a:cubicBezTo>
                  <a:lnTo>
                    <a:pt x="2138" y="2201"/>
                  </a:lnTo>
                  <a:lnTo>
                    <a:pt x="2229" y="2123"/>
                  </a:lnTo>
                  <a:lnTo>
                    <a:pt x="2319" y="2038"/>
                  </a:lnTo>
                  <a:cubicBezTo>
                    <a:pt x="2301" y="1959"/>
                    <a:pt x="2283" y="1886"/>
                    <a:pt x="2265" y="1808"/>
                  </a:cubicBezTo>
                  <a:cubicBezTo>
                    <a:pt x="2253" y="1735"/>
                    <a:pt x="2235" y="1650"/>
                    <a:pt x="2222" y="1572"/>
                  </a:cubicBezTo>
                  <a:cubicBezTo>
                    <a:pt x="2198" y="1414"/>
                    <a:pt x="2180" y="1257"/>
                    <a:pt x="2174" y="1087"/>
                  </a:cubicBezTo>
                  <a:lnTo>
                    <a:pt x="2198" y="1081"/>
                  </a:lnTo>
                  <a:cubicBezTo>
                    <a:pt x="2241" y="1233"/>
                    <a:pt x="2289" y="1390"/>
                    <a:pt x="2331" y="1541"/>
                  </a:cubicBezTo>
                  <a:cubicBezTo>
                    <a:pt x="2356" y="1620"/>
                    <a:pt x="2386" y="1693"/>
                    <a:pt x="2410" y="1771"/>
                  </a:cubicBezTo>
                  <a:lnTo>
                    <a:pt x="2453" y="1917"/>
                  </a:lnTo>
                  <a:cubicBezTo>
                    <a:pt x="2483" y="1886"/>
                    <a:pt x="2525" y="1856"/>
                    <a:pt x="2562" y="1826"/>
                  </a:cubicBezTo>
                  <a:lnTo>
                    <a:pt x="2562" y="1814"/>
                  </a:lnTo>
                  <a:cubicBezTo>
                    <a:pt x="2543" y="1735"/>
                    <a:pt x="2537" y="1656"/>
                    <a:pt x="2525" y="1584"/>
                  </a:cubicBezTo>
                  <a:cubicBezTo>
                    <a:pt x="2513" y="1499"/>
                    <a:pt x="2501" y="1420"/>
                    <a:pt x="2495" y="1348"/>
                  </a:cubicBezTo>
                  <a:cubicBezTo>
                    <a:pt x="2483" y="1269"/>
                    <a:pt x="2483" y="1196"/>
                    <a:pt x="2477" y="1111"/>
                  </a:cubicBezTo>
                  <a:cubicBezTo>
                    <a:pt x="2477" y="954"/>
                    <a:pt x="2477" y="785"/>
                    <a:pt x="2495" y="627"/>
                  </a:cubicBezTo>
                  <a:lnTo>
                    <a:pt x="2513" y="627"/>
                  </a:lnTo>
                  <a:cubicBezTo>
                    <a:pt x="2537" y="785"/>
                    <a:pt x="2562" y="936"/>
                    <a:pt x="2592" y="1099"/>
                  </a:cubicBezTo>
                  <a:cubicBezTo>
                    <a:pt x="2622" y="1257"/>
                    <a:pt x="2658" y="1408"/>
                    <a:pt x="2695" y="1560"/>
                  </a:cubicBezTo>
                  <a:cubicBezTo>
                    <a:pt x="2707" y="1602"/>
                    <a:pt x="2719" y="1644"/>
                    <a:pt x="2737" y="1687"/>
                  </a:cubicBezTo>
                  <a:cubicBezTo>
                    <a:pt x="2798" y="1644"/>
                    <a:pt x="2858" y="1590"/>
                    <a:pt x="2919" y="1541"/>
                  </a:cubicBezTo>
                  <a:lnTo>
                    <a:pt x="2919" y="1529"/>
                  </a:lnTo>
                  <a:lnTo>
                    <a:pt x="2919" y="1287"/>
                  </a:lnTo>
                  <a:cubicBezTo>
                    <a:pt x="2919" y="1202"/>
                    <a:pt x="2919" y="1118"/>
                    <a:pt x="2925" y="1039"/>
                  </a:cubicBezTo>
                  <a:lnTo>
                    <a:pt x="2949" y="785"/>
                  </a:lnTo>
                  <a:cubicBezTo>
                    <a:pt x="2967" y="621"/>
                    <a:pt x="2991" y="458"/>
                    <a:pt x="3028" y="288"/>
                  </a:cubicBezTo>
                  <a:lnTo>
                    <a:pt x="3052" y="288"/>
                  </a:lnTo>
                  <a:cubicBezTo>
                    <a:pt x="3052" y="464"/>
                    <a:pt x="3052" y="627"/>
                    <a:pt x="3058" y="797"/>
                  </a:cubicBezTo>
                  <a:cubicBezTo>
                    <a:pt x="3070" y="875"/>
                    <a:pt x="3070" y="960"/>
                    <a:pt x="3076" y="1045"/>
                  </a:cubicBezTo>
                  <a:cubicBezTo>
                    <a:pt x="3076" y="1118"/>
                    <a:pt x="3082" y="1202"/>
                    <a:pt x="3088" y="1287"/>
                  </a:cubicBezTo>
                  <a:cubicBezTo>
                    <a:pt x="3100" y="1323"/>
                    <a:pt x="3100" y="1366"/>
                    <a:pt x="3106" y="1402"/>
                  </a:cubicBezTo>
                  <a:cubicBezTo>
                    <a:pt x="3234" y="1311"/>
                    <a:pt x="3355" y="1214"/>
                    <a:pt x="3482" y="1111"/>
                  </a:cubicBezTo>
                  <a:cubicBezTo>
                    <a:pt x="3500" y="918"/>
                    <a:pt x="3512" y="712"/>
                    <a:pt x="3530" y="506"/>
                  </a:cubicBezTo>
                  <a:cubicBezTo>
                    <a:pt x="3875" y="385"/>
                    <a:pt x="4233" y="294"/>
                    <a:pt x="4596" y="228"/>
                  </a:cubicBezTo>
                  <a:lnTo>
                    <a:pt x="4590" y="52"/>
                  </a:lnTo>
                  <a:cubicBezTo>
                    <a:pt x="4375" y="18"/>
                    <a:pt x="4153" y="1"/>
                    <a:pt x="39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9"/>
            <p:cNvSpPr/>
            <p:nvPr/>
          </p:nvSpPr>
          <p:spPr>
            <a:xfrm>
              <a:off x="2660625" y="2189500"/>
              <a:ext cx="116725" cy="98300"/>
            </a:xfrm>
            <a:custGeom>
              <a:avLst/>
              <a:gdLst/>
              <a:ahLst/>
              <a:cxnLst/>
              <a:rect l="l" t="t" r="r" b="b"/>
              <a:pathLst>
                <a:path w="4669" h="3932" extrusionOk="0">
                  <a:moveTo>
                    <a:pt x="1331" y="1"/>
                  </a:moveTo>
                  <a:cubicBezTo>
                    <a:pt x="861" y="1"/>
                    <a:pt x="404" y="90"/>
                    <a:pt x="1" y="244"/>
                  </a:cubicBezTo>
                  <a:lnTo>
                    <a:pt x="25" y="414"/>
                  </a:lnTo>
                  <a:cubicBezTo>
                    <a:pt x="364" y="426"/>
                    <a:pt x="697" y="444"/>
                    <a:pt x="1030" y="498"/>
                  </a:cubicBezTo>
                  <a:cubicBezTo>
                    <a:pt x="1066" y="698"/>
                    <a:pt x="1115" y="892"/>
                    <a:pt x="1151" y="1086"/>
                  </a:cubicBezTo>
                  <a:cubicBezTo>
                    <a:pt x="1278" y="1152"/>
                    <a:pt x="1399" y="1225"/>
                    <a:pt x="1520" y="1292"/>
                  </a:cubicBezTo>
                  <a:lnTo>
                    <a:pt x="1520" y="1183"/>
                  </a:lnTo>
                  <a:cubicBezTo>
                    <a:pt x="1520" y="1098"/>
                    <a:pt x="1514" y="1019"/>
                    <a:pt x="1508" y="940"/>
                  </a:cubicBezTo>
                  <a:cubicBezTo>
                    <a:pt x="1496" y="856"/>
                    <a:pt x="1496" y="771"/>
                    <a:pt x="1490" y="698"/>
                  </a:cubicBezTo>
                  <a:cubicBezTo>
                    <a:pt x="1478" y="529"/>
                    <a:pt x="1454" y="371"/>
                    <a:pt x="1430" y="202"/>
                  </a:cubicBezTo>
                  <a:lnTo>
                    <a:pt x="1454" y="196"/>
                  </a:lnTo>
                  <a:cubicBezTo>
                    <a:pt x="1514" y="353"/>
                    <a:pt x="1551" y="517"/>
                    <a:pt x="1599" y="674"/>
                  </a:cubicBezTo>
                  <a:cubicBezTo>
                    <a:pt x="1611" y="759"/>
                    <a:pt x="1636" y="831"/>
                    <a:pt x="1642" y="910"/>
                  </a:cubicBezTo>
                  <a:cubicBezTo>
                    <a:pt x="1660" y="983"/>
                    <a:pt x="1666" y="1068"/>
                    <a:pt x="1672" y="1140"/>
                  </a:cubicBezTo>
                  <a:cubicBezTo>
                    <a:pt x="1678" y="1225"/>
                    <a:pt x="1696" y="1304"/>
                    <a:pt x="1702" y="1376"/>
                  </a:cubicBezTo>
                  <a:lnTo>
                    <a:pt x="1702" y="1394"/>
                  </a:lnTo>
                  <a:cubicBezTo>
                    <a:pt x="1763" y="1431"/>
                    <a:pt x="1823" y="1461"/>
                    <a:pt x="1884" y="1497"/>
                  </a:cubicBezTo>
                  <a:cubicBezTo>
                    <a:pt x="1890" y="1455"/>
                    <a:pt x="1902" y="1413"/>
                    <a:pt x="1908" y="1370"/>
                  </a:cubicBezTo>
                  <a:cubicBezTo>
                    <a:pt x="1932" y="1219"/>
                    <a:pt x="1944" y="1061"/>
                    <a:pt x="1950" y="910"/>
                  </a:cubicBezTo>
                  <a:cubicBezTo>
                    <a:pt x="1969" y="747"/>
                    <a:pt x="1969" y="589"/>
                    <a:pt x="1969" y="438"/>
                  </a:cubicBezTo>
                  <a:lnTo>
                    <a:pt x="1993" y="438"/>
                  </a:lnTo>
                  <a:cubicBezTo>
                    <a:pt x="2029" y="589"/>
                    <a:pt x="2041" y="747"/>
                    <a:pt x="2059" y="898"/>
                  </a:cubicBezTo>
                  <a:cubicBezTo>
                    <a:pt x="2065" y="977"/>
                    <a:pt x="2065" y="1061"/>
                    <a:pt x="2065" y="1134"/>
                  </a:cubicBezTo>
                  <a:cubicBezTo>
                    <a:pt x="2065" y="1213"/>
                    <a:pt x="2065" y="1285"/>
                    <a:pt x="2059" y="1364"/>
                  </a:cubicBezTo>
                  <a:cubicBezTo>
                    <a:pt x="2053" y="1437"/>
                    <a:pt x="2053" y="1516"/>
                    <a:pt x="2041" y="1588"/>
                  </a:cubicBezTo>
                  <a:lnTo>
                    <a:pt x="2041" y="1594"/>
                  </a:lnTo>
                  <a:cubicBezTo>
                    <a:pt x="2084" y="1618"/>
                    <a:pt x="2114" y="1643"/>
                    <a:pt x="2150" y="1655"/>
                  </a:cubicBezTo>
                  <a:lnTo>
                    <a:pt x="2180" y="1516"/>
                  </a:lnTo>
                  <a:cubicBezTo>
                    <a:pt x="2199" y="1437"/>
                    <a:pt x="2211" y="1364"/>
                    <a:pt x="2229" y="1279"/>
                  </a:cubicBezTo>
                  <a:cubicBezTo>
                    <a:pt x="2259" y="1122"/>
                    <a:pt x="2277" y="971"/>
                    <a:pt x="2302" y="801"/>
                  </a:cubicBezTo>
                  <a:lnTo>
                    <a:pt x="2326" y="801"/>
                  </a:lnTo>
                  <a:cubicBezTo>
                    <a:pt x="2332" y="959"/>
                    <a:pt x="2338" y="1122"/>
                    <a:pt x="2332" y="1273"/>
                  </a:cubicBezTo>
                  <a:cubicBezTo>
                    <a:pt x="2326" y="1346"/>
                    <a:pt x="2326" y="1431"/>
                    <a:pt x="2314" y="1503"/>
                  </a:cubicBezTo>
                  <a:cubicBezTo>
                    <a:pt x="2308" y="1582"/>
                    <a:pt x="2302" y="1655"/>
                    <a:pt x="2283" y="1734"/>
                  </a:cubicBezTo>
                  <a:lnTo>
                    <a:pt x="2374" y="1794"/>
                  </a:lnTo>
                  <a:lnTo>
                    <a:pt x="2465" y="1855"/>
                  </a:lnTo>
                  <a:lnTo>
                    <a:pt x="2489" y="1800"/>
                  </a:lnTo>
                  <a:cubicBezTo>
                    <a:pt x="2526" y="1703"/>
                    <a:pt x="2556" y="1606"/>
                    <a:pt x="2586" y="1503"/>
                  </a:cubicBezTo>
                  <a:cubicBezTo>
                    <a:pt x="2616" y="1407"/>
                    <a:pt x="2647" y="1310"/>
                    <a:pt x="2689" y="1201"/>
                  </a:cubicBezTo>
                  <a:lnTo>
                    <a:pt x="2871" y="589"/>
                  </a:lnTo>
                  <a:lnTo>
                    <a:pt x="2889" y="595"/>
                  </a:lnTo>
                  <a:cubicBezTo>
                    <a:pt x="2871" y="807"/>
                    <a:pt x="2828" y="1019"/>
                    <a:pt x="2792" y="1225"/>
                  </a:cubicBezTo>
                  <a:cubicBezTo>
                    <a:pt x="2768" y="1334"/>
                    <a:pt x="2750" y="1431"/>
                    <a:pt x="2725" y="1528"/>
                  </a:cubicBezTo>
                  <a:cubicBezTo>
                    <a:pt x="2701" y="1625"/>
                    <a:pt x="2671" y="1727"/>
                    <a:pt x="2641" y="1824"/>
                  </a:cubicBezTo>
                  <a:cubicBezTo>
                    <a:pt x="2628" y="1867"/>
                    <a:pt x="2616" y="1909"/>
                    <a:pt x="2604" y="1951"/>
                  </a:cubicBezTo>
                  <a:cubicBezTo>
                    <a:pt x="2641" y="1976"/>
                    <a:pt x="2671" y="2006"/>
                    <a:pt x="2707" y="2036"/>
                  </a:cubicBezTo>
                  <a:cubicBezTo>
                    <a:pt x="2731" y="2000"/>
                    <a:pt x="2750" y="1958"/>
                    <a:pt x="2768" y="1915"/>
                  </a:cubicBezTo>
                  <a:cubicBezTo>
                    <a:pt x="2804" y="1849"/>
                    <a:pt x="2828" y="1770"/>
                    <a:pt x="2859" y="1703"/>
                  </a:cubicBezTo>
                  <a:cubicBezTo>
                    <a:pt x="2895" y="1637"/>
                    <a:pt x="2919" y="1558"/>
                    <a:pt x="2955" y="1491"/>
                  </a:cubicBezTo>
                  <a:cubicBezTo>
                    <a:pt x="3010" y="1346"/>
                    <a:pt x="3064" y="1195"/>
                    <a:pt x="3119" y="1043"/>
                  </a:cubicBezTo>
                  <a:lnTo>
                    <a:pt x="3143" y="1049"/>
                  </a:lnTo>
                  <a:cubicBezTo>
                    <a:pt x="3125" y="1213"/>
                    <a:pt x="3095" y="1364"/>
                    <a:pt x="3058" y="1516"/>
                  </a:cubicBezTo>
                  <a:cubicBezTo>
                    <a:pt x="3046" y="1588"/>
                    <a:pt x="3022" y="1667"/>
                    <a:pt x="2998" y="1740"/>
                  </a:cubicBezTo>
                  <a:cubicBezTo>
                    <a:pt x="2974" y="1818"/>
                    <a:pt x="2955" y="1885"/>
                    <a:pt x="2925" y="1958"/>
                  </a:cubicBezTo>
                  <a:cubicBezTo>
                    <a:pt x="2901" y="2030"/>
                    <a:pt x="2877" y="2091"/>
                    <a:pt x="2852" y="2157"/>
                  </a:cubicBezTo>
                  <a:cubicBezTo>
                    <a:pt x="2883" y="2188"/>
                    <a:pt x="2925" y="2212"/>
                    <a:pt x="2955" y="2242"/>
                  </a:cubicBezTo>
                  <a:cubicBezTo>
                    <a:pt x="2986" y="2272"/>
                    <a:pt x="3022" y="2297"/>
                    <a:pt x="3052" y="2321"/>
                  </a:cubicBezTo>
                  <a:cubicBezTo>
                    <a:pt x="3095" y="2248"/>
                    <a:pt x="3131" y="2163"/>
                    <a:pt x="3173" y="2091"/>
                  </a:cubicBezTo>
                  <a:cubicBezTo>
                    <a:pt x="3210" y="2000"/>
                    <a:pt x="3246" y="1915"/>
                    <a:pt x="3282" y="1824"/>
                  </a:cubicBezTo>
                  <a:cubicBezTo>
                    <a:pt x="3325" y="1734"/>
                    <a:pt x="3361" y="1643"/>
                    <a:pt x="3391" y="1552"/>
                  </a:cubicBezTo>
                  <a:cubicBezTo>
                    <a:pt x="3458" y="1370"/>
                    <a:pt x="3518" y="1183"/>
                    <a:pt x="3579" y="983"/>
                  </a:cubicBezTo>
                  <a:lnTo>
                    <a:pt x="3603" y="989"/>
                  </a:lnTo>
                  <a:cubicBezTo>
                    <a:pt x="3585" y="1189"/>
                    <a:pt x="3543" y="1388"/>
                    <a:pt x="3506" y="1576"/>
                  </a:cubicBezTo>
                  <a:cubicBezTo>
                    <a:pt x="3482" y="1673"/>
                    <a:pt x="3452" y="1764"/>
                    <a:pt x="3428" y="1855"/>
                  </a:cubicBezTo>
                  <a:lnTo>
                    <a:pt x="3337" y="2127"/>
                  </a:lnTo>
                  <a:cubicBezTo>
                    <a:pt x="3300" y="2218"/>
                    <a:pt x="3270" y="2303"/>
                    <a:pt x="3234" y="2393"/>
                  </a:cubicBezTo>
                  <a:cubicBezTo>
                    <a:pt x="3222" y="2418"/>
                    <a:pt x="3210" y="2436"/>
                    <a:pt x="3204" y="2460"/>
                  </a:cubicBezTo>
                  <a:cubicBezTo>
                    <a:pt x="3234" y="2490"/>
                    <a:pt x="3270" y="2521"/>
                    <a:pt x="3300" y="2557"/>
                  </a:cubicBezTo>
                  <a:cubicBezTo>
                    <a:pt x="3337" y="2496"/>
                    <a:pt x="3373" y="2436"/>
                    <a:pt x="3403" y="2375"/>
                  </a:cubicBezTo>
                  <a:cubicBezTo>
                    <a:pt x="3434" y="2309"/>
                    <a:pt x="3476" y="2242"/>
                    <a:pt x="3506" y="2169"/>
                  </a:cubicBezTo>
                  <a:cubicBezTo>
                    <a:pt x="3537" y="2103"/>
                    <a:pt x="3573" y="2036"/>
                    <a:pt x="3603" y="1964"/>
                  </a:cubicBezTo>
                  <a:cubicBezTo>
                    <a:pt x="3664" y="1824"/>
                    <a:pt x="3724" y="1673"/>
                    <a:pt x="3779" y="1528"/>
                  </a:cubicBezTo>
                  <a:lnTo>
                    <a:pt x="3797" y="1540"/>
                  </a:lnTo>
                  <a:cubicBezTo>
                    <a:pt x="3779" y="1697"/>
                    <a:pt x="3749" y="1849"/>
                    <a:pt x="3706" y="1994"/>
                  </a:cubicBezTo>
                  <a:cubicBezTo>
                    <a:pt x="3688" y="2067"/>
                    <a:pt x="3670" y="2133"/>
                    <a:pt x="3646" y="2212"/>
                  </a:cubicBezTo>
                  <a:cubicBezTo>
                    <a:pt x="3627" y="2278"/>
                    <a:pt x="3597" y="2351"/>
                    <a:pt x="3573" y="2424"/>
                  </a:cubicBezTo>
                  <a:cubicBezTo>
                    <a:pt x="3543" y="2490"/>
                    <a:pt x="3518" y="2557"/>
                    <a:pt x="3488" y="2624"/>
                  </a:cubicBezTo>
                  <a:lnTo>
                    <a:pt x="3446" y="2720"/>
                  </a:lnTo>
                  <a:cubicBezTo>
                    <a:pt x="3537" y="2817"/>
                    <a:pt x="3615" y="2914"/>
                    <a:pt x="3700" y="3023"/>
                  </a:cubicBezTo>
                  <a:cubicBezTo>
                    <a:pt x="3718" y="3005"/>
                    <a:pt x="3730" y="2981"/>
                    <a:pt x="3749" y="2969"/>
                  </a:cubicBezTo>
                  <a:lnTo>
                    <a:pt x="3882" y="2787"/>
                  </a:lnTo>
                  <a:cubicBezTo>
                    <a:pt x="3930" y="2726"/>
                    <a:pt x="3973" y="2666"/>
                    <a:pt x="4009" y="2605"/>
                  </a:cubicBezTo>
                  <a:cubicBezTo>
                    <a:pt x="4094" y="2484"/>
                    <a:pt x="4178" y="2357"/>
                    <a:pt x="4263" y="2224"/>
                  </a:cubicBezTo>
                  <a:lnTo>
                    <a:pt x="4281" y="2236"/>
                  </a:lnTo>
                  <a:cubicBezTo>
                    <a:pt x="4239" y="2375"/>
                    <a:pt x="4178" y="2515"/>
                    <a:pt x="4112" y="2648"/>
                  </a:cubicBezTo>
                  <a:cubicBezTo>
                    <a:pt x="4082" y="2720"/>
                    <a:pt x="4039" y="2787"/>
                    <a:pt x="4009" y="2848"/>
                  </a:cubicBezTo>
                  <a:cubicBezTo>
                    <a:pt x="3973" y="2908"/>
                    <a:pt x="3936" y="2975"/>
                    <a:pt x="3900" y="3035"/>
                  </a:cubicBezTo>
                  <a:cubicBezTo>
                    <a:pt x="3870" y="3084"/>
                    <a:pt x="3845" y="3126"/>
                    <a:pt x="3815" y="3162"/>
                  </a:cubicBezTo>
                  <a:lnTo>
                    <a:pt x="3882" y="3253"/>
                  </a:lnTo>
                  <a:lnTo>
                    <a:pt x="3991" y="3150"/>
                  </a:lnTo>
                  <a:cubicBezTo>
                    <a:pt x="4033" y="3102"/>
                    <a:pt x="4069" y="3059"/>
                    <a:pt x="4118" y="3011"/>
                  </a:cubicBezTo>
                  <a:cubicBezTo>
                    <a:pt x="4203" y="2920"/>
                    <a:pt x="4287" y="2823"/>
                    <a:pt x="4366" y="2732"/>
                  </a:cubicBezTo>
                  <a:lnTo>
                    <a:pt x="4390" y="2751"/>
                  </a:lnTo>
                  <a:cubicBezTo>
                    <a:pt x="4336" y="2860"/>
                    <a:pt x="4275" y="2969"/>
                    <a:pt x="4209" y="3072"/>
                  </a:cubicBezTo>
                  <a:cubicBezTo>
                    <a:pt x="4178" y="3126"/>
                    <a:pt x="4142" y="3181"/>
                    <a:pt x="4112" y="3223"/>
                  </a:cubicBezTo>
                  <a:cubicBezTo>
                    <a:pt x="4069" y="3271"/>
                    <a:pt x="4039" y="3326"/>
                    <a:pt x="4003" y="3368"/>
                  </a:cubicBezTo>
                  <a:lnTo>
                    <a:pt x="3991" y="3392"/>
                  </a:lnTo>
                  <a:cubicBezTo>
                    <a:pt x="4112" y="3568"/>
                    <a:pt x="4233" y="3750"/>
                    <a:pt x="4354" y="3931"/>
                  </a:cubicBezTo>
                  <a:cubicBezTo>
                    <a:pt x="4602" y="3477"/>
                    <a:pt x="4669" y="2902"/>
                    <a:pt x="4536" y="2333"/>
                  </a:cubicBezTo>
                  <a:cubicBezTo>
                    <a:pt x="4384" y="1764"/>
                    <a:pt x="4051" y="1219"/>
                    <a:pt x="3579" y="807"/>
                  </a:cubicBezTo>
                  <a:cubicBezTo>
                    <a:pt x="3089" y="371"/>
                    <a:pt x="2447" y="105"/>
                    <a:pt x="1811" y="32"/>
                  </a:cubicBezTo>
                  <a:cubicBezTo>
                    <a:pt x="1651" y="11"/>
                    <a:pt x="1490" y="1"/>
                    <a:pt x="13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9"/>
            <p:cNvSpPr/>
            <p:nvPr/>
          </p:nvSpPr>
          <p:spPr>
            <a:xfrm>
              <a:off x="2665875" y="2186850"/>
              <a:ext cx="19725" cy="30625"/>
            </a:xfrm>
            <a:custGeom>
              <a:avLst/>
              <a:gdLst/>
              <a:ahLst/>
              <a:cxnLst/>
              <a:rect l="l" t="t" r="r" b="b"/>
              <a:pathLst>
                <a:path w="789" h="1225" extrusionOk="0">
                  <a:moveTo>
                    <a:pt x="83" y="0"/>
                  </a:moveTo>
                  <a:cubicBezTo>
                    <a:pt x="47" y="0"/>
                    <a:pt x="0" y="58"/>
                    <a:pt x="21" y="90"/>
                  </a:cubicBezTo>
                  <a:cubicBezTo>
                    <a:pt x="239" y="483"/>
                    <a:pt x="445" y="859"/>
                    <a:pt x="717" y="1216"/>
                  </a:cubicBezTo>
                  <a:cubicBezTo>
                    <a:pt x="722" y="1222"/>
                    <a:pt x="729" y="1225"/>
                    <a:pt x="737" y="1225"/>
                  </a:cubicBezTo>
                  <a:cubicBezTo>
                    <a:pt x="759" y="1225"/>
                    <a:pt x="788" y="1202"/>
                    <a:pt x="784" y="1180"/>
                  </a:cubicBezTo>
                  <a:cubicBezTo>
                    <a:pt x="687" y="719"/>
                    <a:pt x="445" y="332"/>
                    <a:pt x="100" y="5"/>
                  </a:cubicBezTo>
                  <a:cubicBezTo>
                    <a:pt x="95" y="2"/>
                    <a:pt x="89" y="0"/>
                    <a:pt x="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9"/>
            <p:cNvSpPr/>
            <p:nvPr/>
          </p:nvSpPr>
          <p:spPr>
            <a:xfrm>
              <a:off x="2671825" y="2199375"/>
              <a:ext cx="49375" cy="134125"/>
            </a:xfrm>
            <a:custGeom>
              <a:avLst/>
              <a:gdLst/>
              <a:ahLst/>
              <a:cxnLst/>
              <a:rect l="l" t="t" r="r" b="b"/>
              <a:pathLst>
                <a:path w="1975" h="5365" extrusionOk="0">
                  <a:moveTo>
                    <a:pt x="122" y="0"/>
                  </a:moveTo>
                  <a:cubicBezTo>
                    <a:pt x="98" y="97"/>
                    <a:pt x="74" y="194"/>
                    <a:pt x="61" y="291"/>
                  </a:cubicBezTo>
                  <a:cubicBezTo>
                    <a:pt x="43" y="394"/>
                    <a:pt x="31" y="491"/>
                    <a:pt x="25" y="588"/>
                  </a:cubicBezTo>
                  <a:cubicBezTo>
                    <a:pt x="7" y="775"/>
                    <a:pt x="1" y="969"/>
                    <a:pt x="7" y="1151"/>
                  </a:cubicBezTo>
                  <a:cubicBezTo>
                    <a:pt x="43" y="1102"/>
                    <a:pt x="74" y="1066"/>
                    <a:pt x="116" y="1018"/>
                  </a:cubicBezTo>
                  <a:cubicBezTo>
                    <a:pt x="189" y="927"/>
                    <a:pt x="273" y="836"/>
                    <a:pt x="346" y="745"/>
                  </a:cubicBezTo>
                  <a:lnTo>
                    <a:pt x="364" y="757"/>
                  </a:lnTo>
                  <a:cubicBezTo>
                    <a:pt x="310" y="854"/>
                    <a:pt x="249" y="951"/>
                    <a:pt x="195" y="1048"/>
                  </a:cubicBezTo>
                  <a:cubicBezTo>
                    <a:pt x="164" y="1102"/>
                    <a:pt x="146" y="1151"/>
                    <a:pt x="116" y="1193"/>
                  </a:cubicBezTo>
                  <a:cubicBezTo>
                    <a:pt x="86" y="1242"/>
                    <a:pt x="55" y="1290"/>
                    <a:pt x="31" y="1339"/>
                  </a:cubicBezTo>
                  <a:lnTo>
                    <a:pt x="25" y="1351"/>
                  </a:lnTo>
                  <a:cubicBezTo>
                    <a:pt x="31" y="1429"/>
                    <a:pt x="37" y="1496"/>
                    <a:pt x="43" y="1563"/>
                  </a:cubicBezTo>
                  <a:lnTo>
                    <a:pt x="74" y="1526"/>
                  </a:lnTo>
                  <a:lnTo>
                    <a:pt x="207" y="1381"/>
                  </a:lnTo>
                  <a:cubicBezTo>
                    <a:pt x="298" y="1284"/>
                    <a:pt x="376" y="1187"/>
                    <a:pt x="467" y="1090"/>
                  </a:cubicBezTo>
                  <a:lnTo>
                    <a:pt x="485" y="1096"/>
                  </a:lnTo>
                  <a:cubicBezTo>
                    <a:pt x="425" y="1199"/>
                    <a:pt x="358" y="1308"/>
                    <a:pt x="298" y="1411"/>
                  </a:cubicBezTo>
                  <a:cubicBezTo>
                    <a:pt x="225" y="1520"/>
                    <a:pt x="158" y="1617"/>
                    <a:pt x="92" y="1726"/>
                  </a:cubicBezTo>
                  <a:cubicBezTo>
                    <a:pt x="86" y="1732"/>
                    <a:pt x="74" y="1744"/>
                    <a:pt x="67" y="1756"/>
                  </a:cubicBezTo>
                  <a:cubicBezTo>
                    <a:pt x="74" y="1817"/>
                    <a:pt x="92" y="1877"/>
                    <a:pt x="104" y="1938"/>
                  </a:cubicBezTo>
                  <a:lnTo>
                    <a:pt x="146" y="1896"/>
                  </a:lnTo>
                  <a:cubicBezTo>
                    <a:pt x="195" y="1847"/>
                    <a:pt x="249" y="1787"/>
                    <a:pt x="310" y="1732"/>
                  </a:cubicBezTo>
                  <a:lnTo>
                    <a:pt x="328" y="1738"/>
                  </a:lnTo>
                  <a:cubicBezTo>
                    <a:pt x="298" y="1799"/>
                    <a:pt x="267" y="1865"/>
                    <a:pt x="237" y="1926"/>
                  </a:cubicBezTo>
                  <a:lnTo>
                    <a:pt x="146" y="2101"/>
                  </a:lnTo>
                  <a:cubicBezTo>
                    <a:pt x="176" y="2229"/>
                    <a:pt x="207" y="2362"/>
                    <a:pt x="243" y="2489"/>
                  </a:cubicBezTo>
                  <a:lnTo>
                    <a:pt x="285" y="2646"/>
                  </a:lnTo>
                  <a:lnTo>
                    <a:pt x="358" y="2580"/>
                  </a:lnTo>
                  <a:cubicBezTo>
                    <a:pt x="400" y="2531"/>
                    <a:pt x="449" y="2483"/>
                    <a:pt x="491" y="2434"/>
                  </a:cubicBezTo>
                  <a:lnTo>
                    <a:pt x="631" y="2289"/>
                  </a:lnTo>
                  <a:lnTo>
                    <a:pt x="903" y="1998"/>
                  </a:lnTo>
                  <a:lnTo>
                    <a:pt x="915" y="2005"/>
                  </a:lnTo>
                  <a:cubicBezTo>
                    <a:pt x="848" y="2120"/>
                    <a:pt x="782" y="2222"/>
                    <a:pt x="709" y="2331"/>
                  </a:cubicBezTo>
                  <a:cubicBezTo>
                    <a:pt x="673" y="2380"/>
                    <a:pt x="643" y="2434"/>
                    <a:pt x="606" y="2489"/>
                  </a:cubicBezTo>
                  <a:lnTo>
                    <a:pt x="491" y="2640"/>
                  </a:lnTo>
                  <a:cubicBezTo>
                    <a:pt x="455" y="2695"/>
                    <a:pt x="425" y="2737"/>
                    <a:pt x="388" y="2792"/>
                  </a:cubicBezTo>
                  <a:cubicBezTo>
                    <a:pt x="370" y="2816"/>
                    <a:pt x="346" y="2834"/>
                    <a:pt x="334" y="2858"/>
                  </a:cubicBezTo>
                  <a:lnTo>
                    <a:pt x="376" y="3016"/>
                  </a:lnTo>
                  <a:lnTo>
                    <a:pt x="388" y="3010"/>
                  </a:lnTo>
                  <a:lnTo>
                    <a:pt x="491" y="2882"/>
                  </a:lnTo>
                  <a:cubicBezTo>
                    <a:pt x="528" y="2834"/>
                    <a:pt x="570" y="2798"/>
                    <a:pt x="600" y="2755"/>
                  </a:cubicBezTo>
                  <a:cubicBezTo>
                    <a:pt x="673" y="2670"/>
                    <a:pt x="740" y="2586"/>
                    <a:pt x="818" y="2495"/>
                  </a:cubicBezTo>
                  <a:lnTo>
                    <a:pt x="842" y="2501"/>
                  </a:lnTo>
                  <a:cubicBezTo>
                    <a:pt x="794" y="2604"/>
                    <a:pt x="740" y="2695"/>
                    <a:pt x="697" y="2786"/>
                  </a:cubicBezTo>
                  <a:cubicBezTo>
                    <a:pt x="673" y="2828"/>
                    <a:pt x="643" y="2876"/>
                    <a:pt x="618" y="2919"/>
                  </a:cubicBezTo>
                  <a:lnTo>
                    <a:pt x="540" y="3058"/>
                  </a:lnTo>
                  <a:cubicBezTo>
                    <a:pt x="509" y="3100"/>
                    <a:pt x="485" y="3149"/>
                    <a:pt x="461" y="3191"/>
                  </a:cubicBezTo>
                  <a:cubicBezTo>
                    <a:pt x="455" y="3209"/>
                    <a:pt x="449" y="3215"/>
                    <a:pt x="437" y="3221"/>
                  </a:cubicBezTo>
                  <a:cubicBezTo>
                    <a:pt x="467" y="3330"/>
                    <a:pt x="491" y="3427"/>
                    <a:pt x="528" y="3530"/>
                  </a:cubicBezTo>
                  <a:cubicBezTo>
                    <a:pt x="558" y="3639"/>
                    <a:pt x="588" y="3736"/>
                    <a:pt x="618" y="3845"/>
                  </a:cubicBezTo>
                  <a:lnTo>
                    <a:pt x="764" y="3700"/>
                  </a:lnTo>
                  <a:cubicBezTo>
                    <a:pt x="818" y="3639"/>
                    <a:pt x="879" y="3585"/>
                    <a:pt x="933" y="3524"/>
                  </a:cubicBezTo>
                  <a:cubicBezTo>
                    <a:pt x="1036" y="3403"/>
                    <a:pt x="1133" y="3276"/>
                    <a:pt x="1236" y="3149"/>
                  </a:cubicBezTo>
                  <a:lnTo>
                    <a:pt x="1254" y="3155"/>
                  </a:lnTo>
                  <a:cubicBezTo>
                    <a:pt x="1188" y="3300"/>
                    <a:pt x="1115" y="3433"/>
                    <a:pt x="1024" y="3560"/>
                  </a:cubicBezTo>
                  <a:cubicBezTo>
                    <a:pt x="976" y="3633"/>
                    <a:pt x="933" y="3694"/>
                    <a:pt x="885" y="3760"/>
                  </a:cubicBezTo>
                  <a:cubicBezTo>
                    <a:pt x="842" y="3821"/>
                    <a:pt x="794" y="3881"/>
                    <a:pt x="740" y="3942"/>
                  </a:cubicBezTo>
                  <a:cubicBezTo>
                    <a:pt x="721" y="3972"/>
                    <a:pt x="697" y="3996"/>
                    <a:pt x="673" y="4027"/>
                  </a:cubicBezTo>
                  <a:cubicBezTo>
                    <a:pt x="691" y="4087"/>
                    <a:pt x="709" y="4154"/>
                    <a:pt x="733" y="4214"/>
                  </a:cubicBezTo>
                  <a:lnTo>
                    <a:pt x="733" y="4220"/>
                  </a:lnTo>
                  <a:lnTo>
                    <a:pt x="782" y="4178"/>
                  </a:lnTo>
                  <a:lnTo>
                    <a:pt x="885" y="4069"/>
                  </a:lnTo>
                  <a:lnTo>
                    <a:pt x="994" y="3966"/>
                  </a:lnTo>
                  <a:cubicBezTo>
                    <a:pt x="1060" y="3893"/>
                    <a:pt x="1121" y="3821"/>
                    <a:pt x="1181" y="3736"/>
                  </a:cubicBezTo>
                  <a:lnTo>
                    <a:pt x="1206" y="3742"/>
                  </a:lnTo>
                  <a:cubicBezTo>
                    <a:pt x="1181" y="3833"/>
                    <a:pt x="1145" y="3918"/>
                    <a:pt x="1091" y="4002"/>
                  </a:cubicBezTo>
                  <a:cubicBezTo>
                    <a:pt x="1066" y="4045"/>
                    <a:pt x="1042" y="4087"/>
                    <a:pt x="1012" y="4124"/>
                  </a:cubicBezTo>
                  <a:lnTo>
                    <a:pt x="939" y="4245"/>
                  </a:lnTo>
                  <a:cubicBezTo>
                    <a:pt x="909" y="4281"/>
                    <a:pt x="885" y="4317"/>
                    <a:pt x="861" y="4360"/>
                  </a:cubicBezTo>
                  <a:cubicBezTo>
                    <a:pt x="848" y="4378"/>
                    <a:pt x="824" y="4402"/>
                    <a:pt x="812" y="4426"/>
                  </a:cubicBezTo>
                  <a:cubicBezTo>
                    <a:pt x="915" y="4735"/>
                    <a:pt x="1030" y="5056"/>
                    <a:pt x="1218" y="5365"/>
                  </a:cubicBezTo>
                  <a:lnTo>
                    <a:pt x="1357" y="5183"/>
                  </a:lnTo>
                  <a:cubicBezTo>
                    <a:pt x="1357" y="5159"/>
                    <a:pt x="1357" y="5147"/>
                    <a:pt x="1363" y="5123"/>
                  </a:cubicBezTo>
                  <a:cubicBezTo>
                    <a:pt x="1369" y="5062"/>
                    <a:pt x="1375" y="5001"/>
                    <a:pt x="1375" y="4941"/>
                  </a:cubicBezTo>
                  <a:cubicBezTo>
                    <a:pt x="1375" y="4820"/>
                    <a:pt x="1381" y="4699"/>
                    <a:pt x="1375" y="4578"/>
                  </a:cubicBezTo>
                  <a:lnTo>
                    <a:pt x="1369" y="4208"/>
                  </a:lnTo>
                  <a:lnTo>
                    <a:pt x="1393" y="4208"/>
                  </a:lnTo>
                  <a:cubicBezTo>
                    <a:pt x="1430" y="4329"/>
                    <a:pt x="1460" y="4450"/>
                    <a:pt x="1490" y="4572"/>
                  </a:cubicBezTo>
                  <a:cubicBezTo>
                    <a:pt x="1508" y="4632"/>
                    <a:pt x="1514" y="4693"/>
                    <a:pt x="1527" y="4753"/>
                  </a:cubicBezTo>
                  <a:lnTo>
                    <a:pt x="1551" y="4880"/>
                  </a:lnTo>
                  <a:cubicBezTo>
                    <a:pt x="1605" y="4783"/>
                    <a:pt x="1648" y="4693"/>
                    <a:pt x="1696" y="4584"/>
                  </a:cubicBezTo>
                  <a:cubicBezTo>
                    <a:pt x="1732" y="4487"/>
                    <a:pt x="1769" y="4384"/>
                    <a:pt x="1811" y="4275"/>
                  </a:cubicBezTo>
                  <a:cubicBezTo>
                    <a:pt x="1793" y="4245"/>
                    <a:pt x="1781" y="4214"/>
                    <a:pt x="1769" y="4178"/>
                  </a:cubicBezTo>
                  <a:cubicBezTo>
                    <a:pt x="1763" y="4142"/>
                    <a:pt x="1751" y="4093"/>
                    <a:pt x="1732" y="4057"/>
                  </a:cubicBezTo>
                  <a:lnTo>
                    <a:pt x="1690" y="3942"/>
                  </a:lnTo>
                  <a:lnTo>
                    <a:pt x="1642" y="3827"/>
                  </a:lnTo>
                  <a:lnTo>
                    <a:pt x="1551" y="3603"/>
                  </a:lnTo>
                  <a:lnTo>
                    <a:pt x="1575" y="3597"/>
                  </a:lnTo>
                  <a:cubicBezTo>
                    <a:pt x="1636" y="3657"/>
                    <a:pt x="1696" y="3724"/>
                    <a:pt x="1751" y="3791"/>
                  </a:cubicBezTo>
                  <a:lnTo>
                    <a:pt x="1823" y="3900"/>
                  </a:lnTo>
                  <a:lnTo>
                    <a:pt x="1884" y="3990"/>
                  </a:lnTo>
                  <a:cubicBezTo>
                    <a:pt x="1908" y="3900"/>
                    <a:pt x="1920" y="3809"/>
                    <a:pt x="1938" y="3718"/>
                  </a:cubicBezTo>
                  <a:cubicBezTo>
                    <a:pt x="1914" y="3688"/>
                    <a:pt x="1902" y="3663"/>
                    <a:pt x="1878" y="3633"/>
                  </a:cubicBezTo>
                  <a:cubicBezTo>
                    <a:pt x="1841" y="3573"/>
                    <a:pt x="1799" y="3506"/>
                    <a:pt x="1757" y="3445"/>
                  </a:cubicBezTo>
                  <a:cubicBezTo>
                    <a:pt x="1720" y="3385"/>
                    <a:pt x="1666" y="3324"/>
                    <a:pt x="1630" y="3264"/>
                  </a:cubicBezTo>
                  <a:lnTo>
                    <a:pt x="1496" y="3088"/>
                  </a:lnTo>
                  <a:cubicBezTo>
                    <a:pt x="1418" y="2973"/>
                    <a:pt x="1315" y="2858"/>
                    <a:pt x="1224" y="2749"/>
                  </a:cubicBezTo>
                  <a:lnTo>
                    <a:pt x="1242" y="2731"/>
                  </a:lnTo>
                  <a:cubicBezTo>
                    <a:pt x="1363" y="2822"/>
                    <a:pt x="1478" y="2919"/>
                    <a:pt x="1587" y="3022"/>
                  </a:cubicBezTo>
                  <a:lnTo>
                    <a:pt x="1751" y="3179"/>
                  </a:lnTo>
                  <a:lnTo>
                    <a:pt x="1908" y="3343"/>
                  </a:lnTo>
                  <a:cubicBezTo>
                    <a:pt x="1920" y="3361"/>
                    <a:pt x="1944" y="3385"/>
                    <a:pt x="1962" y="3403"/>
                  </a:cubicBezTo>
                  <a:cubicBezTo>
                    <a:pt x="1975" y="3149"/>
                    <a:pt x="1962" y="2888"/>
                    <a:pt x="1914" y="2634"/>
                  </a:cubicBezTo>
                  <a:cubicBezTo>
                    <a:pt x="1884" y="2610"/>
                    <a:pt x="1860" y="2598"/>
                    <a:pt x="1829" y="2574"/>
                  </a:cubicBezTo>
                  <a:cubicBezTo>
                    <a:pt x="1787" y="2537"/>
                    <a:pt x="1751" y="2507"/>
                    <a:pt x="1708" y="2459"/>
                  </a:cubicBezTo>
                  <a:cubicBezTo>
                    <a:pt x="1672" y="2422"/>
                    <a:pt x="1642" y="2374"/>
                    <a:pt x="1605" y="2337"/>
                  </a:cubicBezTo>
                  <a:lnTo>
                    <a:pt x="1496" y="2222"/>
                  </a:lnTo>
                  <a:lnTo>
                    <a:pt x="1387" y="2113"/>
                  </a:lnTo>
                  <a:cubicBezTo>
                    <a:pt x="1309" y="2035"/>
                    <a:pt x="1242" y="1962"/>
                    <a:pt x="1163" y="1883"/>
                  </a:cubicBezTo>
                  <a:lnTo>
                    <a:pt x="1181" y="1871"/>
                  </a:lnTo>
                  <a:cubicBezTo>
                    <a:pt x="1278" y="1920"/>
                    <a:pt x="1369" y="1980"/>
                    <a:pt x="1460" y="2041"/>
                  </a:cubicBezTo>
                  <a:lnTo>
                    <a:pt x="1599" y="2132"/>
                  </a:lnTo>
                  <a:cubicBezTo>
                    <a:pt x="1642" y="2162"/>
                    <a:pt x="1690" y="2204"/>
                    <a:pt x="1732" y="2229"/>
                  </a:cubicBezTo>
                  <a:cubicBezTo>
                    <a:pt x="1763" y="2253"/>
                    <a:pt x="1799" y="2277"/>
                    <a:pt x="1841" y="2307"/>
                  </a:cubicBezTo>
                  <a:cubicBezTo>
                    <a:pt x="1817" y="2222"/>
                    <a:pt x="1793" y="2132"/>
                    <a:pt x="1763" y="2053"/>
                  </a:cubicBezTo>
                  <a:cubicBezTo>
                    <a:pt x="1708" y="2005"/>
                    <a:pt x="1648" y="1968"/>
                    <a:pt x="1605" y="1920"/>
                  </a:cubicBezTo>
                  <a:cubicBezTo>
                    <a:pt x="1545" y="1865"/>
                    <a:pt x="1484" y="1805"/>
                    <a:pt x="1424" y="1762"/>
                  </a:cubicBezTo>
                  <a:cubicBezTo>
                    <a:pt x="1357" y="1708"/>
                    <a:pt x="1297" y="1665"/>
                    <a:pt x="1224" y="1617"/>
                  </a:cubicBezTo>
                  <a:cubicBezTo>
                    <a:pt x="1157" y="1575"/>
                    <a:pt x="1097" y="1526"/>
                    <a:pt x="1024" y="1484"/>
                  </a:cubicBezTo>
                  <a:cubicBezTo>
                    <a:pt x="885" y="1399"/>
                    <a:pt x="740" y="1314"/>
                    <a:pt x="600" y="1248"/>
                  </a:cubicBezTo>
                  <a:lnTo>
                    <a:pt x="612" y="1230"/>
                  </a:lnTo>
                  <a:cubicBezTo>
                    <a:pt x="782" y="1278"/>
                    <a:pt x="933" y="1339"/>
                    <a:pt x="1091" y="1405"/>
                  </a:cubicBezTo>
                  <a:cubicBezTo>
                    <a:pt x="1163" y="1435"/>
                    <a:pt x="1248" y="1472"/>
                    <a:pt x="1315" y="1514"/>
                  </a:cubicBezTo>
                  <a:cubicBezTo>
                    <a:pt x="1393" y="1550"/>
                    <a:pt x="1466" y="1593"/>
                    <a:pt x="1539" y="1641"/>
                  </a:cubicBezTo>
                  <a:cubicBezTo>
                    <a:pt x="1569" y="1653"/>
                    <a:pt x="1587" y="1672"/>
                    <a:pt x="1617" y="1684"/>
                  </a:cubicBezTo>
                  <a:cubicBezTo>
                    <a:pt x="1460" y="1332"/>
                    <a:pt x="1242" y="1006"/>
                    <a:pt x="994" y="727"/>
                  </a:cubicBezTo>
                  <a:cubicBezTo>
                    <a:pt x="733" y="436"/>
                    <a:pt x="449" y="194"/>
                    <a:pt x="1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 name="Google Shape;698;p39"/>
          <p:cNvGrpSpPr/>
          <p:nvPr/>
        </p:nvGrpSpPr>
        <p:grpSpPr>
          <a:xfrm flipH="1">
            <a:off x="7084478" y="19606"/>
            <a:ext cx="2234711" cy="6113610"/>
            <a:chOff x="2510950" y="1673550"/>
            <a:chExt cx="295175" cy="807525"/>
          </a:xfrm>
          <a:solidFill>
            <a:schemeClr val="accent2">
              <a:lumMod val="60000"/>
              <a:lumOff val="40000"/>
            </a:schemeClr>
          </a:solidFill>
        </p:grpSpPr>
        <p:sp>
          <p:nvSpPr>
            <p:cNvPr id="699" name="Google Shape;699;p39"/>
            <p:cNvSpPr/>
            <p:nvPr/>
          </p:nvSpPr>
          <p:spPr>
            <a:xfrm>
              <a:off x="2658975" y="1809925"/>
              <a:ext cx="23325" cy="58300"/>
            </a:xfrm>
            <a:custGeom>
              <a:avLst/>
              <a:gdLst/>
              <a:ahLst/>
              <a:cxnLst/>
              <a:rect l="l" t="t" r="r" b="b"/>
              <a:pathLst>
                <a:path w="933" h="2332" extrusionOk="0">
                  <a:moveTo>
                    <a:pt x="751" y="1"/>
                  </a:moveTo>
                  <a:lnTo>
                    <a:pt x="0" y="91"/>
                  </a:lnTo>
                  <a:lnTo>
                    <a:pt x="55" y="654"/>
                  </a:lnTo>
                  <a:cubicBezTo>
                    <a:pt x="73" y="842"/>
                    <a:pt x="91" y="1024"/>
                    <a:pt x="97" y="1211"/>
                  </a:cubicBezTo>
                  <a:lnTo>
                    <a:pt x="121" y="1774"/>
                  </a:lnTo>
                  <a:cubicBezTo>
                    <a:pt x="127" y="1865"/>
                    <a:pt x="127" y="1962"/>
                    <a:pt x="127" y="2053"/>
                  </a:cubicBezTo>
                  <a:lnTo>
                    <a:pt x="127" y="2331"/>
                  </a:lnTo>
                  <a:lnTo>
                    <a:pt x="933" y="2313"/>
                  </a:lnTo>
                  <a:lnTo>
                    <a:pt x="921" y="2023"/>
                  </a:lnTo>
                  <a:cubicBezTo>
                    <a:pt x="914" y="1932"/>
                    <a:pt x="914" y="1835"/>
                    <a:pt x="908" y="1738"/>
                  </a:cubicBezTo>
                  <a:lnTo>
                    <a:pt x="872" y="1151"/>
                  </a:lnTo>
                  <a:cubicBezTo>
                    <a:pt x="860" y="963"/>
                    <a:pt x="842" y="769"/>
                    <a:pt x="818" y="576"/>
                  </a:cubicBezTo>
                  <a:lnTo>
                    <a:pt x="7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9"/>
            <p:cNvSpPr/>
            <p:nvPr/>
          </p:nvSpPr>
          <p:spPr>
            <a:xfrm>
              <a:off x="2661850" y="1810925"/>
              <a:ext cx="16375" cy="2650"/>
            </a:xfrm>
            <a:custGeom>
              <a:avLst/>
              <a:gdLst/>
              <a:ahLst/>
              <a:cxnLst/>
              <a:rect l="l" t="t" r="r" b="b"/>
              <a:pathLst>
                <a:path w="655" h="106" extrusionOk="0">
                  <a:moveTo>
                    <a:pt x="460" y="1"/>
                  </a:moveTo>
                  <a:cubicBezTo>
                    <a:pt x="307" y="1"/>
                    <a:pt x="152" y="38"/>
                    <a:pt x="6" y="94"/>
                  </a:cubicBezTo>
                  <a:cubicBezTo>
                    <a:pt x="0" y="94"/>
                    <a:pt x="0" y="106"/>
                    <a:pt x="6" y="106"/>
                  </a:cubicBezTo>
                  <a:cubicBezTo>
                    <a:pt x="218" y="94"/>
                    <a:pt x="442" y="106"/>
                    <a:pt x="648" y="51"/>
                  </a:cubicBezTo>
                  <a:cubicBezTo>
                    <a:pt x="654" y="51"/>
                    <a:pt x="654" y="33"/>
                    <a:pt x="648" y="21"/>
                  </a:cubicBezTo>
                  <a:cubicBezTo>
                    <a:pt x="586" y="7"/>
                    <a:pt x="523" y="1"/>
                    <a:pt x="4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9"/>
            <p:cNvSpPr/>
            <p:nvPr/>
          </p:nvSpPr>
          <p:spPr>
            <a:xfrm>
              <a:off x="2661850" y="1810925"/>
              <a:ext cx="16375" cy="2650"/>
            </a:xfrm>
            <a:custGeom>
              <a:avLst/>
              <a:gdLst/>
              <a:ahLst/>
              <a:cxnLst/>
              <a:rect l="l" t="t" r="r" b="b"/>
              <a:pathLst>
                <a:path w="655" h="106" extrusionOk="0">
                  <a:moveTo>
                    <a:pt x="460" y="1"/>
                  </a:moveTo>
                  <a:cubicBezTo>
                    <a:pt x="307" y="1"/>
                    <a:pt x="152" y="38"/>
                    <a:pt x="6" y="94"/>
                  </a:cubicBezTo>
                  <a:cubicBezTo>
                    <a:pt x="0" y="94"/>
                    <a:pt x="0" y="106"/>
                    <a:pt x="6" y="106"/>
                  </a:cubicBezTo>
                  <a:cubicBezTo>
                    <a:pt x="218" y="94"/>
                    <a:pt x="442" y="106"/>
                    <a:pt x="648" y="51"/>
                  </a:cubicBezTo>
                  <a:cubicBezTo>
                    <a:pt x="654" y="51"/>
                    <a:pt x="654" y="33"/>
                    <a:pt x="648" y="21"/>
                  </a:cubicBezTo>
                  <a:cubicBezTo>
                    <a:pt x="586" y="7"/>
                    <a:pt x="523" y="1"/>
                    <a:pt x="4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9"/>
            <p:cNvSpPr/>
            <p:nvPr/>
          </p:nvSpPr>
          <p:spPr>
            <a:xfrm>
              <a:off x="2677725" y="1811625"/>
              <a:ext cx="3075" cy="28825"/>
            </a:xfrm>
            <a:custGeom>
              <a:avLst/>
              <a:gdLst/>
              <a:ahLst/>
              <a:cxnLst/>
              <a:rect l="l" t="t" r="r" b="b"/>
              <a:pathLst>
                <a:path w="123" h="1153" extrusionOk="0">
                  <a:moveTo>
                    <a:pt x="12" y="1"/>
                  </a:moveTo>
                  <a:cubicBezTo>
                    <a:pt x="6" y="1"/>
                    <a:pt x="1" y="8"/>
                    <a:pt x="1" y="23"/>
                  </a:cubicBezTo>
                  <a:cubicBezTo>
                    <a:pt x="7" y="217"/>
                    <a:pt x="31" y="399"/>
                    <a:pt x="49" y="586"/>
                  </a:cubicBezTo>
                  <a:lnTo>
                    <a:pt x="92" y="865"/>
                  </a:lnTo>
                  <a:cubicBezTo>
                    <a:pt x="98" y="956"/>
                    <a:pt x="104" y="1053"/>
                    <a:pt x="110" y="1143"/>
                  </a:cubicBezTo>
                  <a:cubicBezTo>
                    <a:pt x="110" y="1149"/>
                    <a:pt x="113" y="1153"/>
                    <a:pt x="116" y="1153"/>
                  </a:cubicBezTo>
                  <a:cubicBezTo>
                    <a:pt x="119" y="1153"/>
                    <a:pt x="122" y="1149"/>
                    <a:pt x="122" y="1143"/>
                  </a:cubicBezTo>
                  <a:cubicBezTo>
                    <a:pt x="122" y="1053"/>
                    <a:pt x="110" y="956"/>
                    <a:pt x="104" y="865"/>
                  </a:cubicBezTo>
                  <a:lnTo>
                    <a:pt x="80" y="586"/>
                  </a:lnTo>
                  <a:cubicBezTo>
                    <a:pt x="68" y="399"/>
                    <a:pt x="43" y="217"/>
                    <a:pt x="31" y="23"/>
                  </a:cubicBezTo>
                  <a:cubicBezTo>
                    <a:pt x="25" y="8"/>
                    <a:pt x="18" y="1"/>
                    <a:pt x="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9"/>
            <p:cNvSpPr/>
            <p:nvPr/>
          </p:nvSpPr>
          <p:spPr>
            <a:xfrm>
              <a:off x="2677725" y="1811625"/>
              <a:ext cx="3075" cy="28825"/>
            </a:xfrm>
            <a:custGeom>
              <a:avLst/>
              <a:gdLst/>
              <a:ahLst/>
              <a:cxnLst/>
              <a:rect l="l" t="t" r="r" b="b"/>
              <a:pathLst>
                <a:path w="123" h="1153" extrusionOk="0">
                  <a:moveTo>
                    <a:pt x="12" y="1"/>
                  </a:moveTo>
                  <a:cubicBezTo>
                    <a:pt x="6" y="1"/>
                    <a:pt x="1" y="8"/>
                    <a:pt x="1" y="23"/>
                  </a:cubicBezTo>
                  <a:cubicBezTo>
                    <a:pt x="7" y="217"/>
                    <a:pt x="31" y="399"/>
                    <a:pt x="49" y="586"/>
                  </a:cubicBezTo>
                  <a:lnTo>
                    <a:pt x="92" y="865"/>
                  </a:lnTo>
                  <a:cubicBezTo>
                    <a:pt x="98" y="956"/>
                    <a:pt x="104" y="1053"/>
                    <a:pt x="110" y="1143"/>
                  </a:cubicBezTo>
                  <a:cubicBezTo>
                    <a:pt x="110" y="1149"/>
                    <a:pt x="113" y="1153"/>
                    <a:pt x="116" y="1153"/>
                  </a:cubicBezTo>
                  <a:cubicBezTo>
                    <a:pt x="119" y="1153"/>
                    <a:pt x="122" y="1149"/>
                    <a:pt x="122" y="1143"/>
                  </a:cubicBezTo>
                  <a:cubicBezTo>
                    <a:pt x="122" y="1053"/>
                    <a:pt x="110" y="956"/>
                    <a:pt x="104" y="865"/>
                  </a:cubicBezTo>
                  <a:lnTo>
                    <a:pt x="80" y="586"/>
                  </a:lnTo>
                  <a:cubicBezTo>
                    <a:pt x="68" y="399"/>
                    <a:pt x="43" y="217"/>
                    <a:pt x="31" y="23"/>
                  </a:cubicBezTo>
                  <a:cubicBezTo>
                    <a:pt x="25" y="8"/>
                    <a:pt x="18" y="1"/>
                    <a:pt x="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9"/>
            <p:cNvSpPr/>
            <p:nvPr/>
          </p:nvSpPr>
          <p:spPr>
            <a:xfrm>
              <a:off x="2667900" y="1815675"/>
              <a:ext cx="13050" cy="53300"/>
            </a:xfrm>
            <a:custGeom>
              <a:avLst/>
              <a:gdLst/>
              <a:ahLst/>
              <a:cxnLst/>
              <a:rect l="l" t="t" r="r" b="b"/>
              <a:pathLst>
                <a:path w="522" h="2132" extrusionOk="0">
                  <a:moveTo>
                    <a:pt x="364" y="1"/>
                  </a:moveTo>
                  <a:cubicBezTo>
                    <a:pt x="243" y="7"/>
                    <a:pt x="122" y="13"/>
                    <a:pt x="0" y="13"/>
                  </a:cubicBezTo>
                  <a:lnTo>
                    <a:pt x="13" y="219"/>
                  </a:lnTo>
                  <a:cubicBezTo>
                    <a:pt x="37" y="213"/>
                    <a:pt x="49" y="213"/>
                    <a:pt x="73" y="213"/>
                  </a:cubicBezTo>
                  <a:lnTo>
                    <a:pt x="122" y="213"/>
                  </a:lnTo>
                  <a:cubicBezTo>
                    <a:pt x="134" y="213"/>
                    <a:pt x="152" y="213"/>
                    <a:pt x="164" y="219"/>
                  </a:cubicBezTo>
                  <a:cubicBezTo>
                    <a:pt x="194" y="225"/>
                    <a:pt x="218" y="237"/>
                    <a:pt x="249" y="243"/>
                  </a:cubicBezTo>
                  <a:cubicBezTo>
                    <a:pt x="291" y="255"/>
                    <a:pt x="321" y="285"/>
                    <a:pt x="321" y="285"/>
                  </a:cubicBezTo>
                  <a:cubicBezTo>
                    <a:pt x="321" y="285"/>
                    <a:pt x="315" y="297"/>
                    <a:pt x="303" y="303"/>
                  </a:cubicBezTo>
                  <a:cubicBezTo>
                    <a:pt x="285" y="309"/>
                    <a:pt x="273" y="315"/>
                    <a:pt x="249" y="334"/>
                  </a:cubicBezTo>
                  <a:cubicBezTo>
                    <a:pt x="200" y="346"/>
                    <a:pt x="140" y="364"/>
                    <a:pt x="91" y="370"/>
                  </a:cubicBezTo>
                  <a:lnTo>
                    <a:pt x="31" y="370"/>
                  </a:lnTo>
                  <a:lnTo>
                    <a:pt x="37" y="497"/>
                  </a:lnTo>
                  <a:cubicBezTo>
                    <a:pt x="43" y="491"/>
                    <a:pt x="61" y="491"/>
                    <a:pt x="67" y="491"/>
                  </a:cubicBezTo>
                  <a:cubicBezTo>
                    <a:pt x="91" y="491"/>
                    <a:pt x="122" y="497"/>
                    <a:pt x="140" y="515"/>
                  </a:cubicBezTo>
                  <a:cubicBezTo>
                    <a:pt x="152" y="521"/>
                    <a:pt x="164" y="527"/>
                    <a:pt x="170" y="539"/>
                  </a:cubicBezTo>
                  <a:lnTo>
                    <a:pt x="182" y="546"/>
                  </a:lnTo>
                  <a:lnTo>
                    <a:pt x="182" y="552"/>
                  </a:lnTo>
                  <a:cubicBezTo>
                    <a:pt x="182" y="552"/>
                    <a:pt x="182" y="558"/>
                    <a:pt x="170" y="570"/>
                  </a:cubicBezTo>
                  <a:cubicBezTo>
                    <a:pt x="164" y="576"/>
                    <a:pt x="164" y="588"/>
                    <a:pt x="152" y="600"/>
                  </a:cubicBezTo>
                  <a:cubicBezTo>
                    <a:pt x="134" y="618"/>
                    <a:pt x="109" y="636"/>
                    <a:pt x="79" y="636"/>
                  </a:cubicBezTo>
                  <a:lnTo>
                    <a:pt x="43" y="636"/>
                  </a:lnTo>
                  <a:cubicBezTo>
                    <a:pt x="61" y="751"/>
                    <a:pt x="61" y="854"/>
                    <a:pt x="67" y="969"/>
                  </a:cubicBezTo>
                  <a:lnTo>
                    <a:pt x="79" y="1302"/>
                  </a:lnTo>
                  <a:lnTo>
                    <a:pt x="128" y="1302"/>
                  </a:lnTo>
                  <a:cubicBezTo>
                    <a:pt x="188" y="1302"/>
                    <a:pt x="255" y="1314"/>
                    <a:pt x="303" y="1339"/>
                  </a:cubicBezTo>
                  <a:cubicBezTo>
                    <a:pt x="321" y="1345"/>
                    <a:pt x="346" y="1363"/>
                    <a:pt x="364" y="1369"/>
                  </a:cubicBezTo>
                  <a:cubicBezTo>
                    <a:pt x="376" y="1375"/>
                    <a:pt x="382" y="1387"/>
                    <a:pt x="382" y="1387"/>
                  </a:cubicBezTo>
                  <a:cubicBezTo>
                    <a:pt x="382" y="1387"/>
                    <a:pt x="376" y="1393"/>
                    <a:pt x="364" y="1399"/>
                  </a:cubicBezTo>
                  <a:cubicBezTo>
                    <a:pt x="346" y="1405"/>
                    <a:pt x="327" y="1417"/>
                    <a:pt x="309" y="1423"/>
                  </a:cubicBezTo>
                  <a:cubicBezTo>
                    <a:pt x="267" y="1434"/>
                    <a:pt x="217" y="1449"/>
                    <a:pt x="161" y="1449"/>
                  </a:cubicBezTo>
                  <a:cubicBezTo>
                    <a:pt x="152" y="1449"/>
                    <a:pt x="143" y="1448"/>
                    <a:pt x="134" y="1448"/>
                  </a:cubicBezTo>
                  <a:lnTo>
                    <a:pt x="91" y="1448"/>
                  </a:lnTo>
                  <a:lnTo>
                    <a:pt x="97" y="1647"/>
                  </a:lnTo>
                  <a:cubicBezTo>
                    <a:pt x="109" y="1641"/>
                    <a:pt x="128" y="1641"/>
                    <a:pt x="134" y="1641"/>
                  </a:cubicBezTo>
                  <a:cubicBezTo>
                    <a:pt x="164" y="1641"/>
                    <a:pt x="188" y="1660"/>
                    <a:pt x="212" y="1672"/>
                  </a:cubicBezTo>
                  <a:cubicBezTo>
                    <a:pt x="218" y="1678"/>
                    <a:pt x="224" y="1696"/>
                    <a:pt x="231" y="1702"/>
                  </a:cubicBezTo>
                  <a:lnTo>
                    <a:pt x="237" y="1708"/>
                  </a:lnTo>
                  <a:lnTo>
                    <a:pt x="237" y="1720"/>
                  </a:lnTo>
                  <a:lnTo>
                    <a:pt x="237" y="1726"/>
                  </a:lnTo>
                  <a:lnTo>
                    <a:pt x="231" y="1732"/>
                  </a:lnTo>
                  <a:cubicBezTo>
                    <a:pt x="224" y="1738"/>
                    <a:pt x="218" y="1750"/>
                    <a:pt x="212" y="1762"/>
                  </a:cubicBezTo>
                  <a:cubicBezTo>
                    <a:pt x="188" y="1781"/>
                    <a:pt x="164" y="1793"/>
                    <a:pt x="134" y="1793"/>
                  </a:cubicBezTo>
                  <a:cubicBezTo>
                    <a:pt x="122" y="1793"/>
                    <a:pt x="109" y="1787"/>
                    <a:pt x="97" y="1787"/>
                  </a:cubicBezTo>
                  <a:lnTo>
                    <a:pt x="97" y="2132"/>
                  </a:lnTo>
                  <a:lnTo>
                    <a:pt x="521" y="2089"/>
                  </a:lnTo>
                  <a:lnTo>
                    <a:pt x="497" y="1569"/>
                  </a:lnTo>
                  <a:lnTo>
                    <a:pt x="455" y="1042"/>
                  </a:lnTo>
                  <a:cubicBezTo>
                    <a:pt x="436" y="872"/>
                    <a:pt x="430" y="697"/>
                    <a:pt x="406" y="521"/>
                  </a:cubicBezTo>
                  <a:lnTo>
                    <a:pt x="36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9"/>
            <p:cNvSpPr/>
            <p:nvPr/>
          </p:nvSpPr>
          <p:spPr>
            <a:xfrm>
              <a:off x="2662150" y="1820975"/>
              <a:ext cx="12275" cy="1825"/>
            </a:xfrm>
            <a:custGeom>
              <a:avLst/>
              <a:gdLst/>
              <a:ahLst/>
              <a:cxnLst/>
              <a:rect l="l" t="t" r="r" b="b"/>
              <a:pathLst>
                <a:path w="491" h="73" extrusionOk="0">
                  <a:moveTo>
                    <a:pt x="160" y="0"/>
                  </a:moveTo>
                  <a:cubicBezTo>
                    <a:pt x="106" y="0"/>
                    <a:pt x="50" y="12"/>
                    <a:pt x="0" y="61"/>
                  </a:cubicBezTo>
                  <a:cubicBezTo>
                    <a:pt x="24" y="70"/>
                    <a:pt x="49" y="73"/>
                    <a:pt x="73" y="73"/>
                  </a:cubicBezTo>
                  <a:cubicBezTo>
                    <a:pt x="136" y="73"/>
                    <a:pt x="200" y="52"/>
                    <a:pt x="261" y="43"/>
                  </a:cubicBezTo>
                  <a:cubicBezTo>
                    <a:pt x="287" y="41"/>
                    <a:pt x="316" y="39"/>
                    <a:pt x="344" y="39"/>
                  </a:cubicBezTo>
                  <a:cubicBezTo>
                    <a:pt x="394" y="39"/>
                    <a:pt x="445" y="43"/>
                    <a:pt x="491" y="55"/>
                  </a:cubicBezTo>
                  <a:lnTo>
                    <a:pt x="491" y="43"/>
                  </a:lnTo>
                  <a:cubicBezTo>
                    <a:pt x="412" y="13"/>
                    <a:pt x="333" y="7"/>
                    <a:pt x="249" y="7"/>
                  </a:cubicBezTo>
                  <a:cubicBezTo>
                    <a:pt x="222" y="4"/>
                    <a:pt x="191" y="0"/>
                    <a:pt x="1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9"/>
            <p:cNvSpPr/>
            <p:nvPr/>
          </p:nvSpPr>
          <p:spPr>
            <a:xfrm>
              <a:off x="2662150" y="1820975"/>
              <a:ext cx="12275" cy="1825"/>
            </a:xfrm>
            <a:custGeom>
              <a:avLst/>
              <a:gdLst/>
              <a:ahLst/>
              <a:cxnLst/>
              <a:rect l="l" t="t" r="r" b="b"/>
              <a:pathLst>
                <a:path w="491" h="73" extrusionOk="0">
                  <a:moveTo>
                    <a:pt x="160" y="0"/>
                  </a:moveTo>
                  <a:cubicBezTo>
                    <a:pt x="106" y="0"/>
                    <a:pt x="50" y="12"/>
                    <a:pt x="0" y="61"/>
                  </a:cubicBezTo>
                  <a:cubicBezTo>
                    <a:pt x="24" y="70"/>
                    <a:pt x="49" y="73"/>
                    <a:pt x="73" y="73"/>
                  </a:cubicBezTo>
                  <a:cubicBezTo>
                    <a:pt x="136" y="73"/>
                    <a:pt x="200" y="52"/>
                    <a:pt x="261" y="43"/>
                  </a:cubicBezTo>
                  <a:cubicBezTo>
                    <a:pt x="287" y="41"/>
                    <a:pt x="316" y="39"/>
                    <a:pt x="344" y="39"/>
                  </a:cubicBezTo>
                  <a:cubicBezTo>
                    <a:pt x="394" y="39"/>
                    <a:pt x="445" y="43"/>
                    <a:pt x="491" y="55"/>
                  </a:cubicBezTo>
                  <a:lnTo>
                    <a:pt x="491" y="43"/>
                  </a:lnTo>
                  <a:cubicBezTo>
                    <a:pt x="412" y="13"/>
                    <a:pt x="333" y="7"/>
                    <a:pt x="249" y="7"/>
                  </a:cubicBezTo>
                  <a:cubicBezTo>
                    <a:pt x="222" y="4"/>
                    <a:pt x="191" y="0"/>
                    <a:pt x="1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9"/>
            <p:cNvSpPr/>
            <p:nvPr/>
          </p:nvSpPr>
          <p:spPr>
            <a:xfrm>
              <a:off x="2665025" y="1847200"/>
              <a:ext cx="11675" cy="2100"/>
            </a:xfrm>
            <a:custGeom>
              <a:avLst/>
              <a:gdLst/>
              <a:ahLst/>
              <a:cxnLst/>
              <a:rect l="l" t="t" r="r" b="b"/>
              <a:pathLst>
                <a:path w="467" h="84" extrusionOk="0">
                  <a:moveTo>
                    <a:pt x="110" y="0"/>
                  </a:moveTo>
                  <a:cubicBezTo>
                    <a:pt x="72" y="0"/>
                    <a:pt x="34" y="8"/>
                    <a:pt x="0" y="35"/>
                  </a:cubicBezTo>
                  <a:cubicBezTo>
                    <a:pt x="26" y="51"/>
                    <a:pt x="53" y="55"/>
                    <a:pt x="81" y="55"/>
                  </a:cubicBezTo>
                  <a:cubicBezTo>
                    <a:pt x="118" y="55"/>
                    <a:pt x="156" y="47"/>
                    <a:pt x="194" y="47"/>
                  </a:cubicBezTo>
                  <a:cubicBezTo>
                    <a:pt x="285" y="47"/>
                    <a:pt x="370" y="72"/>
                    <a:pt x="461" y="84"/>
                  </a:cubicBezTo>
                  <a:cubicBezTo>
                    <a:pt x="467" y="84"/>
                    <a:pt x="467" y="78"/>
                    <a:pt x="461" y="72"/>
                  </a:cubicBezTo>
                  <a:cubicBezTo>
                    <a:pt x="388" y="35"/>
                    <a:pt x="303" y="17"/>
                    <a:pt x="224" y="11"/>
                  </a:cubicBezTo>
                  <a:cubicBezTo>
                    <a:pt x="188" y="8"/>
                    <a:pt x="149" y="0"/>
                    <a:pt x="1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9"/>
            <p:cNvSpPr/>
            <p:nvPr/>
          </p:nvSpPr>
          <p:spPr>
            <a:xfrm>
              <a:off x="2665025" y="1847200"/>
              <a:ext cx="11675" cy="2100"/>
            </a:xfrm>
            <a:custGeom>
              <a:avLst/>
              <a:gdLst/>
              <a:ahLst/>
              <a:cxnLst/>
              <a:rect l="l" t="t" r="r" b="b"/>
              <a:pathLst>
                <a:path w="467" h="84" extrusionOk="0">
                  <a:moveTo>
                    <a:pt x="110" y="0"/>
                  </a:moveTo>
                  <a:cubicBezTo>
                    <a:pt x="72" y="0"/>
                    <a:pt x="34" y="8"/>
                    <a:pt x="0" y="35"/>
                  </a:cubicBezTo>
                  <a:cubicBezTo>
                    <a:pt x="26" y="51"/>
                    <a:pt x="53" y="55"/>
                    <a:pt x="81" y="55"/>
                  </a:cubicBezTo>
                  <a:cubicBezTo>
                    <a:pt x="118" y="55"/>
                    <a:pt x="156" y="47"/>
                    <a:pt x="194" y="47"/>
                  </a:cubicBezTo>
                  <a:cubicBezTo>
                    <a:pt x="285" y="47"/>
                    <a:pt x="370" y="72"/>
                    <a:pt x="461" y="84"/>
                  </a:cubicBezTo>
                  <a:cubicBezTo>
                    <a:pt x="467" y="84"/>
                    <a:pt x="467" y="78"/>
                    <a:pt x="461" y="72"/>
                  </a:cubicBezTo>
                  <a:cubicBezTo>
                    <a:pt x="388" y="35"/>
                    <a:pt x="303" y="17"/>
                    <a:pt x="224" y="11"/>
                  </a:cubicBezTo>
                  <a:cubicBezTo>
                    <a:pt x="188" y="8"/>
                    <a:pt x="149" y="0"/>
                    <a:pt x="1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9"/>
            <p:cNvSpPr/>
            <p:nvPr/>
          </p:nvSpPr>
          <p:spPr>
            <a:xfrm>
              <a:off x="2666075" y="1827450"/>
              <a:ext cx="3825" cy="1175"/>
            </a:xfrm>
            <a:custGeom>
              <a:avLst/>
              <a:gdLst/>
              <a:ahLst/>
              <a:cxnLst/>
              <a:rect l="l" t="t" r="r" b="b"/>
              <a:pathLst>
                <a:path w="153" h="47" extrusionOk="0">
                  <a:moveTo>
                    <a:pt x="95" y="0"/>
                  </a:moveTo>
                  <a:cubicBezTo>
                    <a:pt x="68" y="0"/>
                    <a:pt x="41" y="8"/>
                    <a:pt x="19" y="26"/>
                  </a:cubicBezTo>
                  <a:cubicBezTo>
                    <a:pt x="1" y="38"/>
                    <a:pt x="1" y="38"/>
                    <a:pt x="13" y="38"/>
                  </a:cubicBezTo>
                  <a:cubicBezTo>
                    <a:pt x="27" y="44"/>
                    <a:pt x="42" y="47"/>
                    <a:pt x="57" y="47"/>
                  </a:cubicBezTo>
                  <a:cubicBezTo>
                    <a:pt x="87" y="47"/>
                    <a:pt x="118" y="36"/>
                    <a:pt x="146" y="20"/>
                  </a:cubicBezTo>
                  <a:cubicBezTo>
                    <a:pt x="152" y="20"/>
                    <a:pt x="146" y="8"/>
                    <a:pt x="146" y="8"/>
                  </a:cubicBezTo>
                  <a:cubicBezTo>
                    <a:pt x="130" y="3"/>
                    <a:pt x="112" y="0"/>
                    <a:pt x="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9"/>
            <p:cNvSpPr/>
            <p:nvPr/>
          </p:nvSpPr>
          <p:spPr>
            <a:xfrm>
              <a:off x="2666075" y="1827450"/>
              <a:ext cx="3825" cy="1175"/>
            </a:xfrm>
            <a:custGeom>
              <a:avLst/>
              <a:gdLst/>
              <a:ahLst/>
              <a:cxnLst/>
              <a:rect l="l" t="t" r="r" b="b"/>
              <a:pathLst>
                <a:path w="153" h="47" extrusionOk="0">
                  <a:moveTo>
                    <a:pt x="95" y="0"/>
                  </a:moveTo>
                  <a:cubicBezTo>
                    <a:pt x="68" y="0"/>
                    <a:pt x="41" y="8"/>
                    <a:pt x="19" y="26"/>
                  </a:cubicBezTo>
                  <a:cubicBezTo>
                    <a:pt x="1" y="38"/>
                    <a:pt x="1" y="38"/>
                    <a:pt x="13" y="38"/>
                  </a:cubicBezTo>
                  <a:cubicBezTo>
                    <a:pt x="27" y="44"/>
                    <a:pt x="42" y="47"/>
                    <a:pt x="57" y="47"/>
                  </a:cubicBezTo>
                  <a:cubicBezTo>
                    <a:pt x="87" y="47"/>
                    <a:pt x="118" y="36"/>
                    <a:pt x="146" y="20"/>
                  </a:cubicBezTo>
                  <a:cubicBezTo>
                    <a:pt x="152" y="20"/>
                    <a:pt x="146" y="8"/>
                    <a:pt x="146" y="8"/>
                  </a:cubicBezTo>
                  <a:cubicBezTo>
                    <a:pt x="130" y="3"/>
                    <a:pt x="112" y="0"/>
                    <a:pt x="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9"/>
            <p:cNvSpPr/>
            <p:nvPr/>
          </p:nvSpPr>
          <p:spPr>
            <a:xfrm>
              <a:off x="2668500" y="1856100"/>
              <a:ext cx="4575" cy="1425"/>
            </a:xfrm>
            <a:custGeom>
              <a:avLst/>
              <a:gdLst/>
              <a:ahLst/>
              <a:cxnLst/>
              <a:rect l="l" t="t" r="r" b="b"/>
              <a:pathLst>
                <a:path w="183" h="57" extrusionOk="0">
                  <a:moveTo>
                    <a:pt x="86" y="0"/>
                  </a:moveTo>
                  <a:cubicBezTo>
                    <a:pt x="57" y="0"/>
                    <a:pt x="28" y="9"/>
                    <a:pt x="1" y="30"/>
                  </a:cubicBezTo>
                  <a:cubicBezTo>
                    <a:pt x="34" y="49"/>
                    <a:pt x="70" y="56"/>
                    <a:pt x="106" y="56"/>
                  </a:cubicBezTo>
                  <a:cubicBezTo>
                    <a:pt x="129" y="56"/>
                    <a:pt x="153" y="53"/>
                    <a:pt x="176" y="49"/>
                  </a:cubicBezTo>
                  <a:cubicBezTo>
                    <a:pt x="182" y="49"/>
                    <a:pt x="182" y="30"/>
                    <a:pt x="176" y="24"/>
                  </a:cubicBezTo>
                  <a:cubicBezTo>
                    <a:pt x="146" y="9"/>
                    <a:pt x="116" y="0"/>
                    <a:pt x="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9"/>
            <p:cNvSpPr/>
            <p:nvPr/>
          </p:nvSpPr>
          <p:spPr>
            <a:xfrm>
              <a:off x="2668500" y="1856100"/>
              <a:ext cx="4575" cy="1425"/>
            </a:xfrm>
            <a:custGeom>
              <a:avLst/>
              <a:gdLst/>
              <a:ahLst/>
              <a:cxnLst/>
              <a:rect l="l" t="t" r="r" b="b"/>
              <a:pathLst>
                <a:path w="183" h="57" extrusionOk="0">
                  <a:moveTo>
                    <a:pt x="86" y="0"/>
                  </a:moveTo>
                  <a:cubicBezTo>
                    <a:pt x="57" y="0"/>
                    <a:pt x="28" y="9"/>
                    <a:pt x="1" y="30"/>
                  </a:cubicBezTo>
                  <a:cubicBezTo>
                    <a:pt x="34" y="49"/>
                    <a:pt x="70" y="56"/>
                    <a:pt x="106" y="56"/>
                  </a:cubicBezTo>
                  <a:cubicBezTo>
                    <a:pt x="129" y="56"/>
                    <a:pt x="153" y="53"/>
                    <a:pt x="176" y="49"/>
                  </a:cubicBezTo>
                  <a:cubicBezTo>
                    <a:pt x="182" y="49"/>
                    <a:pt x="182" y="30"/>
                    <a:pt x="176" y="24"/>
                  </a:cubicBezTo>
                  <a:cubicBezTo>
                    <a:pt x="146" y="9"/>
                    <a:pt x="116" y="0"/>
                    <a:pt x="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9"/>
            <p:cNvSpPr/>
            <p:nvPr/>
          </p:nvSpPr>
          <p:spPr>
            <a:xfrm>
              <a:off x="2659275" y="1867900"/>
              <a:ext cx="23325" cy="58150"/>
            </a:xfrm>
            <a:custGeom>
              <a:avLst/>
              <a:gdLst/>
              <a:ahLst/>
              <a:cxnLst/>
              <a:rect l="l" t="t" r="r" b="b"/>
              <a:pathLst>
                <a:path w="933" h="2326" extrusionOk="0">
                  <a:moveTo>
                    <a:pt x="921" y="0"/>
                  </a:moveTo>
                  <a:lnTo>
                    <a:pt x="115" y="12"/>
                  </a:lnTo>
                  <a:lnTo>
                    <a:pt x="115" y="285"/>
                  </a:lnTo>
                  <a:lnTo>
                    <a:pt x="115" y="430"/>
                  </a:lnTo>
                  <a:lnTo>
                    <a:pt x="115" y="569"/>
                  </a:lnTo>
                  <a:lnTo>
                    <a:pt x="91" y="1126"/>
                  </a:lnTo>
                  <a:lnTo>
                    <a:pt x="85" y="1266"/>
                  </a:lnTo>
                  <a:lnTo>
                    <a:pt x="79" y="1405"/>
                  </a:lnTo>
                  <a:lnTo>
                    <a:pt x="55" y="1690"/>
                  </a:lnTo>
                  <a:lnTo>
                    <a:pt x="31" y="1962"/>
                  </a:lnTo>
                  <a:lnTo>
                    <a:pt x="19" y="2101"/>
                  </a:lnTo>
                  <a:lnTo>
                    <a:pt x="0" y="2241"/>
                  </a:lnTo>
                  <a:lnTo>
                    <a:pt x="848" y="2325"/>
                  </a:lnTo>
                  <a:lnTo>
                    <a:pt x="866" y="2180"/>
                  </a:lnTo>
                  <a:lnTo>
                    <a:pt x="872" y="2035"/>
                  </a:lnTo>
                  <a:lnTo>
                    <a:pt x="890" y="1738"/>
                  </a:lnTo>
                  <a:lnTo>
                    <a:pt x="909" y="1453"/>
                  </a:lnTo>
                  <a:lnTo>
                    <a:pt x="921" y="1308"/>
                  </a:lnTo>
                  <a:lnTo>
                    <a:pt x="921" y="1163"/>
                  </a:lnTo>
                  <a:lnTo>
                    <a:pt x="927" y="582"/>
                  </a:lnTo>
                  <a:lnTo>
                    <a:pt x="933" y="436"/>
                  </a:lnTo>
                  <a:lnTo>
                    <a:pt x="927" y="285"/>
                  </a:lnTo>
                  <a:lnTo>
                    <a:pt x="9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9"/>
            <p:cNvSpPr/>
            <p:nvPr/>
          </p:nvSpPr>
          <p:spPr>
            <a:xfrm>
              <a:off x="2665025" y="1868150"/>
              <a:ext cx="17725" cy="2425"/>
            </a:xfrm>
            <a:custGeom>
              <a:avLst/>
              <a:gdLst/>
              <a:ahLst/>
              <a:cxnLst/>
              <a:rect l="l" t="t" r="r" b="b"/>
              <a:pathLst>
                <a:path w="709" h="97" extrusionOk="0">
                  <a:moveTo>
                    <a:pt x="383" y="1"/>
                  </a:moveTo>
                  <a:cubicBezTo>
                    <a:pt x="255" y="1"/>
                    <a:pt x="125" y="21"/>
                    <a:pt x="6" y="51"/>
                  </a:cubicBezTo>
                  <a:cubicBezTo>
                    <a:pt x="0" y="51"/>
                    <a:pt x="0" y="63"/>
                    <a:pt x="6" y="63"/>
                  </a:cubicBezTo>
                  <a:cubicBezTo>
                    <a:pt x="176" y="76"/>
                    <a:pt x="345" y="96"/>
                    <a:pt x="514" y="96"/>
                  </a:cubicBezTo>
                  <a:cubicBezTo>
                    <a:pt x="575" y="96"/>
                    <a:pt x="636" y="94"/>
                    <a:pt x="697" y="87"/>
                  </a:cubicBezTo>
                  <a:cubicBezTo>
                    <a:pt x="703" y="81"/>
                    <a:pt x="709" y="57"/>
                    <a:pt x="697" y="51"/>
                  </a:cubicBezTo>
                  <a:cubicBezTo>
                    <a:pt x="597" y="15"/>
                    <a:pt x="491" y="1"/>
                    <a:pt x="3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9"/>
            <p:cNvSpPr/>
            <p:nvPr/>
          </p:nvSpPr>
          <p:spPr>
            <a:xfrm>
              <a:off x="2665025" y="1868150"/>
              <a:ext cx="17725" cy="2425"/>
            </a:xfrm>
            <a:custGeom>
              <a:avLst/>
              <a:gdLst/>
              <a:ahLst/>
              <a:cxnLst/>
              <a:rect l="l" t="t" r="r" b="b"/>
              <a:pathLst>
                <a:path w="709" h="97" extrusionOk="0">
                  <a:moveTo>
                    <a:pt x="383" y="1"/>
                  </a:moveTo>
                  <a:cubicBezTo>
                    <a:pt x="255" y="1"/>
                    <a:pt x="125" y="21"/>
                    <a:pt x="6" y="51"/>
                  </a:cubicBezTo>
                  <a:cubicBezTo>
                    <a:pt x="0" y="51"/>
                    <a:pt x="0" y="63"/>
                    <a:pt x="6" y="63"/>
                  </a:cubicBezTo>
                  <a:cubicBezTo>
                    <a:pt x="176" y="76"/>
                    <a:pt x="345" y="96"/>
                    <a:pt x="514" y="96"/>
                  </a:cubicBezTo>
                  <a:cubicBezTo>
                    <a:pt x="575" y="96"/>
                    <a:pt x="636" y="94"/>
                    <a:pt x="697" y="87"/>
                  </a:cubicBezTo>
                  <a:cubicBezTo>
                    <a:pt x="703" y="81"/>
                    <a:pt x="709" y="57"/>
                    <a:pt x="697" y="51"/>
                  </a:cubicBezTo>
                  <a:cubicBezTo>
                    <a:pt x="597" y="15"/>
                    <a:pt x="491" y="1"/>
                    <a:pt x="3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9"/>
            <p:cNvSpPr/>
            <p:nvPr/>
          </p:nvSpPr>
          <p:spPr>
            <a:xfrm>
              <a:off x="2681825" y="1869600"/>
              <a:ext cx="925" cy="28700"/>
            </a:xfrm>
            <a:custGeom>
              <a:avLst/>
              <a:gdLst/>
              <a:ahLst/>
              <a:cxnLst/>
              <a:rect l="l" t="t" r="r" b="b"/>
              <a:pathLst>
                <a:path w="37" h="1148" extrusionOk="0">
                  <a:moveTo>
                    <a:pt x="21" y="0"/>
                  </a:moveTo>
                  <a:cubicBezTo>
                    <a:pt x="14" y="0"/>
                    <a:pt x="7" y="8"/>
                    <a:pt x="7" y="23"/>
                  </a:cubicBezTo>
                  <a:cubicBezTo>
                    <a:pt x="0" y="211"/>
                    <a:pt x="7" y="393"/>
                    <a:pt x="0" y="580"/>
                  </a:cubicBezTo>
                  <a:lnTo>
                    <a:pt x="0" y="1143"/>
                  </a:lnTo>
                  <a:cubicBezTo>
                    <a:pt x="0" y="1146"/>
                    <a:pt x="2" y="1148"/>
                    <a:pt x="3" y="1148"/>
                  </a:cubicBezTo>
                  <a:cubicBezTo>
                    <a:pt x="5" y="1148"/>
                    <a:pt x="7" y="1146"/>
                    <a:pt x="7" y="1143"/>
                  </a:cubicBezTo>
                  <a:cubicBezTo>
                    <a:pt x="19" y="956"/>
                    <a:pt x="25" y="774"/>
                    <a:pt x="31" y="580"/>
                  </a:cubicBezTo>
                  <a:cubicBezTo>
                    <a:pt x="37" y="393"/>
                    <a:pt x="37" y="205"/>
                    <a:pt x="31" y="23"/>
                  </a:cubicBezTo>
                  <a:cubicBezTo>
                    <a:pt x="34" y="8"/>
                    <a:pt x="28" y="0"/>
                    <a:pt x="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9"/>
            <p:cNvSpPr/>
            <p:nvPr/>
          </p:nvSpPr>
          <p:spPr>
            <a:xfrm>
              <a:off x="2681825" y="1869600"/>
              <a:ext cx="925" cy="28700"/>
            </a:xfrm>
            <a:custGeom>
              <a:avLst/>
              <a:gdLst/>
              <a:ahLst/>
              <a:cxnLst/>
              <a:rect l="l" t="t" r="r" b="b"/>
              <a:pathLst>
                <a:path w="37" h="1148" extrusionOk="0">
                  <a:moveTo>
                    <a:pt x="21" y="0"/>
                  </a:moveTo>
                  <a:cubicBezTo>
                    <a:pt x="14" y="0"/>
                    <a:pt x="7" y="8"/>
                    <a:pt x="7" y="23"/>
                  </a:cubicBezTo>
                  <a:cubicBezTo>
                    <a:pt x="0" y="211"/>
                    <a:pt x="7" y="393"/>
                    <a:pt x="0" y="580"/>
                  </a:cubicBezTo>
                  <a:lnTo>
                    <a:pt x="0" y="1143"/>
                  </a:lnTo>
                  <a:cubicBezTo>
                    <a:pt x="0" y="1146"/>
                    <a:pt x="2" y="1148"/>
                    <a:pt x="3" y="1148"/>
                  </a:cubicBezTo>
                  <a:cubicBezTo>
                    <a:pt x="5" y="1148"/>
                    <a:pt x="7" y="1146"/>
                    <a:pt x="7" y="1143"/>
                  </a:cubicBezTo>
                  <a:cubicBezTo>
                    <a:pt x="19" y="956"/>
                    <a:pt x="25" y="774"/>
                    <a:pt x="31" y="580"/>
                  </a:cubicBezTo>
                  <a:cubicBezTo>
                    <a:pt x="37" y="393"/>
                    <a:pt x="37" y="205"/>
                    <a:pt x="31" y="23"/>
                  </a:cubicBezTo>
                  <a:cubicBezTo>
                    <a:pt x="34" y="8"/>
                    <a:pt x="28" y="0"/>
                    <a:pt x="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9"/>
            <p:cNvSpPr/>
            <p:nvPr/>
          </p:nvSpPr>
          <p:spPr>
            <a:xfrm>
              <a:off x="2668050" y="1872750"/>
              <a:ext cx="12600" cy="53000"/>
            </a:xfrm>
            <a:custGeom>
              <a:avLst/>
              <a:gdLst/>
              <a:ahLst/>
              <a:cxnLst/>
              <a:rect l="l" t="t" r="r" b="b"/>
              <a:pathLst>
                <a:path w="504" h="2120" extrusionOk="0">
                  <a:moveTo>
                    <a:pt x="122" y="0"/>
                  </a:moveTo>
                  <a:lnTo>
                    <a:pt x="122" y="206"/>
                  </a:lnTo>
                  <a:cubicBezTo>
                    <a:pt x="140" y="206"/>
                    <a:pt x="164" y="200"/>
                    <a:pt x="188" y="200"/>
                  </a:cubicBezTo>
                  <a:cubicBezTo>
                    <a:pt x="206" y="200"/>
                    <a:pt x="218" y="200"/>
                    <a:pt x="231" y="206"/>
                  </a:cubicBezTo>
                  <a:cubicBezTo>
                    <a:pt x="249" y="206"/>
                    <a:pt x="267" y="212"/>
                    <a:pt x="279" y="212"/>
                  </a:cubicBezTo>
                  <a:cubicBezTo>
                    <a:pt x="309" y="224"/>
                    <a:pt x="340" y="230"/>
                    <a:pt x="364" y="242"/>
                  </a:cubicBezTo>
                  <a:cubicBezTo>
                    <a:pt x="406" y="267"/>
                    <a:pt x="436" y="297"/>
                    <a:pt x="436" y="297"/>
                  </a:cubicBezTo>
                  <a:cubicBezTo>
                    <a:pt x="436" y="297"/>
                    <a:pt x="430" y="303"/>
                    <a:pt x="412" y="315"/>
                  </a:cubicBezTo>
                  <a:cubicBezTo>
                    <a:pt x="400" y="321"/>
                    <a:pt x="376" y="327"/>
                    <a:pt x="352" y="333"/>
                  </a:cubicBezTo>
                  <a:cubicBezTo>
                    <a:pt x="320" y="347"/>
                    <a:pt x="274" y="354"/>
                    <a:pt x="228" y="354"/>
                  </a:cubicBezTo>
                  <a:cubicBezTo>
                    <a:pt x="213" y="354"/>
                    <a:pt x="197" y="353"/>
                    <a:pt x="182" y="351"/>
                  </a:cubicBezTo>
                  <a:cubicBezTo>
                    <a:pt x="158" y="351"/>
                    <a:pt x="134" y="351"/>
                    <a:pt x="109" y="345"/>
                  </a:cubicBezTo>
                  <a:lnTo>
                    <a:pt x="103" y="472"/>
                  </a:lnTo>
                  <a:cubicBezTo>
                    <a:pt x="109" y="472"/>
                    <a:pt x="128" y="460"/>
                    <a:pt x="134" y="460"/>
                  </a:cubicBezTo>
                  <a:cubicBezTo>
                    <a:pt x="164" y="460"/>
                    <a:pt x="188" y="472"/>
                    <a:pt x="212" y="491"/>
                  </a:cubicBezTo>
                  <a:lnTo>
                    <a:pt x="231" y="515"/>
                  </a:lnTo>
                  <a:lnTo>
                    <a:pt x="243" y="527"/>
                  </a:lnTo>
                  <a:lnTo>
                    <a:pt x="243" y="533"/>
                  </a:lnTo>
                  <a:lnTo>
                    <a:pt x="231" y="539"/>
                  </a:lnTo>
                  <a:cubicBezTo>
                    <a:pt x="225" y="545"/>
                    <a:pt x="218" y="563"/>
                    <a:pt x="212" y="569"/>
                  </a:cubicBezTo>
                  <a:cubicBezTo>
                    <a:pt x="188" y="593"/>
                    <a:pt x="164" y="600"/>
                    <a:pt x="134" y="600"/>
                  </a:cubicBezTo>
                  <a:cubicBezTo>
                    <a:pt x="122" y="600"/>
                    <a:pt x="116" y="600"/>
                    <a:pt x="97" y="593"/>
                  </a:cubicBezTo>
                  <a:lnTo>
                    <a:pt x="79" y="926"/>
                  </a:lnTo>
                  <a:lnTo>
                    <a:pt x="73" y="1090"/>
                  </a:lnTo>
                  <a:lnTo>
                    <a:pt x="61" y="1259"/>
                  </a:lnTo>
                  <a:cubicBezTo>
                    <a:pt x="73" y="1259"/>
                    <a:pt x="91" y="1259"/>
                    <a:pt x="103" y="1265"/>
                  </a:cubicBezTo>
                  <a:cubicBezTo>
                    <a:pt x="170" y="1272"/>
                    <a:pt x="231" y="1296"/>
                    <a:pt x="285" y="1320"/>
                  </a:cubicBezTo>
                  <a:cubicBezTo>
                    <a:pt x="309" y="1332"/>
                    <a:pt x="333" y="1338"/>
                    <a:pt x="346" y="1356"/>
                  </a:cubicBezTo>
                  <a:cubicBezTo>
                    <a:pt x="364" y="1362"/>
                    <a:pt x="370" y="1368"/>
                    <a:pt x="370" y="1368"/>
                  </a:cubicBezTo>
                  <a:cubicBezTo>
                    <a:pt x="370" y="1368"/>
                    <a:pt x="364" y="1381"/>
                    <a:pt x="346" y="1387"/>
                  </a:cubicBezTo>
                  <a:cubicBezTo>
                    <a:pt x="333" y="1393"/>
                    <a:pt x="309" y="1399"/>
                    <a:pt x="285" y="1411"/>
                  </a:cubicBezTo>
                  <a:cubicBezTo>
                    <a:pt x="253" y="1418"/>
                    <a:pt x="217" y="1421"/>
                    <a:pt x="179" y="1421"/>
                  </a:cubicBezTo>
                  <a:cubicBezTo>
                    <a:pt x="153" y="1421"/>
                    <a:pt x="125" y="1419"/>
                    <a:pt x="97" y="1417"/>
                  </a:cubicBezTo>
                  <a:cubicBezTo>
                    <a:pt x="79" y="1417"/>
                    <a:pt x="67" y="1411"/>
                    <a:pt x="55" y="1411"/>
                  </a:cubicBezTo>
                  <a:lnTo>
                    <a:pt x="37" y="1611"/>
                  </a:lnTo>
                  <a:cubicBezTo>
                    <a:pt x="49" y="1611"/>
                    <a:pt x="58" y="1608"/>
                    <a:pt x="67" y="1608"/>
                  </a:cubicBezTo>
                  <a:cubicBezTo>
                    <a:pt x="71" y="1608"/>
                    <a:pt x="75" y="1609"/>
                    <a:pt x="79" y="1611"/>
                  </a:cubicBezTo>
                  <a:cubicBezTo>
                    <a:pt x="116" y="1611"/>
                    <a:pt x="140" y="1635"/>
                    <a:pt x="158" y="1653"/>
                  </a:cubicBezTo>
                  <a:cubicBezTo>
                    <a:pt x="164" y="1659"/>
                    <a:pt x="170" y="1671"/>
                    <a:pt x="182" y="1683"/>
                  </a:cubicBezTo>
                  <a:cubicBezTo>
                    <a:pt x="182" y="1689"/>
                    <a:pt x="188" y="1689"/>
                    <a:pt x="188" y="1695"/>
                  </a:cubicBezTo>
                  <a:lnTo>
                    <a:pt x="188" y="1701"/>
                  </a:lnTo>
                  <a:lnTo>
                    <a:pt x="182" y="1714"/>
                  </a:lnTo>
                  <a:cubicBezTo>
                    <a:pt x="170" y="1720"/>
                    <a:pt x="164" y="1726"/>
                    <a:pt x="152" y="1732"/>
                  </a:cubicBezTo>
                  <a:cubicBezTo>
                    <a:pt x="128" y="1750"/>
                    <a:pt x="97" y="1756"/>
                    <a:pt x="67" y="1756"/>
                  </a:cubicBezTo>
                  <a:cubicBezTo>
                    <a:pt x="49" y="1756"/>
                    <a:pt x="37" y="1750"/>
                    <a:pt x="31" y="1744"/>
                  </a:cubicBezTo>
                  <a:cubicBezTo>
                    <a:pt x="19" y="1853"/>
                    <a:pt x="13" y="1968"/>
                    <a:pt x="1" y="2083"/>
                  </a:cubicBezTo>
                  <a:lnTo>
                    <a:pt x="436" y="2119"/>
                  </a:lnTo>
                  <a:cubicBezTo>
                    <a:pt x="455" y="1950"/>
                    <a:pt x="455" y="1774"/>
                    <a:pt x="467" y="1598"/>
                  </a:cubicBezTo>
                  <a:lnTo>
                    <a:pt x="491" y="1078"/>
                  </a:lnTo>
                  <a:cubicBezTo>
                    <a:pt x="491" y="902"/>
                    <a:pt x="497" y="727"/>
                    <a:pt x="497" y="557"/>
                  </a:cubicBezTo>
                  <a:lnTo>
                    <a:pt x="503" y="291"/>
                  </a:lnTo>
                  <a:lnTo>
                    <a:pt x="503" y="24"/>
                  </a:lnTo>
                  <a:lnTo>
                    <a:pt x="12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9"/>
            <p:cNvSpPr/>
            <p:nvPr/>
          </p:nvSpPr>
          <p:spPr>
            <a:xfrm>
              <a:off x="2664575" y="1877500"/>
              <a:ext cx="13025" cy="2075"/>
            </a:xfrm>
            <a:custGeom>
              <a:avLst/>
              <a:gdLst/>
              <a:ahLst/>
              <a:cxnLst/>
              <a:rect l="l" t="t" r="r" b="b"/>
              <a:pathLst>
                <a:path w="521" h="83" extrusionOk="0">
                  <a:moveTo>
                    <a:pt x="134" y="1"/>
                  </a:moveTo>
                  <a:cubicBezTo>
                    <a:pt x="88" y="1"/>
                    <a:pt x="43" y="10"/>
                    <a:pt x="0" y="40"/>
                  </a:cubicBezTo>
                  <a:cubicBezTo>
                    <a:pt x="33" y="54"/>
                    <a:pt x="68" y="58"/>
                    <a:pt x="104" y="58"/>
                  </a:cubicBezTo>
                  <a:cubicBezTo>
                    <a:pt x="151" y="58"/>
                    <a:pt x="199" y="51"/>
                    <a:pt x="246" y="51"/>
                  </a:cubicBezTo>
                  <a:cubicBezTo>
                    <a:pt x="255" y="51"/>
                    <a:pt x="264" y="52"/>
                    <a:pt x="273" y="52"/>
                  </a:cubicBezTo>
                  <a:cubicBezTo>
                    <a:pt x="357" y="52"/>
                    <a:pt x="442" y="70"/>
                    <a:pt x="521" y="83"/>
                  </a:cubicBezTo>
                  <a:lnTo>
                    <a:pt x="521" y="77"/>
                  </a:lnTo>
                  <a:cubicBezTo>
                    <a:pt x="442" y="40"/>
                    <a:pt x="357" y="22"/>
                    <a:pt x="273" y="16"/>
                  </a:cubicBezTo>
                  <a:cubicBezTo>
                    <a:pt x="227" y="10"/>
                    <a:pt x="180" y="1"/>
                    <a:pt x="1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9"/>
            <p:cNvSpPr/>
            <p:nvPr/>
          </p:nvSpPr>
          <p:spPr>
            <a:xfrm>
              <a:off x="2664575" y="1877500"/>
              <a:ext cx="13025" cy="2075"/>
            </a:xfrm>
            <a:custGeom>
              <a:avLst/>
              <a:gdLst/>
              <a:ahLst/>
              <a:cxnLst/>
              <a:rect l="l" t="t" r="r" b="b"/>
              <a:pathLst>
                <a:path w="521" h="83" extrusionOk="0">
                  <a:moveTo>
                    <a:pt x="134" y="1"/>
                  </a:moveTo>
                  <a:cubicBezTo>
                    <a:pt x="88" y="1"/>
                    <a:pt x="43" y="10"/>
                    <a:pt x="0" y="40"/>
                  </a:cubicBezTo>
                  <a:cubicBezTo>
                    <a:pt x="33" y="54"/>
                    <a:pt x="68" y="58"/>
                    <a:pt x="104" y="58"/>
                  </a:cubicBezTo>
                  <a:cubicBezTo>
                    <a:pt x="151" y="58"/>
                    <a:pt x="199" y="51"/>
                    <a:pt x="246" y="51"/>
                  </a:cubicBezTo>
                  <a:cubicBezTo>
                    <a:pt x="255" y="51"/>
                    <a:pt x="264" y="52"/>
                    <a:pt x="273" y="52"/>
                  </a:cubicBezTo>
                  <a:cubicBezTo>
                    <a:pt x="357" y="52"/>
                    <a:pt x="442" y="70"/>
                    <a:pt x="521" y="83"/>
                  </a:cubicBezTo>
                  <a:lnTo>
                    <a:pt x="521" y="77"/>
                  </a:lnTo>
                  <a:cubicBezTo>
                    <a:pt x="442" y="40"/>
                    <a:pt x="357" y="22"/>
                    <a:pt x="273" y="16"/>
                  </a:cubicBezTo>
                  <a:cubicBezTo>
                    <a:pt x="227" y="10"/>
                    <a:pt x="180" y="1"/>
                    <a:pt x="1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9"/>
            <p:cNvSpPr/>
            <p:nvPr/>
          </p:nvSpPr>
          <p:spPr>
            <a:xfrm>
              <a:off x="2664425" y="1903550"/>
              <a:ext cx="12125" cy="3125"/>
            </a:xfrm>
            <a:custGeom>
              <a:avLst/>
              <a:gdLst/>
              <a:ahLst/>
              <a:cxnLst/>
              <a:rect l="l" t="t" r="r" b="b"/>
              <a:pathLst>
                <a:path w="485" h="125" extrusionOk="0">
                  <a:moveTo>
                    <a:pt x="102" y="1"/>
                  </a:moveTo>
                  <a:cubicBezTo>
                    <a:pt x="69" y="1"/>
                    <a:pt x="35" y="7"/>
                    <a:pt x="0" y="27"/>
                  </a:cubicBezTo>
                  <a:cubicBezTo>
                    <a:pt x="46" y="55"/>
                    <a:pt x="101" y="58"/>
                    <a:pt x="154" y="58"/>
                  </a:cubicBezTo>
                  <a:cubicBezTo>
                    <a:pt x="172" y="58"/>
                    <a:pt x="189" y="58"/>
                    <a:pt x="206" y="58"/>
                  </a:cubicBezTo>
                  <a:cubicBezTo>
                    <a:pt x="297" y="64"/>
                    <a:pt x="388" y="94"/>
                    <a:pt x="478" y="124"/>
                  </a:cubicBezTo>
                  <a:cubicBezTo>
                    <a:pt x="485" y="124"/>
                    <a:pt x="485" y="118"/>
                    <a:pt x="478" y="112"/>
                  </a:cubicBezTo>
                  <a:cubicBezTo>
                    <a:pt x="400" y="64"/>
                    <a:pt x="321" y="40"/>
                    <a:pt x="236" y="21"/>
                  </a:cubicBezTo>
                  <a:cubicBezTo>
                    <a:pt x="194" y="14"/>
                    <a:pt x="149" y="1"/>
                    <a:pt x="10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9"/>
            <p:cNvSpPr/>
            <p:nvPr/>
          </p:nvSpPr>
          <p:spPr>
            <a:xfrm>
              <a:off x="2664425" y="1903550"/>
              <a:ext cx="12125" cy="3125"/>
            </a:xfrm>
            <a:custGeom>
              <a:avLst/>
              <a:gdLst/>
              <a:ahLst/>
              <a:cxnLst/>
              <a:rect l="l" t="t" r="r" b="b"/>
              <a:pathLst>
                <a:path w="485" h="125" extrusionOk="0">
                  <a:moveTo>
                    <a:pt x="102" y="1"/>
                  </a:moveTo>
                  <a:cubicBezTo>
                    <a:pt x="69" y="1"/>
                    <a:pt x="35" y="7"/>
                    <a:pt x="0" y="27"/>
                  </a:cubicBezTo>
                  <a:cubicBezTo>
                    <a:pt x="46" y="55"/>
                    <a:pt x="101" y="58"/>
                    <a:pt x="154" y="58"/>
                  </a:cubicBezTo>
                  <a:cubicBezTo>
                    <a:pt x="172" y="58"/>
                    <a:pt x="189" y="58"/>
                    <a:pt x="206" y="58"/>
                  </a:cubicBezTo>
                  <a:cubicBezTo>
                    <a:pt x="297" y="64"/>
                    <a:pt x="388" y="94"/>
                    <a:pt x="478" y="124"/>
                  </a:cubicBezTo>
                  <a:cubicBezTo>
                    <a:pt x="485" y="124"/>
                    <a:pt x="485" y="118"/>
                    <a:pt x="478" y="112"/>
                  </a:cubicBezTo>
                  <a:cubicBezTo>
                    <a:pt x="400" y="64"/>
                    <a:pt x="321" y="40"/>
                    <a:pt x="236" y="21"/>
                  </a:cubicBezTo>
                  <a:cubicBezTo>
                    <a:pt x="194" y="14"/>
                    <a:pt x="149" y="1"/>
                    <a:pt x="10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9"/>
            <p:cNvSpPr/>
            <p:nvPr/>
          </p:nvSpPr>
          <p:spPr>
            <a:xfrm>
              <a:off x="2668050" y="1884325"/>
              <a:ext cx="3800" cy="950"/>
            </a:xfrm>
            <a:custGeom>
              <a:avLst/>
              <a:gdLst/>
              <a:ahLst/>
              <a:cxnLst/>
              <a:rect l="l" t="t" r="r" b="b"/>
              <a:pathLst>
                <a:path w="152" h="38" extrusionOk="0">
                  <a:moveTo>
                    <a:pt x="64" y="1"/>
                  </a:moveTo>
                  <a:cubicBezTo>
                    <a:pt x="41" y="1"/>
                    <a:pt x="20" y="4"/>
                    <a:pt x="1" y="15"/>
                  </a:cubicBezTo>
                  <a:lnTo>
                    <a:pt x="1" y="21"/>
                  </a:lnTo>
                  <a:cubicBezTo>
                    <a:pt x="20" y="33"/>
                    <a:pt x="43" y="37"/>
                    <a:pt x="66" y="37"/>
                  </a:cubicBezTo>
                  <a:cubicBezTo>
                    <a:pt x="92" y="37"/>
                    <a:pt x="120" y="31"/>
                    <a:pt x="146" y="21"/>
                  </a:cubicBezTo>
                  <a:cubicBezTo>
                    <a:pt x="152" y="21"/>
                    <a:pt x="152" y="9"/>
                    <a:pt x="146" y="9"/>
                  </a:cubicBezTo>
                  <a:cubicBezTo>
                    <a:pt x="119" y="6"/>
                    <a:pt x="91" y="1"/>
                    <a:pt x="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9"/>
            <p:cNvSpPr/>
            <p:nvPr/>
          </p:nvSpPr>
          <p:spPr>
            <a:xfrm>
              <a:off x="2668050" y="1884325"/>
              <a:ext cx="3800" cy="950"/>
            </a:xfrm>
            <a:custGeom>
              <a:avLst/>
              <a:gdLst/>
              <a:ahLst/>
              <a:cxnLst/>
              <a:rect l="l" t="t" r="r" b="b"/>
              <a:pathLst>
                <a:path w="152" h="38" extrusionOk="0">
                  <a:moveTo>
                    <a:pt x="64" y="1"/>
                  </a:moveTo>
                  <a:cubicBezTo>
                    <a:pt x="41" y="1"/>
                    <a:pt x="20" y="4"/>
                    <a:pt x="1" y="15"/>
                  </a:cubicBezTo>
                  <a:lnTo>
                    <a:pt x="1" y="21"/>
                  </a:lnTo>
                  <a:cubicBezTo>
                    <a:pt x="20" y="33"/>
                    <a:pt x="43" y="37"/>
                    <a:pt x="66" y="37"/>
                  </a:cubicBezTo>
                  <a:cubicBezTo>
                    <a:pt x="92" y="37"/>
                    <a:pt x="120" y="31"/>
                    <a:pt x="146" y="21"/>
                  </a:cubicBezTo>
                  <a:cubicBezTo>
                    <a:pt x="152" y="21"/>
                    <a:pt x="152" y="9"/>
                    <a:pt x="146" y="9"/>
                  </a:cubicBezTo>
                  <a:cubicBezTo>
                    <a:pt x="119" y="6"/>
                    <a:pt x="91" y="1"/>
                    <a:pt x="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9"/>
            <p:cNvSpPr/>
            <p:nvPr/>
          </p:nvSpPr>
          <p:spPr>
            <a:xfrm>
              <a:off x="2667150" y="1912875"/>
              <a:ext cx="4700" cy="1600"/>
            </a:xfrm>
            <a:custGeom>
              <a:avLst/>
              <a:gdLst/>
              <a:ahLst/>
              <a:cxnLst/>
              <a:rect l="l" t="t" r="r" b="b"/>
              <a:pathLst>
                <a:path w="188" h="64" extrusionOk="0">
                  <a:moveTo>
                    <a:pt x="77" y="0"/>
                  </a:moveTo>
                  <a:cubicBezTo>
                    <a:pt x="50" y="0"/>
                    <a:pt x="24" y="8"/>
                    <a:pt x="0" y="24"/>
                  </a:cubicBezTo>
                  <a:cubicBezTo>
                    <a:pt x="38" y="48"/>
                    <a:pt x="88" y="64"/>
                    <a:pt x="139" y="64"/>
                  </a:cubicBezTo>
                  <a:cubicBezTo>
                    <a:pt x="153" y="64"/>
                    <a:pt x="168" y="63"/>
                    <a:pt x="182" y="60"/>
                  </a:cubicBezTo>
                  <a:cubicBezTo>
                    <a:pt x="188" y="60"/>
                    <a:pt x="188" y="48"/>
                    <a:pt x="182" y="42"/>
                  </a:cubicBezTo>
                  <a:cubicBezTo>
                    <a:pt x="151" y="14"/>
                    <a:pt x="114" y="0"/>
                    <a:pt x="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9"/>
            <p:cNvSpPr/>
            <p:nvPr/>
          </p:nvSpPr>
          <p:spPr>
            <a:xfrm>
              <a:off x="2667150" y="1912875"/>
              <a:ext cx="4700" cy="1600"/>
            </a:xfrm>
            <a:custGeom>
              <a:avLst/>
              <a:gdLst/>
              <a:ahLst/>
              <a:cxnLst/>
              <a:rect l="l" t="t" r="r" b="b"/>
              <a:pathLst>
                <a:path w="188" h="64" extrusionOk="0">
                  <a:moveTo>
                    <a:pt x="77" y="0"/>
                  </a:moveTo>
                  <a:cubicBezTo>
                    <a:pt x="50" y="0"/>
                    <a:pt x="24" y="8"/>
                    <a:pt x="0" y="24"/>
                  </a:cubicBezTo>
                  <a:cubicBezTo>
                    <a:pt x="38" y="48"/>
                    <a:pt x="88" y="64"/>
                    <a:pt x="139" y="64"/>
                  </a:cubicBezTo>
                  <a:cubicBezTo>
                    <a:pt x="153" y="64"/>
                    <a:pt x="168" y="63"/>
                    <a:pt x="182" y="60"/>
                  </a:cubicBezTo>
                  <a:cubicBezTo>
                    <a:pt x="188" y="60"/>
                    <a:pt x="188" y="48"/>
                    <a:pt x="182" y="42"/>
                  </a:cubicBezTo>
                  <a:cubicBezTo>
                    <a:pt x="151" y="14"/>
                    <a:pt x="114" y="0"/>
                    <a:pt x="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9"/>
            <p:cNvSpPr/>
            <p:nvPr/>
          </p:nvSpPr>
          <p:spPr>
            <a:xfrm>
              <a:off x="2650500" y="1923750"/>
              <a:ext cx="29975" cy="59500"/>
            </a:xfrm>
            <a:custGeom>
              <a:avLst/>
              <a:gdLst/>
              <a:ahLst/>
              <a:cxnLst/>
              <a:rect l="l" t="t" r="r" b="b"/>
              <a:pathLst>
                <a:path w="1199" h="2380" extrusionOk="0">
                  <a:moveTo>
                    <a:pt x="351" y="0"/>
                  </a:moveTo>
                  <a:lnTo>
                    <a:pt x="285" y="551"/>
                  </a:lnTo>
                  <a:cubicBezTo>
                    <a:pt x="261" y="733"/>
                    <a:pt x="230" y="921"/>
                    <a:pt x="200" y="1102"/>
                  </a:cubicBezTo>
                  <a:cubicBezTo>
                    <a:pt x="170" y="1290"/>
                    <a:pt x="139" y="1472"/>
                    <a:pt x="103" y="1653"/>
                  </a:cubicBezTo>
                  <a:lnTo>
                    <a:pt x="0" y="2210"/>
                  </a:lnTo>
                  <a:lnTo>
                    <a:pt x="884" y="2380"/>
                  </a:lnTo>
                  <a:lnTo>
                    <a:pt x="981" y="1805"/>
                  </a:lnTo>
                  <a:cubicBezTo>
                    <a:pt x="1011" y="1617"/>
                    <a:pt x="1042" y="1423"/>
                    <a:pt x="1066" y="1229"/>
                  </a:cubicBezTo>
                  <a:cubicBezTo>
                    <a:pt x="1090" y="1042"/>
                    <a:pt x="1126" y="848"/>
                    <a:pt x="1138" y="654"/>
                  </a:cubicBezTo>
                  <a:lnTo>
                    <a:pt x="1199" y="79"/>
                  </a:lnTo>
                  <a:lnTo>
                    <a:pt x="35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9"/>
            <p:cNvSpPr/>
            <p:nvPr/>
          </p:nvSpPr>
          <p:spPr>
            <a:xfrm>
              <a:off x="2662150" y="1925100"/>
              <a:ext cx="18800" cy="3225"/>
            </a:xfrm>
            <a:custGeom>
              <a:avLst/>
              <a:gdLst/>
              <a:ahLst/>
              <a:cxnLst/>
              <a:rect l="l" t="t" r="r" b="b"/>
              <a:pathLst>
                <a:path w="752" h="129" extrusionOk="0">
                  <a:moveTo>
                    <a:pt x="240" y="0"/>
                  </a:moveTo>
                  <a:cubicBezTo>
                    <a:pt x="161" y="0"/>
                    <a:pt x="82" y="5"/>
                    <a:pt x="6" y="13"/>
                  </a:cubicBezTo>
                  <a:cubicBezTo>
                    <a:pt x="0" y="13"/>
                    <a:pt x="0" y="25"/>
                    <a:pt x="6" y="25"/>
                  </a:cubicBezTo>
                  <a:cubicBezTo>
                    <a:pt x="232" y="66"/>
                    <a:pt x="470" y="128"/>
                    <a:pt x="702" y="128"/>
                  </a:cubicBezTo>
                  <a:cubicBezTo>
                    <a:pt x="712" y="128"/>
                    <a:pt x="723" y="128"/>
                    <a:pt x="733" y="128"/>
                  </a:cubicBezTo>
                  <a:cubicBezTo>
                    <a:pt x="745" y="128"/>
                    <a:pt x="751" y="104"/>
                    <a:pt x="733" y="98"/>
                  </a:cubicBezTo>
                  <a:cubicBezTo>
                    <a:pt x="581" y="24"/>
                    <a:pt x="409" y="0"/>
                    <a:pt x="2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9"/>
            <p:cNvSpPr/>
            <p:nvPr/>
          </p:nvSpPr>
          <p:spPr>
            <a:xfrm>
              <a:off x="2662150" y="1925100"/>
              <a:ext cx="18800" cy="3225"/>
            </a:xfrm>
            <a:custGeom>
              <a:avLst/>
              <a:gdLst/>
              <a:ahLst/>
              <a:cxnLst/>
              <a:rect l="l" t="t" r="r" b="b"/>
              <a:pathLst>
                <a:path w="752" h="129" extrusionOk="0">
                  <a:moveTo>
                    <a:pt x="240" y="0"/>
                  </a:moveTo>
                  <a:cubicBezTo>
                    <a:pt x="161" y="0"/>
                    <a:pt x="82" y="5"/>
                    <a:pt x="6" y="13"/>
                  </a:cubicBezTo>
                  <a:cubicBezTo>
                    <a:pt x="0" y="13"/>
                    <a:pt x="0" y="25"/>
                    <a:pt x="6" y="25"/>
                  </a:cubicBezTo>
                  <a:cubicBezTo>
                    <a:pt x="232" y="66"/>
                    <a:pt x="470" y="128"/>
                    <a:pt x="702" y="128"/>
                  </a:cubicBezTo>
                  <a:cubicBezTo>
                    <a:pt x="712" y="128"/>
                    <a:pt x="723" y="128"/>
                    <a:pt x="733" y="128"/>
                  </a:cubicBezTo>
                  <a:cubicBezTo>
                    <a:pt x="745" y="128"/>
                    <a:pt x="751" y="104"/>
                    <a:pt x="733" y="98"/>
                  </a:cubicBezTo>
                  <a:cubicBezTo>
                    <a:pt x="581" y="24"/>
                    <a:pt x="409" y="0"/>
                    <a:pt x="2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9"/>
            <p:cNvSpPr/>
            <p:nvPr/>
          </p:nvSpPr>
          <p:spPr>
            <a:xfrm>
              <a:off x="2676525" y="1927750"/>
              <a:ext cx="4275" cy="28650"/>
            </a:xfrm>
            <a:custGeom>
              <a:avLst/>
              <a:gdLst/>
              <a:ahLst/>
              <a:cxnLst/>
              <a:rect l="l" t="t" r="r" b="b"/>
              <a:pathLst>
                <a:path w="171" h="1146" extrusionOk="0">
                  <a:moveTo>
                    <a:pt x="157" y="0"/>
                  </a:moveTo>
                  <a:cubicBezTo>
                    <a:pt x="149" y="0"/>
                    <a:pt x="140" y="8"/>
                    <a:pt x="134" y="22"/>
                  </a:cubicBezTo>
                  <a:cubicBezTo>
                    <a:pt x="103" y="204"/>
                    <a:pt x="85" y="391"/>
                    <a:pt x="67" y="579"/>
                  </a:cubicBezTo>
                  <a:cubicBezTo>
                    <a:pt x="43" y="767"/>
                    <a:pt x="25" y="948"/>
                    <a:pt x="1" y="1136"/>
                  </a:cubicBezTo>
                  <a:cubicBezTo>
                    <a:pt x="1" y="1142"/>
                    <a:pt x="2" y="1145"/>
                    <a:pt x="4" y="1145"/>
                  </a:cubicBezTo>
                  <a:cubicBezTo>
                    <a:pt x="5" y="1145"/>
                    <a:pt x="7" y="1142"/>
                    <a:pt x="7" y="1136"/>
                  </a:cubicBezTo>
                  <a:cubicBezTo>
                    <a:pt x="37" y="961"/>
                    <a:pt x="73" y="767"/>
                    <a:pt x="97" y="585"/>
                  </a:cubicBezTo>
                  <a:cubicBezTo>
                    <a:pt x="122" y="397"/>
                    <a:pt x="146" y="216"/>
                    <a:pt x="164" y="28"/>
                  </a:cubicBezTo>
                  <a:cubicBezTo>
                    <a:pt x="170" y="9"/>
                    <a:pt x="165" y="0"/>
                    <a:pt x="1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9"/>
            <p:cNvSpPr/>
            <p:nvPr/>
          </p:nvSpPr>
          <p:spPr>
            <a:xfrm>
              <a:off x="2676525" y="1927750"/>
              <a:ext cx="4275" cy="28650"/>
            </a:xfrm>
            <a:custGeom>
              <a:avLst/>
              <a:gdLst/>
              <a:ahLst/>
              <a:cxnLst/>
              <a:rect l="l" t="t" r="r" b="b"/>
              <a:pathLst>
                <a:path w="171" h="1146" extrusionOk="0">
                  <a:moveTo>
                    <a:pt x="157" y="0"/>
                  </a:moveTo>
                  <a:cubicBezTo>
                    <a:pt x="149" y="0"/>
                    <a:pt x="140" y="8"/>
                    <a:pt x="134" y="22"/>
                  </a:cubicBezTo>
                  <a:cubicBezTo>
                    <a:pt x="103" y="204"/>
                    <a:pt x="85" y="391"/>
                    <a:pt x="67" y="579"/>
                  </a:cubicBezTo>
                  <a:cubicBezTo>
                    <a:pt x="43" y="767"/>
                    <a:pt x="25" y="948"/>
                    <a:pt x="1" y="1136"/>
                  </a:cubicBezTo>
                  <a:cubicBezTo>
                    <a:pt x="1" y="1142"/>
                    <a:pt x="2" y="1145"/>
                    <a:pt x="4" y="1145"/>
                  </a:cubicBezTo>
                  <a:cubicBezTo>
                    <a:pt x="5" y="1145"/>
                    <a:pt x="7" y="1142"/>
                    <a:pt x="7" y="1136"/>
                  </a:cubicBezTo>
                  <a:cubicBezTo>
                    <a:pt x="37" y="961"/>
                    <a:pt x="73" y="767"/>
                    <a:pt x="97" y="585"/>
                  </a:cubicBezTo>
                  <a:cubicBezTo>
                    <a:pt x="122" y="397"/>
                    <a:pt x="146" y="216"/>
                    <a:pt x="164" y="28"/>
                  </a:cubicBezTo>
                  <a:cubicBezTo>
                    <a:pt x="170" y="9"/>
                    <a:pt x="165" y="0"/>
                    <a:pt x="1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9"/>
            <p:cNvSpPr/>
            <p:nvPr/>
          </p:nvSpPr>
          <p:spPr>
            <a:xfrm>
              <a:off x="2659425" y="1929350"/>
              <a:ext cx="18650" cy="53750"/>
            </a:xfrm>
            <a:custGeom>
              <a:avLst/>
              <a:gdLst/>
              <a:ahLst/>
              <a:cxnLst/>
              <a:rect l="l" t="t" r="r" b="b"/>
              <a:pathLst>
                <a:path w="746" h="2150" extrusionOk="0">
                  <a:moveTo>
                    <a:pt x="339" y="0"/>
                  </a:moveTo>
                  <a:lnTo>
                    <a:pt x="309" y="206"/>
                  </a:lnTo>
                  <a:lnTo>
                    <a:pt x="376" y="206"/>
                  </a:lnTo>
                  <a:cubicBezTo>
                    <a:pt x="388" y="206"/>
                    <a:pt x="412" y="212"/>
                    <a:pt x="430" y="212"/>
                  </a:cubicBezTo>
                  <a:cubicBezTo>
                    <a:pt x="442" y="212"/>
                    <a:pt x="461" y="218"/>
                    <a:pt x="473" y="231"/>
                  </a:cubicBezTo>
                  <a:cubicBezTo>
                    <a:pt x="503" y="237"/>
                    <a:pt x="533" y="249"/>
                    <a:pt x="557" y="267"/>
                  </a:cubicBezTo>
                  <a:cubicBezTo>
                    <a:pt x="600" y="297"/>
                    <a:pt x="630" y="327"/>
                    <a:pt x="630" y="327"/>
                  </a:cubicBezTo>
                  <a:cubicBezTo>
                    <a:pt x="630" y="327"/>
                    <a:pt x="624" y="333"/>
                    <a:pt x="612" y="333"/>
                  </a:cubicBezTo>
                  <a:cubicBezTo>
                    <a:pt x="594" y="340"/>
                    <a:pt x="570" y="340"/>
                    <a:pt x="539" y="352"/>
                  </a:cubicBezTo>
                  <a:cubicBezTo>
                    <a:pt x="515" y="355"/>
                    <a:pt x="485" y="356"/>
                    <a:pt x="452" y="356"/>
                  </a:cubicBezTo>
                  <a:cubicBezTo>
                    <a:pt x="420" y="356"/>
                    <a:pt x="385" y="355"/>
                    <a:pt x="352" y="352"/>
                  </a:cubicBezTo>
                  <a:cubicBezTo>
                    <a:pt x="327" y="352"/>
                    <a:pt x="309" y="340"/>
                    <a:pt x="285" y="333"/>
                  </a:cubicBezTo>
                  <a:lnTo>
                    <a:pt x="267" y="455"/>
                  </a:lnTo>
                  <a:lnTo>
                    <a:pt x="309" y="455"/>
                  </a:lnTo>
                  <a:cubicBezTo>
                    <a:pt x="339" y="455"/>
                    <a:pt x="358" y="473"/>
                    <a:pt x="382" y="491"/>
                  </a:cubicBezTo>
                  <a:cubicBezTo>
                    <a:pt x="388" y="503"/>
                    <a:pt x="400" y="515"/>
                    <a:pt x="406" y="521"/>
                  </a:cubicBezTo>
                  <a:lnTo>
                    <a:pt x="412" y="533"/>
                  </a:lnTo>
                  <a:lnTo>
                    <a:pt x="412" y="539"/>
                  </a:lnTo>
                  <a:lnTo>
                    <a:pt x="412" y="545"/>
                  </a:lnTo>
                  <a:lnTo>
                    <a:pt x="406" y="551"/>
                  </a:lnTo>
                  <a:lnTo>
                    <a:pt x="376" y="582"/>
                  </a:lnTo>
                  <a:cubicBezTo>
                    <a:pt x="356" y="597"/>
                    <a:pt x="332" y="607"/>
                    <a:pt x="307" y="607"/>
                  </a:cubicBezTo>
                  <a:cubicBezTo>
                    <a:pt x="302" y="607"/>
                    <a:pt x="296" y="607"/>
                    <a:pt x="291" y="606"/>
                  </a:cubicBezTo>
                  <a:cubicBezTo>
                    <a:pt x="273" y="606"/>
                    <a:pt x="267" y="600"/>
                    <a:pt x="255" y="594"/>
                  </a:cubicBezTo>
                  <a:lnTo>
                    <a:pt x="146" y="1248"/>
                  </a:lnTo>
                  <a:cubicBezTo>
                    <a:pt x="164" y="1248"/>
                    <a:pt x="176" y="1260"/>
                    <a:pt x="200" y="1260"/>
                  </a:cubicBezTo>
                  <a:cubicBezTo>
                    <a:pt x="267" y="1272"/>
                    <a:pt x="333" y="1302"/>
                    <a:pt x="382" y="1332"/>
                  </a:cubicBezTo>
                  <a:cubicBezTo>
                    <a:pt x="406" y="1351"/>
                    <a:pt x="424" y="1363"/>
                    <a:pt x="442" y="1381"/>
                  </a:cubicBezTo>
                  <a:lnTo>
                    <a:pt x="467" y="1399"/>
                  </a:lnTo>
                  <a:cubicBezTo>
                    <a:pt x="467" y="1399"/>
                    <a:pt x="461" y="1411"/>
                    <a:pt x="436" y="1411"/>
                  </a:cubicBezTo>
                  <a:cubicBezTo>
                    <a:pt x="418" y="1417"/>
                    <a:pt x="394" y="1417"/>
                    <a:pt x="364" y="1423"/>
                  </a:cubicBezTo>
                  <a:cubicBezTo>
                    <a:pt x="351" y="1425"/>
                    <a:pt x="336" y="1426"/>
                    <a:pt x="319" y="1426"/>
                  </a:cubicBezTo>
                  <a:cubicBezTo>
                    <a:pt x="274" y="1426"/>
                    <a:pt x="219" y="1420"/>
                    <a:pt x="170" y="1411"/>
                  </a:cubicBezTo>
                  <a:cubicBezTo>
                    <a:pt x="152" y="1399"/>
                    <a:pt x="140" y="1399"/>
                    <a:pt x="121" y="1393"/>
                  </a:cubicBezTo>
                  <a:lnTo>
                    <a:pt x="85" y="1599"/>
                  </a:lnTo>
                  <a:lnTo>
                    <a:pt x="134" y="1599"/>
                  </a:lnTo>
                  <a:cubicBezTo>
                    <a:pt x="164" y="1605"/>
                    <a:pt x="194" y="1623"/>
                    <a:pt x="206" y="1653"/>
                  </a:cubicBezTo>
                  <a:cubicBezTo>
                    <a:pt x="212" y="1665"/>
                    <a:pt x="224" y="1671"/>
                    <a:pt x="230" y="1684"/>
                  </a:cubicBezTo>
                  <a:cubicBezTo>
                    <a:pt x="230" y="1690"/>
                    <a:pt x="237" y="1690"/>
                    <a:pt x="237" y="1696"/>
                  </a:cubicBezTo>
                  <a:lnTo>
                    <a:pt x="237" y="1702"/>
                  </a:lnTo>
                  <a:lnTo>
                    <a:pt x="230" y="1714"/>
                  </a:lnTo>
                  <a:cubicBezTo>
                    <a:pt x="224" y="1720"/>
                    <a:pt x="206" y="1726"/>
                    <a:pt x="200" y="1732"/>
                  </a:cubicBezTo>
                  <a:cubicBezTo>
                    <a:pt x="181" y="1744"/>
                    <a:pt x="162" y="1748"/>
                    <a:pt x="143" y="1748"/>
                  </a:cubicBezTo>
                  <a:cubicBezTo>
                    <a:pt x="132" y="1748"/>
                    <a:pt x="120" y="1746"/>
                    <a:pt x="109" y="1744"/>
                  </a:cubicBezTo>
                  <a:cubicBezTo>
                    <a:pt x="91" y="1744"/>
                    <a:pt x="79" y="1732"/>
                    <a:pt x="73" y="1726"/>
                  </a:cubicBezTo>
                  <a:lnTo>
                    <a:pt x="0" y="2065"/>
                  </a:lnTo>
                  <a:lnTo>
                    <a:pt x="467" y="2150"/>
                  </a:lnTo>
                  <a:lnTo>
                    <a:pt x="539" y="1629"/>
                  </a:lnTo>
                  <a:lnTo>
                    <a:pt x="582" y="1369"/>
                  </a:lnTo>
                  <a:lnTo>
                    <a:pt x="612" y="1114"/>
                  </a:lnTo>
                  <a:lnTo>
                    <a:pt x="678" y="594"/>
                  </a:lnTo>
                  <a:lnTo>
                    <a:pt x="745" y="67"/>
                  </a:lnTo>
                  <a:lnTo>
                    <a:pt x="33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9"/>
            <p:cNvSpPr/>
            <p:nvPr/>
          </p:nvSpPr>
          <p:spPr>
            <a:xfrm>
              <a:off x="2660625" y="1933625"/>
              <a:ext cx="14100" cy="3325"/>
            </a:xfrm>
            <a:custGeom>
              <a:avLst/>
              <a:gdLst/>
              <a:ahLst/>
              <a:cxnLst/>
              <a:rect l="l" t="t" r="r" b="b"/>
              <a:pathLst>
                <a:path w="564" h="133" extrusionOk="0">
                  <a:moveTo>
                    <a:pt x="112" y="1"/>
                  </a:moveTo>
                  <a:cubicBezTo>
                    <a:pt x="73" y="1"/>
                    <a:pt x="36" y="8"/>
                    <a:pt x="1" y="29"/>
                  </a:cubicBezTo>
                  <a:cubicBezTo>
                    <a:pt x="92" y="72"/>
                    <a:pt x="201" y="60"/>
                    <a:pt x="291" y="72"/>
                  </a:cubicBezTo>
                  <a:cubicBezTo>
                    <a:pt x="382" y="90"/>
                    <a:pt x="461" y="102"/>
                    <a:pt x="552" y="132"/>
                  </a:cubicBezTo>
                  <a:cubicBezTo>
                    <a:pt x="552" y="132"/>
                    <a:pt x="564" y="126"/>
                    <a:pt x="552" y="126"/>
                  </a:cubicBezTo>
                  <a:cubicBezTo>
                    <a:pt x="473" y="78"/>
                    <a:pt x="382" y="47"/>
                    <a:pt x="298" y="35"/>
                  </a:cubicBezTo>
                  <a:cubicBezTo>
                    <a:pt x="238" y="20"/>
                    <a:pt x="173" y="1"/>
                    <a:pt x="1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9"/>
            <p:cNvSpPr/>
            <p:nvPr/>
          </p:nvSpPr>
          <p:spPr>
            <a:xfrm>
              <a:off x="2660625" y="1933625"/>
              <a:ext cx="14100" cy="3325"/>
            </a:xfrm>
            <a:custGeom>
              <a:avLst/>
              <a:gdLst/>
              <a:ahLst/>
              <a:cxnLst/>
              <a:rect l="l" t="t" r="r" b="b"/>
              <a:pathLst>
                <a:path w="564" h="133" extrusionOk="0">
                  <a:moveTo>
                    <a:pt x="112" y="1"/>
                  </a:moveTo>
                  <a:cubicBezTo>
                    <a:pt x="73" y="1"/>
                    <a:pt x="36" y="8"/>
                    <a:pt x="1" y="29"/>
                  </a:cubicBezTo>
                  <a:cubicBezTo>
                    <a:pt x="92" y="72"/>
                    <a:pt x="201" y="60"/>
                    <a:pt x="291" y="72"/>
                  </a:cubicBezTo>
                  <a:cubicBezTo>
                    <a:pt x="382" y="90"/>
                    <a:pt x="461" y="102"/>
                    <a:pt x="552" y="132"/>
                  </a:cubicBezTo>
                  <a:cubicBezTo>
                    <a:pt x="552" y="132"/>
                    <a:pt x="564" y="126"/>
                    <a:pt x="552" y="126"/>
                  </a:cubicBezTo>
                  <a:cubicBezTo>
                    <a:pt x="473" y="78"/>
                    <a:pt x="382" y="47"/>
                    <a:pt x="298" y="35"/>
                  </a:cubicBezTo>
                  <a:cubicBezTo>
                    <a:pt x="238" y="20"/>
                    <a:pt x="173" y="1"/>
                    <a:pt x="1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9"/>
            <p:cNvSpPr/>
            <p:nvPr/>
          </p:nvSpPr>
          <p:spPr>
            <a:xfrm>
              <a:off x="2657750" y="1959625"/>
              <a:ext cx="12600" cy="4400"/>
            </a:xfrm>
            <a:custGeom>
              <a:avLst/>
              <a:gdLst/>
              <a:ahLst/>
              <a:cxnLst/>
              <a:rect l="l" t="t" r="r" b="b"/>
              <a:pathLst>
                <a:path w="504" h="176" extrusionOk="0">
                  <a:moveTo>
                    <a:pt x="79" y="1"/>
                  </a:moveTo>
                  <a:cubicBezTo>
                    <a:pt x="53" y="1"/>
                    <a:pt x="26" y="6"/>
                    <a:pt x="1" y="19"/>
                  </a:cubicBezTo>
                  <a:cubicBezTo>
                    <a:pt x="61" y="61"/>
                    <a:pt x="146" y="61"/>
                    <a:pt x="213" y="79"/>
                  </a:cubicBezTo>
                  <a:cubicBezTo>
                    <a:pt x="316" y="97"/>
                    <a:pt x="406" y="140"/>
                    <a:pt x="497" y="176"/>
                  </a:cubicBezTo>
                  <a:cubicBezTo>
                    <a:pt x="503" y="176"/>
                    <a:pt x="503" y="170"/>
                    <a:pt x="503" y="158"/>
                  </a:cubicBezTo>
                  <a:cubicBezTo>
                    <a:pt x="425" y="109"/>
                    <a:pt x="346" y="67"/>
                    <a:pt x="261" y="49"/>
                  </a:cubicBezTo>
                  <a:cubicBezTo>
                    <a:pt x="202" y="28"/>
                    <a:pt x="140" y="1"/>
                    <a:pt x="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9"/>
            <p:cNvSpPr/>
            <p:nvPr/>
          </p:nvSpPr>
          <p:spPr>
            <a:xfrm>
              <a:off x="2657750" y="1959625"/>
              <a:ext cx="12600" cy="4400"/>
            </a:xfrm>
            <a:custGeom>
              <a:avLst/>
              <a:gdLst/>
              <a:ahLst/>
              <a:cxnLst/>
              <a:rect l="l" t="t" r="r" b="b"/>
              <a:pathLst>
                <a:path w="504" h="176" extrusionOk="0">
                  <a:moveTo>
                    <a:pt x="79" y="1"/>
                  </a:moveTo>
                  <a:cubicBezTo>
                    <a:pt x="53" y="1"/>
                    <a:pt x="26" y="6"/>
                    <a:pt x="1" y="19"/>
                  </a:cubicBezTo>
                  <a:cubicBezTo>
                    <a:pt x="61" y="61"/>
                    <a:pt x="146" y="61"/>
                    <a:pt x="213" y="79"/>
                  </a:cubicBezTo>
                  <a:cubicBezTo>
                    <a:pt x="316" y="97"/>
                    <a:pt x="406" y="140"/>
                    <a:pt x="497" y="176"/>
                  </a:cubicBezTo>
                  <a:cubicBezTo>
                    <a:pt x="503" y="176"/>
                    <a:pt x="503" y="170"/>
                    <a:pt x="503" y="158"/>
                  </a:cubicBezTo>
                  <a:cubicBezTo>
                    <a:pt x="425" y="109"/>
                    <a:pt x="346" y="67"/>
                    <a:pt x="261" y="49"/>
                  </a:cubicBezTo>
                  <a:cubicBezTo>
                    <a:pt x="202" y="28"/>
                    <a:pt x="140" y="1"/>
                    <a:pt x="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9"/>
            <p:cNvSpPr/>
            <p:nvPr/>
          </p:nvSpPr>
          <p:spPr>
            <a:xfrm>
              <a:off x="2663650" y="1940750"/>
              <a:ext cx="3975" cy="1050"/>
            </a:xfrm>
            <a:custGeom>
              <a:avLst/>
              <a:gdLst/>
              <a:ahLst/>
              <a:cxnLst/>
              <a:rect l="l" t="t" r="r" b="b"/>
              <a:pathLst>
                <a:path w="159" h="42" extrusionOk="0">
                  <a:moveTo>
                    <a:pt x="76" y="1"/>
                  </a:moveTo>
                  <a:cubicBezTo>
                    <a:pt x="52" y="1"/>
                    <a:pt x="26" y="5"/>
                    <a:pt x="1" y="17"/>
                  </a:cubicBezTo>
                  <a:cubicBezTo>
                    <a:pt x="25" y="34"/>
                    <a:pt x="53" y="41"/>
                    <a:pt x="82" y="41"/>
                  </a:cubicBezTo>
                  <a:cubicBezTo>
                    <a:pt x="105" y="41"/>
                    <a:pt x="129" y="37"/>
                    <a:pt x="152" y="29"/>
                  </a:cubicBezTo>
                  <a:cubicBezTo>
                    <a:pt x="158" y="29"/>
                    <a:pt x="158" y="17"/>
                    <a:pt x="152" y="17"/>
                  </a:cubicBezTo>
                  <a:cubicBezTo>
                    <a:pt x="130" y="7"/>
                    <a:pt x="103" y="1"/>
                    <a:pt x="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9"/>
            <p:cNvSpPr/>
            <p:nvPr/>
          </p:nvSpPr>
          <p:spPr>
            <a:xfrm>
              <a:off x="2663650" y="1940750"/>
              <a:ext cx="3975" cy="1050"/>
            </a:xfrm>
            <a:custGeom>
              <a:avLst/>
              <a:gdLst/>
              <a:ahLst/>
              <a:cxnLst/>
              <a:rect l="l" t="t" r="r" b="b"/>
              <a:pathLst>
                <a:path w="159" h="42" extrusionOk="0">
                  <a:moveTo>
                    <a:pt x="76" y="1"/>
                  </a:moveTo>
                  <a:cubicBezTo>
                    <a:pt x="52" y="1"/>
                    <a:pt x="26" y="5"/>
                    <a:pt x="1" y="17"/>
                  </a:cubicBezTo>
                  <a:cubicBezTo>
                    <a:pt x="25" y="34"/>
                    <a:pt x="53" y="41"/>
                    <a:pt x="82" y="41"/>
                  </a:cubicBezTo>
                  <a:cubicBezTo>
                    <a:pt x="105" y="41"/>
                    <a:pt x="129" y="37"/>
                    <a:pt x="152" y="29"/>
                  </a:cubicBezTo>
                  <a:cubicBezTo>
                    <a:pt x="158" y="29"/>
                    <a:pt x="158" y="17"/>
                    <a:pt x="152" y="17"/>
                  </a:cubicBezTo>
                  <a:cubicBezTo>
                    <a:pt x="130" y="7"/>
                    <a:pt x="103" y="1"/>
                    <a:pt x="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9"/>
            <p:cNvSpPr/>
            <p:nvPr/>
          </p:nvSpPr>
          <p:spPr>
            <a:xfrm>
              <a:off x="2659575" y="1969075"/>
              <a:ext cx="5025" cy="1775"/>
            </a:xfrm>
            <a:custGeom>
              <a:avLst/>
              <a:gdLst/>
              <a:ahLst/>
              <a:cxnLst/>
              <a:rect l="l" t="t" r="r" b="b"/>
              <a:pathLst>
                <a:path w="201" h="71" extrusionOk="0">
                  <a:moveTo>
                    <a:pt x="73" y="1"/>
                  </a:moveTo>
                  <a:cubicBezTo>
                    <a:pt x="49" y="1"/>
                    <a:pt x="25" y="6"/>
                    <a:pt x="0" y="16"/>
                  </a:cubicBezTo>
                  <a:cubicBezTo>
                    <a:pt x="49" y="52"/>
                    <a:pt x="115" y="70"/>
                    <a:pt x="188" y="70"/>
                  </a:cubicBezTo>
                  <a:cubicBezTo>
                    <a:pt x="194" y="70"/>
                    <a:pt x="200" y="52"/>
                    <a:pt x="194" y="46"/>
                  </a:cubicBezTo>
                  <a:cubicBezTo>
                    <a:pt x="158" y="18"/>
                    <a:pt x="117" y="1"/>
                    <a:pt x="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9"/>
            <p:cNvSpPr/>
            <p:nvPr/>
          </p:nvSpPr>
          <p:spPr>
            <a:xfrm>
              <a:off x="2659575" y="1969075"/>
              <a:ext cx="5025" cy="1775"/>
            </a:xfrm>
            <a:custGeom>
              <a:avLst/>
              <a:gdLst/>
              <a:ahLst/>
              <a:cxnLst/>
              <a:rect l="l" t="t" r="r" b="b"/>
              <a:pathLst>
                <a:path w="201" h="71" extrusionOk="0">
                  <a:moveTo>
                    <a:pt x="73" y="1"/>
                  </a:moveTo>
                  <a:cubicBezTo>
                    <a:pt x="49" y="1"/>
                    <a:pt x="25" y="6"/>
                    <a:pt x="0" y="16"/>
                  </a:cubicBezTo>
                  <a:cubicBezTo>
                    <a:pt x="49" y="52"/>
                    <a:pt x="115" y="70"/>
                    <a:pt x="188" y="70"/>
                  </a:cubicBezTo>
                  <a:cubicBezTo>
                    <a:pt x="194" y="70"/>
                    <a:pt x="200" y="52"/>
                    <a:pt x="194" y="46"/>
                  </a:cubicBezTo>
                  <a:cubicBezTo>
                    <a:pt x="158" y="18"/>
                    <a:pt x="117" y="1"/>
                    <a:pt x="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9"/>
            <p:cNvSpPr/>
            <p:nvPr/>
          </p:nvSpPr>
          <p:spPr>
            <a:xfrm>
              <a:off x="2636425" y="1979150"/>
              <a:ext cx="35900" cy="60875"/>
            </a:xfrm>
            <a:custGeom>
              <a:avLst/>
              <a:gdLst/>
              <a:ahLst/>
              <a:cxnLst/>
              <a:rect l="l" t="t" r="r" b="b"/>
              <a:pathLst>
                <a:path w="1436" h="2435" extrusionOk="0">
                  <a:moveTo>
                    <a:pt x="551" y="0"/>
                  </a:moveTo>
                  <a:lnTo>
                    <a:pt x="430" y="545"/>
                  </a:lnTo>
                  <a:lnTo>
                    <a:pt x="297" y="1090"/>
                  </a:lnTo>
                  <a:cubicBezTo>
                    <a:pt x="248" y="1272"/>
                    <a:pt x="206" y="1453"/>
                    <a:pt x="151" y="1635"/>
                  </a:cubicBezTo>
                  <a:lnTo>
                    <a:pt x="0" y="2174"/>
                  </a:lnTo>
                  <a:lnTo>
                    <a:pt x="914" y="2434"/>
                  </a:lnTo>
                  <a:lnTo>
                    <a:pt x="1060" y="1877"/>
                  </a:lnTo>
                  <a:cubicBezTo>
                    <a:pt x="1114" y="1696"/>
                    <a:pt x="1150" y="1508"/>
                    <a:pt x="1193" y="1314"/>
                  </a:cubicBezTo>
                  <a:cubicBezTo>
                    <a:pt x="1241" y="1126"/>
                    <a:pt x="1284" y="939"/>
                    <a:pt x="1326" y="751"/>
                  </a:cubicBezTo>
                  <a:lnTo>
                    <a:pt x="1435" y="182"/>
                  </a:lnTo>
                  <a:lnTo>
                    <a:pt x="55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9"/>
            <p:cNvSpPr/>
            <p:nvPr/>
          </p:nvSpPr>
          <p:spPr>
            <a:xfrm>
              <a:off x="2653075" y="1980800"/>
              <a:ext cx="19700" cy="5025"/>
            </a:xfrm>
            <a:custGeom>
              <a:avLst/>
              <a:gdLst/>
              <a:ahLst/>
              <a:cxnLst/>
              <a:rect l="l" t="t" r="r" b="b"/>
              <a:pathLst>
                <a:path w="788" h="201" extrusionOk="0">
                  <a:moveTo>
                    <a:pt x="6" y="1"/>
                  </a:moveTo>
                  <a:cubicBezTo>
                    <a:pt x="0" y="1"/>
                    <a:pt x="0" y="19"/>
                    <a:pt x="6" y="19"/>
                  </a:cubicBezTo>
                  <a:cubicBezTo>
                    <a:pt x="260" y="86"/>
                    <a:pt x="509" y="177"/>
                    <a:pt x="763" y="201"/>
                  </a:cubicBezTo>
                  <a:cubicBezTo>
                    <a:pt x="781" y="201"/>
                    <a:pt x="787" y="177"/>
                    <a:pt x="769" y="170"/>
                  </a:cubicBezTo>
                  <a:cubicBezTo>
                    <a:pt x="545" y="37"/>
                    <a:pt x="267" y="7"/>
                    <a:pt x="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9"/>
            <p:cNvSpPr/>
            <p:nvPr/>
          </p:nvSpPr>
          <p:spPr>
            <a:xfrm>
              <a:off x="2653075" y="1980800"/>
              <a:ext cx="19700" cy="5025"/>
            </a:xfrm>
            <a:custGeom>
              <a:avLst/>
              <a:gdLst/>
              <a:ahLst/>
              <a:cxnLst/>
              <a:rect l="l" t="t" r="r" b="b"/>
              <a:pathLst>
                <a:path w="788" h="201" extrusionOk="0">
                  <a:moveTo>
                    <a:pt x="6" y="1"/>
                  </a:moveTo>
                  <a:cubicBezTo>
                    <a:pt x="0" y="1"/>
                    <a:pt x="0" y="19"/>
                    <a:pt x="6" y="19"/>
                  </a:cubicBezTo>
                  <a:cubicBezTo>
                    <a:pt x="260" y="86"/>
                    <a:pt x="509" y="177"/>
                    <a:pt x="763" y="201"/>
                  </a:cubicBezTo>
                  <a:cubicBezTo>
                    <a:pt x="781" y="201"/>
                    <a:pt x="787" y="177"/>
                    <a:pt x="769" y="170"/>
                  </a:cubicBezTo>
                  <a:cubicBezTo>
                    <a:pt x="545" y="37"/>
                    <a:pt x="267" y="7"/>
                    <a:pt x="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9"/>
            <p:cNvSpPr/>
            <p:nvPr/>
          </p:nvSpPr>
          <p:spPr>
            <a:xfrm>
              <a:off x="2665775" y="1985050"/>
              <a:ext cx="6925" cy="28000"/>
            </a:xfrm>
            <a:custGeom>
              <a:avLst/>
              <a:gdLst/>
              <a:ahLst/>
              <a:cxnLst/>
              <a:rect l="l" t="t" r="r" b="b"/>
              <a:pathLst>
                <a:path w="277" h="1120" extrusionOk="0">
                  <a:moveTo>
                    <a:pt x="260" y="0"/>
                  </a:moveTo>
                  <a:cubicBezTo>
                    <a:pt x="253" y="0"/>
                    <a:pt x="246" y="5"/>
                    <a:pt x="243" y="19"/>
                  </a:cubicBezTo>
                  <a:cubicBezTo>
                    <a:pt x="188" y="200"/>
                    <a:pt x="152" y="382"/>
                    <a:pt x="110" y="564"/>
                  </a:cubicBezTo>
                  <a:lnTo>
                    <a:pt x="1" y="1108"/>
                  </a:lnTo>
                  <a:cubicBezTo>
                    <a:pt x="1" y="1115"/>
                    <a:pt x="3" y="1120"/>
                    <a:pt x="4" y="1120"/>
                  </a:cubicBezTo>
                  <a:cubicBezTo>
                    <a:pt x="6" y="1120"/>
                    <a:pt x="7" y="1117"/>
                    <a:pt x="7" y="1108"/>
                  </a:cubicBezTo>
                  <a:cubicBezTo>
                    <a:pt x="61" y="927"/>
                    <a:pt x="104" y="757"/>
                    <a:pt x="152" y="564"/>
                  </a:cubicBezTo>
                  <a:cubicBezTo>
                    <a:pt x="188" y="382"/>
                    <a:pt x="231" y="200"/>
                    <a:pt x="273" y="19"/>
                  </a:cubicBezTo>
                  <a:cubicBezTo>
                    <a:pt x="277" y="8"/>
                    <a:pt x="269"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9"/>
            <p:cNvSpPr/>
            <p:nvPr/>
          </p:nvSpPr>
          <p:spPr>
            <a:xfrm>
              <a:off x="2665775" y="1985050"/>
              <a:ext cx="6925" cy="28000"/>
            </a:xfrm>
            <a:custGeom>
              <a:avLst/>
              <a:gdLst/>
              <a:ahLst/>
              <a:cxnLst/>
              <a:rect l="l" t="t" r="r" b="b"/>
              <a:pathLst>
                <a:path w="277" h="1120" extrusionOk="0">
                  <a:moveTo>
                    <a:pt x="260" y="0"/>
                  </a:moveTo>
                  <a:cubicBezTo>
                    <a:pt x="253" y="0"/>
                    <a:pt x="246" y="5"/>
                    <a:pt x="243" y="19"/>
                  </a:cubicBezTo>
                  <a:cubicBezTo>
                    <a:pt x="188" y="200"/>
                    <a:pt x="152" y="382"/>
                    <a:pt x="110" y="564"/>
                  </a:cubicBezTo>
                  <a:lnTo>
                    <a:pt x="1" y="1108"/>
                  </a:lnTo>
                  <a:cubicBezTo>
                    <a:pt x="1" y="1115"/>
                    <a:pt x="3" y="1120"/>
                    <a:pt x="4" y="1120"/>
                  </a:cubicBezTo>
                  <a:cubicBezTo>
                    <a:pt x="6" y="1120"/>
                    <a:pt x="7" y="1117"/>
                    <a:pt x="7" y="1108"/>
                  </a:cubicBezTo>
                  <a:cubicBezTo>
                    <a:pt x="61" y="927"/>
                    <a:pt x="104" y="757"/>
                    <a:pt x="152" y="564"/>
                  </a:cubicBezTo>
                  <a:cubicBezTo>
                    <a:pt x="188" y="382"/>
                    <a:pt x="231" y="200"/>
                    <a:pt x="273" y="19"/>
                  </a:cubicBezTo>
                  <a:cubicBezTo>
                    <a:pt x="277" y="8"/>
                    <a:pt x="269"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9"/>
            <p:cNvSpPr/>
            <p:nvPr/>
          </p:nvSpPr>
          <p:spPr>
            <a:xfrm>
              <a:off x="2650800" y="1989175"/>
              <a:ext cx="14400" cy="4525"/>
            </a:xfrm>
            <a:custGeom>
              <a:avLst/>
              <a:gdLst/>
              <a:ahLst/>
              <a:cxnLst/>
              <a:rect l="l" t="t" r="r" b="b"/>
              <a:pathLst>
                <a:path w="576" h="181" extrusionOk="0">
                  <a:moveTo>
                    <a:pt x="85" y="0"/>
                  </a:moveTo>
                  <a:cubicBezTo>
                    <a:pt x="56" y="0"/>
                    <a:pt x="27" y="5"/>
                    <a:pt x="0" y="17"/>
                  </a:cubicBezTo>
                  <a:cubicBezTo>
                    <a:pt x="91" y="66"/>
                    <a:pt x="206" y="66"/>
                    <a:pt x="297" y="90"/>
                  </a:cubicBezTo>
                  <a:cubicBezTo>
                    <a:pt x="388" y="114"/>
                    <a:pt x="479" y="144"/>
                    <a:pt x="569" y="181"/>
                  </a:cubicBezTo>
                  <a:cubicBezTo>
                    <a:pt x="569" y="181"/>
                    <a:pt x="575" y="175"/>
                    <a:pt x="569" y="175"/>
                  </a:cubicBezTo>
                  <a:cubicBezTo>
                    <a:pt x="485" y="114"/>
                    <a:pt x="394" y="84"/>
                    <a:pt x="303" y="53"/>
                  </a:cubicBezTo>
                  <a:cubicBezTo>
                    <a:pt x="238" y="32"/>
                    <a:pt x="160" y="0"/>
                    <a:pt x="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9"/>
            <p:cNvSpPr/>
            <p:nvPr/>
          </p:nvSpPr>
          <p:spPr>
            <a:xfrm>
              <a:off x="2650800" y="1989175"/>
              <a:ext cx="14400" cy="4525"/>
            </a:xfrm>
            <a:custGeom>
              <a:avLst/>
              <a:gdLst/>
              <a:ahLst/>
              <a:cxnLst/>
              <a:rect l="l" t="t" r="r" b="b"/>
              <a:pathLst>
                <a:path w="576" h="181" extrusionOk="0">
                  <a:moveTo>
                    <a:pt x="85" y="0"/>
                  </a:moveTo>
                  <a:cubicBezTo>
                    <a:pt x="56" y="0"/>
                    <a:pt x="27" y="5"/>
                    <a:pt x="0" y="17"/>
                  </a:cubicBezTo>
                  <a:cubicBezTo>
                    <a:pt x="91" y="66"/>
                    <a:pt x="206" y="66"/>
                    <a:pt x="297" y="90"/>
                  </a:cubicBezTo>
                  <a:cubicBezTo>
                    <a:pt x="388" y="114"/>
                    <a:pt x="479" y="144"/>
                    <a:pt x="569" y="181"/>
                  </a:cubicBezTo>
                  <a:cubicBezTo>
                    <a:pt x="569" y="181"/>
                    <a:pt x="575" y="175"/>
                    <a:pt x="569" y="175"/>
                  </a:cubicBezTo>
                  <a:cubicBezTo>
                    <a:pt x="485" y="114"/>
                    <a:pt x="394" y="84"/>
                    <a:pt x="303" y="53"/>
                  </a:cubicBezTo>
                  <a:cubicBezTo>
                    <a:pt x="238" y="32"/>
                    <a:pt x="160" y="0"/>
                    <a:pt x="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9"/>
            <p:cNvSpPr/>
            <p:nvPr/>
          </p:nvSpPr>
          <p:spPr>
            <a:xfrm>
              <a:off x="2645650" y="2014700"/>
              <a:ext cx="12900" cy="5350"/>
            </a:xfrm>
            <a:custGeom>
              <a:avLst/>
              <a:gdLst/>
              <a:ahLst/>
              <a:cxnLst/>
              <a:rect l="l" t="t" r="r" b="b"/>
              <a:pathLst>
                <a:path w="516" h="214" extrusionOk="0">
                  <a:moveTo>
                    <a:pt x="52" y="1"/>
                  </a:moveTo>
                  <a:cubicBezTo>
                    <a:pt x="35" y="1"/>
                    <a:pt x="18" y="3"/>
                    <a:pt x="0" y="7"/>
                  </a:cubicBezTo>
                  <a:cubicBezTo>
                    <a:pt x="61" y="62"/>
                    <a:pt x="146" y="62"/>
                    <a:pt x="224" y="86"/>
                  </a:cubicBezTo>
                  <a:cubicBezTo>
                    <a:pt x="321" y="116"/>
                    <a:pt x="418" y="165"/>
                    <a:pt x="509" y="213"/>
                  </a:cubicBezTo>
                  <a:cubicBezTo>
                    <a:pt x="515" y="213"/>
                    <a:pt x="515" y="207"/>
                    <a:pt x="515" y="195"/>
                  </a:cubicBezTo>
                  <a:cubicBezTo>
                    <a:pt x="442" y="134"/>
                    <a:pt x="358" y="92"/>
                    <a:pt x="267" y="62"/>
                  </a:cubicBezTo>
                  <a:cubicBezTo>
                    <a:pt x="198" y="37"/>
                    <a:pt x="125" y="1"/>
                    <a:pt x="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9"/>
            <p:cNvSpPr/>
            <p:nvPr/>
          </p:nvSpPr>
          <p:spPr>
            <a:xfrm>
              <a:off x="2645650" y="2014700"/>
              <a:ext cx="12900" cy="5350"/>
            </a:xfrm>
            <a:custGeom>
              <a:avLst/>
              <a:gdLst/>
              <a:ahLst/>
              <a:cxnLst/>
              <a:rect l="l" t="t" r="r" b="b"/>
              <a:pathLst>
                <a:path w="516" h="214" extrusionOk="0">
                  <a:moveTo>
                    <a:pt x="52" y="1"/>
                  </a:moveTo>
                  <a:cubicBezTo>
                    <a:pt x="35" y="1"/>
                    <a:pt x="18" y="3"/>
                    <a:pt x="0" y="7"/>
                  </a:cubicBezTo>
                  <a:cubicBezTo>
                    <a:pt x="61" y="62"/>
                    <a:pt x="146" y="62"/>
                    <a:pt x="224" y="86"/>
                  </a:cubicBezTo>
                  <a:cubicBezTo>
                    <a:pt x="321" y="116"/>
                    <a:pt x="418" y="165"/>
                    <a:pt x="509" y="213"/>
                  </a:cubicBezTo>
                  <a:cubicBezTo>
                    <a:pt x="515" y="213"/>
                    <a:pt x="515" y="207"/>
                    <a:pt x="515" y="195"/>
                  </a:cubicBezTo>
                  <a:cubicBezTo>
                    <a:pt x="442" y="134"/>
                    <a:pt x="358" y="92"/>
                    <a:pt x="267" y="62"/>
                  </a:cubicBezTo>
                  <a:cubicBezTo>
                    <a:pt x="198" y="37"/>
                    <a:pt x="125" y="1"/>
                    <a:pt x="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9"/>
            <p:cNvSpPr/>
            <p:nvPr/>
          </p:nvSpPr>
          <p:spPr>
            <a:xfrm>
              <a:off x="2653225" y="1996450"/>
              <a:ext cx="4250" cy="1175"/>
            </a:xfrm>
            <a:custGeom>
              <a:avLst/>
              <a:gdLst/>
              <a:ahLst/>
              <a:cxnLst/>
              <a:rect l="l" t="t" r="r" b="b"/>
              <a:pathLst>
                <a:path w="170" h="47" extrusionOk="0">
                  <a:moveTo>
                    <a:pt x="52" y="1"/>
                  </a:moveTo>
                  <a:cubicBezTo>
                    <a:pt x="35" y="1"/>
                    <a:pt x="18" y="4"/>
                    <a:pt x="0" y="11"/>
                  </a:cubicBezTo>
                  <a:cubicBezTo>
                    <a:pt x="49" y="47"/>
                    <a:pt x="109" y="47"/>
                    <a:pt x="158" y="47"/>
                  </a:cubicBezTo>
                  <a:cubicBezTo>
                    <a:pt x="170" y="47"/>
                    <a:pt x="170" y="35"/>
                    <a:pt x="158" y="35"/>
                  </a:cubicBezTo>
                  <a:cubicBezTo>
                    <a:pt x="128" y="18"/>
                    <a:pt x="92" y="1"/>
                    <a:pt x="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9"/>
            <p:cNvSpPr/>
            <p:nvPr/>
          </p:nvSpPr>
          <p:spPr>
            <a:xfrm>
              <a:off x="2653225" y="1996450"/>
              <a:ext cx="4250" cy="1175"/>
            </a:xfrm>
            <a:custGeom>
              <a:avLst/>
              <a:gdLst/>
              <a:ahLst/>
              <a:cxnLst/>
              <a:rect l="l" t="t" r="r" b="b"/>
              <a:pathLst>
                <a:path w="170" h="47" extrusionOk="0">
                  <a:moveTo>
                    <a:pt x="52" y="1"/>
                  </a:moveTo>
                  <a:cubicBezTo>
                    <a:pt x="35" y="1"/>
                    <a:pt x="18" y="4"/>
                    <a:pt x="0" y="11"/>
                  </a:cubicBezTo>
                  <a:cubicBezTo>
                    <a:pt x="49" y="47"/>
                    <a:pt x="109" y="47"/>
                    <a:pt x="158" y="47"/>
                  </a:cubicBezTo>
                  <a:cubicBezTo>
                    <a:pt x="170" y="47"/>
                    <a:pt x="170" y="35"/>
                    <a:pt x="158" y="35"/>
                  </a:cubicBezTo>
                  <a:cubicBezTo>
                    <a:pt x="128" y="18"/>
                    <a:pt x="92" y="1"/>
                    <a:pt x="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9"/>
            <p:cNvSpPr/>
            <p:nvPr/>
          </p:nvSpPr>
          <p:spPr>
            <a:xfrm>
              <a:off x="2646850" y="2024400"/>
              <a:ext cx="5325" cy="2300"/>
            </a:xfrm>
            <a:custGeom>
              <a:avLst/>
              <a:gdLst/>
              <a:ahLst/>
              <a:cxnLst/>
              <a:rect l="l" t="t" r="r" b="b"/>
              <a:pathLst>
                <a:path w="213" h="92" extrusionOk="0">
                  <a:moveTo>
                    <a:pt x="61" y="1"/>
                  </a:moveTo>
                  <a:cubicBezTo>
                    <a:pt x="41" y="1"/>
                    <a:pt x="21" y="4"/>
                    <a:pt x="1" y="13"/>
                  </a:cubicBezTo>
                  <a:cubicBezTo>
                    <a:pt x="55" y="61"/>
                    <a:pt x="128" y="79"/>
                    <a:pt x="195" y="91"/>
                  </a:cubicBezTo>
                  <a:cubicBezTo>
                    <a:pt x="201" y="91"/>
                    <a:pt x="213" y="73"/>
                    <a:pt x="201" y="67"/>
                  </a:cubicBezTo>
                  <a:cubicBezTo>
                    <a:pt x="165" y="28"/>
                    <a:pt x="114" y="1"/>
                    <a:pt x="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9"/>
            <p:cNvSpPr/>
            <p:nvPr/>
          </p:nvSpPr>
          <p:spPr>
            <a:xfrm>
              <a:off x="2646850" y="2024400"/>
              <a:ext cx="5325" cy="2300"/>
            </a:xfrm>
            <a:custGeom>
              <a:avLst/>
              <a:gdLst/>
              <a:ahLst/>
              <a:cxnLst/>
              <a:rect l="l" t="t" r="r" b="b"/>
              <a:pathLst>
                <a:path w="213" h="92" extrusionOk="0">
                  <a:moveTo>
                    <a:pt x="61" y="1"/>
                  </a:moveTo>
                  <a:cubicBezTo>
                    <a:pt x="41" y="1"/>
                    <a:pt x="21" y="4"/>
                    <a:pt x="1" y="13"/>
                  </a:cubicBezTo>
                  <a:cubicBezTo>
                    <a:pt x="55" y="61"/>
                    <a:pt x="128" y="79"/>
                    <a:pt x="195" y="91"/>
                  </a:cubicBezTo>
                  <a:cubicBezTo>
                    <a:pt x="201" y="91"/>
                    <a:pt x="213" y="73"/>
                    <a:pt x="201" y="67"/>
                  </a:cubicBezTo>
                  <a:cubicBezTo>
                    <a:pt x="165" y="28"/>
                    <a:pt x="114" y="1"/>
                    <a:pt x="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9"/>
            <p:cNvSpPr/>
            <p:nvPr/>
          </p:nvSpPr>
          <p:spPr>
            <a:xfrm>
              <a:off x="2619150" y="2033325"/>
              <a:ext cx="40450" cy="61625"/>
            </a:xfrm>
            <a:custGeom>
              <a:avLst/>
              <a:gdLst/>
              <a:ahLst/>
              <a:cxnLst/>
              <a:rect l="l" t="t" r="r" b="b"/>
              <a:pathLst>
                <a:path w="1618" h="2465" extrusionOk="0">
                  <a:moveTo>
                    <a:pt x="691" y="1"/>
                  </a:moveTo>
                  <a:cubicBezTo>
                    <a:pt x="637" y="182"/>
                    <a:pt x="576" y="358"/>
                    <a:pt x="528" y="540"/>
                  </a:cubicBezTo>
                  <a:cubicBezTo>
                    <a:pt x="473" y="721"/>
                    <a:pt x="419" y="897"/>
                    <a:pt x="358" y="1079"/>
                  </a:cubicBezTo>
                  <a:lnTo>
                    <a:pt x="183" y="1617"/>
                  </a:lnTo>
                  <a:lnTo>
                    <a:pt x="1" y="2156"/>
                  </a:lnTo>
                  <a:lnTo>
                    <a:pt x="964" y="2465"/>
                  </a:lnTo>
                  <a:lnTo>
                    <a:pt x="1139" y="1920"/>
                  </a:lnTo>
                  <a:lnTo>
                    <a:pt x="1303" y="1363"/>
                  </a:lnTo>
                  <a:cubicBezTo>
                    <a:pt x="1357" y="1181"/>
                    <a:pt x="1412" y="994"/>
                    <a:pt x="1466" y="812"/>
                  </a:cubicBezTo>
                  <a:cubicBezTo>
                    <a:pt x="1508" y="630"/>
                    <a:pt x="1569" y="449"/>
                    <a:pt x="1617" y="261"/>
                  </a:cubicBezTo>
                  <a:lnTo>
                    <a:pt x="6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9"/>
            <p:cNvSpPr/>
            <p:nvPr/>
          </p:nvSpPr>
          <p:spPr>
            <a:xfrm>
              <a:off x="2639450" y="2035450"/>
              <a:ext cx="20150" cy="6675"/>
            </a:xfrm>
            <a:custGeom>
              <a:avLst/>
              <a:gdLst/>
              <a:ahLst/>
              <a:cxnLst/>
              <a:rect l="l" t="t" r="r" b="b"/>
              <a:pathLst>
                <a:path w="806" h="267" extrusionOk="0">
                  <a:moveTo>
                    <a:pt x="6" y="1"/>
                  </a:moveTo>
                  <a:cubicBezTo>
                    <a:pt x="0" y="1"/>
                    <a:pt x="0" y="19"/>
                    <a:pt x="0" y="19"/>
                  </a:cubicBezTo>
                  <a:cubicBezTo>
                    <a:pt x="261" y="104"/>
                    <a:pt x="515" y="225"/>
                    <a:pt x="781" y="267"/>
                  </a:cubicBezTo>
                  <a:cubicBezTo>
                    <a:pt x="793" y="267"/>
                    <a:pt x="805" y="243"/>
                    <a:pt x="793" y="237"/>
                  </a:cubicBezTo>
                  <a:cubicBezTo>
                    <a:pt x="563" y="85"/>
                    <a:pt x="273" y="25"/>
                    <a:pt x="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9"/>
            <p:cNvSpPr/>
            <p:nvPr/>
          </p:nvSpPr>
          <p:spPr>
            <a:xfrm>
              <a:off x="2639450" y="2035450"/>
              <a:ext cx="20150" cy="6675"/>
            </a:xfrm>
            <a:custGeom>
              <a:avLst/>
              <a:gdLst/>
              <a:ahLst/>
              <a:cxnLst/>
              <a:rect l="l" t="t" r="r" b="b"/>
              <a:pathLst>
                <a:path w="806" h="267" extrusionOk="0">
                  <a:moveTo>
                    <a:pt x="6" y="1"/>
                  </a:moveTo>
                  <a:cubicBezTo>
                    <a:pt x="0" y="1"/>
                    <a:pt x="0" y="19"/>
                    <a:pt x="0" y="19"/>
                  </a:cubicBezTo>
                  <a:cubicBezTo>
                    <a:pt x="261" y="104"/>
                    <a:pt x="515" y="225"/>
                    <a:pt x="781" y="267"/>
                  </a:cubicBezTo>
                  <a:cubicBezTo>
                    <a:pt x="793" y="267"/>
                    <a:pt x="805" y="243"/>
                    <a:pt x="793" y="237"/>
                  </a:cubicBezTo>
                  <a:cubicBezTo>
                    <a:pt x="563" y="85"/>
                    <a:pt x="273" y="25"/>
                    <a:pt x="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9"/>
            <p:cNvSpPr/>
            <p:nvPr/>
          </p:nvSpPr>
          <p:spPr>
            <a:xfrm>
              <a:off x="2650800" y="2041450"/>
              <a:ext cx="8725" cy="27425"/>
            </a:xfrm>
            <a:custGeom>
              <a:avLst/>
              <a:gdLst/>
              <a:ahLst/>
              <a:cxnLst/>
              <a:rect l="l" t="t" r="r" b="b"/>
              <a:pathLst>
                <a:path w="349" h="1097" extrusionOk="0">
                  <a:moveTo>
                    <a:pt x="337" y="0"/>
                  </a:moveTo>
                  <a:cubicBezTo>
                    <a:pt x="329" y="0"/>
                    <a:pt x="318" y="7"/>
                    <a:pt x="309" y="21"/>
                  </a:cubicBezTo>
                  <a:cubicBezTo>
                    <a:pt x="249" y="197"/>
                    <a:pt x="200" y="378"/>
                    <a:pt x="146" y="548"/>
                  </a:cubicBezTo>
                  <a:cubicBezTo>
                    <a:pt x="97" y="729"/>
                    <a:pt x="49" y="911"/>
                    <a:pt x="0" y="1087"/>
                  </a:cubicBezTo>
                  <a:cubicBezTo>
                    <a:pt x="0" y="1090"/>
                    <a:pt x="3" y="1096"/>
                    <a:pt x="4" y="1096"/>
                  </a:cubicBezTo>
                  <a:cubicBezTo>
                    <a:pt x="5" y="1096"/>
                    <a:pt x="6" y="1094"/>
                    <a:pt x="6" y="1087"/>
                  </a:cubicBezTo>
                  <a:cubicBezTo>
                    <a:pt x="67" y="911"/>
                    <a:pt x="127" y="741"/>
                    <a:pt x="182" y="560"/>
                  </a:cubicBezTo>
                  <a:cubicBezTo>
                    <a:pt x="236" y="378"/>
                    <a:pt x="285" y="203"/>
                    <a:pt x="339" y="21"/>
                  </a:cubicBezTo>
                  <a:cubicBezTo>
                    <a:pt x="349" y="8"/>
                    <a:pt x="345" y="0"/>
                    <a:pt x="3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9"/>
            <p:cNvSpPr/>
            <p:nvPr/>
          </p:nvSpPr>
          <p:spPr>
            <a:xfrm>
              <a:off x="2650800" y="2041450"/>
              <a:ext cx="8725" cy="27425"/>
            </a:xfrm>
            <a:custGeom>
              <a:avLst/>
              <a:gdLst/>
              <a:ahLst/>
              <a:cxnLst/>
              <a:rect l="l" t="t" r="r" b="b"/>
              <a:pathLst>
                <a:path w="349" h="1097" extrusionOk="0">
                  <a:moveTo>
                    <a:pt x="337" y="0"/>
                  </a:moveTo>
                  <a:cubicBezTo>
                    <a:pt x="329" y="0"/>
                    <a:pt x="318" y="7"/>
                    <a:pt x="309" y="21"/>
                  </a:cubicBezTo>
                  <a:cubicBezTo>
                    <a:pt x="249" y="197"/>
                    <a:pt x="200" y="378"/>
                    <a:pt x="146" y="548"/>
                  </a:cubicBezTo>
                  <a:cubicBezTo>
                    <a:pt x="97" y="729"/>
                    <a:pt x="49" y="911"/>
                    <a:pt x="0" y="1087"/>
                  </a:cubicBezTo>
                  <a:cubicBezTo>
                    <a:pt x="0" y="1090"/>
                    <a:pt x="3" y="1096"/>
                    <a:pt x="4" y="1096"/>
                  </a:cubicBezTo>
                  <a:cubicBezTo>
                    <a:pt x="5" y="1096"/>
                    <a:pt x="6" y="1094"/>
                    <a:pt x="6" y="1087"/>
                  </a:cubicBezTo>
                  <a:cubicBezTo>
                    <a:pt x="67" y="911"/>
                    <a:pt x="127" y="741"/>
                    <a:pt x="182" y="560"/>
                  </a:cubicBezTo>
                  <a:cubicBezTo>
                    <a:pt x="236" y="378"/>
                    <a:pt x="285" y="203"/>
                    <a:pt x="339" y="21"/>
                  </a:cubicBezTo>
                  <a:cubicBezTo>
                    <a:pt x="349" y="8"/>
                    <a:pt x="345" y="0"/>
                    <a:pt x="3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9"/>
            <p:cNvSpPr/>
            <p:nvPr/>
          </p:nvSpPr>
          <p:spPr>
            <a:xfrm>
              <a:off x="2628400" y="2040600"/>
              <a:ext cx="27725" cy="53750"/>
            </a:xfrm>
            <a:custGeom>
              <a:avLst/>
              <a:gdLst/>
              <a:ahLst/>
              <a:cxnLst/>
              <a:rect l="l" t="t" r="r" b="b"/>
              <a:pathLst>
                <a:path w="1109" h="2150" extrusionOk="0">
                  <a:moveTo>
                    <a:pt x="678" y="0"/>
                  </a:moveTo>
                  <a:lnTo>
                    <a:pt x="618" y="194"/>
                  </a:lnTo>
                  <a:cubicBezTo>
                    <a:pt x="642" y="206"/>
                    <a:pt x="672" y="206"/>
                    <a:pt x="690" y="212"/>
                  </a:cubicBezTo>
                  <a:cubicBezTo>
                    <a:pt x="709" y="218"/>
                    <a:pt x="733" y="224"/>
                    <a:pt x="745" y="237"/>
                  </a:cubicBezTo>
                  <a:cubicBezTo>
                    <a:pt x="763" y="243"/>
                    <a:pt x="781" y="249"/>
                    <a:pt x="799" y="255"/>
                  </a:cubicBezTo>
                  <a:cubicBezTo>
                    <a:pt x="830" y="273"/>
                    <a:pt x="860" y="297"/>
                    <a:pt x="884" y="309"/>
                  </a:cubicBezTo>
                  <a:cubicBezTo>
                    <a:pt x="927" y="346"/>
                    <a:pt x="957" y="388"/>
                    <a:pt x="957" y="388"/>
                  </a:cubicBezTo>
                  <a:lnTo>
                    <a:pt x="848" y="388"/>
                  </a:lnTo>
                  <a:cubicBezTo>
                    <a:pt x="793" y="388"/>
                    <a:pt x="715" y="370"/>
                    <a:pt x="648" y="346"/>
                  </a:cubicBezTo>
                  <a:cubicBezTo>
                    <a:pt x="624" y="339"/>
                    <a:pt x="594" y="333"/>
                    <a:pt x="569" y="321"/>
                  </a:cubicBezTo>
                  <a:lnTo>
                    <a:pt x="533" y="442"/>
                  </a:lnTo>
                  <a:cubicBezTo>
                    <a:pt x="545" y="442"/>
                    <a:pt x="563" y="442"/>
                    <a:pt x="569" y="448"/>
                  </a:cubicBezTo>
                  <a:cubicBezTo>
                    <a:pt x="600" y="455"/>
                    <a:pt x="630" y="479"/>
                    <a:pt x="648" y="503"/>
                  </a:cubicBezTo>
                  <a:cubicBezTo>
                    <a:pt x="654" y="515"/>
                    <a:pt x="660" y="521"/>
                    <a:pt x="666" y="533"/>
                  </a:cubicBezTo>
                  <a:cubicBezTo>
                    <a:pt x="666" y="539"/>
                    <a:pt x="678" y="539"/>
                    <a:pt x="678" y="545"/>
                  </a:cubicBezTo>
                  <a:lnTo>
                    <a:pt x="678" y="551"/>
                  </a:lnTo>
                  <a:lnTo>
                    <a:pt x="666" y="551"/>
                  </a:lnTo>
                  <a:lnTo>
                    <a:pt x="660" y="563"/>
                  </a:lnTo>
                  <a:cubicBezTo>
                    <a:pt x="654" y="570"/>
                    <a:pt x="642" y="576"/>
                    <a:pt x="624" y="582"/>
                  </a:cubicBezTo>
                  <a:cubicBezTo>
                    <a:pt x="605" y="593"/>
                    <a:pt x="583" y="597"/>
                    <a:pt x="562" y="597"/>
                  </a:cubicBezTo>
                  <a:cubicBezTo>
                    <a:pt x="550" y="597"/>
                    <a:pt x="538" y="596"/>
                    <a:pt x="527" y="594"/>
                  </a:cubicBezTo>
                  <a:cubicBezTo>
                    <a:pt x="509" y="582"/>
                    <a:pt x="497" y="582"/>
                    <a:pt x="491" y="570"/>
                  </a:cubicBezTo>
                  <a:cubicBezTo>
                    <a:pt x="454" y="672"/>
                    <a:pt x="418" y="781"/>
                    <a:pt x="382" y="884"/>
                  </a:cubicBezTo>
                  <a:lnTo>
                    <a:pt x="273" y="1205"/>
                  </a:lnTo>
                  <a:cubicBezTo>
                    <a:pt x="291" y="1211"/>
                    <a:pt x="315" y="1217"/>
                    <a:pt x="327" y="1217"/>
                  </a:cubicBezTo>
                  <a:cubicBezTo>
                    <a:pt x="406" y="1248"/>
                    <a:pt x="472" y="1290"/>
                    <a:pt x="515" y="1326"/>
                  </a:cubicBezTo>
                  <a:cubicBezTo>
                    <a:pt x="539" y="1351"/>
                    <a:pt x="563" y="1363"/>
                    <a:pt x="575" y="1381"/>
                  </a:cubicBezTo>
                  <a:lnTo>
                    <a:pt x="600" y="1399"/>
                  </a:lnTo>
                  <a:cubicBezTo>
                    <a:pt x="600" y="1399"/>
                    <a:pt x="594" y="1399"/>
                    <a:pt x="569" y="1411"/>
                  </a:cubicBezTo>
                  <a:lnTo>
                    <a:pt x="497" y="1411"/>
                  </a:lnTo>
                  <a:cubicBezTo>
                    <a:pt x="436" y="1411"/>
                    <a:pt x="357" y="1387"/>
                    <a:pt x="285" y="1357"/>
                  </a:cubicBezTo>
                  <a:cubicBezTo>
                    <a:pt x="267" y="1351"/>
                    <a:pt x="255" y="1338"/>
                    <a:pt x="230" y="1332"/>
                  </a:cubicBezTo>
                  <a:lnTo>
                    <a:pt x="164" y="1532"/>
                  </a:lnTo>
                  <a:cubicBezTo>
                    <a:pt x="176" y="1532"/>
                    <a:pt x="200" y="1532"/>
                    <a:pt x="212" y="1538"/>
                  </a:cubicBezTo>
                  <a:cubicBezTo>
                    <a:pt x="242" y="1550"/>
                    <a:pt x="273" y="1575"/>
                    <a:pt x="291" y="1599"/>
                  </a:cubicBezTo>
                  <a:cubicBezTo>
                    <a:pt x="297" y="1611"/>
                    <a:pt x="303" y="1629"/>
                    <a:pt x="315" y="1635"/>
                  </a:cubicBezTo>
                  <a:cubicBezTo>
                    <a:pt x="315" y="1641"/>
                    <a:pt x="315" y="1641"/>
                    <a:pt x="321" y="1653"/>
                  </a:cubicBezTo>
                  <a:lnTo>
                    <a:pt x="321" y="1659"/>
                  </a:lnTo>
                  <a:lnTo>
                    <a:pt x="315" y="1659"/>
                  </a:lnTo>
                  <a:cubicBezTo>
                    <a:pt x="315" y="1659"/>
                    <a:pt x="303" y="1665"/>
                    <a:pt x="297" y="1665"/>
                  </a:cubicBezTo>
                  <a:cubicBezTo>
                    <a:pt x="291" y="1671"/>
                    <a:pt x="273" y="1671"/>
                    <a:pt x="261" y="1684"/>
                  </a:cubicBezTo>
                  <a:cubicBezTo>
                    <a:pt x="250" y="1686"/>
                    <a:pt x="238" y="1687"/>
                    <a:pt x="226" y="1687"/>
                  </a:cubicBezTo>
                  <a:cubicBezTo>
                    <a:pt x="205" y="1687"/>
                    <a:pt x="183" y="1683"/>
                    <a:pt x="164" y="1671"/>
                  </a:cubicBezTo>
                  <a:lnTo>
                    <a:pt x="115" y="1653"/>
                  </a:lnTo>
                  <a:lnTo>
                    <a:pt x="0" y="1974"/>
                  </a:lnTo>
                  <a:lnTo>
                    <a:pt x="521" y="2150"/>
                  </a:lnTo>
                  <a:cubicBezTo>
                    <a:pt x="618" y="1817"/>
                    <a:pt x="709" y="1484"/>
                    <a:pt x="805" y="1151"/>
                  </a:cubicBezTo>
                  <a:cubicBezTo>
                    <a:pt x="848" y="987"/>
                    <a:pt x="902" y="818"/>
                    <a:pt x="951" y="648"/>
                  </a:cubicBezTo>
                  <a:cubicBezTo>
                    <a:pt x="1005" y="485"/>
                    <a:pt x="1048" y="321"/>
                    <a:pt x="1108" y="152"/>
                  </a:cubicBezTo>
                  <a:cubicBezTo>
                    <a:pt x="963" y="103"/>
                    <a:pt x="824" y="55"/>
                    <a:pt x="6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9"/>
            <p:cNvSpPr/>
            <p:nvPr/>
          </p:nvSpPr>
          <p:spPr>
            <a:xfrm>
              <a:off x="2636275" y="2043850"/>
              <a:ext cx="14850" cy="5550"/>
            </a:xfrm>
            <a:custGeom>
              <a:avLst/>
              <a:gdLst/>
              <a:ahLst/>
              <a:cxnLst/>
              <a:rect l="l" t="t" r="r" b="b"/>
              <a:pathLst>
                <a:path w="594" h="222" extrusionOk="0">
                  <a:moveTo>
                    <a:pt x="74" y="0"/>
                  </a:moveTo>
                  <a:cubicBezTo>
                    <a:pt x="50" y="0"/>
                    <a:pt x="25" y="3"/>
                    <a:pt x="0" y="10"/>
                  </a:cubicBezTo>
                  <a:cubicBezTo>
                    <a:pt x="91" y="70"/>
                    <a:pt x="206" y="76"/>
                    <a:pt x="309" y="107"/>
                  </a:cubicBezTo>
                  <a:cubicBezTo>
                    <a:pt x="406" y="137"/>
                    <a:pt x="497" y="173"/>
                    <a:pt x="587" y="222"/>
                  </a:cubicBezTo>
                  <a:cubicBezTo>
                    <a:pt x="587" y="222"/>
                    <a:pt x="593" y="209"/>
                    <a:pt x="587" y="209"/>
                  </a:cubicBezTo>
                  <a:cubicBezTo>
                    <a:pt x="509" y="149"/>
                    <a:pt x="418" y="107"/>
                    <a:pt x="315" y="70"/>
                  </a:cubicBezTo>
                  <a:cubicBezTo>
                    <a:pt x="239" y="37"/>
                    <a:pt x="160" y="0"/>
                    <a:pt x="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9"/>
            <p:cNvSpPr/>
            <p:nvPr/>
          </p:nvSpPr>
          <p:spPr>
            <a:xfrm>
              <a:off x="2636275" y="2043850"/>
              <a:ext cx="14850" cy="5550"/>
            </a:xfrm>
            <a:custGeom>
              <a:avLst/>
              <a:gdLst/>
              <a:ahLst/>
              <a:cxnLst/>
              <a:rect l="l" t="t" r="r" b="b"/>
              <a:pathLst>
                <a:path w="594" h="222" extrusionOk="0">
                  <a:moveTo>
                    <a:pt x="74" y="0"/>
                  </a:moveTo>
                  <a:cubicBezTo>
                    <a:pt x="50" y="0"/>
                    <a:pt x="25" y="3"/>
                    <a:pt x="0" y="10"/>
                  </a:cubicBezTo>
                  <a:cubicBezTo>
                    <a:pt x="91" y="70"/>
                    <a:pt x="206" y="76"/>
                    <a:pt x="309" y="107"/>
                  </a:cubicBezTo>
                  <a:cubicBezTo>
                    <a:pt x="406" y="137"/>
                    <a:pt x="497" y="173"/>
                    <a:pt x="587" y="222"/>
                  </a:cubicBezTo>
                  <a:cubicBezTo>
                    <a:pt x="587" y="222"/>
                    <a:pt x="593" y="209"/>
                    <a:pt x="587" y="209"/>
                  </a:cubicBezTo>
                  <a:cubicBezTo>
                    <a:pt x="509" y="149"/>
                    <a:pt x="418" y="107"/>
                    <a:pt x="315" y="70"/>
                  </a:cubicBezTo>
                  <a:cubicBezTo>
                    <a:pt x="239" y="37"/>
                    <a:pt x="160" y="0"/>
                    <a:pt x="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9"/>
            <p:cNvSpPr/>
            <p:nvPr/>
          </p:nvSpPr>
          <p:spPr>
            <a:xfrm>
              <a:off x="2629600" y="2069050"/>
              <a:ext cx="13500" cy="6225"/>
            </a:xfrm>
            <a:custGeom>
              <a:avLst/>
              <a:gdLst/>
              <a:ahLst/>
              <a:cxnLst/>
              <a:rect l="l" t="t" r="r" b="b"/>
              <a:pathLst>
                <a:path w="540" h="249" extrusionOk="0">
                  <a:moveTo>
                    <a:pt x="50" y="1"/>
                  </a:moveTo>
                  <a:cubicBezTo>
                    <a:pt x="34" y="1"/>
                    <a:pt x="17" y="3"/>
                    <a:pt x="1" y="7"/>
                  </a:cubicBezTo>
                  <a:cubicBezTo>
                    <a:pt x="61" y="67"/>
                    <a:pt x="152" y="73"/>
                    <a:pt x="231" y="98"/>
                  </a:cubicBezTo>
                  <a:cubicBezTo>
                    <a:pt x="334" y="134"/>
                    <a:pt x="424" y="188"/>
                    <a:pt x="521" y="249"/>
                  </a:cubicBezTo>
                  <a:cubicBezTo>
                    <a:pt x="533" y="249"/>
                    <a:pt x="540" y="243"/>
                    <a:pt x="533" y="231"/>
                  </a:cubicBezTo>
                  <a:cubicBezTo>
                    <a:pt x="455" y="164"/>
                    <a:pt x="364" y="122"/>
                    <a:pt x="273" y="73"/>
                  </a:cubicBezTo>
                  <a:cubicBezTo>
                    <a:pt x="203" y="43"/>
                    <a:pt x="129"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9"/>
            <p:cNvSpPr/>
            <p:nvPr/>
          </p:nvSpPr>
          <p:spPr>
            <a:xfrm>
              <a:off x="2629600" y="2069050"/>
              <a:ext cx="13500" cy="6225"/>
            </a:xfrm>
            <a:custGeom>
              <a:avLst/>
              <a:gdLst/>
              <a:ahLst/>
              <a:cxnLst/>
              <a:rect l="l" t="t" r="r" b="b"/>
              <a:pathLst>
                <a:path w="540" h="249" extrusionOk="0">
                  <a:moveTo>
                    <a:pt x="50" y="1"/>
                  </a:moveTo>
                  <a:cubicBezTo>
                    <a:pt x="34" y="1"/>
                    <a:pt x="17" y="3"/>
                    <a:pt x="1" y="7"/>
                  </a:cubicBezTo>
                  <a:cubicBezTo>
                    <a:pt x="61" y="67"/>
                    <a:pt x="152" y="73"/>
                    <a:pt x="231" y="98"/>
                  </a:cubicBezTo>
                  <a:cubicBezTo>
                    <a:pt x="334" y="134"/>
                    <a:pt x="424" y="188"/>
                    <a:pt x="521" y="249"/>
                  </a:cubicBezTo>
                  <a:cubicBezTo>
                    <a:pt x="533" y="249"/>
                    <a:pt x="540" y="243"/>
                    <a:pt x="533" y="231"/>
                  </a:cubicBezTo>
                  <a:cubicBezTo>
                    <a:pt x="455" y="164"/>
                    <a:pt x="364" y="122"/>
                    <a:pt x="273" y="73"/>
                  </a:cubicBezTo>
                  <a:cubicBezTo>
                    <a:pt x="203" y="43"/>
                    <a:pt x="129"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9"/>
            <p:cNvSpPr/>
            <p:nvPr/>
          </p:nvSpPr>
          <p:spPr>
            <a:xfrm>
              <a:off x="2638525" y="2051275"/>
              <a:ext cx="4425" cy="1350"/>
            </a:xfrm>
            <a:custGeom>
              <a:avLst/>
              <a:gdLst/>
              <a:ahLst/>
              <a:cxnLst/>
              <a:rect l="l" t="t" r="r" b="b"/>
              <a:pathLst>
                <a:path w="177" h="54" extrusionOk="0">
                  <a:moveTo>
                    <a:pt x="35" y="0"/>
                  </a:moveTo>
                  <a:cubicBezTo>
                    <a:pt x="24" y="0"/>
                    <a:pt x="12" y="1"/>
                    <a:pt x="1" y="3"/>
                  </a:cubicBezTo>
                  <a:cubicBezTo>
                    <a:pt x="37" y="39"/>
                    <a:pt x="85" y="53"/>
                    <a:pt x="136" y="53"/>
                  </a:cubicBezTo>
                  <a:cubicBezTo>
                    <a:pt x="145" y="53"/>
                    <a:pt x="155" y="53"/>
                    <a:pt x="164" y="52"/>
                  </a:cubicBezTo>
                  <a:cubicBezTo>
                    <a:pt x="176" y="52"/>
                    <a:pt x="176" y="34"/>
                    <a:pt x="164" y="34"/>
                  </a:cubicBezTo>
                  <a:cubicBezTo>
                    <a:pt x="130" y="19"/>
                    <a:pt x="83" y="0"/>
                    <a:pt x="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9"/>
            <p:cNvSpPr/>
            <p:nvPr/>
          </p:nvSpPr>
          <p:spPr>
            <a:xfrm>
              <a:off x="2638525" y="2051275"/>
              <a:ext cx="4425" cy="1350"/>
            </a:xfrm>
            <a:custGeom>
              <a:avLst/>
              <a:gdLst/>
              <a:ahLst/>
              <a:cxnLst/>
              <a:rect l="l" t="t" r="r" b="b"/>
              <a:pathLst>
                <a:path w="177" h="54" extrusionOk="0">
                  <a:moveTo>
                    <a:pt x="35" y="0"/>
                  </a:moveTo>
                  <a:cubicBezTo>
                    <a:pt x="24" y="0"/>
                    <a:pt x="12" y="1"/>
                    <a:pt x="1" y="3"/>
                  </a:cubicBezTo>
                  <a:cubicBezTo>
                    <a:pt x="37" y="39"/>
                    <a:pt x="85" y="53"/>
                    <a:pt x="136" y="53"/>
                  </a:cubicBezTo>
                  <a:cubicBezTo>
                    <a:pt x="145" y="53"/>
                    <a:pt x="155" y="53"/>
                    <a:pt x="164" y="52"/>
                  </a:cubicBezTo>
                  <a:cubicBezTo>
                    <a:pt x="176" y="52"/>
                    <a:pt x="176" y="34"/>
                    <a:pt x="164" y="34"/>
                  </a:cubicBezTo>
                  <a:cubicBezTo>
                    <a:pt x="130" y="19"/>
                    <a:pt x="83" y="0"/>
                    <a:pt x="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9"/>
            <p:cNvSpPr/>
            <p:nvPr/>
          </p:nvSpPr>
          <p:spPr>
            <a:xfrm>
              <a:off x="2630350" y="2078825"/>
              <a:ext cx="5475" cy="2525"/>
            </a:xfrm>
            <a:custGeom>
              <a:avLst/>
              <a:gdLst/>
              <a:ahLst/>
              <a:cxnLst/>
              <a:rect l="l" t="t" r="r" b="b"/>
              <a:pathLst>
                <a:path w="219" h="101" extrusionOk="0">
                  <a:moveTo>
                    <a:pt x="58" y="1"/>
                  </a:moveTo>
                  <a:cubicBezTo>
                    <a:pt x="40" y="1"/>
                    <a:pt x="21" y="4"/>
                    <a:pt x="1" y="9"/>
                  </a:cubicBezTo>
                  <a:cubicBezTo>
                    <a:pt x="55" y="52"/>
                    <a:pt x="128" y="82"/>
                    <a:pt x="207" y="100"/>
                  </a:cubicBezTo>
                  <a:cubicBezTo>
                    <a:pt x="213" y="100"/>
                    <a:pt x="219" y="82"/>
                    <a:pt x="213" y="76"/>
                  </a:cubicBezTo>
                  <a:cubicBezTo>
                    <a:pt x="171" y="30"/>
                    <a:pt x="119" y="1"/>
                    <a:pt x="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9"/>
            <p:cNvSpPr/>
            <p:nvPr/>
          </p:nvSpPr>
          <p:spPr>
            <a:xfrm>
              <a:off x="2630350" y="2078825"/>
              <a:ext cx="5475" cy="2525"/>
            </a:xfrm>
            <a:custGeom>
              <a:avLst/>
              <a:gdLst/>
              <a:ahLst/>
              <a:cxnLst/>
              <a:rect l="l" t="t" r="r" b="b"/>
              <a:pathLst>
                <a:path w="219" h="101" extrusionOk="0">
                  <a:moveTo>
                    <a:pt x="58" y="1"/>
                  </a:moveTo>
                  <a:cubicBezTo>
                    <a:pt x="40" y="1"/>
                    <a:pt x="21" y="4"/>
                    <a:pt x="1" y="9"/>
                  </a:cubicBezTo>
                  <a:cubicBezTo>
                    <a:pt x="55" y="52"/>
                    <a:pt x="128" y="82"/>
                    <a:pt x="207" y="100"/>
                  </a:cubicBezTo>
                  <a:cubicBezTo>
                    <a:pt x="213" y="100"/>
                    <a:pt x="219" y="82"/>
                    <a:pt x="213" y="76"/>
                  </a:cubicBezTo>
                  <a:cubicBezTo>
                    <a:pt x="171" y="30"/>
                    <a:pt x="119" y="1"/>
                    <a:pt x="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9"/>
            <p:cNvSpPr/>
            <p:nvPr/>
          </p:nvSpPr>
          <p:spPr>
            <a:xfrm>
              <a:off x="2600400" y="2086925"/>
              <a:ext cx="42700" cy="62225"/>
            </a:xfrm>
            <a:custGeom>
              <a:avLst/>
              <a:gdLst/>
              <a:ahLst/>
              <a:cxnLst/>
              <a:rect l="l" t="t" r="r" b="b"/>
              <a:pathLst>
                <a:path w="1708" h="2489" extrusionOk="0">
                  <a:moveTo>
                    <a:pt x="751" y="0"/>
                  </a:moveTo>
                  <a:cubicBezTo>
                    <a:pt x="630" y="363"/>
                    <a:pt x="509" y="721"/>
                    <a:pt x="382" y="1078"/>
                  </a:cubicBezTo>
                  <a:lnTo>
                    <a:pt x="0" y="2149"/>
                  </a:lnTo>
                  <a:lnTo>
                    <a:pt x="1005" y="2488"/>
                  </a:lnTo>
                  <a:lnTo>
                    <a:pt x="1356" y="1411"/>
                  </a:lnTo>
                  <a:cubicBezTo>
                    <a:pt x="1471" y="1047"/>
                    <a:pt x="1592" y="684"/>
                    <a:pt x="1708" y="321"/>
                  </a:cubicBezTo>
                  <a:lnTo>
                    <a:pt x="75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9"/>
            <p:cNvSpPr/>
            <p:nvPr/>
          </p:nvSpPr>
          <p:spPr>
            <a:xfrm>
              <a:off x="2622025" y="2089325"/>
              <a:ext cx="21225" cy="7900"/>
            </a:xfrm>
            <a:custGeom>
              <a:avLst/>
              <a:gdLst/>
              <a:ahLst/>
              <a:cxnLst/>
              <a:rect l="l" t="t" r="r" b="b"/>
              <a:pathLst>
                <a:path w="849" h="316" extrusionOk="0">
                  <a:moveTo>
                    <a:pt x="19" y="1"/>
                  </a:moveTo>
                  <a:cubicBezTo>
                    <a:pt x="7" y="1"/>
                    <a:pt x="1" y="19"/>
                    <a:pt x="7" y="19"/>
                  </a:cubicBezTo>
                  <a:cubicBezTo>
                    <a:pt x="273" y="122"/>
                    <a:pt x="546" y="255"/>
                    <a:pt x="818" y="316"/>
                  </a:cubicBezTo>
                  <a:cubicBezTo>
                    <a:pt x="836" y="316"/>
                    <a:pt x="849" y="292"/>
                    <a:pt x="836" y="286"/>
                  </a:cubicBezTo>
                  <a:cubicBezTo>
                    <a:pt x="600" y="122"/>
                    <a:pt x="298" y="43"/>
                    <a:pt x="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9"/>
            <p:cNvSpPr/>
            <p:nvPr/>
          </p:nvSpPr>
          <p:spPr>
            <a:xfrm>
              <a:off x="2622025" y="2089325"/>
              <a:ext cx="21225" cy="7900"/>
            </a:xfrm>
            <a:custGeom>
              <a:avLst/>
              <a:gdLst/>
              <a:ahLst/>
              <a:cxnLst/>
              <a:rect l="l" t="t" r="r" b="b"/>
              <a:pathLst>
                <a:path w="849" h="316" extrusionOk="0">
                  <a:moveTo>
                    <a:pt x="19" y="1"/>
                  </a:moveTo>
                  <a:cubicBezTo>
                    <a:pt x="7" y="1"/>
                    <a:pt x="1" y="19"/>
                    <a:pt x="7" y="19"/>
                  </a:cubicBezTo>
                  <a:cubicBezTo>
                    <a:pt x="273" y="122"/>
                    <a:pt x="546" y="255"/>
                    <a:pt x="818" y="316"/>
                  </a:cubicBezTo>
                  <a:cubicBezTo>
                    <a:pt x="836" y="316"/>
                    <a:pt x="849" y="292"/>
                    <a:pt x="836" y="286"/>
                  </a:cubicBezTo>
                  <a:cubicBezTo>
                    <a:pt x="600" y="122"/>
                    <a:pt x="298" y="43"/>
                    <a:pt x="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9"/>
            <p:cNvSpPr/>
            <p:nvPr/>
          </p:nvSpPr>
          <p:spPr>
            <a:xfrm>
              <a:off x="2633550" y="2096500"/>
              <a:ext cx="9625" cy="27050"/>
            </a:xfrm>
            <a:custGeom>
              <a:avLst/>
              <a:gdLst/>
              <a:ahLst/>
              <a:cxnLst/>
              <a:rect l="l" t="t" r="r" b="b"/>
              <a:pathLst>
                <a:path w="385" h="1082" extrusionOk="0">
                  <a:moveTo>
                    <a:pt x="366" y="0"/>
                  </a:moveTo>
                  <a:cubicBezTo>
                    <a:pt x="357" y="0"/>
                    <a:pt x="347" y="7"/>
                    <a:pt x="339" y="23"/>
                  </a:cubicBezTo>
                  <a:cubicBezTo>
                    <a:pt x="273" y="192"/>
                    <a:pt x="212" y="368"/>
                    <a:pt x="158" y="543"/>
                  </a:cubicBezTo>
                  <a:cubicBezTo>
                    <a:pt x="109" y="719"/>
                    <a:pt x="55" y="901"/>
                    <a:pt x="0" y="1070"/>
                  </a:cubicBezTo>
                  <a:cubicBezTo>
                    <a:pt x="0" y="1077"/>
                    <a:pt x="2" y="1082"/>
                    <a:pt x="4" y="1082"/>
                  </a:cubicBezTo>
                  <a:cubicBezTo>
                    <a:pt x="5" y="1082"/>
                    <a:pt x="6" y="1078"/>
                    <a:pt x="6" y="1070"/>
                  </a:cubicBezTo>
                  <a:cubicBezTo>
                    <a:pt x="79" y="901"/>
                    <a:pt x="139" y="725"/>
                    <a:pt x="200" y="549"/>
                  </a:cubicBezTo>
                  <a:lnTo>
                    <a:pt x="382" y="29"/>
                  </a:lnTo>
                  <a:cubicBezTo>
                    <a:pt x="385" y="12"/>
                    <a:pt x="377" y="0"/>
                    <a:pt x="3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9"/>
            <p:cNvSpPr/>
            <p:nvPr/>
          </p:nvSpPr>
          <p:spPr>
            <a:xfrm>
              <a:off x="2633550" y="2096500"/>
              <a:ext cx="9625" cy="27050"/>
            </a:xfrm>
            <a:custGeom>
              <a:avLst/>
              <a:gdLst/>
              <a:ahLst/>
              <a:cxnLst/>
              <a:rect l="l" t="t" r="r" b="b"/>
              <a:pathLst>
                <a:path w="385" h="1082" extrusionOk="0">
                  <a:moveTo>
                    <a:pt x="366" y="0"/>
                  </a:moveTo>
                  <a:cubicBezTo>
                    <a:pt x="357" y="0"/>
                    <a:pt x="347" y="7"/>
                    <a:pt x="339" y="23"/>
                  </a:cubicBezTo>
                  <a:cubicBezTo>
                    <a:pt x="273" y="192"/>
                    <a:pt x="212" y="368"/>
                    <a:pt x="158" y="543"/>
                  </a:cubicBezTo>
                  <a:cubicBezTo>
                    <a:pt x="109" y="719"/>
                    <a:pt x="55" y="901"/>
                    <a:pt x="0" y="1070"/>
                  </a:cubicBezTo>
                  <a:cubicBezTo>
                    <a:pt x="0" y="1077"/>
                    <a:pt x="2" y="1082"/>
                    <a:pt x="4" y="1082"/>
                  </a:cubicBezTo>
                  <a:cubicBezTo>
                    <a:pt x="5" y="1082"/>
                    <a:pt x="6" y="1078"/>
                    <a:pt x="6" y="1070"/>
                  </a:cubicBezTo>
                  <a:cubicBezTo>
                    <a:pt x="79" y="901"/>
                    <a:pt x="139" y="725"/>
                    <a:pt x="200" y="549"/>
                  </a:cubicBezTo>
                  <a:lnTo>
                    <a:pt x="382" y="29"/>
                  </a:lnTo>
                  <a:cubicBezTo>
                    <a:pt x="385" y="12"/>
                    <a:pt x="377" y="0"/>
                    <a:pt x="3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9"/>
            <p:cNvSpPr/>
            <p:nvPr/>
          </p:nvSpPr>
          <p:spPr>
            <a:xfrm>
              <a:off x="2610825" y="2094925"/>
              <a:ext cx="28800" cy="53775"/>
            </a:xfrm>
            <a:custGeom>
              <a:avLst/>
              <a:gdLst/>
              <a:ahLst/>
              <a:cxnLst/>
              <a:rect l="l" t="t" r="r" b="b"/>
              <a:pathLst>
                <a:path w="1152" h="2151" extrusionOk="0">
                  <a:moveTo>
                    <a:pt x="697" y="1"/>
                  </a:moveTo>
                  <a:lnTo>
                    <a:pt x="631" y="195"/>
                  </a:lnTo>
                  <a:cubicBezTo>
                    <a:pt x="661" y="207"/>
                    <a:pt x="685" y="213"/>
                    <a:pt x="715" y="219"/>
                  </a:cubicBezTo>
                  <a:cubicBezTo>
                    <a:pt x="740" y="225"/>
                    <a:pt x="752" y="237"/>
                    <a:pt x="770" y="243"/>
                  </a:cubicBezTo>
                  <a:cubicBezTo>
                    <a:pt x="782" y="249"/>
                    <a:pt x="806" y="255"/>
                    <a:pt x="818" y="273"/>
                  </a:cubicBezTo>
                  <a:cubicBezTo>
                    <a:pt x="849" y="292"/>
                    <a:pt x="879" y="310"/>
                    <a:pt x="909" y="334"/>
                  </a:cubicBezTo>
                  <a:cubicBezTo>
                    <a:pt x="964" y="370"/>
                    <a:pt x="988" y="413"/>
                    <a:pt x="988" y="413"/>
                  </a:cubicBezTo>
                  <a:lnTo>
                    <a:pt x="879" y="413"/>
                  </a:lnTo>
                  <a:cubicBezTo>
                    <a:pt x="818" y="407"/>
                    <a:pt x="740" y="395"/>
                    <a:pt x="661" y="364"/>
                  </a:cubicBezTo>
                  <a:cubicBezTo>
                    <a:pt x="631" y="352"/>
                    <a:pt x="606" y="340"/>
                    <a:pt x="588" y="334"/>
                  </a:cubicBezTo>
                  <a:lnTo>
                    <a:pt x="540" y="455"/>
                  </a:lnTo>
                  <a:cubicBezTo>
                    <a:pt x="558" y="455"/>
                    <a:pt x="570" y="455"/>
                    <a:pt x="588" y="461"/>
                  </a:cubicBezTo>
                  <a:cubicBezTo>
                    <a:pt x="618" y="467"/>
                    <a:pt x="643" y="491"/>
                    <a:pt x="667" y="516"/>
                  </a:cubicBezTo>
                  <a:cubicBezTo>
                    <a:pt x="673" y="528"/>
                    <a:pt x="685" y="534"/>
                    <a:pt x="691" y="552"/>
                  </a:cubicBezTo>
                  <a:cubicBezTo>
                    <a:pt x="691" y="558"/>
                    <a:pt x="697" y="558"/>
                    <a:pt x="697" y="570"/>
                  </a:cubicBezTo>
                  <a:lnTo>
                    <a:pt x="697" y="576"/>
                  </a:lnTo>
                  <a:lnTo>
                    <a:pt x="691" y="576"/>
                  </a:lnTo>
                  <a:lnTo>
                    <a:pt x="685" y="582"/>
                  </a:lnTo>
                  <a:cubicBezTo>
                    <a:pt x="679" y="588"/>
                    <a:pt x="661" y="600"/>
                    <a:pt x="643" y="606"/>
                  </a:cubicBezTo>
                  <a:cubicBezTo>
                    <a:pt x="628" y="612"/>
                    <a:pt x="611" y="615"/>
                    <a:pt x="594" y="615"/>
                  </a:cubicBezTo>
                  <a:cubicBezTo>
                    <a:pt x="578" y="615"/>
                    <a:pt x="561" y="612"/>
                    <a:pt x="546" y="606"/>
                  </a:cubicBezTo>
                  <a:cubicBezTo>
                    <a:pt x="534" y="600"/>
                    <a:pt x="516" y="588"/>
                    <a:pt x="510" y="582"/>
                  </a:cubicBezTo>
                  <a:lnTo>
                    <a:pt x="285" y="1212"/>
                  </a:lnTo>
                  <a:cubicBezTo>
                    <a:pt x="298" y="1218"/>
                    <a:pt x="322" y="1224"/>
                    <a:pt x="334" y="1236"/>
                  </a:cubicBezTo>
                  <a:cubicBezTo>
                    <a:pt x="413" y="1260"/>
                    <a:pt x="485" y="1309"/>
                    <a:pt x="540" y="1345"/>
                  </a:cubicBezTo>
                  <a:cubicBezTo>
                    <a:pt x="564" y="1369"/>
                    <a:pt x="588" y="1387"/>
                    <a:pt x="600" y="1400"/>
                  </a:cubicBezTo>
                  <a:lnTo>
                    <a:pt x="625" y="1424"/>
                  </a:lnTo>
                  <a:lnTo>
                    <a:pt x="510" y="1424"/>
                  </a:lnTo>
                  <a:cubicBezTo>
                    <a:pt x="443" y="1412"/>
                    <a:pt x="364" y="1400"/>
                    <a:pt x="285" y="1363"/>
                  </a:cubicBezTo>
                  <a:cubicBezTo>
                    <a:pt x="267" y="1357"/>
                    <a:pt x="243" y="1345"/>
                    <a:pt x="231" y="1339"/>
                  </a:cubicBezTo>
                  <a:lnTo>
                    <a:pt x="158" y="1539"/>
                  </a:lnTo>
                  <a:cubicBezTo>
                    <a:pt x="177" y="1539"/>
                    <a:pt x="201" y="1545"/>
                    <a:pt x="213" y="1551"/>
                  </a:cubicBezTo>
                  <a:cubicBezTo>
                    <a:pt x="243" y="1569"/>
                    <a:pt x="273" y="1587"/>
                    <a:pt x="298" y="1617"/>
                  </a:cubicBezTo>
                  <a:cubicBezTo>
                    <a:pt x="304" y="1636"/>
                    <a:pt x="310" y="1648"/>
                    <a:pt x="322" y="1660"/>
                  </a:cubicBezTo>
                  <a:cubicBezTo>
                    <a:pt x="322" y="1666"/>
                    <a:pt x="322" y="1666"/>
                    <a:pt x="328" y="1672"/>
                  </a:cubicBezTo>
                  <a:lnTo>
                    <a:pt x="328" y="1678"/>
                  </a:lnTo>
                  <a:lnTo>
                    <a:pt x="322" y="1678"/>
                  </a:lnTo>
                  <a:cubicBezTo>
                    <a:pt x="322" y="1678"/>
                    <a:pt x="310" y="1690"/>
                    <a:pt x="304" y="1690"/>
                  </a:cubicBezTo>
                  <a:cubicBezTo>
                    <a:pt x="298" y="1696"/>
                    <a:pt x="279" y="1696"/>
                    <a:pt x="267" y="1702"/>
                  </a:cubicBezTo>
                  <a:cubicBezTo>
                    <a:pt x="255" y="1705"/>
                    <a:pt x="241" y="1706"/>
                    <a:pt x="227" y="1706"/>
                  </a:cubicBezTo>
                  <a:cubicBezTo>
                    <a:pt x="206" y="1706"/>
                    <a:pt x="183" y="1703"/>
                    <a:pt x="158" y="1696"/>
                  </a:cubicBezTo>
                  <a:lnTo>
                    <a:pt x="116" y="1672"/>
                  </a:lnTo>
                  <a:lnTo>
                    <a:pt x="1" y="1999"/>
                  </a:lnTo>
                  <a:lnTo>
                    <a:pt x="516" y="2150"/>
                  </a:lnTo>
                  <a:cubicBezTo>
                    <a:pt x="618" y="1817"/>
                    <a:pt x="715" y="1490"/>
                    <a:pt x="818" y="1157"/>
                  </a:cubicBezTo>
                  <a:cubicBezTo>
                    <a:pt x="927" y="830"/>
                    <a:pt x="1030" y="497"/>
                    <a:pt x="1151" y="177"/>
                  </a:cubicBezTo>
                  <a:cubicBezTo>
                    <a:pt x="1000" y="116"/>
                    <a:pt x="849" y="62"/>
                    <a:pt x="6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9"/>
            <p:cNvSpPr/>
            <p:nvPr/>
          </p:nvSpPr>
          <p:spPr>
            <a:xfrm>
              <a:off x="2618700" y="2097750"/>
              <a:ext cx="15325" cy="6450"/>
            </a:xfrm>
            <a:custGeom>
              <a:avLst/>
              <a:gdLst/>
              <a:ahLst/>
              <a:cxnLst/>
              <a:rect l="l" t="t" r="r" b="b"/>
              <a:pathLst>
                <a:path w="613" h="258" extrusionOk="0">
                  <a:moveTo>
                    <a:pt x="67" y="1"/>
                  </a:moveTo>
                  <a:cubicBezTo>
                    <a:pt x="45" y="1"/>
                    <a:pt x="23" y="3"/>
                    <a:pt x="1" y="9"/>
                  </a:cubicBezTo>
                  <a:cubicBezTo>
                    <a:pt x="92" y="76"/>
                    <a:pt x="219" y="94"/>
                    <a:pt x="316" y="130"/>
                  </a:cubicBezTo>
                  <a:cubicBezTo>
                    <a:pt x="412" y="166"/>
                    <a:pt x="515" y="203"/>
                    <a:pt x="606" y="257"/>
                  </a:cubicBezTo>
                  <a:cubicBezTo>
                    <a:pt x="606" y="257"/>
                    <a:pt x="612" y="251"/>
                    <a:pt x="606" y="251"/>
                  </a:cubicBezTo>
                  <a:cubicBezTo>
                    <a:pt x="521" y="185"/>
                    <a:pt x="425" y="136"/>
                    <a:pt x="322" y="94"/>
                  </a:cubicBezTo>
                  <a:cubicBezTo>
                    <a:pt x="248" y="49"/>
                    <a:pt x="162" y="1"/>
                    <a:pt x="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9"/>
            <p:cNvSpPr/>
            <p:nvPr/>
          </p:nvSpPr>
          <p:spPr>
            <a:xfrm>
              <a:off x="2618700" y="2097750"/>
              <a:ext cx="15325" cy="6450"/>
            </a:xfrm>
            <a:custGeom>
              <a:avLst/>
              <a:gdLst/>
              <a:ahLst/>
              <a:cxnLst/>
              <a:rect l="l" t="t" r="r" b="b"/>
              <a:pathLst>
                <a:path w="613" h="258" extrusionOk="0">
                  <a:moveTo>
                    <a:pt x="67" y="1"/>
                  </a:moveTo>
                  <a:cubicBezTo>
                    <a:pt x="45" y="1"/>
                    <a:pt x="23" y="3"/>
                    <a:pt x="1" y="9"/>
                  </a:cubicBezTo>
                  <a:cubicBezTo>
                    <a:pt x="92" y="76"/>
                    <a:pt x="219" y="94"/>
                    <a:pt x="316" y="130"/>
                  </a:cubicBezTo>
                  <a:cubicBezTo>
                    <a:pt x="412" y="166"/>
                    <a:pt x="515" y="203"/>
                    <a:pt x="606" y="257"/>
                  </a:cubicBezTo>
                  <a:cubicBezTo>
                    <a:pt x="606" y="257"/>
                    <a:pt x="612" y="251"/>
                    <a:pt x="606" y="251"/>
                  </a:cubicBezTo>
                  <a:cubicBezTo>
                    <a:pt x="521" y="185"/>
                    <a:pt x="425" y="136"/>
                    <a:pt x="322" y="94"/>
                  </a:cubicBezTo>
                  <a:cubicBezTo>
                    <a:pt x="248" y="49"/>
                    <a:pt x="162" y="1"/>
                    <a:pt x="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9"/>
            <p:cNvSpPr/>
            <p:nvPr/>
          </p:nvSpPr>
          <p:spPr>
            <a:xfrm>
              <a:off x="2611300" y="2122850"/>
              <a:ext cx="13950" cy="6775"/>
            </a:xfrm>
            <a:custGeom>
              <a:avLst/>
              <a:gdLst/>
              <a:ahLst/>
              <a:cxnLst/>
              <a:rect l="l" t="t" r="r" b="b"/>
              <a:pathLst>
                <a:path w="558" h="271" extrusionOk="0">
                  <a:moveTo>
                    <a:pt x="38" y="1"/>
                  </a:moveTo>
                  <a:cubicBezTo>
                    <a:pt x="26" y="1"/>
                    <a:pt x="13" y="2"/>
                    <a:pt x="0" y="4"/>
                  </a:cubicBezTo>
                  <a:cubicBezTo>
                    <a:pt x="61" y="65"/>
                    <a:pt x="151" y="77"/>
                    <a:pt x="230" y="107"/>
                  </a:cubicBezTo>
                  <a:cubicBezTo>
                    <a:pt x="339" y="143"/>
                    <a:pt x="436" y="204"/>
                    <a:pt x="545" y="270"/>
                  </a:cubicBezTo>
                  <a:cubicBezTo>
                    <a:pt x="551" y="270"/>
                    <a:pt x="557" y="258"/>
                    <a:pt x="551" y="252"/>
                  </a:cubicBezTo>
                  <a:cubicBezTo>
                    <a:pt x="466" y="186"/>
                    <a:pt x="375" y="131"/>
                    <a:pt x="285" y="83"/>
                  </a:cubicBezTo>
                  <a:cubicBezTo>
                    <a:pt x="205" y="51"/>
                    <a:pt x="126" y="1"/>
                    <a:pt x="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9"/>
            <p:cNvSpPr/>
            <p:nvPr/>
          </p:nvSpPr>
          <p:spPr>
            <a:xfrm>
              <a:off x="2611300" y="2122850"/>
              <a:ext cx="13950" cy="6775"/>
            </a:xfrm>
            <a:custGeom>
              <a:avLst/>
              <a:gdLst/>
              <a:ahLst/>
              <a:cxnLst/>
              <a:rect l="l" t="t" r="r" b="b"/>
              <a:pathLst>
                <a:path w="558" h="271" extrusionOk="0">
                  <a:moveTo>
                    <a:pt x="38" y="1"/>
                  </a:moveTo>
                  <a:cubicBezTo>
                    <a:pt x="26" y="1"/>
                    <a:pt x="13" y="2"/>
                    <a:pt x="0" y="4"/>
                  </a:cubicBezTo>
                  <a:cubicBezTo>
                    <a:pt x="61" y="65"/>
                    <a:pt x="151" y="77"/>
                    <a:pt x="230" y="107"/>
                  </a:cubicBezTo>
                  <a:cubicBezTo>
                    <a:pt x="339" y="143"/>
                    <a:pt x="436" y="204"/>
                    <a:pt x="545" y="270"/>
                  </a:cubicBezTo>
                  <a:cubicBezTo>
                    <a:pt x="551" y="270"/>
                    <a:pt x="557" y="258"/>
                    <a:pt x="551" y="252"/>
                  </a:cubicBezTo>
                  <a:cubicBezTo>
                    <a:pt x="466" y="186"/>
                    <a:pt x="375" y="131"/>
                    <a:pt x="285" y="83"/>
                  </a:cubicBezTo>
                  <a:cubicBezTo>
                    <a:pt x="205" y="51"/>
                    <a:pt x="126" y="1"/>
                    <a:pt x="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9"/>
            <p:cNvSpPr/>
            <p:nvPr/>
          </p:nvSpPr>
          <p:spPr>
            <a:xfrm>
              <a:off x="2620975" y="2105375"/>
              <a:ext cx="4575" cy="1550"/>
            </a:xfrm>
            <a:custGeom>
              <a:avLst/>
              <a:gdLst/>
              <a:ahLst/>
              <a:cxnLst/>
              <a:rect l="l" t="t" r="r" b="b"/>
              <a:pathLst>
                <a:path w="183" h="62" extrusionOk="0">
                  <a:moveTo>
                    <a:pt x="44" y="1"/>
                  </a:moveTo>
                  <a:cubicBezTo>
                    <a:pt x="29" y="1"/>
                    <a:pt x="15" y="2"/>
                    <a:pt x="1" y="7"/>
                  </a:cubicBezTo>
                  <a:cubicBezTo>
                    <a:pt x="43" y="49"/>
                    <a:pt x="110" y="61"/>
                    <a:pt x="170" y="61"/>
                  </a:cubicBezTo>
                  <a:cubicBezTo>
                    <a:pt x="182" y="61"/>
                    <a:pt x="182" y="43"/>
                    <a:pt x="182" y="43"/>
                  </a:cubicBezTo>
                  <a:cubicBezTo>
                    <a:pt x="136" y="20"/>
                    <a:pt x="90" y="1"/>
                    <a:pt x="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9"/>
            <p:cNvSpPr/>
            <p:nvPr/>
          </p:nvSpPr>
          <p:spPr>
            <a:xfrm>
              <a:off x="2620975" y="2105375"/>
              <a:ext cx="4575" cy="1550"/>
            </a:xfrm>
            <a:custGeom>
              <a:avLst/>
              <a:gdLst/>
              <a:ahLst/>
              <a:cxnLst/>
              <a:rect l="l" t="t" r="r" b="b"/>
              <a:pathLst>
                <a:path w="183" h="62" extrusionOk="0">
                  <a:moveTo>
                    <a:pt x="44" y="1"/>
                  </a:moveTo>
                  <a:cubicBezTo>
                    <a:pt x="29" y="1"/>
                    <a:pt x="15" y="2"/>
                    <a:pt x="1" y="7"/>
                  </a:cubicBezTo>
                  <a:cubicBezTo>
                    <a:pt x="43" y="49"/>
                    <a:pt x="110" y="61"/>
                    <a:pt x="170" y="61"/>
                  </a:cubicBezTo>
                  <a:cubicBezTo>
                    <a:pt x="182" y="61"/>
                    <a:pt x="182" y="43"/>
                    <a:pt x="182" y="43"/>
                  </a:cubicBezTo>
                  <a:cubicBezTo>
                    <a:pt x="136" y="20"/>
                    <a:pt x="90" y="1"/>
                    <a:pt x="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9"/>
            <p:cNvSpPr/>
            <p:nvPr/>
          </p:nvSpPr>
          <p:spPr>
            <a:xfrm>
              <a:off x="2612200" y="2132750"/>
              <a:ext cx="5775" cy="2475"/>
            </a:xfrm>
            <a:custGeom>
              <a:avLst/>
              <a:gdLst/>
              <a:ahLst/>
              <a:cxnLst/>
              <a:rect l="l" t="t" r="r" b="b"/>
              <a:pathLst>
                <a:path w="231" h="99" extrusionOk="0">
                  <a:moveTo>
                    <a:pt x="50" y="1"/>
                  </a:moveTo>
                  <a:cubicBezTo>
                    <a:pt x="34" y="1"/>
                    <a:pt x="17" y="3"/>
                    <a:pt x="0" y="8"/>
                  </a:cubicBezTo>
                  <a:cubicBezTo>
                    <a:pt x="61" y="62"/>
                    <a:pt x="134" y="92"/>
                    <a:pt x="212" y="98"/>
                  </a:cubicBezTo>
                  <a:cubicBezTo>
                    <a:pt x="218" y="98"/>
                    <a:pt x="230" y="86"/>
                    <a:pt x="218" y="74"/>
                  </a:cubicBezTo>
                  <a:cubicBezTo>
                    <a:pt x="170" y="35"/>
                    <a:pt x="114"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9"/>
            <p:cNvSpPr/>
            <p:nvPr/>
          </p:nvSpPr>
          <p:spPr>
            <a:xfrm>
              <a:off x="2612200" y="2132750"/>
              <a:ext cx="5775" cy="2475"/>
            </a:xfrm>
            <a:custGeom>
              <a:avLst/>
              <a:gdLst/>
              <a:ahLst/>
              <a:cxnLst/>
              <a:rect l="l" t="t" r="r" b="b"/>
              <a:pathLst>
                <a:path w="231" h="99" extrusionOk="0">
                  <a:moveTo>
                    <a:pt x="50" y="1"/>
                  </a:moveTo>
                  <a:cubicBezTo>
                    <a:pt x="34" y="1"/>
                    <a:pt x="17" y="3"/>
                    <a:pt x="0" y="8"/>
                  </a:cubicBezTo>
                  <a:cubicBezTo>
                    <a:pt x="61" y="62"/>
                    <a:pt x="134" y="92"/>
                    <a:pt x="212" y="98"/>
                  </a:cubicBezTo>
                  <a:cubicBezTo>
                    <a:pt x="218" y="98"/>
                    <a:pt x="230" y="86"/>
                    <a:pt x="218" y="74"/>
                  </a:cubicBezTo>
                  <a:cubicBezTo>
                    <a:pt x="170" y="35"/>
                    <a:pt x="114"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9"/>
            <p:cNvSpPr/>
            <p:nvPr/>
          </p:nvSpPr>
          <p:spPr>
            <a:xfrm>
              <a:off x="2581925" y="2140650"/>
              <a:ext cx="43625" cy="62525"/>
            </a:xfrm>
            <a:custGeom>
              <a:avLst/>
              <a:gdLst/>
              <a:ahLst/>
              <a:cxnLst/>
              <a:rect l="l" t="t" r="r" b="b"/>
              <a:pathLst>
                <a:path w="1745" h="2501" extrusionOk="0">
                  <a:moveTo>
                    <a:pt x="745" y="0"/>
                  </a:moveTo>
                  <a:lnTo>
                    <a:pt x="364" y="1084"/>
                  </a:lnTo>
                  <a:lnTo>
                    <a:pt x="182" y="1629"/>
                  </a:lnTo>
                  <a:lnTo>
                    <a:pt x="1" y="2174"/>
                  </a:lnTo>
                  <a:lnTo>
                    <a:pt x="1060" y="2501"/>
                  </a:lnTo>
                  <a:cubicBezTo>
                    <a:pt x="1115" y="2325"/>
                    <a:pt x="1169" y="2144"/>
                    <a:pt x="1230" y="1962"/>
                  </a:cubicBezTo>
                  <a:lnTo>
                    <a:pt x="1393" y="1423"/>
                  </a:lnTo>
                  <a:lnTo>
                    <a:pt x="1744" y="339"/>
                  </a:lnTo>
                  <a:lnTo>
                    <a:pt x="74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9"/>
            <p:cNvSpPr/>
            <p:nvPr/>
          </p:nvSpPr>
          <p:spPr>
            <a:xfrm>
              <a:off x="2603575" y="2143225"/>
              <a:ext cx="21975" cy="8350"/>
            </a:xfrm>
            <a:custGeom>
              <a:avLst/>
              <a:gdLst/>
              <a:ahLst/>
              <a:cxnLst/>
              <a:rect l="l" t="t" r="r" b="b"/>
              <a:pathLst>
                <a:path w="879" h="334" extrusionOk="0">
                  <a:moveTo>
                    <a:pt x="12" y="0"/>
                  </a:moveTo>
                  <a:cubicBezTo>
                    <a:pt x="6" y="0"/>
                    <a:pt x="0" y="12"/>
                    <a:pt x="6" y="12"/>
                  </a:cubicBezTo>
                  <a:cubicBezTo>
                    <a:pt x="285" y="121"/>
                    <a:pt x="563" y="255"/>
                    <a:pt x="854" y="333"/>
                  </a:cubicBezTo>
                  <a:cubicBezTo>
                    <a:pt x="866" y="333"/>
                    <a:pt x="878" y="309"/>
                    <a:pt x="866" y="303"/>
                  </a:cubicBezTo>
                  <a:cubicBezTo>
                    <a:pt x="618" y="134"/>
                    <a:pt x="303" y="43"/>
                    <a:pt x="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9"/>
            <p:cNvSpPr/>
            <p:nvPr/>
          </p:nvSpPr>
          <p:spPr>
            <a:xfrm>
              <a:off x="2603575" y="2143225"/>
              <a:ext cx="21975" cy="8350"/>
            </a:xfrm>
            <a:custGeom>
              <a:avLst/>
              <a:gdLst/>
              <a:ahLst/>
              <a:cxnLst/>
              <a:rect l="l" t="t" r="r" b="b"/>
              <a:pathLst>
                <a:path w="879" h="334" extrusionOk="0">
                  <a:moveTo>
                    <a:pt x="12" y="0"/>
                  </a:moveTo>
                  <a:cubicBezTo>
                    <a:pt x="6" y="0"/>
                    <a:pt x="0" y="12"/>
                    <a:pt x="6" y="12"/>
                  </a:cubicBezTo>
                  <a:cubicBezTo>
                    <a:pt x="285" y="121"/>
                    <a:pt x="563" y="255"/>
                    <a:pt x="854" y="333"/>
                  </a:cubicBezTo>
                  <a:cubicBezTo>
                    <a:pt x="866" y="333"/>
                    <a:pt x="878" y="309"/>
                    <a:pt x="866" y="303"/>
                  </a:cubicBezTo>
                  <a:cubicBezTo>
                    <a:pt x="618" y="134"/>
                    <a:pt x="303" y="43"/>
                    <a:pt x="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9"/>
            <p:cNvSpPr/>
            <p:nvPr/>
          </p:nvSpPr>
          <p:spPr>
            <a:xfrm>
              <a:off x="2615825" y="2150800"/>
              <a:ext cx="9800" cy="26825"/>
            </a:xfrm>
            <a:custGeom>
              <a:avLst/>
              <a:gdLst/>
              <a:ahLst/>
              <a:cxnLst/>
              <a:rect l="l" t="t" r="r" b="b"/>
              <a:pathLst>
                <a:path w="392" h="1073" extrusionOk="0">
                  <a:moveTo>
                    <a:pt x="368" y="1"/>
                  </a:moveTo>
                  <a:cubicBezTo>
                    <a:pt x="360" y="1"/>
                    <a:pt x="351" y="6"/>
                    <a:pt x="346" y="18"/>
                  </a:cubicBezTo>
                  <a:cubicBezTo>
                    <a:pt x="279" y="188"/>
                    <a:pt x="219" y="363"/>
                    <a:pt x="158" y="533"/>
                  </a:cubicBezTo>
                  <a:cubicBezTo>
                    <a:pt x="104" y="708"/>
                    <a:pt x="49" y="890"/>
                    <a:pt x="1" y="1066"/>
                  </a:cubicBezTo>
                  <a:cubicBezTo>
                    <a:pt x="1" y="1069"/>
                    <a:pt x="3" y="1073"/>
                    <a:pt x="6" y="1073"/>
                  </a:cubicBezTo>
                  <a:cubicBezTo>
                    <a:pt x="8" y="1073"/>
                    <a:pt x="10" y="1071"/>
                    <a:pt x="13" y="1066"/>
                  </a:cubicBezTo>
                  <a:cubicBezTo>
                    <a:pt x="73" y="890"/>
                    <a:pt x="146" y="721"/>
                    <a:pt x="207" y="551"/>
                  </a:cubicBezTo>
                  <a:lnTo>
                    <a:pt x="388" y="30"/>
                  </a:lnTo>
                  <a:cubicBezTo>
                    <a:pt x="392" y="12"/>
                    <a:pt x="380" y="1"/>
                    <a:pt x="3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9"/>
            <p:cNvSpPr/>
            <p:nvPr/>
          </p:nvSpPr>
          <p:spPr>
            <a:xfrm>
              <a:off x="2615825" y="2150800"/>
              <a:ext cx="9800" cy="26825"/>
            </a:xfrm>
            <a:custGeom>
              <a:avLst/>
              <a:gdLst/>
              <a:ahLst/>
              <a:cxnLst/>
              <a:rect l="l" t="t" r="r" b="b"/>
              <a:pathLst>
                <a:path w="392" h="1073" extrusionOk="0">
                  <a:moveTo>
                    <a:pt x="368" y="1"/>
                  </a:moveTo>
                  <a:cubicBezTo>
                    <a:pt x="360" y="1"/>
                    <a:pt x="351" y="6"/>
                    <a:pt x="346" y="18"/>
                  </a:cubicBezTo>
                  <a:cubicBezTo>
                    <a:pt x="279" y="188"/>
                    <a:pt x="219" y="363"/>
                    <a:pt x="158" y="533"/>
                  </a:cubicBezTo>
                  <a:cubicBezTo>
                    <a:pt x="104" y="708"/>
                    <a:pt x="49" y="890"/>
                    <a:pt x="1" y="1066"/>
                  </a:cubicBezTo>
                  <a:cubicBezTo>
                    <a:pt x="1" y="1069"/>
                    <a:pt x="3" y="1073"/>
                    <a:pt x="6" y="1073"/>
                  </a:cubicBezTo>
                  <a:cubicBezTo>
                    <a:pt x="8" y="1073"/>
                    <a:pt x="10" y="1071"/>
                    <a:pt x="13" y="1066"/>
                  </a:cubicBezTo>
                  <a:cubicBezTo>
                    <a:pt x="73" y="890"/>
                    <a:pt x="146" y="721"/>
                    <a:pt x="207" y="551"/>
                  </a:cubicBezTo>
                  <a:lnTo>
                    <a:pt x="388" y="30"/>
                  </a:lnTo>
                  <a:cubicBezTo>
                    <a:pt x="392" y="12"/>
                    <a:pt x="380" y="1"/>
                    <a:pt x="3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9"/>
            <p:cNvSpPr/>
            <p:nvPr/>
          </p:nvSpPr>
          <p:spPr>
            <a:xfrm>
              <a:off x="2592525" y="2148975"/>
              <a:ext cx="29375" cy="53750"/>
            </a:xfrm>
            <a:custGeom>
              <a:avLst/>
              <a:gdLst/>
              <a:ahLst/>
              <a:cxnLst/>
              <a:rect l="l" t="t" r="r" b="b"/>
              <a:pathLst>
                <a:path w="1175" h="2150" extrusionOk="0">
                  <a:moveTo>
                    <a:pt x="697" y="0"/>
                  </a:moveTo>
                  <a:lnTo>
                    <a:pt x="630" y="200"/>
                  </a:lnTo>
                  <a:cubicBezTo>
                    <a:pt x="660" y="206"/>
                    <a:pt x="685" y="212"/>
                    <a:pt x="715" y="224"/>
                  </a:cubicBezTo>
                  <a:cubicBezTo>
                    <a:pt x="733" y="230"/>
                    <a:pt x="751" y="237"/>
                    <a:pt x="769" y="243"/>
                  </a:cubicBezTo>
                  <a:cubicBezTo>
                    <a:pt x="793" y="255"/>
                    <a:pt x="812" y="261"/>
                    <a:pt x="824" y="273"/>
                  </a:cubicBezTo>
                  <a:cubicBezTo>
                    <a:pt x="866" y="297"/>
                    <a:pt x="896" y="309"/>
                    <a:pt x="915" y="333"/>
                  </a:cubicBezTo>
                  <a:cubicBezTo>
                    <a:pt x="969" y="370"/>
                    <a:pt x="999" y="418"/>
                    <a:pt x="999" y="418"/>
                  </a:cubicBezTo>
                  <a:lnTo>
                    <a:pt x="969" y="418"/>
                  </a:lnTo>
                  <a:cubicBezTo>
                    <a:pt x="945" y="418"/>
                    <a:pt x="921" y="418"/>
                    <a:pt x="884" y="412"/>
                  </a:cubicBezTo>
                  <a:cubicBezTo>
                    <a:pt x="818" y="400"/>
                    <a:pt x="739" y="382"/>
                    <a:pt x="660" y="358"/>
                  </a:cubicBezTo>
                  <a:cubicBezTo>
                    <a:pt x="630" y="352"/>
                    <a:pt x="606" y="333"/>
                    <a:pt x="576" y="327"/>
                  </a:cubicBezTo>
                  <a:lnTo>
                    <a:pt x="533" y="448"/>
                  </a:lnTo>
                  <a:cubicBezTo>
                    <a:pt x="545" y="448"/>
                    <a:pt x="563" y="448"/>
                    <a:pt x="576" y="454"/>
                  </a:cubicBezTo>
                  <a:cubicBezTo>
                    <a:pt x="606" y="461"/>
                    <a:pt x="636" y="485"/>
                    <a:pt x="660" y="509"/>
                  </a:cubicBezTo>
                  <a:cubicBezTo>
                    <a:pt x="666" y="527"/>
                    <a:pt x="672" y="533"/>
                    <a:pt x="678" y="545"/>
                  </a:cubicBezTo>
                  <a:cubicBezTo>
                    <a:pt x="678" y="557"/>
                    <a:pt x="691" y="557"/>
                    <a:pt x="691" y="563"/>
                  </a:cubicBezTo>
                  <a:lnTo>
                    <a:pt x="691" y="569"/>
                  </a:lnTo>
                  <a:lnTo>
                    <a:pt x="678" y="569"/>
                  </a:lnTo>
                  <a:cubicBezTo>
                    <a:pt x="678" y="569"/>
                    <a:pt x="672" y="576"/>
                    <a:pt x="666" y="576"/>
                  </a:cubicBezTo>
                  <a:cubicBezTo>
                    <a:pt x="660" y="588"/>
                    <a:pt x="642" y="594"/>
                    <a:pt x="630" y="594"/>
                  </a:cubicBezTo>
                  <a:cubicBezTo>
                    <a:pt x="613" y="597"/>
                    <a:pt x="591" y="601"/>
                    <a:pt x="569" y="601"/>
                  </a:cubicBezTo>
                  <a:cubicBezTo>
                    <a:pt x="553" y="601"/>
                    <a:pt x="536" y="599"/>
                    <a:pt x="521" y="594"/>
                  </a:cubicBezTo>
                  <a:lnTo>
                    <a:pt x="479" y="569"/>
                  </a:lnTo>
                  <a:cubicBezTo>
                    <a:pt x="400" y="781"/>
                    <a:pt x="327" y="987"/>
                    <a:pt x="255" y="1199"/>
                  </a:cubicBezTo>
                  <a:cubicBezTo>
                    <a:pt x="279" y="1205"/>
                    <a:pt x="297" y="1211"/>
                    <a:pt x="315" y="1223"/>
                  </a:cubicBezTo>
                  <a:cubicBezTo>
                    <a:pt x="400" y="1254"/>
                    <a:pt x="479" y="1296"/>
                    <a:pt x="527" y="1332"/>
                  </a:cubicBezTo>
                  <a:cubicBezTo>
                    <a:pt x="557" y="1357"/>
                    <a:pt x="582" y="1375"/>
                    <a:pt x="588" y="1387"/>
                  </a:cubicBezTo>
                  <a:lnTo>
                    <a:pt x="612" y="1411"/>
                  </a:lnTo>
                  <a:lnTo>
                    <a:pt x="497" y="1411"/>
                  </a:lnTo>
                  <a:cubicBezTo>
                    <a:pt x="430" y="1405"/>
                    <a:pt x="345" y="1387"/>
                    <a:pt x="267" y="1351"/>
                  </a:cubicBezTo>
                  <a:cubicBezTo>
                    <a:pt x="249" y="1344"/>
                    <a:pt x="224" y="1332"/>
                    <a:pt x="212" y="1326"/>
                  </a:cubicBezTo>
                  <a:lnTo>
                    <a:pt x="146" y="1526"/>
                  </a:lnTo>
                  <a:cubicBezTo>
                    <a:pt x="158" y="1526"/>
                    <a:pt x="182" y="1532"/>
                    <a:pt x="194" y="1538"/>
                  </a:cubicBezTo>
                  <a:cubicBezTo>
                    <a:pt x="236" y="1556"/>
                    <a:pt x="267" y="1575"/>
                    <a:pt x="285" y="1605"/>
                  </a:cubicBezTo>
                  <a:cubicBezTo>
                    <a:pt x="297" y="1623"/>
                    <a:pt x="303" y="1635"/>
                    <a:pt x="309" y="1647"/>
                  </a:cubicBezTo>
                  <a:cubicBezTo>
                    <a:pt x="309" y="1653"/>
                    <a:pt x="315" y="1653"/>
                    <a:pt x="315" y="1659"/>
                  </a:cubicBezTo>
                  <a:lnTo>
                    <a:pt x="315" y="1665"/>
                  </a:lnTo>
                  <a:lnTo>
                    <a:pt x="309" y="1665"/>
                  </a:lnTo>
                  <a:cubicBezTo>
                    <a:pt x="309" y="1665"/>
                    <a:pt x="303" y="1677"/>
                    <a:pt x="297" y="1677"/>
                  </a:cubicBezTo>
                  <a:cubicBezTo>
                    <a:pt x="285" y="1684"/>
                    <a:pt x="273" y="1684"/>
                    <a:pt x="255" y="1690"/>
                  </a:cubicBezTo>
                  <a:cubicBezTo>
                    <a:pt x="242" y="1692"/>
                    <a:pt x="227" y="1694"/>
                    <a:pt x="213" y="1694"/>
                  </a:cubicBezTo>
                  <a:cubicBezTo>
                    <a:pt x="191" y="1694"/>
                    <a:pt x="169" y="1691"/>
                    <a:pt x="152" y="1684"/>
                  </a:cubicBezTo>
                  <a:lnTo>
                    <a:pt x="103" y="1659"/>
                  </a:lnTo>
                  <a:lnTo>
                    <a:pt x="0" y="1992"/>
                  </a:lnTo>
                  <a:lnTo>
                    <a:pt x="563" y="2150"/>
                  </a:lnTo>
                  <a:cubicBezTo>
                    <a:pt x="606" y="1986"/>
                    <a:pt x="654" y="1817"/>
                    <a:pt x="697" y="1659"/>
                  </a:cubicBezTo>
                  <a:cubicBezTo>
                    <a:pt x="739" y="1496"/>
                    <a:pt x="793" y="1326"/>
                    <a:pt x="842" y="1169"/>
                  </a:cubicBezTo>
                  <a:cubicBezTo>
                    <a:pt x="939" y="842"/>
                    <a:pt x="1054" y="515"/>
                    <a:pt x="1175" y="194"/>
                  </a:cubicBezTo>
                  <a:cubicBezTo>
                    <a:pt x="1017" y="134"/>
                    <a:pt x="854" y="73"/>
                    <a:pt x="6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9"/>
            <p:cNvSpPr/>
            <p:nvPr/>
          </p:nvSpPr>
          <p:spPr>
            <a:xfrm>
              <a:off x="2599950" y="2151550"/>
              <a:ext cx="16050" cy="6525"/>
            </a:xfrm>
            <a:custGeom>
              <a:avLst/>
              <a:gdLst/>
              <a:ahLst/>
              <a:cxnLst/>
              <a:rect l="l" t="t" r="r" b="b"/>
              <a:pathLst>
                <a:path w="642" h="261" extrusionOk="0">
                  <a:moveTo>
                    <a:pt x="57" y="1"/>
                  </a:moveTo>
                  <a:cubicBezTo>
                    <a:pt x="38" y="1"/>
                    <a:pt x="19" y="3"/>
                    <a:pt x="0" y="6"/>
                  </a:cubicBezTo>
                  <a:cubicBezTo>
                    <a:pt x="97" y="73"/>
                    <a:pt x="224" y="91"/>
                    <a:pt x="333" y="127"/>
                  </a:cubicBezTo>
                  <a:cubicBezTo>
                    <a:pt x="436" y="164"/>
                    <a:pt x="539" y="212"/>
                    <a:pt x="636" y="261"/>
                  </a:cubicBezTo>
                  <a:cubicBezTo>
                    <a:pt x="636" y="261"/>
                    <a:pt x="642" y="255"/>
                    <a:pt x="636" y="255"/>
                  </a:cubicBezTo>
                  <a:cubicBezTo>
                    <a:pt x="545" y="188"/>
                    <a:pt x="448" y="134"/>
                    <a:pt x="339" y="85"/>
                  </a:cubicBezTo>
                  <a:cubicBezTo>
                    <a:pt x="258" y="49"/>
                    <a:pt x="159" y="1"/>
                    <a:pt x="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9"/>
            <p:cNvSpPr/>
            <p:nvPr/>
          </p:nvSpPr>
          <p:spPr>
            <a:xfrm>
              <a:off x="2599950" y="2151550"/>
              <a:ext cx="16050" cy="6525"/>
            </a:xfrm>
            <a:custGeom>
              <a:avLst/>
              <a:gdLst/>
              <a:ahLst/>
              <a:cxnLst/>
              <a:rect l="l" t="t" r="r" b="b"/>
              <a:pathLst>
                <a:path w="642" h="261" extrusionOk="0">
                  <a:moveTo>
                    <a:pt x="57" y="1"/>
                  </a:moveTo>
                  <a:cubicBezTo>
                    <a:pt x="38" y="1"/>
                    <a:pt x="19" y="3"/>
                    <a:pt x="0" y="6"/>
                  </a:cubicBezTo>
                  <a:cubicBezTo>
                    <a:pt x="97" y="73"/>
                    <a:pt x="224" y="91"/>
                    <a:pt x="333" y="127"/>
                  </a:cubicBezTo>
                  <a:cubicBezTo>
                    <a:pt x="436" y="164"/>
                    <a:pt x="539" y="212"/>
                    <a:pt x="636" y="261"/>
                  </a:cubicBezTo>
                  <a:cubicBezTo>
                    <a:pt x="636" y="261"/>
                    <a:pt x="642" y="255"/>
                    <a:pt x="636" y="255"/>
                  </a:cubicBezTo>
                  <a:cubicBezTo>
                    <a:pt x="545" y="188"/>
                    <a:pt x="448" y="134"/>
                    <a:pt x="339" y="85"/>
                  </a:cubicBezTo>
                  <a:cubicBezTo>
                    <a:pt x="258" y="49"/>
                    <a:pt x="159" y="1"/>
                    <a:pt x="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9"/>
            <p:cNvSpPr/>
            <p:nvPr/>
          </p:nvSpPr>
          <p:spPr>
            <a:xfrm>
              <a:off x="2592675" y="2176775"/>
              <a:ext cx="14850" cy="6725"/>
            </a:xfrm>
            <a:custGeom>
              <a:avLst/>
              <a:gdLst/>
              <a:ahLst/>
              <a:cxnLst/>
              <a:rect l="l" t="t" r="r" b="b"/>
              <a:pathLst>
                <a:path w="594" h="269" extrusionOk="0">
                  <a:moveTo>
                    <a:pt x="29" y="1"/>
                  </a:moveTo>
                  <a:cubicBezTo>
                    <a:pt x="20" y="1"/>
                    <a:pt x="10" y="1"/>
                    <a:pt x="0" y="2"/>
                  </a:cubicBezTo>
                  <a:cubicBezTo>
                    <a:pt x="73" y="63"/>
                    <a:pt x="170" y="81"/>
                    <a:pt x="255" y="105"/>
                  </a:cubicBezTo>
                  <a:cubicBezTo>
                    <a:pt x="364" y="148"/>
                    <a:pt x="473" y="214"/>
                    <a:pt x="576" y="269"/>
                  </a:cubicBezTo>
                  <a:cubicBezTo>
                    <a:pt x="582" y="269"/>
                    <a:pt x="594" y="257"/>
                    <a:pt x="582" y="251"/>
                  </a:cubicBezTo>
                  <a:cubicBezTo>
                    <a:pt x="503" y="184"/>
                    <a:pt x="400" y="130"/>
                    <a:pt x="303" y="87"/>
                  </a:cubicBezTo>
                  <a:cubicBezTo>
                    <a:pt x="215" y="54"/>
                    <a:pt x="127" y="1"/>
                    <a:pt x="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9"/>
            <p:cNvSpPr/>
            <p:nvPr/>
          </p:nvSpPr>
          <p:spPr>
            <a:xfrm>
              <a:off x="2592675" y="2176775"/>
              <a:ext cx="14850" cy="6725"/>
            </a:xfrm>
            <a:custGeom>
              <a:avLst/>
              <a:gdLst/>
              <a:ahLst/>
              <a:cxnLst/>
              <a:rect l="l" t="t" r="r" b="b"/>
              <a:pathLst>
                <a:path w="594" h="269" extrusionOk="0">
                  <a:moveTo>
                    <a:pt x="29" y="1"/>
                  </a:moveTo>
                  <a:cubicBezTo>
                    <a:pt x="20" y="1"/>
                    <a:pt x="10" y="1"/>
                    <a:pt x="0" y="2"/>
                  </a:cubicBezTo>
                  <a:cubicBezTo>
                    <a:pt x="73" y="63"/>
                    <a:pt x="170" y="81"/>
                    <a:pt x="255" y="105"/>
                  </a:cubicBezTo>
                  <a:cubicBezTo>
                    <a:pt x="364" y="148"/>
                    <a:pt x="473" y="214"/>
                    <a:pt x="576" y="269"/>
                  </a:cubicBezTo>
                  <a:cubicBezTo>
                    <a:pt x="582" y="269"/>
                    <a:pt x="594" y="257"/>
                    <a:pt x="582" y="251"/>
                  </a:cubicBezTo>
                  <a:cubicBezTo>
                    <a:pt x="503" y="184"/>
                    <a:pt x="400" y="130"/>
                    <a:pt x="303" y="87"/>
                  </a:cubicBezTo>
                  <a:cubicBezTo>
                    <a:pt x="215" y="54"/>
                    <a:pt x="127" y="1"/>
                    <a:pt x="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9"/>
            <p:cNvSpPr/>
            <p:nvPr/>
          </p:nvSpPr>
          <p:spPr>
            <a:xfrm>
              <a:off x="2602350" y="2159325"/>
              <a:ext cx="4725" cy="1625"/>
            </a:xfrm>
            <a:custGeom>
              <a:avLst/>
              <a:gdLst/>
              <a:ahLst/>
              <a:cxnLst/>
              <a:rect l="l" t="t" r="r" b="b"/>
              <a:pathLst>
                <a:path w="189" h="65" extrusionOk="0">
                  <a:moveTo>
                    <a:pt x="42" y="0"/>
                  </a:moveTo>
                  <a:cubicBezTo>
                    <a:pt x="28" y="0"/>
                    <a:pt x="15" y="2"/>
                    <a:pt x="1" y="4"/>
                  </a:cubicBezTo>
                  <a:cubicBezTo>
                    <a:pt x="43" y="53"/>
                    <a:pt x="122" y="65"/>
                    <a:pt x="183" y="65"/>
                  </a:cubicBezTo>
                  <a:cubicBezTo>
                    <a:pt x="189" y="65"/>
                    <a:pt x="189" y="47"/>
                    <a:pt x="183" y="47"/>
                  </a:cubicBezTo>
                  <a:cubicBezTo>
                    <a:pt x="139" y="18"/>
                    <a:pt x="92" y="0"/>
                    <a:pt x="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9"/>
            <p:cNvSpPr/>
            <p:nvPr/>
          </p:nvSpPr>
          <p:spPr>
            <a:xfrm>
              <a:off x="2602350" y="2159325"/>
              <a:ext cx="4725" cy="1625"/>
            </a:xfrm>
            <a:custGeom>
              <a:avLst/>
              <a:gdLst/>
              <a:ahLst/>
              <a:cxnLst/>
              <a:rect l="l" t="t" r="r" b="b"/>
              <a:pathLst>
                <a:path w="189" h="65" extrusionOk="0">
                  <a:moveTo>
                    <a:pt x="42" y="0"/>
                  </a:moveTo>
                  <a:cubicBezTo>
                    <a:pt x="28" y="0"/>
                    <a:pt x="15" y="2"/>
                    <a:pt x="1" y="4"/>
                  </a:cubicBezTo>
                  <a:cubicBezTo>
                    <a:pt x="43" y="53"/>
                    <a:pt x="122" y="65"/>
                    <a:pt x="183" y="65"/>
                  </a:cubicBezTo>
                  <a:cubicBezTo>
                    <a:pt x="189" y="65"/>
                    <a:pt x="189" y="47"/>
                    <a:pt x="183" y="47"/>
                  </a:cubicBezTo>
                  <a:cubicBezTo>
                    <a:pt x="139" y="18"/>
                    <a:pt x="92" y="0"/>
                    <a:pt x="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9"/>
            <p:cNvSpPr/>
            <p:nvPr/>
          </p:nvSpPr>
          <p:spPr>
            <a:xfrm>
              <a:off x="2593875" y="2186825"/>
              <a:ext cx="5925" cy="2575"/>
            </a:xfrm>
            <a:custGeom>
              <a:avLst/>
              <a:gdLst/>
              <a:ahLst/>
              <a:cxnLst/>
              <a:rect l="l" t="t" r="r" b="b"/>
              <a:pathLst>
                <a:path w="237" h="103" extrusionOk="0">
                  <a:moveTo>
                    <a:pt x="50" y="1"/>
                  </a:moveTo>
                  <a:cubicBezTo>
                    <a:pt x="34" y="1"/>
                    <a:pt x="17" y="3"/>
                    <a:pt x="1" y="6"/>
                  </a:cubicBezTo>
                  <a:cubicBezTo>
                    <a:pt x="61" y="61"/>
                    <a:pt x="146" y="91"/>
                    <a:pt x="219" y="103"/>
                  </a:cubicBezTo>
                  <a:cubicBezTo>
                    <a:pt x="225" y="103"/>
                    <a:pt x="237" y="85"/>
                    <a:pt x="225" y="79"/>
                  </a:cubicBezTo>
                  <a:cubicBezTo>
                    <a:pt x="176" y="30"/>
                    <a:pt x="116"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9"/>
            <p:cNvSpPr/>
            <p:nvPr/>
          </p:nvSpPr>
          <p:spPr>
            <a:xfrm>
              <a:off x="2593875" y="2186825"/>
              <a:ext cx="5925" cy="2575"/>
            </a:xfrm>
            <a:custGeom>
              <a:avLst/>
              <a:gdLst/>
              <a:ahLst/>
              <a:cxnLst/>
              <a:rect l="l" t="t" r="r" b="b"/>
              <a:pathLst>
                <a:path w="237" h="103" extrusionOk="0">
                  <a:moveTo>
                    <a:pt x="50" y="1"/>
                  </a:moveTo>
                  <a:cubicBezTo>
                    <a:pt x="34" y="1"/>
                    <a:pt x="17" y="3"/>
                    <a:pt x="1" y="6"/>
                  </a:cubicBezTo>
                  <a:cubicBezTo>
                    <a:pt x="61" y="61"/>
                    <a:pt x="146" y="91"/>
                    <a:pt x="219" y="103"/>
                  </a:cubicBezTo>
                  <a:cubicBezTo>
                    <a:pt x="225" y="103"/>
                    <a:pt x="237" y="85"/>
                    <a:pt x="225" y="79"/>
                  </a:cubicBezTo>
                  <a:cubicBezTo>
                    <a:pt x="176" y="30"/>
                    <a:pt x="116"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9"/>
            <p:cNvSpPr/>
            <p:nvPr/>
          </p:nvSpPr>
          <p:spPr>
            <a:xfrm>
              <a:off x="2565275" y="2194975"/>
              <a:ext cx="43025" cy="62700"/>
            </a:xfrm>
            <a:custGeom>
              <a:avLst/>
              <a:gdLst/>
              <a:ahLst/>
              <a:cxnLst/>
              <a:rect l="l" t="t" r="r" b="b"/>
              <a:pathLst>
                <a:path w="1721" h="2508" extrusionOk="0">
                  <a:moveTo>
                    <a:pt x="660" y="1"/>
                  </a:moveTo>
                  <a:cubicBezTo>
                    <a:pt x="606" y="183"/>
                    <a:pt x="539" y="364"/>
                    <a:pt x="485" y="546"/>
                  </a:cubicBezTo>
                  <a:lnTo>
                    <a:pt x="315" y="1097"/>
                  </a:lnTo>
                  <a:cubicBezTo>
                    <a:pt x="267" y="1278"/>
                    <a:pt x="212" y="1472"/>
                    <a:pt x="158" y="1654"/>
                  </a:cubicBezTo>
                  <a:cubicBezTo>
                    <a:pt x="110" y="1841"/>
                    <a:pt x="43" y="2023"/>
                    <a:pt x="1" y="2211"/>
                  </a:cubicBezTo>
                  <a:lnTo>
                    <a:pt x="1127" y="2507"/>
                  </a:lnTo>
                  <a:cubicBezTo>
                    <a:pt x="1163" y="2326"/>
                    <a:pt x="1217" y="2144"/>
                    <a:pt x="1266" y="1963"/>
                  </a:cubicBezTo>
                  <a:cubicBezTo>
                    <a:pt x="1308" y="1781"/>
                    <a:pt x="1357" y="1599"/>
                    <a:pt x="1405" y="1418"/>
                  </a:cubicBezTo>
                  <a:lnTo>
                    <a:pt x="1557" y="873"/>
                  </a:lnTo>
                  <a:cubicBezTo>
                    <a:pt x="1605" y="697"/>
                    <a:pt x="1666" y="516"/>
                    <a:pt x="1720" y="334"/>
                  </a:cubicBezTo>
                  <a:lnTo>
                    <a:pt x="66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9"/>
            <p:cNvSpPr/>
            <p:nvPr/>
          </p:nvSpPr>
          <p:spPr>
            <a:xfrm>
              <a:off x="2584950" y="2197400"/>
              <a:ext cx="23500" cy="8200"/>
            </a:xfrm>
            <a:custGeom>
              <a:avLst/>
              <a:gdLst/>
              <a:ahLst/>
              <a:cxnLst/>
              <a:rect l="l" t="t" r="r" b="b"/>
              <a:pathLst>
                <a:path w="940" h="328" extrusionOk="0">
                  <a:moveTo>
                    <a:pt x="13" y="1"/>
                  </a:moveTo>
                  <a:cubicBezTo>
                    <a:pt x="7" y="1"/>
                    <a:pt x="1" y="19"/>
                    <a:pt x="7" y="19"/>
                  </a:cubicBezTo>
                  <a:cubicBezTo>
                    <a:pt x="303" y="122"/>
                    <a:pt x="606" y="261"/>
                    <a:pt x="909" y="328"/>
                  </a:cubicBezTo>
                  <a:cubicBezTo>
                    <a:pt x="933" y="328"/>
                    <a:pt x="939" y="304"/>
                    <a:pt x="921" y="297"/>
                  </a:cubicBezTo>
                  <a:cubicBezTo>
                    <a:pt x="661" y="134"/>
                    <a:pt x="328" y="49"/>
                    <a:pt x="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9"/>
            <p:cNvSpPr/>
            <p:nvPr/>
          </p:nvSpPr>
          <p:spPr>
            <a:xfrm>
              <a:off x="2584950" y="2197400"/>
              <a:ext cx="23500" cy="8200"/>
            </a:xfrm>
            <a:custGeom>
              <a:avLst/>
              <a:gdLst/>
              <a:ahLst/>
              <a:cxnLst/>
              <a:rect l="l" t="t" r="r" b="b"/>
              <a:pathLst>
                <a:path w="940" h="328" extrusionOk="0">
                  <a:moveTo>
                    <a:pt x="13" y="1"/>
                  </a:moveTo>
                  <a:cubicBezTo>
                    <a:pt x="7" y="1"/>
                    <a:pt x="1" y="19"/>
                    <a:pt x="7" y="19"/>
                  </a:cubicBezTo>
                  <a:cubicBezTo>
                    <a:pt x="303" y="122"/>
                    <a:pt x="606" y="261"/>
                    <a:pt x="909" y="328"/>
                  </a:cubicBezTo>
                  <a:cubicBezTo>
                    <a:pt x="933" y="328"/>
                    <a:pt x="939" y="304"/>
                    <a:pt x="921" y="297"/>
                  </a:cubicBezTo>
                  <a:cubicBezTo>
                    <a:pt x="661" y="134"/>
                    <a:pt x="328" y="49"/>
                    <a:pt x="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9"/>
            <p:cNvSpPr/>
            <p:nvPr/>
          </p:nvSpPr>
          <p:spPr>
            <a:xfrm>
              <a:off x="2599775" y="2204900"/>
              <a:ext cx="8750" cy="26875"/>
            </a:xfrm>
            <a:custGeom>
              <a:avLst/>
              <a:gdLst/>
              <a:ahLst/>
              <a:cxnLst/>
              <a:rect l="l" t="t" r="r" b="b"/>
              <a:pathLst>
                <a:path w="350" h="1075" extrusionOk="0">
                  <a:moveTo>
                    <a:pt x="328" y="1"/>
                  </a:moveTo>
                  <a:cubicBezTo>
                    <a:pt x="320" y="1"/>
                    <a:pt x="312" y="6"/>
                    <a:pt x="310" y="16"/>
                  </a:cubicBezTo>
                  <a:cubicBezTo>
                    <a:pt x="237" y="179"/>
                    <a:pt x="189" y="355"/>
                    <a:pt x="134" y="536"/>
                  </a:cubicBezTo>
                  <a:cubicBezTo>
                    <a:pt x="92" y="706"/>
                    <a:pt x="43" y="894"/>
                    <a:pt x="1" y="1063"/>
                  </a:cubicBezTo>
                  <a:cubicBezTo>
                    <a:pt x="1" y="1070"/>
                    <a:pt x="3" y="1074"/>
                    <a:pt x="5" y="1074"/>
                  </a:cubicBezTo>
                  <a:cubicBezTo>
                    <a:pt x="8" y="1074"/>
                    <a:pt x="10" y="1071"/>
                    <a:pt x="13" y="1063"/>
                  </a:cubicBezTo>
                  <a:cubicBezTo>
                    <a:pt x="74" y="894"/>
                    <a:pt x="128" y="718"/>
                    <a:pt x="183" y="548"/>
                  </a:cubicBezTo>
                  <a:cubicBezTo>
                    <a:pt x="231" y="379"/>
                    <a:pt x="286" y="203"/>
                    <a:pt x="346" y="28"/>
                  </a:cubicBezTo>
                  <a:cubicBezTo>
                    <a:pt x="350" y="10"/>
                    <a:pt x="339" y="1"/>
                    <a:pt x="32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9"/>
            <p:cNvSpPr/>
            <p:nvPr/>
          </p:nvSpPr>
          <p:spPr>
            <a:xfrm>
              <a:off x="2599775" y="2204900"/>
              <a:ext cx="8750" cy="26875"/>
            </a:xfrm>
            <a:custGeom>
              <a:avLst/>
              <a:gdLst/>
              <a:ahLst/>
              <a:cxnLst/>
              <a:rect l="l" t="t" r="r" b="b"/>
              <a:pathLst>
                <a:path w="350" h="1075" extrusionOk="0">
                  <a:moveTo>
                    <a:pt x="328" y="1"/>
                  </a:moveTo>
                  <a:cubicBezTo>
                    <a:pt x="320" y="1"/>
                    <a:pt x="312" y="6"/>
                    <a:pt x="310" y="16"/>
                  </a:cubicBezTo>
                  <a:cubicBezTo>
                    <a:pt x="237" y="179"/>
                    <a:pt x="189" y="355"/>
                    <a:pt x="134" y="536"/>
                  </a:cubicBezTo>
                  <a:cubicBezTo>
                    <a:pt x="92" y="706"/>
                    <a:pt x="43" y="894"/>
                    <a:pt x="1" y="1063"/>
                  </a:cubicBezTo>
                  <a:cubicBezTo>
                    <a:pt x="1" y="1070"/>
                    <a:pt x="3" y="1074"/>
                    <a:pt x="5" y="1074"/>
                  </a:cubicBezTo>
                  <a:cubicBezTo>
                    <a:pt x="8" y="1074"/>
                    <a:pt x="10" y="1071"/>
                    <a:pt x="13" y="1063"/>
                  </a:cubicBezTo>
                  <a:cubicBezTo>
                    <a:pt x="74" y="894"/>
                    <a:pt x="128" y="718"/>
                    <a:pt x="183" y="548"/>
                  </a:cubicBezTo>
                  <a:cubicBezTo>
                    <a:pt x="231" y="379"/>
                    <a:pt x="286" y="203"/>
                    <a:pt x="346" y="28"/>
                  </a:cubicBezTo>
                  <a:cubicBezTo>
                    <a:pt x="350" y="10"/>
                    <a:pt x="339" y="1"/>
                    <a:pt x="32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9"/>
            <p:cNvSpPr/>
            <p:nvPr/>
          </p:nvSpPr>
          <p:spPr>
            <a:xfrm>
              <a:off x="2576325" y="2203150"/>
              <a:ext cx="28325" cy="53925"/>
            </a:xfrm>
            <a:custGeom>
              <a:avLst/>
              <a:gdLst/>
              <a:ahLst/>
              <a:cxnLst/>
              <a:rect l="l" t="t" r="r" b="b"/>
              <a:pathLst>
                <a:path w="1133" h="2157" extrusionOk="0">
                  <a:moveTo>
                    <a:pt x="636" y="1"/>
                  </a:moveTo>
                  <a:lnTo>
                    <a:pt x="564" y="195"/>
                  </a:lnTo>
                  <a:lnTo>
                    <a:pt x="654" y="219"/>
                  </a:lnTo>
                  <a:cubicBezTo>
                    <a:pt x="679" y="225"/>
                    <a:pt x="703" y="237"/>
                    <a:pt x="715" y="243"/>
                  </a:cubicBezTo>
                  <a:cubicBezTo>
                    <a:pt x="739" y="249"/>
                    <a:pt x="757" y="255"/>
                    <a:pt x="775" y="273"/>
                  </a:cubicBezTo>
                  <a:cubicBezTo>
                    <a:pt x="812" y="291"/>
                    <a:pt x="848" y="310"/>
                    <a:pt x="872" y="334"/>
                  </a:cubicBezTo>
                  <a:cubicBezTo>
                    <a:pt x="933" y="370"/>
                    <a:pt x="963" y="413"/>
                    <a:pt x="963" y="413"/>
                  </a:cubicBezTo>
                  <a:lnTo>
                    <a:pt x="854" y="413"/>
                  </a:lnTo>
                  <a:cubicBezTo>
                    <a:pt x="782" y="407"/>
                    <a:pt x="703" y="394"/>
                    <a:pt x="618" y="364"/>
                  </a:cubicBezTo>
                  <a:cubicBezTo>
                    <a:pt x="588" y="352"/>
                    <a:pt x="558" y="340"/>
                    <a:pt x="527" y="334"/>
                  </a:cubicBezTo>
                  <a:lnTo>
                    <a:pt x="491" y="455"/>
                  </a:lnTo>
                  <a:cubicBezTo>
                    <a:pt x="503" y="455"/>
                    <a:pt x="521" y="455"/>
                    <a:pt x="533" y="461"/>
                  </a:cubicBezTo>
                  <a:cubicBezTo>
                    <a:pt x="570" y="467"/>
                    <a:pt x="606" y="491"/>
                    <a:pt x="624" y="515"/>
                  </a:cubicBezTo>
                  <a:cubicBezTo>
                    <a:pt x="642" y="528"/>
                    <a:pt x="648" y="534"/>
                    <a:pt x="654" y="552"/>
                  </a:cubicBezTo>
                  <a:cubicBezTo>
                    <a:pt x="654" y="558"/>
                    <a:pt x="660" y="558"/>
                    <a:pt x="660" y="564"/>
                  </a:cubicBezTo>
                  <a:lnTo>
                    <a:pt x="660" y="576"/>
                  </a:lnTo>
                  <a:lnTo>
                    <a:pt x="654" y="576"/>
                  </a:lnTo>
                  <a:cubicBezTo>
                    <a:pt x="654" y="576"/>
                    <a:pt x="648" y="582"/>
                    <a:pt x="642" y="582"/>
                  </a:cubicBezTo>
                  <a:cubicBezTo>
                    <a:pt x="636" y="588"/>
                    <a:pt x="618" y="600"/>
                    <a:pt x="606" y="606"/>
                  </a:cubicBezTo>
                  <a:cubicBezTo>
                    <a:pt x="588" y="612"/>
                    <a:pt x="568" y="615"/>
                    <a:pt x="548" y="615"/>
                  </a:cubicBezTo>
                  <a:cubicBezTo>
                    <a:pt x="529" y="615"/>
                    <a:pt x="509" y="612"/>
                    <a:pt x="491" y="606"/>
                  </a:cubicBezTo>
                  <a:lnTo>
                    <a:pt x="443" y="582"/>
                  </a:lnTo>
                  <a:cubicBezTo>
                    <a:pt x="376" y="794"/>
                    <a:pt x="309" y="1006"/>
                    <a:pt x="249" y="1218"/>
                  </a:cubicBezTo>
                  <a:cubicBezTo>
                    <a:pt x="273" y="1224"/>
                    <a:pt x="291" y="1236"/>
                    <a:pt x="309" y="1242"/>
                  </a:cubicBezTo>
                  <a:cubicBezTo>
                    <a:pt x="394" y="1272"/>
                    <a:pt x="473" y="1309"/>
                    <a:pt x="533" y="1351"/>
                  </a:cubicBezTo>
                  <a:cubicBezTo>
                    <a:pt x="564" y="1375"/>
                    <a:pt x="588" y="1393"/>
                    <a:pt x="606" y="1405"/>
                  </a:cubicBezTo>
                  <a:lnTo>
                    <a:pt x="624" y="1430"/>
                  </a:lnTo>
                  <a:lnTo>
                    <a:pt x="503" y="1430"/>
                  </a:lnTo>
                  <a:cubicBezTo>
                    <a:pt x="436" y="1424"/>
                    <a:pt x="346" y="1405"/>
                    <a:pt x="255" y="1375"/>
                  </a:cubicBezTo>
                  <a:cubicBezTo>
                    <a:pt x="231" y="1369"/>
                    <a:pt x="218" y="1363"/>
                    <a:pt x="194" y="1351"/>
                  </a:cubicBezTo>
                  <a:lnTo>
                    <a:pt x="134" y="1551"/>
                  </a:lnTo>
                  <a:cubicBezTo>
                    <a:pt x="158" y="1551"/>
                    <a:pt x="170" y="1551"/>
                    <a:pt x="194" y="1557"/>
                  </a:cubicBezTo>
                  <a:cubicBezTo>
                    <a:pt x="231" y="1575"/>
                    <a:pt x="273" y="1599"/>
                    <a:pt x="291" y="1617"/>
                  </a:cubicBezTo>
                  <a:cubicBezTo>
                    <a:pt x="309" y="1636"/>
                    <a:pt x="315" y="1648"/>
                    <a:pt x="315" y="1654"/>
                  </a:cubicBezTo>
                  <a:cubicBezTo>
                    <a:pt x="315" y="1666"/>
                    <a:pt x="321" y="1666"/>
                    <a:pt x="321" y="1672"/>
                  </a:cubicBezTo>
                  <a:lnTo>
                    <a:pt x="321" y="1678"/>
                  </a:lnTo>
                  <a:lnTo>
                    <a:pt x="315" y="1678"/>
                  </a:lnTo>
                  <a:cubicBezTo>
                    <a:pt x="315" y="1678"/>
                    <a:pt x="309" y="1690"/>
                    <a:pt x="303" y="1690"/>
                  </a:cubicBezTo>
                  <a:cubicBezTo>
                    <a:pt x="291" y="1696"/>
                    <a:pt x="279" y="1696"/>
                    <a:pt x="255" y="1702"/>
                  </a:cubicBezTo>
                  <a:cubicBezTo>
                    <a:pt x="237" y="1705"/>
                    <a:pt x="218" y="1707"/>
                    <a:pt x="200" y="1707"/>
                  </a:cubicBezTo>
                  <a:cubicBezTo>
                    <a:pt x="181" y="1707"/>
                    <a:pt x="161" y="1705"/>
                    <a:pt x="140" y="1702"/>
                  </a:cubicBezTo>
                  <a:cubicBezTo>
                    <a:pt x="128" y="1696"/>
                    <a:pt x="103" y="1690"/>
                    <a:pt x="91" y="1678"/>
                  </a:cubicBezTo>
                  <a:cubicBezTo>
                    <a:pt x="61" y="1793"/>
                    <a:pt x="31" y="1902"/>
                    <a:pt x="1" y="2011"/>
                  </a:cubicBezTo>
                  <a:lnTo>
                    <a:pt x="606" y="2156"/>
                  </a:lnTo>
                  <a:cubicBezTo>
                    <a:pt x="636" y="1987"/>
                    <a:pt x="679" y="1823"/>
                    <a:pt x="715" y="1654"/>
                  </a:cubicBezTo>
                  <a:cubicBezTo>
                    <a:pt x="757" y="1490"/>
                    <a:pt x="800" y="1321"/>
                    <a:pt x="836" y="1157"/>
                  </a:cubicBezTo>
                  <a:cubicBezTo>
                    <a:pt x="927" y="830"/>
                    <a:pt x="1018" y="497"/>
                    <a:pt x="1133" y="182"/>
                  </a:cubicBezTo>
                  <a:lnTo>
                    <a:pt x="63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9"/>
            <p:cNvSpPr/>
            <p:nvPr/>
          </p:nvSpPr>
          <p:spPr>
            <a:xfrm>
              <a:off x="2581775" y="2205800"/>
              <a:ext cx="17275" cy="6475"/>
            </a:xfrm>
            <a:custGeom>
              <a:avLst/>
              <a:gdLst/>
              <a:ahLst/>
              <a:cxnLst/>
              <a:rect l="l" t="t" r="r" b="b"/>
              <a:pathLst>
                <a:path w="691" h="259" extrusionOk="0">
                  <a:moveTo>
                    <a:pt x="48" y="1"/>
                  </a:moveTo>
                  <a:cubicBezTo>
                    <a:pt x="32" y="1"/>
                    <a:pt x="16" y="2"/>
                    <a:pt x="0" y="4"/>
                  </a:cubicBezTo>
                  <a:cubicBezTo>
                    <a:pt x="103" y="76"/>
                    <a:pt x="243" y="89"/>
                    <a:pt x="358" y="131"/>
                  </a:cubicBezTo>
                  <a:cubicBezTo>
                    <a:pt x="467" y="167"/>
                    <a:pt x="576" y="204"/>
                    <a:pt x="679" y="258"/>
                  </a:cubicBezTo>
                  <a:cubicBezTo>
                    <a:pt x="679" y="258"/>
                    <a:pt x="691" y="252"/>
                    <a:pt x="679" y="252"/>
                  </a:cubicBezTo>
                  <a:cubicBezTo>
                    <a:pt x="582" y="179"/>
                    <a:pt x="479" y="137"/>
                    <a:pt x="364" y="89"/>
                  </a:cubicBezTo>
                  <a:cubicBezTo>
                    <a:pt x="268" y="52"/>
                    <a:pt x="159" y="1"/>
                    <a:pt x="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9"/>
            <p:cNvSpPr/>
            <p:nvPr/>
          </p:nvSpPr>
          <p:spPr>
            <a:xfrm>
              <a:off x="2581775" y="2205800"/>
              <a:ext cx="17275" cy="6475"/>
            </a:xfrm>
            <a:custGeom>
              <a:avLst/>
              <a:gdLst/>
              <a:ahLst/>
              <a:cxnLst/>
              <a:rect l="l" t="t" r="r" b="b"/>
              <a:pathLst>
                <a:path w="691" h="259" extrusionOk="0">
                  <a:moveTo>
                    <a:pt x="48" y="1"/>
                  </a:moveTo>
                  <a:cubicBezTo>
                    <a:pt x="32" y="1"/>
                    <a:pt x="16" y="2"/>
                    <a:pt x="0" y="4"/>
                  </a:cubicBezTo>
                  <a:cubicBezTo>
                    <a:pt x="103" y="76"/>
                    <a:pt x="243" y="89"/>
                    <a:pt x="358" y="131"/>
                  </a:cubicBezTo>
                  <a:cubicBezTo>
                    <a:pt x="467" y="167"/>
                    <a:pt x="576" y="204"/>
                    <a:pt x="679" y="258"/>
                  </a:cubicBezTo>
                  <a:cubicBezTo>
                    <a:pt x="679" y="258"/>
                    <a:pt x="691" y="252"/>
                    <a:pt x="679" y="252"/>
                  </a:cubicBezTo>
                  <a:cubicBezTo>
                    <a:pt x="582" y="179"/>
                    <a:pt x="479" y="137"/>
                    <a:pt x="364" y="89"/>
                  </a:cubicBezTo>
                  <a:cubicBezTo>
                    <a:pt x="268" y="52"/>
                    <a:pt x="159" y="1"/>
                    <a:pt x="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9"/>
            <p:cNvSpPr/>
            <p:nvPr/>
          </p:nvSpPr>
          <p:spPr>
            <a:xfrm>
              <a:off x="2575575" y="2231625"/>
              <a:ext cx="15600" cy="6375"/>
            </a:xfrm>
            <a:custGeom>
              <a:avLst/>
              <a:gdLst/>
              <a:ahLst/>
              <a:cxnLst/>
              <a:rect l="l" t="t" r="r" b="b"/>
              <a:pathLst>
                <a:path w="624" h="255" extrusionOk="0">
                  <a:moveTo>
                    <a:pt x="52" y="1"/>
                  </a:moveTo>
                  <a:cubicBezTo>
                    <a:pt x="35" y="1"/>
                    <a:pt x="18" y="2"/>
                    <a:pt x="0" y="6"/>
                  </a:cubicBezTo>
                  <a:cubicBezTo>
                    <a:pt x="73" y="61"/>
                    <a:pt x="170" y="73"/>
                    <a:pt x="261" y="103"/>
                  </a:cubicBezTo>
                  <a:cubicBezTo>
                    <a:pt x="382" y="139"/>
                    <a:pt x="497" y="200"/>
                    <a:pt x="612" y="254"/>
                  </a:cubicBezTo>
                  <a:cubicBezTo>
                    <a:pt x="618" y="254"/>
                    <a:pt x="624" y="242"/>
                    <a:pt x="618" y="236"/>
                  </a:cubicBezTo>
                  <a:cubicBezTo>
                    <a:pt x="527" y="170"/>
                    <a:pt x="424" y="121"/>
                    <a:pt x="315" y="79"/>
                  </a:cubicBezTo>
                  <a:cubicBezTo>
                    <a:pt x="234" y="48"/>
                    <a:pt x="144" y="1"/>
                    <a:pt x="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9"/>
            <p:cNvSpPr/>
            <p:nvPr/>
          </p:nvSpPr>
          <p:spPr>
            <a:xfrm>
              <a:off x="2575575" y="2231625"/>
              <a:ext cx="15600" cy="6375"/>
            </a:xfrm>
            <a:custGeom>
              <a:avLst/>
              <a:gdLst/>
              <a:ahLst/>
              <a:cxnLst/>
              <a:rect l="l" t="t" r="r" b="b"/>
              <a:pathLst>
                <a:path w="624" h="255" extrusionOk="0">
                  <a:moveTo>
                    <a:pt x="52" y="1"/>
                  </a:moveTo>
                  <a:cubicBezTo>
                    <a:pt x="35" y="1"/>
                    <a:pt x="18" y="2"/>
                    <a:pt x="0" y="6"/>
                  </a:cubicBezTo>
                  <a:cubicBezTo>
                    <a:pt x="73" y="61"/>
                    <a:pt x="170" y="73"/>
                    <a:pt x="261" y="103"/>
                  </a:cubicBezTo>
                  <a:cubicBezTo>
                    <a:pt x="382" y="139"/>
                    <a:pt x="497" y="200"/>
                    <a:pt x="612" y="254"/>
                  </a:cubicBezTo>
                  <a:cubicBezTo>
                    <a:pt x="618" y="254"/>
                    <a:pt x="624" y="242"/>
                    <a:pt x="618" y="236"/>
                  </a:cubicBezTo>
                  <a:cubicBezTo>
                    <a:pt x="527" y="170"/>
                    <a:pt x="424" y="121"/>
                    <a:pt x="315" y="79"/>
                  </a:cubicBezTo>
                  <a:cubicBezTo>
                    <a:pt x="234" y="48"/>
                    <a:pt x="144" y="1"/>
                    <a:pt x="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9"/>
            <p:cNvSpPr/>
            <p:nvPr/>
          </p:nvSpPr>
          <p:spPr>
            <a:xfrm>
              <a:off x="2584700" y="2213600"/>
              <a:ext cx="4975" cy="1550"/>
            </a:xfrm>
            <a:custGeom>
              <a:avLst/>
              <a:gdLst/>
              <a:ahLst/>
              <a:cxnLst/>
              <a:rect l="l" t="t" r="r" b="b"/>
              <a:pathLst>
                <a:path w="199" h="62" extrusionOk="0">
                  <a:moveTo>
                    <a:pt x="3" y="1"/>
                  </a:moveTo>
                  <a:lnTo>
                    <a:pt x="3" y="1"/>
                  </a:lnTo>
                  <a:cubicBezTo>
                    <a:pt x="2" y="1"/>
                    <a:pt x="1" y="7"/>
                    <a:pt x="5" y="7"/>
                  </a:cubicBezTo>
                  <a:cubicBezTo>
                    <a:pt x="5" y="3"/>
                    <a:pt x="4" y="1"/>
                    <a:pt x="3" y="1"/>
                  </a:cubicBezTo>
                  <a:close/>
                  <a:moveTo>
                    <a:pt x="52" y="0"/>
                  </a:moveTo>
                  <a:cubicBezTo>
                    <a:pt x="36" y="0"/>
                    <a:pt x="20" y="2"/>
                    <a:pt x="5" y="7"/>
                  </a:cubicBezTo>
                  <a:cubicBezTo>
                    <a:pt x="59" y="49"/>
                    <a:pt x="132" y="61"/>
                    <a:pt x="192" y="61"/>
                  </a:cubicBezTo>
                  <a:cubicBezTo>
                    <a:pt x="198" y="61"/>
                    <a:pt x="198" y="43"/>
                    <a:pt x="192" y="43"/>
                  </a:cubicBezTo>
                  <a:cubicBezTo>
                    <a:pt x="151" y="20"/>
                    <a:pt x="102" y="0"/>
                    <a:pt x="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9"/>
            <p:cNvSpPr/>
            <p:nvPr/>
          </p:nvSpPr>
          <p:spPr>
            <a:xfrm>
              <a:off x="2584700" y="2213600"/>
              <a:ext cx="4975" cy="1550"/>
            </a:xfrm>
            <a:custGeom>
              <a:avLst/>
              <a:gdLst/>
              <a:ahLst/>
              <a:cxnLst/>
              <a:rect l="l" t="t" r="r" b="b"/>
              <a:pathLst>
                <a:path w="199" h="62" extrusionOk="0">
                  <a:moveTo>
                    <a:pt x="3" y="1"/>
                  </a:moveTo>
                  <a:lnTo>
                    <a:pt x="3" y="1"/>
                  </a:lnTo>
                  <a:cubicBezTo>
                    <a:pt x="2" y="1"/>
                    <a:pt x="1" y="7"/>
                    <a:pt x="5" y="7"/>
                  </a:cubicBezTo>
                  <a:cubicBezTo>
                    <a:pt x="5" y="3"/>
                    <a:pt x="4" y="1"/>
                    <a:pt x="3" y="1"/>
                  </a:cubicBezTo>
                  <a:close/>
                  <a:moveTo>
                    <a:pt x="52" y="0"/>
                  </a:moveTo>
                  <a:cubicBezTo>
                    <a:pt x="36" y="0"/>
                    <a:pt x="20" y="2"/>
                    <a:pt x="5" y="7"/>
                  </a:cubicBezTo>
                  <a:cubicBezTo>
                    <a:pt x="59" y="49"/>
                    <a:pt x="132" y="61"/>
                    <a:pt x="192" y="61"/>
                  </a:cubicBezTo>
                  <a:cubicBezTo>
                    <a:pt x="198" y="61"/>
                    <a:pt x="198" y="43"/>
                    <a:pt x="192" y="43"/>
                  </a:cubicBezTo>
                  <a:cubicBezTo>
                    <a:pt x="151" y="20"/>
                    <a:pt x="102" y="0"/>
                    <a:pt x="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9"/>
            <p:cNvSpPr/>
            <p:nvPr/>
          </p:nvSpPr>
          <p:spPr>
            <a:xfrm>
              <a:off x="2577375" y="2241550"/>
              <a:ext cx="6250" cy="2350"/>
            </a:xfrm>
            <a:custGeom>
              <a:avLst/>
              <a:gdLst/>
              <a:ahLst/>
              <a:cxnLst/>
              <a:rect l="l" t="t" r="r" b="b"/>
              <a:pathLst>
                <a:path w="250" h="94" extrusionOk="0">
                  <a:moveTo>
                    <a:pt x="62" y="0"/>
                  </a:moveTo>
                  <a:cubicBezTo>
                    <a:pt x="42" y="0"/>
                    <a:pt x="21" y="3"/>
                    <a:pt x="1" y="9"/>
                  </a:cubicBezTo>
                  <a:cubicBezTo>
                    <a:pt x="68" y="63"/>
                    <a:pt x="152" y="81"/>
                    <a:pt x="237" y="93"/>
                  </a:cubicBezTo>
                  <a:cubicBezTo>
                    <a:pt x="243" y="93"/>
                    <a:pt x="249" y="75"/>
                    <a:pt x="243" y="69"/>
                  </a:cubicBezTo>
                  <a:cubicBezTo>
                    <a:pt x="192" y="28"/>
                    <a:pt x="128" y="0"/>
                    <a:pt x="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9"/>
            <p:cNvSpPr/>
            <p:nvPr/>
          </p:nvSpPr>
          <p:spPr>
            <a:xfrm>
              <a:off x="2577375" y="2241550"/>
              <a:ext cx="6250" cy="2350"/>
            </a:xfrm>
            <a:custGeom>
              <a:avLst/>
              <a:gdLst/>
              <a:ahLst/>
              <a:cxnLst/>
              <a:rect l="l" t="t" r="r" b="b"/>
              <a:pathLst>
                <a:path w="250" h="94" extrusionOk="0">
                  <a:moveTo>
                    <a:pt x="62" y="0"/>
                  </a:moveTo>
                  <a:cubicBezTo>
                    <a:pt x="42" y="0"/>
                    <a:pt x="21" y="3"/>
                    <a:pt x="1" y="9"/>
                  </a:cubicBezTo>
                  <a:cubicBezTo>
                    <a:pt x="68" y="63"/>
                    <a:pt x="152" y="81"/>
                    <a:pt x="237" y="93"/>
                  </a:cubicBezTo>
                  <a:cubicBezTo>
                    <a:pt x="243" y="93"/>
                    <a:pt x="249" y="75"/>
                    <a:pt x="243" y="69"/>
                  </a:cubicBezTo>
                  <a:cubicBezTo>
                    <a:pt x="192" y="28"/>
                    <a:pt x="128" y="0"/>
                    <a:pt x="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9"/>
            <p:cNvSpPr/>
            <p:nvPr/>
          </p:nvSpPr>
          <p:spPr>
            <a:xfrm>
              <a:off x="2552100" y="2250225"/>
              <a:ext cx="41350" cy="61950"/>
            </a:xfrm>
            <a:custGeom>
              <a:avLst/>
              <a:gdLst/>
              <a:ahLst/>
              <a:cxnLst/>
              <a:rect l="l" t="t" r="r" b="b"/>
              <a:pathLst>
                <a:path w="1654" h="2478" extrusionOk="0">
                  <a:moveTo>
                    <a:pt x="534" y="1"/>
                  </a:moveTo>
                  <a:lnTo>
                    <a:pt x="382" y="564"/>
                  </a:lnTo>
                  <a:lnTo>
                    <a:pt x="249" y="1127"/>
                  </a:lnTo>
                  <a:cubicBezTo>
                    <a:pt x="201" y="1321"/>
                    <a:pt x="158" y="1508"/>
                    <a:pt x="116" y="1696"/>
                  </a:cubicBezTo>
                  <a:lnTo>
                    <a:pt x="1" y="2265"/>
                  </a:lnTo>
                  <a:lnTo>
                    <a:pt x="1194" y="2477"/>
                  </a:lnTo>
                  <a:lnTo>
                    <a:pt x="1290" y="1926"/>
                  </a:lnTo>
                  <a:cubicBezTo>
                    <a:pt x="1321" y="1744"/>
                    <a:pt x="1369" y="1563"/>
                    <a:pt x="1405" y="1381"/>
                  </a:cubicBezTo>
                  <a:cubicBezTo>
                    <a:pt x="1448" y="1200"/>
                    <a:pt x="1478" y="1018"/>
                    <a:pt x="1527" y="836"/>
                  </a:cubicBezTo>
                  <a:lnTo>
                    <a:pt x="1654" y="291"/>
                  </a:lnTo>
                  <a:lnTo>
                    <a:pt x="53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9"/>
            <p:cNvSpPr/>
            <p:nvPr/>
          </p:nvSpPr>
          <p:spPr>
            <a:xfrm>
              <a:off x="2568900" y="2252500"/>
              <a:ext cx="24825" cy="7300"/>
            </a:xfrm>
            <a:custGeom>
              <a:avLst/>
              <a:gdLst/>
              <a:ahLst/>
              <a:cxnLst/>
              <a:rect l="l" t="t" r="r" b="b"/>
              <a:pathLst>
                <a:path w="993" h="292" extrusionOk="0">
                  <a:moveTo>
                    <a:pt x="13" y="1"/>
                  </a:moveTo>
                  <a:cubicBezTo>
                    <a:pt x="7" y="1"/>
                    <a:pt x="1" y="19"/>
                    <a:pt x="7" y="19"/>
                  </a:cubicBezTo>
                  <a:cubicBezTo>
                    <a:pt x="316" y="116"/>
                    <a:pt x="643" y="237"/>
                    <a:pt x="957" y="291"/>
                  </a:cubicBezTo>
                  <a:cubicBezTo>
                    <a:pt x="959" y="292"/>
                    <a:pt x="961" y="292"/>
                    <a:pt x="962" y="292"/>
                  </a:cubicBezTo>
                  <a:cubicBezTo>
                    <a:pt x="979" y="292"/>
                    <a:pt x="992" y="266"/>
                    <a:pt x="976" y="255"/>
                  </a:cubicBezTo>
                  <a:cubicBezTo>
                    <a:pt x="691" y="104"/>
                    <a:pt x="334" y="31"/>
                    <a:pt x="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9"/>
            <p:cNvSpPr/>
            <p:nvPr/>
          </p:nvSpPr>
          <p:spPr>
            <a:xfrm>
              <a:off x="2568900" y="2252500"/>
              <a:ext cx="24825" cy="7300"/>
            </a:xfrm>
            <a:custGeom>
              <a:avLst/>
              <a:gdLst/>
              <a:ahLst/>
              <a:cxnLst/>
              <a:rect l="l" t="t" r="r" b="b"/>
              <a:pathLst>
                <a:path w="993" h="292" extrusionOk="0">
                  <a:moveTo>
                    <a:pt x="13" y="1"/>
                  </a:moveTo>
                  <a:cubicBezTo>
                    <a:pt x="7" y="1"/>
                    <a:pt x="1" y="19"/>
                    <a:pt x="7" y="19"/>
                  </a:cubicBezTo>
                  <a:cubicBezTo>
                    <a:pt x="316" y="116"/>
                    <a:pt x="643" y="237"/>
                    <a:pt x="957" y="291"/>
                  </a:cubicBezTo>
                  <a:cubicBezTo>
                    <a:pt x="959" y="292"/>
                    <a:pt x="961" y="292"/>
                    <a:pt x="962" y="292"/>
                  </a:cubicBezTo>
                  <a:cubicBezTo>
                    <a:pt x="979" y="292"/>
                    <a:pt x="992" y="266"/>
                    <a:pt x="976" y="255"/>
                  </a:cubicBezTo>
                  <a:cubicBezTo>
                    <a:pt x="691" y="104"/>
                    <a:pt x="334" y="31"/>
                    <a:pt x="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9"/>
            <p:cNvSpPr/>
            <p:nvPr/>
          </p:nvSpPr>
          <p:spPr>
            <a:xfrm>
              <a:off x="2586475" y="2259075"/>
              <a:ext cx="7275" cy="27000"/>
            </a:xfrm>
            <a:custGeom>
              <a:avLst/>
              <a:gdLst/>
              <a:ahLst/>
              <a:cxnLst/>
              <a:rect l="l" t="t" r="r" b="b"/>
              <a:pathLst>
                <a:path w="291" h="1080" extrusionOk="0">
                  <a:moveTo>
                    <a:pt x="260" y="0"/>
                  </a:moveTo>
                  <a:cubicBezTo>
                    <a:pt x="252" y="0"/>
                    <a:pt x="245" y="5"/>
                    <a:pt x="242" y="16"/>
                  </a:cubicBezTo>
                  <a:cubicBezTo>
                    <a:pt x="182" y="192"/>
                    <a:pt x="139" y="367"/>
                    <a:pt x="97" y="543"/>
                  </a:cubicBezTo>
                  <a:cubicBezTo>
                    <a:pt x="61" y="712"/>
                    <a:pt x="30" y="894"/>
                    <a:pt x="0" y="1070"/>
                  </a:cubicBezTo>
                  <a:cubicBezTo>
                    <a:pt x="0" y="1073"/>
                    <a:pt x="2" y="1079"/>
                    <a:pt x="7" y="1079"/>
                  </a:cubicBezTo>
                  <a:cubicBezTo>
                    <a:pt x="10" y="1079"/>
                    <a:pt x="14" y="1077"/>
                    <a:pt x="18" y="1070"/>
                  </a:cubicBezTo>
                  <a:lnTo>
                    <a:pt x="152" y="549"/>
                  </a:lnTo>
                  <a:lnTo>
                    <a:pt x="291" y="28"/>
                  </a:lnTo>
                  <a:cubicBezTo>
                    <a:pt x="291" y="13"/>
                    <a:pt x="274"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9"/>
            <p:cNvSpPr/>
            <p:nvPr/>
          </p:nvSpPr>
          <p:spPr>
            <a:xfrm>
              <a:off x="2586475" y="2259075"/>
              <a:ext cx="7275" cy="27000"/>
            </a:xfrm>
            <a:custGeom>
              <a:avLst/>
              <a:gdLst/>
              <a:ahLst/>
              <a:cxnLst/>
              <a:rect l="l" t="t" r="r" b="b"/>
              <a:pathLst>
                <a:path w="291" h="1080" extrusionOk="0">
                  <a:moveTo>
                    <a:pt x="260" y="0"/>
                  </a:moveTo>
                  <a:cubicBezTo>
                    <a:pt x="252" y="0"/>
                    <a:pt x="245" y="5"/>
                    <a:pt x="242" y="16"/>
                  </a:cubicBezTo>
                  <a:cubicBezTo>
                    <a:pt x="182" y="192"/>
                    <a:pt x="139" y="367"/>
                    <a:pt x="97" y="543"/>
                  </a:cubicBezTo>
                  <a:cubicBezTo>
                    <a:pt x="61" y="712"/>
                    <a:pt x="30" y="894"/>
                    <a:pt x="0" y="1070"/>
                  </a:cubicBezTo>
                  <a:cubicBezTo>
                    <a:pt x="0" y="1073"/>
                    <a:pt x="2" y="1079"/>
                    <a:pt x="7" y="1079"/>
                  </a:cubicBezTo>
                  <a:cubicBezTo>
                    <a:pt x="10" y="1079"/>
                    <a:pt x="14" y="1077"/>
                    <a:pt x="18" y="1070"/>
                  </a:cubicBezTo>
                  <a:lnTo>
                    <a:pt x="152" y="549"/>
                  </a:lnTo>
                  <a:lnTo>
                    <a:pt x="291" y="28"/>
                  </a:lnTo>
                  <a:cubicBezTo>
                    <a:pt x="291" y="13"/>
                    <a:pt x="274"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9"/>
            <p:cNvSpPr/>
            <p:nvPr/>
          </p:nvSpPr>
          <p:spPr>
            <a:xfrm>
              <a:off x="2563450" y="2258250"/>
              <a:ext cx="26525" cy="53600"/>
            </a:xfrm>
            <a:custGeom>
              <a:avLst/>
              <a:gdLst/>
              <a:ahLst/>
              <a:cxnLst/>
              <a:rect l="l" t="t" r="r" b="b"/>
              <a:pathLst>
                <a:path w="1061" h="2144" extrusionOk="0">
                  <a:moveTo>
                    <a:pt x="522" y="1"/>
                  </a:moveTo>
                  <a:lnTo>
                    <a:pt x="467" y="194"/>
                  </a:lnTo>
                  <a:cubicBezTo>
                    <a:pt x="497" y="200"/>
                    <a:pt x="528" y="200"/>
                    <a:pt x="558" y="213"/>
                  </a:cubicBezTo>
                  <a:lnTo>
                    <a:pt x="625" y="231"/>
                  </a:lnTo>
                  <a:cubicBezTo>
                    <a:pt x="649" y="243"/>
                    <a:pt x="673" y="249"/>
                    <a:pt x="685" y="255"/>
                  </a:cubicBezTo>
                  <a:cubicBezTo>
                    <a:pt x="727" y="273"/>
                    <a:pt x="764" y="291"/>
                    <a:pt x="794" y="309"/>
                  </a:cubicBezTo>
                  <a:cubicBezTo>
                    <a:pt x="855" y="346"/>
                    <a:pt x="891" y="382"/>
                    <a:pt x="891" y="382"/>
                  </a:cubicBezTo>
                  <a:lnTo>
                    <a:pt x="764" y="382"/>
                  </a:lnTo>
                  <a:cubicBezTo>
                    <a:pt x="697" y="382"/>
                    <a:pt x="606" y="370"/>
                    <a:pt x="516" y="346"/>
                  </a:cubicBezTo>
                  <a:cubicBezTo>
                    <a:pt x="485" y="340"/>
                    <a:pt x="455" y="328"/>
                    <a:pt x="425" y="315"/>
                  </a:cubicBezTo>
                  <a:lnTo>
                    <a:pt x="394" y="437"/>
                  </a:lnTo>
                  <a:cubicBezTo>
                    <a:pt x="407" y="437"/>
                    <a:pt x="425" y="437"/>
                    <a:pt x="437" y="443"/>
                  </a:cubicBezTo>
                  <a:cubicBezTo>
                    <a:pt x="473" y="455"/>
                    <a:pt x="516" y="473"/>
                    <a:pt x="534" y="497"/>
                  </a:cubicBezTo>
                  <a:lnTo>
                    <a:pt x="564" y="527"/>
                  </a:lnTo>
                  <a:cubicBezTo>
                    <a:pt x="564" y="533"/>
                    <a:pt x="570" y="533"/>
                    <a:pt x="570" y="546"/>
                  </a:cubicBezTo>
                  <a:lnTo>
                    <a:pt x="570" y="552"/>
                  </a:lnTo>
                  <a:lnTo>
                    <a:pt x="564" y="552"/>
                  </a:lnTo>
                  <a:cubicBezTo>
                    <a:pt x="564" y="552"/>
                    <a:pt x="558" y="558"/>
                    <a:pt x="552" y="558"/>
                  </a:cubicBezTo>
                  <a:cubicBezTo>
                    <a:pt x="546" y="564"/>
                    <a:pt x="528" y="576"/>
                    <a:pt x="516" y="582"/>
                  </a:cubicBezTo>
                  <a:cubicBezTo>
                    <a:pt x="494" y="589"/>
                    <a:pt x="471" y="592"/>
                    <a:pt x="448" y="592"/>
                  </a:cubicBezTo>
                  <a:cubicBezTo>
                    <a:pt x="432" y="592"/>
                    <a:pt x="416" y="590"/>
                    <a:pt x="400" y="588"/>
                  </a:cubicBezTo>
                  <a:cubicBezTo>
                    <a:pt x="382" y="582"/>
                    <a:pt x="364" y="582"/>
                    <a:pt x="346" y="576"/>
                  </a:cubicBezTo>
                  <a:lnTo>
                    <a:pt x="189" y="1224"/>
                  </a:lnTo>
                  <a:cubicBezTo>
                    <a:pt x="213" y="1230"/>
                    <a:pt x="231" y="1230"/>
                    <a:pt x="255" y="1242"/>
                  </a:cubicBezTo>
                  <a:cubicBezTo>
                    <a:pt x="346" y="1260"/>
                    <a:pt x="437" y="1302"/>
                    <a:pt x="497" y="1339"/>
                  </a:cubicBezTo>
                  <a:cubicBezTo>
                    <a:pt x="528" y="1351"/>
                    <a:pt x="558" y="1375"/>
                    <a:pt x="576" y="1381"/>
                  </a:cubicBezTo>
                  <a:cubicBezTo>
                    <a:pt x="588" y="1399"/>
                    <a:pt x="606" y="1405"/>
                    <a:pt x="606" y="1405"/>
                  </a:cubicBezTo>
                  <a:cubicBezTo>
                    <a:pt x="606" y="1405"/>
                    <a:pt x="588" y="1405"/>
                    <a:pt x="564" y="1411"/>
                  </a:cubicBezTo>
                  <a:cubicBezTo>
                    <a:pt x="546" y="1411"/>
                    <a:pt x="516" y="1423"/>
                    <a:pt x="473" y="1423"/>
                  </a:cubicBezTo>
                  <a:cubicBezTo>
                    <a:pt x="400" y="1423"/>
                    <a:pt x="310" y="1405"/>
                    <a:pt x="213" y="1381"/>
                  </a:cubicBezTo>
                  <a:cubicBezTo>
                    <a:pt x="189" y="1375"/>
                    <a:pt x="164" y="1369"/>
                    <a:pt x="152" y="1369"/>
                  </a:cubicBezTo>
                  <a:lnTo>
                    <a:pt x="104" y="1575"/>
                  </a:lnTo>
                  <a:cubicBezTo>
                    <a:pt x="128" y="1575"/>
                    <a:pt x="140" y="1575"/>
                    <a:pt x="164" y="1581"/>
                  </a:cubicBezTo>
                  <a:cubicBezTo>
                    <a:pt x="201" y="1587"/>
                    <a:pt x="243" y="1611"/>
                    <a:pt x="273" y="1641"/>
                  </a:cubicBezTo>
                  <a:cubicBezTo>
                    <a:pt x="285" y="1654"/>
                    <a:pt x="292" y="1666"/>
                    <a:pt x="304" y="1678"/>
                  </a:cubicBezTo>
                  <a:cubicBezTo>
                    <a:pt x="304" y="1684"/>
                    <a:pt x="310" y="1684"/>
                    <a:pt x="310" y="1696"/>
                  </a:cubicBezTo>
                  <a:lnTo>
                    <a:pt x="310" y="1702"/>
                  </a:lnTo>
                  <a:lnTo>
                    <a:pt x="304" y="1702"/>
                  </a:lnTo>
                  <a:cubicBezTo>
                    <a:pt x="304" y="1702"/>
                    <a:pt x="292" y="1708"/>
                    <a:pt x="285" y="1708"/>
                  </a:cubicBezTo>
                  <a:cubicBezTo>
                    <a:pt x="279" y="1714"/>
                    <a:pt x="261" y="1726"/>
                    <a:pt x="243" y="1726"/>
                  </a:cubicBezTo>
                  <a:cubicBezTo>
                    <a:pt x="219" y="1730"/>
                    <a:pt x="196" y="1733"/>
                    <a:pt x="173" y="1733"/>
                  </a:cubicBezTo>
                  <a:cubicBezTo>
                    <a:pt x="157" y="1733"/>
                    <a:pt x="140" y="1731"/>
                    <a:pt x="122" y="1726"/>
                  </a:cubicBezTo>
                  <a:cubicBezTo>
                    <a:pt x="98" y="1714"/>
                    <a:pt x="80" y="1708"/>
                    <a:pt x="68" y="1702"/>
                  </a:cubicBezTo>
                  <a:lnTo>
                    <a:pt x="1" y="2041"/>
                  </a:lnTo>
                  <a:lnTo>
                    <a:pt x="655" y="2144"/>
                  </a:lnTo>
                  <a:lnTo>
                    <a:pt x="733" y="1647"/>
                  </a:lnTo>
                  <a:lnTo>
                    <a:pt x="770" y="1399"/>
                  </a:lnTo>
                  <a:lnTo>
                    <a:pt x="818" y="1151"/>
                  </a:lnTo>
                  <a:cubicBezTo>
                    <a:pt x="849" y="981"/>
                    <a:pt x="885" y="818"/>
                    <a:pt x="921" y="648"/>
                  </a:cubicBezTo>
                  <a:cubicBezTo>
                    <a:pt x="958" y="479"/>
                    <a:pt x="1006" y="322"/>
                    <a:pt x="1060" y="158"/>
                  </a:cubicBezTo>
                  <a:cubicBezTo>
                    <a:pt x="873" y="104"/>
                    <a:pt x="703" y="49"/>
                    <a:pt x="5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9"/>
            <p:cNvSpPr/>
            <p:nvPr/>
          </p:nvSpPr>
          <p:spPr>
            <a:xfrm>
              <a:off x="2566025" y="2261225"/>
              <a:ext cx="18350" cy="5675"/>
            </a:xfrm>
            <a:custGeom>
              <a:avLst/>
              <a:gdLst/>
              <a:ahLst/>
              <a:cxnLst/>
              <a:rect l="l" t="t" r="r" b="b"/>
              <a:pathLst>
                <a:path w="734" h="227" extrusionOk="0">
                  <a:moveTo>
                    <a:pt x="79" y="0"/>
                  </a:moveTo>
                  <a:cubicBezTo>
                    <a:pt x="53" y="0"/>
                    <a:pt x="26" y="3"/>
                    <a:pt x="1" y="9"/>
                  </a:cubicBezTo>
                  <a:cubicBezTo>
                    <a:pt x="116" y="75"/>
                    <a:pt x="261" y="75"/>
                    <a:pt x="382" y="112"/>
                  </a:cubicBezTo>
                  <a:cubicBezTo>
                    <a:pt x="491" y="142"/>
                    <a:pt x="612" y="184"/>
                    <a:pt x="727" y="227"/>
                  </a:cubicBezTo>
                  <a:cubicBezTo>
                    <a:pt x="727" y="227"/>
                    <a:pt x="733" y="221"/>
                    <a:pt x="727" y="221"/>
                  </a:cubicBezTo>
                  <a:cubicBezTo>
                    <a:pt x="618" y="154"/>
                    <a:pt x="509" y="112"/>
                    <a:pt x="388" y="75"/>
                  </a:cubicBezTo>
                  <a:cubicBezTo>
                    <a:pt x="292" y="42"/>
                    <a:pt x="183" y="0"/>
                    <a:pt x="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9"/>
            <p:cNvSpPr/>
            <p:nvPr/>
          </p:nvSpPr>
          <p:spPr>
            <a:xfrm>
              <a:off x="2566025" y="2261225"/>
              <a:ext cx="18350" cy="5675"/>
            </a:xfrm>
            <a:custGeom>
              <a:avLst/>
              <a:gdLst/>
              <a:ahLst/>
              <a:cxnLst/>
              <a:rect l="l" t="t" r="r" b="b"/>
              <a:pathLst>
                <a:path w="734" h="227" extrusionOk="0">
                  <a:moveTo>
                    <a:pt x="79" y="0"/>
                  </a:moveTo>
                  <a:cubicBezTo>
                    <a:pt x="53" y="0"/>
                    <a:pt x="26" y="3"/>
                    <a:pt x="1" y="9"/>
                  </a:cubicBezTo>
                  <a:cubicBezTo>
                    <a:pt x="116" y="75"/>
                    <a:pt x="261" y="75"/>
                    <a:pt x="382" y="112"/>
                  </a:cubicBezTo>
                  <a:cubicBezTo>
                    <a:pt x="491" y="142"/>
                    <a:pt x="612" y="184"/>
                    <a:pt x="727" y="227"/>
                  </a:cubicBezTo>
                  <a:cubicBezTo>
                    <a:pt x="727" y="227"/>
                    <a:pt x="733" y="221"/>
                    <a:pt x="727" y="221"/>
                  </a:cubicBezTo>
                  <a:cubicBezTo>
                    <a:pt x="618" y="154"/>
                    <a:pt x="509" y="112"/>
                    <a:pt x="388" y="75"/>
                  </a:cubicBezTo>
                  <a:cubicBezTo>
                    <a:pt x="292" y="42"/>
                    <a:pt x="183" y="0"/>
                    <a:pt x="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9"/>
            <p:cNvSpPr/>
            <p:nvPr/>
          </p:nvSpPr>
          <p:spPr>
            <a:xfrm>
              <a:off x="2561200" y="2287350"/>
              <a:ext cx="16825" cy="5600"/>
            </a:xfrm>
            <a:custGeom>
              <a:avLst/>
              <a:gdLst/>
              <a:ahLst/>
              <a:cxnLst/>
              <a:rect l="l" t="t" r="r" b="b"/>
              <a:pathLst>
                <a:path w="673" h="224" extrusionOk="0">
                  <a:moveTo>
                    <a:pt x="55" y="1"/>
                  </a:moveTo>
                  <a:cubicBezTo>
                    <a:pt x="36" y="1"/>
                    <a:pt x="18" y="2"/>
                    <a:pt x="0" y="5"/>
                  </a:cubicBezTo>
                  <a:cubicBezTo>
                    <a:pt x="79" y="60"/>
                    <a:pt x="188" y="66"/>
                    <a:pt x="279" y="90"/>
                  </a:cubicBezTo>
                  <a:cubicBezTo>
                    <a:pt x="406" y="120"/>
                    <a:pt x="527" y="175"/>
                    <a:pt x="654" y="223"/>
                  </a:cubicBezTo>
                  <a:cubicBezTo>
                    <a:pt x="660" y="223"/>
                    <a:pt x="672" y="217"/>
                    <a:pt x="660" y="211"/>
                  </a:cubicBezTo>
                  <a:cubicBezTo>
                    <a:pt x="557" y="150"/>
                    <a:pt x="454" y="102"/>
                    <a:pt x="339" y="66"/>
                  </a:cubicBezTo>
                  <a:cubicBezTo>
                    <a:pt x="248" y="35"/>
                    <a:pt x="149" y="1"/>
                    <a:pt x="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9"/>
            <p:cNvSpPr/>
            <p:nvPr/>
          </p:nvSpPr>
          <p:spPr>
            <a:xfrm>
              <a:off x="2561200" y="2287350"/>
              <a:ext cx="16825" cy="5600"/>
            </a:xfrm>
            <a:custGeom>
              <a:avLst/>
              <a:gdLst/>
              <a:ahLst/>
              <a:cxnLst/>
              <a:rect l="l" t="t" r="r" b="b"/>
              <a:pathLst>
                <a:path w="673" h="224" extrusionOk="0">
                  <a:moveTo>
                    <a:pt x="55" y="1"/>
                  </a:moveTo>
                  <a:cubicBezTo>
                    <a:pt x="36" y="1"/>
                    <a:pt x="18" y="2"/>
                    <a:pt x="0" y="5"/>
                  </a:cubicBezTo>
                  <a:cubicBezTo>
                    <a:pt x="79" y="60"/>
                    <a:pt x="188" y="66"/>
                    <a:pt x="279" y="90"/>
                  </a:cubicBezTo>
                  <a:cubicBezTo>
                    <a:pt x="406" y="120"/>
                    <a:pt x="527" y="175"/>
                    <a:pt x="654" y="223"/>
                  </a:cubicBezTo>
                  <a:cubicBezTo>
                    <a:pt x="660" y="223"/>
                    <a:pt x="672" y="217"/>
                    <a:pt x="660" y="211"/>
                  </a:cubicBezTo>
                  <a:cubicBezTo>
                    <a:pt x="557" y="150"/>
                    <a:pt x="454" y="102"/>
                    <a:pt x="339" y="66"/>
                  </a:cubicBezTo>
                  <a:cubicBezTo>
                    <a:pt x="248" y="35"/>
                    <a:pt x="149" y="1"/>
                    <a:pt x="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9"/>
            <p:cNvSpPr/>
            <p:nvPr/>
          </p:nvSpPr>
          <p:spPr>
            <a:xfrm>
              <a:off x="2569525" y="2268850"/>
              <a:ext cx="5300" cy="1325"/>
            </a:xfrm>
            <a:custGeom>
              <a:avLst/>
              <a:gdLst/>
              <a:ahLst/>
              <a:cxnLst/>
              <a:rect l="l" t="t" r="r" b="b"/>
              <a:pathLst>
                <a:path w="212" h="53" extrusionOk="0">
                  <a:moveTo>
                    <a:pt x="50" y="0"/>
                  </a:moveTo>
                  <a:cubicBezTo>
                    <a:pt x="33" y="0"/>
                    <a:pt x="16" y="2"/>
                    <a:pt x="0" y="7"/>
                  </a:cubicBezTo>
                  <a:cubicBezTo>
                    <a:pt x="38" y="35"/>
                    <a:pt x="99" y="53"/>
                    <a:pt x="156" y="53"/>
                  </a:cubicBezTo>
                  <a:cubicBezTo>
                    <a:pt x="171" y="53"/>
                    <a:pt x="186" y="51"/>
                    <a:pt x="200" y="49"/>
                  </a:cubicBezTo>
                  <a:cubicBezTo>
                    <a:pt x="212" y="49"/>
                    <a:pt x="212" y="37"/>
                    <a:pt x="200" y="37"/>
                  </a:cubicBezTo>
                  <a:cubicBezTo>
                    <a:pt x="154" y="18"/>
                    <a:pt x="101"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9"/>
            <p:cNvSpPr/>
            <p:nvPr/>
          </p:nvSpPr>
          <p:spPr>
            <a:xfrm>
              <a:off x="2569525" y="2268850"/>
              <a:ext cx="5300" cy="1325"/>
            </a:xfrm>
            <a:custGeom>
              <a:avLst/>
              <a:gdLst/>
              <a:ahLst/>
              <a:cxnLst/>
              <a:rect l="l" t="t" r="r" b="b"/>
              <a:pathLst>
                <a:path w="212" h="53" extrusionOk="0">
                  <a:moveTo>
                    <a:pt x="50" y="0"/>
                  </a:moveTo>
                  <a:cubicBezTo>
                    <a:pt x="33" y="0"/>
                    <a:pt x="16" y="2"/>
                    <a:pt x="0" y="7"/>
                  </a:cubicBezTo>
                  <a:cubicBezTo>
                    <a:pt x="38" y="35"/>
                    <a:pt x="99" y="53"/>
                    <a:pt x="156" y="53"/>
                  </a:cubicBezTo>
                  <a:cubicBezTo>
                    <a:pt x="171" y="53"/>
                    <a:pt x="186" y="51"/>
                    <a:pt x="200" y="49"/>
                  </a:cubicBezTo>
                  <a:cubicBezTo>
                    <a:pt x="212" y="49"/>
                    <a:pt x="212" y="37"/>
                    <a:pt x="200" y="37"/>
                  </a:cubicBezTo>
                  <a:cubicBezTo>
                    <a:pt x="154" y="18"/>
                    <a:pt x="101"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9"/>
            <p:cNvSpPr/>
            <p:nvPr/>
          </p:nvSpPr>
          <p:spPr>
            <a:xfrm>
              <a:off x="2563925" y="2297250"/>
              <a:ext cx="6825" cy="2200"/>
            </a:xfrm>
            <a:custGeom>
              <a:avLst/>
              <a:gdLst/>
              <a:ahLst/>
              <a:cxnLst/>
              <a:rect l="l" t="t" r="r" b="b"/>
              <a:pathLst>
                <a:path w="273" h="88" extrusionOk="0">
                  <a:moveTo>
                    <a:pt x="77" y="0"/>
                  </a:moveTo>
                  <a:cubicBezTo>
                    <a:pt x="52" y="0"/>
                    <a:pt x="26" y="5"/>
                    <a:pt x="0" y="15"/>
                  </a:cubicBezTo>
                  <a:cubicBezTo>
                    <a:pt x="79" y="57"/>
                    <a:pt x="170" y="81"/>
                    <a:pt x="260" y="87"/>
                  </a:cubicBezTo>
                  <a:cubicBezTo>
                    <a:pt x="266" y="87"/>
                    <a:pt x="273" y="75"/>
                    <a:pt x="266" y="63"/>
                  </a:cubicBezTo>
                  <a:cubicBezTo>
                    <a:pt x="206" y="29"/>
                    <a:pt x="142" y="0"/>
                    <a:pt x="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9"/>
            <p:cNvSpPr/>
            <p:nvPr/>
          </p:nvSpPr>
          <p:spPr>
            <a:xfrm>
              <a:off x="2563925" y="2297250"/>
              <a:ext cx="6825" cy="2200"/>
            </a:xfrm>
            <a:custGeom>
              <a:avLst/>
              <a:gdLst/>
              <a:ahLst/>
              <a:cxnLst/>
              <a:rect l="l" t="t" r="r" b="b"/>
              <a:pathLst>
                <a:path w="273" h="88" extrusionOk="0">
                  <a:moveTo>
                    <a:pt x="77" y="0"/>
                  </a:moveTo>
                  <a:cubicBezTo>
                    <a:pt x="52" y="0"/>
                    <a:pt x="26" y="5"/>
                    <a:pt x="0" y="15"/>
                  </a:cubicBezTo>
                  <a:cubicBezTo>
                    <a:pt x="79" y="57"/>
                    <a:pt x="170" y="81"/>
                    <a:pt x="260" y="87"/>
                  </a:cubicBezTo>
                  <a:cubicBezTo>
                    <a:pt x="266" y="87"/>
                    <a:pt x="273" y="75"/>
                    <a:pt x="266" y="63"/>
                  </a:cubicBezTo>
                  <a:cubicBezTo>
                    <a:pt x="206" y="29"/>
                    <a:pt x="142" y="0"/>
                    <a:pt x="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9"/>
            <p:cNvSpPr/>
            <p:nvPr/>
          </p:nvSpPr>
          <p:spPr>
            <a:xfrm>
              <a:off x="2543325" y="2306850"/>
              <a:ext cx="38625" cy="60700"/>
            </a:xfrm>
            <a:custGeom>
              <a:avLst/>
              <a:gdLst/>
              <a:ahLst/>
              <a:cxnLst/>
              <a:rect l="l" t="t" r="r" b="b"/>
              <a:pathLst>
                <a:path w="1545" h="2428" extrusionOk="0">
                  <a:moveTo>
                    <a:pt x="358" y="0"/>
                  </a:moveTo>
                  <a:cubicBezTo>
                    <a:pt x="309" y="188"/>
                    <a:pt x="291" y="382"/>
                    <a:pt x="249" y="575"/>
                  </a:cubicBezTo>
                  <a:cubicBezTo>
                    <a:pt x="213" y="763"/>
                    <a:pt x="176" y="951"/>
                    <a:pt x="152" y="1150"/>
                  </a:cubicBezTo>
                  <a:lnTo>
                    <a:pt x="67" y="1726"/>
                  </a:lnTo>
                  <a:cubicBezTo>
                    <a:pt x="37" y="1919"/>
                    <a:pt x="25" y="2113"/>
                    <a:pt x="1" y="2307"/>
                  </a:cubicBezTo>
                  <a:lnTo>
                    <a:pt x="1266" y="2428"/>
                  </a:lnTo>
                  <a:cubicBezTo>
                    <a:pt x="1278" y="2246"/>
                    <a:pt x="1296" y="2059"/>
                    <a:pt x="1321" y="1877"/>
                  </a:cubicBezTo>
                  <a:lnTo>
                    <a:pt x="1387" y="1320"/>
                  </a:lnTo>
                  <a:cubicBezTo>
                    <a:pt x="1399" y="1138"/>
                    <a:pt x="1442" y="951"/>
                    <a:pt x="1460" y="769"/>
                  </a:cubicBezTo>
                  <a:cubicBezTo>
                    <a:pt x="1484" y="587"/>
                    <a:pt x="1514" y="400"/>
                    <a:pt x="1545" y="218"/>
                  </a:cubicBezTo>
                  <a:lnTo>
                    <a:pt x="35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9"/>
            <p:cNvSpPr/>
            <p:nvPr/>
          </p:nvSpPr>
          <p:spPr>
            <a:xfrm>
              <a:off x="2555900" y="2308800"/>
              <a:ext cx="26500" cy="5775"/>
            </a:xfrm>
            <a:custGeom>
              <a:avLst/>
              <a:gdLst/>
              <a:ahLst/>
              <a:cxnLst/>
              <a:rect l="l" t="t" r="r" b="b"/>
              <a:pathLst>
                <a:path w="1060" h="231" extrusionOk="0">
                  <a:moveTo>
                    <a:pt x="12" y="1"/>
                  </a:moveTo>
                  <a:cubicBezTo>
                    <a:pt x="6" y="1"/>
                    <a:pt x="0" y="19"/>
                    <a:pt x="12" y="19"/>
                  </a:cubicBezTo>
                  <a:cubicBezTo>
                    <a:pt x="345" y="98"/>
                    <a:pt x="684" y="195"/>
                    <a:pt x="1029" y="231"/>
                  </a:cubicBezTo>
                  <a:cubicBezTo>
                    <a:pt x="1042" y="231"/>
                    <a:pt x="1060" y="207"/>
                    <a:pt x="1035" y="201"/>
                  </a:cubicBezTo>
                  <a:cubicBezTo>
                    <a:pt x="727" y="67"/>
                    <a:pt x="351" y="19"/>
                    <a:pt x="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9"/>
            <p:cNvSpPr/>
            <p:nvPr/>
          </p:nvSpPr>
          <p:spPr>
            <a:xfrm>
              <a:off x="2555900" y="2308800"/>
              <a:ext cx="26500" cy="5775"/>
            </a:xfrm>
            <a:custGeom>
              <a:avLst/>
              <a:gdLst/>
              <a:ahLst/>
              <a:cxnLst/>
              <a:rect l="l" t="t" r="r" b="b"/>
              <a:pathLst>
                <a:path w="1060" h="231" extrusionOk="0">
                  <a:moveTo>
                    <a:pt x="12" y="1"/>
                  </a:moveTo>
                  <a:cubicBezTo>
                    <a:pt x="6" y="1"/>
                    <a:pt x="0" y="19"/>
                    <a:pt x="12" y="19"/>
                  </a:cubicBezTo>
                  <a:cubicBezTo>
                    <a:pt x="345" y="98"/>
                    <a:pt x="684" y="195"/>
                    <a:pt x="1029" y="231"/>
                  </a:cubicBezTo>
                  <a:cubicBezTo>
                    <a:pt x="1042" y="231"/>
                    <a:pt x="1060" y="207"/>
                    <a:pt x="1035" y="201"/>
                  </a:cubicBezTo>
                  <a:cubicBezTo>
                    <a:pt x="727" y="67"/>
                    <a:pt x="351" y="19"/>
                    <a:pt x="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9"/>
            <p:cNvSpPr/>
            <p:nvPr/>
          </p:nvSpPr>
          <p:spPr>
            <a:xfrm>
              <a:off x="2577225" y="2313900"/>
              <a:ext cx="5175" cy="27275"/>
            </a:xfrm>
            <a:custGeom>
              <a:avLst/>
              <a:gdLst/>
              <a:ahLst/>
              <a:cxnLst/>
              <a:rect l="l" t="t" r="r" b="b"/>
              <a:pathLst>
                <a:path w="207" h="1091" extrusionOk="0">
                  <a:moveTo>
                    <a:pt x="181" y="1"/>
                  </a:moveTo>
                  <a:cubicBezTo>
                    <a:pt x="171" y="1"/>
                    <a:pt x="161" y="7"/>
                    <a:pt x="158" y="21"/>
                  </a:cubicBezTo>
                  <a:cubicBezTo>
                    <a:pt x="116" y="196"/>
                    <a:pt x="86" y="366"/>
                    <a:pt x="61" y="548"/>
                  </a:cubicBezTo>
                  <a:cubicBezTo>
                    <a:pt x="37" y="729"/>
                    <a:pt x="13" y="905"/>
                    <a:pt x="1" y="1086"/>
                  </a:cubicBezTo>
                  <a:cubicBezTo>
                    <a:pt x="1" y="1089"/>
                    <a:pt x="4" y="1091"/>
                    <a:pt x="7" y="1091"/>
                  </a:cubicBezTo>
                  <a:cubicBezTo>
                    <a:pt x="10" y="1091"/>
                    <a:pt x="13" y="1089"/>
                    <a:pt x="13" y="1086"/>
                  </a:cubicBezTo>
                  <a:cubicBezTo>
                    <a:pt x="43" y="911"/>
                    <a:pt x="86" y="729"/>
                    <a:pt x="116" y="560"/>
                  </a:cubicBezTo>
                  <a:cubicBezTo>
                    <a:pt x="146" y="384"/>
                    <a:pt x="176" y="202"/>
                    <a:pt x="207" y="27"/>
                  </a:cubicBezTo>
                  <a:cubicBezTo>
                    <a:pt x="207" y="10"/>
                    <a:pt x="194" y="1"/>
                    <a:pt x="1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9"/>
            <p:cNvSpPr/>
            <p:nvPr/>
          </p:nvSpPr>
          <p:spPr>
            <a:xfrm>
              <a:off x="2577225" y="2313900"/>
              <a:ext cx="5175" cy="27275"/>
            </a:xfrm>
            <a:custGeom>
              <a:avLst/>
              <a:gdLst/>
              <a:ahLst/>
              <a:cxnLst/>
              <a:rect l="l" t="t" r="r" b="b"/>
              <a:pathLst>
                <a:path w="207" h="1091" extrusionOk="0">
                  <a:moveTo>
                    <a:pt x="181" y="1"/>
                  </a:moveTo>
                  <a:cubicBezTo>
                    <a:pt x="171" y="1"/>
                    <a:pt x="161" y="7"/>
                    <a:pt x="158" y="21"/>
                  </a:cubicBezTo>
                  <a:cubicBezTo>
                    <a:pt x="116" y="196"/>
                    <a:pt x="86" y="366"/>
                    <a:pt x="61" y="548"/>
                  </a:cubicBezTo>
                  <a:cubicBezTo>
                    <a:pt x="37" y="729"/>
                    <a:pt x="13" y="905"/>
                    <a:pt x="1" y="1086"/>
                  </a:cubicBezTo>
                  <a:cubicBezTo>
                    <a:pt x="1" y="1089"/>
                    <a:pt x="4" y="1091"/>
                    <a:pt x="7" y="1091"/>
                  </a:cubicBezTo>
                  <a:cubicBezTo>
                    <a:pt x="10" y="1091"/>
                    <a:pt x="13" y="1089"/>
                    <a:pt x="13" y="1086"/>
                  </a:cubicBezTo>
                  <a:cubicBezTo>
                    <a:pt x="43" y="911"/>
                    <a:pt x="86" y="729"/>
                    <a:pt x="116" y="560"/>
                  </a:cubicBezTo>
                  <a:cubicBezTo>
                    <a:pt x="146" y="384"/>
                    <a:pt x="176" y="202"/>
                    <a:pt x="207" y="27"/>
                  </a:cubicBezTo>
                  <a:cubicBezTo>
                    <a:pt x="207" y="10"/>
                    <a:pt x="194" y="1"/>
                    <a:pt x="1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9"/>
            <p:cNvSpPr/>
            <p:nvPr/>
          </p:nvSpPr>
          <p:spPr>
            <a:xfrm>
              <a:off x="2555275" y="2313800"/>
              <a:ext cx="23050" cy="53600"/>
            </a:xfrm>
            <a:custGeom>
              <a:avLst/>
              <a:gdLst/>
              <a:ahLst/>
              <a:cxnLst/>
              <a:rect l="l" t="t" r="r" b="b"/>
              <a:pathLst>
                <a:path w="922" h="2144" extrusionOk="0">
                  <a:moveTo>
                    <a:pt x="358" y="1"/>
                  </a:moveTo>
                  <a:lnTo>
                    <a:pt x="316" y="206"/>
                  </a:lnTo>
                  <a:cubicBezTo>
                    <a:pt x="346" y="206"/>
                    <a:pt x="388" y="213"/>
                    <a:pt x="419" y="219"/>
                  </a:cubicBezTo>
                  <a:cubicBezTo>
                    <a:pt x="437" y="231"/>
                    <a:pt x="461" y="231"/>
                    <a:pt x="485" y="237"/>
                  </a:cubicBezTo>
                  <a:lnTo>
                    <a:pt x="552" y="261"/>
                  </a:lnTo>
                  <a:cubicBezTo>
                    <a:pt x="600" y="273"/>
                    <a:pt x="637" y="291"/>
                    <a:pt x="673" y="303"/>
                  </a:cubicBezTo>
                  <a:cubicBezTo>
                    <a:pt x="740" y="340"/>
                    <a:pt x="782" y="370"/>
                    <a:pt x="782" y="370"/>
                  </a:cubicBezTo>
                  <a:cubicBezTo>
                    <a:pt x="782" y="370"/>
                    <a:pt x="764" y="370"/>
                    <a:pt x="740" y="382"/>
                  </a:cubicBezTo>
                  <a:cubicBezTo>
                    <a:pt x="721" y="382"/>
                    <a:pt x="691" y="388"/>
                    <a:pt x="649" y="388"/>
                  </a:cubicBezTo>
                  <a:cubicBezTo>
                    <a:pt x="576" y="388"/>
                    <a:pt x="485" y="382"/>
                    <a:pt x="388" y="364"/>
                  </a:cubicBezTo>
                  <a:cubicBezTo>
                    <a:pt x="358" y="358"/>
                    <a:pt x="316" y="352"/>
                    <a:pt x="286" y="340"/>
                  </a:cubicBezTo>
                  <a:lnTo>
                    <a:pt x="267" y="461"/>
                  </a:lnTo>
                  <a:lnTo>
                    <a:pt x="316" y="461"/>
                  </a:lnTo>
                  <a:cubicBezTo>
                    <a:pt x="358" y="473"/>
                    <a:pt x="395" y="485"/>
                    <a:pt x="425" y="509"/>
                  </a:cubicBezTo>
                  <a:cubicBezTo>
                    <a:pt x="437" y="515"/>
                    <a:pt x="449" y="533"/>
                    <a:pt x="455" y="539"/>
                  </a:cubicBezTo>
                  <a:cubicBezTo>
                    <a:pt x="461" y="546"/>
                    <a:pt x="461" y="546"/>
                    <a:pt x="461" y="552"/>
                  </a:cubicBezTo>
                  <a:lnTo>
                    <a:pt x="461" y="564"/>
                  </a:lnTo>
                  <a:lnTo>
                    <a:pt x="455" y="564"/>
                  </a:lnTo>
                  <a:cubicBezTo>
                    <a:pt x="455" y="564"/>
                    <a:pt x="449" y="570"/>
                    <a:pt x="437" y="570"/>
                  </a:cubicBezTo>
                  <a:cubicBezTo>
                    <a:pt x="431" y="576"/>
                    <a:pt x="419" y="582"/>
                    <a:pt x="401" y="594"/>
                  </a:cubicBezTo>
                  <a:cubicBezTo>
                    <a:pt x="378" y="603"/>
                    <a:pt x="350" y="608"/>
                    <a:pt x="317" y="608"/>
                  </a:cubicBezTo>
                  <a:cubicBezTo>
                    <a:pt x="305" y="608"/>
                    <a:pt x="292" y="608"/>
                    <a:pt x="279" y="606"/>
                  </a:cubicBezTo>
                  <a:cubicBezTo>
                    <a:pt x="267" y="606"/>
                    <a:pt x="243" y="600"/>
                    <a:pt x="225" y="594"/>
                  </a:cubicBezTo>
                  <a:cubicBezTo>
                    <a:pt x="207" y="697"/>
                    <a:pt x="183" y="812"/>
                    <a:pt x="164" y="927"/>
                  </a:cubicBezTo>
                  <a:lnTo>
                    <a:pt x="116" y="1260"/>
                  </a:lnTo>
                  <a:cubicBezTo>
                    <a:pt x="134" y="1260"/>
                    <a:pt x="158" y="1266"/>
                    <a:pt x="183" y="1266"/>
                  </a:cubicBezTo>
                  <a:cubicBezTo>
                    <a:pt x="279" y="1278"/>
                    <a:pt x="376" y="1308"/>
                    <a:pt x="449" y="1339"/>
                  </a:cubicBezTo>
                  <a:cubicBezTo>
                    <a:pt x="485" y="1357"/>
                    <a:pt x="510" y="1369"/>
                    <a:pt x="528" y="1387"/>
                  </a:cubicBezTo>
                  <a:cubicBezTo>
                    <a:pt x="552" y="1399"/>
                    <a:pt x="558" y="1411"/>
                    <a:pt x="558" y="1411"/>
                  </a:cubicBezTo>
                  <a:cubicBezTo>
                    <a:pt x="558" y="1411"/>
                    <a:pt x="546" y="1417"/>
                    <a:pt x="522" y="1417"/>
                  </a:cubicBezTo>
                  <a:cubicBezTo>
                    <a:pt x="497" y="1423"/>
                    <a:pt x="467" y="1423"/>
                    <a:pt x="431" y="1429"/>
                  </a:cubicBezTo>
                  <a:cubicBezTo>
                    <a:pt x="410" y="1433"/>
                    <a:pt x="386" y="1434"/>
                    <a:pt x="360" y="1434"/>
                  </a:cubicBezTo>
                  <a:cubicBezTo>
                    <a:pt x="298" y="1434"/>
                    <a:pt x="227" y="1426"/>
                    <a:pt x="158" y="1417"/>
                  </a:cubicBezTo>
                  <a:cubicBezTo>
                    <a:pt x="134" y="1411"/>
                    <a:pt x="116" y="1411"/>
                    <a:pt x="92" y="1399"/>
                  </a:cubicBezTo>
                  <a:lnTo>
                    <a:pt x="62" y="1605"/>
                  </a:lnTo>
                  <a:lnTo>
                    <a:pt x="128" y="1605"/>
                  </a:lnTo>
                  <a:cubicBezTo>
                    <a:pt x="177" y="1611"/>
                    <a:pt x="213" y="1629"/>
                    <a:pt x="243" y="1653"/>
                  </a:cubicBezTo>
                  <a:cubicBezTo>
                    <a:pt x="255" y="1666"/>
                    <a:pt x="267" y="1672"/>
                    <a:pt x="279" y="1684"/>
                  </a:cubicBezTo>
                  <a:cubicBezTo>
                    <a:pt x="286" y="1690"/>
                    <a:pt x="286" y="1690"/>
                    <a:pt x="286" y="1696"/>
                  </a:cubicBezTo>
                  <a:lnTo>
                    <a:pt x="286" y="1702"/>
                  </a:lnTo>
                  <a:lnTo>
                    <a:pt x="279" y="1702"/>
                  </a:lnTo>
                  <a:cubicBezTo>
                    <a:pt x="279" y="1702"/>
                    <a:pt x="273" y="1714"/>
                    <a:pt x="267" y="1714"/>
                  </a:cubicBezTo>
                  <a:cubicBezTo>
                    <a:pt x="255" y="1720"/>
                    <a:pt x="243" y="1726"/>
                    <a:pt x="219" y="1732"/>
                  </a:cubicBezTo>
                  <a:cubicBezTo>
                    <a:pt x="192" y="1746"/>
                    <a:pt x="164" y="1753"/>
                    <a:pt x="132" y="1753"/>
                  </a:cubicBezTo>
                  <a:cubicBezTo>
                    <a:pt x="121" y="1753"/>
                    <a:pt x="110" y="1752"/>
                    <a:pt x="98" y="1750"/>
                  </a:cubicBezTo>
                  <a:cubicBezTo>
                    <a:pt x="74" y="1750"/>
                    <a:pt x="62" y="1744"/>
                    <a:pt x="37" y="1732"/>
                  </a:cubicBezTo>
                  <a:lnTo>
                    <a:pt x="1" y="2083"/>
                  </a:lnTo>
                  <a:lnTo>
                    <a:pt x="691" y="2144"/>
                  </a:lnTo>
                  <a:cubicBezTo>
                    <a:pt x="697" y="1974"/>
                    <a:pt x="703" y="1805"/>
                    <a:pt x="721" y="1635"/>
                  </a:cubicBezTo>
                  <a:cubicBezTo>
                    <a:pt x="734" y="1466"/>
                    <a:pt x="752" y="1296"/>
                    <a:pt x="764" y="1127"/>
                  </a:cubicBezTo>
                  <a:lnTo>
                    <a:pt x="794" y="879"/>
                  </a:lnTo>
                  <a:lnTo>
                    <a:pt x="830" y="630"/>
                  </a:lnTo>
                  <a:lnTo>
                    <a:pt x="921" y="128"/>
                  </a:lnTo>
                  <a:cubicBezTo>
                    <a:pt x="734" y="91"/>
                    <a:pt x="546" y="49"/>
                    <a:pt x="3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9"/>
            <p:cNvSpPr/>
            <p:nvPr/>
          </p:nvSpPr>
          <p:spPr>
            <a:xfrm>
              <a:off x="2553775" y="2317550"/>
              <a:ext cx="19550" cy="4600"/>
            </a:xfrm>
            <a:custGeom>
              <a:avLst/>
              <a:gdLst/>
              <a:ahLst/>
              <a:cxnLst/>
              <a:rect l="l" t="t" r="r" b="b"/>
              <a:pathLst>
                <a:path w="782" h="184" extrusionOk="0">
                  <a:moveTo>
                    <a:pt x="114" y="1"/>
                  </a:moveTo>
                  <a:cubicBezTo>
                    <a:pt x="75" y="1"/>
                    <a:pt x="37" y="6"/>
                    <a:pt x="0" y="20"/>
                  </a:cubicBezTo>
                  <a:cubicBezTo>
                    <a:pt x="122" y="75"/>
                    <a:pt x="273" y="69"/>
                    <a:pt x="400" y="93"/>
                  </a:cubicBezTo>
                  <a:cubicBezTo>
                    <a:pt x="521" y="117"/>
                    <a:pt x="648" y="147"/>
                    <a:pt x="769" y="184"/>
                  </a:cubicBezTo>
                  <a:cubicBezTo>
                    <a:pt x="781" y="184"/>
                    <a:pt x="781" y="178"/>
                    <a:pt x="769" y="178"/>
                  </a:cubicBezTo>
                  <a:cubicBezTo>
                    <a:pt x="660" y="117"/>
                    <a:pt x="527" y="87"/>
                    <a:pt x="406" y="56"/>
                  </a:cubicBezTo>
                  <a:cubicBezTo>
                    <a:pt x="315" y="35"/>
                    <a:pt x="212" y="1"/>
                    <a:pt x="1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9"/>
            <p:cNvSpPr/>
            <p:nvPr/>
          </p:nvSpPr>
          <p:spPr>
            <a:xfrm>
              <a:off x="2553775" y="2317550"/>
              <a:ext cx="19550" cy="4600"/>
            </a:xfrm>
            <a:custGeom>
              <a:avLst/>
              <a:gdLst/>
              <a:ahLst/>
              <a:cxnLst/>
              <a:rect l="l" t="t" r="r" b="b"/>
              <a:pathLst>
                <a:path w="782" h="184" extrusionOk="0">
                  <a:moveTo>
                    <a:pt x="114" y="1"/>
                  </a:moveTo>
                  <a:cubicBezTo>
                    <a:pt x="75" y="1"/>
                    <a:pt x="37" y="6"/>
                    <a:pt x="0" y="20"/>
                  </a:cubicBezTo>
                  <a:cubicBezTo>
                    <a:pt x="122" y="75"/>
                    <a:pt x="273" y="69"/>
                    <a:pt x="400" y="93"/>
                  </a:cubicBezTo>
                  <a:cubicBezTo>
                    <a:pt x="521" y="117"/>
                    <a:pt x="648" y="147"/>
                    <a:pt x="769" y="184"/>
                  </a:cubicBezTo>
                  <a:cubicBezTo>
                    <a:pt x="781" y="184"/>
                    <a:pt x="781" y="178"/>
                    <a:pt x="769" y="178"/>
                  </a:cubicBezTo>
                  <a:cubicBezTo>
                    <a:pt x="660" y="117"/>
                    <a:pt x="527" y="87"/>
                    <a:pt x="406" y="56"/>
                  </a:cubicBezTo>
                  <a:cubicBezTo>
                    <a:pt x="315" y="35"/>
                    <a:pt x="212" y="1"/>
                    <a:pt x="1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9"/>
            <p:cNvSpPr/>
            <p:nvPr/>
          </p:nvSpPr>
          <p:spPr>
            <a:xfrm>
              <a:off x="2551050" y="2344100"/>
              <a:ext cx="18025" cy="4550"/>
            </a:xfrm>
            <a:custGeom>
              <a:avLst/>
              <a:gdLst/>
              <a:ahLst/>
              <a:cxnLst/>
              <a:rect l="l" t="t" r="r" b="b"/>
              <a:pathLst>
                <a:path w="721" h="182" extrusionOk="0">
                  <a:moveTo>
                    <a:pt x="103" y="1"/>
                  </a:moveTo>
                  <a:cubicBezTo>
                    <a:pt x="68" y="1"/>
                    <a:pt x="34" y="5"/>
                    <a:pt x="0" y="18"/>
                  </a:cubicBezTo>
                  <a:cubicBezTo>
                    <a:pt x="91" y="66"/>
                    <a:pt x="200" y="60"/>
                    <a:pt x="303" y="72"/>
                  </a:cubicBezTo>
                  <a:cubicBezTo>
                    <a:pt x="442" y="96"/>
                    <a:pt x="570" y="133"/>
                    <a:pt x="709" y="181"/>
                  </a:cubicBezTo>
                  <a:cubicBezTo>
                    <a:pt x="715" y="181"/>
                    <a:pt x="721" y="175"/>
                    <a:pt x="715" y="163"/>
                  </a:cubicBezTo>
                  <a:cubicBezTo>
                    <a:pt x="600" y="115"/>
                    <a:pt x="479" y="72"/>
                    <a:pt x="358" y="42"/>
                  </a:cubicBezTo>
                  <a:cubicBezTo>
                    <a:pt x="276" y="29"/>
                    <a:pt x="188" y="1"/>
                    <a:pt x="1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9"/>
            <p:cNvSpPr/>
            <p:nvPr/>
          </p:nvSpPr>
          <p:spPr>
            <a:xfrm>
              <a:off x="2551050" y="2344100"/>
              <a:ext cx="18025" cy="4550"/>
            </a:xfrm>
            <a:custGeom>
              <a:avLst/>
              <a:gdLst/>
              <a:ahLst/>
              <a:cxnLst/>
              <a:rect l="l" t="t" r="r" b="b"/>
              <a:pathLst>
                <a:path w="721" h="182" extrusionOk="0">
                  <a:moveTo>
                    <a:pt x="103" y="1"/>
                  </a:moveTo>
                  <a:cubicBezTo>
                    <a:pt x="68" y="1"/>
                    <a:pt x="34" y="5"/>
                    <a:pt x="0" y="18"/>
                  </a:cubicBezTo>
                  <a:cubicBezTo>
                    <a:pt x="91" y="66"/>
                    <a:pt x="200" y="60"/>
                    <a:pt x="303" y="72"/>
                  </a:cubicBezTo>
                  <a:cubicBezTo>
                    <a:pt x="442" y="96"/>
                    <a:pt x="570" y="133"/>
                    <a:pt x="709" y="181"/>
                  </a:cubicBezTo>
                  <a:cubicBezTo>
                    <a:pt x="715" y="181"/>
                    <a:pt x="721" y="175"/>
                    <a:pt x="715" y="163"/>
                  </a:cubicBezTo>
                  <a:cubicBezTo>
                    <a:pt x="600" y="115"/>
                    <a:pt x="479" y="72"/>
                    <a:pt x="358" y="42"/>
                  </a:cubicBezTo>
                  <a:cubicBezTo>
                    <a:pt x="276" y="29"/>
                    <a:pt x="188" y="1"/>
                    <a:pt x="1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9"/>
            <p:cNvSpPr/>
            <p:nvPr/>
          </p:nvSpPr>
          <p:spPr>
            <a:xfrm>
              <a:off x="2557850" y="2324975"/>
              <a:ext cx="5775" cy="1275"/>
            </a:xfrm>
            <a:custGeom>
              <a:avLst/>
              <a:gdLst/>
              <a:ahLst/>
              <a:cxnLst/>
              <a:rect l="l" t="t" r="r" b="b"/>
              <a:pathLst>
                <a:path w="231" h="51" extrusionOk="0">
                  <a:moveTo>
                    <a:pt x="71" y="0"/>
                  </a:moveTo>
                  <a:cubicBezTo>
                    <a:pt x="51" y="0"/>
                    <a:pt x="32" y="3"/>
                    <a:pt x="13" y="8"/>
                  </a:cubicBezTo>
                  <a:cubicBezTo>
                    <a:pt x="13" y="8"/>
                    <a:pt x="1" y="14"/>
                    <a:pt x="13" y="14"/>
                  </a:cubicBezTo>
                  <a:cubicBezTo>
                    <a:pt x="52" y="41"/>
                    <a:pt x="100" y="51"/>
                    <a:pt x="148" y="51"/>
                  </a:cubicBezTo>
                  <a:cubicBezTo>
                    <a:pt x="174" y="51"/>
                    <a:pt x="200" y="48"/>
                    <a:pt x="225" y="44"/>
                  </a:cubicBezTo>
                  <a:cubicBezTo>
                    <a:pt x="231" y="44"/>
                    <a:pt x="231" y="32"/>
                    <a:pt x="225" y="32"/>
                  </a:cubicBezTo>
                  <a:cubicBezTo>
                    <a:pt x="173" y="15"/>
                    <a:pt x="121" y="0"/>
                    <a:pt x="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9"/>
            <p:cNvSpPr/>
            <p:nvPr/>
          </p:nvSpPr>
          <p:spPr>
            <a:xfrm>
              <a:off x="2557850" y="2324975"/>
              <a:ext cx="5775" cy="1275"/>
            </a:xfrm>
            <a:custGeom>
              <a:avLst/>
              <a:gdLst/>
              <a:ahLst/>
              <a:cxnLst/>
              <a:rect l="l" t="t" r="r" b="b"/>
              <a:pathLst>
                <a:path w="231" h="51" extrusionOk="0">
                  <a:moveTo>
                    <a:pt x="71" y="0"/>
                  </a:moveTo>
                  <a:cubicBezTo>
                    <a:pt x="51" y="0"/>
                    <a:pt x="32" y="3"/>
                    <a:pt x="13" y="8"/>
                  </a:cubicBezTo>
                  <a:cubicBezTo>
                    <a:pt x="13" y="8"/>
                    <a:pt x="1" y="14"/>
                    <a:pt x="13" y="14"/>
                  </a:cubicBezTo>
                  <a:cubicBezTo>
                    <a:pt x="52" y="41"/>
                    <a:pt x="100" y="51"/>
                    <a:pt x="148" y="51"/>
                  </a:cubicBezTo>
                  <a:cubicBezTo>
                    <a:pt x="174" y="51"/>
                    <a:pt x="200" y="48"/>
                    <a:pt x="225" y="44"/>
                  </a:cubicBezTo>
                  <a:cubicBezTo>
                    <a:pt x="231" y="44"/>
                    <a:pt x="231" y="32"/>
                    <a:pt x="225" y="32"/>
                  </a:cubicBezTo>
                  <a:cubicBezTo>
                    <a:pt x="173" y="15"/>
                    <a:pt x="121" y="0"/>
                    <a:pt x="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9"/>
            <p:cNvSpPr/>
            <p:nvPr/>
          </p:nvSpPr>
          <p:spPr>
            <a:xfrm>
              <a:off x="2554675" y="2353775"/>
              <a:ext cx="7300" cy="1825"/>
            </a:xfrm>
            <a:custGeom>
              <a:avLst/>
              <a:gdLst/>
              <a:ahLst/>
              <a:cxnLst/>
              <a:rect l="l" t="t" r="r" b="b"/>
              <a:pathLst>
                <a:path w="292" h="73" extrusionOk="0">
                  <a:moveTo>
                    <a:pt x="106" y="1"/>
                  </a:moveTo>
                  <a:cubicBezTo>
                    <a:pt x="70" y="1"/>
                    <a:pt x="35" y="8"/>
                    <a:pt x="1" y="24"/>
                  </a:cubicBezTo>
                  <a:cubicBezTo>
                    <a:pt x="86" y="61"/>
                    <a:pt x="182" y="73"/>
                    <a:pt x="273" y="73"/>
                  </a:cubicBezTo>
                  <a:cubicBezTo>
                    <a:pt x="291" y="73"/>
                    <a:pt x="291" y="61"/>
                    <a:pt x="279" y="54"/>
                  </a:cubicBezTo>
                  <a:cubicBezTo>
                    <a:pt x="223" y="21"/>
                    <a:pt x="164" y="1"/>
                    <a:pt x="1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9"/>
            <p:cNvSpPr/>
            <p:nvPr/>
          </p:nvSpPr>
          <p:spPr>
            <a:xfrm>
              <a:off x="2554675" y="2353775"/>
              <a:ext cx="7300" cy="1825"/>
            </a:xfrm>
            <a:custGeom>
              <a:avLst/>
              <a:gdLst/>
              <a:ahLst/>
              <a:cxnLst/>
              <a:rect l="l" t="t" r="r" b="b"/>
              <a:pathLst>
                <a:path w="292" h="73" extrusionOk="0">
                  <a:moveTo>
                    <a:pt x="106" y="1"/>
                  </a:moveTo>
                  <a:cubicBezTo>
                    <a:pt x="70" y="1"/>
                    <a:pt x="35" y="8"/>
                    <a:pt x="1" y="24"/>
                  </a:cubicBezTo>
                  <a:cubicBezTo>
                    <a:pt x="86" y="61"/>
                    <a:pt x="182" y="73"/>
                    <a:pt x="273" y="73"/>
                  </a:cubicBezTo>
                  <a:cubicBezTo>
                    <a:pt x="291" y="73"/>
                    <a:pt x="291" y="61"/>
                    <a:pt x="279" y="54"/>
                  </a:cubicBezTo>
                  <a:cubicBezTo>
                    <a:pt x="223" y="21"/>
                    <a:pt x="164" y="1"/>
                    <a:pt x="1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9"/>
            <p:cNvSpPr/>
            <p:nvPr/>
          </p:nvSpPr>
          <p:spPr>
            <a:xfrm>
              <a:off x="2539550" y="2364500"/>
              <a:ext cx="35275" cy="58300"/>
            </a:xfrm>
            <a:custGeom>
              <a:avLst/>
              <a:gdLst/>
              <a:ahLst/>
              <a:cxnLst/>
              <a:rect l="l" t="t" r="r" b="b"/>
              <a:pathLst>
                <a:path w="1411" h="2332" extrusionOk="0">
                  <a:moveTo>
                    <a:pt x="152" y="1"/>
                  </a:moveTo>
                  <a:lnTo>
                    <a:pt x="91" y="582"/>
                  </a:lnTo>
                  <a:lnTo>
                    <a:pt x="55" y="1163"/>
                  </a:lnTo>
                  <a:cubicBezTo>
                    <a:pt x="49" y="1363"/>
                    <a:pt x="25" y="1551"/>
                    <a:pt x="25" y="1751"/>
                  </a:cubicBezTo>
                  <a:lnTo>
                    <a:pt x="0" y="2332"/>
                  </a:lnTo>
                  <a:lnTo>
                    <a:pt x="1302" y="2332"/>
                  </a:lnTo>
                  <a:lnTo>
                    <a:pt x="1308" y="1781"/>
                  </a:lnTo>
                  <a:cubicBezTo>
                    <a:pt x="1308" y="1599"/>
                    <a:pt x="1326" y="1405"/>
                    <a:pt x="1332" y="1224"/>
                  </a:cubicBezTo>
                  <a:lnTo>
                    <a:pt x="1363" y="673"/>
                  </a:lnTo>
                  <a:lnTo>
                    <a:pt x="1411" y="122"/>
                  </a:lnTo>
                  <a:lnTo>
                    <a:pt x="15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9"/>
            <p:cNvSpPr/>
            <p:nvPr/>
          </p:nvSpPr>
          <p:spPr>
            <a:xfrm>
              <a:off x="2547875" y="2366100"/>
              <a:ext cx="27425" cy="3725"/>
            </a:xfrm>
            <a:custGeom>
              <a:avLst/>
              <a:gdLst/>
              <a:ahLst/>
              <a:cxnLst/>
              <a:rect l="l" t="t" r="r" b="b"/>
              <a:pathLst>
                <a:path w="1097" h="149" extrusionOk="0">
                  <a:moveTo>
                    <a:pt x="169" y="1"/>
                  </a:moveTo>
                  <a:cubicBezTo>
                    <a:pt x="115" y="1"/>
                    <a:pt x="60" y="2"/>
                    <a:pt x="6" y="3"/>
                  </a:cubicBezTo>
                  <a:cubicBezTo>
                    <a:pt x="0" y="3"/>
                    <a:pt x="0" y="22"/>
                    <a:pt x="6" y="22"/>
                  </a:cubicBezTo>
                  <a:cubicBezTo>
                    <a:pt x="358" y="64"/>
                    <a:pt x="727" y="143"/>
                    <a:pt x="1084" y="149"/>
                  </a:cubicBezTo>
                  <a:cubicBezTo>
                    <a:pt x="1090" y="149"/>
                    <a:pt x="1096" y="125"/>
                    <a:pt x="1084" y="118"/>
                  </a:cubicBezTo>
                  <a:cubicBezTo>
                    <a:pt x="792" y="31"/>
                    <a:pt x="473" y="1"/>
                    <a:pt x="1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9"/>
            <p:cNvSpPr/>
            <p:nvPr/>
          </p:nvSpPr>
          <p:spPr>
            <a:xfrm>
              <a:off x="2547875" y="2366100"/>
              <a:ext cx="27425" cy="3725"/>
            </a:xfrm>
            <a:custGeom>
              <a:avLst/>
              <a:gdLst/>
              <a:ahLst/>
              <a:cxnLst/>
              <a:rect l="l" t="t" r="r" b="b"/>
              <a:pathLst>
                <a:path w="1097" h="149" extrusionOk="0">
                  <a:moveTo>
                    <a:pt x="169" y="1"/>
                  </a:moveTo>
                  <a:cubicBezTo>
                    <a:pt x="115" y="1"/>
                    <a:pt x="60" y="2"/>
                    <a:pt x="6" y="3"/>
                  </a:cubicBezTo>
                  <a:cubicBezTo>
                    <a:pt x="0" y="3"/>
                    <a:pt x="0" y="22"/>
                    <a:pt x="6" y="22"/>
                  </a:cubicBezTo>
                  <a:cubicBezTo>
                    <a:pt x="358" y="64"/>
                    <a:pt x="727" y="143"/>
                    <a:pt x="1084" y="149"/>
                  </a:cubicBezTo>
                  <a:cubicBezTo>
                    <a:pt x="1090" y="149"/>
                    <a:pt x="1096" y="125"/>
                    <a:pt x="1084" y="118"/>
                  </a:cubicBezTo>
                  <a:cubicBezTo>
                    <a:pt x="792" y="31"/>
                    <a:pt x="473" y="1"/>
                    <a:pt x="1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9"/>
            <p:cNvSpPr/>
            <p:nvPr/>
          </p:nvSpPr>
          <p:spPr>
            <a:xfrm>
              <a:off x="2572250" y="2369150"/>
              <a:ext cx="3050" cy="27550"/>
            </a:xfrm>
            <a:custGeom>
              <a:avLst/>
              <a:gdLst/>
              <a:ahLst/>
              <a:cxnLst/>
              <a:rect l="l" t="t" r="r" b="b"/>
              <a:pathLst>
                <a:path w="122" h="1102" extrusionOk="0">
                  <a:moveTo>
                    <a:pt x="101" y="0"/>
                  </a:moveTo>
                  <a:cubicBezTo>
                    <a:pt x="91" y="0"/>
                    <a:pt x="82" y="6"/>
                    <a:pt x="79" y="21"/>
                  </a:cubicBezTo>
                  <a:cubicBezTo>
                    <a:pt x="48" y="190"/>
                    <a:pt x="24" y="378"/>
                    <a:pt x="18" y="560"/>
                  </a:cubicBezTo>
                  <a:cubicBezTo>
                    <a:pt x="12" y="741"/>
                    <a:pt x="12" y="923"/>
                    <a:pt x="0" y="1092"/>
                  </a:cubicBezTo>
                  <a:cubicBezTo>
                    <a:pt x="0" y="1098"/>
                    <a:pt x="5" y="1101"/>
                    <a:pt x="9" y="1101"/>
                  </a:cubicBezTo>
                  <a:cubicBezTo>
                    <a:pt x="14" y="1101"/>
                    <a:pt x="18" y="1098"/>
                    <a:pt x="18" y="1092"/>
                  </a:cubicBezTo>
                  <a:cubicBezTo>
                    <a:pt x="42" y="911"/>
                    <a:pt x="55" y="741"/>
                    <a:pt x="73" y="560"/>
                  </a:cubicBezTo>
                  <a:cubicBezTo>
                    <a:pt x="85" y="378"/>
                    <a:pt x="109" y="202"/>
                    <a:pt x="121" y="21"/>
                  </a:cubicBezTo>
                  <a:cubicBezTo>
                    <a:pt x="121" y="8"/>
                    <a:pt x="111" y="0"/>
                    <a:pt x="1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9"/>
            <p:cNvSpPr/>
            <p:nvPr/>
          </p:nvSpPr>
          <p:spPr>
            <a:xfrm>
              <a:off x="2572250" y="2369150"/>
              <a:ext cx="3050" cy="27550"/>
            </a:xfrm>
            <a:custGeom>
              <a:avLst/>
              <a:gdLst/>
              <a:ahLst/>
              <a:cxnLst/>
              <a:rect l="l" t="t" r="r" b="b"/>
              <a:pathLst>
                <a:path w="122" h="1102" extrusionOk="0">
                  <a:moveTo>
                    <a:pt x="101" y="0"/>
                  </a:moveTo>
                  <a:cubicBezTo>
                    <a:pt x="91" y="0"/>
                    <a:pt x="82" y="6"/>
                    <a:pt x="79" y="21"/>
                  </a:cubicBezTo>
                  <a:cubicBezTo>
                    <a:pt x="48" y="190"/>
                    <a:pt x="24" y="378"/>
                    <a:pt x="18" y="560"/>
                  </a:cubicBezTo>
                  <a:cubicBezTo>
                    <a:pt x="12" y="741"/>
                    <a:pt x="12" y="923"/>
                    <a:pt x="0" y="1092"/>
                  </a:cubicBezTo>
                  <a:cubicBezTo>
                    <a:pt x="0" y="1098"/>
                    <a:pt x="5" y="1101"/>
                    <a:pt x="9" y="1101"/>
                  </a:cubicBezTo>
                  <a:cubicBezTo>
                    <a:pt x="14" y="1101"/>
                    <a:pt x="18" y="1098"/>
                    <a:pt x="18" y="1092"/>
                  </a:cubicBezTo>
                  <a:cubicBezTo>
                    <a:pt x="42" y="911"/>
                    <a:pt x="55" y="741"/>
                    <a:pt x="73" y="560"/>
                  </a:cubicBezTo>
                  <a:cubicBezTo>
                    <a:pt x="85" y="378"/>
                    <a:pt x="109" y="202"/>
                    <a:pt x="121" y="21"/>
                  </a:cubicBezTo>
                  <a:cubicBezTo>
                    <a:pt x="121" y="8"/>
                    <a:pt x="111" y="0"/>
                    <a:pt x="1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9"/>
            <p:cNvSpPr/>
            <p:nvPr/>
          </p:nvSpPr>
          <p:spPr>
            <a:xfrm>
              <a:off x="2546050" y="2374850"/>
              <a:ext cx="20625" cy="3300"/>
            </a:xfrm>
            <a:custGeom>
              <a:avLst/>
              <a:gdLst/>
              <a:ahLst/>
              <a:cxnLst/>
              <a:rect l="l" t="t" r="r" b="b"/>
              <a:pathLst>
                <a:path w="825" h="132" extrusionOk="0">
                  <a:moveTo>
                    <a:pt x="162" y="0"/>
                  </a:moveTo>
                  <a:cubicBezTo>
                    <a:pt x="106" y="0"/>
                    <a:pt x="52" y="8"/>
                    <a:pt x="1" y="29"/>
                  </a:cubicBezTo>
                  <a:cubicBezTo>
                    <a:pt x="128" y="71"/>
                    <a:pt x="285" y="59"/>
                    <a:pt x="418" y="71"/>
                  </a:cubicBezTo>
                  <a:cubicBezTo>
                    <a:pt x="552" y="89"/>
                    <a:pt x="685" y="101"/>
                    <a:pt x="812" y="132"/>
                  </a:cubicBezTo>
                  <a:cubicBezTo>
                    <a:pt x="824" y="132"/>
                    <a:pt x="824" y="126"/>
                    <a:pt x="812" y="126"/>
                  </a:cubicBezTo>
                  <a:cubicBezTo>
                    <a:pt x="685" y="77"/>
                    <a:pt x="558" y="47"/>
                    <a:pt x="431" y="35"/>
                  </a:cubicBezTo>
                  <a:cubicBezTo>
                    <a:pt x="345" y="20"/>
                    <a:pt x="252" y="0"/>
                    <a:pt x="1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9"/>
            <p:cNvSpPr/>
            <p:nvPr/>
          </p:nvSpPr>
          <p:spPr>
            <a:xfrm>
              <a:off x="2546050" y="2374850"/>
              <a:ext cx="20625" cy="3300"/>
            </a:xfrm>
            <a:custGeom>
              <a:avLst/>
              <a:gdLst/>
              <a:ahLst/>
              <a:cxnLst/>
              <a:rect l="l" t="t" r="r" b="b"/>
              <a:pathLst>
                <a:path w="825" h="132" extrusionOk="0">
                  <a:moveTo>
                    <a:pt x="162" y="0"/>
                  </a:moveTo>
                  <a:cubicBezTo>
                    <a:pt x="106" y="0"/>
                    <a:pt x="52" y="8"/>
                    <a:pt x="1" y="29"/>
                  </a:cubicBezTo>
                  <a:cubicBezTo>
                    <a:pt x="128" y="71"/>
                    <a:pt x="285" y="59"/>
                    <a:pt x="418" y="71"/>
                  </a:cubicBezTo>
                  <a:cubicBezTo>
                    <a:pt x="552" y="89"/>
                    <a:pt x="685" y="101"/>
                    <a:pt x="812" y="132"/>
                  </a:cubicBezTo>
                  <a:cubicBezTo>
                    <a:pt x="824" y="132"/>
                    <a:pt x="824" y="126"/>
                    <a:pt x="812" y="126"/>
                  </a:cubicBezTo>
                  <a:cubicBezTo>
                    <a:pt x="685" y="77"/>
                    <a:pt x="558" y="47"/>
                    <a:pt x="431" y="35"/>
                  </a:cubicBezTo>
                  <a:cubicBezTo>
                    <a:pt x="345" y="20"/>
                    <a:pt x="252" y="0"/>
                    <a:pt x="1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9"/>
            <p:cNvSpPr/>
            <p:nvPr/>
          </p:nvSpPr>
          <p:spPr>
            <a:xfrm>
              <a:off x="2545600" y="2401550"/>
              <a:ext cx="18950" cy="3250"/>
            </a:xfrm>
            <a:custGeom>
              <a:avLst/>
              <a:gdLst/>
              <a:ahLst/>
              <a:cxnLst/>
              <a:rect l="l" t="t" r="r" b="b"/>
              <a:pathLst>
                <a:path w="758" h="130" extrusionOk="0">
                  <a:moveTo>
                    <a:pt x="148" y="0"/>
                  </a:moveTo>
                  <a:cubicBezTo>
                    <a:pt x="98" y="0"/>
                    <a:pt x="49" y="7"/>
                    <a:pt x="0" y="26"/>
                  </a:cubicBezTo>
                  <a:cubicBezTo>
                    <a:pt x="97" y="69"/>
                    <a:pt x="212" y="57"/>
                    <a:pt x="321" y="63"/>
                  </a:cubicBezTo>
                  <a:cubicBezTo>
                    <a:pt x="461" y="69"/>
                    <a:pt x="600" y="99"/>
                    <a:pt x="739" y="129"/>
                  </a:cubicBezTo>
                  <a:cubicBezTo>
                    <a:pt x="751" y="129"/>
                    <a:pt x="757" y="123"/>
                    <a:pt x="751" y="117"/>
                  </a:cubicBezTo>
                  <a:cubicBezTo>
                    <a:pt x="630" y="69"/>
                    <a:pt x="497" y="51"/>
                    <a:pt x="370" y="26"/>
                  </a:cubicBezTo>
                  <a:cubicBezTo>
                    <a:pt x="297" y="15"/>
                    <a:pt x="222" y="0"/>
                    <a:pt x="1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9"/>
            <p:cNvSpPr/>
            <p:nvPr/>
          </p:nvSpPr>
          <p:spPr>
            <a:xfrm>
              <a:off x="2545600" y="2401550"/>
              <a:ext cx="18950" cy="3250"/>
            </a:xfrm>
            <a:custGeom>
              <a:avLst/>
              <a:gdLst/>
              <a:ahLst/>
              <a:cxnLst/>
              <a:rect l="l" t="t" r="r" b="b"/>
              <a:pathLst>
                <a:path w="758" h="130" extrusionOk="0">
                  <a:moveTo>
                    <a:pt x="148" y="0"/>
                  </a:moveTo>
                  <a:cubicBezTo>
                    <a:pt x="98" y="0"/>
                    <a:pt x="49" y="7"/>
                    <a:pt x="0" y="26"/>
                  </a:cubicBezTo>
                  <a:cubicBezTo>
                    <a:pt x="97" y="69"/>
                    <a:pt x="212" y="57"/>
                    <a:pt x="321" y="63"/>
                  </a:cubicBezTo>
                  <a:cubicBezTo>
                    <a:pt x="461" y="69"/>
                    <a:pt x="600" y="99"/>
                    <a:pt x="739" y="129"/>
                  </a:cubicBezTo>
                  <a:cubicBezTo>
                    <a:pt x="751" y="129"/>
                    <a:pt x="757" y="123"/>
                    <a:pt x="751" y="117"/>
                  </a:cubicBezTo>
                  <a:cubicBezTo>
                    <a:pt x="630" y="69"/>
                    <a:pt x="497" y="51"/>
                    <a:pt x="370" y="26"/>
                  </a:cubicBezTo>
                  <a:cubicBezTo>
                    <a:pt x="297" y="15"/>
                    <a:pt x="222" y="0"/>
                    <a:pt x="1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9"/>
            <p:cNvSpPr/>
            <p:nvPr/>
          </p:nvSpPr>
          <p:spPr>
            <a:xfrm>
              <a:off x="2551050" y="2382100"/>
              <a:ext cx="5925" cy="1050"/>
            </a:xfrm>
            <a:custGeom>
              <a:avLst/>
              <a:gdLst/>
              <a:ahLst/>
              <a:cxnLst/>
              <a:rect l="l" t="t" r="r" b="b"/>
              <a:pathLst>
                <a:path w="237" h="42" extrusionOk="0">
                  <a:moveTo>
                    <a:pt x="100" y="0"/>
                  </a:moveTo>
                  <a:cubicBezTo>
                    <a:pt x="68" y="0"/>
                    <a:pt x="37" y="4"/>
                    <a:pt x="7" y="11"/>
                  </a:cubicBezTo>
                  <a:cubicBezTo>
                    <a:pt x="0" y="11"/>
                    <a:pt x="0" y="11"/>
                    <a:pt x="0" y="17"/>
                  </a:cubicBezTo>
                  <a:cubicBezTo>
                    <a:pt x="41" y="34"/>
                    <a:pt x="84" y="42"/>
                    <a:pt x="128" y="42"/>
                  </a:cubicBezTo>
                  <a:cubicBezTo>
                    <a:pt x="162" y="42"/>
                    <a:pt x="196" y="37"/>
                    <a:pt x="231" y="29"/>
                  </a:cubicBezTo>
                  <a:cubicBezTo>
                    <a:pt x="237" y="29"/>
                    <a:pt x="237" y="17"/>
                    <a:pt x="231" y="17"/>
                  </a:cubicBezTo>
                  <a:cubicBezTo>
                    <a:pt x="188" y="7"/>
                    <a:pt x="144" y="0"/>
                    <a:pt x="1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9"/>
            <p:cNvSpPr/>
            <p:nvPr/>
          </p:nvSpPr>
          <p:spPr>
            <a:xfrm>
              <a:off x="2551050" y="2382100"/>
              <a:ext cx="5925" cy="1050"/>
            </a:xfrm>
            <a:custGeom>
              <a:avLst/>
              <a:gdLst/>
              <a:ahLst/>
              <a:cxnLst/>
              <a:rect l="l" t="t" r="r" b="b"/>
              <a:pathLst>
                <a:path w="237" h="42" extrusionOk="0">
                  <a:moveTo>
                    <a:pt x="100" y="0"/>
                  </a:moveTo>
                  <a:cubicBezTo>
                    <a:pt x="68" y="0"/>
                    <a:pt x="37" y="4"/>
                    <a:pt x="7" y="11"/>
                  </a:cubicBezTo>
                  <a:cubicBezTo>
                    <a:pt x="0" y="11"/>
                    <a:pt x="0" y="11"/>
                    <a:pt x="0" y="17"/>
                  </a:cubicBezTo>
                  <a:cubicBezTo>
                    <a:pt x="41" y="34"/>
                    <a:pt x="84" y="42"/>
                    <a:pt x="128" y="42"/>
                  </a:cubicBezTo>
                  <a:cubicBezTo>
                    <a:pt x="162" y="42"/>
                    <a:pt x="196" y="37"/>
                    <a:pt x="231" y="29"/>
                  </a:cubicBezTo>
                  <a:cubicBezTo>
                    <a:pt x="237" y="29"/>
                    <a:pt x="237" y="17"/>
                    <a:pt x="231" y="17"/>
                  </a:cubicBezTo>
                  <a:cubicBezTo>
                    <a:pt x="188" y="7"/>
                    <a:pt x="144" y="0"/>
                    <a:pt x="1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9"/>
            <p:cNvSpPr/>
            <p:nvPr/>
          </p:nvSpPr>
          <p:spPr>
            <a:xfrm>
              <a:off x="2550300" y="2410875"/>
              <a:ext cx="7575" cy="1600"/>
            </a:xfrm>
            <a:custGeom>
              <a:avLst/>
              <a:gdLst/>
              <a:ahLst/>
              <a:cxnLst/>
              <a:rect l="l" t="t" r="r" b="b"/>
              <a:pathLst>
                <a:path w="303" h="64" extrusionOk="0">
                  <a:moveTo>
                    <a:pt x="131" y="0"/>
                  </a:moveTo>
                  <a:cubicBezTo>
                    <a:pt x="86" y="0"/>
                    <a:pt x="41" y="10"/>
                    <a:pt x="0" y="29"/>
                  </a:cubicBezTo>
                  <a:cubicBezTo>
                    <a:pt x="68" y="51"/>
                    <a:pt x="138" y="64"/>
                    <a:pt x="212" y="64"/>
                  </a:cubicBezTo>
                  <a:cubicBezTo>
                    <a:pt x="238" y="64"/>
                    <a:pt x="264" y="62"/>
                    <a:pt x="291" y="59"/>
                  </a:cubicBezTo>
                  <a:cubicBezTo>
                    <a:pt x="303" y="59"/>
                    <a:pt x="303" y="47"/>
                    <a:pt x="291" y="41"/>
                  </a:cubicBezTo>
                  <a:cubicBezTo>
                    <a:pt x="241" y="14"/>
                    <a:pt x="185"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9"/>
            <p:cNvSpPr/>
            <p:nvPr/>
          </p:nvSpPr>
          <p:spPr>
            <a:xfrm>
              <a:off x="2550300" y="2410875"/>
              <a:ext cx="7575" cy="1600"/>
            </a:xfrm>
            <a:custGeom>
              <a:avLst/>
              <a:gdLst/>
              <a:ahLst/>
              <a:cxnLst/>
              <a:rect l="l" t="t" r="r" b="b"/>
              <a:pathLst>
                <a:path w="303" h="64" extrusionOk="0">
                  <a:moveTo>
                    <a:pt x="131" y="0"/>
                  </a:moveTo>
                  <a:cubicBezTo>
                    <a:pt x="86" y="0"/>
                    <a:pt x="41" y="10"/>
                    <a:pt x="0" y="29"/>
                  </a:cubicBezTo>
                  <a:cubicBezTo>
                    <a:pt x="68" y="51"/>
                    <a:pt x="138" y="64"/>
                    <a:pt x="212" y="64"/>
                  </a:cubicBezTo>
                  <a:cubicBezTo>
                    <a:pt x="238" y="64"/>
                    <a:pt x="264" y="62"/>
                    <a:pt x="291" y="59"/>
                  </a:cubicBezTo>
                  <a:cubicBezTo>
                    <a:pt x="303" y="59"/>
                    <a:pt x="303" y="47"/>
                    <a:pt x="291" y="41"/>
                  </a:cubicBezTo>
                  <a:cubicBezTo>
                    <a:pt x="241" y="14"/>
                    <a:pt x="185"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9"/>
            <p:cNvSpPr/>
            <p:nvPr/>
          </p:nvSpPr>
          <p:spPr>
            <a:xfrm>
              <a:off x="2539400" y="2422775"/>
              <a:ext cx="35125" cy="58300"/>
            </a:xfrm>
            <a:custGeom>
              <a:avLst/>
              <a:gdLst/>
              <a:ahLst/>
              <a:cxnLst/>
              <a:rect l="l" t="t" r="r" b="b"/>
              <a:pathLst>
                <a:path w="1405" h="2332" extrusionOk="0">
                  <a:moveTo>
                    <a:pt x="6" y="1"/>
                  </a:moveTo>
                  <a:cubicBezTo>
                    <a:pt x="0" y="195"/>
                    <a:pt x="0" y="388"/>
                    <a:pt x="0" y="582"/>
                  </a:cubicBezTo>
                  <a:lnTo>
                    <a:pt x="0" y="1169"/>
                  </a:lnTo>
                  <a:cubicBezTo>
                    <a:pt x="0" y="1363"/>
                    <a:pt x="12" y="1551"/>
                    <a:pt x="24" y="1751"/>
                  </a:cubicBezTo>
                  <a:lnTo>
                    <a:pt x="43" y="2332"/>
                  </a:lnTo>
                  <a:lnTo>
                    <a:pt x="1405" y="2223"/>
                  </a:lnTo>
                  <a:lnTo>
                    <a:pt x="1369" y="1672"/>
                  </a:lnTo>
                  <a:cubicBezTo>
                    <a:pt x="1362" y="1490"/>
                    <a:pt x="1344" y="1302"/>
                    <a:pt x="1338" y="1121"/>
                  </a:cubicBezTo>
                  <a:lnTo>
                    <a:pt x="1326" y="570"/>
                  </a:lnTo>
                  <a:cubicBezTo>
                    <a:pt x="1314" y="388"/>
                    <a:pt x="1308" y="195"/>
                    <a:pt x="1314" y="13"/>
                  </a:cubicBezTo>
                  <a:lnTo>
                    <a:pt x="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9"/>
            <p:cNvSpPr/>
            <p:nvPr/>
          </p:nvSpPr>
          <p:spPr>
            <a:xfrm>
              <a:off x="2544075" y="2423025"/>
              <a:ext cx="28950" cy="2375"/>
            </a:xfrm>
            <a:custGeom>
              <a:avLst/>
              <a:gdLst/>
              <a:ahLst/>
              <a:cxnLst/>
              <a:rect l="l" t="t" r="r" b="b"/>
              <a:pathLst>
                <a:path w="1158" h="95" extrusionOk="0">
                  <a:moveTo>
                    <a:pt x="561" y="1"/>
                  </a:moveTo>
                  <a:cubicBezTo>
                    <a:pt x="373" y="1"/>
                    <a:pt x="184" y="16"/>
                    <a:pt x="7" y="39"/>
                  </a:cubicBezTo>
                  <a:cubicBezTo>
                    <a:pt x="1" y="39"/>
                    <a:pt x="1" y="51"/>
                    <a:pt x="7" y="51"/>
                  </a:cubicBezTo>
                  <a:cubicBezTo>
                    <a:pt x="303" y="66"/>
                    <a:pt x="602" y="95"/>
                    <a:pt x="893" y="95"/>
                  </a:cubicBezTo>
                  <a:cubicBezTo>
                    <a:pt x="972" y="95"/>
                    <a:pt x="1050" y="93"/>
                    <a:pt x="1127" y="88"/>
                  </a:cubicBezTo>
                  <a:cubicBezTo>
                    <a:pt x="1151" y="88"/>
                    <a:pt x="1157" y="69"/>
                    <a:pt x="1139" y="57"/>
                  </a:cubicBezTo>
                  <a:cubicBezTo>
                    <a:pt x="956" y="17"/>
                    <a:pt x="759" y="1"/>
                    <a:pt x="5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9"/>
            <p:cNvSpPr/>
            <p:nvPr/>
          </p:nvSpPr>
          <p:spPr>
            <a:xfrm>
              <a:off x="2544075" y="2423025"/>
              <a:ext cx="28950" cy="2375"/>
            </a:xfrm>
            <a:custGeom>
              <a:avLst/>
              <a:gdLst/>
              <a:ahLst/>
              <a:cxnLst/>
              <a:rect l="l" t="t" r="r" b="b"/>
              <a:pathLst>
                <a:path w="1158" h="95" extrusionOk="0">
                  <a:moveTo>
                    <a:pt x="561" y="1"/>
                  </a:moveTo>
                  <a:cubicBezTo>
                    <a:pt x="373" y="1"/>
                    <a:pt x="184" y="16"/>
                    <a:pt x="7" y="39"/>
                  </a:cubicBezTo>
                  <a:cubicBezTo>
                    <a:pt x="1" y="39"/>
                    <a:pt x="1" y="51"/>
                    <a:pt x="7" y="51"/>
                  </a:cubicBezTo>
                  <a:cubicBezTo>
                    <a:pt x="303" y="66"/>
                    <a:pt x="602" y="95"/>
                    <a:pt x="893" y="95"/>
                  </a:cubicBezTo>
                  <a:cubicBezTo>
                    <a:pt x="972" y="95"/>
                    <a:pt x="1050" y="93"/>
                    <a:pt x="1127" y="88"/>
                  </a:cubicBezTo>
                  <a:cubicBezTo>
                    <a:pt x="1151" y="88"/>
                    <a:pt x="1157" y="69"/>
                    <a:pt x="1139" y="57"/>
                  </a:cubicBezTo>
                  <a:cubicBezTo>
                    <a:pt x="956" y="17"/>
                    <a:pt x="759" y="1"/>
                    <a:pt x="5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9"/>
            <p:cNvSpPr/>
            <p:nvPr/>
          </p:nvSpPr>
          <p:spPr>
            <a:xfrm>
              <a:off x="2571475" y="2424625"/>
              <a:ext cx="1550" cy="27650"/>
            </a:xfrm>
            <a:custGeom>
              <a:avLst/>
              <a:gdLst/>
              <a:ahLst/>
              <a:cxnLst/>
              <a:rect l="l" t="t" r="r" b="b"/>
              <a:pathLst>
                <a:path w="62" h="1106" extrusionOk="0">
                  <a:moveTo>
                    <a:pt x="42" y="0"/>
                  </a:moveTo>
                  <a:cubicBezTo>
                    <a:pt x="31" y="0"/>
                    <a:pt x="19" y="8"/>
                    <a:pt x="19" y="24"/>
                  </a:cubicBezTo>
                  <a:cubicBezTo>
                    <a:pt x="1" y="114"/>
                    <a:pt x="1" y="205"/>
                    <a:pt x="1" y="290"/>
                  </a:cubicBezTo>
                  <a:cubicBezTo>
                    <a:pt x="1" y="381"/>
                    <a:pt x="1" y="472"/>
                    <a:pt x="7" y="562"/>
                  </a:cubicBezTo>
                  <a:cubicBezTo>
                    <a:pt x="19" y="744"/>
                    <a:pt x="31" y="926"/>
                    <a:pt x="43" y="1101"/>
                  </a:cubicBezTo>
                  <a:cubicBezTo>
                    <a:pt x="43" y="1104"/>
                    <a:pt x="46" y="1106"/>
                    <a:pt x="49" y="1106"/>
                  </a:cubicBezTo>
                  <a:cubicBezTo>
                    <a:pt x="52" y="1106"/>
                    <a:pt x="55" y="1104"/>
                    <a:pt x="55" y="1101"/>
                  </a:cubicBezTo>
                  <a:cubicBezTo>
                    <a:pt x="61" y="920"/>
                    <a:pt x="61" y="744"/>
                    <a:pt x="61" y="562"/>
                  </a:cubicBezTo>
                  <a:lnTo>
                    <a:pt x="61" y="290"/>
                  </a:lnTo>
                  <a:lnTo>
                    <a:pt x="61" y="18"/>
                  </a:lnTo>
                  <a:cubicBezTo>
                    <a:pt x="61" y="6"/>
                    <a:pt x="52" y="0"/>
                    <a:pt x="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9"/>
            <p:cNvSpPr/>
            <p:nvPr/>
          </p:nvSpPr>
          <p:spPr>
            <a:xfrm>
              <a:off x="2571475" y="2424625"/>
              <a:ext cx="1550" cy="27650"/>
            </a:xfrm>
            <a:custGeom>
              <a:avLst/>
              <a:gdLst/>
              <a:ahLst/>
              <a:cxnLst/>
              <a:rect l="l" t="t" r="r" b="b"/>
              <a:pathLst>
                <a:path w="62" h="1106" extrusionOk="0">
                  <a:moveTo>
                    <a:pt x="42" y="0"/>
                  </a:moveTo>
                  <a:cubicBezTo>
                    <a:pt x="31" y="0"/>
                    <a:pt x="19" y="8"/>
                    <a:pt x="19" y="24"/>
                  </a:cubicBezTo>
                  <a:cubicBezTo>
                    <a:pt x="1" y="114"/>
                    <a:pt x="1" y="205"/>
                    <a:pt x="1" y="290"/>
                  </a:cubicBezTo>
                  <a:cubicBezTo>
                    <a:pt x="1" y="381"/>
                    <a:pt x="1" y="472"/>
                    <a:pt x="7" y="562"/>
                  </a:cubicBezTo>
                  <a:cubicBezTo>
                    <a:pt x="19" y="744"/>
                    <a:pt x="31" y="926"/>
                    <a:pt x="43" y="1101"/>
                  </a:cubicBezTo>
                  <a:cubicBezTo>
                    <a:pt x="43" y="1104"/>
                    <a:pt x="46" y="1106"/>
                    <a:pt x="49" y="1106"/>
                  </a:cubicBezTo>
                  <a:cubicBezTo>
                    <a:pt x="52" y="1106"/>
                    <a:pt x="55" y="1104"/>
                    <a:pt x="55" y="1101"/>
                  </a:cubicBezTo>
                  <a:cubicBezTo>
                    <a:pt x="61" y="920"/>
                    <a:pt x="61" y="744"/>
                    <a:pt x="61" y="562"/>
                  </a:cubicBezTo>
                  <a:lnTo>
                    <a:pt x="61" y="290"/>
                  </a:lnTo>
                  <a:lnTo>
                    <a:pt x="61" y="18"/>
                  </a:lnTo>
                  <a:cubicBezTo>
                    <a:pt x="61" y="6"/>
                    <a:pt x="52" y="0"/>
                    <a:pt x="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9"/>
            <p:cNvSpPr/>
            <p:nvPr/>
          </p:nvSpPr>
          <p:spPr>
            <a:xfrm>
              <a:off x="2553625" y="2427475"/>
              <a:ext cx="18500" cy="52850"/>
            </a:xfrm>
            <a:custGeom>
              <a:avLst/>
              <a:gdLst/>
              <a:ahLst/>
              <a:cxnLst/>
              <a:rect l="l" t="t" r="r" b="b"/>
              <a:pathLst>
                <a:path w="740" h="2114" extrusionOk="0">
                  <a:moveTo>
                    <a:pt x="12" y="0"/>
                  </a:moveTo>
                  <a:cubicBezTo>
                    <a:pt x="12" y="73"/>
                    <a:pt x="12" y="140"/>
                    <a:pt x="6" y="206"/>
                  </a:cubicBezTo>
                  <a:cubicBezTo>
                    <a:pt x="43" y="206"/>
                    <a:pt x="73" y="200"/>
                    <a:pt x="109" y="200"/>
                  </a:cubicBezTo>
                  <a:lnTo>
                    <a:pt x="188" y="200"/>
                  </a:lnTo>
                  <a:cubicBezTo>
                    <a:pt x="212" y="200"/>
                    <a:pt x="243" y="206"/>
                    <a:pt x="261" y="206"/>
                  </a:cubicBezTo>
                  <a:cubicBezTo>
                    <a:pt x="315" y="212"/>
                    <a:pt x="364" y="224"/>
                    <a:pt x="400" y="237"/>
                  </a:cubicBezTo>
                  <a:cubicBezTo>
                    <a:pt x="473" y="261"/>
                    <a:pt x="527" y="291"/>
                    <a:pt x="527" y="291"/>
                  </a:cubicBezTo>
                  <a:cubicBezTo>
                    <a:pt x="527" y="291"/>
                    <a:pt x="515" y="297"/>
                    <a:pt x="491" y="303"/>
                  </a:cubicBezTo>
                  <a:cubicBezTo>
                    <a:pt x="467" y="315"/>
                    <a:pt x="436" y="321"/>
                    <a:pt x="394" y="327"/>
                  </a:cubicBezTo>
                  <a:cubicBezTo>
                    <a:pt x="315" y="346"/>
                    <a:pt x="212" y="352"/>
                    <a:pt x="103" y="352"/>
                  </a:cubicBezTo>
                  <a:lnTo>
                    <a:pt x="0" y="352"/>
                  </a:lnTo>
                  <a:lnTo>
                    <a:pt x="0" y="479"/>
                  </a:lnTo>
                  <a:cubicBezTo>
                    <a:pt x="12" y="473"/>
                    <a:pt x="37" y="473"/>
                    <a:pt x="49" y="473"/>
                  </a:cubicBezTo>
                  <a:cubicBezTo>
                    <a:pt x="97" y="473"/>
                    <a:pt x="140" y="479"/>
                    <a:pt x="170" y="497"/>
                  </a:cubicBezTo>
                  <a:lnTo>
                    <a:pt x="218" y="515"/>
                  </a:lnTo>
                  <a:cubicBezTo>
                    <a:pt x="224" y="515"/>
                    <a:pt x="224" y="527"/>
                    <a:pt x="230" y="527"/>
                  </a:cubicBezTo>
                  <a:lnTo>
                    <a:pt x="243" y="527"/>
                  </a:lnTo>
                  <a:lnTo>
                    <a:pt x="243" y="533"/>
                  </a:lnTo>
                  <a:cubicBezTo>
                    <a:pt x="243" y="533"/>
                    <a:pt x="230" y="539"/>
                    <a:pt x="230" y="545"/>
                  </a:cubicBezTo>
                  <a:cubicBezTo>
                    <a:pt x="224" y="557"/>
                    <a:pt x="212" y="570"/>
                    <a:pt x="194" y="576"/>
                  </a:cubicBezTo>
                  <a:cubicBezTo>
                    <a:pt x="164" y="600"/>
                    <a:pt x="121" y="618"/>
                    <a:pt x="73" y="618"/>
                  </a:cubicBezTo>
                  <a:cubicBezTo>
                    <a:pt x="49" y="618"/>
                    <a:pt x="37" y="618"/>
                    <a:pt x="12" y="606"/>
                  </a:cubicBezTo>
                  <a:lnTo>
                    <a:pt x="12" y="939"/>
                  </a:lnTo>
                  <a:cubicBezTo>
                    <a:pt x="12" y="1054"/>
                    <a:pt x="12" y="1163"/>
                    <a:pt x="19" y="1272"/>
                  </a:cubicBezTo>
                  <a:lnTo>
                    <a:pt x="97" y="1272"/>
                  </a:lnTo>
                  <a:cubicBezTo>
                    <a:pt x="200" y="1272"/>
                    <a:pt x="309" y="1290"/>
                    <a:pt x="394" y="1302"/>
                  </a:cubicBezTo>
                  <a:cubicBezTo>
                    <a:pt x="430" y="1314"/>
                    <a:pt x="467" y="1326"/>
                    <a:pt x="491" y="1332"/>
                  </a:cubicBezTo>
                  <a:cubicBezTo>
                    <a:pt x="515" y="1345"/>
                    <a:pt x="527" y="1351"/>
                    <a:pt x="527" y="1351"/>
                  </a:cubicBezTo>
                  <a:cubicBezTo>
                    <a:pt x="527" y="1351"/>
                    <a:pt x="515" y="1357"/>
                    <a:pt x="491" y="1363"/>
                  </a:cubicBezTo>
                  <a:cubicBezTo>
                    <a:pt x="467" y="1375"/>
                    <a:pt x="430" y="1381"/>
                    <a:pt x="394" y="1393"/>
                  </a:cubicBezTo>
                  <a:cubicBezTo>
                    <a:pt x="309" y="1411"/>
                    <a:pt x="200" y="1423"/>
                    <a:pt x="97" y="1423"/>
                  </a:cubicBezTo>
                  <a:lnTo>
                    <a:pt x="19" y="1423"/>
                  </a:lnTo>
                  <a:lnTo>
                    <a:pt x="31" y="1629"/>
                  </a:lnTo>
                  <a:cubicBezTo>
                    <a:pt x="49" y="1623"/>
                    <a:pt x="73" y="1623"/>
                    <a:pt x="97" y="1623"/>
                  </a:cubicBezTo>
                  <a:cubicBezTo>
                    <a:pt x="140" y="1623"/>
                    <a:pt x="188" y="1629"/>
                    <a:pt x="224" y="1653"/>
                  </a:cubicBezTo>
                  <a:cubicBezTo>
                    <a:pt x="243" y="1659"/>
                    <a:pt x="255" y="1665"/>
                    <a:pt x="273" y="1684"/>
                  </a:cubicBezTo>
                  <a:cubicBezTo>
                    <a:pt x="279" y="1684"/>
                    <a:pt x="279" y="1690"/>
                    <a:pt x="285" y="1690"/>
                  </a:cubicBezTo>
                  <a:lnTo>
                    <a:pt x="291" y="1696"/>
                  </a:lnTo>
                  <a:lnTo>
                    <a:pt x="285" y="1708"/>
                  </a:lnTo>
                  <a:cubicBezTo>
                    <a:pt x="285" y="1708"/>
                    <a:pt x="279" y="1714"/>
                    <a:pt x="273" y="1714"/>
                  </a:cubicBezTo>
                  <a:cubicBezTo>
                    <a:pt x="261" y="1720"/>
                    <a:pt x="249" y="1738"/>
                    <a:pt x="224" y="1744"/>
                  </a:cubicBezTo>
                  <a:cubicBezTo>
                    <a:pt x="188" y="1768"/>
                    <a:pt x="140" y="1774"/>
                    <a:pt x="97" y="1774"/>
                  </a:cubicBezTo>
                  <a:cubicBezTo>
                    <a:pt x="73" y="1774"/>
                    <a:pt x="49" y="1774"/>
                    <a:pt x="31" y="1768"/>
                  </a:cubicBezTo>
                  <a:lnTo>
                    <a:pt x="31" y="1768"/>
                  </a:lnTo>
                  <a:lnTo>
                    <a:pt x="43" y="2113"/>
                  </a:lnTo>
                  <a:lnTo>
                    <a:pt x="739" y="2053"/>
                  </a:lnTo>
                  <a:cubicBezTo>
                    <a:pt x="709" y="1720"/>
                    <a:pt x="672" y="1381"/>
                    <a:pt x="648" y="1048"/>
                  </a:cubicBezTo>
                  <a:cubicBezTo>
                    <a:pt x="630" y="709"/>
                    <a:pt x="624" y="376"/>
                    <a:pt x="642" y="31"/>
                  </a:cubicBezTo>
                  <a:cubicBezTo>
                    <a:pt x="430" y="25"/>
                    <a:pt x="218" y="19"/>
                    <a:pt x="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9"/>
            <p:cNvSpPr/>
            <p:nvPr/>
          </p:nvSpPr>
          <p:spPr>
            <a:xfrm>
              <a:off x="2543325" y="2432350"/>
              <a:ext cx="21675" cy="1800"/>
            </a:xfrm>
            <a:custGeom>
              <a:avLst/>
              <a:gdLst/>
              <a:ahLst/>
              <a:cxnLst/>
              <a:rect l="l" t="t" r="r" b="b"/>
              <a:pathLst>
                <a:path w="867" h="72" extrusionOk="0">
                  <a:moveTo>
                    <a:pt x="241" y="0"/>
                  </a:moveTo>
                  <a:cubicBezTo>
                    <a:pt x="155" y="0"/>
                    <a:pt x="71" y="8"/>
                    <a:pt x="1" y="42"/>
                  </a:cubicBezTo>
                  <a:cubicBezTo>
                    <a:pt x="55" y="55"/>
                    <a:pt x="111" y="59"/>
                    <a:pt x="168" y="59"/>
                  </a:cubicBezTo>
                  <a:cubicBezTo>
                    <a:pt x="262" y="59"/>
                    <a:pt x="358" y="48"/>
                    <a:pt x="449" y="48"/>
                  </a:cubicBezTo>
                  <a:cubicBezTo>
                    <a:pt x="582" y="48"/>
                    <a:pt x="721" y="60"/>
                    <a:pt x="854" y="72"/>
                  </a:cubicBezTo>
                  <a:cubicBezTo>
                    <a:pt x="866" y="72"/>
                    <a:pt x="866" y="66"/>
                    <a:pt x="854" y="66"/>
                  </a:cubicBezTo>
                  <a:cubicBezTo>
                    <a:pt x="721" y="29"/>
                    <a:pt x="582" y="11"/>
                    <a:pt x="449" y="5"/>
                  </a:cubicBezTo>
                  <a:cubicBezTo>
                    <a:pt x="381" y="5"/>
                    <a:pt x="311" y="0"/>
                    <a:pt x="2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9"/>
            <p:cNvSpPr/>
            <p:nvPr/>
          </p:nvSpPr>
          <p:spPr>
            <a:xfrm>
              <a:off x="2543325" y="2432350"/>
              <a:ext cx="21675" cy="1800"/>
            </a:xfrm>
            <a:custGeom>
              <a:avLst/>
              <a:gdLst/>
              <a:ahLst/>
              <a:cxnLst/>
              <a:rect l="l" t="t" r="r" b="b"/>
              <a:pathLst>
                <a:path w="867" h="72" extrusionOk="0">
                  <a:moveTo>
                    <a:pt x="241" y="0"/>
                  </a:moveTo>
                  <a:cubicBezTo>
                    <a:pt x="155" y="0"/>
                    <a:pt x="71" y="8"/>
                    <a:pt x="1" y="42"/>
                  </a:cubicBezTo>
                  <a:cubicBezTo>
                    <a:pt x="55" y="55"/>
                    <a:pt x="111" y="59"/>
                    <a:pt x="168" y="59"/>
                  </a:cubicBezTo>
                  <a:cubicBezTo>
                    <a:pt x="262" y="59"/>
                    <a:pt x="358" y="48"/>
                    <a:pt x="449" y="48"/>
                  </a:cubicBezTo>
                  <a:cubicBezTo>
                    <a:pt x="582" y="48"/>
                    <a:pt x="721" y="60"/>
                    <a:pt x="854" y="72"/>
                  </a:cubicBezTo>
                  <a:cubicBezTo>
                    <a:pt x="866" y="72"/>
                    <a:pt x="866" y="66"/>
                    <a:pt x="854" y="66"/>
                  </a:cubicBezTo>
                  <a:cubicBezTo>
                    <a:pt x="721" y="29"/>
                    <a:pt x="582" y="11"/>
                    <a:pt x="449" y="5"/>
                  </a:cubicBezTo>
                  <a:cubicBezTo>
                    <a:pt x="381" y="5"/>
                    <a:pt x="311" y="0"/>
                    <a:pt x="2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9"/>
            <p:cNvSpPr/>
            <p:nvPr/>
          </p:nvSpPr>
          <p:spPr>
            <a:xfrm>
              <a:off x="2545300" y="2459100"/>
              <a:ext cx="19850" cy="2000"/>
            </a:xfrm>
            <a:custGeom>
              <a:avLst/>
              <a:gdLst/>
              <a:ahLst/>
              <a:cxnLst/>
              <a:rect l="l" t="t" r="r" b="b"/>
              <a:pathLst>
                <a:path w="794" h="80" extrusionOk="0">
                  <a:moveTo>
                    <a:pt x="224" y="1"/>
                  </a:moveTo>
                  <a:cubicBezTo>
                    <a:pt x="149" y="1"/>
                    <a:pt x="72" y="8"/>
                    <a:pt x="0" y="37"/>
                  </a:cubicBezTo>
                  <a:cubicBezTo>
                    <a:pt x="47" y="51"/>
                    <a:pt x="96" y="55"/>
                    <a:pt x="147" y="55"/>
                  </a:cubicBezTo>
                  <a:cubicBezTo>
                    <a:pt x="208" y="55"/>
                    <a:pt x="271" y="49"/>
                    <a:pt x="333" y="49"/>
                  </a:cubicBezTo>
                  <a:cubicBezTo>
                    <a:pt x="485" y="49"/>
                    <a:pt x="624" y="61"/>
                    <a:pt x="775" y="80"/>
                  </a:cubicBezTo>
                  <a:cubicBezTo>
                    <a:pt x="787" y="80"/>
                    <a:pt x="794" y="67"/>
                    <a:pt x="775" y="61"/>
                  </a:cubicBezTo>
                  <a:cubicBezTo>
                    <a:pt x="648" y="25"/>
                    <a:pt x="515" y="19"/>
                    <a:pt x="376" y="7"/>
                  </a:cubicBezTo>
                  <a:cubicBezTo>
                    <a:pt x="327" y="4"/>
                    <a:pt x="275" y="1"/>
                    <a:pt x="2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9"/>
            <p:cNvSpPr/>
            <p:nvPr/>
          </p:nvSpPr>
          <p:spPr>
            <a:xfrm>
              <a:off x="2545300" y="2459100"/>
              <a:ext cx="19850" cy="2000"/>
            </a:xfrm>
            <a:custGeom>
              <a:avLst/>
              <a:gdLst/>
              <a:ahLst/>
              <a:cxnLst/>
              <a:rect l="l" t="t" r="r" b="b"/>
              <a:pathLst>
                <a:path w="794" h="80" extrusionOk="0">
                  <a:moveTo>
                    <a:pt x="224" y="1"/>
                  </a:moveTo>
                  <a:cubicBezTo>
                    <a:pt x="149" y="1"/>
                    <a:pt x="72" y="8"/>
                    <a:pt x="0" y="37"/>
                  </a:cubicBezTo>
                  <a:cubicBezTo>
                    <a:pt x="47" y="51"/>
                    <a:pt x="96" y="55"/>
                    <a:pt x="147" y="55"/>
                  </a:cubicBezTo>
                  <a:cubicBezTo>
                    <a:pt x="208" y="55"/>
                    <a:pt x="271" y="49"/>
                    <a:pt x="333" y="49"/>
                  </a:cubicBezTo>
                  <a:cubicBezTo>
                    <a:pt x="485" y="49"/>
                    <a:pt x="624" y="61"/>
                    <a:pt x="775" y="80"/>
                  </a:cubicBezTo>
                  <a:cubicBezTo>
                    <a:pt x="787" y="80"/>
                    <a:pt x="794" y="67"/>
                    <a:pt x="775" y="61"/>
                  </a:cubicBezTo>
                  <a:cubicBezTo>
                    <a:pt x="648" y="25"/>
                    <a:pt x="515" y="19"/>
                    <a:pt x="376" y="7"/>
                  </a:cubicBezTo>
                  <a:cubicBezTo>
                    <a:pt x="327" y="4"/>
                    <a:pt x="275" y="1"/>
                    <a:pt x="2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9"/>
            <p:cNvSpPr/>
            <p:nvPr/>
          </p:nvSpPr>
          <p:spPr>
            <a:xfrm>
              <a:off x="2549225" y="2439250"/>
              <a:ext cx="6075" cy="1150"/>
            </a:xfrm>
            <a:custGeom>
              <a:avLst/>
              <a:gdLst/>
              <a:ahLst/>
              <a:cxnLst/>
              <a:rect l="l" t="t" r="r" b="b"/>
              <a:pathLst>
                <a:path w="243" h="46" extrusionOk="0">
                  <a:moveTo>
                    <a:pt x="125" y="1"/>
                  </a:moveTo>
                  <a:cubicBezTo>
                    <a:pt x="82" y="1"/>
                    <a:pt x="40" y="6"/>
                    <a:pt x="1" y="26"/>
                  </a:cubicBezTo>
                  <a:lnTo>
                    <a:pt x="1" y="32"/>
                  </a:lnTo>
                  <a:cubicBezTo>
                    <a:pt x="30" y="42"/>
                    <a:pt x="61" y="46"/>
                    <a:pt x="92" y="46"/>
                  </a:cubicBezTo>
                  <a:cubicBezTo>
                    <a:pt x="139" y="46"/>
                    <a:pt x="187" y="37"/>
                    <a:pt x="231" y="26"/>
                  </a:cubicBezTo>
                  <a:cubicBezTo>
                    <a:pt x="243" y="26"/>
                    <a:pt x="243" y="8"/>
                    <a:pt x="231" y="8"/>
                  </a:cubicBezTo>
                  <a:cubicBezTo>
                    <a:pt x="197" y="5"/>
                    <a:pt x="161" y="1"/>
                    <a:pt x="1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9"/>
            <p:cNvSpPr/>
            <p:nvPr/>
          </p:nvSpPr>
          <p:spPr>
            <a:xfrm>
              <a:off x="2549225" y="2439250"/>
              <a:ext cx="6075" cy="1150"/>
            </a:xfrm>
            <a:custGeom>
              <a:avLst/>
              <a:gdLst/>
              <a:ahLst/>
              <a:cxnLst/>
              <a:rect l="l" t="t" r="r" b="b"/>
              <a:pathLst>
                <a:path w="243" h="46" extrusionOk="0">
                  <a:moveTo>
                    <a:pt x="125" y="1"/>
                  </a:moveTo>
                  <a:cubicBezTo>
                    <a:pt x="82" y="1"/>
                    <a:pt x="40" y="6"/>
                    <a:pt x="1" y="26"/>
                  </a:cubicBezTo>
                  <a:lnTo>
                    <a:pt x="1" y="32"/>
                  </a:lnTo>
                  <a:cubicBezTo>
                    <a:pt x="30" y="42"/>
                    <a:pt x="61" y="46"/>
                    <a:pt x="92" y="46"/>
                  </a:cubicBezTo>
                  <a:cubicBezTo>
                    <a:pt x="139" y="46"/>
                    <a:pt x="187" y="37"/>
                    <a:pt x="231" y="26"/>
                  </a:cubicBezTo>
                  <a:cubicBezTo>
                    <a:pt x="243" y="26"/>
                    <a:pt x="243" y="8"/>
                    <a:pt x="231" y="8"/>
                  </a:cubicBezTo>
                  <a:cubicBezTo>
                    <a:pt x="197" y="5"/>
                    <a:pt x="161" y="1"/>
                    <a:pt x="1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9"/>
            <p:cNvSpPr/>
            <p:nvPr/>
          </p:nvSpPr>
          <p:spPr>
            <a:xfrm>
              <a:off x="2550900" y="2468150"/>
              <a:ext cx="7750" cy="1475"/>
            </a:xfrm>
            <a:custGeom>
              <a:avLst/>
              <a:gdLst/>
              <a:ahLst/>
              <a:cxnLst/>
              <a:rect l="l" t="t" r="r" b="b"/>
              <a:pathLst>
                <a:path w="310" h="59" extrusionOk="0">
                  <a:moveTo>
                    <a:pt x="160" y="0"/>
                  </a:moveTo>
                  <a:cubicBezTo>
                    <a:pt x="105" y="0"/>
                    <a:pt x="49" y="12"/>
                    <a:pt x="0" y="38"/>
                  </a:cubicBezTo>
                  <a:cubicBezTo>
                    <a:pt x="57" y="53"/>
                    <a:pt x="116" y="58"/>
                    <a:pt x="174" y="58"/>
                  </a:cubicBezTo>
                  <a:cubicBezTo>
                    <a:pt x="216" y="58"/>
                    <a:pt x="257" y="56"/>
                    <a:pt x="297" y="51"/>
                  </a:cubicBezTo>
                  <a:cubicBezTo>
                    <a:pt x="309" y="51"/>
                    <a:pt x="309" y="32"/>
                    <a:pt x="297" y="26"/>
                  </a:cubicBezTo>
                  <a:cubicBezTo>
                    <a:pt x="255" y="9"/>
                    <a:pt x="208" y="0"/>
                    <a:pt x="1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9"/>
            <p:cNvSpPr/>
            <p:nvPr/>
          </p:nvSpPr>
          <p:spPr>
            <a:xfrm>
              <a:off x="2550900" y="2468150"/>
              <a:ext cx="7750" cy="1475"/>
            </a:xfrm>
            <a:custGeom>
              <a:avLst/>
              <a:gdLst/>
              <a:ahLst/>
              <a:cxnLst/>
              <a:rect l="l" t="t" r="r" b="b"/>
              <a:pathLst>
                <a:path w="310" h="59" extrusionOk="0">
                  <a:moveTo>
                    <a:pt x="160" y="0"/>
                  </a:moveTo>
                  <a:cubicBezTo>
                    <a:pt x="105" y="0"/>
                    <a:pt x="49" y="12"/>
                    <a:pt x="0" y="38"/>
                  </a:cubicBezTo>
                  <a:cubicBezTo>
                    <a:pt x="57" y="53"/>
                    <a:pt x="116" y="58"/>
                    <a:pt x="174" y="58"/>
                  </a:cubicBezTo>
                  <a:cubicBezTo>
                    <a:pt x="216" y="58"/>
                    <a:pt x="257" y="56"/>
                    <a:pt x="297" y="51"/>
                  </a:cubicBezTo>
                  <a:cubicBezTo>
                    <a:pt x="309" y="51"/>
                    <a:pt x="309" y="32"/>
                    <a:pt x="297" y="26"/>
                  </a:cubicBezTo>
                  <a:cubicBezTo>
                    <a:pt x="255" y="9"/>
                    <a:pt x="208" y="0"/>
                    <a:pt x="1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9"/>
            <p:cNvSpPr/>
            <p:nvPr/>
          </p:nvSpPr>
          <p:spPr>
            <a:xfrm>
              <a:off x="2593275" y="1788425"/>
              <a:ext cx="78425" cy="31675"/>
            </a:xfrm>
            <a:custGeom>
              <a:avLst/>
              <a:gdLst/>
              <a:ahLst/>
              <a:cxnLst/>
              <a:rect l="l" t="t" r="r" b="b"/>
              <a:pathLst>
                <a:path w="3137" h="1267" extrusionOk="0">
                  <a:moveTo>
                    <a:pt x="1" y="1"/>
                  </a:moveTo>
                  <a:lnTo>
                    <a:pt x="3137" y="1266"/>
                  </a:lnTo>
                  <a:cubicBezTo>
                    <a:pt x="2822" y="764"/>
                    <a:pt x="2301" y="425"/>
                    <a:pt x="1744" y="243"/>
                  </a:cubicBezTo>
                  <a:cubicBezTo>
                    <a:pt x="1181" y="61"/>
                    <a:pt x="588" y="13"/>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9"/>
            <p:cNvSpPr/>
            <p:nvPr/>
          </p:nvSpPr>
          <p:spPr>
            <a:xfrm>
              <a:off x="2593125" y="1785550"/>
              <a:ext cx="78875" cy="35000"/>
            </a:xfrm>
            <a:custGeom>
              <a:avLst/>
              <a:gdLst/>
              <a:ahLst/>
              <a:cxnLst/>
              <a:rect l="l" t="t" r="r" b="b"/>
              <a:pathLst>
                <a:path w="3155" h="1400" extrusionOk="0">
                  <a:moveTo>
                    <a:pt x="897" y="1"/>
                  </a:moveTo>
                  <a:cubicBezTo>
                    <a:pt x="588" y="7"/>
                    <a:pt x="291" y="37"/>
                    <a:pt x="1" y="86"/>
                  </a:cubicBezTo>
                  <a:lnTo>
                    <a:pt x="1" y="152"/>
                  </a:lnTo>
                  <a:cubicBezTo>
                    <a:pt x="291" y="213"/>
                    <a:pt x="582" y="267"/>
                    <a:pt x="860" y="340"/>
                  </a:cubicBezTo>
                  <a:cubicBezTo>
                    <a:pt x="1000" y="370"/>
                    <a:pt x="1133" y="419"/>
                    <a:pt x="1272" y="461"/>
                  </a:cubicBezTo>
                  <a:cubicBezTo>
                    <a:pt x="1405" y="509"/>
                    <a:pt x="1538" y="552"/>
                    <a:pt x="1653" y="612"/>
                  </a:cubicBezTo>
                  <a:cubicBezTo>
                    <a:pt x="1775" y="673"/>
                    <a:pt x="1890" y="752"/>
                    <a:pt x="1999" y="824"/>
                  </a:cubicBezTo>
                  <a:cubicBezTo>
                    <a:pt x="2101" y="909"/>
                    <a:pt x="2216" y="969"/>
                    <a:pt x="2332" y="1030"/>
                  </a:cubicBezTo>
                  <a:lnTo>
                    <a:pt x="2695" y="1206"/>
                  </a:lnTo>
                  <a:cubicBezTo>
                    <a:pt x="2822" y="1266"/>
                    <a:pt x="2949" y="1333"/>
                    <a:pt x="3113" y="1399"/>
                  </a:cubicBezTo>
                  <a:lnTo>
                    <a:pt x="3155" y="1351"/>
                  </a:lnTo>
                  <a:cubicBezTo>
                    <a:pt x="3155" y="1175"/>
                    <a:pt x="3100" y="1006"/>
                    <a:pt x="3028" y="854"/>
                  </a:cubicBezTo>
                  <a:cubicBezTo>
                    <a:pt x="2949" y="703"/>
                    <a:pt x="2834" y="576"/>
                    <a:pt x="2713" y="461"/>
                  </a:cubicBezTo>
                  <a:cubicBezTo>
                    <a:pt x="2592" y="352"/>
                    <a:pt x="2453" y="267"/>
                    <a:pt x="2289" y="213"/>
                  </a:cubicBezTo>
                  <a:cubicBezTo>
                    <a:pt x="2138" y="158"/>
                    <a:pt x="1974" y="128"/>
                    <a:pt x="1823" y="92"/>
                  </a:cubicBezTo>
                  <a:cubicBezTo>
                    <a:pt x="1672" y="61"/>
                    <a:pt x="1514" y="31"/>
                    <a:pt x="1363" y="13"/>
                  </a:cubicBezTo>
                  <a:cubicBezTo>
                    <a:pt x="1199" y="7"/>
                    <a:pt x="1048" y="1"/>
                    <a:pt x="8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9"/>
            <p:cNvSpPr/>
            <p:nvPr/>
          </p:nvSpPr>
          <p:spPr>
            <a:xfrm>
              <a:off x="2669875" y="1773600"/>
              <a:ext cx="42700" cy="39675"/>
            </a:xfrm>
            <a:custGeom>
              <a:avLst/>
              <a:gdLst/>
              <a:ahLst/>
              <a:cxnLst/>
              <a:rect l="l" t="t" r="r" b="b"/>
              <a:pathLst>
                <a:path w="1708" h="1587" extrusionOk="0">
                  <a:moveTo>
                    <a:pt x="1677" y="0"/>
                  </a:moveTo>
                  <a:cubicBezTo>
                    <a:pt x="1477" y="49"/>
                    <a:pt x="1296" y="116"/>
                    <a:pt x="1114" y="200"/>
                  </a:cubicBezTo>
                  <a:cubicBezTo>
                    <a:pt x="1023" y="243"/>
                    <a:pt x="939" y="291"/>
                    <a:pt x="848" y="333"/>
                  </a:cubicBezTo>
                  <a:lnTo>
                    <a:pt x="721" y="412"/>
                  </a:lnTo>
                  <a:lnTo>
                    <a:pt x="600" y="497"/>
                  </a:lnTo>
                  <a:cubicBezTo>
                    <a:pt x="515" y="557"/>
                    <a:pt x="424" y="600"/>
                    <a:pt x="345" y="660"/>
                  </a:cubicBezTo>
                  <a:cubicBezTo>
                    <a:pt x="303" y="691"/>
                    <a:pt x="267" y="721"/>
                    <a:pt x="230" y="757"/>
                  </a:cubicBezTo>
                  <a:cubicBezTo>
                    <a:pt x="194" y="800"/>
                    <a:pt x="164" y="836"/>
                    <a:pt x="139" y="878"/>
                  </a:cubicBezTo>
                  <a:cubicBezTo>
                    <a:pt x="91" y="969"/>
                    <a:pt x="55" y="1072"/>
                    <a:pt x="30" y="1175"/>
                  </a:cubicBezTo>
                  <a:cubicBezTo>
                    <a:pt x="12" y="1284"/>
                    <a:pt x="0" y="1405"/>
                    <a:pt x="30" y="1532"/>
                  </a:cubicBezTo>
                  <a:lnTo>
                    <a:pt x="85" y="1587"/>
                  </a:lnTo>
                  <a:cubicBezTo>
                    <a:pt x="164" y="1575"/>
                    <a:pt x="212" y="1556"/>
                    <a:pt x="267" y="1538"/>
                  </a:cubicBezTo>
                  <a:cubicBezTo>
                    <a:pt x="327" y="1526"/>
                    <a:pt x="376" y="1502"/>
                    <a:pt x="418" y="1478"/>
                  </a:cubicBezTo>
                  <a:cubicBezTo>
                    <a:pt x="509" y="1441"/>
                    <a:pt x="593" y="1387"/>
                    <a:pt x="660" y="1332"/>
                  </a:cubicBezTo>
                  <a:cubicBezTo>
                    <a:pt x="739" y="1284"/>
                    <a:pt x="787" y="1211"/>
                    <a:pt x="836" y="1139"/>
                  </a:cubicBezTo>
                  <a:lnTo>
                    <a:pt x="902" y="1018"/>
                  </a:lnTo>
                  <a:cubicBezTo>
                    <a:pt x="926" y="981"/>
                    <a:pt x="951" y="939"/>
                    <a:pt x="981" y="903"/>
                  </a:cubicBezTo>
                  <a:cubicBezTo>
                    <a:pt x="1029" y="836"/>
                    <a:pt x="1084" y="757"/>
                    <a:pt x="1144" y="691"/>
                  </a:cubicBezTo>
                  <a:cubicBezTo>
                    <a:pt x="1199" y="618"/>
                    <a:pt x="1259" y="545"/>
                    <a:pt x="1320" y="479"/>
                  </a:cubicBezTo>
                  <a:cubicBezTo>
                    <a:pt x="1441" y="333"/>
                    <a:pt x="1568" y="200"/>
                    <a:pt x="1708" y="61"/>
                  </a:cubicBezTo>
                  <a:lnTo>
                    <a:pt x="16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9"/>
            <p:cNvSpPr/>
            <p:nvPr/>
          </p:nvSpPr>
          <p:spPr>
            <a:xfrm>
              <a:off x="2669875" y="1773600"/>
              <a:ext cx="42700" cy="39675"/>
            </a:xfrm>
            <a:custGeom>
              <a:avLst/>
              <a:gdLst/>
              <a:ahLst/>
              <a:cxnLst/>
              <a:rect l="l" t="t" r="r" b="b"/>
              <a:pathLst>
                <a:path w="1708" h="1587" extrusionOk="0">
                  <a:moveTo>
                    <a:pt x="1677" y="0"/>
                  </a:moveTo>
                  <a:cubicBezTo>
                    <a:pt x="1477" y="49"/>
                    <a:pt x="1296" y="116"/>
                    <a:pt x="1114" y="200"/>
                  </a:cubicBezTo>
                  <a:cubicBezTo>
                    <a:pt x="1023" y="243"/>
                    <a:pt x="939" y="291"/>
                    <a:pt x="848" y="333"/>
                  </a:cubicBezTo>
                  <a:lnTo>
                    <a:pt x="721" y="412"/>
                  </a:lnTo>
                  <a:lnTo>
                    <a:pt x="600" y="497"/>
                  </a:lnTo>
                  <a:cubicBezTo>
                    <a:pt x="515" y="557"/>
                    <a:pt x="424" y="600"/>
                    <a:pt x="345" y="660"/>
                  </a:cubicBezTo>
                  <a:cubicBezTo>
                    <a:pt x="303" y="691"/>
                    <a:pt x="267" y="721"/>
                    <a:pt x="230" y="757"/>
                  </a:cubicBezTo>
                  <a:cubicBezTo>
                    <a:pt x="194" y="800"/>
                    <a:pt x="164" y="836"/>
                    <a:pt x="139" y="878"/>
                  </a:cubicBezTo>
                  <a:cubicBezTo>
                    <a:pt x="91" y="969"/>
                    <a:pt x="55" y="1072"/>
                    <a:pt x="30" y="1175"/>
                  </a:cubicBezTo>
                  <a:cubicBezTo>
                    <a:pt x="12" y="1284"/>
                    <a:pt x="0" y="1405"/>
                    <a:pt x="30" y="1532"/>
                  </a:cubicBezTo>
                  <a:lnTo>
                    <a:pt x="85" y="1587"/>
                  </a:lnTo>
                  <a:cubicBezTo>
                    <a:pt x="164" y="1575"/>
                    <a:pt x="212" y="1556"/>
                    <a:pt x="267" y="1538"/>
                  </a:cubicBezTo>
                  <a:cubicBezTo>
                    <a:pt x="327" y="1526"/>
                    <a:pt x="376" y="1502"/>
                    <a:pt x="418" y="1478"/>
                  </a:cubicBezTo>
                  <a:cubicBezTo>
                    <a:pt x="509" y="1441"/>
                    <a:pt x="593" y="1387"/>
                    <a:pt x="660" y="1332"/>
                  </a:cubicBezTo>
                  <a:cubicBezTo>
                    <a:pt x="739" y="1284"/>
                    <a:pt x="787" y="1211"/>
                    <a:pt x="836" y="1139"/>
                  </a:cubicBezTo>
                  <a:lnTo>
                    <a:pt x="902" y="1018"/>
                  </a:lnTo>
                  <a:cubicBezTo>
                    <a:pt x="926" y="981"/>
                    <a:pt x="951" y="939"/>
                    <a:pt x="981" y="903"/>
                  </a:cubicBezTo>
                  <a:cubicBezTo>
                    <a:pt x="1029" y="836"/>
                    <a:pt x="1084" y="757"/>
                    <a:pt x="1144" y="691"/>
                  </a:cubicBezTo>
                  <a:cubicBezTo>
                    <a:pt x="1199" y="618"/>
                    <a:pt x="1259" y="545"/>
                    <a:pt x="1320" y="479"/>
                  </a:cubicBezTo>
                  <a:cubicBezTo>
                    <a:pt x="1441" y="333"/>
                    <a:pt x="1568" y="200"/>
                    <a:pt x="1708" y="61"/>
                  </a:cubicBezTo>
                  <a:lnTo>
                    <a:pt x="16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9"/>
            <p:cNvSpPr/>
            <p:nvPr/>
          </p:nvSpPr>
          <p:spPr>
            <a:xfrm>
              <a:off x="2573600" y="1817800"/>
              <a:ext cx="95525" cy="62825"/>
            </a:xfrm>
            <a:custGeom>
              <a:avLst/>
              <a:gdLst/>
              <a:ahLst/>
              <a:cxnLst/>
              <a:rect l="l" t="t" r="r" b="b"/>
              <a:pathLst>
                <a:path w="3821" h="2513" extrusionOk="0">
                  <a:moveTo>
                    <a:pt x="3821" y="0"/>
                  </a:moveTo>
                  <a:cubicBezTo>
                    <a:pt x="2265" y="212"/>
                    <a:pt x="818" y="1163"/>
                    <a:pt x="1" y="2513"/>
                  </a:cubicBezTo>
                  <a:lnTo>
                    <a:pt x="38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9"/>
            <p:cNvSpPr/>
            <p:nvPr/>
          </p:nvSpPr>
          <p:spPr>
            <a:xfrm>
              <a:off x="2573300" y="1815075"/>
              <a:ext cx="96125" cy="66475"/>
            </a:xfrm>
            <a:custGeom>
              <a:avLst/>
              <a:gdLst/>
              <a:ahLst/>
              <a:cxnLst/>
              <a:rect l="l" t="t" r="r" b="b"/>
              <a:pathLst>
                <a:path w="3845" h="2659" extrusionOk="0">
                  <a:moveTo>
                    <a:pt x="3203" y="0"/>
                  </a:moveTo>
                  <a:cubicBezTo>
                    <a:pt x="3100" y="6"/>
                    <a:pt x="2997" y="19"/>
                    <a:pt x="2888" y="31"/>
                  </a:cubicBezTo>
                  <a:cubicBezTo>
                    <a:pt x="2785" y="55"/>
                    <a:pt x="2683" y="79"/>
                    <a:pt x="2580" y="97"/>
                  </a:cubicBezTo>
                  <a:cubicBezTo>
                    <a:pt x="2477" y="128"/>
                    <a:pt x="2380" y="170"/>
                    <a:pt x="2283" y="206"/>
                  </a:cubicBezTo>
                  <a:cubicBezTo>
                    <a:pt x="2192" y="249"/>
                    <a:pt x="2101" y="303"/>
                    <a:pt x="2011" y="358"/>
                  </a:cubicBezTo>
                  <a:lnTo>
                    <a:pt x="1750" y="539"/>
                  </a:lnTo>
                  <a:cubicBezTo>
                    <a:pt x="1671" y="606"/>
                    <a:pt x="1587" y="666"/>
                    <a:pt x="1502" y="727"/>
                  </a:cubicBezTo>
                  <a:lnTo>
                    <a:pt x="1260" y="927"/>
                  </a:lnTo>
                  <a:lnTo>
                    <a:pt x="1036" y="1127"/>
                  </a:lnTo>
                  <a:lnTo>
                    <a:pt x="824" y="1344"/>
                  </a:lnTo>
                  <a:lnTo>
                    <a:pt x="624" y="1581"/>
                  </a:lnTo>
                  <a:cubicBezTo>
                    <a:pt x="370" y="1908"/>
                    <a:pt x="158" y="2247"/>
                    <a:pt x="0" y="2616"/>
                  </a:cubicBezTo>
                  <a:lnTo>
                    <a:pt x="61" y="2658"/>
                  </a:lnTo>
                  <a:cubicBezTo>
                    <a:pt x="303" y="2343"/>
                    <a:pt x="576" y="2065"/>
                    <a:pt x="866" y="1823"/>
                  </a:cubicBezTo>
                  <a:lnTo>
                    <a:pt x="1096" y="1641"/>
                  </a:lnTo>
                  <a:lnTo>
                    <a:pt x="1332" y="1478"/>
                  </a:lnTo>
                  <a:lnTo>
                    <a:pt x="1562" y="1320"/>
                  </a:lnTo>
                  <a:lnTo>
                    <a:pt x="1805" y="1175"/>
                  </a:lnTo>
                  <a:cubicBezTo>
                    <a:pt x="1889" y="1139"/>
                    <a:pt x="1974" y="1090"/>
                    <a:pt x="2053" y="1054"/>
                  </a:cubicBezTo>
                  <a:lnTo>
                    <a:pt x="2313" y="945"/>
                  </a:lnTo>
                  <a:cubicBezTo>
                    <a:pt x="2404" y="909"/>
                    <a:pt x="2489" y="878"/>
                    <a:pt x="2574" y="842"/>
                  </a:cubicBezTo>
                  <a:cubicBezTo>
                    <a:pt x="2652" y="806"/>
                    <a:pt x="2737" y="763"/>
                    <a:pt x="2822" y="721"/>
                  </a:cubicBezTo>
                  <a:cubicBezTo>
                    <a:pt x="2901" y="685"/>
                    <a:pt x="2985" y="636"/>
                    <a:pt x="3070" y="594"/>
                  </a:cubicBezTo>
                  <a:cubicBezTo>
                    <a:pt x="3155" y="545"/>
                    <a:pt x="3240" y="509"/>
                    <a:pt x="3318" y="454"/>
                  </a:cubicBezTo>
                  <a:cubicBezTo>
                    <a:pt x="3403" y="412"/>
                    <a:pt x="3494" y="364"/>
                    <a:pt x="3579" y="309"/>
                  </a:cubicBezTo>
                  <a:cubicBezTo>
                    <a:pt x="3657" y="261"/>
                    <a:pt x="3754" y="212"/>
                    <a:pt x="3845" y="146"/>
                  </a:cubicBezTo>
                  <a:lnTo>
                    <a:pt x="3845" y="85"/>
                  </a:lnTo>
                  <a:cubicBezTo>
                    <a:pt x="3736" y="55"/>
                    <a:pt x="3633" y="31"/>
                    <a:pt x="3524" y="19"/>
                  </a:cubicBezTo>
                  <a:cubicBezTo>
                    <a:pt x="3415" y="6"/>
                    <a:pt x="3312" y="0"/>
                    <a:pt x="32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9"/>
            <p:cNvSpPr/>
            <p:nvPr/>
          </p:nvSpPr>
          <p:spPr>
            <a:xfrm>
              <a:off x="2662900" y="1818550"/>
              <a:ext cx="32725" cy="73275"/>
            </a:xfrm>
            <a:custGeom>
              <a:avLst/>
              <a:gdLst/>
              <a:ahLst/>
              <a:cxnLst/>
              <a:rect l="l" t="t" r="r" b="b"/>
              <a:pathLst>
                <a:path w="1309" h="2931" extrusionOk="0">
                  <a:moveTo>
                    <a:pt x="1" y="1"/>
                  </a:moveTo>
                  <a:lnTo>
                    <a:pt x="1308" y="2931"/>
                  </a:lnTo>
                  <a:cubicBezTo>
                    <a:pt x="1151" y="2077"/>
                    <a:pt x="945" y="1212"/>
                    <a:pt x="473" y="485"/>
                  </a:cubicBezTo>
                  <a:cubicBezTo>
                    <a:pt x="346" y="291"/>
                    <a:pt x="194" y="110"/>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9"/>
            <p:cNvSpPr/>
            <p:nvPr/>
          </p:nvSpPr>
          <p:spPr>
            <a:xfrm>
              <a:off x="2662300" y="1817875"/>
              <a:ext cx="34225" cy="74425"/>
            </a:xfrm>
            <a:custGeom>
              <a:avLst/>
              <a:gdLst/>
              <a:ahLst/>
              <a:cxnLst/>
              <a:rect l="l" t="t" r="r" b="b"/>
              <a:pathLst>
                <a:path w="1369" h="2977" extrusionOk="0">
                  <a:moveTo>
                    <a:pt x="96" y="1"/>
                  </a:moveTo>
                  <a:cubicBezTo>
                    <a:pt x="78" y="1"/>
                    <a:pt x="61" y="2"/>
                    <a:pt x="43" y="3"/>
                  </a:cubicBezTo>
                  <a:lnTo>
                    <a:pt x="0" y="64"/>
                  </a:lnTo>
                  <a:cubicBezTo>
                    <a:pt x="67" y="215"/>
                    <a:pt x="109" y="336"/>
                    <a:pt x="146" y="458"/>
                  </a:cubicBezTo>
                  <a:cubicBezTo>
                    <a:pt x="182" y="573"/>
                    <a:pt x="231" y="694"/>
                    <a:pt x="273" y="815"/>
                  </a:cubicBezTo>
                  <a:cubicBezTo>
                    <a:pt x="321" y="936"/>
                    <a:pt x="382" y="1039"/>
                    <a:pt x="455" y="1148"/>
                  </a:cubicBezTo>
                  <a:cubicBezTo>
                    <a:pt x="533" y="1251"/>
                    <a:pt x="606" y="1366"/>
                    <a:pt x="666" y="1481"/>
                  </a:cubicBezTo>
                  <a:cubicBezTo>
                    <a:pt x="721" y="1590"/>
                    <a:pt x="781" y="1711"/>
                    <a:pt x="836" y="1832"/>
                  </a:cubicBezTo>
                  <a:cubicBezTo>
                    <a:pt x="884" y="1953"/>
                    <a:pt x="939" y="2074"/>
                    <a:pt x="993" y="2207"/>
                  </a:cubicBezTo>
                  <a:cubicBezTo>
                    <a:pt x="1102" y="2462"/>
                    <a:pt x="1187" y="2722"/>
                    <a:pt x="1296" y="2976"/>
                  </a:cubicBezTo>
                  <a:lnTo>
                    <a:pt x="1363" y="2964"/>
                  </a:lnTo>
                  <a:cubicBezTo>
                    <a:pt x="1369" y="2679"/>
                    <a:pt x="1357" y="2401"/>
                    <a:pt x="1326" y="2122"/>
                  </a:cubicBezTo>
                  <a:cubicBezTo>
                    <a:pt x="1308" y="1977"/>
                    <a:pt x="1290" y="1838"/>
                    <a:pt x="1266" y="1699"/>
                  </a:cubicBezTo>
                  <a:cubicBezTo>
                    <a:pt x="1242" y="1559"/>
                    <a:pt x="1211" y="1426"/>
                    <a:pt x="1175" y="1281"/>
                  </a:cubicBezTo>
                  <a:cubicBezTo>
                    <a:pt x="1133" y="1142"/>
                    <a:pt x="1108" y="1002"/>
                    <a:pt x="1060" y="857"/>
                  </a:cubicBezTo>
                  <a:cubicBezTo>
                    <a:pt x="1024" y="712"/>
                    <a:pt x="951" y="585"/>
                    <a:pt x="854" y="464"/>
                  </a:cubicBezTo>
                  <a:cubicBezTo>
                    <a:pt x="763" y="349"/>
                    <a:pt x="654" y="233"/>
                    <a:pt x="515" y="149"/>
                  </a:cubicBezTo>
                  <a:cubicBezTo>
                    <a:pt x="396" y="67"/>
                    <a:pt x="247" y="1"/>
                    <a:pt x="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9"/>
            <p:cNvSpPr/>
            <p:nvPr/>
          </p:nvSpPr>
          <p:spPr>
            <a:xfrm>
              <a:off x="2646850" y="1820075"/>
              <a:ext cx="23050" cy="92050"/>
            </a:xfrm>
            <a:custGeom>
              <a:avLst/>
              <a:gdLst/>
              <a:ahLst/>
              <a:cxnLst/>
              <a:rect l="l" t="t" r="r" b="b"/>
              <a:pathLst>
                <a:path w="922" h="3682" extrusionOk="0">
                  <a:moveTo>
                    <a:pt x="921" y="0"/>
                  </a:moveTo>
                  <a:lnTo>
                    <a:pt x="1" y="3681"/>
                  </a:lnTo>
                  <a:cubicBezTo>
                    <a:pt x="431" y="2489"/>
                    <a:pt x="740" y="1253"/>
                    <a:pt x="9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9"/>
            <p:cNvSpPr/>
            <p:nvPr/>
          </p:nvSpPr>
          <p:spPr>
            <a:xfrm>
              <a:off x="2646100" y="1819925"/>
              <a:ext cx="28625" cy="92350"/>
            </a:xfrm>
            <a:custGeom>
              <a:avLst/>
              <a:gdLst/>
              <a:ahLst/>
              <a:cxnLst/>
              <a:rect l="l" t="t" r="r" b="b"/>
              <a:pathLst>
                <a:path w="1145" h="3694" extrusionOk="0">
                  <a:moveTo>
                    <a:pt x="915" y="0"/>
                  </a:moveTo>
                  <a:cubicBezTo>
                    <a:pt x="794" y="145"/>
                    <a:pt x="709" y="291"/>
                    <a:pt x="636" y="436"/>
                  </a:cubicBezTo>
                  <a:cubicBezTo>
                    <a:pt x="564" y="581"/>
                    <a:pt x="503" y="721"/>
                    <a:pt x="455" y="872"/>
                  </a:cubicBezTo>
                  <a:cubicBezTo>
                    <a:pt x="406" y="1017"/>
                    <a:pt x="376" y="1169"/>
                    <a:pt x="364" y="1326"/>
                  </a:cubicBezTo>
                  <a:cubicBezTo>
                    <a:pt x="346" y="1483"/>
                    <a:pt x="340" y="1647"/>
                    <a:pt x="315" y="1798"/>
                  </a:cubicBezTo>
                  <a:cubicBezTo>
                    <a:pt x="291" y="1956"/>
                    <a:pt x="273" y="2113"/>
                    <a:pt x="243" y="2264"/>
                  </a:cubicBezTo>
                  <a:cubicBezTo>
                    <a:pt x="219" y="2422"/>
                    <a:pt x="194" y="2573"/>
                    <a:pt x="164" y="2737"/>
                  </a:cubicBezTo>
                  <a:cubicBezTo>
                    <a:pt x="110" y="3045"/>
                    <a:pt x="49" y="3354"/>
                    <a:pt x="1" y="3675"/>
                  </a:cubicBezTo>
                  <a:lnTo>
                    <a:pt x="61" y="3693"/>
                  </a:lnTo>
                  <a:cubicBezTo>
                    <a:pt x="219" y="3415"/>
                    <a:pt x="352" y="3130"/>
                    <a:pt x="491" y="2834"/>
                  </a:cubicBezTo>
                  <a:cubicBezTo>
                    <a:pt x="558" y="2682"/>
                    <a:pt x="618" y="2537"/>
                    <a:pt x="679" y="2386"/>
                  </a:cubicBezTo>
                  <a:cubicBezTo>
                    <a:pt x="733" y="2234"/>
                    <a:pt x="794" y="2083"/>
                    <a:pt x="848" y="1931"/>
                  </a:cubicBezTo>
                  <a:cubicBezTo>
                    <a:pt x="897" y="1780"/>
                    <a:pt x="957" y="1629"/>
                    <a:pt x="1018" y="1477"/>
                  </a:cubicBezTo>
                  <a:cubicBezTo>
                    <a:pt x="1084" y="1326"/>
                    <a:pt x="1109" y="1169"/>
                    <a:pt x="1127" y="1011"/>
                  </a:cubicBezTo>
                  <a:cubicBezTo>
                    <a:pt x="1145" y="848"/>
                    <a:pt x="1145" y="684"/>
                    <a:pt x="1121" y="521"/>
                  </a:cubicBezTo>
                  <a:cubicBezTo>
                    <a:pt x="1096" y="351"/>
                    <a:pt x="1066" y="188"/>
                    <a:pt x="994" y="12"/>
                  </a:cubicBezTo>
                  <a:lnTo>
                    <a:pt x="91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9"/>
            <p:cNvSpPr/>
            <p:nvPr/>
          </p:nvSpPr>
          <p:spPr>
            <a:xfrm>
              <a:off x="2661550" y="1816100"/>
              <a:ext cx="116250" cy="43500"/>
            </a:xfrm>
            <a:custGeom>
              <a:avLst/>
              <a:gdLst/>
              <a:ahLst/>
              <a:cxnLst/>
              <a:rect l="l" t="t" r="r" b="b"/>
              <a:pathLst>
                <a:path w="4650" h="1740" extrusionOk="0">
                  <a:moveTo>
                    <a:pt x="386" y="1"/>
                  </a:moveTo>
                  <a:cubicBezTo>
                    <a:pt x="257" y="1"/>
                    <a:pt x="128" y="5"/>
                    <a:pt x="0" y="14"/>
                  </a:cubicBezTo>
                  <a:lnTo>
                    <a:pt x="4650" y="1739"/>
                  </a:lnTo>
                  <a:cubicBezTo>
                    <a:pt x="3531" y="643"/>
                    <a:pt x="1956" y="1"/>
                    <a:pt x="3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9"/>
            <p:cNvSpPr/>
            <p:nvPr/>
          </p:nvSpPr>
          <p:spPr>
            <a:xfrm>
              <a:off x="2661250" y="1809475"/>
              <a:ext cx="116875" cy="50725"/>
            </a:xfrm>
            <a:custGeom>
              <a:avLst/>
              <a:gdLst/>
              <a:ahLst/>
              <a:cxnLst/>
              <a:rect l="l" t="t" r="r" b="b"/>
              <a:pathLst>
                <a:path w="4675" h="2029" extrusionOk="0">
                  <a:moveTo>
                    <a:pt x="999" y="0"/>
                  </a:moveTo>
                  <a:cubicBezTo>
                    <a:pt x="884" y="6"/>
                    <a:pt x="769" y="19"/>
                    <a:pt x="660" y="37"/>
                  </a:cubicBezTo>
                  <a:cubicBezTo>
                    <a:pt x="545" y="49"/>
                    <a:pt x="430" y="79"/>
                    <a:pt x="327" y="109"/>
                  </a:cubicBezTo>
                  <a:cubicBezTo>
                    <a:pt x="218" y="158"/>
                    <a:pt x="115" y="194"/>
                    <a:pt x="6" y="249"/>
                  </a:cubicBezTo>
                  <a:lnTo>
                    <a:pt x="0" y="303"/>
                  </a:lnTo>
                  <a:cubicBezTo>
                    <a:pt x="103" y="345"/>
                    <a:pt x="212" y="376"/>
                    <a:pt x="315" y="406"/>
                  </a:cubicBezTo>
                  <a:cubicBezTo>
                    <a:pt x="424" y="442"/>
                    <a:pt x="527" y="473"/>
                    <a:pt x="624" y="497"/>
                  </a:cubicBezTo>
                  <a:cubicBezTo>
                    <a:pt x="733" y="527"/>
                    <a:pt x="830" y="557"/>
                    <a:pt x="926" y="582"/>
                  </a:cubicBezTo>
                  <a:cubicBezTo>
                    <a:pt x="1029" y="612"/>
                    <a:pt x="1126" y="636"/>
                    <a:pt x="1223" y="654"/>
                  </a:cubicBezTo>
                  <a:cubicBezTo>
                    <a:pt x="1326" y="685"/>
                    <a:pt x="1423" y="709"/>
                    <a:pt x="1520" y="727"/>
                  </a:cubicBezTo>
                  <a:cubicBezTo>
                    <a:pt x="1617" y="745"/>
                    <a:pt x="1720" y="763"/>
                    <a:pt x="1816" y="775"/>
                  </a:cubicBezTo>
                  <a:lnTo>
                    <a:pt x="2119" y="830"/>
                  </a:lnTo>
                  <a:cubicBezTo>
                    <a:pt x="2216" y="848"/>
                    <a:pt x="2313" y="878"/>
                    <a:pt x="2416" y="896"/>
                  </a:cubicBezTo>
                  <a:lnTo>
                    <a:pt x="2706" y="987"/>
                  </a:lnTo>
                  <a:lnTo>
                    <a:pt x="2997" y="1096"/>
                  </a:lnTo>
                  <a:lnTo>
                    <a:pt x="3282" y="1217"/>
                  </a:lnTo>
                  <a:lnTo>
                    <a:pt x="3566" y="1351"/>
                  </a:lnTo>
                  <a:cubicBezTo>
                    <a:pt x="3935" y="1544"/>
                    <a:pt x="4293" y="1768"/>
                    <a:pt x="4632" y="2029"/>
                  </a:cubicBezTo>
                  <a:lnTo>
                    <a:pt x="4674" y="1980"/>
                  </a:lnTo>
                  <a:cubicBezTo>
                    <a:pt x="4414" y="1641"/>
                    <a:pt x="4093" y="1338"/>
                    <a:pt x="3748" y="1072"/>
                  </a:cubicBezTo>
                  <a:lnTo>
                    <a:pt x="3481" y="884"/>
                  </a:lnTo>
                  <a:lnTo>
                    <a:pt x="3203" y="703"/>
                  </a:lnTo>
                  <a:lnTo>
                    <a:pt x="2912" y="545"/>
                  </a:lnTo>
                  <a:lnTo>
                    <a:pt x="2610" y="400"/>
                  </a:lnTo>
                  <a:cubicBezTo>
                    <a:pt x="2513" y="352"/>
                    <a:pt x="2404" y="309"/>
                    <a:pt x="2307" y="261"/>
                  </a:cubicBezTo>
                  <a:lnTo>
                    <a:pt x="1998" y="134"/>
                  </a:lnTo>
                  <a:cubicBezTo>
                    <a:pt x="1889" y="103"/>
                    <a:pt x="1780" y="67"/>
                    <a:pt x="1671" y="43"/>
                  </a:cubicBezTo>
                  <a:cubicBezTo>
                    <a:pt x="1568" y="19"/>
                    <a:pt x="1453" y="6"/>
                    <a:pt x="13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9"/>
            <p:cNvSpPr/>
            <p:nvPr/>
          </p:nvSpPr>
          <p:spPr>
            <a:xfrm>
              <a:off x="2657000" y="1773900"/>
              <a:ext cx="85850" cy="52550"/>
            </a:xfrm>
            <a:custGeom>
              <a:avLst/>
              <a:gdLst/>
              <a:ahLst/>
              <a:cxnLst/>
              <a:rect l="l" t="t" r="r" b="b"/>
              <a:pathLst>
                <a:path w="3434" h="2102" extrusionOk="0">
                  <a:moveTo>
                    <a:pt x="3433" y="1"/>
                  </a:moveTo>
                  <a:lnTo>
                    <a:pt x="3433" y="1"/>
                  </a:lnTo>
                  <a:cubicBezTo>
                    <a:pt x="2107" y="334"/>
                    <a:pt x="897" y="1072"/>
                    <a:pt x="1" y="2101"/>
                  </a:cubicBezTo>
                  <a:lnTo>
                    <a:pt x="343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9"/>
            <p:cNvSpPr/>
            <p:nvPr/>
          </p:nvSpPr>
          <p:spPr>
            <a:xfrm>
              <a:off x="2656550" y="1772850"/>
              <a:ext cx="86450" cy="54200"/>
            </a:xfrm>
            <a:custGeom>
              <a:avLst/>
              <a:gdLst/>
              <a:ahLst/>
              <a:cxnLst/>
              <a:rect l="l" t="t" r="r" b="b"/>
              <a:pathLst>
                <a:path w="3458" h="2168" extrusionOk="0">
                  <a:moveTo>
                    <a:pt x="3439" y="0"/>
                  </a:moveTo>
                  <a:cubicBezTo>
                    <a:pt x="3100" y="43"/>
                    <a:pt x="2761" y="109"/>
                    <a:pt x="2416" y="206"/>
                  </a:cubicBezTo>
                  <a:lnTo>
                    <a:pt x="2168" y="291"/>
                  </a:lnTo>
                  <a:lnTo>
                    <a:pt x="1920" y="382"/>
                  </a:lnTo>
                  <a:lnTo>
                    <a:pt x="1677" y="485"/>
                  </a:lnTo>
                  <a:lnTo>
                    <a:pt x="1435" y="600"/>
                  </a:lnTo>
                  <a:cubicBezTo>
                    <a:pt x="1351" y="648"/>
                    <a:pt x="1278" y="684"/>
                    <a:pt x="1193" y="721"/>
                  </a:cubicBezTo>
                  <a:lnTo>
                    <a:pt x="951" y="842"/>
                  </a:lnTo>
                  <a:cubicBezTo>
                    <a:pt x="866" y="890"/>
                    <a:pt x="793" y="933"/>
                    <a:pt x="721" y="987"/>
                  </a:cubicBezTo>
                  <a:cubicBezTo>
                    <a:pt x="654" y="1048"/>
                    <a:pt x="588" y="1108"/>
                    <a:pt x="527" y="1169"/>
                  </a:cubicBezTo>
                  <a:cubicBezTo>
                    <a:pt x="467" y="1235"/>
                    <a:pt x="406" y="1302"/>
                    <a:pt x="352" y="1369"/>
                  </a:cubicBezTo>
                  <a:cubicBezTo>
                    <a:pt x="297" y="1447"/>
                    <a:pt x="249" y="1520"/>
                    <a:pt x="200" y="1599"/>
                  </a:cubicBezTo>
                  <a:cubicBezTo>
                    <a:pt x="158" y="1683"/>
                    <a:pt x="121" y="1762"/>
                    <a:pt x="79" y="1847"/>
                  </a:cubicBezTo>
                  <a:cubicBezTo>
                    <a:pt x="49" y="1938"/>
                    <a:pt x="12" y="2022"/>
                    <a:pt x="0" y="2119"/>
                  </a:cubicBezTo>
                  <a:lnTo>
                    <a:pt x="49" y="2168"/>
                  </a:lnTo>
                  <a:cubicBezTo>
                    <a:pt x="140" y="2137"/>
                    <a:pt x="224" y="2101"/>
                    <a:pt x="309" y="2059"/>
                  </a:cubicBezTo>
                  <a:cubicBezTo>
                    <a:pt x="388" y="2022"/>
                    <a:pt x="467" y="1974"/>
                    <a:pt x="539" y="1938"/>
                  </a:cubicBezTo>
                  <a:cubicBezTo>
                    <a:pt x="618" y="1901"/>
                    <a:pt x="691" y="1865"/>
                    <a:pt x="763" y="1817"/>
                  </a:cubicBezTo>
                  <a:cubicBezTo>
                    <a:pt x="836" y="1780"/>
                    <a:pt x="902" y="1732"/>
                    <a:pt x="975" y="1689"/>
                  </a:cubicBezTo>
                  <a:cubicBezTo>
                    <a:pt x="1042" y="1647"/>
                    <a:pt x="1108" y="1599"/>
                    <a:pt x="1169" y="1544"/>
                  </a:cubicBezTo>
                  <a:cubicBezTo>
                    <a:pt x="1229" y="1502"/>
                    <a:pt x="1290" y="1447"/>
                    <a:pt x="1351" y="1387"/>
                  </a:cubicBezTo>
                  <a:lnTo>
                    <a:pt x="1532" y="1217"/>
                  </a:lnTo>
                  <a:cubicBezTo>
                    <a:pt x="1593" y="1169"/>
                    <a:pt x="1653" y="1114"/>
                    <a:pt x="1726" y="1060"/>
                  </a:cubicBezTo>
                  <a:lnTo>
                    <a:pt x="1920" y="914"/>
                  </a:lnTo>
                  <a:lnTo>
                    <a:pt x="2125" y="781"/>
                  </a:lnTo>
                  <a:lnTo>
                    <a:pt x="2337" y="642"/>
                  </a:lnTo>
                  <a:lnTo>
                    <a:pt x="2549" y="515"/>
                  </a:lnTo>
                  <a:cubicBezTo>
                    <a:pt x="2834" y="351"/>
                    <a:pt x="3137" y="206"/>
                    <a:pt x="3457" y="67"/>
                  </a:cubicBezTo>
                  <a:lnTo>
                    <a:pt x="343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9"/>
            <p:cNvSpPr/>
            <p:nvPr/>
          </p:nvSpPr>
          <p:spPr>
            <a:xfrm>
              <a:off x="2666525" y="1735600"/>
              <a:ext cx="10925" cy="85700"/>
            </a:xfrm>
            <a:custGeom>
              <a:avLst/>
              <a:gdLst/>
              <a:ahLst/>
              <a:cxnLst/>
              <a:rect l="l" t="t" r="r" b="b"/>
              <a:pathLst>
                <a:path w="437" h="3428" extrusionOk="0">
                  <a:moveTo>
                    <a:pt x="304" y="1"/>
                  </a:moveTo>
                  <a:lnTo>
                    <a:pt x="1" y="3428"/>
                  </a:lnTo>
                  <a:cubicBezTo>
                    <a:pt x="334" y="2326"/>
                    <a:pt x="437" y="1145"/>
                    <a:pt x="3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9"/>
            <p:cNvSpPr/>
            <p:nvPr/>
          </p:nvSpPr>
          <p:spPr>
            <a:xfrm>
              <a:off x="2663350" y="1735450"/>
              <a:ext cx="18500" cy="86000"/>
            </a:xfrm>
            <a:custGeom>
              <a:avLst/>
              <a:gdLst/>
              <a:ahLst/>
              <a:cxnLst/>
              <a:rect l="l" t="t" r="r" b="b"/>
              <a:pathLst>
                <a:path w="740" h="3440" extrusionOk="0">
                  <a:moveTo>
                    <a:pt x="455" y="1"/>
                  </a:moveTo>
                  <a:lnTo>
                    <a:pt x="382" y="7"/>
                  </a:lnTo>
                  <a:cubicBezTo>
                    <a:pt x="370" y="304"/>
                    <a:pt x="346" y="588"/>
                    <a:pt x="310" y="873"/>
                  </a:cubicBezTo>
                  <a:lnTo>
                    <a:pt x="279" y="1085"/>
                  </a:lnTo>
                  <a:lnTo>
                    <a:pt x="249" y="1296"/>
                  </a:lnTo>
                  <a:lnTo>
                    <a:pt x="219" y="1508"/>
                  </a:lnTo>
                  <a:lnTo>
                    <a:pt x="182" y="1708"/>
                  </a:lnTo>
                  <a:cubicBezTo>
                    <a:pt x="164" y="1781"/>
                    <a:pt x="152" y="1847"/>
                    <a:pt x="128" y="1914"/>
                  </a:cubicBezTo>
                  <a:lnTo>
                    <a:pt x="67" y="2120"/>
                  </a:lnTo>
                  <a:cubicBezTo>
                    <a:pt x="31" y="2253"/>
                    <a:pt x="7" y="2386"/>
                    <a:pt x="1" y="2525"/>
                  </a:cubicBezTo>
                  <a:lnTo>
                    <a:pt x="1" y="2737"/>
                  </a:lnTo>
                  <a:cubicBezTo>
                    <a:pt x="1" y="2816"/>
                    <a:pt x="1" y="2883"/>
                    <a:pt x="7" y="2961"/>
                  </a:cubicBezTo>
                  <a:cubicBezTo>
                    <a:pt x="13" y="3034"/>
                    <a:pt x="19" y="3113"/>
                    <a:pt x="37" y="3185"/>
                  </a:cubicBezTo>
                  <a:cubicBezTo>
                    <a:pt x="49" y="3270"/>
                    <a:pt x="67" y="3343"/>
                    <a:pt x="98" y="3428"/>
                  </a:cubicBezTo>
                  <a:lnTo>
                    <a:pt x="164" y="3440"/>
                  </a:lnTo>
                  <a:cubicBezTo>
                    <a:pt x="304" y="3331"/>
                    <a:pt x="400" y="3198"/>
                    <a:pt x="485" y="3070"/>
                  </a:cubicBezTo>
                  <a:cubicBezTo>
                    <a:pt x="521" y="3004"/>
                    <a:pt x="558" y="2937"/>
                    <a:pt x="588" y="2865"/>
                  </a:cubicBezTo>
                  <a:cubicBezTo>
                    <a:pt x="618" y="2798"/>
                    <a:pt x="649" y="2725"/>
                    <a:pt x="673" y="2653"/>
                  </a:cubicBezTo>
                  <a:cubicBezTo>
                    <a:pt x="697" y="2580"/>
                    <a:pt x="709" y="2513"/>
                    <a:pt x="727" y="2435"/>
                  </a:cubicBezTo>
                  <a:cubicBezTo>
                    <a:pt x="733" y="2362"/>
                    <a:pt x="739" y="2283"/>
                    <a:pt x="739" y="2211"/>
                  </a:cubicBezTo>
                  <a:cubicBezTo>
                    <a:pt x="739" y="2059"/>
                    <a:pt x="727" y="1908"/>
                    <a:pt x="727" y="1757"/>
                  </a:cubicBezTo>
                  <a:lnTo>
                    <a:pt x="715" y="1526"/>
                  </a:lnTo>
                  <a:lnTo>
                    <a:pt x="703" y="1302"/>
                  </a:lnTo>
                  <a:lnTo>
                    <a:pt x="679" y="1085"/>
                  </a:lnTo>
                  <a:lnTo>
                    <a:pt x="649" y="861"/>
                  </a:lnTo>
                  <a:cubicBezTo>
                    <a:pt x="606" y="576"/>
                    <a:pt x="546" y="279"/>
                    <a:pt x="4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9"/>
            <p:cNvSpPr/>
            <p:nvPr/>
          </p:nvSpPr>
          <p:spPr>
            <a:xfrm>
              <a:off x="2661550" y="1785825"/>
              <a:ext cx="144575" cy="47125"/>
            </a:xfrm>
            <a:custGeom>
              <a:avLst/>
              <a:gdLst/>
              <a:ahLst/>
              <a:cxnLst/>
              <a:rect l="l" t="t" r="r" b="b"/>
              <a:pathLst>
                <a:path w="5783" h="1885" extrusionOk="0">
                  <a:moveTo>
                    <a:pt x="2711" y="1"/>
                  </a:moveTo>
                  <a:cubicBezTo>
                    <a:pt x="2653" y="1"/>
                    <a:pt x="2595" y="2"/>
                    <a:pt x="2537" y="2"/>
                  </a:cubicBezTo>
                  <a:cubicBezTo>
                    <a:pt x="2392" y="14"/>
                    <a:pt x="2252" y="26"/>
                    <a:pt x="2107" y="50"/>
                  </a:cubicBezTo>
                  <a:cubicBezTo>
                    <a:pt x="1816" y="99"/>
                    <a:pt x="1538" y="190"/>
                    <a:pt x="1272" y="305"/>
                  </a:cubicBezTo>
                  <a:cubicBezTo>
                    <a:pt x="745" y="559"/>
                    <a:pt x="297" y="940"/>
                    <a:pt x="0" y="1413"/>
                  </a:cubicBezTo>
                  <a:lnTo>
                    <a:pt x="49" y="1528"/>
                  </a:lnTo>
                  <a:cubicBezTo>
                    <a:pt x="279" y="1358"/>
                    <a:pt x="515" y="1201"/>
                    <a:pt x="769" y="1055"/>
                  </a:cubicBezTo>
                  <a:cubicBezTo>
                    <a:pt x="1120" y="1346"/>
                    <a:pt x="1441" y="1649"/>
                    <a:pt x="1720" y="1885"/>
                  </a:cubicBezTo>
                  <a:cubicBezTo>
                    <a:pt x="1786" y="1867"/>
                    <a:pt x="1865" y="1861"/>
                    <a:pt x="1932" y="1842"/>
                  </a:cubicBezTo>
                  <a:cubicBezTo>
                    <a:pt x="1913" y="1812"/>
                    <a:pt x="1895" y="1794"/>
                    <a:pt x="1871" y="1758"/>
                  </a:cubicBezTo>
                  <a:lnTo>
                    <a:pt x="1738" y="1582"/>
                  </a:lnTo>
                  <a:cubicBezTo>
                    <a:pt x="1689" y="1515"/>
                    <a:pt x="1641" y="1455"/>
                    <a:pt x="1592" y="1400"/>
                  </a:cubicBezTo>
                  <a:cubicBezTo>
                    <a:pt x="1490" y="1279"/>
                    <a:pt x="1393" y="1164"/>
                    <a:pt x="1290" y="1043"/>
                  </a:cubicBezTo>
                  <a:lnTo>
                    <a:pt x="1296" y="1019"/>
                  </a:lnTo>
                  <a:cubicBezTo>
                    <a:pt x="1411" y="1104"/>
                    <a:pt x="1520" y="1195"/>
                    <a:pt x="1629" y="1285"/>
                  </a:cubicBezTo>
                  <a:cubicBezTo>
                    <a:pt x="1683" y="1328"/>
                    <a:pt x="1738" y="1376"/>
                    <a:pt x="1780" y="1431"/>
                  </a:cubicBezTo>
                  <a:cubicBezTo>
                    <a:pt x="1823" y="1473"/>
                    <a:pt x="1877" y="1528"/>
                    <a:pt x="1925" y="1582"/>
                  </a:cubicBezTo>
                  <a:cubicBezTo>
                    <a:pt x="1968" y="1631"/>
                    <a:pt x="2016" y="1679"/>
                    <a:pt x="2059" y="1733"/>
                  </a:cubicBezTo>
                  <a:cubicBezTo>
                    <a:pt x="2083" y="1752"/>
                    <a:pt x="2107" y="1782"/>
                    <a:pt x="2119" y="1812"/>
                  </a:cubicBezTo>
                  <a:lnTo>
                    <a:pt x="2210" y="1800"/>
                  </a:lnTo>
                  <a:cubicBezTo>
                    <a:pt x="2204" y="1794"/>
                    <a:pt x="2198" y="1776"/>
                    <a:pt x="2198" y="1770"/>
                  </a:cubicBezTo>
                  <a:cubicBezTo>
                    <a:pt x="2168" y="1715"/>
                    <a:pt x="2137" y="1673"/>
                    <a:pt x="2107" y="1618"/>
                  </a:cubicBezTo>
                  <a:cubicBezTo>
                    <a:pt x="2077" y="1564"/>
                    <a:pt x="2047" y="1522"/>
                    <a:pt x="2016" y="1467"/>
                  </a:cubicBezTo>
                  <a:cubicBezTo>
                    <a:pt x="1956" y="1370"/>
                    <a:pt x="1883" y="1261"/>
                    <a:pt x="1823" y="1158"/>
                  </a:cubicBezTo>
                  <a:lnTo>
                    <a:pt x="1835" y="1134"/>
                  </a:lnTo>
                  <a:cubicBezTo>
                    <a:pt x="1907" y="1201"/>
                    <a:pt x="1986" y="1285"/>
                    <a:pt x="2059" y="1352"/>
                  </a:cubicBezTo>
                  <a:cubicBezTo>
                    <a:pt x="2095" y="1388"/>
                    <a:pt x="2125" y="1431"/>
                    <a:pt x="2168" y="1467"/>
                  </a:cubicBezTo>
                  <a:cubicBezTo>
                    <a:pt x="2198" y="1503"/>
                    <a:pt x="2234" y="1552"/>
                    <a:pt x="2265" y="1588"/>
                  </a:cubicBezTo>
                  <a:cubicBezTo>
                    <a:pt x="2295" y="1624"/>
                    <a:pt x="2331" y="1661"/>
                    <a:pt x="2361" y="1703"/>
                  </a:cubicBezTo>
                  <a:cubicBezTo>
                    <a:pt x="2380" y="1721"/>
                    <a:pt x="2392" y="1740"/>
                    <a:pt x="2410" y="1764"/>
                  </a:cubicBezTo>
                  <a:cubicBezTo>
                    <a:pt x="2476" y="1752"/>
                    <a:pt x="2537" y="1746"/>
                    <a:pt x="2604" y="1740"/>
                  </a:cubicBezTo>
                  <a:lnTo>
                    <a:pt x="2803" y="1715"/>
                  </a:lnTo>
                  <a:lnTo>
                    <a:pt x="2803" y="1709"/>
                  </a:lnTo>
                  <a:cubicBezTo>
                    <a:pt x="2773" y="1600"/>
                    <a:pt x="2731" y="1497"/>
                    <a:pt x="2694" y="1388"/>
                  </a:cubicBezTo>
                  <a:cubicBezTo>
                    <a:pt x="2658" y="1285"/>
                    <a:pt x="2622" y="1176"/>
                    <a:pt x="2573" y="1080"/>
                  </a:cubicBezTo>
                  <a:cubicBezTo>
                    <a:pt x="2531" y="977"/>
                    <a:pt x="2489" y="874"/>
                    <a:pt x="2446" y="771"/>
                  </a:cubicBezTo>
                  <a:cubicBezTo>
                    <a:pt x="2398" y="662"/>
                    <a:pt x="2355" y="565"/>
                    <a:pt x="2301" y="456"/>
                  </a:cubicBezTo>
                  <a:cubicBezTo>
                    <a:pt x="2246" y="359"/>
                    <a:pt x="2198" y="256"/>
                    <a:pt x="2143" y="153"/>
                  </a:cubicBezTo>
                  <a:lnTo>
                    <a:pt x="2156" y="141"/>
                  </a:lnTo>
                  <a:cubicBezTo>
                    <a:pt x="2289" y="317"/>
                    <a:pt x="2410" y="504"/>
                    <a:pt x="2513" y="686"/>
                  </a:cubicBezTo>
                  <a:cubicBezTo>
                    <a:pt x="2567" y="777"/>
                    <a:pt x="2622" y="874"/>
                    <a:pt x="2664" y="971"/>
                  </a:cubicBezTo>
                  <a:cubicBezTo>
                    <a:pt x="2713" y="1074"/>
                    <a:pt x="2755" y="1170"/>
                    <a:pt x="2803" y="1261"/>
                  </a:cubicBezTo>
                  <a:cubicBezTo>
                    <a:pt x="2846" y="1358"/>
                    <a:pt x="2882" y="1455"/>
                    <a:pt x="2931" y="1546"/>
                  </a:cubicBezTo>
                  <a:cubicBezTo>
                    <a:pt x="2955" y="1594"/>
                    <a:pt x="2967" y="1649"/>
                    <a:pt x="2985" y="1697"/>
                  </a:cubicBezTo>
                  <a:cubicBezTo>
                    <a:pt x="3033" y="1691"/>
                    <a:pt x="3082" y="1691"/>
                    <a:pt x="3136" y="1685"/>
                  </a:cubicBezTo>
                  <a:cubicBezTo>
                    <a:pt x="3112" y="1606"/>
                    <a:pt x="3094" y="1534"/>
                    <a:pt x="3076" y="1455"/>
                  </a:cubicBezTo>
                  <a:cubicBezTo>
                    <a:pt x="3046" y="1358"/>
                    <a:pt x="3015" y="1267"/>
                    <a:pt x="2985" y="1176"/>
                  </a:cubicBezTo>
                  <a:cubicBezTo>
                    <a:pt x="2955" y="1080"/>
                    <a:pt x="2924" y="989"/>
                    <a:pt x="2882" y="892"/>
                  </a:cubicBezTo>
                  <a:cubicBezTo>
                    <a:pt x="2815" y="692"/>
                    <a:pt x="2749" y="504"/>
                    <a:pt x="2670" y="317"/>
                  </a:cubicBezTo>
                  <a:lnTo>
                    <a:pt x="2688" y="299"/>
                  </a:lnTo>
                  <a:cubicBezTo>
                    <a:pt x="2731" y="383"/>
                    <a:pt x="2785" y="468"/>
                    <a:pt x="2834" y="559"/>
                  </a:cubicBezTo>
                  <a:cubicBezTo>
                    <a:pt x="2876" y="638"/>
                    <a:pt x="2912" y="728"/>
                    <a:pt x="2961" y="813"/>
                  </a:cubicBezTo>
                  <a:cubicBezTo>
                    <a:pt x="3046" y="989"/>
                    <a:pt x="3118" y="1164"/>
                    <a:pt x="3185" y="1334"/>
                  </a:cubicBezTo>
                  <a:cubicBezTo>
                    <a:pt x="3227" y="1419"/>
                    <a:pt x="3257" y="1509"/>
                    <a:pt x="3294" y="1594"/>
                  </a:cubicBezTo>
                  <a:cubicBezTo>
                    <a:pt x="3300" y="1624"/>
                    <a:pt x="3318" y="1649"/>
                    <a:pt x="3324" y="1679"/>
                  </a:cubicBezTo>
                  <a:cubicBezTo>
                    <a:pt x="3403" y="1667"/>
                    <a:pt x="3475" y="1661"/>
                    <a:pt x="3560" y="1655"/>
                  </a:cubicBezTo>
                  <a:lnTo>
                    <a:pt x="3524" y="1485"/>
                  </a:lnTo>
                  <a:lnTo>
                    <a:pt x="3451" y="1213"/>
                  </a:lnTo>
                  <a:cubicBezTo>
                    <a:pt x="3409" y="1025"/>
                    <a:pt x="3354" y="843"/>
                    <a:pt x="3306" y="656"/>
                  </a:cubicBezTo>
                  <a:lnTo>
                    <a:pt x="3324" y="638"/>
                  </a:lnTo>
                  <a:cubicBezTo>
                    <a:pt x="3397" y="807"/>
                    <a:pt x="3469" y="971"/>
                    <a:pt x="3536" y="1140"/>
                  </a:cubicBezTo>
                  <a:cubicBezTo>
                    <a:pt x="3566" y="1225"/>
                    <a:pt x="3596" y="1304"/>
                    <a:pt x="3627" y="1394"/>
                  </a:cubicBezTo>
                  <a:cubicBezTo>
                    <a:pt x="3657" y="1479"/>
                    <a:pt x="3681" y="1564"/>
                    <a:pt x="3699" y="1649"/>
                  </a:cubicBezTo>
                  <a:cubicBezTo>
                    <a:pt x="3851" y="1631"/>
                    <a:pt x="3996" y="1618"/>
                    <a:pt x="4147" y="1600"/>
                  </a:cubicBezTo>
                  <a:cubicBezTo>
                    <a:pt x="4117" y="1419"/>
                    <a:pt x="4087" y="1231"/>
                    <a:pt x="4057" y="1049"/>
                  </a:cubicBezTo>
                  <a:cubicBezTo>
                    <a:pt x="4026" y="868"/>
                    <a:pt x="3990" y="686"/>
                    <a:pt x="3942" y="498"/>
                  </a:cubicBezTo>
                  <a:lnTo>
                    <a:pt x="3960" y="480"/>
                  </a:lnTo>
                  <a:cubicBezTo>
                    <a:pt x="4026" y="650"/>
                    <a:pt x="4087" y="819"/>
                    <a:pt x="4141" y="989"/>
                  </a:cubicBezTo>
                  <a:lnTo>
                    <a:pt x="4220" y="1255"/>
                  </a:lnTo>
                  <a:lnTo>
                    <a:pt x="4287" y="1515"/>
                  </a:lnTo>
                  <a:cubicBezTo>
                    <a:pt x="4293" y="1540"/>
                    <a:pt x="4293" y="1564"/>
                    <a:pt x="4299" y="1576"/>
                  </a:cubicBezTo>
                  <a:cubicBezTo>
                    <a:pt x="4329" y="1576"/>
                    <a:pt x="4359" y="1570"/>
                    <a:pt x="4390" y="1570"/>
                  </a:cubicBezTo>
                  <a:lnTo>
                    <a:pt x="4378" y="1425"/>
                  </a:lnTo>
                  <a:lnTo>
                    <a:pt x="4353" y="1195"/>
                  </a:lnTo>
                  <a:lnTo>
                    <a:pt x="4311" y="716"/>
                  </a:lnTo>
                  <a:lnTo>
                    <a:pt x="4323" y="698"/>
                  </a:lnTo>
                  <a:cubicBezTo>
                    <a:pt x="4371" y="837"/>
                    <a:pt x="4408" y="989"/>
                    <a:pt x="4438" y="1122"/>
                  </a:cubicBezTo>
                  <a:lnTo>
                    <a:pt x="4493" y="1334"/>
                  </a:lnTo>
                  <a:lnTo>
                    <a:pt x="4535" y="1540"/>
                  </a:lnTo>
                  <a:cubicBezTo>
                    <a:pt x="4626" y="1528"/>
                    <a:pt x="4717" y="1515"/>
                    <a:pt x="4813" y="1503"/>
                  </a:cubicBezTo>
                  <a:lnTo>
                    <a:pt x="4771" y="1195"/>
                  </a:lnTo>
                  <a:lnTo>
                    <a:pt x="4710" y="813"/>
                  </a:lnTo>
                  <a:lnTo>
                    <a:pt x="4723" y="801"/>
                  </a:lnTo>
                  <a:cubicBezTo>
                    <a:pt x="4771" y="904"/>
                    <a:pt x="4813" y="1013"/>
                    <a:pt x="4856" y="1116"/>
                  </a:cubicBezTo>
                  <a:lnTo>
                    <a:pt x="4916" y="1285"/>
                  </a:lnTo>
                  <a:lnTo>
                    <a:pt x="4965" y="1449"/>
                  </a:lnTo>
                  <a:lnTo>
                    <a:pt x="4977" y="1473"/>
                  </a:lnTo>
                  <a:cubicBezTo>
                    <a:pt x="5068" y="1455"/>
                    <a:pt x="5146" y="1449"/>
                    <a:pt x="5237" y="1437"/>
                  </a:cubicBezTo>
                  <a:lnTo>
                    <a:pt x="5237" y="1413"/>
                  </a:lnTo>
                  <a:lnTo>
                    <a:pt x="5219" y="1340"/>
                  </a:lnTo>
                  <a:cubicBezTo>
                    <a:pt x="5207" y="1249"/>
                    <a:pt x="5201" y="1164"/>
                    <a:pt x="5195" y="1074"/>
                  </a:cubicBezTo>
                  <a:lnTo>
                    <a:pt x="5207" y="1055"/>
                  </a:lnTo>
                  <a:cubicBezTo>
                    <a:pt x="5249" y="1128"/>
                    <a:pt x="5280" y="1195"/>
                    <a:pt x="5310" y="1261"/>
                  </a:cubicBezTo>
                  <a:lnTo>
                    <a:pt x="5352" y="1364"/>
                  </a:lnTo>
                  <a:lnTo>
                    <a:pt x="5383" y="1455"/>
                  </a:lnTo>
                  <a:cubicBezTo>
                    <a:pt x="5522" y="1437"/>
                    <a:pt x="5649" y="1413"/>
                    <a:pt x="5782" y="1382"/>
                  </a:cubicBezTo>
                  <a:cubicBezTo>
                    <a:pt x="5401" y="1013"/>
                    <a:pt x="4989" y="698"/>
                    <a:pt x="4523" y="456"/>
                  </a:cubicBezTo>
                  <a:cubicBezTo>
                    <a:pt x="4287" y="335"/>
                    <a:pt x="4045" y="238"/>
                    <a:pt x="3778" y="165"/>
                  </a:cubicBezTo>
                  <a:cubicBezTo>
                    <a:pt x="3651" y="129"/>
                    <a:pt x="3512" y="99"/>
                    <a:pt x="3379" y="68"/>
                  </a:cubicBezTo>
                  <a:cubicBezTo>
                    <a:pt x="3239" y="44"/>
                    <a:pt x="3106" y="20"/>
                    <a:pt x="2961" y="14"/>
                  </a:cubicBezTo>
                  <a:cubicBezTo>
                    <a:pt x="2881" y="3"/>
                    <a:pt x="2797" y="1"/>
                    <a:pt x="27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9"/>
            <p:cNvSpPr/>
            <p:nvPr/>
          </p:nvSpPr>
          <p:spPr>
            <a:xfrm>
              <a:off x="2510950" y="1753000"/>
              <a:ext cx="158800" cy="64375"/>
            </a:xfrm>
            <a:custGeom>
              <a:avLst/>
              <a:gdLst/>
              <a:ahLst/>
              <a:cxnLst/>
              <a:rect l="l" t="t" r="r" b="b"/>
              <a:pathLst>
                <a:path w="6352" h="2575" extrusionOk="0">
                  <a:moveTo>
                    <a:pt x="3014" y="0"/>
                  </a:moveTo>
                  <a:cubicBezTo>
                    <a:pt x="2451" y="0"/>
                    <a:pt x="1906" y="135"/>
                    <a:pt x="1423" y="364"/>
                  </a:cubicBezTo>
                  <a:cubicBezTo>
                    <a:pt x="842" y="637"/>
                    <a:pt x="357" y="1055"/>
                    <a:pt x="0" y="1539"/>
                  </a:cubicBezTo>
                  <a:cubicBezTo>
                    <a:pt x="85" y="1539"/>
                    <a:pt x="157" y="1533"/>
                    <a:pt x="236" y="1521"/>
                  </a:cubicBezTo>
                  <a:cubicBezTo>
                    <a:pt x="309" y="1515"/>
                    <a:pt x="388" y="1515"/>
                    <a:pt x="460" y="1509"/>
                  </a:cubicBezTo>
                  <a:lnTo>
                    <a:pt x="484" y="1412"/>
                  </a:lnTo>
                  <a:lnTo>
                    <a:pt x="521" y="1291"/>
                  </a:lnTo>
                  <a:cubicBezTo>
                    <a:pt x="545" y="1206"/>
                    <a:pt x="575" y="1139"/>
                    <a:pt x="612" y="1061"/>
                  </a:cubicBezTo>
                  <a:lnTo>
                    <a:pt x="636" y="1079"/>
                  </a:lnTo>
                  <a:cubicBezTo>
                    <a:pt x="630" y="1176"/>
                    <a:pt x="630" y="1260"/>
                    <a:pt x="630" y="1351"/>
                  </a:cubicBezTo>
                  <a:lnTo>
                    <a:pt x="624" y="1484"/>
                  </a:lnTo>
                  <a:lnTo>
                    <a:pt x="624" y="1509"/>
                  </a:lnTo>
                  <a:cubicBezTo>
                    <a:pt x="721" y="1497"/>
                    <a:pt x="817" y="1497"/>
                    <a:pt x="914" y="1497"/>
                  </a:cubicBezTo>
                  <a:lnTo>
                    <a:pt x="926" y="1478"/>
                  </a:lnTo>
                  <a:lnTo>
                    <a:pt x="969" y="1297"/>
                  </a:lnTo>
                  <a:cubicBezTo>
                    <a:pt x="987" y="1236"/>
                    <a:pt x="999" y="1182"/>
                    <a:pt x="1023" y="1121"/>
                  </a:cubicBezTo>
                  <a:cubicBezTo>
                    <a:pt x="1060" y="1006"/>
                    <a:pt x="1114" y="885"/>
                    <a:pt x="1169" y="782"/>
                  </a:cubicBezTo>
                  <a:lnTo>
                    <a:pt x="1187" y="794"/>
                  </a:lnTo>
                  <a:cubicBezTo>
                    <a:pt x="1169" y="921"/>
                    <a:pt x="1144" y="1055"/>
                    <a:pt x="1126" y="1182"/>
                  </a:cubicBezTo>
                  <a:cubicBezTo>
                    <a:pt x="1114" y="1285"/>
                    <a:pt x="1096" y="1394"/>
                    <a:pt x="1090" y="1497"/>
                  </a:cubicBezTo>
                  <a:cubicBezTo>
                    <a:pt x="1199" y="1497"/>
                    <a:pt x="1302" y="1497"/>
                    <a:pt x="1399" y="1509"/>
                  </a:cubicBezTo>
                  <a:cubicBezTo>
                    <a:pt x="1417" y="1430"/>
                    <a:pt x="1429" y="1363"/>
                    <a:pt x="1447" y="1297"/>
                  </a:cubicBezTo>
                  <a:cubicBezTo>
                    <a:pt x="1459" y="1218"/>
                    <a:pt x="1477" y="1151"/>
                    <a:pt x="1502" y="1073"/>
                  </a:cubicBezTo>
                  <a:cubicBezTo>
                    <a:pt x="1538" y="921"/>
                    <a:pt x="1580" y="782"/>
                    <a:pt x="1641" y="637"/>
                  </a:cubicBezTo>
                  <a:lnTo>
                    <a:pt x="1665" y="649"/>
                  </a:lnTo>
                  <a:cubicBezTo>
                    <a:pt x="1641" y="812"/>
                    <a:pt x="1623" y="970"/>
                    <a:pt x="1604" y="1127"/>
                  </a:cubicBezTo>
                  <a:cubicBezTo>
                    <a:pt x="1598" y="1206"/>
                    <a:pt x="1592" y="1285"/>
                    <a:pt x="1580" y="1363"/>
                  </a:cubicBezTo>
                  <a:lnTo>
                    <a:pt x="1568" y="1509"/>
                  </a:lnTo>
                  <a:lnTo>
                    <a:pt x="1665" y="1515"/>
                  </a:lnTo>
                  <a:cubicBezTo>
                    <a:pt x="1665" y="1490"/>
                    <a:pt x="1671" y="1466"/>
                    <a:pt x="1683" y="1448"/>
                  </a:cubicBezTo>
                  <a:cubicBezTo>
                    <a:pt x="1701" y="1363"/>
                    <a:pt x="1726" y="1273"/>
                    <a:pt x="1756" y="1182"/>
                  </a:cubicBezTo>
                  <a:cubicBezTo>
                    <a:pt x="1786" y="1091"/>
                    <a:pt x="1816" y="1000"/>
                    <a:pt x="1853" y="915"/>
                  </a:cubicBezTo>
                  <a:cubicBezTo>
                    <a:pt x="1931" y="752"/>
                    <a:pt x="2004" y="576"/>
                    <a:pt x="2107" y="407"/>
                  </a:cubicBezTo>
                  <a:lnTo>
                    <a:pt x="2125" y="425"/>
                  </a:lnTo>
                  <a:cubicBezTo>
                    <a:pt x="1998" y="788"/>
                    <a:pt x="1907" y="1157"/>
                    <a:pt x="1841" y="1527"/>
                  </a:cubicBezTo>
                  <a:cubicBezTo>
                    <a:pt x="2004" y="1545"/>
                    <a:pt x="2168" y="1557"/>
                    <a:pt x="2325" y="1581"/>
                  </a:cubicBezTo>
                  <a:cubicBezTo>
                    <a:pt x="2355" y="1497"/>
                    <a:pt x="2392" y="1418"/>
                    <a:pt x="2428" y="1333"/>
                  </a:cubicBezTo>
                  <a:cubicBezTo>
                    <a:pt x="2476" y="1248"/>
                    <a:pt x="2513" y="1176"/>
                    <a:pt x="2561" y="1091"/>
                  </a:cubicBezTo>
                  <a:cubicBezTo>
                    <a:pt x="2652" y="921"/>
                    <a:pt x="2749" y="764"/>
                    <a:pt x="2864" y="613"/>
                  </a:cubicBezTo>
                  <a:lnTo>
                    <a:pt x="2876" y="631"/>
                  </a:lnTo>
                  <a:cubicBezTo>
                    <a:pt x="2797" y="812"/>
                    <a:pt x="2712" y="982"/>
                    <a:pt x="2646" y="1164"/>
                  </a:cubicBezTo>
                  <a:cubicBezTo>
                    <a:pt x="2616" y="1254"/>
                    <a:pt x="2573" y="1345"/>
                    <a:pt x="2543" y="1436"/>
                  </a:cubicBezTo>
                  <a:lnTo>
                    <a:pt x="2494" y="1599"/>
                  </a:lnTo>
                  <a:lnTo>
                    <a:pt x="2743" y="1642"/>
                  </a:lnTo>
                  <a:cubicBezTo>
                    <a:pt x="2749" y="1618"/>
                    <a:pt x="2767" y="1587"/>
                    <a:pt x="2779" y="1569"/>
                  </a:cubicBezTo>
                  <a:cubicBezTo>
                    <a:pt x="2827" y="1484"/>
                    <a:pt x="2870" y="1406"/>
                    <a:pt x="2924" y="1327"/>
                  </a:cubicBezTo>
                  <a:cubicBezTo>
                    <a:pt x="3021" y="1157"/>
                    <a:pt x="3136" y="1000"/>
                    <a:pt x="3257" y="843"/>
                  </a:cubicBezTo>
                  <a:cubicBezTo>
                    <a:pt x="3378" y="691"/>
                    <a:pt x="3512" y="528"/>
                    <a:pt x="3657" y="389"/>
                  </a:cubicBezTo>
                  <a:lnTo>
                    <a:pt x="3675" y="407"/>
                  </a:lnTo>
                  <a:cubicBezTo>
                    <a:pt x="3554" y="582"/>
                    <a:pt x="3439" y="764"/>
                    <a:pt x="3330" y="940"/>
                  </a:cubicBezTo>
                  <a:cubicBezTo>
                    <a:pt x="3282" y="1024"/>
                    <a:pt x="3227" y="1115"/>
                    <a:pt x="3179" y="1206"/>
                  </a:cubicBezTo>
                  <a:cubicBezTo>
                    <a:pt x="3130" y="1297"/>
                    <a:pt x="3082" y="1375"/>
                    <a:pt x="3039" y="1466"/>
                  </a:cubicBezTo>
                  <a:cubicBezTo>
                    <a:pt x="3009" y="1539"/>
                    <a:pt x="2967" y="1606"/>
                    <a:pt x="2936" y="1678"/>
                  </a:cubicBezTo>
                  <a:cubicBezTo>
                    <a:pt x="2997" y="1690"/>
                    <a:pt x="3051" y="1702"/>
                    <a:pt x="3106" y="1721"/>
                  </a:cubicBezTo>
                  <a:cubicBezTo>
                    <a:pt x="3130" y="1672"/>
                    <a:pt x="3160" y="1630"/>
                    <a:pt x="3191" y="1581"/>
                  </a:cubicBezTo>
                  <a:cubicBezTo>
                    <a:pt x="3251" y="1490"/>
                    <a:pt x="3312" y="1406"/>
                    <a:pt x="3378" y="1315"/>
                  </a:cubicBezTo>
                  <a:cubicBezTo>
                    <a:pt x="3445" y="1224"/>
                    <a:pt x="3512" y="1145"/>
                    <a:pt x="3584" y="1061"/>
                  </a:cubicBezTo>
                  <a:cubicBezTo>
                    <a:pt x="3657" y="976"/>
                    <a:pt x="3736" y="891"/>
                    <a:pt x="3808" y="818"/>
                  </a:cubicBezTo>
                  <a:lnTo>
                    <a:pt x="4056" y="588"/>
                  </a:lnTo>
                  <a:cubicBezTo>
                    <a:pt x="4147" y="516"/>
                    <a:pt x="4238" y="449"/>
                    <a:pt x="4329" y="376"/>
                  </a:cubicBezTo>
                  <a:lnTo>
                    <a:pt x="4347" y="401"/>
                  </a:lnTo>
                  <a:cubicBezTo>
                    <a:pt x="4178" y="576"/>
                    <a:pt x="4020" y="740"/>
                    <a:pt x="3875" y="921"/>
                  </a:cubicBezTo>
                  <a:lnTo>
                    <a:pt x="3675" y="1194"/>
                  </a:lnTo>
                  <a:cubicBezTo>
                    <a:pt x="3602" y="1285"/>
                    <a:pt x="3542" y="1388"/>
                    <a:pt x="3481" y="1478"/>
                  </a:cubicBezTo>
                  <a:cubicBezTo>
                    <a:pt x="3421" y="1575"/>
                    <a:pt x="3372" y="1672"/>
                    <a:pt x="3318" y="1769"/>
                  </a:cubicBezTo>
                  <a:lnTo>
                    <a:pt x="3312" y="1781"/>
                  </a:lnTo>
                  <a:cubicBezTo>
                    <a:pt x="3378" y="1793"/>
                    <a:pt x="3451" y="1817"/>
                    <a:pt x="3524" y="1842"/>
                  </a:cubicBezTo>
                  <a:cubicBezTo>
                    <a:pt x="3596" y="1860"/>
                    <a:pt x="3663" y="1878"/>
                    <a:pt x="3730" y="1908"/>
                  </a:cubicBezTo>
                  <a:cubicBezTo>
                    <a:pt x="3754" y="1884"/>
                    <a:pt x="3772" y="1872"/>
                    <a:pt x="3790" y="1854"/>
                  </a:cubicBezTo>
                  <a:cubicBezTo>
                    <a:pt x="3839" y="1823"/>
                    <a:pt x="3875" y="1793"/>
                    <a:pt x="3923" y="1763"/>
                  </a:cubicBezTo>
                  <a:lnTo>
                    <a:pt x="4056" y="1672"/>
                  </a:lnTo>
                  <a:cubicBezTo>
                    <a:pt x="4105" y="1642"/>
                    <a:pt x="4147" y="1612"/>
                    <a:pt x="4196" y="1587"/>
                  </a:cubicBezTo>
                  <a:cubicBezTo>
                    <a:pt x="4287" y="1539"/>
                    <a:pt x="4383" y="1484"/>
                    <a:pt x="4486" y="1436"/>
                  </a:cubicBezTo>
                  <a:lnTo>
                    <a:pt x="4498" y="1460"/>
                  </a:lnTo>
                  <a:cubicBezTo>
                    <a:pt x="4396" y="1545"/>
                    <a:pt x="4305" y="1618"/>
                    <a:pt x="4214" y="1702"/>
                  </a:cubicBezTo>
                  <a:cubicBezTo>
                    <a:pt x="4172" y="1739"/>
                    <a:pt x="4135" y="1787"/>
                    <a:pt x="4087" y="1823"/>
                  </a:cubicBezTo>
                  <a:cubicBezTo>
                    <a:pt x="4044" y="1860"/>
                    <a:pt x="4002" y="1908"/>
                    <a:pt x="3960" y="1945"/>
                  </a:cubicBezTo>
                  <a:lnTo>
                    <a:pt x="3929" y="1975"/>
                  </a:lnTo>
                  <a:cubicBezTo>
                    <a:pt x="3966" y="1993"/>
                    <a:pt x="3996" y="1999"/>
                    <a:pt x="4026" y="2011"/>
                  </a:cubicBezTo>
                  <a:cubicBezTo>
                    <a:pt x="4056" y="1993"/>
                    <a:pt x="4087" y="1969"/>
                    <a:pt x="4117" y="1951"/>
                  </a:cubicBezTo>
                  <a:cubicBezTo>
                    <a:pt x="4178" y="1914"/>
                    <a:pt x="4238" y="1878"/>
                    <a:pt x="4299" y="1848"/>
                  </a:cubicBezTo>
                  <a:cubicBezTo>
                    <a:pt x="4359" y="1811"/>
                    <a:pt x="4420" y="1769"/>
                    <a:pt x="4486" y="1745"/>
                  </a:cubicBezTo>
                  <a:cubicBezTo>
                    <a:pt x="4547" y="1714"/>
                    <a:pt x="4620" y="1684"/>
                    <a:pt x="4686" y="1654"/>
                  </a:cubicBezTo>
                  <a:cubicBezTo>
                    <a:pt x="4819" y="1599"/>
                    <a:pt x="4959" y="1545"/>
                    <a:pt x="5110" y="1509"/>
                  </a:cubicBezTo>
                  <a:lnTo>
                    <a:pt x="5110" y="1533"/>
                  </a:lnTo>
                  <a:cubicBezTo>
                    <a:pt x="4965" y="1612"/>
                    <a:pt x="4819" y="1690"/>
                    <a:pt x="4692" y="1775"/>
                  </a:cubicBezTo>
                  <a:cubicBezTo>
                    <a:pt x="4626" y="1817"/>
                    <a:pt x="4559" y="1854"/>
                    <a:pt x="4498" y="1902"/>
                  </a:cubicBezTo>
                  <a:cubicBezTo>
                    <a:pt x="4426" y="1938"/>
                    <a:pt x="4365" y="1987"/>
                    <a:pt x="4305" y="2029"/>
                  </a:cubicBezTo>
                  <a:cubicBezTo>
                    <a:pt x="4274" y="2047"/>
                    <a:pt x="4256" y="2066"/>
                    <a:pt x="4226" y="2090"/>
                  </a:cubicBezTo>
                  <a:cubicBezTo>
                    <a:pt x="4299" y="2120"/>
                    <a:pt x="4365" y="2169"/>
                    <a:pt x="4444" y="2199"/>
                  </a:cubicBezTo>
                  <a:cubicBezTo>
                    <a:pt x="4801" y="2060"/>
                    <a:pt x="5213" y="1878"/>
                    <a:pt x="5667" y="1751"/>
                  </a:cubicBezTo>
                  <a:cubicBezTo>
                    <a:pt x="5897" y="1999"/>
                    <a:pt x="6103" y="2278"/>
                    <a:pt x="6266" y="2574"/>
                  </a:cubicBezTo>
                  <a:lnTo>
                    <a:pt x="6351" y="2483"/>
                  </a:lnTo>
                  <a:cubicBezTo>
                    <a:pt x="6212" y="1842"/>
                    <a:pt x="5818" y="1236"/>
                    <a:pt x="5286" y="794"/>
                  </a:cubicBezTo>
                  <a:cubicBezTo>
                    <a:pt x="4747" y="358"/>
                    <a:pt x="4075" y="80"/>
                    <a:pt x="3378" y="19"/>
                  </a:cubicBezTo>
                  <a:cubicBezTo>
                    <a:pt x="3256" y="6"/>
                    <a:pt x="3135" y="0"/>
                    <a:pt x="30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9"/>
            <p:cNvSpPr/>
            <p:nvPr/>
          </p:nvSpPr>
          <p:spPr>
            <a:xfrm>
              <a:off x="2665925" y="1701850"/>
              <a:ext cx="115975" cy="113400"/>
            </a:xfrm>
            <a:custGeom>
              <a:avLst/>
              <a:gdLst/>
              <a:ahLst/>
              <a:cxnLst/>
              <a:rect l="l" t="t" r="r" b="b"/>
              <a:pathLst>
                <a:path w="4639" h="4536" extrusionOk="0">
                  <a:moveTo>
                    <a:pt x="4638" y="1"/>
                  </a:moveTo>
                  <a:lnTo>
                    <a:pt x="4638" y="1"/>
                  </a:lnTo>
                  <a:cubicBezTo>
                    <a:pt x="4081" y="31"/>
                    <a:pt x="3512" y="176"/>
                    <a:pt x="2986" y="412"/>
                  </a:cubicBezTo>
                  <a:cubicBezTo>
                    <a:pt x="2453" y="649"/>
                    <a:pt x="1962" y="982"/>
                    <a:pt x="1539" y="1387"/>
                  </a:cubicBezTo>
                  <a:cubicBezTo>
                    <a:pt x="1115" y="1799"/>
                    <a:pt x="758" y="2271"/>
                    <a:pt x="491" y="2804"/>
                  </a:cubicBezTo>
                  <a:cubicBezTo>
                    <a:pt x="231" y="3325"/>
                    <a:pt x="61" y="3894"/>
                    <a:pt x="1" y="4463"/>
                  </a:cubicBezTo>
                  <a:lnTo>
                    <a:pt x="79" y="4535"/>
                  </a:lnTo>
                  <a:lnTo>
                    <a:pt x="267" y="4118"/>
                  </a:lnTo>
                  <a:cubicBezTo>
                    <a:pt x="334" y="3984"/>
                    <a:pt x="394" y="3839"/>
                    <a:pt x="461" y="3706"/>
                  </a:cubicBezTo>
                  <a:cubicBezTo>
                    <a:pt x="673" y="3706"/>
                    <a:pt x="879" y="3694"/>
                    <a:pt x="1072" y="3688"/>
                  </a:cubicBezTo>
                  <a:cubicBezTo>
                    <a:pt x="1278" y="3682"/>
                    <a:pt x="1466" y="3664"/>
                    <a:pt x="1641" y="3627"/>
                  </a:cubicBezTo>
                  <a:cubicBezTo>
                    <a:pt x="1702" y="3561"/>
                    <a:pt x="1757" y="3482"/>
                    <a:pt x="1817" y="3415"/>
                  </a:cubicBezTo>
                  <a:cubicBezTo>
                    <a:pt x="1787" y="3409"/>
                    <a:pt x="1757" y="3409"/>
                    <a:pt x="1726" y="3409"/>
                  </a:cubicBezTo>
                  <a:lnTo>
                    <a:pt x="1520" y="3391"/>
                  </a:lnTo>
                  <a:lnTo>
                    <a:pt x="1308" y="3379"/>
                  </a:lnTo>
                  <a:cubicBezTo>
                    <a:pt x="1163" y="3361"/>
                    <a:pt x="1030" y="3355"/>
                    <a:pt x="885" y="3343"/>
                  </a:cubicBezTo>
                  <a:lnTo>
                    <a:pt x="879" y="3319"/>
                  </a:lnTo>
                  <a:cubicBezTo>
                    <a:pt x="1012" y="3294"/>
                    <a:pt x="1145" y="3282"/>
                    <a:pt x="1278" y="3264"/>
                  </a:cubicBezTo>
                  <a:lnTo>
                    <a:pt x="1478" y="3252"/>
                  </a:lnTo>
                  <a:lnTo>
                    <a:pt x="1672" y="3234"/>
                  </a:lnTo>
                  <a:cubicBezTo>
                    <a:pt x="1738" y="3228"/>
                    <a:pt x="1799" y="3228"/>
                    <a:pt x="1872" y="3222"/>
                  </a:cubicBezTo>
                  <a:lnTo>
                    <a:pt x="1968" y="3222"/>
                  </a:lnTo>
                  <a:lnTo>
                    <a:pt x="2035" y="3131"/>
                  </a:lnTo>
                  <a:cubicBezTo>
                    <a:pt x="2029" y="3131"/>
                    <a:pt x="2011" y="3119"/>
                    <a:pt x="2005" y="3119"/>
                  </a:cubicBezTo>
                  <a:lnTo>
                    <a:pt x="1847" y="3101"/>
                  </a:lnTo>
                  <a:lnTo>
                    <a:pt x="1690" y="3070"/>
                  </a:lnTo>
                  <a:cubicBezTo>
                    <a:pt x="1581" y="3046"/>
                    <a:pt x="1478" y="3028"/>
                    <a:pt x="1363" y="3010"/>
                  </a:cubicBezTo>
                  <a:lnTo>
                    <a:pt x="1357" y="2986"/>
                  </a:lnTo>
                  <a:cubicBezTo>
                    <a:pt x="1454" y="2967"/>
                    <a:pt x="1563" y="2961"/>
                    <a:pt x="1660" y="2955"/>
                  </a:cubicBezTo>
                  <a:lnTo>
                    <a:pt x="1811" y="2949"/>
                  </a:lnTo>
                  <a:lnTo>
                    <a:pt x="1962" y="2937"/>
                  </a:lnTo>
                  <a:cubicBezTo>
                    <a:pt x="2017" y="2937"/>
                    <a:pt x="2059" y="2931"/>
                    <a:pt x="2114" y="2931"/>
                  </a:cubicBezTo>
                  <a:lnTo>
                    <a:pt x="2186" y="2931"/>
                  </a:lnTo>
                  <a:cubicBezTo>
                    <a:pt x="2241" y="2870"/>
                    <a:pt x="2295" y="2804"/>
                    <a:pt x="2338" y="2743"/>
                  </a:cubicBezTo>
                  <a:lnTo>
                    <a:pt x="2489" y="2556"/>
                  </a:lnTo>
                  <a:lnTo>
                    <a:pt x="2483" y="2556"/>
                  </a:lnTo>
                  <a:cubicBezTo>
                    <a:pt x="2392" y="2513"/>
                    <a:pt x="2295" y="2483"/>
                    <a:pt x="2205" y="2453"/>
                  </a:cubicBezTo>
                  <a:cubicBezTo>
                    <a:pt x="2108" y="2422"/>
                    <a:pt x="2017" y="2392"/>
                    <a:pt x="1914" y="2362"/>
                  </a:cubicBezTo>
                  <a:cubicBezTo>
                    <a:pt x="1817" y="2332"/>
                    <a:pt x="1726" y="2301"/>
                    <a:pt x="1629" y="2283"/>
                  </a:cubicBezTo>
                  <a:cubicBezTo>
                    <a:pt x="1430" y="2223"/>
                    <a:pt x="1236" y="2174"/>
                    <a:pt x="1036" y="2120"/>
                  </a:cubicBezTo>
                  <a:lnTo>
                    <a:pt x="1036" y="2102"/>
                  </a:lnTo>
                  <a:cubicBezTo>
                    <a:pt x="1242" y="2114"/>
                    <a:pt x="1442" y="2144"/>
                    <a:pt x="1629" y="2174"/>
                  </a:cubicBezTo>
                  <a:cubicBezTo>
                    <a:pt x="1726" y="2192"/>
                    <a:pt x="1823" y="2205"/>
                    <a:pt x="1914" y="2229"/>
                  </a:cubicBezTo>
                  <a:cubicBezTo>
                    <a:pt x="2017" y="2253"/>
                    <a:pt x="2108" y="2265"/>
                    <a:pt x="2205" y="2289"/>
                  </a:cubicBezTo>
                  <a:cubicBezTo>
                    <a:pt x="2301" y="2313"/>
                    <a:pt x="2392" y="2332"/>
                    <a:pt x="2483" y="2350"/>
                  </a:cubicBezTo>
                  <a:cubicBezTo>
                    <a:pt x="2531" y="2362"/>
                    <a:pt x="2574" y="2374"/>
                    <a:pt x="2628" y="2386"/>
                  </a:cubicBezTo>
                  <a:lnTo>
                    <a:pt x="2743" y="2241"/>
                  </a:lnTo>
                  <a:cubicBezTo>
                    <a:pt x="2671" y="2223"/>
                    <a:pt x="2610" y="2192"/>
                    <a:pt x="2544" y="2168"/>
                  </a:cubicBezTo>
                  <a:lnTo>
                    <a:pt x="2289" y="2077"/>
                  </a:lnTo>
                  <a:cubicBezTo>
                    <a:pt x="2205" y="2047"/>
                    <a:pt x="2114" y="2017"/>
                    <a:pt x="2029" y="1987"/>
                  </a:cubicBezTo>
                  <a:cubicBezTo>
                    <a:pt x="1853" y="1926"/>
                    <a:pt x="1690" y="1865"/>
                    <a:pt x="1508" y="1805"/>
                  </a:cubicBezTo>
                  <a:lnTo>
                    <a:pt x="1508" y="1781"/>
                  </a:lnTo>
                  <a:lnTo>
                    <a:pt x="2029" y="1872"/>
                  </a:lnTo>
                  <a:cubicBezTo>
                    <a:pt x="2205" y="1908"/>
                    <a:pt x="2368" y="1950"/>
                    <a:pt x="2538" y="1987"/>
                  </a:cubicBezTo>
                  <a:cubicBezTo>
                    <a:pt x="2622" y="2011"/>
                    <a:pt x="2701" y="2023"/>
                    <a:pt x="2786" y="2047"/>
                  </a:cubicBezTo>
                  <a:cubicBezTo>
                    <a:pt x="2810" y="2053"/>
                    <a:pt x="2840" y="2059"/>
                    <a:pt x="2864" y="2071"/>
                  </a:cubicBezTo>
                  <a:cubicBezTo>
                    <a:pt x="2925" y="1999"/>
                    <a:pt x="2973" y="1932"/>
                    <a:pt x="3028" y="1859"/>
                  </a:cubicBezTo>
                  <a:lnTo>
                    <a:pt x="2895" y="1799"/>
                  </a:lnTo>
                  <a:lnTo>
                    <a:pt x="2659" y="1696"/>
                  </a:lnTo>
                  <a:cubicBezTo>
                    <a:pt x="2501" y="1629"/>
                    <a:pt x="2338" y="1569"/>
                    <a:pt x="2174" y="1502"/>
                  </a:cubicBezTo>
                  <a:lnTo>
                    <a:pt x="2174" y="1478"/>
                  </a:lnTo>
                  <a:cubicBezTo>
                    <a:pt x="2338" y="1508"/>
                    <a:pt x="2501" y="1545"/>
                    <a:pt x="2665" y="1593"/>
                  </a:cubicBezTo>
                  <a:cubicBezTo>
                    <a:pt x="2749" y="1617"/>
                    <a:pt x="2822" y="1635"/>
                    <a:pt x="2901" y="1660"/>
                  </a:cubicBezTo>
                  <a:lnTo>
                    <a:pt x="3137" y="1738"/>
                  </a:lnTo>
                  <a:cubicBezTo>
                    <a:pt x="3185" y="1678"/>
                    <a:pt x="3240" y="1605"/>
                    <a:pt x="3294" y="1539"/>
                  </a:cubicBezTo>
                  <a:cubicBezTo>
                    <a:pt x="3349" y="1478"/>
                    <a:pt x="3397" y="1411"/>
                    <a:pt x="3452" y="1351"/>
                  </a:cubicBezTo>
                  <a:cubicBezTo>
                    <a:pt x="3161" y="1193"/>
                    <a:pt x="2852" y="1042"/>
                    <a:pt x="2550" y="903"/>
                  </a:cubicBezTo>
                  <a:lnTo>
                    <a:pt x="2550" y="879"/>
                  </a:lnTo>
                  <a:cubicBezTo>
                    <a:pt x="2634" y="897"/>
                    <a:pt x="2707" y="921"/>
                    <a:pt x="2792" y="939"/>
                  </a:cubicBezTo>
                  <a:cubicBezTo>
                    <a:pt x="2877" y="963"/>
                    <a:pt x="2949" y="988"/>
                    <a:pt x="3034" y="1018"/>
                  </a:cubicBezTo>
                  <a:lnTo>
                    <a:pt x="3270" y="1103"/>
                  </a:lnTo>
                  <a:lnTo>
                    <a:pt x="3494" y="1193"/>
                  </a:lnTo>
                  <a:cubicBezTo>
                    <a:pt x="3512" y="1199"/>
                    <a:pt x="3537" y="1206"/>
                    <a:pt x="3549" y="1212"/>
                  </a:cubicBezTo>
                  <a:lnTo>
                    <a:pt x="3615" y="1139"/>
                  </a:lnTo>
                  <a:lnTo>
                    <a:pt x="3512" y="1072"/>
                  </a:lnTo>
                  <a:lnTo>
                    <a:pt x="3337" y="957"/>
                  </a:lnTo>
                  <a:cubicBezTo>
                    <a:pt x="3216" y="879"/>
                    <a:pt x="3101" y="806"/>
                    <a:pt x="2980" y="727"/>
                  </a:cubicBezTo>
                  <a:lnTo>
                    <a:pt x="2992" y="709"/>
                  </a:lnTo>
                  <a:cubicBezTo>
                    <a:pt x="3119" y="745"/>
                    <a:pt x="3246" y="800"/>
                    <a:pt x="3367" y="848"/>
                  </a:cubicBezTo>
                  <a:lnTo>
                    <a:pt x="3555" y="933"/>
                  </a:lnTo>
                  <a:lnTo>
                    <a:pt x="3730" y="1018"/>
                  </a:lnTo>
                  <a:cubicBezTo>
                    <a:pt x="3791" y="939"/>
                    <a:pt x="3857" y="866"/>
                    <a:pt x="3930" y="788"/>
                  </a:cubicBezTo>
                  <a:cubicBezTo>
                    <a:pt x="3845" y="745"/>
                    <a:pt x="3767" y="697"/>
                    <a:pt x="3688" y="649"/>
                  </a:cubicBezTo>
                  <a:cubicBezTo>
                    <a:pt x="3585" y="588"/>
                    <a:pt x="3482" y="533"/>
                    <a:pt x="3385" y="479"/>
                  </a:cubicBezTo>
                  <a:lnTo>
                    <a:pt x="3385" y="455"/>
                  </a:lnTo>
                  <a:cubicBezTo>
                    <a:pt x="3488" y="473"/>
                    <a:pt x="3597" y="503"/>
                    <a:pt x="3700" y="533"/>
                  </a:cubicBezTo>
                  <a:lnTo>
                    <a:pt x="3857" y="588"/>
                  </a:lnTo>
                  <a:lnTo>
                    <a:pt x="4009" y="649"/>
                  </a:lnTo>
                  <a:lnTo>
                    <a:pt x="4033" y="655"/>
                  </a:lnTo>
                  <a:cubicBezTo>
                    <a:pt x="4094" y="588"/>
                    <a:pt x="4154" y="509"/>
                    <a:pt x="4221" y="443"/>
                  </a:cubicBezTo>
                  <a:lnTo>
                    <a:pt x="4209" y="437"/>
                  </a:lnTo>
                  <a:lnTo>
                    <a:pt x="4136" y="382"/>
                  </a:lnTo>
                  <a:cubicBezTo>
                    <a:pt x="4063" y="334"/>
                    <a:pt x="4003" y="291"/>
                    <a:pt x="3936" y="243"/>
                  </a:cubicBezTo>
                  <a:lnTo>
                    <a:pt x="3942" y="225"/>
                  </a:lnTo>
                  <a:cubicBezTo>
                    <a:pt x="4021" y="231"/>
                    <a:pt x="4087" y="255"/>
                    <a:pt x="4166" y="267"/>
                  </a:cubicBezTo>
                  <a:lnTo>
                    <a:pt x="4269" y="297"/>
                  </a:lnTo>
                  <a:lnTo>
                    <a:pt x="4354" y="328"/>
                  </a:lnTo>
                  <a:cubicBezTo>
                    <a:pt x="4451" y="225"/>
                    <a:pt x="4542" y="116"/>
                    <a:pt x="46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9"/>
            <p:cNvSpPr/>
            <p:nvPr/>
          </p:nvSpPr>
          <p:spPr>
            <a:xfrm>
              <a:off x="2588275" y="1673550"/>
              <a:ext cx="86925" cy="141850"/>
            </a:xfrm>
            <a:custGeom>
              <a:avLst/>
              <a:gdLst/>
              <a:ahLst/>
              <a:cxnLst/>
              <a:rect l="l" t="t" r="r" b="b"/>
              <a:pathLst>
                <a:path w="3477" h="5674" extrusionOk="0">
                  <a:moveTo>
                    <a:pt x="1" y="1"/>
                  </a:moveTo>
                  <a:cubicBezTo>
                    <a:pt x="104" y="122"/>
                    <a:pt x="182" y="237"/>
                    <a:pt x="267" y="358"/>
                  </a:cubicBezTo>
                  <a:lnTo>
                    <a:pt x="358" y="334"/>
                  </a:lnTo>
                  <a:cubicBezTo>
                    <a:pt x="394" y="327"/>
                    <a:pt x="437" y="327"/>
                    <a:pt x="473" y="315"/>
                  </a:cubicBezTo>
                  <a:cubicBezTo>
                    <a:pt x="546" y="303"/>
                    <a:pt x="624" y="303"/>
                    <a:pt x="697" y="303"/>
                  </a:cubicBezTo>
                  <a:lnTo>
                    <a:pt x="697" y="327"/>
                  </a:lnTo>
                  <a:cubicBezTo>
                    <a:pt x="630" y="358"/>
                    <a:pt x="558" y="388"/>
                    <a:pt x="485" y="424"/>
                  </a:cubicBezTo>
                  <a:lnTo>
                    <a:pt x="364" y="436"/>
                  </a:lnTo>
                  <a:lnTo>
                    <a:pt x="352" y="449"/>
                  </a:lnTo>
                  <a:cubicBezTo>
                    <a:pt x="406" y="527"/>
                    <a:pt x="449" y="606"/>
                    <a:pt x="497" y="691"/>
                  </a:cubicBezTo>
                  <a:lnTo>
                    <a:pt x="515" y="679"/>
                  </a:lnTo>
                  <a:cubicBezTo>
                    <a:pt x="576" y="673"/>
                    <a:pt x="630" y="660"/>
                    <a:pt x="685" y="648"/>
                  </a:cubicBezTo>
                  <a:cubicBezTo>
                    <a:pt x="739" y="642"/>
                    <a:pt x="800" y="642"/>
                    <a:pt x="848" y="636"/>
                  </a:cubicBezTo>
                  <a:cubicBezTo>
                    <a:pt x="903" y="633"/>
                    <a:pt x="959" y="632"/>
                    <a:pt x="1015" y="632"/>
                  </a:cubicBezTo>
                  <a:cubicBezTo>
                    <a:pt x="1071" y="632"/>
                    <a:pt x="1127" y="633"/>
                    <a:pt x="1181" y="636"/>
                  </a:cubicBezTo>
                  <a:lnTo>
                    <a:pt x="1181" y="660"/>
                  </a:lnTo>
                  <a:cubicBezTo>
                    <a:pt x="1072" y="679"/>
                    <a:pt x="957" y="721"/>
                    <a:pt x="848" y="751"/>
                  </a:cubicBezTo>
                  <a:cubicBezTo>
                    <a:pt x="758" y="782"/>
                    <a:pt x="679" y="812"/>
                    <a:pt x="588" y="842"/>
                  </a:cubicBezTo>
                  <a:cubicBezTo>
                    <a:pt x="630" y="933"/>
                    <a:pt x="679" y="1012"/>
                    <a:pt x="721" y="1102"/>
                  </a:cubicBezTo>
                  <a:cubicBezTo>
                    <a:pt x="782" y="1090"/>
                    <a:pt x="842" y="1084"/>
                    <a:pt x="903" y="1066"/>
                  </a:cubicBezTo>
                  <a:cubicBezTo>
                    <a:pt x="963" y="1060"/>
                    <a:pt x="1030" y="1042"/>
                    <a:pt x="1103" y="1036"/>
                  </a:cubicBezTo>
                  <a:cubicBezTo>
                    <a:pt x="1236" y="1024"/>
                    <a:pt x="1375" y="1006"/>
                    <a:pt x="1508" y="1000"/>
                  </a:cubicBezTo>
                  <a:lnTo>
                    <a:pt x="1508" y="1024"/>
                  </a:lnTo>
                  <a:cubicBezTo>
                    <a:pt x="1363" y="1060"/>
                    <a:pt x="1236" y="1096"/>
                    <a:pt x="1103" y="1145"/>
                  </a:cubicBezTo>
                  <a:cubicBezTo>
                    <a:pt x="1042" y="1163"/>
                    <a:pt x="970" y="1187"/>
                    <a:pt x="903" y="1211"/>
                  </a:cubicBezTo>
                  <a:lnTo>
                    <a:pt x="782" y="1248"/>
                  </a:lnTo>
                  <a:lnTo>
                    <a:pt x="830" y="1339"/>
                  </a:lnTo>
                  <a:cubicBezTo>
                    <a:pt x="848" y="1339"/>
                    <a:pt x="867" y="1333"/>
                    <a:pt x="891" y="1333"/>
                  </a:cubicBezTo>
                  <a:cubicBezTo>
                    <a:pt x="970" y="1326"/>
                    <a:pt x="1054" y="1308"/>
                    <a:pt x="1139" y="1302"/>
                  </a:cubicBezTo>
                  <a:cubicBezTo>
                    <a:pt x="1224" y="1296"/>
                    <a:pt x="1303" y="1284"/>
                    <a:pt x="1387" y="1284"/>
                  </a:cubicBezTo>
                  <a:cubicBezTo>
                    <a:pt x="1557" y="1284"/>
                    <a:pt x="1726" y="1284"/>
                    <a:pt x="1896" y="1302"/>
                  </a:cubicBezTo>
                  <a:lnTo>
                    <a:pt x="1896" y="1326"/>
                  </a:lnTo>
                  <a:cubicBezTo>
                    <a:pt x="1563" y="1357"/>
                    <a:pt x="1224" y="1417"/>
                    <a:pt x="903" y="1490"/>
                  </a:cubicBezTo>
                  <a:cubicBezTo>
                    <a:pt x="970" y="1641"/>
                    <a:pt x="1030" y="1793"/>
                    <a:pt x="1091" y="1944"/>
                  </a:cubicBezTo>
                  <a:lnTo>
                    <a:pt x="1333" y="1944"/>
                  </a:lnTo>
                  <a:cubicBezTo>
                    <a:pt x="1418" y="1950"/>
                    <a:pt x="1502" y="1950"/>
                    <a:pt x="1587" y="1962"/>
                  </a:cubicBezTo>
                  <a:cubicBezTo>
                    <a:pt x="1751" y="1968"/>
                    <a:pt x="1920" y="1980"/>
                    <a:pt x="2084" y="2011"/>
                  </a:cubicBezTo>
                  <a:lnTo>
                    <a:pt x="2077" y="2035"/>
                  </a:lnTo>
                  <a:cubicBezTo>
                    <a:pt x="1896" y="2041"/>
                    <a:pt x="1726" y="2053"/>
                    <a:pt x="1557" y="2065"/>
                  </a:cubicBezTo>
                  <a:cubicBezTo>
                    <a:pt x="1466" y="2071"/>
                    <a:pt x="1381" y="2083"/>
                    <a:pt x="1296" y="2089"/>
                  </a:cubicBezTo>
                  <a:lnTo>
                    <a:pt x="1145" y="2101"/>
                  </a:lnTo>
                  <a:cubicBezTo>
                    <a:pt x="1181" y="2186"/>
                    <a:pt x="1212" y="2271"/>
                    <a:pt x="1242" y="2356"/>
                  </a:cubicBezTo>
                  <a:cubicBezTo>
                    <a:pt x="1272" y="2362"/>
                    <a:pt x="1296" y="2362"/>
                    <a:pt x="1327" y="2362"/>
                  </a:cubicBezTo>
                  <a:cubicBezTo>
                    <a:pt x="1412" y="2374"/>
                    <a:pt x="1502" y="2386"/>
                    <a:pt x="1587" y="2392"/>
                  </a:cubicBezTo>
                  <a:cubicBezTo>
                    <a:pt x="1757" y="2404"/>
                    <a:pt x="1932" y="2428"/>
                    <a:pt x="2108" y="2453"/>
                  </a:cubicBezTo>
                  <a:cubicBezTo>
                    <a:pt x="2283" y="2477"/>
                    <a:pt x="2465" y="2507"/>
                    <a:pt x="2635" y="2537"/>
                  </a:cubicBezTo>
                  <a:lnTo>
                    <a:pt x="2628" y="2555"/>
                  </a:lnTo>
                  <a:lnTo>
                    <a:pt x="1533" y="2555"/>
                  </a:lnTo>
                  <a:cubicBezTo>
                    <a:pt x="1466" y="2555"/>
                    <a:pt x="1387" y="2568"/>
                    <a:pt x="1321" y="2568"/>
                  </a:cubicBezTo>
                  <a:lnTo>
                    <a:pt x="1387" y="2737"/>
                  </a:lnTo>
                  <a:cubicBezTo>
                    <a:pt x="1436" y="2737"/>
                    <a:pt x="1484" y="2737"/>
                    <a:pt x="1533" y="2749"/>
                  </a:cubicBezTo>
                  <a:cubicBezTo>
                    <a:pt x="1623" y="2761"/>
                    <a:pt x="1720" y="2767"/>
                    <a:pt x="1817" y="2786"/>
                  </a:cubicBezTo>
                  <a:cubicBezTo>
                    <a:pt x="1920" y="2798"/>
                    <a:pt x="2017" y="2810"/>
                    <a:pt x="2114" y="2822"/>
                  </a:cubicBezTo>
                  <a:lnTo>
                    <a:pt x="2410" y="2870"/>
                  </a:lnTo>
                  <a:cubicBezTo>
                    <a:pt x="2598" y="2907"/>
                    <a:pt x="2798" y="2943"/>
                    <a:pt x="2992" y="2991"/>
                  </a:cubicBezTo>
                  <a:lnTo>
                    <a:pt x="2986" y="3010"/>
                  </a:lnTo>
                  <a:cubicBezTo>
                    <a:pt x="2780" y="3004"/>
                    <a:pt x="2574" y="2991"/>
                    <a:pt x="2374" y="2979"/>
                  </a:cubicBezTo>
                  <a:lnTo>
                    <a:pt x="2071" y="2967"/>
                  </a:lnTo>
                  <a:lnTo>
                    <a:pt x="1769" y="2961"/>
                  </a:lnTo>
                  <a:cubicBezTo>
                    <a:pt x="1734" y="2957"/>
                    <a:pt x="1700" y="2956"/>
                    <a:pt x="1666" y="2956"/>
                  </a:cubicBezTo>
                  <a:cubicBezTo>
                    <a:pt x="1598" y="2956"/>
                    <a:pt x="1531" y="2961"/>
                    <a:pt x="1466" y="2961"/>
                  </a:cubicBezTo>
                  <a:lnTo>
                    <a:pt x="1454" y="2961"/>
                  </a:lnTo>
                  <a:cubicBezTo>
                    <a:pt x="1508" y="3119"/>
                    <a:pt x="1569" y="3276"/>
                    <a:pt x="1629" y="3433"/>
                  </a:cubicBezTo>
                  <a:lnTo>
                    <a:pt x="1696" y="3458"/>
                  </a:lnTo>
                  <a:cubicBezTo>
                    <a:pt x="1745" y="3482"/>
                    <a:pt x="1787" y="3506"/>
                    <a:pt x="1835" y="3518"/>
                  </a:cubicBezTo>
                  <a:lnTo>
                    <a:pt x="1981" y="3573"/>
                  </a:lnTo>
                  <a:lnTo>
                    <a:pt x="2120" y="3633"/>
                  </a:lnTo>
                  <a:cubicBezTo>
                    <a:pt x="2223" y="3669"/>
                    <a:pt x="2320" y="3706"/>
                    <a:pt x="2410" y="3754"/>
                  </a:cubicBezTo>
                  <a:lnTo>
                    <a:pt x="2404" y="3778"/>
                  </a:lnTo>
                  <a:cubicBezTo>
                    <a:pt x="2295" y="3760"/>
                    <a:pt x="2180" y="3748"/>
                    <a:pt x="2077" y="3730"/>
                  </a:cubicBezTo>
                  <a:lnTo>
                    <a:pt x="1920" y="3706"/>
                  </a:lnTo>
                  <a:lnTo>
                    <a:pt x="1757" y="3676"/>
                  </a:lnTo>
                  <a:cubicBezTo>
                    <a:pt x="1745" y="3669"/>
                    <a:pt x="1738" y="3669"/>
                    <a:pt x="1720" y="3669"/>
                  </a:cubicBezTo>
                  <a:lnTo>
                    <a:pt x="1769" y="3785"/>
                  </a:lnTo>
                  <a:cubicBezTo>
                    <a:pt x="1805" y="3797"/>
                    <a:pt x="1835" y="3809"/>
                    <a:pt x="1866" y="3821"/>
                  </a:cubicBezTo>
                  <a:cubicBezTo>
                    <a:pt x="1932" y="3845"/>
                    <a:pt x="1993" y="3875"/>
                    <a:pt x="2053" y="3900"/>
                  </a:cubicBezTo>
                  <a:lnTo>
                    <a:pt x="2241" y="3966"/>
                  </a:lnTo>
                  <a:lnTo>
                    <a:pt x="2435" y="4039"/>
                  </a:lnTo>
                  <a:cubicBezTo>
                    <a:pt x="2562" y="4093"/>
                    <a:pt x="2683" y="4148"/>
                    <a:pt x="2810" y="4202"/>
                  </a:cubicBezTo>
                  <a:lnTo>
                    <a:pt x="2804" y="4220"/>
                  </a:lnTo>
                  <a:cubicBezTo>
                    <a:pt x="2659" y="4202"/>
                    <a:pt x="2526" y="4172"/>
                    <a:pt x="2380" y="4148"/>
                  </a:cubicBezTo>
                  <a:lnTo>
                    <a:pt x="2168" y="4099"/>
                  </a:lnTo>
                  <a:lnTo>
                    <a:pt x="1962" y="4057"/>
                  </a:lnTo>
                  <a:lnTo>
                    <a:pt x="1872" y="4033"/>
                  </a:lnTo>
                  <a:lnTo>
                    <a:pt x="1987" y="4305"/>
                  </a:lnTo>
                  <a:cubicBezTo>
                    <a:pt x="2162" y="4396"/>
                    <a:pt x="2344" y="4475"/>
                    <a:pt x="2538" y="4523"/>
                  </a:cubicBezTo>
                  <a:cubicBezTo>
                    <a:pt x="2737" y="4578"/>
                    <a:pt x="2931" y="4632"/>
                    <a:pt x="3137" y="4687"/>
                  </a:cubicBezTo>
                  <a:cubicBezTo>
                    <a:pt x="3210" y="5001"/>
                    <a:pt x="3270" y="5328"/>
                    <a:pt x="3252" y="5674"/>
                  </a:cubicBezTo>
                  <a:cubicBezTo>
                    <a:pt x="3288" y="5661"/>
                    <a:pt x="3319" y="5655"/>
                    <a:pt x="3355" y="5637"/>
                  </a:cubicBezTo>
                  <a:cubicBezTo>
                    <a:pt x="3464" y="5328"/>
                    <a:pt x="3476" y="4989"/>
                    <a:pt x="3458" y="4675"/>
                  </a:cubicBezTo>
                  <a:cubicBezTo>
                    <a:pt x="3446" y="4523"/>
                    <a:pt x="3422" y="4372"/>
                    <a:pt x="3403" y="4233"/>
                  </a:cubicBezTo>
                  <a:cubicBezTo>
                    <a:pt x="3379" y="4087"/>
                    <a:pt x="3355" y="3954"/>
                    <a:pt x="3325" y="3815"/>
                  </a:cubicBezTo>
                  <a:cubicBezTo>
                    <a:pt x="3210" y="3264"/>
                    <a:pt x="3028" y="2701"/>
                    <a:pt x="2756" y="2162"/>
                  </a:cubicBezTo>
                  <a:cubicBezTo>
                    <a:pt x="2616" y="1890"/>
                    <a:pt x="2453" y="1635"/>
                    <a:pt x="2265" y="1393"/>
                  </a:cubicBezTo>
                  <a:cubicBezTo>
                    <a:pt x="2077" y="1145"/>
                    <a:pt x="1860" y="921"/>
                    <a:pt x="1623" y="727"/>
                  </a:cubicBezTo>
                  <a:cubicBezTo>
                    <a:pt x="1381" y="539"/>
                    <a:pt x="1121" y="370"/>
                    <a:pt x="848" y="243"/>
                  </a:cubicBezTo>
                  <a:cubicBezTo>
                    <a:pt x="570" y="122"/>
                    <a:pt x="291" y="37"/>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9"/>
            <p:cNvSpPr/>
            <p:nvPr/>
          </p:nvSpPr>
          <p:spPr>
            <a:xfrm>
              <a:off x="2660475" y="1814475"/>
              <a:ext cx="116725" cy="177875"/>
            </a:xfrm>
            <a:custGeom>
              <a:avLst/>
              <a:gdLst/>
              <a:ahLst/>
              <a:cxnLst/>
              <a:rect l="l" t="t" r="r" b="b"/>
              <a:pathLst>
                <a:path w="4669" h="7115" extrusionOk="0">
                  <a:moveTo>
                    <a:pt x="86" y="0"/>
                  </a:moveTo>
                  <a:lnTo>
                    <a:pt x="1" y="91"/>
                  </a:lnTo>
                  <a:cubicBezTo>
                    <a:pt x="388" y="236"/>
                    <a:pt x="764" y="412"/>
                    <a:pt x="1133" y="606"/>
                  </a:cubicBezTo>
                  <a:cubicBezTo>
                    <a:pt x="1163" y="1108"/>
                    <a:pt x="1175" y="1599"/>
                    <a:pt x="1224" y="2041"/>
                  </a:cubicBezTo>
                  <a:cubicBezTo>
                    <a:pt x="1309" y="2119"/>
                    <a:pt x="1393" y="2198"/>
                    <a:pt x="1466" y="2283"/>
                  </a:cubicBezTo>
                  <a:cubicBezTo>
                    <a:pt x="1478" y="2240"/>
                    <a:pt x="1484" y="2204"/>
                    <a:pt x="1490" y="2174"/>
                  </a:cubicBezTo>
                  <a:cubicBezTo>
                    <a:pt x="1508" y="2089"/>
                    <a:pt x="1514" y="2016"/>
                    <a:pt x="1526" y="1932"/>
                  </a:cubicBezTo>
                  <a:cubicBezTo>
                    <a:pt x="1545" y="1847"/>
                    <a:pt x="1551" y="1768"/>
                    <a:pt x="1569" y="1683"/>
                  </a:cubicBezTo>
                  <a:cubicBezTo>
                    <a:pt x="1587" y="1514"/>
                    <a:pt x="1605" y="1350"/>
                    <a:pt x="1617" y="1175"/>
                  </a:cubicBezTo>
                  <a:lnTo>
                    <a:pt x="1648" y="1175"/>
                  </a:lnTo>
                  <a:cubicBezTo>
                    <a:pt x="1672" y="1344"/>
                    <a:pt x="1690" y="1508"/>
                    <a:pt x="1702" y="1665"/>
                  </a:cubicBezTo>
                  <a:cubicBezTo>
                    <a:pt x="1708" y="1750"/>
                    <a:pt x="1708" y="1829"/>
                    <a:pt x="1708" y="1907"/>
                  </a:cubicBezTo>
                  <a:lnTo>
                    <a:pt x="1708" y="2149"/>
                  </a:lnTo>
                  <a:lnTo>
                    <a:pt x="1708" y="2386"/>
                  </a:lnTo>
                  <a:cubicBezTo>
                    <a:pt x="1708" y="2422"/>
                    <a:pt x="1702" y="2464"/>
                    <a:pt x="1702" y="2507"/>
                  </a:cubicBezTo>
                  <a:cubicBezTo>
                    <a:pt x="1732" y="2543"/>
                    <a:pt x="1769" y="2573"/>
                    <a:pt x="1799" y="2616"/>
                  </a:cubicBezTo>
                  <a:cubicBezTo>
                    <a:pt x="1811" y="2598"/>
                    <a:pt x="1811" y="2591"/>
                    <a:pt x="1817" y="2573"/>
                  </a:cubicBezTo>
                  <a:cubicBezTo>
                    <a:pt x="1829" y="2513"/>
                    <a:pt x="1853" y="2452"/>
                    <a:pt x="1872" y="2392"/>
                  </a:cubicBezTo>
                  <a:lnTo>
                    <a:pt x="1920" y="2210"/>
                  </a:lnTo>
                  <a:cubicBezTo>
                    <a:pt x="1950" y="2089"/>
                    <a:pt x="1993" y="1962"/>
                    <a:pt x="2023" y="1841"/>
                  </a:cubicBezTo>
                  <a:lnTo>
                    <a:pt x="2053" y="1841"/>
                  </a:lnTo>
                  <a:cubicBezTo>
                    <a:pt x="2059" y="1962"/>
                    <a:pt x="2059" y="2089"/>
                    <a:pt x="2059" y="2210"/>
                  </a:cubicBezTo>
                  <a:cubicBezTo>
                    <a:pt x="2059" y="2271"/>
                    <a:pt x="2053" y="2331"/>
                    <a:pt x="2053" y="2392"/>
                  </a:cubicBezTo>
                  <a:lnTo>
                    <a:pt x="2035" y="2573"/>
                  </a:lnTo>
                  <a:cubicBezTo>
                    <a:pt x="2029" y="2634"/>
                    <a:pt x="2029" y="2694"/>
                    <a:pt x="2023" y="2755"/>
                  </a:cubicBezTo>
                  <a:cubicBezTo>
                    <a:pt x="2023" y="2785"/>
                    <a:pt x="2011" y="2815"/>
                    <a:pt x="2005" y="2846"/>
                  </a:cubicBezTo>
                  <a:cubicBezTo>
                    <a:pt x="2071" y="2924"/>
                    <a:pt x="2132" y="3009"/>
                    <a:pt x="2205" y="3082"/>
                  </a:cubicBezTo>
                  <a:cubicBezTo>
                    <a:pt x="2265" y="3167"/>
                    <a:pt x="2332" y="3239"/>
                    <a:pt x="2392" y="3324"/>
                  </a:cubicBezTo>
                  <a:lnTo>
                    <a:pt x="2398" y="3318"/>
                  </a:lnTo>
                  <a:cubicBezTo>
                    <a:pt x="2459" y="3221"/>
                    <a:pt x="2519" y="3118"/>
                    <a:pt x="2580" y="3015"/>
                  </a:cubicBezTo>
                  <a:lnTo>
                    <a:pt x="2737" y="2694"/>
                  </a:lnTo>
                  <a:cubicBezTo>
                    <a:pt x="2792" y="2591"/>
                    <a:pt x="2840" y="2482"/>
                    <a:pt x="2889" y="2373"/>
                  </a:cubicBezTo>
                  <a:cubicBezTo>
                    <a:pt x="2992" y="2149"/>
                    <a:pt x="3082" y="1925"/>
                    <a:pt x="3161" y="1695"/>
                  </a:cubicBezTo>
                  <a:lnTo>
                    <a:pt x="3191" y="1708"/>
                  </a:lnTo>
                  <a:cubicBezTo>
                    <a:pt x="3173" y="1829"/>
                    <a:pt x="3149" y="1950"/>
                    <a:pt x="3119" y="2059"/>
                  </a:cubicBezTo>
                  <a:cubicBezTo>
                    <a:pt x="3089" y="2180"/>
                    <a:pt x="3058" y="2295"/>
                    <a:pt x="3028" y="2410"/>
                  </a:cubicBezTo>
                  <a:cubicBezTo>
                    <a:pt x="2998" y="2525"/>
                    <a:pt x="2949" y="2634"/>
                    <a:pt x="2913" y="2749"/>
                  </a:cubicBezTo>
                  <a:cubicBezTo>
                    <a:pt x="2871" y="2864"/>
                    <a:pt x="2828" y="2967"/>
                    <a:pt x="2786" y="3076"/>
                  </a:cubicBezTo>
                  <a:lnTo>
                    <a:pt x="2647" y="3391"/>
                  </a:lnTo>
                  <a:cubicBezTo>
                    <a:pt x="2628" y="3445"/>
                    <a:pt x="2598" y="3500"/>
                    <a:pt x="2568" y="3542"/>
                  </a:cubicBezTo>
                  <a:cubicBezTo>
                    <a:pt x="2610" y="3603"/>
                    <a:pt x="2659" y="3663"/>
                    <a:pt x="2695" y="3736"/>
                  </a:cubicBezTo>
                  <a:cubicBezTo>
                    <a:pt x="2737" y="3663"/>
                    <a:pt x="2792" y="3596"/>
                    <a:pt x="2840" y="3530"/>
                  </a:cubicBezTo>
                  <a:cubicBezTo>
                    <a:pt x="2889" y="3439"/>
                    <a:pt x="2949" y="3354"/>
                    <a:pt x="3004" y="3257"/>
                  </a:cubicBezTo>
                  <a:cubicBezTo>
                    <a:pt x="3064" y="3167"/>
                    <a:pt x="3119" y="3076"/>
                    <a:pt x="3173" y="2985"/>
                  </a:cubicBezTo>
                  <a:cubicBezTo>
                    <a:pt x="3276" y="2803"/>
                    <a:pt x="3385" y="2604"/>
                    <a:pt x="3488" y="2416"/>
                  </a:cubicBezTo>
                  <a:lnTo>
                    <a:pt x="3518" y="2422"/>
                  </a:lnTo>
                  <a:cubicBezTo>
                    <a:pt x="3458" y="2634"/>
                    <a:pt x="3385" y="2840"/>
                    <a:pt x="3300" y="3039"/>
                  </a:cubicBezTo>
                  <a:cubicBezTo>
                    <a:pt x="3216" y="3233"/>
                    <a:pt x="3131" y="3421"/>
                    <a:pt x="3034" y="3603"/>
                  </a:cubicBezTo>
                  <a:lnTo>
                    <a:pt x="2901" y="3875"/>
                  </a:lnTo>
                  <a:cubicBezTo>
                    <a:pt x="2883" y="3905"/>
                    <a:pt x="2871" y="3929"/>
                    <a:pt x="2852" y="3960"/>
                  </a:cubicBezTo>
                  <a:cubicBezTo>
                    <a:pt x="2913" y="4051"/>
                    <a:pt x="2974" y="4147"/>
                    <a:pt x="3034" y="4250"/>
                  </a:cubicBezTo>
                  <a:lnTo>
                    <a:pt x="3149" y="4111"/>
                  </a:lnTo>
                  <a:cubicBezTo>
                    <a:pt x="3210" y="4038"/>
                    <a:pt x="3276" y="3954"/>
                    <a:pt x="3337" y="3875"/>
                  </a:cubicBezTo>
                  <a:cubicBezTo>
                    <a:pt x="3464" y="3718"/>
                    <a:pt x="3579" y="3554"/>
                    <a:pt x="3700" y="3385"/>
                  </a:cubicBezTo>
                  <a:lnTo>
                    <a:pt x="3724" y="3403"/>
                  </a:lnTo>
                  <a:cubicBezTo>
                    <a:pt x="3639" y="3590"/>
                    <a:pt x="3549" y="3772"/>
                    <a:pt x="3452" y="3948"/>
                  </a:cubicBezTo>
                  <a:cubicBezTo>
                    <a:pt x="3397" y="4026"/>
                    <a:pt x="3355" y="4117"/>
                    <a:pt x="3300" y="4202"/>
                  </a:cubicBezTo>
                  <a:cubicBezTo>
                    <a:pt x="3246" y="4287"/>
                    <a:pt x="3191" y="4359"/>
                    <a:pt x="3131" y="4438"/>
                  </a:cubicBezTo>
                  <a:cubicBezTo>
                    <a:pt x="3185" y="4529"/>
                    <a:pt x="3234" y="4620"/>
                    <a:pt x="3282" y="4710"/>
                  </a:cubicBezTo>
                  <a:cubicBezTo>
                    <a:pt x="3331" y="4801"/>
                    <a:pt x="3385" y="4898"/>
                    <a:pt x="3428" y="4989"/>
                  </a:cubicBezTo>
                  <a:cubicBezTo>
                    <a:pt x="3724" y="4735"/>
                    <a:pt x="4003" y="4450"/>
                    <a:pt x="4269" y="4141"/>
                  </a:cubicBezTo>
                  <a:lnTo>
                    <a:pt x="4293" y="4160"/>
                  </a:lnTo>
                  <a:cubicBezTo>
                    <a:pt x="4239" y="4250"/>
                    <a:pt x="4184" y="4341"/>
                    <a:pt x="4130" y="4420"/>
                  </a:cubicBezTo>
                  <a:cubicBezTo>
                    <a:pt x="4069" y="4505"/>
                    <a:pt x="4021" y="4589"/>
                    <a:pt x="3960" y="4674"/>
                  </a:cubicBezTo>
                  <a:cubicBezTo>
                    <a:pt x="3900" y="4753"/>
                    <a:pt x="3839" y="4832"/>
                    <a:pt x="3767" y="4904"/>
                  </a:cubicBezTo>
                  <a:cubicBezTo>
                    <a:pt x="3700" y="4983"/>
                    <a:pt x="3639" y="5056"/>
                    <a:pt x="3573" y="5128"/>
                  </a:cubicBezTo>
                  <a:lnTo>
                    <a:pt x="3518" y="5177"/>
                  </a:lnTo>
                  <a:lnTo>
                    <a:pt x="3573" y="5292"/>
                  </a:lnTo>
                  <a:lnTo>
                    <a:pt x="3694" y="5207"/>
                  </a:lnTo>
                  <a:cubicBezTo>
                    <a:pt x="3761" y="5165"/>
                    <a:pt x="3827" y="5110"/>
                    <a:pt x="3888" y="5068"/>
                  </a:cubicBezTo>
                  <a:cubicBezTo>
                    <a:pt x="4027" y="4965"/>
                    <a:pt x="4154" y="4868"/>
                    <a:pt x="4281" y="4765"/>
                  </a:cubicBezTo>
                  <a:lnTo>
                    <a:pt x="4305" y="4783"/>
                  </a:lnTo>
                  <a:cubicBezTo>
                    <a:pt x="4251" y="4856"/>
                    <a:pt x="4209" y="4916"/>
                    <a:pt x="4154" y="4977"/>
                  </a:cubicBezTo>
                  <a:cubicBezTo>
                    <a:pt x="4100" y="5037"/>
                    <a:pt x="4051" y="5098"/>
                    <a:pt x="3991" y="5159"/>
                  </a:cubicBezTo>
                  <a:cubicBezTo>
                    <a:pt x="3936" y="5219"/>
                    <a:pt x="3876" y="5267"/>
                    <a:pt x="3821" y="5328"/>
                  </a:cubicBezTo>
                  <a:cubicBezTo>
                    <a:pt x="3767" y="5383"/>
                    <a:pt x="3706" y="5437"/>
                    <a:pt x="3658" y="5479"/>
                  </a:cubicBezTo>
                  <a:cubicBezTo>
                    <a:pt x="3706" y="5594"/>
                    <a:pt x="3755" y="5716"/>
                    <a:pt x="3809" y="5837"/>
                  </a:cubicBezTo>
                  <a:cubicBezTo>
                    <a:pt x="3900" y="5776"/>
                    <a:pt x="3979" y="5709"/>
                    <a:pt x="4069" y="5643"/>
                  </a:cubicBezTo>
                  <a:cubicBezTo>
                    <a:pt x="4178" y="5558"/>
                    <a:pt x="4281" y="5467"/>
                    <a:pt x="4390" y="5376"/>
                  </a:cubicBezTo>
                  <a:lnTo>
                    <a:pt x="4414" y="5389"/>
                  </a:lnTo>
                  <a:cubicBezTo>
                    <a:pt x="4342" y="5510"/>
                    <a:pt x="4263" y="5619"/>
                    <a:pt x="4178" y="5722"/>
                  </a:cubicBezTo>
                  <a:cubicBezTo>
                    <a:pt x="4130" y="5776"/>
                    <a:pt x="4094" y="5831"/>
                    <a:pt x="4051" y="5873"/>
                  </a:cubicBezTo>
                  <a:lnTo>
                    <a:pt x="3906" y="6018"/>
                  </a:lnTo>
                  <a:lnTo>
                    <a:pt x="3882" y="6042"/>
                  </a:lnTo>
                  <a:cubicBezTo>
                    <a:pt x="3918" y="6157"/>
                    <a:pt x="3966" y="6266"/>
                    <a:pt x="4003" y="6388"/>
                  </a:cubicBezTo>
                  <a:lnTo>
                    <a:pt x="4027" y="6382"/>
                  </a:lnTo>
                  <a:lnTo>
                    <a:pt x="4118" y="6291"/>
                  </a:lnTo>
                  <a:cubicBezTo>
                    <a:pt x="4203" y="6248"/>
                    <a:pt x="4275" y="6200"/>
                    <a:pt x="4360" y="6145"/>
                  </a:cubicBezTo>
                  <a:lnTo>
                    <a:pt x="4384" y="6170"/>
                  </a:lnTo>
                  <a:cubicBezTo>
                    <a:pt x="4330" y="6248"/>
                    <a:pt x="4275" y="6321"/>
                    <a:pt x="4215" y="6388"/>
                  </a:cubicBezTo>
                  <a:lnTo>
                    <a:pt x="4124" y="6490"/>
                  </a:lnTo>
                  <a:lnTo>
                    <a:pt x="4039" y="6563"/>
                  </a:lnTo>
                  <a:cubicBezTo>
                    <a:pt x="4063" y="6654"/>
                    <a:pt x="4094" y="6745"/>
                    <a:pt x="4118" y="6836"/>
                  </a:cubicBezTo>
                  <a:cubicBezTo>
                    <a:pt x="4142" y="6926"/>
                    <a:pt x="4160" y="7017"/>
                    <a:pt x="4184" y="7114"/>
                  </a:cubicBezTo>
                  <a:cubicBezTo>
                    <a:pt x="4505" y="6460"/>
                    <a:pt x="4669" y="5679"/>
                    <a:pt x="4632" y="4892"/>
                  </a:cubicBezTo>
                  <a:cubicBezTo>
                    <a:pt x="4602" y="4099"/>
                    <a:pt x="4372" y="3294"/>
                    <a:pt x="3966" y="2573"/>
                  </a:cubicBezTo>
                  <a:cubicBezTo>
                    <a:pt x="3555" y="1859"/>
                    <a:pt x="2974" y="1235"/>
                    <a:pt x="2301" y="799"/>
                  </a:cubicBezTo>
                  <a:cubicBezTo>
                    <a:pt x="1629" y="351"/>
                    <a:pt x="848" y="73"/>
                    <a:pt x="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9"/>
            <p:cNvSpPr/>
            <p:nvPr/>
          </p:nvSpPr>
          <p:spPr>
            <a:xfrm>
              <a:off x="2511250" y="1801850"/>
              <a:ext cx="169225" cy="96650"/>
            </a:xfrm>
            <a:custGeom>
              <a:avLst/>
              <a:gdLst/>
              <a:ahLst/>
              <a:cxnLst/>
              <a:rect l="l" t="t" r="r" b="b"/>
              <a:pathLst>
                <a:path w="6769" h="3866" extrusionOk="0">
                  <a:moveTo>
                    <a:pt x="4411" y="0"/>
                  </a:moveTo>
                  <a:cubicBezTo>
                    <a:pt x="3741" y="0"/>
                    <a:pt x="3068" y="162"/>
                    <a:pt x="2452" y="457"/>
                  </a:cubicBezTo>
                  <a:cubicBezTo>
                    <a:pt x="1756" y="790"/>
                    <a:pt x="1163" y="1304"/>
                    <a:pt x="739" y="1898"/>
                  </a:cubicBezTo>
                  <a:cubicBezTo>
                    <a:pt x="315" y="2497"/>
                    <a:pt x="61" y="3193"/>
                    <a:pt x="0" y="3865"/>
                  </a:cubicBezTo>
                  <a:cubicBezTo>
                    <a:pt x="67" y="3805"/>
                    <a:pt x="127" y="3756"/>
                    <a:pt x="194" y="3696"/>
                  </a:cubicBezTo>
                  <a:cubicBezTo>
                    <a:pt x="254" y="3641"/>
                    <a:pt x="321" y="3581"/>
                    <a:pt x="394" y="3526"/>
                  </a:cubicBezTo>
                  <a:lnTo>
                    <a:pt x="363" y="3429"/>
                  </a:lnTo>
                  <a:lnTo>
                    <a:pt x="333" y="3302"/>
                  </a:lnTo>
                  <a:cubicBezTo>
                    <a:pt x="315" y="3211"/>
                    <a:pt x="297" y="3127"/>
                    <a:pt x="297" y="3036"/>
                  </a:cubicBezTo>
                  <a:lnTo>
                    <a:pt x="333" y="3036"/>
                  </a:lnTo>
                  <a:cubicBezTo>
                    <a:pt x="376" y="3121"/>
                    <a:pt x="412" y="3199"/>
                    <a:pt x="460" y="3278"/>
                  </a:cubicBezTo>
                  <a:lnTo>
                    <a:pt x="545" y="3369"/>
                  </a:lnTo>
                  <a:lnTo>
                    <a:pt x="551" y="3387"/>
                  </a:lnTo>
                  <a:cubicBezTo>
                    <a:pt x="642" y="3320"/>
                    <a:pt x="733" y="3254"/>
                    <a:pt x="824" y="3193"/>
                  </a:cubicBezTo>
                  <a:lnTo>
                    <a:pt x="817" y="3163"/>
                  </a:lnTo>
                  <a:cubicBezTo>
                    <a:pt x="799" y="3103"/>
                    <a:pt x="787" y="3036"/>
                    <a:pt x="769" y="2975"/>
                  </a:cubicBezTo>
                  <a:cubicBezTo>
                    <a:pt x="763" y="2915"/>
                    <a:pt x="745" y="2842"/>
                    <a:pt x="739" y="2782"/>
                  </a:cubicBezTo>
                  <a:cubicBezTo>
                    <a:pt x="727" y="2654"/>
                    <a:pt x="709" y="2521"/>
                    <a:pt x="709" y="2388"/>
                  </a:cubicBezTo>
                  <a:lnTo>
                    <a:pt x="739" y="2388"/>
                  </a:lnTo>
                  <a:cubicBezTo>
                    <a:pt x="787" y="2521"/>
                    <a:pt x="830" y="2642"/>
                    <a:pt x="878" y="2770"/>
                  </a:cubicBezTo>
                  <a:cubicBezTo>
                    <a:pt x="914" y="2872"/>
                    <a:pt x="951" y="2975"/>
                    <a:pt x="999" y="3072"/>
                  </a:cubicBezTo>
                  <a:cubicBezTo>
                    <a:pt x="1096" y="3012"/>
                    <a:pt x="1193" y="2945"/>
                    <a:pt x="1290" y="2885"/>
                  </a:cubicBezTo>
                  <a:cubicBezTo>
                    <a:pt x="1272" y="2812"/>
                    <a:pt x="1253" y="2739"/>
                    <a:pt x="1229" y="2673"/>
                  </a:cubicBezTo>
                  <a:cubicBezTo>
                    <a:pt x="1211" y="2594"/>
                    <a:pt x="1193" y="2521"/>
                    <a:pt x="1181" y="2443"/>
                  </a:cubicBezTo>
                  <a:cubicBezTo>
                    <a:pt x="1163" y="2370"/>
                    <a:pt x="1150" y="2285"/>
                    <a:pt x="1132" y="2206"/>
                  </a:cubicBezTo>
                  <a:cubicBezTo>
                    <a:pt x="1120" y="2134"/>
                    <a:pt x="1108" y="2055"/>
                    <a:pt x="1102" y="1976"/>
                  </a:cubicBezTo>
                  <a:lnTo>
                    <a:pt x="1126" y="1976"/>
                  </a:lnTo>
                  <a:cubicBezTo>
                    <a:pt x="1187" y="2134"/>
                    <a:pt x="1241" y="2285"/>
                    <a:pt x="1302" y="2437"/>
                  </a:cubicBezTo>
                  <a:lnTo>
                    <a:pt x="1393" y="2661"/>
                  </a:lnTo>
                  <a:lnTo>
                    <a:pt x="1441" y="2800"/>
                  </a:lnTo>
                  <a:lnTo>
                    <a:pt x="1544" y="2739"/>
                  </a:lnTo>
                  <a:lnTo>
                    <a:pt x="1526" y="2673"/>
                  </a:lnTo>
                  <a:cubicBezTo>
                    <a:pt x="1514" y="2570"/>
                    <a:pt x="1490" y="2479"/>
                    <a:pt x="1471" y="2382"/>
                  </a:cubicBezTo>
                  <a:cubicBezTo>
                    <a:pt x="1459" y="2291"/>
                    <a:pt x="1441" y="2194"/>
                    <a:pt x="1435" y="2097"/>
                  </a:cubicBezTo>
                  <a:cubicBezTo>
                    <a:pt x="1429" y="1995"/>
                    <a:pt x="1423" y="1898"/>
                    <a:pt x="1423" y="1801"/>
                  </a:cubicBezTo>
                  <a:cubicBezTo>
                    <a:pt x="1423" y="1704"/>
                    <a:pt x="1423" y="1601"/>
                    <a:pt x="1429" y="1504"/>
                  </a:cubicBezTo>
                  <a:lnTo>
                    <a:pt x="1459" y="1504"/>
                  </a:lnTo>
                  <a:cubicBezTo>
                    <a:pt x="1520" y="1898"/>
                    <a:pt x="1611" y="2285"/>
                    <a:pt x="1726" y="2648"/>
                  </a:cubicBezTo>
                  <a:cubicBezTo>
                    <a:pt x="1804" y="2594"/>
                    <a:pt x="1895" y="2558"/>
                    <a:pt x="1980" y="2509"/>
                  </a:cubicBezTo>
                  <a:cubicBezTo>
                    <a:pt x="2071" y="2473"/>
                    <a:pt x="2156" y="2430"/>
                    <a:pt x="2240" y="2388"/>
                  </a:cubicBezTo>
                  <a:cubicBezTo>
                    <a:pt x="2228" y="2297"/>
                    <a:pt x="2222" y="2206"/>
                    <a:pt x="2222" y="2110"/>
                  </a:cubicBezTo>
                  <a:cubicBezTo>
                    <a:pt x="2216" y="2013"/>
                    <a:pt x="2222" y="1922"/>
                    <a:pt x="2222" y="1825"/>
                  </a:cubicBezTo>
                  <a:cubicBezTo>
                    <a:pt x="2240" y="1631"/>
                    <a:pt x="2252" y="1438"/>
                    <a:pt x="2283" y="1238"/>
                  </a:cubicBezTo>
                  <a:lnTo>
                    <a:pt x="2307" y="1250"/>
                  </a:lnTo>
                  <a:cubicBezTo>
                    <a:pt x="2313" y="1450"/>
                    <a:pt x="2319" y="1649"/>
                    <a:pt x="2343" y="1843"/>
                  </a:cubicBezTo>
                  <a:cubicBezTo>
                    <a:pt x="2361" y="1946"/>
                    <a:pt x="2367" y="2043"/>
                    <a:pt x="2380" y="2140"/>
                  </a:cubicBezTo>
                  <a:lnTo>
                    <a:pt x="2404" y="2315"/>
                  </a:lnTo>
                  <a:cubicBezTo>
                    <a:pt x="2495" y="2279"/>
                    <a:pt x="2585" y="2237"/>
                    <a:pt x="2682" y="2200"/>
                  </a:cubicBezTo>
                  <a:lnTo>
                    <a:pt x="2682" y="2110"/>
                  </a:lnTo>
                  <a:cubicBezTo>
                    <a:pt x="2682" y="2013"/>
                    <a:pt x="2700" y="1916"/>
                    <a:pt x="2706" y="1813"/>
                  </a:cubicBezTo>
                  <a:cubicBezTo>
                    <a:pt x="2725" y="1613"/>
                    <a:pt x="2743" y="1413"/>
                    <a:pt x="2785" y="1207"/>
                  </a:cubicBezTo>
                  <a:cubicBezTo>
                    <a:pt x="2821" y="1008"/>
                    <a:pt x="2864" y="802"/>
                    <a:pt x="2924" y="596"/>
                  </a:cubicBezTo>
                  <a:lnTo>
                    <a:pt x="2955" y="602"/>
                  </a:lnTo>
                  <a:cubicBezTo>
                    <a:pt x="2937" y="826"/>
                    <a:pt x="2918" y="1038"/>
                    <a:pt x="2912" y="1250"/>
                  </a:cubicBezTo>
                  <a:cubicBezTo>
                    <a:pt x="2912" y="1353"/>
                    <a:pt x="2906" y="1462"/>
                    <a:pt x="2906" y="1565"/>
                  </a:cubicBezTo>
                  <a:lnTo>
                    <a:pt x="2906" y="1873"/>
                  </a:lnTo>
                  <a:cubicBezTo>
                    <a:pt x="2906" y="1952"/>
                    <a:pt x="2906" y="2037"/>
                    <a:pt x="2912" y="2116"/>
                  </a:cubicBezTo>
                  <a:cubicBezTo>
                    <a:pt x="2973" y="2097"/>
                    <a:pt x="3039" y="2073"/>
                    <a:pt x="3100" y="2049"/>
                  </a:cubicBezTo>
                  <a:cubicBezTo>
                    <a:pt x="3100" y="1995"/>
                    <a:pt x="3100" y="1934"/>
                    <a:pt x="3106" y="1886"/>
                  </a:cubicBezTo>
                  <a:cubicBezTo>
                    <a:pt x="3118" y="1771"/>
                    <a:pt x="3136" y="1662"/>
                    <a:pt x="3154" y="1553"/>
                  </a:cubicBezTo>
                  <a:cubicBezTo>
                    <a:pt x="3167" y="1438"/>
                    <a:pt x="3191" y="1329"/>
                    <a:pt x="3215" y="1220"/>
                  </a:cubicBezTo>
                  <a:cubicBezTo>
                    <a:pt x="3239" y="1111"/>
                    <a:pt x="3270" y="996"/>
                    <a:pt x="3300" y="887"/>
                  </a:cubicBezTo>
                  <a:cubicBezTo>
                    <a:pt x="3330" y="778"/>
                    <a:pt x="3366" y="663"/>
                    <a:pt x="3403" y="554"/>
                  </a:cubicBezTo>
                  <a:cubicBezTo>
                    <a:pt x="3439" y="439"/>
                    <a:pt x="3487" y="330"/>
                    <a:pt x="3530" y="221"/>
                  </a:cubicBezTo>
                  <a:lnTo>
                    <a:pt x="3554" y="227"/>
                  </a:lnTo>
                  <a:cubicBezTo>
                    <a:pt x="3494" y="469"/>
                    <a:pt x="3451" y="693"/>
                    <a:pt x="3409" y="929"/>
                  </a:cubicBezTo>
                  <a:cubicBezTo>
                    <a:pt x="3391" y="1050"/>
                    <a:pt x="3372" y="1165"/>
                    <a:pt x="3360" y="1280"/>
                  </a:cubicBezTo>
                  <a:cubicBezTo>
                    <a:pt x="3342" y="1401"/>
                    <a:pt x="3330" y="1510"/>
                    <a:pt x="3318" y="1625"/>
                  </a:cubicBezTo>
                  <a:cubicBezTo>
                    <a:pt x="3306" y="1746"/>
                    <a:pt x="3306" y="1861"/>
                    <a:pt x="3306" y="1976"/>
                  </a:cubicBezTo>
                  <a:lnTo>
                    <a:pt x="3306" y="1982"/>
                  </a:lnTo>
                  <a:cubicBezTo>
                    <a:pt x="3481" y="1928"/>
                    <a:pt x="3663" y="1886"/>
                    <a:pt x="3833" y="1837"/>
                  </a:cubicBezTo>
                  <a:cubicBezTo>
                    <a:pt x="3845" y="1819"/>
                    <a:pt x="3851" y="1789"/>
                    <a:pt x="3863" y="1764"/>
                  </a:cubicBezTo>
                  <a:cubicBezTo>
                    <a:pt x="3893" y="1710"/>
                    <a:pt x="3917" y="1668"/>
                    <a:pt x="3948" y="1613"/>
                  </a:cubicBezTo>
                  <a:lnTo>
                    <a:pt x="4032" y="1462"/>
                  </a:lnTo>
                  <a:cubicBezTo>
                    <a:pt x="4063" y="1407"/>
                    <a:pt x="4093" y="1353"/>
                    <a:pt x="4123" y="1310"/>
                  </a:cubicBezTo>
                  <a:cubicBezTo>
                    <a:pt x="4184" y="1214"/>
                    <a:pt x="4244" y="1105"/>
                    <a:pt x="4317" y="1014"/>
                  </a:cubicBezTo>
                  <a:lnTo>
                    <a:pt x="4341" y="1032"/>
                  </a:lnTo>
                  <a:cubicBezTo>
                    <a:pt x="4299" y="1159"/>
                    <a:pt x="4256" y="1274"/>
                    <a:pt x="4220" y="1395"/>
                  </a:cubicBezTo>
                  <a:cubicBezTo>
                    <a:pt x="4196" y="1444"/>
                    <a:pt x="4178" y="1504"/>
                    <a:pt x="4160" y="1565"/>
                  </a:cubicBezTo>
                  <a:cubicBezTo>
                    <a:pt x="4147" y="1619"/>
                    <a:pt x="4123" y="1680"/>
                    <a:pt x="4105" y="1740"/>
                  </a:cubicBezTo>
                  <a:cubicBezTo>
                    <a:pt x="4105" y="1758"/>
                    <a:pt x="4099" y="1764"/>
                    <a:pt x="4099" y="1777"/>
                  </a:cubicBezTo>
                  <a:cubicBezTo>
                    <a:pt x="4147" y="1764"/>
                    <a:pt x="4184" y="1758"/>
                    <a:pt x="4226" y="1746"/>
                  </a:cubicBezTo>
                  <a:cubicBezTo>
                    <a:pt x="4244" y="1716"/>
                    <a:pt x="4256" y="1680"/>
                    <a:pt x="4281" y="1649"/>
                  </a:cubicBezTo>
                  <a:cubicBezTo>
                    <a:pt x="4329" y="1589"/>
                    <a:pt x="4365" y="1528"/>
                    <a:pt x="4402" y="1462"/>
                  </a:cubicBezTo>
                  <a:cubicBezTo>
                    <a:pt x="4438" y="1395"/>
                    <a:pt x="4480" y="1335"/>
                    <a:pt x="4523" y="1262"/>
                  </a:cubicBezTo>
                  <a:cubicBezTo>
                    <a:pt x="4571" y="1201"/>
                    <a:pt x="4614" y="1135"/>
                    <a:pt x="4662" y="1074"/>
                  </a:cubicBezTo>
                  <a:cubicBezTo>
                    <a:pt x="4759" y="947"/>
                    <a:pt x="4856" y="826"/>
                    <a:pt x="4965" y="705"/>
                  </a:cubicBezTo>
                  <a:lnTo>
                    <a:pt x="4983" y="717"/>
                  </a:lnTo>
                  <a:cubicBezTo>
                    <a:pt x="4910" y="868"/>
                    <a:pt x="4826" y="1014"/>
                    <a:pt x="4759" y="1159"/>
                  </a:cubicBezTo>
                  <a:cubicBezTo>
                    <a:pt x="4723" y="1232"/>
                    <a:pt x="4680" y="1304"/>
                    <a:pt x="4650" y="1377"/>
                  </a:cubicBezTo>
                  <a:cubicBezTo>
                    <a:pt x="4620" y="1456"/>
                    <a:pt x="4583" y="1522"/>
                    <a:pt x="4553" y="1595"/>
                  </a:cubicBezTo>
                  <a:cubicBezTo>
                    <a:pt x="4541" y="1625"/>
                    <a:pt x="4529" y="1668"/>
                    <a:pt x="4517" y="1698"/>
                  </a:cubicBezTo>
                  <a:cubicBezTo>
                    <a:pt x="4614" y="1674"/>
                    <a:pt x="4723" y="1656"/>
                    <a:pt x="4819" y="1643"/>
                  </a:cubicBezTo>
                  <a:cubicBezTo>
                    <a:pt x="5086" y="1323"/>
                    <a:pt x="5346" y="929"/>
                    <a:pt x="5649" y="548"/>
                  </a:cubicBezTo>
                  <a:cubicBezTo>
                    <a:pt x="6030" y="596"/>
                    <a:pt x="6400" y="681"/>
                    <a:pt x="6769" y="790"/>
                  </a:cubicBezTo>
                  <a:lnTo>
                    <a:pt x="6763" y="657"/>
                  </a:lnTo>
                  <a:cubicBezTo>
                    <a:pt x="6157" y="275"/>
                    <a:pt x="5431" y="45"/>
                    <a:pt x="4674" y="9"/>
                  </a:cubicBezTo>
                  <a:cubicBezTo>
                    <a:pt x="4587" y="3"/>
                    <a:pt x="4499" y="0"/>
                    <a:pt x="44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9"/>
            <p:cNvSpPr/>
            <p:nvPr/>
          </p:nvSpPr>
          <p:spPr>
            <a:xfrm>
              <a:off x="2643950" y="1814825"/>
              <a:ext cx="32575" cy="31300"/>
            </a:xfrm>
            <a:custGeom>
              <a:avLst/>
              <a:gdLst/>
              <a:ahLst/>
              <a:cxnLst/>
              <a:rect l="l" t="t" r="r" b="b"/>
              <a:pathLst>
                <a:path w="1303" h="1252" extrusionOk="0">
                  <a:moveTo>
                    <a:pt x="1192" y="1"/>
                  </a:moveTo>
                  <a:cubicBezTo>
                    <a:pt x="1180" y="1"/>
                    <a:pt x="1168" y="4"/>
                    <a:pt x="1158" y="10"/>
                  </a:cubicBezTo>
                  <a:cubicBezTo>
                    <a:pt x="692" y="313"/>
                    <a:pt x="299" y="701"/>
                    <a:pt x="20" y="1185"/>
                  </a:cubicBezTo>
                  <a:cubicBezTo>
                    <a:pt x="0" y="1214"/>
                    <a:pt x="41" y="1252"/>
                    <a:pt x="73" y="1252"/>
                  </a:cubicBezTo>
                  <a:cubicBezTo>
                    <a:pt x="80" y="1252"/>
                    <a:pt x="87" y="1250"/>
                    <a:pt x="93" y="1245"/>
                  </a:cubicBezTo>
                  <a:cubicBezTo>
                    <a:pt x="571" y="925"/>
                    <a:pt x="916" y="549"/>
                    <a:pt x="1273" y="107"/>
                  </a:cubicBezTo>
                  <a:cubicBezTo>
                    <a:pt x="1303" y="58"/>
                    <a:pt x="1244" y="1"/>
                    <a:pt x="11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9"/>
            <p:cNvSpPr/>
            <p:nvPr/>
          </p:nvSpPr>
          <p:spPr>
            <a:xfrm>
              <a:off x="2569975" y="1826925"/>
              <a:ext cx="92950" cy="148450"/>
            </a:xfrm>
            <a:custGeom>
              <a:avLst/>
              <a:gdLst/>
              <a:ahLst/>
              <a:cxnLst/>
              <a:rect l="l" t="t" r="r" b="b"/>
              <a:pathLst>
                <a:path w="3718" h="5938" extrusionOk="0">
                  <a:moveTo>
                    <a:pt x="3560" y="1"/>
                  </a:moveTo>
                  <a:cubicBezTo>
                    <a:pt x="3486" y="1"/>
                    <a:pt x="3413" y="4"/>
                    <a:pt x="3342" y="11"/>
                  </a:cubicBezTo>
                  <a:cubicBezTo>
                    <a:pt x="3221" y="29"/>
                    <a:pt x="3088" y="47"/>
                    <a:pt x="2967" y="77"/>
                  </a:cubicBezTo>
                  <a:cubicBezTo>
                    <a:pt x="2719" y="138"/>
                    <a:pt x="2495" y="241"/>
                    <a:pt x="2271" y="362"/>
                  </a:cubicBezTo>
                  <a:lnTo>
                    <a:pt x="2477" y="404"/>
                  </a:lnTo>
                  <a:cubicBezTo>
                    <a:pt x="2628" y="441"/>
                    <a:pt x="2773" y="489"/>
                    <a:pt x="2918" y="544"/>
                  </a:cubicBezTo>
                  <a:lnTo>
                    <a:pt x="2918" y="562"/>
                  </a:lnTo>
                  <a:cubicBezTo>
                    <a:pt x="2773" y="550"/>
                    <a:pt x="2628" y="531"/>
                    <a:pt x="2477" y="525"/>
                  </a:cubicBezTo>
                  <a:cubicBezTo>
                    <a:pt x="2404" y="519"/>
                    <a:pt x="2331" y="519"/>
                    <a:pt x="2259" y="519"/>
                  </a:cubicBezTo>
                  <a:lnTo>
                    <a:pt x="2010" y="519"/>
                  </a:lnTo>
                  <a:cubicBezTo>
                    <a:pt x="1926" y="580"/>
                    <a:pt x="1841" y="640"/>
                    <a:pt x="1768" y="707"/>
                  </a:cubicBezTo>
                  <a:lnTo>
                    <a:pt x="1829" y="713"/>
                  </a:lnTo>
                  <a:cubicBezTo>
                    <a:pt x="1907" y="731"/>
                    <a:pt x="1992" y="737"/>
                    <a:pt x="2077" y="755"/>
                  </a:cubicBezTo>
                  <a:cubicBezTo>
                    <a:pt x="2240" y="786"/>
                    <a:pt x="2404" y="822"/>
                    <a:pt x="2567" y="864"/>
                  </a:cubicBezTo>
                  <a:lnTo>
                    <a:pt x="2567" y="889"/>
                  </a:lnTo>
                  <a:cubicBezTo>
                    <a:pt x="2410" y="883"/>
                    <a:pt x="2252" y="877"/>
                    <a:pt x="2089" y="877"/>
                  </a:cubicBezTo>
                  <a:cubicBezTo>
                    <a:pt x="1932" y="877"/>
                    <a:pt x="1774" y="883"/>
                    <a:pt x="1617" y="889"/>
                  </a:cubicBezTo>
                  <a:cubicBezTo>
                    <a:pt x="1599" y="889"/>
                    <a:pt x="1574" y="889"/>
                    <a:pt x="1562" y="895"/>
                  </a:cubicBezTo>
                  <a:cubicBezTo>
                    <a:pt x="1502" y="955"/>
                    <a:pt x="1435" y="1028"/>
                    <a:pt x="1375" y="1094"/>
                  </a:cubicBezTo>
                  <a:lnTo>
                    <a:pt x="1441" y="1101"/>
                  </a:lnTo>
                  <a:cubicBezTo>
                    <a:pt x="1538" y="1107"/>
                    <a:pt x="1635" y="1125"/>
                    <a:pt x="1738" y="1137"/>
                  </a:cubicBezTo>
                  <a:lnTo>
                    <a:pt x="1744" y="1161"/>
                  </a:lnTo>
                  <a:cubicBezTo>
                    <a:pt x="1653" y="1179"/>
                    <a:pt x="1562" y="1197"/>
                    <a:pt x="1471" y="1222"/>
                  </a:cubicBezTo>
                  <a:lnTo>
                    <a:pt x="1211" y="1282"/>
                  </a:lnTo>
                  <a:cubicBezTo>
                    <a:pt x="1084" y="1434"/>
                    <a:pt x="981" y="1609"/>
                    <a:pt x="872" y="1773"/>
                  </a:cubicBezTo>
                  <a:cubicBezTo>
                    <a:pt x="830" y="1845"/>
                    <a:pt x="787" y="1918"/>
                    <a:pt x="751" y="1984"/>
                  </a:cubicBezTo>
                  <a:cubicBezTo>
                    <a:pt x="799" y="1978"/>
                    <a:pt x="842" y="1978"/>
                    <a:pt x="878" y="1972"/>
                  </a:cubicBezTo>
                  <a:cubicBezTo>
                    <a:pt x="963" y="1966"/>
                    <a:pt x="1048" y="1954"/>
                    <a:pt x="1138" y="1948"/>
                  </a:cubicBezTo>
                  <a:lnTo>
                    <a:pt x="1393" y="1936"/>
                  </a:lnTo>
                  <a:cubicBezTo>
                    <a:pt x="1493" y="1936"/>
                    <a:pt x="1591" y="1932"/>
                    <a:pt x="1688" y="1932"/>
                  </a:cubicBezTo>
                  <a:cubicBezTo>
                    <a:pt x="1760" y="1932"/>
                    <a:pt x="1831" y="1934"/>
                    <a:pt x="1901" y="1942"/>
                  </a:cubicBezTo>
                  <a:lnTo>
                    <a:pt x="1907" y="1966"/>
                  </a:lnTo>
                  <a:lnTo>
                    <a:pt x="1435" y="2057"/>
                  </a:lnTo>
                  <a:cubicBezTo>
                    <a:pt x="1350" y="2069"/>
                    <a:pt x="1272" y="2087"/>
                    <a:pt x="1193" y="2106"/>
                  </a:cubicBezTo>
                  <a:lnTo>
                    <a:pt x="951" y="2166"/>
                  </a:lnTo>
                  <a:cubicBezTo>
                    <a:pt x="866" y="2190"/>
                    <a:pt x="787" y="2215"/>
                    <a:pt x="715" y="2239"/>
                  </a:cubicBezTo>
                  <a:cubicBezTo>
                    <a:pt x="678" y="2251"/>
                    <a:pt x="636" y="2257"/>
                    <a:pt x="600" y="2269"/>
                  </a:cubicBezTo>
                  <a:cubicBezTo>
                    <a:pt x="563" y="2336"/>
                    <a:pt x="533" y="2408"/>
                    <a:pt x="503" y="2487"/>
                  </a:cubicBezTo>
                  <a:lnTo>
                    <a:pt x="515" y="2487"/>
                  </a:lnTo>
                  <a:lnTo>
                    <a:pt x="727" y="2433"/>
                  </a:lnTo>
                  <a:cubicBezTo>
                    <a:pt x="799" y="2420"/>
                    <a:pt x="872" y="2402"/>
                    <a:pt x="951" y="2390"/>
                  </a:cubicBezTo>
                  <a:cubicBezTo>
                    <a:pt x="1090" y="2366"/>
                    <a:pt x="1235" y="2336"/>
                    <a:pt x="1381" y="2317"/>
                  </a:cubicBezTo>
                  <a:lnTo>
                    <a:pt x="1393" y="2342"/>
                  </a:lnTo>
                  <a:lnTo>
                    <a:pt x="1011" y="2499"/>
                  </a:lnTo>
                  <a:cubicBezTo>
                    <a:pt x="939" y="2523"/>
                    <a:pt x="878" y="2554"/>
                    <a:pt x="818" y="2584"/>
                  </a:cubicBezTo>
                  <a:lnTo>
                    <a:pt x="630" y="2669"/>
                  </a:lnTo>
                  <a:cubicBezTo>
                    <a:pt x="563" y="2699"/>
                    <a:pt x="503" y="2729"/>
                    <a:pt x="442" y="2765"/>
                  </a:cubicBezTo>
                  <a:cubicBezTo>
                    <a:pt x="424" y="2772"/>
                    <a:pt x="412" y="2784"/>
                    <a:pt x="388" y="2790"/>
                  </a:cubicBezTo>
                  <a:cubicBezTo>
                    <a:pt x="333" y="2941"/>
                    <a:pt x="285" y="3092"/>
                    <a:pt x="236" y="3244"/>
                  </a:cubicBezTo>
                  <a:cubicBezTo>
                    <a:pt x="194" y="3395"/>
                    <a:pt x="164" y="3553"/>
                    <a:pt x="121" y="3704"/>
                  </a:cubicBezTo>
                  <a:cubicBezTo>
                    <a:pt x="206" y="3674"/>
                    <a:pt x="291" y="3637"/>
                    <a:pt x="376" y="3607"/>
                  </a:cubicBezTo>
                  <a:lnTo>
                    <a:pt x="666" y="3492"/>
                  </a:lnTo>
                  <a:cubicBezTo>
                    <a:pt x="866" y="3425"/>
                    <a:pt x="1060" y="3347"/>
                    <a:pt x="1260" y="3280"/>
                  </a:cubicBezTo>
                  <a:lnTo>
                    <a:pt x="1272" y="3304"/>
                  </a:lnTo>
                  <a:cubicBezTo>
                    <a:pt x="1108" y="3401"/>
                    <a:pt x="927" y="3498"/>
                    <a:pt x="751" y="3601"/>
                  </a:cubicBezTo>
                  <a:cubicBezTo>
                    <a:pt x="660" y="3649"/>
                    <a:pt x="569" y="3698"/>
                    <a:pt x="479" y="3752"/>
                  </a:cubicBezTo>
                  <a:cubicBezTo>
                    <a:pt x="388" y="3801"/>
                    <a:pt x="291" y="3849"/>
                    <a:pt x="200" y="3904"/>
                  </a:cubicBezTo>
                  <a:cubicBezTo>
                    <a:pt x="164" y="3922"/>
                    <a:pt x="115" y="3946"/>
                    <a:pt x="79" y="3970"/>
                  </a:cubicBezTo>
                  <a:cubicBezTo>
                    <a:pt x="61" y="4067"/>
                    <a:pt x="55" y="4158"/>
                    <a:pt x="43" y="4255"/>
                  </a:cubicBezTo>
                  <a:lnTo>
                    <a:pt x="43" y="4273"/>
                  </a:lnTo>
                  <a:cubicBezTo>
                    <a:pt x="61" y="4255"/>
                    <a:pt x="91" y="4249"/>
                    <a:pt x="115" y="4237"/>
                  </a:cubicBezTo>
                  <a:lnTo>
                    <a:pt x="291" y="4152"/>
                  </a:lnTo>
                  <a:cubicBezTo>
                    <a:pt x="351" y="4122"/>
                    <a:pt x="406" y="4097"/>
                    <a:pt x="466" y="4067"/>
                  </a:cubicBezTo>
                  <a:cubicBezTo>
                    <a:pt x="575" y="4013"/>
                    <a:pt x="690" y="3964"/>
                    <a:pt x="805" y="3904"/>
                  </a:cubicBezTo>
                  <a:lnTo>
                    <a:pt x="830" y="3916"/>
                  </a:lnTo>
                  <a:cubicBezTo>
                    <a:pt x="787" y="3964"/>
                    <a:pt x="745" y="4001"/>
                    <a:pt x="697" y="4043"/>
                  </a:cubicBezTo>
                  <a:cubicBezTo>
                    <a:pt x="654" y="4091"/>
                    <a:pt x="606" y="4128"/>
                    <a:pt x="563" y="4164"/>
                  </a:cubicBezTo>
                  <a:cubicBezTo>
                    <a:pt x="515" y="4206"/>
                    <a:pt x="466" y="4243"/>
                    <a:pt x="412" y="4279"/>
                  </a:cubicBezTo>
                  <a:lnTo>
                    <a:pt x="261" y="4394"/>
                  </a:lnTo>
                  <a:cubicBezTo>
                    <a:pt x="206" y="4430"/>
                    <a:pt x="164" y="4479"/>
                    <a:pt x="115" y="4515"/>
                  </a:cubicBezTo>
                  <a:lnTo>
                    <a:pt x="24" y="4582"/>
                  </a:lnTo>
                  <a:cubicBezTo>
                    <a:pt x="0" y="5042"/>
                    <a:pt x="79" y="5514"/>
                    <a:pt x="261" y="5938"/>
                  </a:cubicBezTo>
                  <a:cubicBezTo>
                    <a:pt x="327" y="5871"/>
                    <a:pt x="394" y="5799"/>
                    <a:pt x="454" y="5732"/>
                  </a:cubicBezTo>
                  <a:lnTo>
                    <a:pt x="460" y="5708"/>
                  </a:lnTo>
                  <a:cubicBezTo>
                    <a:pt x="479" y="5635"/>
                    <a:pt x="503" y="5557"/>
                    <a:pt x="515" y="5484"/>
                  </a:cubicBezTo>
                  <a:cubicBezTo>
                    <a:pt x="557" y="5333"/>
                    <a:pt x="588" y="5181"/>
                    <a:pt x="624" y="5036"/>
                  </a:cubicBezTo>
                  <a:lnTo>
                    <a:pt x="751" y="4600"/>
                  </a:lnTo>
                  <a:lnTo>
                    <a:pt x="781" y="4606"/>
                  </a:lnTo>
                  <a:cubicBezTo>
                    <a:pt x="781" y="4763"/>
                    <a:pt x="769" y="4915"/>
                    <a:pt x="757" y="5066"/>
                  </a:cubicBezTo>
                  <a:cubicBezTo>
                    <a:pt x="751" y="5145"/>
                    <a:pt x="751" y="5218"/>
                    <a:pt x="751" y="5296"/>
                  </a:cubicBezTo>
                  <a:lnTo>
                    <a:pt x="745" y="5454"/>
                  </a:lnTo>
                  <a:cubicBezTo>
                    <a:pt x="836" y="5357"/>
                    <a:pt x="921" y="5254"/>
                    <a:pt x="999" y="5157"/>
                  </a:cubicBezTo>
                  <a:cubicBezTo>
                    <a:pt x="1084" y="5060"/>
                    <a:pt x="1169" y="4963"/>
                    <a:pt x="1241" y="4860"/>
                  </a:cubicBezTo>
                  <a:cubicBezTo>
                    <a:pt x="1235" y="4824"/>
                    <a:pt x="1229" y="4782"/>
                    <a:pt x="1235" y="4739"/>
                  </a:cubicBezTo>
                  <a:cubicBezTo>
                    <a:pt x="1241" y="4697"/>
                    <a:pt x="1254" y="4648"/>
                    <a:pt x="1254" y="4600"/>
                  </a:cubicBezTo>
                  <a:lnTo>
                    <a:pt x="1254" y="4455"/>
                  </a:lnTo>
                  <a:lnTo>
                    <a:pt x="1260" y="4309"/>
                  </a:lnTo>
                  <a:cubicBezTo>
                    <a:pt x="1266" y="4212"/>
                    <a:pt x="1272" y="4122"/>
                    <a:pt x="1284" y="4025"/>
                  </a:cubicBezTo>
                  <a:lnTo>
                    <a:pt x="1314" y="4025"/>
                  </a:lnTo>
                  <a:cubicBezTo>
                    <a:pt x="1344" y="4122"/>
                    <a:pt x="1375" y="4219"/>
                    <a:pt x="1393" y="4315"/>
                  </a:cubicBezTo>
                  <a:lnTo>
                    <a:pt x="1435" y="4467"/>
                  </a:lnTo>
                  <a:lnTo>
                    <a:pt x="1465" y="4588"/>
                  </a:lnTo>
                  <a:cubicBezTo>
                    <a:pt x="1532" y="4509"/>
                    <a:pt x="1587" y="4424"/>
                    <a:pt x="1653" y="4340"/>
                  </a:cubicBezTo>
                  <a:lnTo>
                    <a:pt x="1629" y="4225"/>
                  </a:lnTo>
                  <a:cubicBezTo>
                    <a:pt x="1623" y="4146"/>
                    <a:pt x="1617" y="4061"/>
                    <a:pt x="1599" y="3976"/>
                  </a:cubicBezTo>
                  <a:cubicBezTo>
                    <a:pt x="1587" y="3892"/>
                    <a:pt x="1574" y="3813"/>
                    <a:pt x="1568" y="3722"/>
                  </a:cubicBezTo>
                  <a:lnTo>
                    <a:pt x="1544" y="3462"/>
                  </a:lnTo>
                  <a:cubicBezTo>
                    <a:pt x="1532" y="3286"/>
                    <a:pt x="1526" y="3117"/>
                    <a:pt x="1526" y="2935"/>
                  </a:cubicBezTo>
                  <a:lnTo>
                    <a:pt x="1556" y="2935"/>
                  </a:lnTo>
                  <a:cubicBezTo>
                    <a:pt x="1599" y="3117"/>
                    <a:pt x="1647" y="3286"/>
                    <a:pt x="1683" y="3462"/>
                  </a:cubicBezTo>
                  <a:lnTo>
                    <a:pt x="1750" y="3722"/>
                  </a:lnTo>
                  <a:lnTo>
                    <a:pt x="1817" y="3976"/>
                  </a:lnTo>
                  <a:cubicBezTo>
                    <a:pt x="1829" y="4007"/>
                    <a:pt x="1835" y="4037"/>
                    <a:pt x="1847" y="4061"/>
                  </a:cubicBezTo>
                  <a:cubicBezTo>
                    <a:pt x="2010" y="3831"/>
                    <a:pt x="2150" y="3601"/>
                    <a:pt x="2295" y="3365"/>
                  </a:cubicBezTo>
                  <a:lnTo>
                    <a:pt x="2252" y="3250"/>
                  </a:lnTo>
                  <a:cubicBezTo>
                    <a:pt x="2228" y="3189"/>
                    <a:pt x="2222" y="3129"/>
                    <a:pt x="2222" y="3068"/>
                  </a:cubicBezTo>
                  <a:lnTo>
                    <a:pt x="2222" y="2887"/>
                  </a:lnTo>
                  <a:lnTo>
                    <a:pt x="2210" y="2705"/>
                  </a:lnTo>
                  <a:lnTo>
                    <a:pt x="2210" y="2523"/>
                  </a:lnTo>
                  <a:cubicBezTo>
                    <a:pt x="2222" y="2402"/>
                    <a:pt x="2222" y="2275"/>
                    <a:pt x="2228" y="2154"/>
                  </a:cubicBezTo>
                  <a:lnTo>
                    <a:pt x="2259" y="2160"/>
                  </a:lnTo>
                  <a:lnTo>
                    <a:pt x="2349" y="2548"/>
                  </a:lnTo>
                  <a:lnTo>
                    <a:pt x="2392" y="2735"/>
                  </a:lnTo>
                  <a:cubicBezTo>
                    <a:pt x="2410" y="2796"/>
                    <a:pt x="2422" y="2862"/>
                    <a:pt x="2440" y="2923"/>
                  </a:cubicBezTo>
                  <a:cubicBezTo>
                    <a:pt x="2452" y="2971"/>
                    <a:pt x="2464" y="3014"/>
                    <a:pt x="2477" y="3062"/>
                  </a:cubicBezTo>
                  <a:cubicBezTo>
                    <a:pt x="2525" y="2977"/>
                    <a:pt x="2561" y="2893"/>
                    <a:pt x="2604" y="2814"/>
                  </a:cubicBezTo>
                  <a:cubicBezTo>
                    <a:pt x="2592" y="2735"/>
                    <a:pt x="2585" y="2663"/>
                    <a:pt x="2573" y="2578"/>
                  </a:cubicBezTo>
                  <a:cubicBezTo>
                    <a:pt x="2567" y="2487"/>
                    <a:pt x="2561" y="2396"/>
                    <a:pt x="2561" y="2299"/>
                  </a:cubicBezTo>
                  <a:cubicBezTo>
                    <a:pt x="2555" y="2208"/>
                    <a:pt x="2543" y="2106"/>
                    <a:pt x="2537" y="2009"/>
                  </a:cubicBezTo>
                  <a:cubicBezTo>
                    <a:pt x="2531" y="1912"/>
                    <a:pt x="2525" y="1815"/>
                    <a:pt x="2513" y="1724"/>
                  </a:cubicBezTo>
                  <a:cubicBezTo>
                    <a:pt x="2507" y="1530"/>
                    <a:pt x="2495" y="1331"/>
                    <a:pt x="2483" y="1125"/>
                  </a:cubicBezTo>
                  <a:lnTo>
                    <a:pt x="2507" y="1125"/>
                  </a:lnTo>
                  <a:cubicBezTo>
                    <a:pt x="2555" y="1331"/>
                    <a:pt x="2598" y="1530"/>
                    <a:pt x="2646" y="1730"/>
                  </a:cubicBezTo>
                  <a:cubicBezTo>
                    <a:pt x="2664" y="1827"/>
                    <a:pt x="2682" y="1924"/>
                    <a:pt x="2707" y="2027"/>
                  </a:cubicBezTo>
                  <a:cubicBezTo>
                    <a:pt x="2725" y="2124"/>
                    <a:pt x="2743" y="2221"/>
                    <a:pt x="2767" y="2311"/>
                  </a:cubicBezTo>
                  <a:cubicBezTo>
                    <a:pt x="2773" y="2348"/>
                    <a:pt x="2779" y="2378"/>
                    <a:pt x="2785" y="2420"/>
                  </a:cubicBezTo>
                  <a:cubicBezTo>
                    <a:pt x="2876" y="2239"/>
                    <a:pt x="2955" y="2039"/>
                    <a:pt x="3040" y="1851"/>
                  </a:cubicBezTo>
                  <a:cubicBezTo>
                    <a:pt x="3112" y="1651"/>
                    <a:pt x="3197" y="1464"/>
                    <a:pt x="3270" y="1258"/>
                  </a:cubicBezTo>
                  <a:cubicBezTo>
                    <a:pt x="3433" y="858"/>
                    <a:pt x="3566" y="435"/>
                    <a:pt x="3718" y="5"/>
                  </a:cubicBezTo>
                  <a:cubicBezTo>
                    <a:pt x="3665" y="2"/>
                    <a:pt x="3612" y="1"/>
                    <a:pt x="35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9"/>
            <p:cNvSpPr/>
            <p:nvPr/>
          </p:nvSpPr>
          <p:spPr>
            <a:xfrm>
              <a:off x="2649575" y="2189850"/>
              <a:ext cx="23650" cy="46325"/>
            </a:xfrm>
            <a:custGeom>
              <a:avLst/>
              <a:gdLst/>
              <a:ahLst/>
              <a:cxnLst/>
              <a:rect l="l" t="t" r="r" b="b"/>
              <a:pathLst>
                <a:path w="946" h="1853" extrusionOk="0">
                  <a:moveTo>
                    <a:pt x="352" y="0"/>
                  </a:moveTo>
                  <a:cubicBezTo>
                    <a:pt x="298" y="291"/>
                    <a:pt x="249" y="575"/>
                    <a:pt x="189" y="866"/>
                  </a:cubicBezTo>
                  <a:lnTo>
                    <a:pt x="98" y="1296"/>
                  </a:lnTo>
                  <a:cubicBezTo>
                    <a:pt x="74" y="1441"/>
                    <a:pt x="37" y="1586"/>
                    <a:pt x="1" y="1726"/>
                  </a:cubicBezTo>
                  <a:lnTo>
                    <a:pt x="655" y="1853"/>
                  </a:lnTo>
                  <a:cubicBezTo>
                    <a:pt x="679" y="1713"/>
                    <a:pt x="709" y="1562"/>
                    <a:pt x="733" y="1417"/>
                  </a:cubicBezTo>
                  <a:lnTo>
                    <a:pt x="806" y="975"/>
                  </a:lnTo>
                  <a:cubicBezTo>
                    <a:pt x="861" y="684"/>
                    <a:pt x="897" y="394"/>
                    <a:pt x="945" y="97"/>
                  </a:cubicBezTo>
                  <a:lnTo>
                    <a:pt x="35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9"/>
            <p:cNvSpPr/>
            <p:nvPr/>
          </p:nvSpPr>
          <p:spPr>
            <a:xfrm>
              <a:off x="2660325" y="2191100"/>
              <a:ext cx="13050" cy="3150"/>
            </a:xfrm>
            <a:custGeom>
              <a:avLst/>
              <a:gdLst/>
              <a:ahLst/>
              <a:cxnLst/>
              <a:rect l="l" t="t" r="r" b="b"/>
              <a:pathLst>
                <a:path w="522" h="126" extrusionOk="0">
                  <a:moveTo>
                    <a:pt x="110" y="1"/>
                  </a:moveTo>
                  <a:cubicBezTo>
                    <a:pt x="75" y="1"/>
                    <a:pt x="40" y="2"/>
                    <a:pt x="7" y="5"/>
                  </a:cubicBezTo>
                  <a:cubicBezTo>
                    <a:pt x="1" y="5"/>
                    <a:pt x="1" y="11"/>
                    <a:pt x="7" y="23"/>
                  </a:cubicBezTo>
                  <a:cubicBezTo>
                    <a:pt x="170" y="59"/>
                    <a:pt x="340" y="120"/>
                    <a:pt x="515" y="126"/>
                  </a:cubicBezTo>
                  <a:cubicBezTo>
                    <a:pt x="515" y="120"/>
                    <a:pt x="521" y="101"/>
                    <a:pt x="515" y="95"/>
                  </a:cubicBezTo>
                  <a:cubicBezTo>
                    <a:pt x="395" y="23"/>
                    <a:pt x="247" y="1"/>
                    <a:pt x="1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9"/>
            <p:cNvSpPr/>
            <p:nvPr/>
          </p:nvSpPr>
          <p:spPr>
            <a:xfrm>
              <a:off x="2660325" y="2191100"/>
              <a:ext cx="13050" cy="3150"/>
            </a:xfrm>
            <a:custGeom>
              <a:avLst/>
              <a:gdLst/>
              <a:ahLst/>
              <a:cxnLst/>
              <a:rect l="l" t="t" r="r" b="b"/>
              <a:pathLst>
                <a:path w="522" h="126" extrusionOk="0">
                  <a:moveTo>
                    <a:pt x="110" y="1"/>
                  </a:moveTo>
                  <a:cubicBezTo>
                    <a:pt x="75" y="1"/>
                    <a:pt x="40" y="2"/>
                    <a:pt x="7" y="5"/>
                  </a:cubicBezTo>
                  <a:cubicBezTo>
                    <a:pt x="1" y="5"/>
                    <a:pt x="1" y="11"/>
                    <a:pt x="7" y="23"/>
                  </a:cubicBezTo>
                  <a:cubicBezTo>
                    <a:pt x="170" y="59"/>
                    <a:pt x="340" y="120"/>
                    <a:pt x="515" y="126"/>
                  </a:cubicBezTo>
                  <a:cubicBezTo>
                    <a:pt x="515" y="120"/>
                    <a:pt x="521" y="101"/>
                    <a:pt x="515" y="95"/>
                  </a:cubicBezTo>
                  <a:cubicBezTo>
                    <a:pt x="395" y="23"/>
                    <a:pt x="247" y="1"/>
                    <a:pt x="1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9"/>
            <p:cNvSpPr/>
            <p:nvPr/>
          </p:nvSpPr>
          <p:spPr>
            <a:xfrm>
              <a:off x="2669400" y="2193625"/>
              <a:ext cx="3900" cy="21775"/>
            </a:xfrm>
            <a:custGeom>
              <a:avLst/>
              <a:gdLst/>
              <a:ahLst/>
              <a:cxnLst/>
              <a:rect l="l" t="t" r="r" b="b"/>
              <a:pathLst>
                <a:path w="156" h="871" extrusionOk="0">
                  <a:moveTo>
                    <a:pt x="148" y="0"/>
                  </a:moveTo>
                  <a:cubicBezTo>
                    <a:pt x="143" y="0"/>
                    <a:pt x="137" y="6"/>
                    <a:pt x="134" y="19"/>
                  </a:cubicBezTo>
                  <a:cubicBezTo>
                    <a:pt x="74" y="297"/>
                    <a:pt x="43" y="588"/>
                    <a:pt x="1" y="866"/>
                  </a:cubicBezTo>
                  <a:cubicBezTo>
                    <a:pt x="1" y="869"/>
                    <a:pt x="3" y="871"/>
                    <a:pt x="4" y="871"/>
                  </a:cubicBezTo>
                  <a:cubicBezTo>
                    <a:pt x="6" y="871"/>
                    <a:pt x="7" y="869"/>
                    <a:pt x="7" y="866"/>
                  </a:cubicBezTo>
                  <a:cubicBezTo>
                    <a:pt x="62" y="588"/>
                    <a:pt x="104" y="297"/>
                    <a:pt x="152" y="19"/>
                  </a:cubicBezTo>
                  <a:cubicBezTo>
                    <a:pt x="155" y="6"/>
                    <a:pt x="152" y="0"/>
                    <a:pt x="1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9"/>
            <p:cNvSpPr/>
            <p:nvPr/>
          </p:nvSpPr>
          <p:spPr>
            <a:xfrm>
              <a:off x="2669400" y="2193625"/>
              <a:ext cx="3900" cy="21775"/>
            </a:xfrm>
            <a:custGeom>
              <a:avLst/>
              <a:gdLst/>
              <a:ahLst/>
              <a:cxnLst/>
              <a:rect l="l" t="t" r="r" b="b"/>
              <a:pathLst>
                <a:path w="156" h="871" extrusionOk="0">
                  <a:moveTo>
                    <a:pt x="148" y="0"/>
                  </a:moveTo>
                  <a:cubicBezTo>
                    <a:pt x="143" y="0"/>
                    <a:pt x="137" y="6"/>
                    <a:pt x="134" y="19"/>
                  </a:cubicBezTo>
                  <a:cubicBezTo>
                    <a:pt x="74" y="297"/>
                    <a:pt x="43" y="588"/>
                    <a:pt x="1" y="866"/>
                  </a:cubicBezTo>
                  <a:cubicBezTo>
                    <a:pt x="1" y="869"/>
                    <a:pt x="3" y="871"/>
                    <a:pt x="4" y="871"/>
                  </a:cubicBezTo>
                  <a:cubicBezTo>
                    <a:pt x="6" y="871"/>
                    <a:pt x="7" y="869"/>
                    <a:pt x="7" y="866"/>
                  </a:cubicBezTo>
                  <a:cubicBezTo>
                    <a:pt x="62" y="588"/>
                    <a:pt x="104" y="297"/>
                    <a:pt x="152" y="19"/>
                  </a:cubicBezTo>
                  <a:cubicBezTo>
                    <a:pt x="155" y="6"/>
                    <a:pt x="152" y="0"/>
                    <a:pt x="1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9"/>
            <p:cNvSpPr/>
            <p:nvPr/>
          </p:nvSpPr>
          <p:spPr>
            <a:xfrm>
              <a:off x="2658825" y="2197750"/>
              <a:ext cx="9550" cy="3000"/>
            </a:xfrm>
            <a:custGeom>
              <a:avLst/>
              <a:gdLst/>
              <a:ahLst/>
              <a:cxnLst/>
              <a:rect l="l" t="t" r="r" b="b"/>
              <a:pathLst>
                <a:path w="382" h="120" extrusionOk="0">
                  <a:moveTo>
                    <a:pt x="68" y="0"/>
                  </a:moveTo>
                  <a:cubicBezTo>
                    <a:pt x="45" y="0"/>
                    <a:pt x="22" y="5"/>
                    <a:pt x="0" y="17"/>
                  </a:cubicBezTo>
                  <a:cubicBezTo>
                    <a:pt x="61" y="59"/>
                    <a:pt x="133" y="47"/>
                    <a:pt x="200" y="65"/>
                  </a:cubicBezTo>
                  <a:cubicBezTo>
                    <a:pt x="261" y="78"/>
                    <a:pt x="321" y="96"/>
                    <a:pt x="382" y="120"/>
                  </a:cubicBezTo>
                  <a:lnTo>
                    <a:pt x="382" y="108"/>
                  </a:lnTo>
                  <a:cubicBezTo>
                    <a:pt x="321" y="72"/>
                    <a:pt x="261" y="47"/>
                    <a:pt x="200" y="35"/>
                  </a:cubicBezTo>
                  <a:cubicBezTo>
                    <a:pt x="160" y="19"/>
                    <a:pt x="114" y="0"/>
                    <a:pt x="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9"/>
            <p:cNvSpPr/>
            <p:nvPr/>
          </p:nvSpPr>
          <p:spPr>
            <a:xfrm>
              <a:off x="2658825" y="2197750"/>
              <a:ext cx="9550" cy="3000"/>
            </a:xfrm>
            <a:custGeom>
              <a:avLst/>
              <a:gdLst/>
              <a:ahLst/>
              <a:cxnLst/>
              <a:rect l="l" t="t" r="r" b="b"/>
              <a:pathLst>
                <a:path w="382" h="120" extrusionOk="0">
                  <a:moveTo>
                    <a:pt x="68" y="0"/>
                  </a:moveTo>
                  <a:cubicBezTo>
                    <a:pt x="45" y="0"/>
                    <a:pt x="22" y="5"/>
                    <a:pt x="0" y="17"/>
                  </a:cubicBezTo>
                  <a:cubicBezTo>
                    <a:pt x="61" y="59"/>
                    <a:pt x="133" y="47"/>
                    <a:pt x="200" y="65"/>
                  </a:cubicBezTo>
                  <a:cubicBezTo>
                    <a:pt x="261" y="78"/>
                    <a:pt x="321" y="96"/>
                    <a:pt x="382" y="120"/>
                  </a:cubicBezTo>
                  <a:lnTo>
                    <a:pt x="382" y="108"/>
                  </a:lnTo>
                  <a:cubicBezTo>
                    <a:pt x="321" y="72"/>
                    <a:pt x="261" y="47"/>
                    <a:pt x="200" y="35"/>
                  </a:cubicBezTo>
                  <a:cubicBezTo>
                    <a:pt x="160" y="19"/>
                    <a:pt x="114" y="0"/>
                    <a:pt x="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9"/>
            <p:cNvSpPr/>
            <p:nvPr/>
          </p:nvSpPr>
          <p:spPr>
            <a:xfrm>
              <a:off x="2655475" y="2217925"/>
              <a:ext cx="9125" cy="3425"/>
            </a:xfrm>
            <a:custGeom>
              <a:avLst/>
              <a:gdLst/>
              <a:ahLst/>
              <a:cxnLst/>
              <a:rect l="l" t="t" r="r" b="b"/>
              <a:pathLst>
                <a:path w="365" h="137" extrusionOk="0">
                  <a:moveTo>
                    <a:pt x="53" y="0"/>
                  </a:moveTo>
                  <a:cubicBezTo>
                    <a:pt x="36" y="0"/>
                    <a:pt x="18" y="3"/>
                    <a:pt x="1" y="9"/>
                  </a:cubicBezTo>
                  <a:cubicBezTo>
                    <a:pt x="49" y="46"/>
                    <a:pt x="104" y="40"/>
                    <a:pt x="152" y="52"/>
                  </a:cubicBezTo>
                  <a:cubicBezTo>
                    <a:pt x="225" y="70"/>
                    <a:pt x="292" y="100"/>
                    <a:pt x="358" y="136"/>
                  </a:cubicBezTo>
                  <a:cubicBezTo>
                    <a:pt x="364" y="136"/>
                    <a:pt x="364" y="130"/>
                    <a:pt x="358" y="130"/>
                  </a:cubicBezTo>
                  <a:cubicBezTo>
                    <a:pt x="304" y="82"/>
                    <a:pt x="243" y="58"/>
                    <a:pt x="183" y="40"/>
                  </a:cubicBezTo>
                  <a:cubicBezTo>
                    <a:pt x="147" y="22"/>
                    <a:pt x="101" y="0"/>
                    <a:pt x="5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9"/>
            <p:cNvSpPr/>
            <p:nvPr/>
          </p:nvSpPr>
          <p:spPr>
            <a:xfrm>
              <a:off x="2655475" y="2217925"/>
              <a:ext cx="9125" cy="3425"/>
            </a:xfrm>
            <a:custGeom>
              <a:avLst/>
              <a:gdLst/>
              <a:ahLst/>
              <a:cxnLst/>
              <a:rect l="l" t="t" r="r" b="b"/>
              <a:pathLst>
                <a:path w="365" h="137" extrusionOk="0">
                  <a:moveTo>
                    <a:pt x="53" y="0"/>
                  </a:moveTo>
                  <a:cubicBezTo>
                    <a:pt x="36" y="0"/>
                    <a:pt x="18" y="3"/>
                    <a:pt x="1" y="9"/>
                  </a:cubicBezTo>
                  <a:cubicBezTo>
                    <a:pt x="49" y="46"/>
                    <a:pt x="104" y="40"/>
                    <a:pt x="152" y="52"/>
                  </a:cubicBezTo>
                  <a:cubicBezTo>
                    <a:pt x="225" y="70"/>
                    <a:pt x="292" y="100"/>
                    <a:pt x="358" y="136"/>
                  </a:cubicBezTo>
                  <a:cubicBezTo>
                    <a:pt x="364" y="136"/>
                    <a:pt x="364" y="130"/>
                    <a:pt x="358" y="130"/>
                  </a:cubicBezTo>
                  <a:cubicBezTo>
                    <a:pt x="304" y="82"/>
                    <a:pt x="243" y="58"/>
                    <a:pt x="183" y="40"/>
                  </a:cubicBezTo>
                  <a:cubicBezTo>
                    <a:pt x="147" y="22"/>
                    <a:pt x="101" y="0"/>
                    <a:pt x="5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9"/>
            <p:cNvSpPr/>
            <p:nvPr/>
          </p:nvSpPr>
          <p:spPr>
            <a:xfrm>
              <a:off x="2660475" y="2203275"/>
              <a:ext cx="2900" cy="750"/>
            </a:xfrm>
            <a:custGeom>
              <a:avLst/>
              <a:gdLst/>
              <a:ahLst/>
              <a:cxnLst/>
              <a:rect l="l" t="t" r="r" b="b"/>
              <a:pathLst>
                <a:path w="116" h="30" extrusionOk="0">
                  <a:moveTo>
                    <a:pt x="50" y="1"/>
                  </a:moveTo>
                  <a:cubicBezTo>
                    <a:pt x="34" y="1"/>
                    <a:pt x="16" y="3"/>
                    <a:pt x="1" y="8"/>
                  </a:cubicBezTo>
                  <a:cubicBezTo>
                    <a:pt x="21" y="24"/>
                    <a:pt x="47" y="29"/>
                    <a:pt x="70" y="29"/>
                  </a:cubicBezTo>
                  <a:cubicBezTo>
                    <a:pt x="82" y="29"/>
                    <a:pt x="94" y="28"/>
                    <a:pt x="104" y="26"/>
                  </a:cubicBezTo>
                  <a:cubicBezTo>
                    <a:pt x="116" y="26"/>
                    <a:pt x="116" y="8"/>
                    <a:pt x="104" y="8"/>
                  </a:cubicBezTo>
                  <a:cubicBezTo>
                    <a:pt x="93" y="4"/>
                    <a:pt x="73"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9"/>
            <p:cNvSpPr/>
            <p:nvPr/>
          </p:nvSpPr>
          <p:spPr>
            <a:xfrm>
              <a:off x="2660475" y="2203275"/>
              <a:ext cx="2900" cy="750"/>
            </a:xfrm>
            <a:custGeom>
              <a:avLst/>
              <a:gdLst/>
              <a:ahLst/>
              <a:cxnLst/>
              <a:rect l="l" t="t" r="r" b="b"/>
              <a:pathLst>
                <a:path w="116" h="30" extrusionOk="0">
                  <a:moveTo>
                    <a:pt x="50" y="1"/>
                  </a:moveTo>
                  <a:cubicBezTo>
                    <a:pt x="34" y="1"/>
                    <a:pt x="16" y="3"/>
                    <a:pt x="1" y="8"/>
                  </a:cubicBezTo>
                  <a:cubicBezTo>
                    <a:pt x="21" y="24"/>
                    <a:pt x="47" y="29"/>
                    <a:pt x="70" y="29"/>
                  </a:cubicBezTo>
                  <a:cubicBezTo>
                    <a:pt x="82" y="29"/>
                    <a:pt x="94" y="28"/>
                    <a:pt x="104" y="26"/>
                  </a:cubicBezTo>
                  <a:cubicBezTo>
                    <a:pt x="116" y="26"/>
                    <a:pt x="116" y="8"/>
                    <a:pt x="104" y="8"/>
                  </a:cubicBezTo>
                  <a:cubicBezTo>
                    <a:pt x="93" y="4"/>
                    <a:pt x="73" y="1"/>
                    <a:pt x="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9"/>
            <p:cNvSpPr/>
            <p:nvPr/>
          </p:nvSpPr>
          <p:spPr>
            <a:xfrm>
              <a:off x="2656700" y="2225225"/>
              <a:ext cx="3500" cy="1575"/>
            </a:xfrm>
            <a:custGeom>
              <a:avLst/>
              <a:gdLst/>
              <a:ahLst/>
              <a:cxnLst/>
              <a:rect l="l" t="t" r="r" b="b"/>
              <a:pathLst>
                <a:path w="140" h="63" extrusionOk="0">
                  <a:moveTo>
                    <a:pt x="57" y="1"/>
                  </a:moveTo>
                  <a:cubicBezTo>
                    <a:pt x="39" y="1"/>
                    <a:pt x="20" y="7"/>
                    <a:pt x="0" y="20"/>
                  </a:cubicBezTo>
                  <a:cubicBezTo>
                    <a:pt x="37" y="50"/>
                    <a:pt x="91" y="62"/>
                    <a:pt x="134" y="62"/>
                  </a:cubicBezTo>
                  <a:cubicBezTo>
                    <a:pt x="140" y="62"/>
                    <a:pt x="140" y="50"/>
                    <a:pt x="140" y="50"/>
                  </a:cubicBezTo>
                  <a:cubicBezTo>
                    <a:pt x="117" y="19"/>
                    <a:pt x="88" y="1"/>
                    <a:pt x="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9"/>
            <p:cNvSpPr/>
            <p:nvPr/>
          </p:nvSpPr>
          <p:spPr>
            <a:xfrm>
              <a:off x="2656700" y="2225225"/>
              <a:ext cx="3500" cy="1575"/>
            </a:xfrm>
            <a:custGeom>
              <a:avLst/>
              <a:gdLst/>
              <a:ahLst/>
              <a:cxnLst/>
              <a:rect l="l" t="t" r="r" b="b"/>
              <a:pathLst>
                <a:path w="140" h="63" extrusionOk="0">
                  <a:moveTo>
                    <a:pt x="57" y="1"/>
                  </a:moveTo>
                  <a:cubicBezTo>
                    <a:pt x="39" y="1"/>
                    <a:pt x="20" y="7"/>
                    <a:pt x="0" y="20"/>
                  </a:cubicBezTo>
                  <a:cubicBezTo>
                    <a:pt x="37" y="50"/>
                    <a:pt x="91" y="62"/>
                    <a:pt x="134" y="62"/>
                  </a:cubicBezTo>
                  <a:cubicBezTo>
                    <a:pt x="140" y="62"/>
                    <a:pt x="140" y="50"/>
                    <a:pt x="140" y="50"/>
                  </a:cubicBezTo>
                  <a:cubicBezTo>
                    <a:pt x="117" y="19"/>
                    <a:pt x="88" y="1"/>
                    <a:pt x="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9"/>
            <p:cNvSpPr/>
            <p:nvPr/>
          </p:nvSpPr>
          <p:spPr>
            <a:xfrm>
              <a:off x="2638525" y="2232975"/>
              <a:ext cx="27425" cy="47400"/>
            </a:xfrm>
            <a:custGeom>
              <a:avLst/>
              <a:gdLst/>
              <a:ahLst/>
              <a:cxnLst/>
              <a:rect l="l" t="t" r="r" b="b"/>
              <a:pathLst>
                <a:path w="1097" h="1896" extrusionOk="0">
                  <a:moveTo>
                    <a:pt x="437" y="1"/>
                  </a:moveTo>
                  <a:cubicBezTo>
                    <a:pt x="407" y="146"/>
                    <a:pt x="370" y="279"/>
                    <a:pt x="340" y="424"/>
                  </a:cubicBezTo>
                  <a:cubicBezTo>
                    <a:pt x="310" y="570"/>
                    <a:pt x="273" y="709"/>
                    <a:pt x="237" y="848"/>
                  </a:cubicBezTo>
                  <a:cubicBezTo>
                    <a:pt x="201" y="987"/>
                    <a:pt x="158" y="1133"/>
                    <a:pt x="122" y="1266"/>
                  </a:cubicBezTo>
                  <a:cubicBezTo>
                    <a:pt x="86" y="1411"/>
                    <a:pt x="37" y="1544"/>
                    <a:pt x="1" y="1684"/>
                  </a:cubicBezTo>
                  <a:lnTo>
                    <a:pt x="709" y="1896"/>
                  </a:lnTo>
                  <a:cubicBezTo>
                    <a:pt x="752" y="1744"/>
                    <a:pt x="794" y="1599"/>
                    <a:pt x="824" y="1454"/>
                  </a:cubicBezTo>
                  <a:cubicBezTo>
                    <a:pt x="855" y="1308"/>
                    <a:pt x="891" y="1157"/>
                    <a:pt x="921" y="1018"/>
                  </a:cubicBezTo>
                  <a:cubicBezTo>
                    <a:pt x="951" y="872"/>
                    <a:pt x="982" y="721"/>
                    <a:pt x="1012" y="576"/>
                  </a:cubicBezTo>
                  <a:cubicBezTo>
                    <a:pt x="1042" y="430"/>
                    <a:pt x="1073" y="279"/>
                    <a:pt x="1097" y="140"/>
                  </a:cubicBezTo>
                  <a:lnTo>
                    <a:pt x="43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9"/>
            <p:cNvSpPr/>
            <p:nvPr/>
          </p:nvSpPr>
          <p:spPr>
            <a:xfrm>
              <a:off x="2651700" y="2234500"/>
              <a:ext cx="14700" cy="3650"/>
            </a:xfrm>
            <a:custGeom>
              <a:avLst/>
              <a:gdLst/>
              <a:ahLst/>
              <a:cxnLst/>
              <a:rect l="l" t="t" r="r" b="b"/>
              <a:pathLst>
                <a:path w="588" h="146" extrusionOk="0">
                  <a:moveTo>
                    <a:pt x="13" y="0"/>
                  </a:moveTo>
                  <a:cubicBezTo>
                    <a:pt x="1" y="0"/>
                    <a:pt x="1" y="12"/>
                    <a:pt x="13" y="12"/>
                  </a:cubicBezTo>
                  <a:cubicBezTo>
                    <a:pt x="194" y="55"/>
                    <a:pt x="382" y="133"/>
                    <a:pt x="570" y="145"/>
                  </a:cubicBezTo>
                  <a:cubicBezTo>
                    <a:pt x="576" y="145"/>
                    <a:pt x="588" y="121"/>
                    <a:pt x="576" y="121"/>
                  </a:cubicBezTo>
                  <a:cubicBezTo>
                    <a:pt x="412" y="24"/>
                    <a:pt x="200" y="0"/>
                    <a:pt x="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9"/>
            <p:cNvSpPr/>
            <p:nvPr/>
          </p:nvSpPr>
          <p:spPr>
            <a:xfrm>
              <a:off x="2651700" y="2234500"/>
              <a:ext cx="14700" cy="3650"/>
            </a:xfrm>
            <a:custGeom>
              <a:avLst/>
              <a:gdLst/>
              <a:ahLst/>
              <a:cxnLst/>
              <a:rect l="l" t="t" r="r" b="b"/>
              <a:pathLst>
                <a:path w="588" h="146" extrusionOk="0">
                  <a:moveTo>
                    <a:pt x="13" y="0"/>
                  </a:moveTo>
                  <a:cubicBezTo>
                    <a:pt x="1" y="0"/>
                    <a:pt x="1" y="12"/>
                    <a:pt x="13" y="12"/>
                  </a:cubicBezTo>
                  <a:cubicBezTo>
                    <a:pt x="194" y="55"/>
                    <a:pt x="382" y="133"/>
                    <a:pt x="570" y="145"/>
                  </a:cubicBezTo>
                  <a:cubicBezTo>
                    <a:pt x="576" y="145"/>
                    <a:pt x="588" y="121"/>
                    <a:pt x="576" y="121"/>
                  </a:cubicBezTo>
                  <a:cubicBezTo>
                    <a:pt x="412" y="24"/>
                    <a:pt x="200" y="0"/>
                    <a:pt x="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9"/>
            <p:cNvSpPr/>
            <p:nvPr/>
          </p:nvSpPr>
          <p:spPr>
            <a:xfrm>
              <a:off x="2661250" y="2237575"/>
              <a:ext cx="5150" cy="21725"/>
            </a:xfrm>
            <a:custGeom>
              <a:avLst/>
              <a:gdLst/>
              <a:ahLst/>
              <a:cxnLst/>
              <a:rect l="l" t="t" r="r" b="b"/>
              <a:pathLst>
                <a:path w="206" h="869" extrusionOk="0">
                  <a:moveTo>
                    <a:pt x="192" y="0"/>
                  </a:moveTo>
                  <a:cubicBezTo>
                    <a:pt x="185" y="0"/>
                    <a:pt x="178" y="5"/>
                    <a:pt x="176" y="16"/>
                  </a:cubicBezTo>
                  <a:cubicBezTo>
                    <a:pt x="133" y="150"/>
                    <a:pt x="103" y="295"/>
                    <a:pt x="85" y="440"/>
                  </a:cubicBezTo>
                  <a:cubicBezTo>
                    <a:pt x="48" y="585"/>
                    <a:pt x="30" y="725"/>
                    <a:pt x="0" y="864"/>
                  </a:cubicBezTo>
                  <a:cubicBezTo>
                    <a:pt x="0" y="867"/>
                    <a:pt x="2" y="869"/>
                    <a:pt x="3" y="869"/>
                  </a:cubicBezTo>
                  <a:cubicBezTo>
                    <a:pt x="5" y="869"/>
                    <a:pt x="6" y="867"/>
                    <a:pt x="6" y="864"/>
                  </a:cubicBezTo>
                  <a:cubicBezTo>
                    <a:pt x="42" y="725"/>
                    <a:pt x="85" y="585"/>
                    <a:pt x="115" y="440"/>
                  </a:cubicBezTo>
                  <a:cubicBezTo>
                    <a:pt x="145" y="295"/>
                    <a:pt x="176" y="162"/>
                    <a:pt x="206" y="16"/>
                  </a:cubicBezTo>
                  <a:cubicBezTo>
                    <a:pt x="206" y="7"/>
                    <a:pt x="199" y="0"/>
                    <a:pt x="1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9"/>
            <p:cNvSpPr/>
            <p:nvPr/>
          </p:nvSpPr>
          <p:spPr>
            <a:xfrm>
              <a:off x="2645950" y="2238275"/>
              <a:ext cx="18200" cy="41500"/>
            </a:xfrm>
            <a:custGeom>
              <a:avLst/>
              <a:gdLst/>
              <a:ahLst/>
              <a:cxnLst/>
              <a:rect l="l" t="t" r="r" b="b"/>
              <a:pathLst>
                <a:path w="728" h="1660" extrusionOk="0">
                  <a:moveTo>
                    <a:pt x="412" y="0"/>
                  </a:moveTo>
                  <a:lnTo>
                    <a:pt x="376" y="152"/>
                  </a:lnTo>
                  <a:cubicBezTo>
                    <a:pt x="394" y="152"/>
                    <a:pt x="412" y="158"/>
                    <a:pt x="430" y="158"/>
                  </a:cubicBezTo>
                  <a:cubicBezTo>
                    <a:pt x="443" y="158"/>
                    <a:pt x="461" y="170"/>
                    <a:pt x="467" y="176"/>
                  </a:cubicBezTo>
                  <a:cubicBezTo>
                    <a:pt x="485" y="182"/>
                    <a:pt x="491" y="182"/>
                    <a:pt x="503" y="188"/>
                  </a:cubicBezTo>
                  <a:cubicBezTo>
                    <a:pt x="527" y="200"/>
                    <a:pt x="552" y="212"/>
                    <a:pt x="564" y="231"/>
                  </a:cubicBezTo>
                  <a:cubicBezTo>
                    <a:pt x="606" y="249"/>
                    <a:pt x="624" y="279"/>
                    <a:pt x="624" y="279"/>
                  </a:cubicBezTo>
                  <a:cubicBezTo>
                    <a:pt x="624" y="279"/>
                    <a:pt x="618" y="279"/>
                    <a:pt x="606" y="291"/>
                  </a:cubicBezTo>
                  <a:cubicBezTo>
                    <a:pt x="588" y="291"/>
                    <a:pt x="576" y="297"/>
                    <a:pt x="552" y="297"/>
                  </a:cubicBezTo>
                  <a:cubicBezTo>
                    <a:pt x="503" y="297"/>
                    <a:pt x="455" y="291"/>
                    <a:pt x="400" y="279"/>
                  </a:cubicBezTo>
                  <a:cubicBezTo>
                    <a:pt x="382" y="273"/>
                    <a:pt x="364" y="273"/>
                    <a:pt x="346" y="267"/>
                  </a:cubicBezTo>
                  <a:lnTo>
                    <a:pt x="321" y="364"/>
                  </a:lnTo>
                  <a:lnTo>
                    <a:pt x="352" y="364"/>
                  </a:lnTo>
                  <a:cubicBezTo>
                    <a:pt x="376" y="370"/>
                    <a:pt x="400" y="382"/>
                    <a:pt x="412" y="394"/>
                  </a:cubicBezTo>
                  <a:cubicBezTo>
                    <a:pt x="424" y="400"/>
                    <a:pt x="430" y="412"/>
                    <a:pt x="430" y="418"/>
                  </a:cubicBezTo>
                  <a:cubicBezTo>
                    <a:pt x="430" y="418"/>
                    <a:pt x="430" y="424"/>
                    <a:pt x="436" y="424"/>
                  </a:cubicBezTo>
                  <a:lnTo>
                    <a:pt x="430" y="430"/>
                  </a:lnTo>
                  <a:cubicBezTo>
                    <a:pt x="424" y="442"/>
                    <a:pt x="412" y="449"/>
                    <a:pt x="406" y="449"/>
                  </a:cubicBezTo>
                  <a:cubicBezTo>
                    <a:pt x="382" y="461"/>
                    <a:pt x="364" y="461"/>
                    <a:pt x="340" y="461"/>
                  </a:cubicBezTo>
                  <a:cubicBezTo>
                    <a:pt x="334" y="461"/>
                    <a:pt x="315" y="455"/>
                    <a:pt x="309" y="449"/>
                  </a:cubicBezTo>
                  <a:cubicBezTo>
                    <a:pt x="261" y="612"/>
                    <a:pt x="225" y="781"/>
                    <a:pt x="182" y="945"/>
                  </a:cubicBezTo>
                  <a:cubicBezTo>
                    <a:pt x="194" y="945"/>
                    <a:pt x="200" y="957"/>
                    <a:pt x="219" y="957"/>
                  </a:cubicBezTo>
                  <a:cubicBezTo>
                    <a:pt x="273" y="969"/>
                    <a:pt x="321" y="999"/>
                    <a:pt x="364" y="1024"/>
                  </a:cubicBezTo>
                  <a:cubicBezTo>
                    <a:pt x="376" y="1036"/>
                    <a:pt x="394" y="1054"/>
                    <a:pt x="406" y="1060"/>
                  </a:cubicBezTo>
                  <a:lnTo>
                    <a:pt x="424" y="1078"/>
                  </a:lnTo>
                  <a:cubicBezTo>
                    <a:pt x="424" y="1078"/>
                    <a:pt x="412" y="1078"/>
                    <a:pt x="400" y="1084"/>
                  </a:cubicBezTo>
                  <a:cubicBezTo>
                    <a:pt x="382" y="1084"/>
                    <a:pt x="370" y="1090"/>
                    <a:pt x="346" y="1090"/>
                  </a:cubicBezTo>
                  <a:cubicBezTo>
                    <a:pt x="303" y="1090"/>
                    <a:pt x="243" y="1084"/>
                    <a:pt x="188" y="1060"/>
                  </a:cubicBezTo>
                  <a:cubicBezTo>
                    <a:pt x="170" y="1054"/>
                    <a:pt x="164" y="1054"/>
                    <a:pt x="152" y="1048"/>
                  </a:cubicBezTo>
                  <a:lnTo>
                    <a:pt x="103" y="1199"/>
                  </a:lnTo>
                  <a:cubicBezTo>
                    <a:pt x="122" y="1199"/>
                    <a:pt x="128" y="1199"/>
                    <a:pt x="140" y="1205"/>
                  </a:cubicBezTo>
                  <a:cubicBezTo>
                    <a:pt x="164" y="1211"/>
                    <a:pt x="188" y="1230"/>
                    <a:pt x="200" y="1254"/>
                  </a:cubicBezTo>
                  <a:cubicBezTo>
                    <a:pt x="212" y="1260"/>
                    <a:pt x="219" y="1272"/>
                    <a:pt x="219" y="1278"/>
                  </a:cubicBezTo>
                  <a:lnTo>
                    <a:pt x="219" y="1290"/>
                  </a:lnTo>
                  <a:lnTo>
                    <a:pt x="212" y="1296"/>
                  </a:lnTo>
                  <a:cubicBezTo>
                    <a:pt x="200" y="1302"/>
                    <a:pt x="194" y="1302"/>
                    <a:pt x="182" y="1314"/>
                  </a:cubicBezTo>
                  <a:cubicBezTo>
                    <a:pt x="170" y="1317"/>
                    <a:pt x="156" y="1319"/>
                    <a:pt x="143" y="1319"/>
                  </a:cubicBezTo>
                  <a:cubicBezTo>
                    <a:pt x="129" y="1319"/>
                    <a:pt x="116" y="1317"/>
                    <a:pt x="103" y="1314"/>
                  </a:cubicBezTo>
                  <a:cubicBezTo>
                    <a:pt x="91" y="1302"/>
                    <a:pt x="79" y="1302"/>
                    <a:pt x="73" y="1296"/>
                  </a:cubicBezTo>
                  <a:lnTo>
                    <a:pt x="1" y="1556"/>
                  </a:lnTo>
                  <a:lnTo>
                    <a:pt x="370" y="1659"/>
                  </a:lnTo>
                  <a:cubicBezTo>
                    <a:pt x="400" y="1526"/>
                    <a:pt x="430" y="1393"/>
                    <a:pt x="461" y="1266"/>
                  </a:cubicBezTo>
                  <a:cubicBezTo>
                    <a:pt x="491" y="1127"/>
                    <a:pt x="521" y="999"/>
                    <a:pt x="552" y="872"/>
                  </a:cubicBezTo>
                  <a:cubicBezTo>
                    <a:pt x="582" y="733"/>
                    <a:pt x="606" y="606"/>
                    <a:pt x="636" y="479"/>
                  </a:cubicBezTo>
                  <a:cubicBezTo>
                    <a:pt x="667" y="352"/>
                    <a:pt x="697" y="212"/>
                    <a:pt x="727" y="85"/>
                  </a:cubicBezTo>
                  <a:lnTo>
                    <a:pt x="41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9"/>
            <p:cNvSpPr/>
            <p:nvPr/>
          </p:nvSpPr>
          <p:spPr>
            <a:xfrm>
              <a:off x="2649875" y="2240825"/>
              <a:ext cx="10625" cy="3375"/>
            </a:xfrm>
            <a:custGeom>
              <a:avLst/>
              <a:gdLst/>
              <a:ahLst/>
              <a:cxnLst/>
              <a:rect l="l" t="t" r="r" b="b"/>
              <a:pathLst>
                <a:path w="425" h="135" extrusionOk="0">
                  <a:moveTo>
                    <a:pt x="69" y="1"/>
                  </a:moveTo>
                  <a:cubicBezTo>
                    <a:pt x="46" y="1"/>
                    <a:pt x="23" y="4"/>
                    <a:pt x="1" y="14"/>
                  </a:cubicBezTo>
                  <a:cubicBezTo>
                    <a:pt x="68" y="62"/>
                    <a:pt x="152" y="50"/>
                    <a:pt x="219" y="68"/>
                  </a:cubicBezTo>
                  <a:cubicBezTo>
                    <a:pt x="286" y="80"/>
                    <a:pt x="358" y="104"/>
                    <a:pt x="425" y="135"/>
                  </a:cubicBezTo>
                  <a:lnTo>
                    <a:pt x="425" y="129"/>
                  </a:lnTo>
                  <a:cubicBezTo>
                    <a:pt x="364" y="80"/>
                    <a:pt x="298" y="62"/>
                    <a:pt x="225" y="38"/>
                  </a:cubicBezTo>
                  <a:cubicBezTo>
                    <a:pt x="178" y="21"/>
                    <a:pt x="123" y="1"/>
                    <a:pt x="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9"/>
            <p:cNvSpPr/>
            <p:nvPr/>
          </p:nvSpPr>
          <p:spPr>
            <a:xfrm>
              <a:off x="2649875" y="2240825"/>
              <a:ext cx="10625" cy="3375"/>
            </a:xfrm>
            <a:custGeom>
              <a:avLst/>
              <a:gdLst/>
              <a:ahLst/>
              <a:cxnLst/>
              <a:rect l="l" t="t" r="r" b="b"/>
              <a:pathLst>
                <a:path w="425" h="135" extrusionOk="0">
                  <a:moveTo>
                    <a:pt x="69" y="1"/>
                  </a:moveTo>
                  <a:cubicBezTo>
                    <a:pt x="46" y="1"/>
                    <a:pt x="23" y="4"/>
                    <a:pt x="1" y="14"/>
                  </a:cubicBezTo>
                  <a:cubicBezTo>
                    <a:pt x="68" y="62"/>
                    <a:pt x="152" y="50"/>
                    <a:pt x="219" y="68"/>
                  </a:cubicBezTo>
                  <a:cubicBezTo>
                    <a:pt x="286" y="80"/>
                    <a:pt x="358" y="104"/>
                    <a:pt x="425" y="135"/>
                  </a:cubicBezTo>
                  <a:lnTo>
                    <a:pt x="425" y="129"/>
                  </a:lnTo>
                  <a:cubicBezTo>
                    <a:pt x="364" y="80"/>
                    <a:pt x="298" y="62"/>
                    <a:pt x="225" y="38"/>
                  </a:cubicBezTo>
                  <a:cubicBezTo>
                    <a:pt x="178" y="21"/>
                    <a:pt x="123" y="1"/>
                    <a:pt x="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9"/>
            <p:cNvSpPr/>
            <p:nvPr/>
          </p:nvSpPr>
          <p:spPr>
            <a:xfrm>
              <a:off x="2645800" y="2260650"/>
              <a:ext cx="10025" cy="4125"/>
            </a:xfrm>
            <a:custGeom>
              <a:avLst/>
              <a:gdLst/>
              <a:ahLst/>
              <a:cxnLst/>
              <a:rect l="l" t="t" r="r" b="b"/>
              <a:pathLst>
                <a:path w="401" h="165" extrusionOk="0">
                  <a:moveTo>
                    <a:pt x="45" y="0"/>
                  </a:moveTo>
                  <a:cubicBezTo>
                    <a:pt x="31" y="0"/>
                    <a:pt x="16" y="3"/>
                    <a:pt x="1" y="8"/>
                  </a:cubicBezTo>
                  <a:cubicBezTo>
                    <a:pt x="49" y="44"/>
                    <a:pt x="116" y="56"/>
                    <a:pt x="170" y="68"/>
                  </a:cubicBezTo>
                  <a:cubicBezTo>
                    <a:pt x="249" y="92"/>
                    <a:pt x="315" y="129"/>
                    <a:pt x="388" y="165"/>
                  </a:cubicBezTo>
                  <a:cubicBezTo>
                    <a:pt x="400" y="165"/>
                    <a:pt x="400" y="159"/>
                    <a:pt x="400" y="159"/>
                  </a:cubicBezTo>
                  <a:cubicBezTo>
                    <a:pt x="340" y="111"/>
                    <a:pt x="279" y="74"/>
                    <a:pt x="206" y="50"/>
                  </a:cubicBezTo>
                  <a:cubicBezTo>
                    <a:pt x="154" y="31"/>
                    <a:pt x="101" y="0"/>
                    <a:pt x="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9"/>
            <p:cNvSpPr/>
            <p:nvPr/>
          </p:nvSpPr>
          <p:spPr>
            <a:xfrm>
              <a:off x="2645800" y="2260650"/>
              <a:ext cx="10025" cy="4125"/>
            </a:xfrm>
            <a:custGeom>
              <a:avLst/>
              <a:gdLst/>
              <a:ahLst/>
              <a:cxnLst/>
              <a:rect l="l" t="t" r="r" b="b"/>
              <a:pathLst>
                <a:path w="401" h="165" extrusionOk="0">
                  <a:moveTo>
                    <a:pt x="45" y="0"/>
                  </a:moveTo>
                  <a:cubicBezTo>
                    <a:pt x="31" y="0"/>
                    <a:pt x="16" y="3"/>
                    <a:pt x="1" y="8"/>
                  </a:cubicBezTo>
                  <a:cubicBezTo>
                    <a:pt x="49" y="44"/>
                    <a:pt x="116" y="56"/>
                    <a:pt x="170" y="68"/>
                  </a:cubicBezTo>
                  <a:cubicBezTo>
                    <a:pt x="249" y="92"/>
                    <a:pt x="315" y="129"/>
                    <a:pt x="388" y="165"/>
                  </a:cubicBezTo>
                  <a:cubicBezTo>
                    <a:pt x="400" y="165"/>
                    <a:pt x="400" y="159"/>
                    <a:pt x="400" y="159"/>
                  </a:cubicBezTo>
                  <a:cubicBezTo>
                    <a:pt x="340" y="111"/>
                    <a:pt x="279" y="74"/>
                    <a:pt x="206" y="50"/>
                  </a:cubicBezTo>
                  <a:cubicBezTo>
                    <a:pt x="154" y="31"/>
                    <a:pt x="101" y="0"/>
                    <a:pt x="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9"/>
            <p:cNvSpPr/>
            <p:nvPr/>
          </p:nvSpPr>
          <p:spPr>
            <a:xfrm>
              <a:off x="2651700" y="2246475"/>
              <a:ext cx="3200" cy="825"/>
            </a:xfrm>
            <a:custGeom>
              <a:avLst/>
              <a:gdLst/>
              <a:ahLst/>
              <a:cxnLst/>
              <a:rect l="l" t="t" r="r" b="b"/>
              <a:pathLst>
                <a:path w="128" h="33" extrusionOk="0">
                  <a:moveTo>
                    <a:pt x="43" y="0"/>
                  </a:moveTo>
                  <a:cubicBezTo>
                    <a:pt x="30" y="0"/>
                    <a:pt x="16" y="2"/>
                    <a:pt x="1" y="5"/>
                  </a:cubicBezTo>
                  <a:cubicBezTo>
                    <a:pt x="22" y="26"/>
                    <a:pt x="51" y="33"/>
                    <a:pt x="81" y="33"/>
                  </a:cubicBezTo>
                  <a:cubicBezTo>
                    <a:pt x="95" y="33"/>
                    <a:pt x="109" y="32"/>
                    <a:pt x="122" y="30"/>
                  </a:cubicBezTo>
                  <a:cubicBezTo>
                    <a:pt x="128" y="30"/>
                    <a:pt x="128" y="12"/>
                    <a:pt x="122" y="12"/>
                  </a:cubicBezTo>
                  <a:cubicBezTo>
                    <a:pt x="97" y="7"/>
                    <a:pt x="72" y="0"/>
                    <a:pt x="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9"/>
            <p:cNvSpPr/>
            <p:nvPr/>
          </p:nvSpPr>
          <p:spPr>
            <a:xfrm>
              <a:off x="2651700" y="2246475"/>
              <a:ext cx="3200" cy="825"/>
            </a:xfrm>
            <a:custGeom>
              <a:avLst/>
              <a:gdLst/>
              <a:ahLst/>
              <a:cxnLst/>
              <a:rect l="l" t="t" r="r" b="b"/>
              <a:pathLst>
                <a:path w="128" h="33" extrusionOk="0">
                  <a:moveTo>
                    <a:pt x="43" y="0"/>
                  </a:moveTo>
                  <a:cubicBezTo>
                    <a:pt x="30" y="0"/>
                    <a:pt x="16" y="2"/>
                    <a:pt x="1" y="5"/>
                  </a:cubicBezTo>
                  <a:cubicBezTo>
                    <a:pt x="22" y="26"/>
                    <a:pt x="51" y="33"/>
                    <a:pt x="81" y="33"/>
                  </a:cubicBezTo>
                  <a:cubicBezTo>
                    <a:pt x="95" y="33"/>
                    <a:pt x="109" y="32"/>
                    <a:pt x="122" y="30"/>
                  </a:cubicBezTo>
                  <a:cubicBezTo>
                    <a:pt x="128" y="30"/>
                    <a:pt x="128" y="12"/>
                    <a:pt x="122" y="12"/>
                  </a:cubicBezTo>
                  <a:cubicBezTo>
                    <a:pt x="97" y="7"/>
                    <a:pt x="72" y="0"/>
                    <a:pt x="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9"/>
            <p:cNvSpPr/>
            <p:nvPr/>
          </p:nvSpPr>
          <p:spPr>
            <a:xfrm>
              <a:off x="2646700" y="2268150"/>
              <a:ext cx="3975" cy="1775"/>
            </a:xfrm>
            <a:custGeom>
              <a:avLst/>
              <a:gdLst/>
              <a:ahLst/>
              <a:cxnLst/>
              <a:rect l="l" t="t" r="r" b="b"/>
              <a:pathLst>
                <a:path w="159" h="71" extrusionOk="0">
                  <a:moveTo>
                    <a:pt x="48" y="1"/>
                  </a:moveTo>
                  <a:cubicBezTo>
                    <a:pt x="33" y="1"/>
                    <a:pt x="17" y="4"/>
                    <a:pt x="1" y="10"/>
                  </a:cubicBezTo>
                  <a:cubicBezTo>
                    <a:pt x="43" y="47"/>
                    <a:pt x="98" y="65"/>
                    <a:pt x="152" y="71"/>
                  </a:cubicBezTo>
                  <a:cubicBezTo>
                    <a:pt x="158" y="71"/>
                    <a:pt x="158" y="65"/>
                    <a:pt x="158" y="53"/>
                  </a:cubicBezTo>
                  <a:cubicBezTo>
                    <a:pt x="123" y="22"/>
                    <a:pt x="88" y="1"/>
                    <a:pt x="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9"/>
            <p:cNvSpPr/>
            <p:nvPr/>
          </p:nvSpPr>
          <p:spPr>
            <a:xfrm>
              <a:off x="2646700" y="2268150"/>
              <a:ext cx="3975" cy="1775"/>
            </a:xfrm>
            <a:custGeom>
              <a:avLst/>
              <a:gdLst/>
              <a:ahLst/>
              <a:cxnLst/>
              <a:rect l="l" t="t" r="r" b="b"/>
              <a:pathLst>
                <a:path w="159" h="71" extrusionOk="0">
                  <a:moveTo>
                    <a:pt x="48" y="1"/>
                  </a:moveTo>
                  <a:cubicBezTo>
                    <a:pt x="33" y="1"/>
                    <a:pt x="17" y="4"/>
                    <a:pt x="1" y="10"/>
                  </a:cubicBezTo>
                  <a:cubicBezTo>
                    <a:pt x="43" y="47"/>
                    <a:pt x="98" y="65"/>
                    <a:pt x="152" y="71"/>
                  </a:cubicBezTo>
                  <a:cubicBezTo>
                    <a:pt x="158" y="71"/>
                    <a:pt x="158" y="65"/>
                    <a:pt x="158" y="53"/>
                  </a:cubicBezTo>
                  <a:cubicBezTo>
                    <a:pt x="123" y="22"/>
                    <a:pt x="88" y="1"/>
                    <a:pt x="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9"/>
            <p:cNvSpPr/>
            <p:nvPr/>
          </p:nvSpPr>
          <p:spPr>
            <a:xfrm>
              <a:off x="2623700" y="2275050"/>
              <a:ext cx="32875" cy="48000"/>
            </a:xfrm>
            <a:custGeom>
              <a:avLst/>
              <a:gdLst/>
              <a:ahLst/>
              <a:cxnLst/>
              <a:rect l="l" t="t" r="r" b="b"/>
              <a:pathLst>
                <a:path w="1315" h="1920" extrusionOk="0">
                  <a:moveTo>
                    <a:pt x="600" y="1"/>
                  </a:moveTo>
                  <a:lnTo>
                    <a:pt x="467" y="406"/>
                  </a:lnTo>
                  <a:lnTo>
                    <a:pt x="321" y="818"/>
                  </a:lnTo>
                  <a:lnTo>
                    <a:pt x="170" y="1218"/>
                  </a:lnTo>
                  <a:lnTo>
                    <a:pt x="1" y="1617"/>
                  </a:lnTo>
                  <a:lnTo>
                    <a:pt x="751" y="1920"/>
                  </a:lnTo>
                  <a:lnTo>
                    <a:pt x="909" y="1496"/>
                  </a:lnTo>
                  <a:lnTo>
                    <a:pt x="1054" y="1066"/>
                  </a:lnTo>
                  <a:lnTo>
                    <a:pt x="1193" y="636"/>
                  </a:lnTo>
                  <a:cubicBezTo>
                    <a:pt x="1230" y="491"/>
                    <a:pt x="1272" y="346"/>
                    <a:pt x="1314" y="207"/>
                  </a:cubicBezTo>
                  <a:lnTo>
                    <a:pt x="60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9"/>
            <p:cNvSpPr/>
            <p:nvPr/>
          </p:nvSpPr>
          <p:spPr>
            <a:xfrm>
              <a:off x="2640800" y="2276725"/>
              <a:ext cx="15750" cy="5200"/>
            </a:xfrm>
            <a:custGeom>
              <a:avLst/>
              <a:gdLst/>
              <a:ahLst/>
              <a:cxnLst/>
              <a:rect l="l" t="t" r="r" b="b"/>
              <a:pathLst>
                <a:path w="630" h="208" extrusionOk="0">
                  <a:moveTo>
                    <a:pt x="7" y="0"/>
                  </a:moveTo>
                  <a:cubicBezTo>
                    <a:pt x="1" y="0"/>
                    <a:pt x="1" y="6"/>
                    <a:pt x="7" y="6"/>
                  </a:cubicBezTo>
                  <a:cubicBezTo>
                    <a:pt x="201" y="79"/>
                    <a:pt x="406" y="170"/>
                    <a:pt x="612" y="206"/>
                  </a:cubicBezTo>
                  <a:cubicBezTo>
                    <a:pt x="613" y="207"/>
                    <a:pt x="614" y="207"/>
                    <a:pt x="614" y="207"/>
                  </a:cubicBezTo>
                  <a:cubicBezTo>
                    <a:pt x="621" y="207"/>
                    <a:pt x="629" y="187"/>
                    <a:pt x="618" y="182"/>
                  </a:cubicBezTo>
                  <a:cubicBezTo>
                    <a:pt x="437" y="67"/>
                    <a:pt x="219" y="18"/>
                    <a:pt x="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9"/>
            <p:cNvSpPr/>
            <p:nvPr/>
          </p:nvSpPr>
          <p:spPr>
            <a:xfrm>
              <a:off x="2640800" y="2276725"/>
              <a:ext cx="15750" cy="5200"/>
            </a:xfrm>
            <a:custGeom>
              <a:avLst/>
              <a:gdLst/>
              <a:ahLst/>
              <a:cxnLst/>
              <a:rect l="l" t="t" r="r" b="b"/>
              <a:pathLst>
                <a:path w="630" h="208" extrusionOk="0">
                  <a:moveTo>
                    <a:pt x="7" y="0"/>
                  </a:moveTo>
                  <a:cubicBezTo>
                    <a:pt x="1" y="0"/>
                    <a:pt x="1" y="6"/>
                    <a:pt x="7" y="6"/>
                  </a:cubicBezTo>
                  <a:cubicBezTo>
                    <a:pt x="201" y="79"/>
                    <a:pt x="406" y="170"/>
                    <a:pt x="612" y="206"/>
                  </a:cubicBezTo>
                  <a:cubicBezTo>
                    <a:pt x="613" y="207"/>
                    <a:pt x="614" y="207"/>
                    <a:pt x="614" y="207"/>
                  </a:cubicBezTo>
                  <a:cubicBezTo>
                    <a:pt x="621" y="207"/>
                    <a:pt x="629" y="187"/>
                    <a:pt x="618" y="182"/>
                  </a:cubicBezTo>
                  <a:cubicBezTo>
                    <a:pt x="437" y="67"/>
                    <a:pt x="219" y="18"/>
                    <a:pt x="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9"/>
            <p:cNvSpPr/>
            <p:nvPr/>
          </p:nvSpPr>
          <p:spPr>
            <a:xfrm>
              <a:off x="2649425" y="2281375"/>
              <a:ext cx="7150" cy="21475"/>
            </a:xfrm>
            <a:custGeom>
              <a:avLst/>
              <a:gdLst/>
              <a:ahLst/>
              <a:cxnLst/>
              <a:rect l="l" t="t" r="r" b="b"/>
              <a:pathLst>
                <a:path w="286" h="859" extrusionOk="0">
                  <a:moveTo>
                    <a:pt x="269" y="0"/>
                  </a:moveTo>
                  <a:cubicBezTo>
                    <a:pt x="263" y="0"/>
                    <a:pt x="258" y="3"/>
                    <a:pt x="255" y="8"/>
                  </a:cubicBezTo>
                  <a:cubicBezTo>
                    <a:pt x="201" y="147"/>
                    <a:pt x="158" y="287"/>
                    <a:pt x="122" y="426"/>
                  </a:cubicBezTo>
                  <a:cubicBezTo>
                    <a:pt x="86" y="571"/>
                    <a:pt x="43" y="710"/>
                    <a:pt x="1" y="850"/>
                  </a:cubicBezTo>
                  <a:cubicBezTo>
                    <a:pt x="1" y="856"/>
                    <a:pt x="2" y="859"/>
                    <a:pt x="4" y="859"/>
                  </a:cubicBezTo>
                  <a:cubicBezTo>
                    <a:pt x="5" y="859"/>
                    <a:pt x="7" y="856"/>
                    <a:pt x="7" y="850"/>
                  </a:cubicBezTo>
                  <a:cubicBezTo>
                    <a:pt x="61" y="716"/>
                    <a:pt x="110" y="577"/>
                    <a:pt x="152" y="438"/>
                  </a:cubicBezTo>
                  <a:cubicBezTo>
                    <a:pt x="201" y="299"/>
                    <a:pt x="237" y="153"/>
                    <a:pt x="285" y="20"/>
                  </a:cubicBezTo>
                  <a:cubicBezTo>
                    <a:pt x="285" y="6"/>
                    <a:pt x="277" y="0"/>
                    <a:pt x="2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9"/>
            <p:cNvSpPr/>
            <p:nvPr/>
          </p:nvSpPr>
          <p:spPr>
            <a:xfrm>
              <a:off x="2649425" y="2281375"/>
              <a:ext cx="7150" cy="21475"/>
            </a:xfrm>
            <a:custGeom>
              <a:avLst/>
              <a:gdLst/>
              <a:ahLst/>
              <a:cxnLst/>
              <a:rect l="l" t="t" r="r" b="b"/>
              <a:pathLst>
                <a:path w="286" h="859" extrusionOk="0">
                  <a:moveTo>
                    <a:pt x="269" y="0"/>
                  </a:moveTo>
                  <a:cubicBezTo>
                    <a:pt x="263" y="0"/>
                    <a:pt x="258" y="3"/>
                    <a:pt x="255" y="8"/>
                  </a:cubicBezTo>
                  <a:cubicBezTo>
                    <a:pt x="201" y="147"/>
                    <a:pt x="158" y="287"/>
                    <a:pt x="122" y="426"/>
                  </a:cubicBezTo>
                  <a:cubicBezTo>
                    <a:pt x="86" y="571"/>
                    <a:pt x="43" y="710"/>
                    <a:pt x="1" y="850"/>
                  </a:cubicBezTo>
                  <a:cubicBezTo>
                    <a:pt x="1" y="856"/>
                    <a:pt x="2" y="859"/>
                    <a:pt x="4" y="859"/>
                  </a:cubicBezTo>
                  <a:cubicBezTo>
                    <a:pt x="5" y="859"/>
                    <a:pt x="7" y="856"/>
                    <a:pt x="7" y="850"/>
                  </a:cubicBezTo>
                  <a:cubicBezTo>
                    <a:pt x="61" y="716"/>
                    <a:pt x="110" y="577"/>
                    <a:pt x="152" y="438"/>
                  </a:cubicBezTo>
                  <a:cubicBezTo>
                    <a:pt x="201" y="299"/>
                    <a:pt x="237" y="153"/>
                    <a:pt x="285" y="20"/>
                  </a:cubicBezTo>
                  <a:cubicBezTo>
                    <a:pt x="285" y="6"/>
                    <a:pt x="277" y="0"/>
                    <a:pt x="2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9"/>
            <p:cNvSpPr/>
            <p:nvPr/>
          </p:nvSpPr>
          <p:spPr>
            <a:xfrm>
              <a:off x="2631875" y="2280800"/>
              <a:ext cx="21975" cy="41800"/>
            </a:xfrm>
            <a:custGeom>
              <a:avLst/>
              <a:gdLst/>
              <a:ahLst/>
              <a:cxnLst/>
              <a:rect l="l" t="t" r="r" b="b"/>
              <a:pathLst>
                <a:path w="879" h="1672" extrusionOk="0">
                  <a:moveTo>
                    <a:pt x="539" y="1"/>
                  </a:moveTo>
                  <a:lnTo>
                    <a:pt x="485" y="152"/>
                  </a:lnTo>
                  <a:cubicBezTo>
                    <a:pt x="509" y="164"/>
                    <a:pt x="521" y="164"/>
                    <a:pt x="545" y="170"/>
                  </a:cubicBezTo>
                  <a:cubicBezTo>
                    <a:pt x="558" y="176"/>
                    <a:pt x="576" y="176"/>
                    <a:pt x="588" y="182"/>
                  </a:cubicBezTo>
                  <a:cubicBezTo>
                    <a:pt x="606" y="195"/>
                    <a:pt x="618" y="201"/>
                    <a:pt x="630" y="207"/>
                  </a:cubicBezTo>
                  <a:lnTo>
                    <a:pt x="697" y="255"/>
                  </a:lnTo>
                  <a:cubicBezTo>
                    <a:pt x="733" y="285"/>
                    <a:pt x="757" y="316"/>
                    <a:pt x="757" y="316"/>
                  </a:cubicBezTo>
                  <a:lnTo>
                    <a:pt x="673" y="316"/>
                  </a:lnTo>
                  <a:cubicBezTo>
                    <a:pt x="630" y="316"/>
                    <a:pt x="570" y="297"/>
                    <a:pt x="515" y="285"/>
                  </a:cubicBezTo>
                  <a:cubicBezTo>
                    <a:pt x="491" y="273"/>
                    <a:pt x="479" y="267"/>
                    <a:pt x="455" y="261"/>
                  </a:cubicBezTo>
                  <a:cubicBezTo>
                    <a:pt x="449" y="291"/>
                    <a:pt x="430" y="322"/>
                    <a:pt x="424" y="352"/>
                  </a:cubicBezTo>
                  <a:cubicBezTo>
                    <a:pt x="430" y="352"/>
                    <a:pt x="449" y="352"/>
                    <a:pt x="455" y="358"/>
                  </a:cubicBezTo>
                  <a:cubicBezTo>
                    <a:pt x="479" y="370"/>
                    <a:pt x="497" y="382"/>
                    <a:pt x="515" y="400"/>
                  </a:cubicBezTo>
                  <a:cubicBezTo>
                    <a:pt x="521" y="406"/>
                    <a:pt x="527" y="412"/>
                    <a:pt x="527" y="419"/>
                  </a:cubicBezTo>
                  <a:cubicBezTo>
                    <a:pt x="527" y="419"/>
                    <a:pt x="527" y="431"/>
                    <a:pt x="539" y="431"/>
                  </a:cubicBezTo>
                  <a:lnTo>
                    <a:pt x="527" y="437"/>
                  </a:lnTo>
                  <a:cubicBezTo>
                    <a:pt x="521" y="443"/>
                    <a:pt x="515" y="443"/>
                    <a:pt x="497" y="449"/>
                  </a:cubicBezTo>
                  <a:cubicBezTo>
                    <a:pt x="484" y="458"/>
                    <a:pt x="464" y="463"/>
                    <a:pt x="445" y="463"/>
                  </a:cubicBezTo>
                  <a:cubicBezTo>
                    <a:pt x="438" y="463"/>
                    <a:pt x="431" y="463"/>
                    <a:pt x="424" y="461"/>
                  </a:cubicBezTo>
                  <a:cubicBezTo>
                    <a:pt x="418" y="461"/>
                    <a:pt x="400" y="449"/>
                    <a:pt x="394" y="443"/>
                  </a:cubicBezTo>
                  <a:cubicBezTo>
                    <a:pt x="340" y="600"/>
                    <a:pt x="279" y="770"/>
                    <a:pt x="218" y="927"/>
                  </a:cubicBezTo>
                  <a:cubicBezTo>
                    <a:pt x="237" y="933"/>
                    <a:pt x="249" y="933"/>
                    <a:pt x="267" y="945"/>
                  </a:cubicBezTo>
                  <a:cubicBezTo>
                    <a:pt x="327" y="963"/>
                    <a:pt x="376" y="1006"/>
                    <a:pt x="418" y="1036"/>
                  </a:cubicBezTo>
                  <a:cubicBezTo>
                    <a:pt x="436" y="1048"/>
                    <a:pt x="455" y="1066"/>
                    <a:pt x="461" y="1078"/>
                  </a:cubicBezTo>
                  <a:cubicBezTo>
                    <a:pt x="467" y="1097"/>
                    <a:pt x="479" y="1103"/>
                    <a:pt x="479" y="1103"/>
                  </a:cubicBezTo>
                  <a:lnTo>
                    <a:pt x="394" y="1103"/>
                  </a:lnTo>
                  <a:cubicBezTo>
                    <a:pt x="346" y="1097"/>
                    <a:pt x="279" y="1078"/>
                    <a:pt x="225" y="1054"/>
                  </a:cubicBezTo>
                  <a:cubicBezTo>
                    <a:pt x="212" y="1048"/>
                    <a:pt x="206" y="1042"/>
                    <a:pt x="188" y="1042"/>
                  </a:cubicBezTo>
                  <a:cubicBezTo>
                    <a:pt x="176" y="1097"/>
                    <a:pt x="152" y="1139"/>
                    <a:pt x="128" y="1193"/>
                  </a:cubicBezTo>
                  <a:cubicBezTo>
                    <a:pt x="146" y="1193"/>
                    <a:pt x="158" y="1200"/>
                    <a:pt x="164" y="1200"/>
                  </a:cubicBezTo>
                  <a:cubicBezTo>
                    <a:pt x="188" y="1206"/>
                    <a:pt x="212" y="1230"/>
                    <a:pt x="225" y="1254"/>
                  </a:cubicBezTo>
                  <a:cubicBezTo>
                    <a:pt x="237" y="1260"/>
                    <a:pt x="243" y="1278"/>
                    <a:pt x="243" y="1284"/>
                  </a:cubicBezTo>
                  <a:lnTo>
                    <a:pt x="243" y="1290"/>
                  </a:lnTo>
                  <a:lnTo>
                    <a:pt x="243" y="1296"/>
                  </a:lnTo>
                  <a:cubicBezTo>
                    <a:pt x="243" y="1296"/>
                    <a:pt x="237" y="1296"/>
                    <a:pt x="237" y="1309"/>
                  </a:cubicBezTo>
                  <a:cubicBezTo>
                    <a:pt x="225" y="1309"/>
                    <a:pt x="212" y="1315"/>
                    <a:pt x="206" y="1315"/>
                  </a:cubicBezTo>
                  <a:cubicBezTo>
                    <a:pt x="199" y="1316"/>
                    <a:pt x="192" y="1317"/>
                    <a:pt x="184" y="1317"/>
                  </a:cubicBezTo>
                  <a:cubicBezTo>
                    <a:pt x="165" y="1317"/>
                    <a:pt x="145" y="1313"/>
                    <a:pt x="128" y="1309"/>
                  </a:cubicBezTo>
                  <a:cubicBezTo>
                    <a:pt x="116" y="1296"/>
                    <a:pt x="103" y="1290"/>
                    <a:pt x="97" y="1284"/>
                  </a:cubicBezTo>
                  <a:lnTo>
                    <a:pt x="1" y="1533"/>
                  </a:lnTo>
                  <a:lnTo>
                    <a:pt x="370" y="1672"/>
                  </a:lnTo>
                  <a:lnTo>
                    <a:pt x="509" y="1284"/>
                  </a:lnTo>
                  <a:cubicBezTo>
                    <a:pt x="551" y="1151"/>
                    <a:pt x="588" y="1024"/>
                    <a:pt x="636" y="897"/>
                  </a:cubicBezTo>
                  <a:cubicBezTo>
                    <a:pt x="673" y="770"/>
                    <a:pt x="721" y="636"/>
                    <a:pt x="757" y="509"/>
                  </a:cubicBezTo>
                  <a:cubicBezTo>
                    <a:pt x="800" y="382"/>
                    <a:pt x="842" y="255"/>
                    <a:pt x="878" y="122"/>
                  </a:cubicBezTo>
                  <a:lnTo>
                    <a:pt x="53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9"/>
            <p:cNvSpPr/>
            <p:nvPr/>
          </p:nvSpPr>
          <p:spPr>
            <a:xfrm>
              <a:off x="2638225" y="2283050"/>
              <a:ext cx="11850" cy="4450"/>
            </a:xfrm>
            <a:custGeom>
              <a:avLst/>
              <a:gdLst/>
              <a:ahLst/>
              <a:cxnLst/>
              <a:rect l="l" t="t" r="r" b="b"/>
              <a:pathLst>
                <a:path w="474" h="178" extrusionOk="0">
                  <a:moveTo>
                    <a:pt x="54" y="0"/>
                  </a:moveTo>
                  <a:cubicBezTo>
                    <a:pt x="36" y="0"/>
                    <a:pt x="18" y="3"/>
                    <a:pt x="1" y="8"/>
                  </a:cubicBezTo>
                  <a:cubicBezTo>
                    <a:pt x="73" y="56"/>
                    <a:pt x="164" y="56"/>
                    <a:pt x="249" y="86"/>
                  </a:cubicBezTo>
                  <a:cubicBezTo>
                    <a:pt x="322" y="111"/>
                    <a:pt x="388" y="141"/>
                    <a:pt x="467" y="177"/>
                  </a:cubicBezTo>
                  <a:cubicBezTo>
                    <a:pt x="467" y="177"/>
                    <a:pt x="473" y="171"/>
                    <a:pt x="467" y="171"/>
                  </a:cubicBezTo>
                  <a:cubicBezTo>
                    <a:pt x="400" y="117"/>
                    <a:pt x="328" y="86"/>
                    <a:pt x="255" y="56"/>
                  </a:cubicBezTo>
                  <a:cubicBezTo>
                    <a:pt x="193" y="32"/>
                    <a:pt x="123" y="0"/>
                    <a:pt x="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9"/>
            <p:cNvSpPr/>
            <p:nvPr/>
          </p:nvSpPr>
          <p:spPr>
            <a:xfrm>
              <a:off x="2638225" y="2283050"/>
              <a:ext cx="11850" cy="4450"/>
            </a:xfrm>
            <a:custGeom>
              <a:avLst/>
              <a:gdLst/>
              <a:ahLst/>
              <a:cxnLst/>
              <a:rect l="l" t="t" r="r" b="b"/>
              <a:pathLst>
                <a:path w="474" h="178" extrusionOk="0">
                  <a:moveTo>
                    <a:pt x="54" y="0"/>
                  </a:moveTo>
                  <a:cubicBezTo>
                    <a:pt x="36" y="0"/>
                    <a:pt x="18" y="3"/>
                    <a:pt x="1" y="8"/>
                  </a:cubicBezTo>
                  <a:cubicBezTo>
                    <a:pt x="73" y="56"/>
                    <a:pt x="164" y="56"/>
                    <a:pt x="249" y="86"/>
                  </a:cubicBezTo>
                  <a:cubicBezTo>
                    <a:pt x="322" y="111"/>
                    <a:pt x="388" y="141"/>
                    <a:pt x="467" y="177"/>
                  </a:cubicBezTo>
                  <a:cubicBezTo>
                    <a:pt x="467" y="177"/>
                    <a:pt x="473" y="171"/>
                    <a:pt x="467" y="171"/>
                  </a:cubicBezTo>
                  <a:cubicBezTo>
                    <a:pt x="400" y="117"/>
                    <a:pt x="328" y="86"/>
                    <a:pt x="255" y="56"/>
                  </a:cubicBezTo>
                  <a:cubicBezTo>
                    <a:pt x="193" y="32"/>
                    <a:pt x="123" y="0"/>
                    <a:pt x="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9"/>
            <p:cNvSpPr/>
            <p:nvPr/>
          </p:nvSpPr>
          <p:spPr>
            <a:xfrm>
              <a:off x="2632625" y="2302275"/>
              <a:ext cx="10175" cy="5350"/>
            </a:xfrm>
            <a:custGeom>
              <a:avLst/>
              <a:gdLst/>
              <a:ahLst/>
              <a:cxnLst/>
              <a:rect l="l" t="t" r="r" b="b"/>
              <a:pathLst>
                <a:path w="407" h="214" extrusionOk="0">
                  <a:moveTo>
                    <a:pt x="15" y="1"/>
                  </a:moveTo>
                  <a:cubicBezTo>
                    <a:pt x="10" y="1"/>
                    <a:pt x="5" y="1"/>
                    <a:pt x="1" y="1"/>
                  </a:cubicBezTo>
                  <a:cubicBezTo>
                    <a:pt x="43" y="44"/>
                    <a:pt x="116" y="62"/>
                    <a:pt x="176" y="86"/>
                  </a:cubicBezTo>
                  <a:cubicBezTo>
                    <a:pt x="255" y="117"/>
                    <a:pt x="334" y="165"/>
                    <a:pt x="400" y="213"/>
                  </a:cubicBezTo>
                  <a:cubicBezTo>
                    <a:pt x="406" y="213"/>
                    <a:pt x="406" y="207"/>
                    <a:pt x="406" y="207"/>
                  </a:cubicBezTo>
                  <a:cubicBezTo>
                    <a:pt x="346" y="153"/>
                    <a:pt x="279" y="104"/>
                    <a:pt x="213" y="74"/>
                  </a:cubicBezTo>
                  <a:cubicBezTo>
                    <a:pt x="150" y="40"/>
                    <a:pt x="83" y="1"/>
                    <a:pt x="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9"/>
            <p:cNvSpPr/>
            <p:nvPr/>
          </p:nvSpPr>
          <p:spPr>
            <a:xfrm>
              <a:off x="2632625" y="2302275"/>
              <a:ext cx="10175" cy="5350"/>
            </a:xfrm>
            <a:custGeom>
              <a:avLst/>
              <a:gdLst/>
              <a:ahLst/>
              <a:cxnLst/>
              <a:rect l="l" t="t" r="r" b="b"/>
              <a:pathLst>
                <a:path w="407" h="214" extrusionOk="0">
                  <a:moveTo>
                    <a:pt x="15" y="1"/>
                  </a:moveTo>
                  <a:cubicBezTo>
                    <a:pt x="10" y="1"/>
                    <a:pt x="5" y="1"/>
                    <a:pt x="1" y="1"/>
                  </a:cubicBezTo>
                  <a:cubicBezTo>
                    <a:pt x="43" y="44"/>
                    <a:pt x="116" y="62"/>
                    <a:pt x="176" y="86"/>
                  </a:cubicBezTo>
                  <a:cubicBezTo>
                    <a:pt x="255" y="117"/>
                    <a:pt x="334" y="165"/>
                    <a:pt x="400" y="213"/>
                  </a:cubicBezTo>
                  <a:cubicBezTo>
                    <a:pt x="406" y="213"/>
                    <a:pt x="406" y="207"/>
                    <a:pt x="406" y="207"/>
                  </a:cubicBezTo>
                  <a:cubicBezTo>
                    <a:pt x="346" y="153"/>
                    <a:pt x="279" y="104"/>
                    <a:pt x="213" y="74"/>
                  </a:cubicBezTo>
                  <a:cubicBezTo>
                    <a:pt x="150" y="40"/>
                    <a:pt x="83" y="1"/>
                    <a:pt x="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9"/>
            <p:cNvSpPr/>
            <p:nvPr/>
          </p:nvSpPr>
          <p:spPr>
            <a:xfrm>
              <a:off x="2640050" y="2288875"/>
              <a:ext cx="3350" cy="1200"/>
            </a:xfrm>
            <a:custGeom>
              <a:avLst/>
              <a:gdLst/>
              <a:ahLst/>
              <a:cxnLst/>
              <a:rect l="l" t="t" r="r" b="b"/>
              <a:pathLst>
                <a:path w="134" h="48" extrusionOk="0">
                  <a:moveTo>
                    <a:pt x="30" y="1"/>
                  </a:moveTo>
                  <a:cubicBezTo>
                    <a:pt x="20" y="1"/>
                    <a:pt x="10" y="2"/>
                    <a:pt x="0" y="5"/>
                  </a:cubicBezTo>
                  <a:cubicBezTo>
                    <a:pt x="31" y="35"/>
                    <a:pt x="79" y="47"/>
                    <a:pt x="128" y="47"/>
                  </a:cubicBezTo>
                  <a:cubicBezTo>
                    <a:pt x="134" y="47"/>
                    <a:pt x="134" y="35"/>
                    <a:pt x="128" y="29"/>
                  </a:cubicBezTo>
                  <a:cubicBezTo>
                    <a:pt x="99" y="15"/>
                    <a:pt x="64" y="1"/>
                    <a:pt x="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9"/>
            <p:cNvSpPr/>
            <p:nvPr/>
          </p:nvSpPr>
          <p:spPr>
            <a:xfrm>
              <a:off x="2640050" y="2288875"/>
              <a:ext cx="3350" cy="1200"/>
            </a:xfrm>
            <a:custGeom>
              <a:avLst/>
              <a:gdLst/>
              <a:ahLst/>
              <a:cxnLst/>
              <a:rect l="l" t="t" r="r" b="b"/>
              <a:pathLst>
                <a:path w="134" h="48" extrusionOk="0">
                  <a:moveTo>
                    <a:pt x="30" y="1"/>
                  </a:moveTo>
                  <a:cubicBezTo>
                    <a:pt x="20" y="1"/>
                    <a:pt x="10" y="2"/>
                    <a:pt x="0" y="5"/>
                  </a:cubicBezTo>
                  <a:cubicBezTo>
                    <a:pt x="31" y="35"/>
                    <a:pt x="79" y="47"/>
                    <a:pt x="128" y="47"/>
                  </a:cubicBezTo>
                  <a:cubicBezTo>
                    <a:pt x="134" y="47"/>
                    <a:pt x="134" y="35"/>
                    <a:pt x="128" y="29"/>
                  </a:cubicBezTo>
                  <a:cubicBezTo>
                    <a:pt x="99" y="15"/>
                    <a:pt x="64" y="1"/>
                    <a:pt x="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9"/>
            <p:cNvSpPr/>
            <p:nvPr/>
          </p:nvSpPr>
          <p:spPr>
            <a:xfrm>
              <a:off x="2633075" y="2309950"/>
              <a:ext cx="4275" cy="1900"/>
            </a:xfrm>
            <a:custGeom>
              <a:avLst/>
              <a:gdLst/>
              <a:ahLst/>
              <a:cxnLst/>
              <a:rect l="l" t="t" r="r" b="b"/>
              <a:pathLst>
                <a:path w="171" h="76" extrusionOk="0">
                  <a:moveTo>
                    <a:pt x="26" y="1"/>
                  </a:moveTo>
                  <a:cubicBezTo>
                    <a:pt x="18" y="1"/>
                    <a:pt x="9" y="1"/>
                    <a:pt x="1" y="3"/>
                  </a:cubicBezTo>
                  <a:cubicBezTo>
                    <a:pt x="43" y="40"/>
                    <a:pt x="98" y="70"/>
                    <a:pt x="158" y="76"/>
                  </a:cubicBezTo>
                  <a:cubicBezTo>
                    <a:pt x="164" y="76"/>
                    <a:pt x="170" y="70"/>
                    <a:pt x="164" y="64"/>
                  </a:cubicBezTo>
                  <a:cubicBezTo>
                    <a:pt x="128" y="28"/>
                    <a:pt x="75" y="1"/>
                    <a:pt x="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9"/>
            <p:cNvSpPr/>
            <p:nvPr/>
          </p:nvSpPr>
          <p:spPr>
            <a:xfrm>
              <a:off x="2633075" y="2309950"/>
              <a:ext cx="4275" cy="1900"/>
            </a:xfrm>
            <a:custGeom>
              <a:avLst/>
              <a:gdLst/>
              <a:ahLst/>
              <a:cxnLst/>
              <a:rect l="l" t="t" r="r" b="b"/>
              <a:pathLst>
                <a:path w="171" h="76" extrusionOk="0">
                  <a:moveTo>
                    <a:pt x="26" y="1"/>
                  </a:moveTo>
                  <a:cubicBezTo>
                    <a:pt x="18" y="1"/>
                    <a:pt x="9" y="1"/>
                    <a:pt x="1" y="3"/>
                  </a:cubicBezTo>
                  <a:cubicBezTo>
                    <a:pt x="43" y="40"/>
                    <a:pt x="98" y="70"/>
                    <a:pt x="158" y="76"/>
                  </a:cubicBezTo>
                  <a:cubicBezTo>
                    <a:pt x="164" y="76"/>
                    <a:pt x="170" y="70"/>
                    <a:pt x="164" y="64"/>
                  </a:cubicBezTo>
                  <a:cubicBezTo>
                    <a:pt x="128" y="28"/>
                    <a:pt x="75" y="1"/>
                    <a:pt x="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9"/>
            <p:cNvSpPr/>
            <p:nvPr/>
          </p:nvSpPr>
          <p:spPr>
            <a:xfrm>
              <a:off x="2604775" y="2315475"/>
              <a:ext cx="37725" cy="49050"/>
            </a:xfrm>
            <a:custGeom>
              <a:avLst/>
              <a:gdLst/>
              <a:ahLst/>
              <a:cxnLst/>
              <a:rect l="l" t="t" r="r" b="b"/>
              <a:pathLst>
                <a:path w="1509" h="1962" extrusionOk="0">
                  <a:moveTo>
                    <a:pt x="758" y="0"/>
                  </a:moveTo>
                  <a:lnTo>
                    <a:pt x="582" y="394"/>
                  </a:lnTo>
                  <a:lnTo>
                    <a:pt x="406" y="787"/>
                  </a:lnTo>
                  <a:lnTo>
                    <a:pt x="207" y="1175"/>
                  </a:lnTo>
                  <a:lnTo>
                    <a:pt x="1" y="1562"/>
                  </a:lnTo>
                  <a:lnTo>
                    <a:pt x="788" y="1962"/>
                  </a:lnTo>
                  <a:lnTo>
                    <a:pt x="982" y="1556"/>
                  </a:lnTo>
                  <a:lnTo>
                    <a:pt x="1169" y="1144"/>
                  </a:lnTo>
                  <a:lnTo>
                    <a:pt x="1339" y="727"/>
                  </a:lnTo>
                  <a:lnTo>
                    <a:pt x="1508" y="303"/>
                  </a:lnTo>
                  <a:lnTo>
                    <a:pt x="75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9"/>
            <p:cNvSpPr/>
            <p:nvPr/>
          </p:nvSpPr>
          <p:spPr>
            <a:xfrm>
              <a:off x="2625975" y="2317425"/>
              <a:ext cx="16475" cy="7325"/>
            </a:xfrm>
            <a:custGeom>
              <a:avLst/>
              <a:gdLst/>
              <a:ahLst/>
              <a:cxnLst/>
              <a:rect l="l" t="t" r="r" b="b"/>
              <a:pathLst>
                <a:path w="659" h="293" extrusionOk="0">
                  <a:moveTo>
                    <a:pt x="12" y="1"/>
                  </a:moveTo>
                  <a:cubicBezTo>
                    <a:pt x="0" y="1"/>
                    <a:pt x="0" y="7"/>
                    <a:pt x="0" y="7"/>
                  </a:cubicBezTo>
                  <a:cubicBezTo>
                    <a:pt x="206" y="104"/>
                    <a:pt x="418" y="219"/>
                    <a:pt x="636" y="285"/>
                  </a:cubicBezTo>
                  <a:cubicBezTo>
                    <a:pt x="641" y="290"/>
                    <a:pt x="645" y="292"/>
                    <a:pt x="648" y="292"/>
                  </a:cubicBezTo>
                  <a:cubicBezTo>
                    <a:pt x="657" y="292"/>
                    <a:pt x="659" y="278"/>
                    <a:pt x="654" y="273"/>
                  </a:cubicBezTo>
                  <a:cubicBezTo>
                    <a:pt x="473" y="128"/>
                    <a:pt x="230" y="55"/>
                    <a:pt x="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9"/>
            <p:cNvSpPr/>
            <p:nvPr/>
          </p:nvSpPr>
          <p:spPr>
            <a:xfrm>
              <a:off x="2625975" y="2317425"/>
              <a:ext cx="16475" cy="7325"/>
            </a:xfrm>
            <a:custGeom>
              <a:avLst/>
              <a:gdLst/>
              <a:ahLst/>
              <a:cxnLst/>
              <a:rect l="l" t="t" r="r" b="b"/>
              <a:pathLst>
                <a:path w="659" h="293" extrusionOk="0">
                  <a:moveTo>
                    <a:pt x="12" y="1"/>
                  </a:moveTo>
                  <a:cubicBezTo>
                    <a:pt x="0" y="1"/>
                    <a:pt x="0" y="7"/>
                    <a:pt x="0" y="7"/>
                  </a:cubicBezTo>
                  <a:cubicBezTo>
                    <a:pt x="206" y="104"/>
                    <a:pt x="418" y="219"/>
                    <a:pt x="636" y="285"/>
                  </a:cubicBezTo>
                  <a:cubicBezTo>
                    <a:pt x="641" y="290"/>
                    <a:pt x="645" y="292"/>
                    <a:pt x="648" y="292"/>
                  </a:cubicBezTo>
                  <a:cubicBezTo>
                    <a:pt x="657" y="292"/>
                    <a:pt x="659" y="278"/>
                    <a:pt x="654" y="273"/>
                  </a:cubicBezTo>
                  <a:cubicBezTo>
                    <a:pt x="473" y="128"/>
                    <a:pt x="230" y="55"/>
                    <a:pt x="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9"/>
            <p:cNvSpPr/>
            <p:nvPr/>
          </p:nvSpPr>
          <p:spPr>
            <a:xfrm>
              <a:off x="2633225" y="2324325"/>
              <a:ext cx="9325" cy="20675"/>
            </a:xfrm>
            <a:custGeom>
              <a:avLst/>
              <a:gdLst/>
              <a:ahLst/>
              <a:cxnLst/>
              <a:rect l="l" t="t" r="r" b="b"/>
              <a:pathLst>
                <a:path w="373" h="827" extrusionOk="0">
                  <a:moveTo>
                    <a:pt x="351" y="1"/>
                  </a:moveTo>
                  <a:cubicBezTo>
                    <a:pt x="346" y="1"/>
                    <a:pt x="342" y="4"/>
                    <a:pt x="340" y="9"/>
                  </a:cubicBezTo>
                  <a:cubicBezTo>
                    <a:pt x="273" y="143"/>
                    <a:pt x="219" y="276"/>
                    <a:pt x="164" y="409"/>
                  </a:cubicBezTo>
                  <a:cubicBezTo>
                    <a:pt x="116" y="548"/>
                    <a:pt x="62" y="688"/>
                    <a:pt x="1" y="821"/>
                  </a:cubicBezTo>
                  <a:cubicBezTo>
                    <a:pt x="1" y="827"/>
                    <a:pt x="7" y="827"/>
                    <a:pt x="7" y="827"/>
                  </a:cubicBezTo>
                  <a:cubicBezTo>
                    <a:pt x="74" y="700"/>
                    <a:pt x="134" y="560"/>
                    <a:pt x="195" y="433"/>
                  </a:cubicBezTo>
                  <a:cubicBezTo>
                    <a:pt x="255" y="300"/>
                    <a:pt x="310" y="161"/>
                    <a:pt x="364" y="34"/>
                  </a:cubicBezTo>
                  <a:cubicBezTo>
                    <a:pt x="372" y="13"/>
                    <a:pt x="361" y="1"/>
                    <a:pt x="3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9"/>
            <p:cNvSpPr/>
            <p:nvPr/>
          </p:nvSpPr>
          <p:spPr>
            <a:xfrm>
              <a:off x="2633225" y="2324325"/>
              <a:ext cx="9325" cy="20675"/>
            </a:xfrm>
            <a:custGeom>
              <a:avLst/>
              <a:gdLst/>
              <a:ahLst/>
              <a:cxnLst/>
              <a:rect l="l" t="t" r="r" b="b"/>
              <a:pathLst>
                <a:path w="373" h="827" extrusionOk="0">
                  <a:moveTo>
                    <a:pt x="351" y="1"/>
                  </a:moveTo>
                  <a:cubicBezTo>
                    <a:pt x="346" y="1"/>
                    <a:pt x="342" y="4"/>
                    <a:pt x="340" y="9"/>
                  </a:cubicBezTo>
                  <a:cubicBezTo>
                    <a:pt x="273" y="143"/>
                    <a:pt x="219" y="276"/>
                    <a:pt x="164" y="409"/>
                  </a:cubicBezTo>
                  <a:cubicBezTo>
                    <a:pt x="116" y="548"/>
                    <a:pt x="62" y="688"/>
                    <a:pt x="1" y="821"/>
                  </a:cubicBezTo>
                  <a:cubicBezTo>
                    <a:pt x="1" y="827"/>
                    <a:pt x="7" y="827"/>
                    <a:pt x="7" y="827"/>
                  </a:cubicBezTo>
                  <a:cubicBezTo>
                    <a:pt x="74" y="700"/>
                    <a:pt x="134" y="560"/>
                    <a:pt x="195" y="433"/>
                  </a:cubicBezTo>
                  <a:cubicBezTo>
                    <a:pt x="255" y="300"/>
                    <a:pt x="310" y="161"/>
                    <a:pt x="364" y="34"/>
                  </a:cubicBezTo>
                  <a:cubicBezTo>
                    <a:pt x="372" y="13"/>
                    <a:pt x="361" y="1"/>
                    <a:pt x="3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9"/>
            <p:cNvSpPr/>
            <p:nvPr/>
          </p:nvSpPr>
          <p:spPr>
            <a:xfrm>
              <a:off x="2612200" y="2322575"/>
              <a:ext cx="27125" cy="41200"/>
            </a:xfrm>
            <a:custGeom>
              <a:avLst/>
              <a:gdLst/>
              <a:ahLst/>
              <a:cxnLst/>
              <a:rect l="l" t="t" r="r" b="b"/>
              <a:pathLst>
                <a:path w="1085" h="1648" extrusionOk="0">
                  <a:moveTo>
                    <a:pt x="727" y="1"/>
                  </a:moveTo>
                  <a:lnTo>
                    <a:pt x="660" y="140"/>
                  </a:lnTo>
                  <a:cubicBezTo>
                    <a:pt x="679" y="152"/>
                    <a:pt x="703" y="158"/>
                    <a:pt x="721" y="164"/>
                  </a:cubicBezTo>
                  <a:lnTo>
                    <a:pt x="763" y="188"/>
                  </a:lnTo>
                  <a:cubicBezTo>
                    <a:pt x="781" y="195"/>
                    <a:pt x="794" y="201"/>
                    <a:pt x="800" y="207"/>
                  </a:cubicBezTo>
                  <a:cubicBezTo>
                    <a:pt x="824" y="225"/>
                    <a:pt x="854" y="249"/>
                    <a:pt x="872" y="261"/>
                  </a:cubicBezTo>
                  <a:cubicBezTo>
                    <a:pt x="909" y="303"/>
                    <a:pt x="933" y="328"/>
                    <a:pt x="933" y="328"/>
                  </a:cubicBezTo>
                  <a:lnTo>
                    <a:pt x="909" y="328"/>
                  </a:lnTo>
                  <a:cubicBezTo>
                    <a:pt x="890" y="328"/>
                    <a:pt x="872" y="328"/>
                    <a:pt x="848" y="322"/>
                  </a:cubicBezTo>
                  <a:cubicBezTo>
                    <a:pt x="794" y="316"/>
                    <a:pt x="733" y="291"/>
                    <a:pt x="672" y="267"/>
                  </a:cubicBezTo>
                  <a:cubicBezTo>
                    <a:pt x="648" y="261"/>
                    <a:pt x="630" y="249"/>
                    <a:pt x="612" y="237"/>
                  </a:cubicBezTo>
                  <a:lnTo>
                    <a:pt x="570" y="328"/>
                  </a:lnTo>
                  <a:cubicBezTo>
                    <a:pt x="576" y="328"/>
                    <a:pt x="588" y="340"/>
                    <a:pt x="600" y="340"/>
                  </a:cubicBezTo>
                  <a:cubicBezTo>
                    <a:pt x="624" y="346"/>
                    <a:pt x="642" y="370"/>
                    <a:pt x="660" y="394"/>
                  </a:cubicBezTo>
                  <a:cubicBezTo>
                    <a:pt x="666" y="400"/>
                    <a:pt x="672" y="412"/>
                    <a:pt x="672" y="425"/>
                  </a:cubicBezTo>
                  <a:lnTo>
                    <a:pt x="672" y="431"/>
                  </a:lnTo>
                  <a:cubicBezTo>
                    <a:pt x="672" y="431"/>
                    <a:pt x="666" y="431"/>
                    <a:pt x="666" y="437"/>
                  </a:cubicBezTo>
                  <a:cubicBezTo>
                    <a:pt x="660" y="443"/>
                    <a:pt x="642" y="443"/>
                    <a:pt x="636" y="455"/>
                  </a:cubicBezTo>
                  <a:cubicBezTo>
                    <a:pt x="627" y="457"/>
                    <a:pt x="618" y="458"/>
                    <a:pt x="607" y="458"/>
                  </a:cubicBezTo>
                  <a:cubicBezTo>
                    <a:pt x="590" y="458"/>
                    <a:pt x="571" y="454"/>
                    <a:pt x="551" y="443"/>
                  </a:cubicBezTo>
                  <a:cubicBezTo>
                    <a:pt x="539" y="437"/>
                    <a:pt x="533" y="431"/>
                    <a:pt x="521" y="425"/>
                  </a:cubicBezTo>
                  <a:lnTo>
                    <a:pt x="412" y="655"/>
                  </a:lnTo>
                  <a:lnTo>
                    <a:pt x="297" y="885"/>
                  </a:lnTo>
                  <a:lnTo>
                    <a:pt x="339" y="909"/>
                  </a:lnTo>
                  <a:cubicBezTo>
                    <a:pt x="400" y="939"/>
                    <a:pt x="455" y="982"/>
                    <a:pt x="491" y="1018"/>
                  </a:cubicBezTo>
                  <a:cubicBezTo>
                    <a:pt x="515" y="1036"/>
                    <a:pt x="533" y="1060"/>
                    <a:pt x="539" y="1072"/>
                  </a:cubicBezTo>
                  <a:cubicBezTo>
                    <a:pt x="545" y="1091"/>
                    <a:pt x="551" y="1097"/>
                    <a:pt x="551" y="1097"/>
                  </a:cubicBezTo>
                  <a:lnTo>
                    <a:pt x="533" y="1097"/>
                  </a:lnTo>
                  <a:cubicBezTo>
                    <a:pt x="515" y="1097"/>
                    <a:pt x="491" y="1091"/>
                    <a:pt x="461" y="1091"/>
                  </a:cubicBezTo>
                  <a:cubicBezTo>
                    <a:pt x="406" y="1072"/>
                    <a:pt x="346" y="1048"/>
                    <a:pt x="285" y="1018"/>
                  </a:cubicBezTo>
                  <a:cubicBezTo>
                    <a:pt x="273" y="1012"/>
                    <a:pt x="255" y="1006"/>
                    <a:pt x="249" y="1000"/>
                  </a:cubicBezTo>
                  <a:cubicBezTo>
                    <a:pt x="230" y="1042"/>
                    <a:pt x="206" y="1091"/>
                    <a:pt x="176" y="1139"/>
                  </a:cubicBezTo>
                  <a:cubicBezTo>
                    <a:pt x="188" y="1139"/>
                    <a:pt x="206" y="1151"/>
                    <a:pt x="218" y="1157"/>
                  </a:cubicBezTo>
                  <a:cubicBezTo>
                    <a:pt x="243" y="1169"/>
                    <a:pt x="267" y="1193"/>
                    <a:pt x="279" y="1218"/>
                  </a:cubicBezTo>
                  <a:cubicBezTo>
                    <a:pt x="285" y="1230"/>
                    <a:pt x="285" y="1242"/>
                    <a:pt x="297" y="1248"/>
                  </a:cubicBezTo>
                  <a:lnTo>
                    <a:pt x="297" y="1254"/>
                  </a:lnTo>
                  <a:lnTo>
                    <a:pt x="297" y="1260"/>
                  </a:lnTo>
                  <a:lnTo>
                    <a:pt x="279" y="1260"/>
                  </a:lnTo>
                  <a:cubicBezTo>
                    <a:pt x="273" y="1260"/>
                    <a:pt x="261" y="1272"/>
                    <a:pt x="243" y="1272"/>
                  </a:cubicBezTo>
                  <a:cubicBezTo>
                    <a:pt x="212" y="1272"/>
                    <a:pt x="182" y="1260"/>
                    <a:pt x="158" y="1248"/>
                  </a:cubicBezTo>
                  <a:cubicBezTo>
                    <a:pt x="146" y="1242"/>
                    <a:pt x="140" y="1230"/>
                    <a:pt x="122" y="1224"/>
                  </a:cubicBezTo>
                  <a:lnTo>
                    <a:pt x="0" y="1460"/>
                  </a:lnTo>
                  <a:lnTo>
                    <a:pt x="430" y="1648"/>
                  </a:lnTo>
                  <a:lnTo>
                    <a:pt x="600" y="1278"/>
                  </a:lnTo>
                  <a:cubicBezTo>
                    <a:pt x="654" y="1151"/>
                    <a:pt x="703" y="1030"/>
                    <a:pt x="757" y="909"/>
                  </a:cubicBezTo>
                  <a:cubicBezTo>
                    <a:pt x="812" y="788"/>
                    <a:pt x="866" y="655"/>
                    <a:pt x="915" y="534"/>
                  </a:cubicBezTo>
                  <a:cubicBezTo>
                    <a:pt x="969" y="412"/>
                    <a:pt x="1024" y="285"/>
                    <a:pt x="1084" y="164"/>
                  </a:cubicBezTo>
                  <a:lnTo>
                    <a:pt x="72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9"/>
            <p:cNvSpPr/>
            <p:nvPr/>
          </p:nvSpPr>
          <p:spPr>
            <a:xfrm>
              <a:off x="2622800" y="2323750"/>
              <a:ext cx="12125" cy="5975"/>
            </a:xfrm>
            <a:custGeom>
              <a:avLst/>
              <a:gdLst/>
              <a:ahLst/>
              <a:cxnLst/>
              <a:rect l="l" t="t" r="r" b="b"/>
              <a:pathLst>
                <a:path w="485" h="239" extrusionOk="0">
                  <a:moveTo>
                    <a:pt x="28" y="0"/>
                  </a:moveTo>
                  <a:cubicBezTo>
                    <a:pt x="19" y="0"/>
                    <a:pt x="10" y="1"/>
                    <a:pt x="0" y="2"/>
                  </a:cubicBezTo>
                  <a:cubicBezTo>
                    <a:pt x="67" y="63"/>
                    <a:pt x="170" y="81"/>
                    <a:pt x="248" y="117"/>
                  </a:cubicBezTo>
                  <a:cubicBezTo>
                    <a:pt x="327" y="154"/>
                    <a:pt x="400" y="196"/>
                    <a:pt x="479" y="238"/>
                  </a:cubicBezTo>
                  <a:cubicBezTo>
                    <a:pt x="479" y="238"/>
                    <a:pt x="485" y="238"/>
                    <a:pt x="479" y="232"/>
                  </a:cubicBezTo>
                  <a:cubicBezTo>
                    <a:pt x="412" y="172"/>
                    <a:pt x="333" y="123"/>
                    <a:pt x="261" y="87"/>
                  </a:cubicBezTo>
                  <a:cubicBezTo>
                    <a:pt x="189" y="49"/>
                    <a:pt x="113" y="0"/>
                    <a:pt x="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9"/>
            <p:cNvSpPr/>
            <p:nvPr/>
          </p:nvSpPr>
          <p:spPr>
            <a:xfrm>
              <a:off x="2622800" y="2323750"/>
              <a:ext cx="12125" cy="5975"/>
            </a:xfrm>
            <a:custGeom>
              <a:avLst/>
              <a:gdLst/>
              <a:ahLst/>
              <a:cxnLst/>
              <a:rect l="l" t="t" r="r" b="b"/>
              <a:pathLst>
                <a:path w="485" h="239" extrusionOk="0">
                  <a:moveTo>
                    <a:pt x="28" y="0"/>
                  </a:moveTo>
                  <a:cubicBezTo>
                    <a:pt x="19" y="0"/>
                    <a:pt x="10" y="1"/>
                    <a:pt x="0" y="2"/>
                  </a:cubicBezTo>
                  <a:cubicBezTo>
                    <a:pt x="67" y="63"/>
                    <a:pt x="170" y="81"/>
                    <a:pt x="248" y="117"/>
                  </a:cubicBezTo>
                  <a:cubicBezTo>
                    <a:pt x="327" y="154"/>
                    <a:pt x="400" y="196"/>
                    <a:pt x="479" y="238"/>
                  </a:cubicBezTo>
                  <a:cubicBezTo>
                    <a:pt x="479" y="238"/>
                    <a:pt x="485" y="238"/>
                    <a:pt x="479" y="232"/>
                  </a:cubicBezTo>
                  <a:cubicBezTo>
                    <a:pt x="412" y="172"/>
                    <a:pt x="333" y="123"/>
                    <a:pt x="261" y="87"/>
                  </a:cubicBezTo>
                  <a:cubicBezTo>
                    <a:pt x="189" y="49"/>
                    <a:pt x="113" y="0"/>
                    <a:pt x="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9"/>
            <p:cNvSpPr/>
            <p:nvPr/>
          </p:nvSpPr>
          <p:spPr>
            <a:xfrm>
              <a:off x="2615225" y="2342100"/>
              <a:ext cx="10625" cy="6700"/>
            </a:xfrm>
            <a:custGeom>
              <a:avLst/>
              <a:gdLst/>
              <a:ahLst/>
              <a:cxnLst/>
              <a:rect l="l" t="t" r="r" b="b"/>
              <a:pathLst>
                <a:path w="425" h="268" extrusionOk="0">
                  <a:moveTo>
                    <a:pt x="1" y="1"/>
                  </a:moveTo>
                  <a:cubicBezTo>
                    <a:pt x="49" y="55"/>
                    <a:pt x="122" y="79"/>
                    <a:pt x="182" y="110"/>
                  </a:cubicBezTo>
                  <a:cubicBezTo>
                    <a:pt x="267" y="152"/>
                    <a:pt x="340" y="207"/>
                    <a:pt x="418" y="267"/>
                  </a:cubicBezTo>
                  <a:cubicBezTo>
                    <a:pt x="424" y="267"/>
                    <a:pt x="424" y="261"/>
                    <a:pt x="424" y="261"/>
                  </a:cubicBezTo>
                  <a:cubicBezTo>
                    <a:pt x="364" y="195"/>
                    <a:pt x="297" y="146"/>
                    <a:pt x="218" y="104"/>
                  </a:cubicBezTo>
                  <a:cubicBezTo>
                    <a:pt x="158" y="55"/>
                    <a:pt x="85" y="1"/>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9"/>
            <p:cNvSpPr/>
            <p:nvPr/>
          </p:nvSpPr>
          <p:spPr>
            <a:xfrm>
              <a:off x="2615225" y="2342100"/>
              <a:ext cx="10625" cy="6700"/>
            </a:xfrm>
            <a:custGeom>
              <a:avLst/>
              <a:gdLst/>
              <a:ahLst/>
              <a:cxnLst/>
              <a:rect l="l" t="t" r="r" b="b"/>
              <a:pathLst>
                <a:path w="425" h="268" extrusionOk="0">
                  <a:moveTo>
                    <a:pt x="1" y="1"/>
                  </a:moveTo>
                  <a:cubicBezTo>
                    <a:pt x="49" y="55"/>
                    <a:pt x="122" y="79"/>
                    <a:pt x="182" y="110"/>
                  </a:cubicBezTo>
                  <a:cubicBezTo>
                    <a:pt x="267" y="152"/>
                    <a:pt x="340" y="207"/>
                    <a:pt x="418" y="267"/>
                  </a:cubicBezTo>
                  <a:cubicBezTo>
                    <a:pt x="424" y="267"/>
                    <a:pt x="424" y="261"/>
                    <a:pt x="424" y="261"/>
                  </a:cubicBezTo>
                  <a:cubicBezTo>
                    <a:pt x="364" y="195"/>
                    <a:pt x="297" y="146"/>
                    <a:pt x="218" y="104"/>
                  </a:cubicBezTo>
                  <a:cubicBezTo>
                    <a:pt x="158" y="55"/>
                    <a:pt x="85" y="1"/>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9"/>
            <p:cNvSpPr/>
            <p:nvPr/>
          </p:nvSpPr>
          <p:spPr>
            <a:xfrm>
              <a:off x="2624150" y="2329700"/>
              <a:ext cx="3500" cy="1525"/>
            </a:xfrm>
            <a:custGeom>
              <a:avLst/>
              <a:gdLst/>
              <a:ahLst/>
              <a:cxnLst/>
              <a:rect l="l" t="t" r="r" b="b"/>
              <a:pathLst>
                <a:path w="140" h="61" extrusionOk="0">
                  <a:moveTo>
                    <a:pt x="1" y="0"/>
                  </a:moveTo>
                  <a:cubicBezTo>
                    <a:pt x="31" y="37"/>
                    <a:pt x="79" y="55"/>
                    <a:pt x="134" y="61"/>
                  </a:cubicBezTo>
                  <a:cubicBezTo>
                    <a:pt x="140" y="61"/>
                    <a:pt x="140" y="55"/>
                    <a:pt x="140" y="43"/>
                  </a:cubicBezTo>
                  <a:cubicBezTo>
                    <a:pt x="104" y="25"/>
                    <a:pt x="55" y="0"/>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9"/>
            <p:cNvSpPr/>
            <p:nvPr/>
          </p:nvSpPr>
          <p:spPr>
            <a:xfrm>
              <a:off x="2624150" y="2329700"/>
              <a:ext cx="3500" cy="1525"/>
            </a:xfrm>
            <a:custGeom>
              <a:avLst/>
              <a:gdLst/>
              <a:ahLst/>
              <a:cxnLst/>
              <a:rect l="l" t="t" r="r" b="b"/>
              <a:pathLst>
                <a:path w="140" h="61" extrusionOk="0">
                  <a:moveTo>
                    <a:pt x="1" y="0"/>
                  </a:moveTo>
                  <a:cubicBezTo>
                    <a:pt x="31" y="37"/>
                    <a:pt x="79" y="55"/>
                    <a:pt x="134" y="61"/>
                  </a:cubicBezTo>
                  <a:cubicBezTo>
                    <a:pt x="140" y="61"/>
                    <a:pt x="140" y="55"/>
                    <a:pt x="140" y="43"/>
                  </a:cubicBezTo>
                  <a:cubicBezTo>
                    <a:pt x="104" y="25"/>
                    <a:pt x="55" y="0"/>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9"/>
            <p:cNvSpPr/>
            <p:nvPr/>
          </p:nvSpPr>
          <p:spPr>
            <a:xfrm>
              <a:off x="2615075" y="2349975"/>
              <a:ext cx="4575" cy="2450"/>
            </a:xfrm>
            <a:custGeom>
              <a:avLst/>
              <a:gdLst/>
              <a:ahLst/>
              <a:cxnLst/>
              <a:rect l="l" t="t" r="r" b="b"/>
              <a:pathLst>
                <a:path w="183" h="98" extrusionOk="0">
                  <a:moveTo>
                    <a:pt x="0" y="1"/>
                  </a:moveTo>
                  <a:cubicBezTo>
                    <a:pt x="43" y="43"/>
                    <a:pt x="103" y="73"/>
                    <a:pt x="164" y="97"/>
                  </a:cubicBezTo>
                  <a:cubicBezTo>
                    <a:pt x="170" y="97"/>
                    <a:pt x="182" y="91"/>
                    <a:pt x="170" y="79"/>
                  </a:cubicBezTo>
                  <a:cubicBezTo>
                    <a:pt x="134" y="31"/>
                    <a:pt x="73" y="1"/>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9"/>
            <p:cNvSpPr/>
            <p:nvPr/>
          </p:nvSpPr>
          <p:spPr>
            <a:xfrm>
              <a:off x="2615075" y="2349975"/>
              <a:ext cx="4575" cy="2450"/>
            </a:xfrm>
            <a:custGeom>
              <a:avLst/>
              <a:gdLst/>
              <a:ahLst/>
              <a:cxnLst/>
              <a:rect l="l" t="t" r="r" b="b"/>
              <a:pathLst>
                <a:path w="183" h="98" extrusionOk="0">
                  <a:moveTo>
                    <a:pt x="0" y="1"/>
                  </a:moveTo>
                  <a:cubicBezTo>
                    <a:pt x="43" y="43"/>
                    <a:pt x="103" y="73"/>
                    <a:pt x="164" y="97"/>
                  </a:cubicBezTo>
                  <a:cubicBezTo>
                    <a:pt x="170" y="97"/>
                    <a:pt x="182" y="91"/>
                    <a:pt x="170" y="79"/>
                  </a:cubicBezTo>
                  <a:cubicBezTo>
                    <a:pt x="134" y="31"/>
                    <a:pt x="73" y="1"/>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9"/>
            <p:cNvSpPr/>
            <p:nvPr/>
          </p:nvSpPr>
          <p:spPr>
            <a:xfrm>
              <a:off x="2582375" y="2354375"/>
              <a:ext cx="42100" cy="49350"/>
            </a:xfrm>
            <a:custGeom>
              <a:avLst/>
              <a:gdLst/>
              <a:ahLst/>
              <a:cxnLst/>
              <a:rect l="l" t="t" r="r" b="b"/>
              <a:pathLst>
                <a:path w="1684" h="1974" extrusionOk="0">
                  <a:moveTo>
                    <a:pt x="909" y="0"/>
                  </a:moveTo>
                  <a:cubicBezTo>
                    <a:pt x="836" y="121"/>
                    <a:pt x="770" y="248"/>
                    <a:pt x="697" y="370"/>
                  </a:cubicBezTo>
                  <a:cubicBezTo>
                    <a:pt x="618" y="491"/>
                    <a:pt x="546" y="618"/>
                    <a:pt x="467" y="739"/>
                  </a:cubicBezTo>
                  <a:lnTo>
                    <a:pt x="1" y="1490"/>
                  </a:lnTo>
                  <a:lnTo>
                    <a:pt x="818" y="1974"/>
                  </a:lnTo>
                  <a:lnTo>
                    <a:pt x="1254" y="1199"/>
                  </a:lnTo>
                  <a:cubicBezTo>
                    <a:pt x="1327" y="1072"/>
                    <a:pt x="1399" y="945"/>
                    <a:pt x="1472" y="805"/>
                  </a:cubicBezTo>
                  <a:cubicBezTo>
                    <a:pt x="1551" y="672"/>
                    <a:pt x="1617" y="533"/>
                    <a:pt x="1684" y="400"/>
                  </a:cubicBezTo>
                  <a:lnTo>
                    <a:pt x="90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9"/>
            <p:cNvSpPr/>
            <p:nvPr/>
          </p:nvSpPr>
          <p:spPr>
            <a:xfrm>
              <a:off x="2607350" y="2356800"/>
              <a:ext cx="16975" cy="9400"/>
            </a:xfrm>
            <a:custGeom>
              <a:avLst/>
              <a:gdLst/>
              <a:ahLst/>
              <a:cxnLst/>
              <a:rect l="l" t="t" r="r" b="b"/>
              <a:pathLst>
                <a:path w="679" h="376" extrusionOk="0">
                  <a:moveTo>
                    <a:pt x="7" y="0"/>
                  </a:moveTo>
                  <a:cubicBezTo>
                    <a:pt x="1" y="0"/>
                    <a:pt x="1" y="6"/>
                    <a:pt x="1" y="6"/>
                  </a:cubicBezTo>
                  <a:cubicBezTo>
                    <a:pt x="213" y="127"/>
                    <a:pt x="431" y="279"/>
                    <a:pt x="655" y="375"/>
                  </a:cubicBezTo>
                  <a:cubicBezTo>
                    <a:pt x="667" y="375"/>
                    <a:pt x="679" y="363"/>
                    <a:pt x="673" y="357"/>
                  </a:cubicBezTo>
                  <a:cubicBezTo>
                    <a:pt x="479" y="188"/>
                    <a:pt x="231" y="73"/>
                    <a:pt x="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9"/>
            <p:cNvSpPr/>
            <p:nvPr/>
          </p:nvSpPr>
          <p:spPr>
            <a:xfrm>
              <a:off x="2607350" y="2356800"/>
              <a:ext cx="16975" cy="9400"/>
            </a:xfrm>
            <a:custGeom>
              <a:avLst/>
              <a:gdLst/>
              <a:ahLst/>
              <a:cxnLst/>
              <a:rect l="l" t="t" r="r" b="b"/>
              <a:pathLst>
                <a:path w="679" h="376" extrusionOk="0">
                  <a:moveTo>
                    <a:pt x="7" y="0"/>
                  </a:moveTo>
                  <a:cubicBezTo>
                    <a:pt x="1" y="0"/>
                    <a:pt x="1" y="6"/>
                    <a:pt x="1" y="6"/>
                  </a:cubicBezTo>
                  <a:cubicBezTo>
                    <a:pt x="213" y="127"/>
                    <a:pt x="431" y="279"/>
                    <a:pt x="655" y="375"/>
                  </a:cubicBezTo>
                  <a:cubicBezTo>
                    <a:pt x="667" y="375"/>
                    <a:pt x="679" y="363"/>
                    <a:pt x="673" y="357"/>
                  </a:cubicBezTo>
                  <a:cubicBezTo>
                    <a:pt x="479" y="188"/>
                    <a:pt x="231" y="73"/>
                    <a:pt x="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9"/>
            <p:cNvSpPr/>
            <p:nvPr/>
          </p:nvSpPr>
          <p:spPr>
            <a:xfrm>
              <a:off x="2612800" y="2365700"/>
              <a:ext cx="11475" cy="19925"/>
            </a:xfrm>
            <a:custGeom>
              <a:avLst/>
              <a:gdLst/>
              <a:ahLst/>
              <a:cxnLst/>
              <a:rect l="l" t="t" r="r" b="b"/>
              <a:pathLst>
                <a:path w="459" h="797" extrusionOk="0">
                  <a:moveTo>
                    <a:pt x="441" y="1"/>
                  </a:moveTo>
                  <a:cubicBezTo>
                    <a:pt x="435" y="1"/>
                    <a:pt x="429" y="5"/>
                    <a:pt x="424" y="13"/>
                  </a:cubicBezTo>
                  <a:cubicBezTo>
                    <a:pt x="346" y="134"/>
                    <a:pt x="279" y="274"/>
                    <a:pt x="206" y="401"/>
                  </a:cubicBezTo>
                  <a:lnTo>
                    <a:pt x="1" y="788"/>
                  </a:lnTo>
                  <a:cubicBezTo>
                    <a:pt x="1" y="793"/>
                    <a:pt x="4" y="797"/>
                    <a:pt x="5" y="797"/>
                  </a:cubicBezTo>
                  <a:cubicBezTo>
                    <a:pt x="6" y="797"/>
                    <a:pt x="7" y="796"/>
                    <a:pt x="7" y="794"/>
                  </a:cubicBezTo>
                  <a:cubicBezTo>
                    <a:pt x="79" y="673"/>
                    <a:pt x="158" y="552"/>
                    <a:pt x="231" y="425"/>
                  </a:cubicBezTo>
                  <a:cubicBezTo>
                    <a:pt x="309" y="292"/>
                    <a:pt x="376" y="165"/>
                    <a:pt x="443" y="38"/>
                  </a:cubicBezTo>
                  <a:cubicBezTo>
                    <a:pt x="458" y="14"/>
                    <a:pt x="451" y="1"/>
                    <a:pt x="4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9"/>
            <p:cNvSpPr/>
            <p:nvPr/>
          </p:nvSpPr>
          <p:spPr>
            <a:xfrm>
              <a:off x="2612800" y="2365700"/>
              <a:ext cx="11475" cy="19925"/>
            </a:xfrm>
            <a:custGeom>
              <a:avLst/>
              <a:gdLst/>
              <a:ahLst/>
              <a:cxnLst/>
              <a:rect l="l" t="t" r="r" b="b"/>
              <a:pathLst>
                <a:path w="459" h="797" extrusionOk="0">
                  <a:moveTo>
                    <a:pt x="441" y="1"/>
                  </a:moveTo>
                  <a:cubicBezTo>
                    <a:pt x="435" y="1"/>
                    <a:pt x="429" y="5"/>
                    <a:pt x="424" y="13"/>
                  </a:cubicBezTo>
                  <a:cubicBezTo>
                    <a:pt x="346" y="134"/>
                    <a:pt x="279" y="274"/>
                    <a:pt x="206" y="401"/>
                  </a:cubicBezTo>
                  <a:lnTo>
                    <a:pt x="1" y="788"/>
                  </a:lnTo>
                  <a:cubicBezTo>
                    <a:pt x="1" y="793"/>
                    <a:pt x="4" y="797"/>
                    <a:pt x="5" y="797"/>
                  </a:cubicBezTo>
                  <a:cubicBezTo>
                    <a:pt x="6" y="797"/>
                    <a:pt x="7" y="796"/>
                    <a:pt x="7" y="794"/>
                  </a:cubicBezTo>
                  <a:cubicBezTo>
                    <a:pt x="79" y="673"/>
                    <a:pt x="158" y="552"/>
                    <a:pt x="231" y="425"/>
                  </a:cubicBezTo>
                  <a:cubicBezTo>
                    <a:pt x="309" y="292"/>
                    <a:pt x="376" y="165"/>
                    <a:pt x="443" y="38"/>
                  </a:cubicBezTo>
                  <a:cubicBezTo>
                    <a:pt x="458" y="14"/>
                    <a:pt x="451" y="1"/>
                    <a:pt x="4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9"/>
            <p:cNvSpPr/>
            <p:nvPr/>
          </p:nvSpPr>
          <p:spPr>
            <a:xfrm>
              <a:off x="2590550" y="2362075"/>
              <a:ext cx="30300" cy="40900"/>
            </a:xfrm>
            <a:custGeom>
              <a:avLst/>
              <a:gdLst/>
              <a:ahLst/>
              <a:cxnLst/>
              <a:rect l="l" t="t" r="r" b="b"/>
              <a:pathLst>
                <a:path w="1212" h="1636" extrusionOk="0">
                  <a:moveTo>
                    <a:pt x="848" y="1"/>
                  </a:moveTo>
                  <a:lnTo>
                    <a:pt x="776" y="134"/>
                  </a:lnTo>
                  <a:cubicBezTo>
                    <a:pt x="800" y="146"/>
                    <a:pt x="818" y="158"/>
                    <a:pt x="842" y="164"/>
                  </a:cubicBezTo>
                  <a:cubicBezTo>
                    <a:pt x="860" y="170"/>
                    <a:pt x="872" y="183"/>
                    <a:pt x="891" y="195"/>
                  </a:cubicBezTo>
                  <a:cubicBezTo>
                    <a:pt x="903" y="201"/>
                    <a:pt x="921" y="219"/>
                    <a:pt x="933" y="225"/>
                  </a:cubicBezTo>
                  <a:cubicBezTo>
                    <a:pt x="963" y="249"/>
                    <a:pt x="988" y="273"/>
                    <a:pt x="1000" y="286"/>
                  </a:cubicBezTo>
                  <a:cubicBezTo>
                    <a:pt x="1042" y="322"/>
                    <a:pt x="1054" y="364"/>
                    <a:pt x="1054" y="364"/>
                  </a:cubicBezTo>
                  <a:cubicBezTo>
                    <a:pt x="1054" y="364"/>
                    <a:pt x="1048" y="364"/>
                    <a:pt x="1036" y="352"/>
                  </a:cubicBezTo>
                  <a:cubicBezTo>
                    <a:pt x="1018" y="352"/>
                    <a:pt x="994" y="346"/>
                    <a:pt x="963" y="340"/>
                  </a:cubicBezTo>
                  <a:cubicBezTo>
                    <a:pt x="909" y="322"/>
                    <a:pt x="848" y="292"/>
                    <a:pt x="794" y="255"/>
                  </a:cubicBezTo>
                  <a:cubicBezTo>
                    <a:pt x="770" y="243"/>
                    <a:pt x="745" y="231"/>
                    <a:pt x="733" y="219"/>
                  </a:cubicBezTo>
                  <a:lnTo>
                    <a:pt x="679" y="304"/>
                  </a:lnTo>
                  <a:cubicBezTo>
                    <a:pt x="691" y="304"/>
                    <a:pt x="697" y="310"/>
                    <a:pt x="715" y="316"/>
                  </a:cubicBezTo>
                  <a:cubicBezTo>
                    <a:pt x="739" y="334"/>
                    <a:pt x="757" y="352"/>
                    <a:pt x="776" y="376"/>
                  </a:cubicBezTo>
                  <a:cubicBezTo>
                    <a:pt x="782" y="395"/>
                    <a:pt x="794" y="401"/>
                    <a:pt x="794" y="407"/>
                  </a:cubicBezTo>
                  <a:lnTo>
                    <a:pt x="794" y="413"/>
                  </a:lnTo>
                  <a:lnTo>
                    <a:pt x="794" y="425"/>
                  </a:lnTo>
                  <a:lnTo>
                    <a:pt x="782" y="425"/>
                  </a:lnTo>
                  <a:cubicBezTo>
                    <a:pt x="782" y="425"/>
                    <a:pt x="776" y="425"/>
                    <a:pt x="776" y="431"/>
                  </a:cubicBezTo>
                  <a:cubicBezTo>
                    <a:pt x="770" y="431"/>
                    <a:pt x="751" y="437"/>
                    <a:pt x="739" y="437"/>
                  </a:cubicBezTo>
                  <a:cubicBezTo>
                    <a:pt x="709" y="437"/>
                    <a:pt x="679" y="437"/>
                    <a:pt x="655" y="425"/>
                  </a:cubicBezTo>
                  <a:cubicBezTo>
                    <a:pt x="642" y="413"/>
                    <a:pt x="630" y="407"/>
                    <a:pt x="624" y="401"/>
                  </a:cubicBezTo>
                  <a:cubicBezTo>
                    <a:pt x="582" y="473"/>
                    <a:pt x="533" y="546"/>
                    <a:pt x="491" y="619"/>
                  </a:cubicBezTo>
                  <a:lnTo>
                    <a:pt x="352" y="836"/>
                  </a:lnTo>
                  <a:cubicBezTo>
                    <a:pt x="370" y="849"/>
                    <a:pt x="382" y="855"/>
                    <a:pt x="400" y="867"/>
                  </a:cubicBezTo>
                  <a:cubicBezTo>
                    <a:pt x="461" y="909"/>
                    <a:pt x="521" y="958"/>
                    <a:pt x="558" y="1006"/>
                  </a:cubicBezTo>
                  <a:cubicBezTo>
                    <a:pt x="582" y="1030"/>
                    <a:pt x="594" y="1042"/>
                    <a:pt x="600" y="1060"/>
                  </a:cubicBezTo>
                  <a:cubicBezTo>
                    <a:pt x="606" y="1073"/>
                    <a:pt x="618" y="1079"/>
                    <a:pt x="618" y="1079"/>
                  </a:cubicBezTo>
                  <a:cubicBezTo>
                    <a:pt x="618" y="1079"/>
                    <a:pt x="612" y="1079"/>
                    <a:pt x="588" y="1073"/>
                  </a:cubicBezTo>
                  <a:cubicBezTo>
                    <a:pt x="570" y="1073"/>
                    <a:pt x="546" y="1067"/>
                    <a:pt x="515" y="1048"/>
                  </a:cubicBezTo>
                  <a:cubicBezTo>
                    <a:pt x="467" y="1030"/>
                    <a:pt x="394" y="1000"/>
                    <a:pt x="334" y="958"/>
                  </a:cubicBezTo>
                  <a:cubicBezTo>
                    <a:pt x="322" y="952"/>
                    <a:pt x="303" y="939"/>
                    <a:pt x="297" y="927"/>
                  </a:cubicBezTo>
                  <a:lnTo>
                    <a:pt x="213" y="1067"/>
                  </a:lnTo>
                  <a:lnTo>
                    <a:pt x="261" y="1091"/>
                  </a:lnTo>
                  <a:cubicBezTo>
                    <a:pt x="291" y="1103"/>
                    <a:pt x="303" y="1133"/>
                    <a:pt x="322" y="1157"/>
                  </a:cubicBezTo>
                  <a:cubicBezTo>
                    <a:pt x="328" y="1169"/>
                    <a:pt x="328" y="1182"/>
                    <a:pt x="334" y="1194"/>
                  </a:cubicBezTo>
                  <a:lnTo>
                    <a:pt x="334" y="1212"/>
                  </a:lnTo>
                  <a:lnTo>
                    <a:pt x="334" y="1218"/>
                  </a:lnTo>
                  <a:lnTo>
                    <a:pt x="273" y="1218"/>
                  </a:lnTo>
                  <a:cubicBezTo>
                    <a:pt x="243" y="1218"/>
                    <a:pt x="213" y="1200"/>
                    <a:pt x="182" y="1188"/>
                  </a:cubicBezTo>
                  <a:cubicBezTo>
                    <a:pt x="170" y="1182"/>
                    <a:pt x="164" y="1163"/>
                    <a:pt x="146" y="1157"/>
                  </a:cubicBezTo>
                  <a:lnTo>
                    <a:pt x="1" y="1381"/>
                  </a:lnTo>
                  <a:lnTo>
                    <a:pt x="431" y="1636"/>
                  </a:lnTo>
                  <a:lnTo>
                    <a:pt x="812" y="933"/>
                  </a:lnTo>
                  <a:cubicBezTo>
                    <a:pt x="885" y="812"/>
                    <a:pt x="945" y="697"/>
                    <a:pt x="1012" y="576"/>
                  </a:cubicBezTo>
                  <a:cubicBezTo>
                    <a:pt x="1078" y="455"/>
                    <a:pt x="1145" y="340"/>
                    <a:pt x="1212" y="219"/>
                  </a:cubicBezTo>
                  <a:lnTo>
                    <a:pt x="84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9"/>
            <p:cNvSpPr/>
            <p:nvPr/>
          </p:nvSpPr>
          <p:spPr>
            <a:xfrm>
              <a:off x="2603275" y="2362400"/>
              <a:ext cx="12575" cy="7575"/>
            </a:xfrm>
            <a:custGeom>
              <a:avLst/>
              <a:gdLst/>
              <a:ahLst/>
              <a:cxnLst/>
              <a:rect l="l" t="t" r="r" b="b"/>
              <a:pathLst>
                <a:path w="503" h="303" extrusionOk="0">
                  <a:moveTo>
                    <a:pt x="0" y="0"/>
                  </a:moveTo>
                  <a:lnTo>
                    <a:pt x="0" y="0"/>
                  </a:lnTo>
                  <a:cubicBezTo>
                    <a:pt x="73" y="73"/>
                    <a:pt x="176" y="109"/>
                    <a:pt x="261" y="151"/>
                  </a:cubicBezTo>
                  <a:cubicBezTo>
                    <a:pt x="339" y="200"/>
                    <a:pt x="418" y="254"/>
                    <a:pt x="491" y="303"/>
                  </a:cubicBezTo>
                  <a:cubicBezTo>
                    <a:pt x="491" y="303"/>
                    <a:pt x="503" y="303"/>
                    <a:pt x="491" y="297"/>
                  </a:cubicBezTo>
                  <a:cubicBezTo>
                    <a:pt x="424" y="230"/>
                    <a:pt x="351" y="170"/>
                    <a:pt x="273" y="121"/>
                  </a:cubicBezTo>
                  <a:cubicBezTo>
                    <a:pt x="200" y="79"/>
                    <a:pt x="109" y="12"/>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9"/>
            <p:cNvSpPr/>
            <p:nvPr/>
          </p:nvSpPr>
          <p:spPr>
            <a:xfrm>
              <a:off x="2603275" y="2362400"/>
              <a:ext cx="12575" cy="7575"/>
            </a:xfrm>
            <a:custGeom>
              <a:avLst/>
              <a:gdLst/>
              <a:ahLst/>
              <a:cxnLst/>
              <a:rect l="l" t="t" r="r" b="b"/>
              <a:pathLst>
                <a:path w="503" h="303" extrusionOk="0">
                  <a:moveTo>
                    <a:pt x="0" y="0"/>
                  </a:moveTo>
                  <a:lnTo>
                    <a:pt x="0" y="0"/>
                  </a:lnTo>
                  <a:cubicBezTo>
                    <a:pt x="73" y="73"/>
                    <a:pt x="176" y="109"/>
                    <a:pt x="261" y="151"/>
                  </a:cubicBezTo>
                  <a:cubicBezTo>
                    <a:pt x="339" y="200"/>
                    <a:pt x="418" y="254"/>
                    <a:pt x="491" y="303"/>
                  </a:cubicBezTo>
                  <a:cubicBezTo>
                    <a:pt x="491" y="303"/>
                    <a:pt x="503" y="303"/>
                    <a:pt x="491" y="297"/>
                  </a:cubicBezTo>
                  <a:cubicBezTo>
                    <a:pt x="424" y="230"/>
                    <a:pt x="351" y="170"/>
                    <a:pt x="273" y="121"/>
                  </a:cubicBezTo>
                  <a:cubicBezTo>
                    <a:pt x="200" y="79"/>
                    <a:pt x="109" y="12"/>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9"/>
            <p:cNvSpPr/>
            <p:nvPr/>
          </p:nvSpPr>
          <p:spPr>
            <a:xfrm>
              <a:off x="2594025" y="2380250"/>
              <a:ext cx="11200" cy="8250"/>
            </a:xfrm>
            <a:custGeom>
              <a:avLst/>
              <a:gdLst/>
              <a:ahLst/>
              <a:cxnLst/>
              <a:rect l="l" t="t" r="r" b="b"/>
              <a:pathLst>
                <a:path w="448" h="330" extrusionOk="0">
                  <a:moveTo>
                    <a:pt x="1" y="0"/>
                  </a:moveTo>
                  <a:lnTo>
                    <a:pt x="1" y="0"/>
                  </a:lnTo>
                  <a:cubicBezTo>
                    <a:pt x="49" y="61"/>
                    <a:pt x="122" y="91"/>
                    <a:pt x="189" y="128"/>
                  </a:cubicBezTo>
                  <a:cubicBezTo>
                    <a:pt x="279" y="182"/>
                    <a:pt x="358" y="249"/>
                    <a:pt x="431" y="327"/>
                  </a:cubicBezTo>
                  <a:cubicBezTo>
                    <a:pt x="434" y="329"/>
                    <a:pt x="437" y="330"/>
                    <a:pt x="439" y="330"/>
                  </a:cubicBezTo>
                  <a:cubicBezTo>
                    <a:pt x="445" y="330"/>
                    <a:pt x="447" y="324"/>
                    <a:pt x="443" y="315"/>
                  </a:cubicBezTo>
                  <a:cubicBezTo>
                    <a:pt x="382" y="243"/>
                    <a:pt x="310" y="182"/>
                    <a:pt x="237" y="128"/>
                  </a:cubicBezTo>
                  <a:cubicBezTo>
                    <a:pt x="170" y="73"/>
                    <a:pt x="92" y="7"/>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9"/>
            <p:cNvSpPr/>
            <p:nvPr/>
          </p:nvSpPr>
          <p:spPr>
            <a:xfrm>
              <a:off x="2594025" y="2380250"/>
              <a:ext cx="11200" cy="8250"/>
            </a:xfrm>
            <a:custGeom>
              <a:avLst/>
              <a:gdLst/>
              <a:ahLst/>
              <a:cxnLst/>
              <a:rect l="l" t="t" r="r" b="b"/>
              <a:pathLst>
                <a:path w="448" h="330" extrusionOk="0">
                  <a:moveTo>
                    <a:pt x="1" y="0"/>
                  </a:moveTo>
                  <a:lnTo>
                    <a:pt x="1" y="0"/>
                  </a:lnTo>
                  <a:cubicBezTo>
                    <a:pt x="49" y="61"/>
                    <a:pt x="122" y="91"/>
                    <a:pt x="189" y="128"/>
                  </a:cubicBezTo>
                  <a:cubicBezTo>
                    <a:pt x="279" y="182"/>
                    <a:pt x="358" y="249"/>
                    <a:pt x="431" y="327"/>
                  </a:cubicBezTo>
                  <a:cubicBezTo>
                    <a:pt x="434" y="329"/>
                    <a:pt x="437" y="330"/>
                    <a:pt x="439" y="330"/>
                  </a:cubicBezTo>
                  <a:cubicBezTo>
                    <a:pt x="445" y="330"/>
                    <a:pt x="447" y="324"/>
                    <a:pt x="443" y="315"/>
                  </a:cubicBezTo>
                  <a:cubicBezTo>
                    <a:pt x="382" y="243"/>
                    <a:pt x="310" y="182"/>
                    <a:pt x="237" y="128"/>
                  </a:cubicBezTo>
                  <a:cubicBezTo>
                    <a:pt x="170" y="73"/>
                    <a:pt x="92" y="7"/>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9"/>
            <p:cNvSpPr/>
            <p:nvPr/>
          </p:nvSpPr>
          <p:spPr>
            <a:xfrm>
              <a:off x="2604475" y="2368750"/>
              <a:ext cx="3500" cy="1850"/>
            </a:xfrm>
            <a:custGeom>
              <a:avLst/>
              <a:gdLst/>
              <a:ahLst/>
              <a:cxnLst/>
              <a:rect l="l" t="t" r="r" b="b"/>
              <a:pathLst>
                <a:path w="140" h="74" extrusionOk="0">
                  <a:moveTo>
                    <a:pt x="1" y="0"/>
                  </a:moveTo>
                  <a:cubicBezTo>
                    <a:pt x="31" y="37"/>
                    <a:pt x="91" y="67"/>
                    <a:pt x="134" y="73"/>
                  </a:cubicBezTo>
                  <a:cubicBezTo>
                    <a:pt x="140" y="73"/>
                    <a:pt x="140" y="67"/>
                    <a:pt x="140" y="55"/>
                  </a:cubicBezTo>
                  <a:cubicBezTo>
                    <a:pt x="104" y="37"/>
                    <a:pt x="55" y="6"/>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9"/>
            <p:cNvSpPr/>
            <p:nvPr/>
          </p:nvSpPr>
          <p:spPr>
            <a:xfrm>
              <a:off x="2604475" y="2368750"/>
              <a:ext cx="3500" cy="1850"/>
            </a:xfrm>
            <a:custGeom>
              <a:avLst/>
              <a:gdLst/>
              <a:ahLst/>
              <a:cxnLst/>
              <a:rect l="l" t="t" r="r" b="b"/>
              <a:pathLst>
                <a:path w="140" h="74" extrusionOk="0">
                  <a:moveTo>
                    <a:pt x="1" y="0"/>
                  </a:moveTo>
                  <a:cubicBezTo>
                    <a:pt x="31" y="37"/>
                    <a:pt x="91" y="67"/>
                    <a:pt x="134" y="73"/>
                  </a:cubicBezTo>
                  <a:cubicBezTo>
                    <a:pt x="140" y="73"/>
                    <a:pt x="140" y="67"/>
                    <a:pt x="140" y="55"/>
                  </a:cubicBezTo>
                  <a:cubicBezTo>
                    <a:pt x="104" y="37"/>
                    <a:pt x="55" y="6"/>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9"/>
            <p:cNvSpPr/>
            <p:nvPr/>
          </p:nvSpPr>
          <p:spPr>
            <a:xfrm>
              <a:off x="2593425" y="2388125"/>
              <a:ext cx="4575" cy="3050"/>
            </a:xfrm>
            <a:custGeom>
              <a:avLst/>
              <a:gdLst/>
              <a:ahLst/>
              <a:cxnLst/>
              <a:rect l="l" t="t" r="r" b="b"/>
              <a:pathLst>
                <a:path w="183" h="122" extrusionOk="0">
                  <a:moveTo>
                    <a:pt x="1" y="0"/>
                  </a:moveTo>
                  <a:cubicBezTo>
                    <a:pt x="49" y="55"/>
                    <a:pt x="110" y="91"/>
                    <a:pt x="170" y="121"/>
                  </a:cubicBezTo>
                  <a:cubicBezTo>
                    <a:pt x="176" y="121"/>
                    <a:pt x="182" y="115"/>
                    <a:pt x="176" y="109"/>
                  </a:cubicBezTo>
                  <a:cubicBezTo>
                    <a:pt x="140" y="49"/>
                    <a:pt x="79" y="0"/>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9"/>
            <p:cNvSpPr/>
            <p:nvPr/>
          </p:nvSpPr>
          <p:spPr>
            <a:xfrm>
              <a:off x="2593425" y="2388125"/>
              <a:ext cx="4575" cy="3050"/>
            </a:xfrm>
            <a:custGeom>
              <a:avLst/>
              <a:gdLst/>
              <a:ahLst/>
              <a:cxnLst/>
              <a:rect l="l" t="t" r="r" b="b"/>
              <a:pathLst>
                <a:path w="183" h="122" extrusionOk="0">
                  <a:moveTo>
                    <a:pt x="1" y="0"/>
                  </a:moveTo>
                  <a:cubicBezTo>
                    <a:pt x="49" y="55"/>
                    <a:pt x="110" y="91"/>
                    <a:pt x="170" y="121"/>
                  </a:cubicBezTo>
                  <a:cubicBezTo>
                    <a:pt x="176" y="121"/>
                    <a:pt x="182" y="115"/>
                    <a:pt x="176" y="109"/>
                  </a:cubicBezTo>
                  <a:cubicBezTo>
                    <a:pt x="140" y="49"/>
                    <a:pt x="79" y="0"/>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9"/>
            <p:cNvSpPr/>
            <p:nvPr/>
          </p:nvSpPr>
          <p:spPr>
            <a:xfrm>
              <a:off x="2560125" y="2391450"/>
              <a:ext cx="42875" cy="50125"/>
            </a:xfrm>
            <a:custGeom>
              <a:avLst/>
              <a:gdLst/>
              <a:ahLst/>
              <a:cxnLst/>
              <a:rect l="l" t="t" r="r" b="b"/>
              <a:pathLst>
                <a:path w="1715" h="2005" extrusionOk="0">
                  <a:moveTo>
                    <a:pt x="897" y="1"/>
                  </a:moveTo>
                  <a:cubicBezTo>
                    <a:pt x="818" y="128"/>
                    <a:pt x="739" y="255"/>
                    <a:pt x="661" y="382"/>
                  </a:cubicBezTo>
                  <a:cubicBezTo>
                    <a:pt x="576" y="515"/>
                    <a:pt x="503" y="642"/>
                    <a:pt x="425" y="775"/>
                  </a:cubicBezTo>
                  <a:cubicBezTo>
                    <a:pt x="352" y="915"/>
                    <a:pt x="285" y="1048"/>
                    <a:pt x="207" y="1187"/>
                  </a:cubicBezTo>
                  <a:cubicBezTo>
                    <a:pt x="140" y="1332"/>
                    <a:pt x="61" y="1466"/>
                    <a:pt x="1" y="1617"/>
                  </a:cubicBezTo>
                  <a:lnTo>
                    <a:pt x="957" y="2005"/>
                  </a:lnTo>
                  <a:cubicBezTo>
                    <a:pt x="1000" y="1871"/>
                    <a:pt x="1060" y="1756"/>
                    <a:pt x="1115" y="1623"/>
                  </a:cubicBezTo>
                  <a:cubicBezTo>
                    <a:pt x="1169" y="1496"/>
                    <a:pt x="1230" y="1375"/>
                    <a:pt x="1296" y="1248"/>
                  </a:cubicBezTo>
                  <a:cubicBezTo>
                    <a:pt x="1363" y="1115"/>
                    <a:pt x="1430" y="999"/>
                    <a:pt x="1502" y="866"/>
                  </a:cubicBezTo>
                  <a:cubicBezTo>
                    <a:pt x="1569" y="739"/>
                    <a:pt x="1635" y="618"/>
                    <a:pt x="1714" y="491"/>
                  </a:cubicBezTo>
                  <a:lnTo>
                    <a:pt x="89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9"/>
            <p:cNvSpPr/>
            <p:nvPr/>
          </p:nvSpPr>
          <p:spPr>
            <a:xfrm>
              <a:off x="2584500" y="2394175"/>
              <a:ext cx="18000" cy="11275"/>
            </a:xfrm>
            <a:custGeom>
              <a:avLst/>
              <a:gdLst/>
              <a:ahLst/>
              <a:cxnLst/>
              <a:rect l="l" t="t" r="r" b="b"/>
              <a:pathLst>
                <a:path w="720" h="451" extrusionOk="0">
                  <a:moveTo>
                    <a:pt x="19" y="1"/>
                  </a:moveTo>
                  <a:cubicBezTo>
                    <a:pt x="13" y="1"/>
                    <a:pt x="0" y="13"/>
                    <a:pt x="13" y="13"/>
                  </a:cubicBezTo>
                  <a:cubicBezTo>
                    <a:pt x="237" y="152"/>
                    <a:pt x="461" y="327"/>
                    <a:pt x="697" y="449"/>
                  </a:cubicBezTo>
                  <a:cubicBezTo>
                    <a:pt x="699" y="450"/>
                    <a:pt x="701" y="450"/>
                    <a:pt x="703" y="450"/>
                  </a:cubicBezTo>
                  <a:cubicBezTo>
                    <a:pt x="713" y="450"/>
                    <a:pt x="720" y="439"/>
                    <a:pt x="715" y="424"/>
                  </a:cubicBezTo>
                  <a:cubicBezTo>
                    <a:pt x="521" y="237"/>
                    <a:pt x="261" y="103"/>
                    <a:pt x="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9"/>
            <p:cNvSpPr/>
            <p:nvPr/>
          </p:nvSpPr>
          <p:spPr>
            <a:xfrm>
              <a:off x="2584500" y="2394175"/>
              <a:ext cx="18000" cy="11275"/>
            </a:xfrm>
            <a:custGeom>
              <a:avLst/>
              <a:gdLst/>
              <a:ahLst/>
              <a:cxnLst/>
              <a:rect l="l" t="t" r="r" b="b"/>
              <a:pathLst>
                <a:path w="720" h="451" extrusionOk="0">
                  <a:moveTo>
                    <a:pt x="19" y="1"/>
                  </a:moveTo>
                  <a:cubicBezTo>
                    <a:pt x="13" y="1"/>
                    <a:pt x="0" y="13"/>
                    <a:pt x="13" y="13"/>
                  </a:cubicBezTo>
                  <a:cubicBezTo>
                    <a:pt x="237" y="152"/>
                    <a:pt x="461" y="327"/>
                    <a:pt x="697" y="449"/>
                  </a:cubicBezTo>
                  <a:cubicBezTo>
                    <a:pt x="699" y="450"/>
                    <a:pt x="701" y="450"/>
                    <a:pt x="703" y="450"/>
                  </a:cubicBezTo>
                  <a:cubicBezTo>
                    <a:pt x="713" y="450"/>
                    <a:pt x="720" y="439"/>
                    <a:pt x="715" y="424"/>
                  </a:cubicBezTo>
                  <a:cubicBezTo>
                    <a:pt x="521" y="237"/>
                    <a:pt x="261" y="103"/>
                    <a:pt x="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9"/>
            <p:cNvSpPr/>
            <p:nvPr/>
          </p:nvSpPr>
          <p:spPr>
            <a:xfrm>
              <a:off x="2591450" y="2404925"/>
              <a:ext cx="10975" cy="18650"/>
            </a:xfrm>
            <a:custGeom>
              <a:avLst/>
              <a:gdLst/>
              <a:ahLst/>
              <a:cxnLst/>
              <a:rect l="l" t="t" r="r" b="b"/>
              <a:pathLst>
                <a:path w="439" h="746" extrusionOk="0">
                  <a:moveTo>
                    <a:pt x="424" y="1"/>
                  </a:moveTo>
                  <a:cubicBezTo>
                    <a:pt x="419" y="1"/>
                    <a:pt x="413" y="4"/>
                    <a:pt x="407" y="12"/>
                  </a:cubicBezTo>
                  <a:cubicBezTo>
                    <a:pt x="322" y="128"/>
                    <a:pt x="255" y="249"/>
                    <a:pt x="189" y="370"/>
                  </a:cubicBezTo>
                  <a:cubicBezTo>
                    <a:pt x="116" y="491"/>
                    <a:pt x="68" y="618"/>
                    <a:pt x="1" y="739"/>
                  </a:cubicBezTo>
                  <a:cubicBezTo>
                    <a:pt x="1" y="745"/>
                    <a:pt x="7" y="745"/>
                    <a:pt x="7" y="745"/>
                  </a:cubicBezTo>
                  <a:cubicBezTo>
                    <a:pt x="80" y="630"/>
                    <a:pt x="140" y="509"/>
                    <a:pt x="219" y="388"/>
                  </a:cubicBezTo>
                  <a:cubicBezTo>
                    <a:pt x="286" y="267"/>
                    <a:pt x="358" y="146"/>
                    <a:pt x="431" y="25"/>
                  </a:cubicBezTo>
                  <a:cubicBezTo>
                    <a:pt x="439" y="13"/>
                    <a:pt x="434" y="1"/>
                    <a:pt x="4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9"/>
            <p:cNvSpPr/>
            <p:nvPr/>
          </p:nvSpPr>
          <p:spPr>
            <a:xfrm>
              <a:off x="2591450" y="2404925"/>
              <a:ext cx="10975" cy="18650"/>
            </a:xfrm>
            <a:custGeom>
              <a:avLst/>
              <a:gdLst/>
              <a:ahLst/>
              <a:cxnLst/>
              <a:rect l="l" t="t" r="r" b="b"/>
              <a:pathLst>
                <a:path w="439" h="746" extrusionOk="0">
                  <a:moveTo>
                    <a:pt x="424" y="1"/>
                  </a:moveTo>
                  <a:cubicBezTo>
                    <a:pt x="419" y="1"/>
                    <a:pt x="413" y="4"/>
                    <a:pt x="407" y="12"/>
                  </a:cubicBezTo>
                  <a:cubicBezTo>
                    <a:pt x="322" y="128"/>
                    <a:pt x="255" y="249"/>
                    <a:pt x="189" y="370"/>
                  </a:cubicBezTo>
                  <a:cubicBezTo>
                    <a:pt x="116" y="491"/>
                    <a:pt x="68" y="618"/>
                    <a:pt x="1" y="739"/>
                  </a:cubicBezTo>
                  <a:cubicBezTo>
                    <a:pt x="1" y="745"/>
                    <a:pt x="7" y="745"/>
                    <a:pt x="7" y="745"/>
                  </a:cubicBezTo>
                  <a:cubicBezTo>
                    <a:pt x="80" y="630"/>
                    <a:pt x="140" y="509"/>
                    <a:pt x="219" y="388"/>
                  </a:cubicBezTo>
                  <a:cubicBezTo>
                    <a:pt x="286" y="267"/>
                    <a:pt x="358" y="146"/>
                    <a:pt x="431" y="25"/>
                  </a:cubicBezTo>
                  <a:cubicBezTo>
                    <a:pt x="439" y="13"/>
                    <a:pt x="434" y="1"/>
                    <a:pt x="4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9"/>
            <p:cNvSpPr/>
            <p:nvPr/>
          </p:nvSpPr>
          <p:spPr>
            <a:xfrm>
              <a:off x="2569200" y="2400075"/>
              <a:ext cx="29850" cy="40900"/>
            </a:xfrm>
            <a:custGeom>
              <a:avLst/>
              <a:gdLst/>
              <a:ahLst/>
              <a:cxnLst/>
              <a:rect l="l" t="t" r="r" b="b"/>
              <a:pathLst>
                <a:path w="1194" h="1636" extrusionOk="0">
                  <a:moveTo>
                    <a:pt x="806" y="1"/>
                  </a:moveTo>
                  <a:lnTo>
                    <a:pt x="721" y="140"/>
                  </a:lnTo>
                  <a:cubicBezTo>
                    <a:pt x="746" y="146"/>
                    <a:pt x="770" y="158"/>
                    <a:pt x="788" y="176"/>
                  </a:cubicBezTo>
                  <a:cubicBezTo>
                    <a:pt x="806" y="182"/>
                    <a:pt x="818" y="194"/>
                    <a:pt x="836" y="206"/>
                  </a:cubicBezTo>
                  <a:cubicBezTo>
                    <a:pt x="849" y="213"/>
                    <a:pt x="867" y="225"/>
                    <a:pt x="879" y="237"/>
                  </a:cubicBezTo>
                  <a:cubicBezTo>
                    <a:pt x="909" y="255"/>
                    <a:pt x="933" y="279"/>
                    <a:pt x="958" y="303"/>
                  </a:cubicBezTo>
                  <a:cubicBezTo>
                    <a:pt x="994" y="346"/>
                    <a:pt x="1018" y="388"/>
                    <a:pt x="1018" y="388"/>
                  </a:cubicBezTo>
                  <a:cubicBezTo>
                    <a:pt x="1018" y="388"/>
                    <a:pt x="1012" y="388"/>
                    <a:pt x="988" y="376"/>
                  </a:cubicBezTo>
                  <a:cubicBezTo>
                    <a:pt x="970" y="370"/>
                    <a:pt x="945" y="370"/>
                    <a:pt x="915" y="358"/>
                  </a:cubicBezTo>
                  <a:cubicBezTo>
                    <a:pt x="867" y="334"/>
                    <a:pt x="794" y="303"/>
                    <a:pt x="728" y="267"/>
                  </a:cubicBezTo>
                  <a:lnTo>
                    <a:pt x="661" y="219"/>
                  </a:lnTo>
                  <a:lnTo>
                    <a:pt x="606" y="303"/>
                  </a:lnTo>
                  <a:cubicBezTo>
                    <a:pt x="625" y="303"/>
                    <a:pt x="631" y="309"/>
                    <a:pt x="643" y="315"/>
                  </a:cubicBezTo>
                  <a:cubicBezTo>
                    <a:pt x="673" y="334"/>
                    <a:pt x="697" y="358"/>
                    <a:pt x="715" y="376"/>
                  </a:cubicBezTo>
                  <a:cubicBezTo>
                    <a:pt x="721" y="394"/>
                    <a:pt x="728" y="400"/>
                    <a:pt x="728" y="406"/>
                  </a:cubicBezTo>
                  <a:cubicBezTo>
                    <a:pt x="728" y="418"/>
                    <a:pt x="728" y="418"/>
                    <a:pt x="734" y="418"/>
                  </a:cubicBezTo>
                  <a:lnTo>
                    <a:pt x="734" y="424"/>
                  </a:lnTo>
                  <a:lnTo>
                    <a:pt x="721" y="424"/>
                  </a:lnTo>
                  <a:cubicBezTo>
                    <a:pt x="715" y="424"/>
                    <a:pt x="697" y="430"/>
                    <a:pt x="685" y="430"/>
                  </a:cubicBezTo>
                  <a:cubicBezTo>
                    <a:pt x="655" y="430"/>
                    <a:pt x="625" y="424"/>
                    <a:pt x="594" y="412"/>
                  </a:cubicBezTo>
                  <a:cubicBezTo>
                    <a:pt x="576" y="400"/>
                    <a:pt x="570" y="394"/>
                    <a:pt x="552" y="388"/>
                  </a:cubicBezTo>
                  <a:cubicBezTo>
                    <a:pt x="461" y="539"/>
                    <a:pt x="382" y="685"/>
                    <a:pt x="298" y="842"/>
                  </a:cubicBezTo>
                  <a:cubicBezTo>
                    <a:pt x="310" y="848"/>
                    <a:pt x="328" y="854"/>
                    <a:pt x="352" y="872"/>
                  </a:cubicBezTo>
                  <a:cubicBezTo>
                    <a:pt x="419" y="909"/>
                    <a:pt x="485" y="963"/>
                    <a:pt x="534" y="1000"/>
                  </a:cubicBezTo>
                  <a:lnTo>
                    <a:pt x="588" y="1054"/>
                  </a:lnTo>
                  <a:cubicBezTo>
                    <a:pt x="600" y="1066"/>
                    <a:pt x="600" y="1078"/>
                    <a:pt x="600" y="1078"/>
                  </a:cubicBezTo>
                  <a:cubicBezTo>
                    <a:pt x="600" y="1078"/>
                    <a:pt x="594" y="1078"/>
                    <a:pt x="570" y="1066"/>
                  </a:cubicBezTo>
                  <a:cubicBezTo>
                    <a:pt x="552" y="1066"/>
                    <a:pt x="528" y="1060"/>
                    <a:pt x="491" y="1054"/>
                  </a:cubicBezTo>
                  <a:cubicBezTo>
                    <a:pt x="437" y="1036"/>
                    <a:pt x="358" y="1006"/>
                    <a:pt x="292" y="969"/>
                  </a:cubicBezTo>
                  <a:cubicBezTo>
                    <a:pt x="273" y="963"/>
                    <a:pt x="261" y="951"/>
                    <a:pt x="243" y="939"/>
                  </a:cubicBezTo>
                  <a:cubicBezTo>
                    <a:pt x="225" y="987"/>
                    <a:pt x="201" y="1036"/>
                    <a:pt x="170" y="1084"/>
                  </a:cubicBezTo>
                  <a:cubicBezTo>
                    <a:pt x="183" y="1090"/>
                    <a:pt x="201" y="1090"/>
                    <a:pt x="213" y="1096"/>
                  </a:cubicBezTo>
                  <a:cubicBezTo>
                    <a:pt x="243" y="1115"/>
                    <a:pt x="273" y="1139"/>
                    <a:pt x="292" y="1169"/>
                  </a:cubicBezTo>
                  <a:cubicBezTo>
                    <a:pt x="298" y="1181"/>
                    <a:pt x="304" y="1187"/>
                    <a:pt x="304" y="1199"/>
                  </a:cubicBezTo>
                  <a:cubicBezTo>
                    <a:pt x="304" y="1205"/>
                    <a:pt x="304" y="1205"/>
                    <a:pt x="310" y="1205"/>
                  </a:cubicBezTo>
                  <a:lnTo>
                    <a:pt x="310" y="1212"/>
                  </a:lnTo>
                  <a:lnTo>
                    <a:pt x="292" y="1212"/>
                  </a:lnTo>
                  <a:cubicBezTo>
                    <a:pt x="286" y="1212"/>
                    <a:pt x="267" y="1218"/>
                    <a:pt x="249" y="1218"/>
                  </a:cubicBezTo>
                  <a:cubicBezTo>
                    <a:pt x="219" y="1218"/>
                    <a:pt x="183" y="1212"/>
                    <a:pt x="152" y="1199"/>
                  </a:cubicBezTo>
                  <a:cubicBezTo>
                    <a:pt x="140" y="1187"/>
                    <a:pt x="122" y="1181"/>
                    <a:pt x="116" y="1169"/>
                  </a:cubicBezTo>
                  <a:lnTo>
                    <a:pt x="55" y="1290"/>
                  </a:lnTo>
                  <a:lnTo>
                    <a:pt x="1" y="1417"/>
                  </a:lnTo>
                  <a:lnTo>
                    <a:pt x="510" y="1635"/>
                  </a:lnTo>
                  <a:cubicBezTo>
                    <a:pt x="546" y="1514"/>
                    <a:pt x="600" y="1399"/>
                    <a:pt x="643" y="1278"/>
                  </a:cubicBezTo>
                  <a:cubicBezTo>
                    <a:pt x="691" y="1157"/>
                    <a:pt x="752" y="1048"/>
                    <a:pt x="806" y="933"/>
                  </a:cubicBezTo>
                  <a:cubicBezTo>
                    <a:pt x="867" y="818"/>
                    <a:pt x="915" y="703"/>
                    <a:pt x="988" y="582"/>
                  </a:cubicBezTo>
                  <a:cubicBezTo>
                    <a:pt x="1054" y="467"/>
                    <a:pt x="1115" y="358"/>
                    <a:pt x="1194" y="249"/>
                  </a:cubicBezTo>
                  <a:lnTo>
                    <a:pt x="80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9"/>
            <p:cNvSpPr/>
            <p:nvPr/>
          </p:nvSpPr>
          <p:spPr>
            <a:xfrm>
              <a:off x="2580425" y="2400075"/>
              <a:ext cx="13175" cy="8500"/>
            </a:xfrm>
            <a:custGeom>
              <a:avLst/>
              <a:gdLst/>
              <a:ahLst/>
              <a:cxnLst/>
              <a:rect l="l" t="t" r="r" b="b"/>
              <a:pathLst>
                <a:path w="527" h="340" extrusionOk="0">
                  <a:moveTo>
                    <a:pt x="0" y="1"/>
                  </a:moveTo>
                  <a:cubicBezTo>
                    <a:pt x="79" y="79"/>
                    <a:pt x="182" y="116"/>
                    <a:pt x="272" y="176"/>
                  </a:cubicBezTo>
                  <a:cubicBezTo>
                    <a:pt x="357" y="231"/>
                    <a:pt x="442" y="279"/>
                    <a:pt x="521" y="340"/>
                  </a:cubicBezTo>
                  <a:cubicBezTo>
                    <a:pt x="521" y="340"/>
                    <a:pt x="527" y="340"/>
                    <a:pt x="521" y="334"/>
                  </a:cubicBezTo>
                  <a:cubicBezTo>
                    <a:pt x="454" y="261"/>
                    <a:pt x="369" y="200"/>
                    <a:pt x="291" y="146"/>
                  </a:cubicBezTo>
                  <a:cubicBezTo>
                    <a:pt x="206" y="85"/>
                    <a:pt x="109" y="1"/>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9"/>
            <p:cNvSpPr/>
            <p:nvPr/>
          </p:nvSpPr>
          <p:spPr>
            <a:xfrm>
              <a:off x="2580425" y="2400075"/>
              <a:ext cx="13175" cy="8500"/>
            </a:xfrm>
            <a:custGeom>
              <a:avLst/>
              <a:gdLst/>
              <a:ahLst/>
              <a:cxnLst/>
              <a:rect l="l" t="t" r="r" b="b"/>
              <a:pathLst>
                <a:path w="527" h="340" extrusionOk="0">
                  <a:moveTo>
                    <a:pt x="0" y="1"/>
                  </a:moveTo>
                  <a:cubicBezTo>
                    <a:pt x="79" y="79"/>
                    <a:pt x="182" y="116"/>
                    <a:pt x="272" y="176"/>
                  </a:cubicBezTo>
                  <a:cubicBezTo>
                    <a:pt x="357" y="231"/>
                    <a:pt x="442" y="279"/>
                    <a:pt x="521" y="340"/>
                  </a:cubicBezTo>
                  <a:cubicBezTo>
                    <a:pt x="521" y="340"/>
                    <a:pt x="527" y="340"/>
                    <a:pt x="521" y="334"/>
                  </a:cubicBezTo>
                  <a:cubicBezTo>
                    <a:pt x="454" y="261"/>
                    <a:pt x="369" y="200"/>
                    <a:pt x="291" y="146"/>
                  </a:cubicBezTo>
                  <a:cubicBezTo>
                    <a:pt x="206" y="85"/>
                    <a:pt x="109" y="1"/>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9"/>
            <p:cNvSpPr/>
            <p:nvPr/>
          </p:nvSpPr>
          <p:spPr>
            <a:xfrm>
              <a:off x="2571175" y="2418700"/>
              <a:ext cx="12400" cy="7800"/>
            </a:xfrm>
            <a:custGeom>
              <a:avLst/>
              <a:gdLst/>
              <a:ahLst/>
              <a:cxnLst/>
              <a:rect l="l" t="t" r="r" b="b"/>
              <a:pathLst>
                <a:path w="496" h="312" extrusionOk="0">
                  <a:moveTo>
                    <a:pt x="1" y="0"/>
                  </a:moveTo>
                  <a:lnTo>
                    <a:pt x="1" y="0"/>
                  </a:lnTo>
                  <a:cubicBezTo>
                    <a:pt x="55" y="61"/>
                    <a:pt x="134" y="91"/>
                    <a:pt x="213" y="127"/>
                  </a:cubicBezTo>
                  <a:cubicBezTo>
                    <a:pt x="309" y="182"/>
                    <a:pt x="394" y="249"/>
                    <a:pt x="485" y="309"/>
                  </a:cubicBezTo>
                  <a:cubicBezTo>
                    <a:pt x="487" y="311"/>
                    <a:pt x="489" y="312"/>
                    <a:pt x="490" y="312"/>
                  </a:cubicBezTo>
                  <a:cubicBezTo>
                    <a:pt x="494" y="312"/>
                    <a:pt x="495" y="307"/>
                    <a:pt x="491" y="303"/>
                  </a:cubicBezTo>
                  <a:cubicBezTo>
                    <a:pt x="424" y="230"/>
                    <a:pt x="340" y="170"/>
                    <a:pt x="255" y="121"/>
                  </a:cubicBezTo>
                  <a:cubicBezTo>
                    <a:pt x="182" y="73"/>
                    <a:pt x="98" y="6"/>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9"/>
            <p:cNvSpPr/>
            <p:nvPr/>
          </p:nvSpPr>
          <p:spPr>
            <a:xfrm>
              <a:off x="2571175" y="2418700"/>
              <a:ext cx="12400" cy="7800"/>
            </a:xfrm>
            <a:custGeom>
              <a:avLst/>
              <a:gdLst/>
              <a:ahLst/>
              <a:cxnLst/>
              <a:rect l="l" t="t" r="r" b="b"/>
              <a:pathLst>
                <a:path w="496" h="312" extrusionOk="0">
                  <a:moveTo>
                    <a:pt x="1" y="0"/>
                  </a:moveTo>
                  <a:lnTo>
                    <a:pt x="1" y="0"/>
                  </a:lnTo>
                  <a:cubicBezTo>
                    <a:pt x="55" y="61"/>
                    <a:pt x="134" y="91"/>
                    <a:pt x="213" y="127"/>
                  </a:cubicBezTo>
                  <a:cubicBezTo>
                    <a:pt x="309" y="182"/>
                    <a:pt x="394" y="249"/>
                    <a:pt x="485" y="309"/>
                  </a:cubicBezTo>
                  <a:cubicBezTo>
                    <a:pt x="487" y="311"/>
                    <a:pt x="489" y="312"/>
                    <a:pt x="490" y="312"/>
                  </a:cubicBezTo>
                  <a:cubicBezTo>
                    <a:pt x="494" y="312"/>
                    <a:pt x="495" y="307"/>
                    <a:pt x="491" y="303"/>
                  </a:cubicBezTo>
                  <a:cubicBezTo>
                    <a:pt x="424" y="230"/>
                    <a:pt x="340" y="170"/>
                    <a:pt x="255" y="121"/>
                  </a:cubicBezTo>
                  <a:cubicBezTo>
                    <a:pt x="182" y="73"/>
                    <a:pt x="98" y="6"/>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9"/>
            <p:cNvSpPr/>
            <p:nvPr/>
          </p:nvSpPr>
          <p:spPr>
            <a:xfrm>
              <a:off x="2581475" y="2406575"/>
              <a:ext cx="4100" cy="2000"/>
            </a:xfrm>
            <a:custGeom>
              <a:avLst/>
              <a:gdLst/>
              <a:ahLst/>
              <a:cxnLst/>
              <a:rect l="l" t="t" r="r" b="b"/>
              <a:pathLst>
                <a:path w="164" h="80" extrusionOk="0">
                  <a:moveTo>
                    <a:pt x="0" y="1"/>
                  </a:moveTo>
                  <a:cubicBezTo>
                    <a:pt x="43" y="43"/>
                    <a:pt x="103" y="68"/>
                    <a:pt x="152" y="80"/>
                  </a:cubicBezTo>
                  <a:cubicBezTo>
                    <a:pt x="164" y="80"/>
                    <a:pt x="164" y="74"/>
                    <a:pt x="164" y="68"/>
                  </a:cubicBezTo>
                  <a:cubicBezTo>
                    <a:pt x="115" y="37"/>
                    <a:pt x="67" y="7"/>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9"/>
            <p:cNvSpPr/>
            <p:nvPr/>
          </p:nvSpPr>
          <p:spPr>
            <a:xfrm>
              <a:off x="2581475" y="2406575"/>
              <a:ext cx="4100" cy="2000"/>
            </a:xfrm>
            <a:custGeom>
              <a:avLst/>
              <a:gdLst/>
              <a:ahLst/>
              <a:cxnLst/>
              <a:rect l="l" t="t" r="r" b="b"/>
              <a:pathLst>
                <a:path w="164" h="80" extrusionOk="0">
                  <a:moveTo>
                    <a:pt x="0" y="1"/>
                  </a:moveTo>
                  <a:cubicBezTo>
                    <a:pt x="43" y="43"/>
                    <a:pt x="103" y="68"/>
                    <a:pt x="152" y="80"/>
                  </a:cubicBezTo>
                  <a:cubicBezTo>
                    <a:pt x="164" y="80"/>
                    <a:pt x="164" y="74"/>
                    <a:pt x="164" y="68"/>
                  </a:cubicBezTo>
                  <a:cubicBezTo>
                    <a:pt x="115" y="37"/>
                    <a:pt x="67" y="7"/>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9"/>
            <p:cNvSpPr/>
            <p:nvPr/>
          </p:nvSpPr>
          <p:spPr>
            <a:xfrm>
              <a:off x="2571325" y="2427025"/>
              <a:ext cx="5175" cy="2600"/>
            </a:xfrm>
            <a:custGeom>
              <a:avLst/>
              <a:gdLst/>
              <a:ahLst/>
              <a:cxnLst/>
              <a:rect l="l" t="t" r="r" b="b"/>
              <a:pathLst>
                <a:path w="207" h="104" extrusionOk="0">
                  <a:moveTo>
                    <a:pt x="1" y="0"/>
                  </a:moveTo>
                  <a:cubicBezTo>
                    <a:pt x="55" y="49"/>
                    <a:pt x="122" y="79"/>
                    <a:pt x="188" y="103"/>
                  </a:cubicBezTo>
                  <a:cubicBezTo>
                    <a:pt x="201" y="103"/>
                    <a:pt x="207" y="97"/>
                    <a:pt x="201" y="91"/>
                  </a:cubicBezTo>
                  <a:cubicBezTo>
                    <a:pt x="152" y="37"/>
                    <a:pt x="79" y="0"/>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9"/>
            <p:cNvSpPr/>
            <p:nvPr/>
          </p:nvSpPr>
          <p:spPr>
            <a:xfrm>
              <a:off x="2571325" y="2427025"/>
              <a:ext cx="5175" cy="2600"/>
            </a:xfrm>
            <a:custGeom>
              <a:avLst/>
              <a:gdLst/>
              <a:ahLst/>
              <a:cxnLst/>
              <a:rect l="l" t="t" r="r" b="b"/>
              <a:pathLst>
                <a:path w="207" h="104" extrusionOk="0">
                  <a:moveTo>
                    <a:pt x="1" y="0"/>
                  </a:moveTo>
                  <a:cubicBezTo>
                    <a:pt x="55" y="49"/>
                    <a:pt x="122" y="79"/>
                    <a:pt x="188" y="103"/>
                  </a:cubicBezTo>
                  <a:cubicBezTo>
                    <a:pt x="201" y="103"/>
                    <a:pt x="207" y="97"/>
                    <a:pt x="201" y="91"/>
                  </a:cubicBezTo>
                  <a:cubicBezTo>
                    <a:pt x="152" y="37"/>
                    <a:pt x="79" y="0"/>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9"/>
            <p:cNvSpPr/>
            <p:nvPr/>
          </p:nvSpPr>
          <p:spPr>
            <a:xfrm>
              <a:off x="2549525" y="2432025"/>
              <a:ext cx="34400" cy="48450"/>
            </a:xfrm>
            <a:custGeom>
              <a:avLst/>
              <a:gdLst/>
              <a:ahLst/>
              <a:cxnLst/>
              <a:rect l="l" t="t" r="r" b="b"/>
              <a:pathLst>
                <a:path w="1376" h="1938" extrusionOk="0">
                  <a:moveTo>
                    <a:pt x="425" y="0"/>
                  </a:moveTo>
                  <a:cubicBezTo>
                    <a:pt x="394" y="73"/>
                    <a:pt x="364" y="145"/>
                    <a:pt x="334" y="224"/>
                  </a:cubicBezTo>
                  <a:lnTo>
                    <a:pt x="255" y="448"/>
                  </a:lnTo>
                  <a:cubicBezTo>
                    <a:pt x="219" y="527"/>
                    <a:pt x="201" y="606"/>
                    <a:pt x="176" y="684"/>
                  </a:cubicBezTo>
                  <a:cubicBezTo>
                    <a:pt x="164" y="769"/>
                    <a:pt x="134" y="842"/>
                    <a:pt x="116" y="926"/>
                  </a:cubicBezTo>
                  <a:lnTo>
                    <a:pt x="61" y="1175"/>
                  </a:lnTo>
                  <a:cubicBezTo>
                    <a:pt x="49" y="1259"/>
                    <a:pt x="37" y="1338"/>
                    <a:pt x="31" y="1423"/>
                  </a:cubicBezTo>
                  <a:lnTo>
                    <a:pt x="19" y="1556"/>
                  </a:lnTo>
                  <a:cubicBezTo>
                    <a:pt x="13" y="1598"/>
                    <a:pt x="13" y="1635"/>
                    <a:pt x="13" y="1683"/>
                  </a:cubicBezTo>
                  <a:lnTo>
                    <a:pt x="1" y="1938"/>
                  </a:lnTo>
                  <a:lnTo>
                    <a:pt x="1" y="1938"/>
                  </a:lnTo>
                  <a:lnTo>
                    <a:pt x="1091" y="1889"/>
                  </a:lnTo>
                  <a:lnTo>
                    <a:pt x="1091" y="1707"/>
                  </a:lnTo>
                  <a:lnTo>
                    <a:pt x="1091" y="1617"/>
                  </a:lnTo>
                  <a:lnTo>
                    <a:pt x="1097" y="1526"/>
                  </a:lnTo>
                  <a:cubicBezTo>
                    <a:pt x="1109" y="1465"/>
                    <a:pt x="1109" y="1393"/>
                    <a:pt x="1115" y="1332"/>
                  </a:cubicBezTo>
                  <a:lnTo>
                    <a:pt x="1145" y="1144"/>
                  </a:lnTo>
                  <a:cubicBezTo>
                    <a:pt x="1151" y="1084"/>
                    <a:pt x="1175" y="1017"/>
                    <a:pt x="1188" y="957"/>
                  </a:cubicBezTo>
                  <a:cubicBezTo>
                    <a:pt x="1212" y="896"/>
                    <a:pt x="1224" y="830"/>
                    <a:pt x="1242" y="769"/>
                  </a:cubicBezTo>
                  <a:lnTo>
                    <a:pt x="1303" y="575"/>
                  </a:lnTo>
                  <a:cubicBezTo>
                    <a:pt x="1321" y="515"/>
                    <a:pt x="1351" y="448"/>
                    <a:pt x="1375" y="388"/>
                  </a:cubicBezTo>
                  <a:lnTo>
                    <a:pt x="4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9"/>
            <p:cNvSpPr/>
            <p:nvPr/>
          </p:nvSpPr>
          <p:spPr>
            <a:xfrm>
              <a:off x="2562850" y="2434275"/>
              <a:ext cx="21075" cy="9125"/>
            </a:xfrm>
            <a:custGeom>
              <a:avLst/>
              <a:gdLst/>
              <a:ahLst/>
              <a:cxnLst/>
              <a:rect l="l" t="t" r="r" b="b"/>
              <a:pathLst>
                <a:path w="843" h="365" extrusionOk="0">
                  <a:moveTo>
                    <a:pt x="13" y="1"/>
                  </a:moveTo>
                  <a:cubicBezTo>
                    <a:pt x="7" y="1"/>
                    <a:pt x="1" y="13"/>
                    <a:pt x="7" y="19"/>
                  </a:cubicBezTo>
                  <a:cubicBezTo>
                    <a:pt x="273" y="140"/>
                    <a:pt x="540" y="273"/>
                    <a:pt x="806" y="364"/>
                  </a:cubicBezTo>
                  <a:cubicBezTo>
                    <a:pt x="824" y="358"/>
                    <a:pt x="842" y="346"/>
                    <a:pt x="824" y="334"/>
                  </a:cubicBezTo>
                  <a:cubicBezTo>
                    <a:pt x="582" y="176"/>
                    <a:pt x="285" y="74"/>
                    <a:pt x="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9"/>
            <p:cNvSpPr/>
            <p:nvPr/>
          </p:nvSpPr>
          <p:spPr>
            <a:xfrm>
              <a:off x="2562850" y="2434275"/>
              <a:ext cx="21075" cy="9125"/>
            </a:xfrm>
            <a:custGeom>
              <a:avLst/>
              <a:gdLst/>
              <a:ahLst/>
              <a:cxnLst/>
              <a:rect l="l" t="t" r="r" b="b"/>
              <a:pathLst>
                <a:path w="843" h="365" extrusionOk="0">
                  <a:moveTo>
                    <a:pt x="13" y="1"/>
                  </a:moveTo>
                  <a:cubicBezTo>
                    <a:pt x="7" y="1"/>
                    <a:pt x="1" y="13"/>
                    <a:pt x="7" y="19"/>
                  </a:cubicBezTo>
                  <a:cubicBezTo>
                    <a:pt x="273" y="140"/>
                    <a:pt x="540" y="273"/>
                    <a:pt x="806" y="364"/>
                  </a:cubicBezTo>
                  <a:cubicBezTo>
                    <a:pt x="824" y="358"/>
                    <a:pt x="842" y="346"/>
                    <a:pt x="824" y="334"/>
                  </a:cubicBezTo>
                  <a:cubicBezTo>
                    <a:pt x="582" y="176"/>
                    <a:pt x="285" y="74"/>
                    <a:pt x="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9"/>
            <p:cNvSpPr/>
            <p:nvPr/>
          </p:nvSpPr>
          <p:spPr>
            <a:xfrm>
              <a:off x="2577225" y="2442775"/>
              <a:ext cx="6525" cy="18750"/>
            </a:xfrm>
            <a:custGeom>
              <a:avLst/>
              <a:gdLst/>
              <a:ahLst/>
              <a:cxnLst/>
              <a:rect l="l" t="t" r="r" b="b"/>
              <a:pathLst>
                <a:path w="261" h="750" extrusionOk="0">
                  <a:moveTo>
                    <a:pt x="242" y="0"/>
                  </a:moveTo>
                  <a:cubicBezTo>
                    <a:pt x="236" y="0"/>
                    <a:pt x="229" y="3"/>
                    <a:pt x="225" y="12"/>
                  </a:cubicBezTo>
                  <a:lnTo>
                    <a:pt x="182" y="103"/>
                  </a:lnTo>
                  <a:cubicBezTo>
                    <a:pt x="164" y="133"/>
                    <a:pt x="158" y="163"/>
                    <a:pt x="146" y="194"/>
                  </a:cubicBezTo>
                  <a:cubicBezTo>
                    <a:pt x="122" y="254"/>
                    <a:pt x="98" y="315"/>
                    <a:pt x="86" y="375"/>
                  </a:cubicBezTo>
                  <a:cubicBezTo>
                    <a:pt x="67" y="436"/>
                    <a:pt x="55" y="496"/>
                    <a:pt x="37" y="563"/>
                  </a:cubicBezTo>
                  <a:lnTo>
                    <a:pt x="13" y="654"/>
                  </a:lnTo>
                  <a:lnTo>
                    <a:pt x="1" y="745"/>
                  </a:lnTo>
                  <a:cubicBezTo>
                    <a:pt x="1" y="748"/>
                    <a:pt x="2" y="749"/>
                    <a:pt x="5" y="749"/>
                  </a:cubicBezTo>
                  <a:cubicBezTo>
                    <a:pt x="7" y="749"/>
                    <a:pt x="10" y="748"/>
                    <a:pt x="13" y="745"/>
                  </a:cubicBezTo>
                  <a:lnTo>
                    <a:pt x="37" y="654"/>
                  </a:lnTo>
                  <a:lnTo>
                    <a:pt x="67" y="563"/>
                  </a:lnTo>
                  <a:lnTo>
                    <a:pt x="122" y="381"/>
                  </a:lnTo>
                  <a:lnTo>
                    <a:pt x="182" y="200"/>
                  </a:lnTo>
                  <a:lnTo>
                    <a:pt x="213" y="109"/>
                  </a:lnTo>
                  <a:lnTo>
                    <a:pt x="249" y="18"/>
                  </a:lnTo>
                  <a:cubicBezTo>
                    <a:pt x="261" y="10"/>
                    <a:pt x="252" y="0"/>
                    <a:pt x="2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9"/>
            <p:cNvSpPr/>
            <p:nvPr/>
          </p:nvSpPr>
          <p:spPr>
            <a:xfrm>
              <a:off x="2577225" y="2442775"/>
              <a:ext cx="6525" cy="18750"/>
            </a:xfrm>
            <a:custGeom>
              <a:avLst/>
              <a:gdLst/>
              <a:ahLst/>
              <a:cxnLst/>
              <a:rect l="l" t="t" r="r" b="b"/>
              <a:pathLst>
                <a:path w="261" h="750" extrusionOk="0">
                  <a:moveTo>
                    <a:pt x="242" y="0"/>
                  </a:moveTo>
                  <a:cubicBezTo>
                    <a:pt x="236" y="0"/>
                    <a:pt x="229" y="3"/>
                    <a:pt x="225" y="12"/>
                  </a:cubicBezTo>
                  <a:lnTo>
                    <a:pt x="182" y="103"/>
                  </a:lnTo>
                  <a:cubicBezTo>
                    <a:pt x="164" y="133"/>
                    <a:pt x="158" y="163"/>
                    <a:pt x="146" y="194"/>
                  </a:cubicBezTo>
                  <a:cubicBezTo>
                    <a:pt x="122" y="254"/>
                    <a:pt x="98" y="315"/>
                    <a:pt x="86" y="375"/>
                  </a:cubicBezTo>
                  <a:cubicBezTo>
                    <a:pt x="67" y="436"/>
                    <a:pt x="55" y="496"/>
                    <a:pt x="37" y="563"/>
                  </a:cubicBezTo>
                  <a:lnTo>
                    <a:pt x="13" y="654"/>
                  </a:lnTo>
                  <a:lnTo>
                    <a:pt x="1" y="745"/>
                  </a:lnTo>
                  <a:cubicBezTo>
                    <a:pt x="1" y="748"/>
                    <a:pt x="2" y="749"/>
                    <a:pt x="5" y="749"/>
                  </a:cubicBezTo>
                  <a:cubicBezTo>
                    <a:pt x="7" y="749"/>
                    <a:pt x="10" y="748"/>
                    <a:pt x="13" y="745"/>
                  </a:cubicBezTo>
                  <a:lnTo>
                    <a:pt x="37" y="654"/>
                  </a:lnTo>
                  <a:lnTo>
                    <a:pt x="67" y="563"/>
                  </a:lnTo>
                  <a:lnTo>
                    <a:pt x="122" y="381"/>
                  </a:lnTo>
                  <a:lnTo>
                    <a:pt x="182" y="200"/>
                  </a:lnTo>
                  <a:lnTo>
                    <a:pt x="213" y="109"/>
                  </a:lnTo>
                  <a:lnTo>
                    <a:pt x="249" y="18"/>
                  </a:lnTo>
                  <a:cubicBezTo>
                    <a:pt x="261" y="10"/>
                    <a:pt x="252" y="0"/>
                    <a:pt x="2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9"/>
            <p:cNvSpPr/>
            <p:nvPr/>
          </p:nvSpPr>
          <p:spPr>
            <a:xfrm>
              <a:off x="2559675" y="2441050"/>
              <a:ext cx="15625" cy="6125"/>
            </a:xfrm>
            <a:custGeom>
              <a:avLst/>
              <a:gdLst/>
              <a:ahLst/>
              <a:cxnLst/>
              <a:rect l="l" t="t" r="r" b="b"/>
              <a:pathLst>
                <a:path w="625" h="245" extrusionOk="0">
                  <a:moveTo>
                    <a:pt x="31" y="1"/>
                  </a:moveTo>
                  <a:cubicBezTo>
                    <a:pt x="21" y="1"/>
                    <a:pt x="11" y="1"/>
                    <a:pt x="1" y="2"/>
                  </a:cubicBezTo>
                  <a:cubicBezTo>
                    <a:pt x="91" y="63"/>
                    <a:pt x="219" y="87"/>
                    <a:pt x="321" y="123"/>
                  </a:cubicBezTo>
                  <a:cubicBezTo>
                    <a:pt x="418" y="166"/>
                    <a:pt x="521" y="202"/>
                    <a:pt x="618" y="245"/>
                  </a:cubicBezTo>
                  <a:cubicBezTo>
                    <a:pt x="618" y="245"/>
                    <a:pt x="624" y="245"/>
                    <a:pt x="618" y="238"/>
                  </a:cubicBezTo>
                  <a:cubicBezTo>
                    <a:pt x="527" y="178"/>
                    <a:pt x="430" y="136"/>
                    <a:pt x="334" y="87"/>
                  </a:cubicBezTo>
                  <a:cubicBezTo>
                    <a:pt x="240" y="54"/>
                    <a:pt x="136" y="1"/>
                    <a:pt x="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9"/>
            <p:cNvSpPr/>
            <p:nvPr/>
          </p:nvSpPr>
          <p:spPr>
            <a:xfrm>
              <a:off x="2559675" y="2441050"/>
              <a:ext cx="15625" cy="6125"/>
            </a:xfrm>
            <a:custGeom>
              <a:avLst/>
              <a:gdLst/>
              <a:ahLst/>
              <a:cxnLst/>
              <a:rect l="l" t="t" r="r" b="b"/>
              <a:pathLst>
                <a:path w="625" h="245" extrusionOk="0">
                  <a:moveTo>
                    <a:pt x="31" y="1"/>
                  </a:moveTo>
                  <a:cubicBezTo>
                    <a:pt x="21" y="1"/>
                    <a:pt x="11" y="1"/>
                    <a:pt x="1" y="2"/>
                  </a:cubicBezTo>
                  <a:cubicBezTo>
                    <a:pt x="91" y="63"/>
                    <a:pt x="219" y="87"/>
                    <a:pt x="321" y="123"/>
                  </a:cubicBezTo>
                  <a:cubicBezTo>
                    <a:pt x="418" y="166"/>
                    <a:pt x="521" y="202"/>
                    <a:pt x="618" y="245"/>
                  </a:cubicBezTo>
                  <a:cubicBezTo>
                    <a:pt x="618" y="245"/>
                    <a:pt x="624" y="245"/>
                    <a:pt x="618" y="238"/>
                  </a:cubicBezTo>
                  <a:cubicBezTo>
                    <a:pt x="527" y="178"/>
                    <a:pt x="430" y="136"/>
                    <a:pt x="334" y="87"/>
                  </a:cubicBezTo>
                  <a:cubicBezTo>
                    <a:pt x="240" y="54"/>
                    <a:pt x="136" y="1"/>
                    <a:pt x="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9"/>
            <p:cNvSpPr/>
            <p:nvPr/>
          </p:nvSpPr>
          <p:spPr>
            <a:xfrm>
              <a:off x="2555275" y="2462550"/>
              <a:ext cx="15325" cy="3850"/>
            </a:xfrm>
            <a:custGeom>
              <a:avLst/>
              <a:gdLst/>
              <a:ahLst/>
              <a:cxnLst/>
              <a:rect l="l" t="t" r="r" b="b"/>
              <a:pathLst>
                <a:path w="613" h="154" extrusionOk="0">
                  <a:moveTo>
                    <a:pt x="70" y="0"/>
                  </a:moveTo>
                  <a:cubicBezTo>
                    <a:pt x="47" y="0"/>
                    <a:pt x="23" y="3"/>
                    <a:pt x="1" y="8"/>
                  </a:cubicBezTo>
                  <a:cubicBezTo>
                    <a:pt x="74" y="51"/>
                    <a:pt x="177" y="44"/>
                    <a:pt x="255" y="63"/>
                  </a:cubicBezTo>
                  <a:cubicBezTo>
                    <a:pt x="376" y="81"/>
                    <a:pt x="485" y="111"/>
                    <a:pt x="606" y="153"/>
                  </a:cubicBezTo>
                  <a:cubicBezTo>
                    <a:pt x="612" y="153"/>
                    <a:pt x="612" y="141"/>
                    <a:pt x="612" y="141"/>
                  </a:cubicBezTo>
                  <a:cubicBezTo>
                    <a:pt x="516" y="99"/>
                    <a:pt x="407" y="69"/>
                    <a:pt x="310" y="44"/>
                  </a:cubicBezTo>
                  <a:cubicBezTo>
                    <a:pt x="231" y="26"/>
                    <a:pt x="148" y="0"/>
                    <a:pt x="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9"/>
            <p:cNvSpPr/>
            <p:nvPr/>
          </p:nvSpPr>
          <p:spPr>
            <a:xfrm>
              <a:off x="2555275" y="2462550"/>
              <a:ext cx="15325" cy="3850"/>
            </a:xfrm>
            <a:custGeom>
              <a:avLst/>
              <a:gdLst/>
              <a:ahLst/>
              <a:cxnLst/>
              <a:rect l="l" t="t" r="r" b="b"/>
              <a:pathLst>
                <a:path w="613" h="154" extrusionOk="0">
                  <a:moveTo>
                    <a:pt x="70" y="0"/>
                  </a:moveTo>
                  <a:cubicBezTo>
                    <a:pt x="47" y="0"/>
                    <a:pt x="23" y="3"/>
                    <a:pt x="1" y="8"/>
                  </a:cubicBezTo>
                  <a:cubicBezTo>
                    <a:pt x="74" y="51"/>
                    <a:pt x="177" y="44"/>
                    <a:pt x="255" y="63"/>
                  </a:cubicBezTo>
                  <a:cubicBezTo>
                    <a:pt x="376" y="81"/>
                    <a:pt x="485" y="111"/>
                    <a:pt x="606" y="153"/>
                  </a:cubicBezTo>
                  <a:cubicBezTo>
                    <a:pt x="612" y="153"/>
                    <a:pt x="612" y="141"/>
                    <a:pt x="612" y="141"/>
                  </a:cubicBezTo>
                  <a:cubicBezTo>
                    <a:pt x="516" y="99"/>
                    <a:pt x="407" y="69"/>
                    <a:pt x="310" y="44"/>
                  </a:cubicBezTo>
                  <a:cubicBezTo>
                    <a:pt x="231" y="26"/>
                    <a:pt x="148" y="0"/>
                    <a:pt x="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9"/>
            <p:cNvSpPr/>
            <p:nvPr/>
          </p:nvSpPr>
          <p:spPr>
            <a:xfrm>
              <a:off x="2562250" y="2447575"/>
              <a:ext cx="4575" cy="1425"/>
            </a:xfrm>
            <a:custGeom>
              <a:avLst/>
              <a:gdLst/>
              <a:ahLst/>
              <a:cxnLst/>
              <a:rect l="l" t="t" r="r" b="b"/>
              <a:pathLst>
                <a:path w="183" h="57" extrusionOk="0">
                  <a:moveTo>
                    <a:pt x="25" y="1"/>
                  </a:moveTo>
                  <a:cubicBezTo>
                    <a:pt x="16" y="1"/>
                    <a:pt x="8" y="1"/>
                    <a:pt x="0" y="2"/>
                  </a:cubicBezTo>
                  <a:cubicBezTo>
                    <a:pt x="49" y="38"/>
                    <a:pt x="116" y="56"/>
                    <a:pt x="176" y="56"/>
                  </a:cubicBezTo>
                  <a:cubicBezTo>
                    <a:pt x="182" y="56"/>
                    <a:pt x="182" y="44"/>
                    <a:pt x="176" y="38"/>
                  </a:cubicBezTo>
                  <a:cubicBezTo>
                    <a:pt x="134" y="17"/>
                    <a:pt x="78" y="1"/>
                    <a:pt x="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9"/>
            <p:cNvSpPr/>
            <p:nvPr/>
          </p:nvSpPr>
          <p:spPr>
            <a:xfrm>
              <a:off x="2562250" y="2447575"/>
              <a:ext cx="4575" cy="1425"/>
            </a:xfrm>
            <a:custGeom>
              <a:avLst/>
              <a:gdLst/>
              <a:ahLst/>
              <a:cxnLst/>
              <a:rect l="l" t="t" r="r" b="b"/>
              <a:pathLst>
                <a:path w="183" h="57" extrusionOk="0">
                  <a:moveTo>
                    <a:pt x="25" y="1"/>
                  </a:moveTo>
                  <a:cubicBezTo>
                    <a:pt x="16" y="1"/>
                    <a:pt x="8" y="1"/>
                    <a:pt x="0" y="2"/>
                  </a:cubicBezTo>
                  <a:cubicBezTo>
                    <a:pt x="49" y="38"/>
                    <a:pt x="116" y="56"/>
                    <a:pt x="176" y="56"/>
                  </a:cubicBezTo>
                  <a:cubicBezTo>
                    <a:pt x="182" y="56"/>
                    <a:pt x="182" y="44"/>
                    <a:pt x="176" y="38"/>
                  </a:cubicBezTo>
                  <a:cubicBezTo>
                    <a:pt x="134" y="17"/>
                    <a:pt x="78" y="1"/>
                    <a:pt x="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9"/>
            <p:cNvSpPr/>
            <p:nvPr/>
          </p:nvSpPr>
          <p:spPr>
            <a:xfrm>
              <a:off x="2558475" y="2470475"/>
              <a:ext cx="6225" cy="1275"/>
            </a:xfrm>
            <a:custGeom>
              <a:avLst/>
              <a:gdLst/>
              <a:ahLst/>
              <a:cxnLst/>
              <a:rect l="l" t="t" r="r" b="b"/>
              <a:pathLst>
                <a:path w="249" h="51" extrusionOk="0">
                  <a:moveTo>
                    <a:pt x="98" y="1"/>
                  </a:moveTo>
                  <a:cubicBezTo>
                    <a:pt x="65" y="1"/>
                    <a:pt x="32" y="6"/>
                    <a:pt x="0" y="18"/>
                  </a:cubicBezTo>
                  <a:cubicBezTo>
                    <a:pt x="61" y="42"/>
                    <a:pt x="119" y="50"/>
                    <a:pt x="181" y="50"/>
                  </a:cubicBezTo>
                  <a:cubicBezTo>
                    <a:pt x="199" y="50"/>
                    <a:pt x="217" y="50"/>
                    <a:pt x="236" y="48"/>
                  </a:cubicBezTo>
                  <a:cubicBezTo>
                    <a:pt x="242" y="48"/>
                    <a:pt x="248" y="30"/>
                    <a:pt x="242" y="30"/>
                  </a:cubicBezTo>
                  <a:cubicBezTo>
                    <a:pt x="195" y="12"/>
                    <a:pt x="146" y="1"/>
                    <a:pt x="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9"/>
            <p:cNvSpPr/>
            <p:nvPr/>
          </p:nvSpPr>
          <p:spPr>
            <a:xfrm>
              <a:off x="2558475" y="2470475"/>
              <a:ext cx="6225" cy="1275"/>
            </a:xfrm>
            <a:custGeom>
              <a:avLst/>
              <a:gdLst/>
              <a:ahLst/>
              <a:cxnLst/>
              <a:rect l="l" t="t" r="r" b="b"/>
              <a:pathLst>
                <a:path w="249" h="51" extrusionOk="0">
                  <a:moveTo>
                    <a:pt x="98" y="1"/>
                  </a:moveTo>
                  <a:cubicBezTo>
                    <a:pt x="65" y="1"/>
                    <a:pt x="32" y="6"/>
                    <a:pt x="0" y="18"/>
                  </a:cubicBezTo>
                  <a:cubicBezTo>
                    <a:pt x="61" y="42"/>
                    <a:pt x="119" y="50"/>
                    <a:pt x="181" y="50"/>
                  </a:cubicBezTo>
                  <a:cubicBezTo>
                    <a:pt x="199" y="50"/>
                    <a:pt x="217" y="50"/>
                    <a:pt x="236" y="48"/>
                  </a:cubicBezTo>
                  <a:cubicBezTo>
                    <a:pt x="242" y="48"/>
                    <a:pt x="248" y="30"/>
                    <a:pt x="242" y="30"/>
                  </a:cubicBezTo>
                  <a:cubicBezTo>
                    <a:pt x="195" y="12"/>
                    <a:pt x="146" y="1"/>
                    <a:pt x="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9"/>
            <p:cNvSpPr/>
            <p:nvPr/>
          </p:nvSpPr>
          <p:spPr>
            <a:xfrm>
              <a:off x="2667600" y="2181500"/>
              <a:ext cx="66475" cy="13650"/>
            </a:xfrm>
            <a:custGeom>
              <a:avLst/>
              <a:gdLst/>
              <a:ahLst/>
              <a:cxnLst/>
              <a:rect l="l" t="t" r="r" b="b"/>
              <a:pathLst>
                <a:path w="2659" h="546" extrusionOk="0">
                  <a:moveTo>
                    <a:pt x="1546" y="1"/>
                  </a:moveTo>
                  <a:cubicBezTo>
                    <a:pt x="1453" y="1"/>
                    <a:pt x="1360" y="5"/>
                    <a:pt x="1266" y="13"/>
                  </a:cubicBezTo>
                  <a:cubicBezTo>
                    <a:pt x="806" y="56"/>
                    <a:pt x="333" y="225"/>
                    <a:pt x="0" y="546"/>
                  </a:cubicBezTo>
                  <a:lnTo>
                    <a:pt x="2658" y="146"/>
                  </a:lnTo>
                  <a:cubicBezTo>
                    <a:pt x="2290" y="64"/>
                    <a:pt x="1921" y="1"/>
                    <a:pt x="15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9"/>
            <p:cNvSpPr/>
            <p:nvPr/>
          </p:nvSpPr>
          <p:spPr>
            <a:xfrm>
              <a:off x="2667150" y="2176200"/>
              <a:ext cx="66925" cy="19125"/>
            </a:xfrm>
            <a:custGeom>
              <a:avLst/>
              <a:gdLst/>
              <a:ahLst/>
              <a:cxnLst/>
              <a:rect l="l" t="t" r="r" b="b"/>
              <a:pathLst>
                <a:path w="2677" h="765" extrusionOk="0">
                  <a:moveTo>
                    <a:pt x="1107" y="0"/>
                  </a:moveTo>
                  <a:cubicBezTo>
                    <a:pt x="1030" y="0"/>
                    <a:pt x="952" y="2"/>
                    <a:pt x="872" y="13"/>
                  </a:cubicBezTo>
                  <a:cubicBezTo>
                    <a:pt x="739" y="19"/>
                    <a:pt x="612" y="56"/>
                    <a:pt x="497" y="122"/>
                  </a:cubicBezTo>
                  <a:cubicBezTo>
                    <a:pt x="382" y="195"/>
                    <a:pt x="279" y="274"/>
                    <a:pt x="188" y="377"/>
                  </a:cubicBezTo>
                  <a:cubicBezTo>
                    <a:pt x="103" y="479"/>
                    <a:pt x="30" y="601"/>
                    <a:pt x="0" y="734"/>
                  </a:cubicBezTo>
                  <a:lnTo>
                    <a:pt x="24" y="764"/>
                  </a:lnTo>
                  <a:cubicBezTo>
                    <a:pt x="164" y="746"/>
                    <a:pt x="279" y="716"/>
                    <a:pt x="382" y="691"/>
                  </a:cubicBezTo>
                  <a:lnTo>
                    <a:pt x="690" y="625"/>
                  </a:lnTo>
                  <a:cubicBezTo>
                    <a:pt x="799" y="595"/>
                    <a:pt x="890" y="564"/>
                    <a:pt x="987" y="522"/>
                  </a:cubicBezTo>
                  <a:cubicBezTo>
                    <a:pt x="1084" y="486"/>
                    <a:pt x="1187" y="449"/>
                    <a:pt x="1290" y="425"/>
                  </a:cubicBezTo>
                  <a:cubicBezTo>
                    <a:pt x="1399" y="401"/>
                    <a:pt x="1502" y="389"/>
                    <a:pt x="1617" y="383"/>
                  </a:cubicBezTo>
                  <a:cubicBezTo>
                    <a:pt x="1732" y="364"/>
                    <a:pt x="1841" y="358"/>
                    <a:pt x="1956" y="358"/>
                  </a:cubicBezTo>
                  <a:cubicBezTo>
                    <a:pt x="1999" y="357"/>
                    <a:pt x="2042" y="357"/>
                    <a:pt x="2086" y="357"/>
                  </a:cubicBezTo>
                  <a:cubicBezTo>
                    <a:pt x="2278" y="357"/>
                    <a:pt x="2470" y="367"/>
                    <a:pt x="2658" y="377"/>
                  </a:cubicBezTo>
                  <a:lnTo>
                    <a:pt x="2676" y="322"/>
                  </a:lnTo>
                  <a:cubicBezTo>
                    <a:pt x="2458" y="231"/>
                    <a:pt x="2228" y="153"/>
                    <a:pt x="1992" y="92"/>
                  </a:cubicBezTo>
                  <a:cubicBezTo>
                    <a:pt x="1871" y="74"/>
                    <a:pt x="1750" y="44"/>
                    <a:pt x="1629" y="25"/>
                  </a:cubicBezTo>
                  <a:cubicBezTo>
                    <a:pt x="1508" y="13"/>
                    <a:pt x="1387" y="1"/>
                    <a:pt x="1259" y="1"/>
                  </a:cubicBezTo>
                  <a:cubicBezTo>
                    <a:pt x="1209" y="1"/>
                    <a:pt x="1158" y="0"/>
                    <a:pt x="11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9"/>
            <p:cNvSpPr/>
            <p:nvPr/>
          </p:nvSpPr>
          <p:spPr>
            <a:xfrm>
              <a:off x="2644125" y="2151700"/>
              <a:ext cx="27275" cy="37850"/>
            </a:xfrm>
            <a:custGeom>
              <a:avLst/>
              <a:gdLst/>
              <a:ahLst/>
              <a:cxnLst/>
              <a:rect l="l" t="t" r="r" b="b"/>
              <a:pathLst>
                <a:path w="1091" h="1514" extrusionOk="0">
                  <a:moveTo>
                    <a:pt x="43" y="0"/>
                  </a:moveTo>
                  <a:lnTo>
                    <a:pt x="1" y="37"/>
                  </a:lnTo>
                  <a:cubicBezTo>
                    <a:pt x="86" y="176"/>
                    <a:pt x="164" y="303"/>
                    <a:pt x="231" y="430"/>
                  </a:cubicBezTo>
                  <a:cubicBezTo>
                    <a:pt x="267" y="497"/>
                    <a:pt x="298" y="557"/>
                    <a:pt x="328" y="630"/>
                  </a:cubicBezTo>
                  <a:cubicBezTo>
                    <a:pt x="358" y="697"/>
                    <a:pt x="388" y="757"/>
                    <a:pt x="419" y="824"/>
                  </a:cubicBezTo>
                  <a:cubicBezTo>
                    <a:pt x="449" y="884"/>
                    <a:pt x="467" y="963"/>
                    <a:pt x="485" y="1030"/>
                  </a:cubicBezTo>
                  <a:cubicBezTo>
                    <a:pt x="509" y="1096"/>
                    <a:pt x="540" y="1157"/>
                    <a:pt x="588" y="1211"/>
                  </a:cubicBezTo>
                  <a:cubicBezTo>
                    <a:pt x="631" y="1272"/>
                    <a:pt x="685" y="1314"/>
                    <a:pt x="746" y="1369"/>
                  </a:cubicBezTo>
                  <a:cubicBezTo>
                    <a:pt x="812" y="1423"/>
                    <a:pt x="879" y="1466"/>
                    <a:pt x="976" y="1514"/>
                  </a:cubicBezTo>
                  <a:lnTo>
                    <a:pt x="1024" y="1490"/>
                  </a:lnTo>
                  <a:cubicBezTo>
                    <a:pt x="1073" y="1393"/>
                    <a:pt x="1085" y="1308"/>
                    <a:pt x="1091" y="1217"/>
                  </a:cubicBezTo>
                  <a:cubicBezTo>
                    <a:pt x="1091" y="1126"/>
                    <a:pt x="1085" y="1042"/>
                    <a:pt x="1060" y="969"/>
                  </a:cubicBezTo>
                  <a:cubicBezTo>
                    <a:pt x="1048" y="884"/>
                    <a:pt x="1000" y="818"/>
                    <a:pt x="951" y="757"/>
                  </a:cubicBezTo>
                  <a:cubicBezTo>
                    <a:pt x="897" y="697"/>
                    <a:pt x="836" y="642"/>
                    <a:pt x="782" y="582"/>
                  </a:cubicBezTo>
                  <a:cubicBezTo>
                    <a:pt x="727" y="521"/>
                    <a:pt x="667" y="460"/>
                    <a:pt x="618" y="406"/>
                  </a:cubicBezTo>
                  <a:cubicBezTo>
                    <a:pt x="558" y="352"/>
                    <a:pt x="497" y="309"/>
                    <a:pt x="437" y="255"/>
                  </a:cubicBezTo>
                  <a:cubicBezTo>
                    <a:pt x="316" y="158"/>
                    <a:pt x="176" y="67"/>
                    <a:pt x="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9"/>
            <p:cNvSpPr/>
            <p:nvPr/>
          </p:nvSpPr>
          <p:spPr>
            <a:xfrm>
              <a:off x="2644125" y="2151700"/>
              <a:ext cx="27275" cy="37850"/>
            </a:xfrm>
            <a:custGeom>
              <a:avLst/>
              <a:gdLst/>
              <a:ahLst/>
              <a:cxnLst/>
              <a:rect l="l" t="t" r="r" b="b"/>
              <a:pathLst>
                <a:path w="1091" h="1514" extrusionOk="0">
                  <a:moveTo>
                    <a:pt x="43" y="0"/>
                  </a:moveTo>
                  <a:lnTo>
                    <a:pt x="1" y="37"/>
                  </a:lnTo>
                  <a:cubicBezTo>
                    <a:pt x="86" y="176"/>
                    <a:pt x="164" y="303"/>
                    <a:pt x="231" y="430"/>
                  </a:cubicBezTo>
                  <a:cubicBezTo>
                    <a:pt x="267" y="497"/>
                    <a:pt x="298" y="557"/>
                    <a:pt x="328" y="630"/>
                  </a:cubicBezTo>
                  <a:cubicBezTo>
                    <a:pt x="358" y="697"/>
                    <a:pt x="388" y="757"/>
                    <a:pt x="419" y="824"/>
                  </a:cubicBezTo>
                  <a:cubicBezTo>
                    <a:pt x="449" y="884"/>
                    <a:pt x="467" y="963"/>
                    <a:pt x="485" y="1030"/>
                  </a:cubicBezTo>
                  <a:cubicBezTo>
                    <a:pt x="509" y="1096"/>
                    <a:pt x="540" y="1157"/>
                    <a:pt x="588" y="1211"/>
                  </a:cubicBezTo>
                  <a:cubicBezTo>
                    <a:pt x="631" y="1272"/>
                    <a:pt x="685" y="1314"/>
                    <a:pt x="746" y="1369"/>
                  </a:cubicBezTo>
                  <a:cubicBezTo>
                    <a:pt x="812" y="1423"/>
                    <a:pt x="879" y="1466"/>
                    <a:pt x="976" y="1514"/>
                  </a:cubicBezTo>
                  <a:lnTo>
                    <a:pt x="1024" y="1490"/>
                  </a:lnTo>
                  <a:cubicBezTo>
                    <a:pt x="1073" y="1393"/>
                    <a:pt x="1085" y="1308"/>
                    <a:pt x="1091" y="1217"/>
                  </a:cubicBezTo>
                  <a:cubicBezTo>
                    <a:pt x="1091" y="1126"/>
                    <a:pt x="1085" y="1042"/>
                    <a:pt x="1060" y="969"/>
                  </a:cubicBezTo>
                  <a:cubicBezTo>
                    <a:pt x="1048" y="884"/>
                    <a:pt x="1000" y="818"/>
                    <a:pt x="951" y="757"/>
                  </a:cubicBezTo>
                  <a:cubicBezTo>
                    <a:pt x="897" y="697"/>
                    <a:pt x="836" y="642"/>
                    <a:pt x="782" y="582"/>
                  </a:cubicBezTo>
                  <a:cubicBezTo>
                    <a:pt x="727" y="521"/>
                    <a:pt x="667" y="460"/>
                    <a:pt x="618" y="406"/>
                  </a:cubicBezTo>
                  <a:cubicBezTo>
                    <a:pt x="558" y="352"/>
                    <a:pt x="497" y="309"/>
                    <a:pt x="437" y="255"/>
                  </a:cubicBezTo>
                  <a:cubicBezTo>
                    <a:pt x="316" y="158"/>
                    <a:pt x="176" y="67"/>
                    <a:pt x="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9"/>
            <p:cNvSpPr/>
            <p:nvPr/>
          </p:nvSpPr>
          <p:spPr>
            <a:xfrm>
              <a:off x="2669875" y="2193925"/>
              <a:ext cx="62525" cy="66175"/>
            </a:xfrm>
            <a:custGeom>
              <a:avLst/>
              <a:gdLst/>
              <a:ahLst/>
              <a:cxnLst/>
              <a:rect l="l" t="t" r="r" b="b"/>
              <a:pathLst>
                <a:path w="2501" h="2647" extrusionOk="0">
                  <a:moveTo>
                    <a:pt x="0" y="1"/>
                  </a:moveTo>
                  <a:lnTo>
                    <a:pt x="2501" y="2646"/>
                  </a:lnTo>
                  <a:cubicBezTo>
                    <a:pt x="2119" y="1454"/>
                    <a:pt x="1175" y="443"/>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9"/>
            <p:cNvSpPr/>
            <p:nvPr/>
          </p:nvSpPr>
          <p:spPr>
            <a:xfrm>
              <a:off x="2669725" y="2193250"/>
              <a:ext cx="63575" cy="66850"/>
            </a:xfrm>
            <a:custGeom>
              <a:avLst/>
              <a:gdLst/>
              <a:ahLst/>
              <a:cxnLst/>
              <a:rect l="l" t="t" r="r" b="b"/>
              <a:pathLst>
                <a:path w="2543" h="2674" extrusionOk="0">
                  <a:moveTo>
                    <a:pt x="113" y="1"/>
                  </a:moveTo>
                  <a:cubicBezTo>
                    <a:pt x="84" y="1"/>
                    <a:pt x="55" y="1"/>
                    <a:pt x="24" y="3"/>
                  </a:cubicBezTo>
                  <a:lnTo>
                    <a:pt x="0" y="34"/>
                  </a:lnTo>
                  <a:cubicBezTo>
                    <a:pt x="55" y="100"/>
                    <a:pt x="115" y="161"/>
                    <a:pt x="176" y="215"/>
                  </a:cubicBezTo>
                  <a:cubicBezTo>
                    <a:pt x="236" y="270"/>
                    <a:pt x="285" y="318"/>
                    <a:pt x="345" y="373"/>
                  </a:cubicBezTo>
                  <a:cubicBezTo>
                    <a:pt x="406" y="427"/>
                    <a:pt x="460" y="482"/>
                    <a:pt x="521" y="524"/>
                  </a:cubicBezTo>
                  <a:cubicBezTo>
                    <a:pt x="575" y="578"/>
                    <a:pt x="630" y="621"/>
                    <a:pt x="690" y="669"/>
                  </a:cubicBezTo>
                  <a:cubicBezTo>
                    <a:pt x="751" y="712"/>
                    <a:pt x="799" y="760"/>
                    <a:pt x="860" y="803"/>
                  </a:cubicBezTo>
                  <a:cubicBezTo>
                    <a:pt x="920" y="851"/>
                    <a:pt x="981" y="893"/>
                    <a:pt x="1041" y="936"/>
                  </a:cubicBezTo>
                  <a:lnTo>
                    <a:pt x="1223" y="1063"/>
                  </a:lnTo>
                  <a:cubicBezTo>
                    <a:pt x="1284" y="1105"/>
                    <a:pt x="1338" y="1160"/>
                    <a:pt x="1399" y="1208"/>
                  </a:cubicBezTo>
                  <a:lnTo>
                    <a:pt x="1568" y="1360"/>
                  </a:lnTo>
                  <a:lnTo>
                    <a:pt x="1720" y="1523"/>
                  </a:lnTo>
                  <a:lnTo>
                    <a:pt x="1871" y="1699"/>
                  </a:lnTo>
                  <a:lnTo>
                    <a:pt x="2016" y="1880"/>
                  </a:lnTo>
                  <a:cubicBezTo>
                    <a:pt x="2192" y="2122"/>
                    <a:pt x="2355" y="2395"/>
                    <a:pt x="2488" y="2673"/>
                  </a:cubicBezTo>
                  <a:lnTo>
                    <a:pt x="2543" y="2661"/>
                  </a:lnTo>
                  <a:cubicBezTo>
                    <a:pt x="2488" y="2346"/>
                    <a:pt x="2386" y="2038"/>
                    <a:pt x="2246" y="1741"/>
                  </a:cubicBezTo>
                  <a:lnTo>
                    <a:pt x="2137" y="1523"/>
                  </a:lnTo>
                  <a:lnTo>
                    <a:pt x="2016" y="1311"/>
                  </a:lnTo>
                  <a:lnTo>
                    <a:pt x="1877" y="1105"/>
                  </a:lnTo>
                  <a:lnTo>
                    <a:pt x="1726" y="911"/>
                  </a:lnTo>
                  <a:cubicBezTo>
                    <a:pt x="1671" y="851"/>
                    <a:pt x="1623" y="790"/>
                    <a:pt x="1568" y="724"/>
                  </a:cubicBezTo>
                  <a:lnTo>
                    <a:pt x="1399" y="530"/>
                  </a:lnTo>
                  <a:cubicBezTo>
                    <a:pt x="1338" y="482"/>
                    <a:pt x="1278" y="421"/>
                    <a:pt x="1211" y="367"/>
                  </a:cubicBezTo>
                  <a:cubicBezTo>
                    <a:pt x="1144" y="318"/>
                    <a:pt x="1078" y="276"/>
                    <a:pt x="999" y="227"/>
                  </a:cubicBezTo>
                  <a:cubicBezTo>
                    <a:pt x="926" y="191"/>
                    <a:pt x="848" y="155"/>
                    <a:pt x="775" y="124"/>
                  </a:cubicBezTo>
                  <a:cubicBezTo>
                    <a:pt x="690" y="100"/>
                    <a:pt x="612" y="70"/>
                    <a:pt x="533" y="46"/>
                  </a:cubicBezTo>
                  <a:cubicBezTo>
                    <a:pt x="448" y="34"/>
                    <a:pt x="363" y="9"/>
                    <a:pt x="279" y="3"/>
                  </a:cubicBezTo>
                  <a:cubicBezTo>
                    <a:pt x="226" y="3"/>
                    <a:pt x="171" y="1"/>
                    <a:pt x="1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9"/>
            <p:cNvSpPr/>
            <p:nvPr/>
          </p:nvSpPr>
          <p:spPr>
            <a:xfrm>
              <a:off x="2635800" y="2195600"/>
              <a:ext cx="38925" cy="50875"/>
            </a:xfrm>
            <a:custGeom>
              <a:avLst/>
              <a:gdLst/>
              <a:ahLst/>
              <a:cxnLst/>
              <a:rect l="l" t="t" r="r" b="b"/>
              <a:pathLst>
                <a:path w="1557" h="2035" extrusionOk="0">
                  <a:moveTo>
                    <a:pt x="1557" y="0"/>
                  </a:moveTo>
                  <a:lnTo>
                    <a:pt x="1557" y="0"/>
                  </a:lnTo>
                  <a:cubicBezTo>
                    <a:pt x="1381" y="43"/>
                    <a:pt x="1236" y="164"/>
                    <a:pt x="1103" y="285"/>
                  </a:cubicBezTo>
                  <a:cubicBezTo>
                    <a:pt x="600" y="763"/>
                    <a:pt x="285" y="1399"/>
                    <a:pt x="1" y="2034"/>
                  </a:cubicBezTo>
                  <a:lnTo>
                    <a:pt x="15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9"/>
            <p:cNvSpPr/>
            <p:nvPr/>
          </p:nvSpPr>
          <p:spPr>
            <a:xfrm>
              <a:off x="2634900" y="2194550"/>
              <a:ext cx="39975" cy="52525"/>
            </a:xfrm>
            <a:custGeom>
              <a:avLst/>
              <a:gdLst/>
              <a:ahLst/>
              <a:cxnLst/>
              <a:rect l="l" t="t" r="r" b="b"/>
              <a:pathLst>
                <a:path w="1599" h="2101" extrusionOk="0">
                  <a:moveTo>
                    <a:pt x="1421" y="0"/>
                  </a:moveTo>
                  <a:cubicBezTo>
                    <a:pt x="1339" y="0"/>
                    <a:pt x="1255" y="19"/>
                    <a:pt x="1181" y="48"/>
                  </a:cubicBezTo>
                  <a:cubicBezTo>
                    <a:pt x="1054" y="97"/>
                    <a:pt x="945" y="151"/>
                    <a:pt x="854" y="230"/>
                  </a:cubicBezTo>
                  <a:cubicBezTo>
                    <a:pt x="757" y="296"/>
                    <a:pt x="685" y="387"/>
                    <a:pt x="624" y="496"/>
                  </a:cubicBezTo>
                  <a:cubicBezTo>
                    <a:pt x="564" y="593"/>
                    <a:pt x="509" y="708"/>
                    <a:pt x="455" y="805"/>
                  </a:cubicBezTo>
                  <a:cubicBezTo>
                    <a:pt x="400" y="908"/>
                    <a:pt x="346" y="1011"/>
                    <a:pt x="303" y="1114"/>
                  </a:cubicBezTo>
                  <a:cubicBezTo>
                    <a:pt x="261" y="1223"/>
                    <a:pt x="219" y="1326"/>
                    <a:pt x="182" y="1435"/>
                  </a:cubicBezTo>
                  <a:cubicBezTo>
                    <a:pt x="116" y="1647"/>
                    <a:pt x="55" y="1858"/>
                    <a:pt x="1" y="2076"/>
                  </a:cubicBezTo>
                  <a:lnTo>
                    <a:pt x="55" y="2101"/>
                  </a:lnTo>
                  <a:cubicBezTo>
                    <a:pt x="182" y="1919"/>
                    <a:pt x="303" y="1737"/>
                    <a:pt x="430" y="1562"/>
                  </a:cubicBezTo>
                  <a:cubicBezTo>
                    <a:pt x="491" y="1477"/>
                    <a:pt x="552" y="1386"/>
                    <a:pt x="624" y="1308"/>
                  </a:cubicBezTo>
                  <a:cubicBezTo>
                    <a:pt x="685" y="1217"/>
                    <a:pt x="751" y="1138"/>
                    <a:pt x="818" y="1053"/>
                  </a:cubicBezTo>
                  <a:cubicBezTo>
                    <a:pt x="885" y="975"/>
                    <a:pt x="969" y="902"/>
                    <a:pt x="1042" y="835"/>
                  </a:cubicBezTo>
                  <a:cubicBezTo>
                    <a:pt x="1127" y="769"/>
                    <a:pt x="1187" y="690"/>
                    <a:pt x="1248" y="611"/>
                  </a:cubicBezTo>
                  <a:cubicBezTo>
                    <a:pt x="1308" y="526"/>
                    <a:pt x="1363" y="436"/>
                    <a:pt x="1417" y="351"/>
                  </a:cubicBezTo>
                  <a:cubicBezTo>
                    <a:pt x="1472" y="260"/>
                    <a:pt x="1520" y="175"/>
                    <a:pt x="1599" y="72"/>
                  </a:cubicBezTo>
                  <a:lnTo>
                    <a:pt x="1575" y="24"/>
                  </a:lnTo>
                  <a:cubicBezTo>
                    <a:pt x="1525" y="8"/>
                    <a:pt x="1473" y="0"/>
                    <a:pt x="14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9"/>
            <p:cNvSpPr/>
            <p:nvPr/>
          </p:nvSpPr>
          <p:spPr>
            <a:xfrm>
              <a:off x="2666850" y="2195600"/>
              <a:ext cx="3050" cy="75400"/>
            </a:xfrm>
            <a:custGeom>
              <a:avLst/>
              <a:gdLst/>
              <a:ahLst/>
              <a:cxnLst/>
              <a:rect l="l" t="t" r="r" b="b"/>
              <a:pathLst>
                <a:path w="122" h="3016" extrusionOk="0">
                  <a:moveTo>
                    <a:pt x="85" y="0"/>
                  </a:moveTo>
                  <a:lnTo>
                    <a:pt x="85" y="0"/>
                  </a:lnTo>
                  <a:cubicBezTo>
                    <a:pt x="0" y="1005"/>
                    <a:pt x="12" y="2022"/>
                    <a:pt x="121" y="3015"/>
                  </a:cubicBezTo>
                  <a:lnTo>
                    <a:pt x="8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9"/>
            <p:cNvSpPr/>
            <p:nvPr/>
          </p:nvSpPr>
          <p:spPr>
            <a:xfrm>
              <a:off x="2660175" y="2195125"/>
              <a:ext cx="14700" cy="75875"/>
            </a:xfrm>
            <a:custGeom>
              <a:avLst/>
              <a:gdLst/>
              <a:ahLst/>
              <a:cxnLst/>
              <a:rect l="l" t="t" r="r" b="b"/>
              <a:pathLst>
                <a:path w="588" h="3035" extrusionOk="0">
                  <a:moveTo>
                    <a:pt x="316" y="1"/>
                  </a:moveTo>
                  <a:cubicBezTo>
                    <a:pt x="231" y="122"/>
                    <a:pt x="170" y="243"/>
                    <a:pt x="122" y="370"/>
                  </a:cubicBezTo>
                  <a:cubicBezTo>
                    <a:pt x="79" y="491"/>
                    <a:pt x="49" y="625"/>
                    <a:pt x="25" y="752"/>
                  </a:cubicBezTo>
                  <a:cubicBezTo>
                    <a:pt x="1" y="879"/>
                    <a:pt x="1" y="1006"/>
                    <a:pt x="19" y="1139"/>
                  </a:cubicBezTo>
                  <a:cubicBezTo>
                    <a:pt x="31" y="1266"/>
                    <a:pt x="55" y="1393"/>
                    <a:pt x="73" y="1521"/>
                  </a:cubicBezTo>
                  <a:lnTo>
                    <a:pt x="116" y="1908"/>
                  </a:lnTo>
                  <a:cubicBezTo>
                    <a:pt x="134" y="2041"/>
                    <a:pt x="152" y="2156"/>
                    <a:pt x="176" y="2290"/>
                  </a:cubicBezTo>
                  <a:cubicBezTo>
                    <a:pt x="225" y="2538"/>
                    <a:pt x="285" y="2786"/>
                    <a:pt x="352" y="3034"/>
                  </a:cubicBezTo>
                  <a:lnTo>
                    <a:pt x="406" y="3028"/>
                  </a:lnTo>
                  <a:cubicBezTo>
                    <a:pt x="418" y="2780"/>
                    <a:pt x="437" y="2520"/>
                    <a:pt x="449" y="2271"/>
                  </a:cubicBezTo>
                  <a:cubicBezTo>
                    <a:pt x="455" y="2144"/>
                    <a:pt x="467" y="2023"/>
                    <a:pt x="473" y="1896"/>
                  </a:cubicBezTo>
                  <a:cubicBezTo>
                    <a:pt x="479" y="1775"/>
                    <a:pt x="497" y="1642"/>
                    <a:pt x="503" y="1521"/>
                  </a:cubicBezTo>
                  <a:cubicBezTo>
                    <a:pt x="515" y="1400"/>
                    <a:pt x="533" y="1272"/>
                    <a:pt x="558" y="1151"/>
                  </a:cubicBezTo>
                  <a:cubicBezTo>
                    <a:pt x="576" y="1030"/>
                    <a:pt x="588" y="903"/>
                    <a:pt x="570" y="782"/>
                  </a:cubicBezTo>
                  <a:cubicBezTo>
                    <a:pt x="564" y="655"/>
                    <a:pt x="540" y="534"/>
                    <a:pt x="509" y="407"/>
                  </a:cubicBezTo>
                  <a:cubicBezTo>
                    <a:pt x="479" y="273"/>
                    <a:pt x="443" y="146"/>
                    <a:pt x="376" y="19"/>
                  </a:cubicBezTo>
                  <a:lnTo>
                    <a:pt x="31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9"/>
            <p:cNvSpPr/>
            <p:nvPr/>
          </p:nvSpPr>
          <p:spPr>
            <a:xfrm>
              <a:off x="2578300" y="2189125"/>
              <a:ext cx="97800" cy="17400"/>
            </a:xfrm>
            <a:custGeom>
              <a:avLst/>
              <a:gdLst/>
              <a:ahLst/>
              <a:cxnLst/>
              <a:rect l="l" t="t" r="r" b="b"/>
              <a:pathLst>
                <a:path w="3912" h="696" extrusionOk="0">
                  <a:moveTo>
                    <a:pt x="2522" y="0"/>
                  </a:moveTo>
                  <a:cubicBezTo>
                    <a:pt x="1640" y="0"/>
                    <a:pt x="754" y="237"/>
                    <a:pt x="0" y="695"/>
                  </a:cubicBezTo>
                  <a:lnTo>
                    <a:pt x="3911" y="205"/>
                  </a:lnTo>
                  <a:cubicBezTo>
                    <a:pt x="3463" y="68"/>
                    <a:pt x="2993" y="0"/>
                    <a:pt x="25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9"/>
            <p:cNvSpPr/>
            <p:nvPr/>
          </p:nvSpPr>
          <p:spPr>
            <a:xfrm>
              <a:off x="2577700" y="2182125"/>
              <a:ext cx="98400" cy="25150"/>
            </a:xfrm>
            <a:custGeom>
              <a:avLst/>
              <a:gdLst/>
              <a:ahLst/>
              <a:cxnLst/>
              <a:rect l="l" t="t" r="r" b="b"/>
              <a:pathLst>
                <a:path w="3936" h="1006" extrusionOk="0">
                  <a:moveTo>
                    <a:pt x="2688" y="0"/>
                  </a:moveTo>
                  <a:cubicBezTo>
                    <a:pt x="2603" y="0"/>
                    <a:pt x="2513" y="6"/>
                    <a:pt x="2422" y="18"/>
                  </a:cubicBezTo>
                  <a:lnTo>
                    <a:pt x="2161" y="55"/>
                  </a:lnTo>
                  <a:cubicBezTo>
                    <a:pt x="2071" y="79"/>
                    <a:pt x="1986" y="91"/>
                    <a:pt x="1895" y="109"/>
                  </a:cubicBezTo>
                  <a:lnTo>
                    <a:pt x="1635" y="170"/>
                  </a:lnTo>
                  <a:lnTo>
                    <a:pt x="1380" y="236"/>
                  </a:lnTo>
                  <a:lnTo>
                    <a:pt x="1132" y="327"/>
                  </a:lnTo>
                  <a:lnTo>
                    <a:pt x="890" y="424"/>
                  </a:lnTo>
                  <a:cubicBezTo>
                    <a:pt x="569" y="575"/>
                    <a:pt x="272" y="751"/>
                    <a:pt x="0" y="963"/>
                  </a:cubicBezTo>
                  <a:lnTo>
                    <a:pt x="30" y="1005"/>
                  </a:lnTo>
                  <a:cubicBezTo>
                    <a:pt x="345" y="872"/>
                    <a:pt x="654" y="757"/>
                    <a:pt x="981" y="684"/>
                  </a:cubicBezTo>
                  <a:lnTo>
                    <a:pt x="1223" y="630"/>
                  </a:lnTo>
                  <a:lnTo>
                    <a:pt x="1465" y="594"/>
                  </a:lnTo>
                  <a:lnTo>
                    <a:pt x="1707" y="563"/>
                  </a:lnTo>
                  <a:lnTo>
                    <a:pt x="1950" y="545"/>
                  </a:lnTo>
                  <a:lnTo>
                    <a:pt x="2192" y="545"/>
                  </a:lnTo>
                  <a:lnTo>
                    <a:pt x="2434" y="563"/>
                  </a:lnTo>
                  <a:cubicBezTo>
                    <a:pt x="2519" y="569"/>
                    <a:pt x="2591" y="575"/>
                    <a:pt x="2676" y="575"/>
                  </a:cubicBezTo>
                  <a:lnTo>
                    <a:pt x="2918" y="575"/>
                  </a:lnTo>
                  <a:cubicBezTo>
                    <a:pt x="3003" y="575"/>
                    <a:pt x="3076" y="575"/>
                    <a:pt x="3160" y="569"/>
                  </a:cubicBezTo>
                  <a:cubicBezTo>
                    <a:pt x="3239" y="569"/>
                    <a:pt x="3324" y="569"/>
                    <a:pt x="3409" y="563"/>
                  </a:cubicBezTo>
                  <a:cubicBezTo>
                    <a:pt x="3493" y="563"/>
                    <a:pt x="3584" y="551"/>
                    <a:pt x="3669" y="545"/>
                  </a:cubicBezTo>
                  <a:cubicBezTo>
                    <a:pt x="3748" y="539"/>
                    <a:pt x="3839" y="533"/>
                    <a:pt x="3929" y="515"/>
                  </a:cubicBezTo>
                  <a:lnTo>
                    <a:pt x="3935" y="454"/>
                  </a:lnTo>
                  <a:cubicBezTo>
                    <a:pt x="3869" y="394"/>
                    <a:pt x="3796" y="345"/>
                    <a:pt x="3717" y="297"/>
                  </a:cubicBezTo>
                  <a:cubicBezTo>
                    <a:pt x="3645" y="249"/>
                    <a:pt x="3560" y="212"/>
                    <a:pt x="3475" y="176"/>
                  </a:cubicBezTo>
                  <a:cubicBezTo>
                    <a:pt x="3390" y="133"/>
                    <a:pt x="3300" y="115"/>
                    <a:pt x="3221" y="85"/>
                  </a:cubicBezTo>
                  <a:cubicBezTo>
                    <a:pt x="3130" y="61"/>
                    <a:pt x="3045" y="37"/>
                    <a:pt x="2955" y="25"/>
                  </a:cubicBezTo>
                  <a:cubicBezTo>
                    <a:pt x="2870" y="18"/>
                    <a:pt x="2779" y="6"/>
                    <a:pt x="26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9"/>
            <p:cNvSpPr/>
            <p:nvPr/>
          </p:nvSpPr>
          <p:spPr>
            <a:xfrm>
              <a:off x="2620975" y="2146400"/>
              <a:ext cx="56775" cy="56325"/>
            </a:xfrm>
            <a:custGeom>
              <a:avLst/>
              <a:gdLst/>
              <a:ahLst/>
              <a:cxnLst/>
              <a:rect l="l" t="t" r="r" b="b"/>
              <a:pathLst>
                <a:path w="2271" h="2253" extrusionOk="0">
                  <a:moveTo>
                    <a:pt x="1" y="0"/>
                  </a:moveTo>
                  <a:lnTo>
                    <a:pt x="2271" y="2253"/>
                  </a:lnTo>
                  <a:cubicBezTo>
                    <a:pt x="1762" y="1296"/>
                    <a:pt x="957" y="497"/>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9"/>
            <p:cNvSpPr/>
            <p:nvPr/>
          </p:nvSpPr>
          <p:spPr>
            <a:xfrm>
              <a:off x="2620675" y="2145650"/>
              <a:ext cx="57850" cy="57525"/>
            </a:xfrm>
            <a:custGeom>
              <a:avLst/>
              <a:gdLst/>
              <a:ahLst/>
              <a:cxnLst/>
              <a:rect l="l" t="t" r="r" b="b"/>
              <a:pathLst>
                <a:path w="2314" h="2301" extrusionOk="0">
                  <a:moveTo>
                    <a:pt x="25" y="0"/>
                  </a:moveTo>
                  <a:lnTo>
                    <a:pt x="0" y="43"/>
                  </a:lnTo>
                  <a:cubicBezTo>
                    <a:pt x="218" y="212"/>
                    <a:pt x="424" y="376"/>
                    <a:pt x="624" y="557"/>
                  </a:cubicBezTo>
                  <a:lnTo>
                    <a:pt x="763" y="696"/>
                  </a:lnTo>
                  <a:lnTo>
                    <a:pt x="903" y="842"/>
                  </a:lnTo>
                  <a:lnTo>
                    <a:pt x="1036" y="981"/>
                  </a:lnTo>
                  <a:lnTo>
                    <a:pt x="1169" y="1132"/>
                  </a:lnTo>
                  <a:cubicBezTo>
                    <a:pt x="1211" y="1187"/>
                    <a:pt x="1248" y="1241"/>
                    <a:pt x="1290" y="1296"/>
                  </a:cubicBezTo>
                  <a:lnTo>
                    <a:pt x="1393" y="1459"/>
                  </a:lnTo>
                  <a:cubicBezTo>
                    <a:pt x="1429" y="1514"/>
                    <a:pt x="1472" y="1574"/>
                    <a:pt x="1508" y="1617"/>
                  </a:cubicBezTo>
                  <a:cubicBezTo>
                    <a:pt x="1544" y="1671"/>
                    <a:pt x="1593" y="1720"/>
                    <a:pt x="1635" y="1762"/>
                  </a:cubicBezTo>
                  <a:lnTo>
                    <a:pt x="1774" y="1901"/>
                  </a:lnTo>
                  <a:cubicBezTo>
                    <a:pt x="1817" y="1944"/>
                    <a:pt x="1865" y="1986"/>
                    <a:pt x="1914" y="2034"/>
                  </a:cubicBezTo>
                  <a:cubicBezTo>
                    <a:pt x="1962" y="2077"/>
                    <a:pt x="2017" y="2125"/>
                    <a:pt x="2077" y="2168"/>
                  </a:cubicBezTo>
                  <a:cubicBezTo>
                    <a:pt x="2126" y="2216"/>
                    <a:pt x="2186" y="2258"/>
                    <a:pt x="2259" y="2301"/>
                  </a:cubicBezTo>
                  <a:lnTo>
                    <a:pt x="2313" y="2252"/>
                  </a:lnTo>
                  <a:cubicBezTo>
                    <a:pt x="2313" y="2180"/>
                    <a:pt x="2301" y="2101"/>
                    <a:pt x="2295" y="2028"/>
                  </a:cubicBezTo>
                  <a:cubicBezTo>
                    <a:pt x="2277" y="1956"/>
                    <a:pt x="2265" y="1883"/>
                    <a:pt x="2241" y="1817"/>
                  </a:cubicBezTo>
                  <a:cubicBezTo>
                    <a:pt x="2216" y="1744"/>
                    <a:pt x="2198" y="1677"/>
                    <a:pt x="2168" y="1611"/>
                  </a:cubicBezTo>
                  <a:cubicBezTo>
                    <a:pt x="2138" y="1550"/>
                    <a:pt x="2107" y="1484"/>
                    <a:pt x="2065" y="1423"/>
                  </a:cubicBezTo>
                  <a:cubicBezTo>
                    <a:pt x="2029" y="1362"/>
                    <a:pt x="1992" y="1302"/>
                    <a:pt x="1950" y="1247"/>
                  </a:cubicBezTo>
                  <a:cubicBezTo>
                    <a:pt x="1902" y="1193"/>
                    <a:pt x="1859" y="1151"/>
                    <a:pt x="1805" y="1096"/>
                  </a:cubicBezTo>
                  <a:lnTo>
                    <a:pt x="1635" y="963"/>
                  </a:lnTo>
                  <a:cubicBezTo>
                    <a:pt x="1575" y="914"/>
                    <a:pt x="1520" y="872"/>
                    <a:pt x="1472" y="824"/>
                  </a:cubicBezTo>
                  <a:lnTo>
                    <a:pt x="1302" y="690"/>
                  </a:lnTo>
                  <a:lnTo>
                    <a:pt x="1139" y="557"/>
                  </a:lnTo>
                  <a:lnTo>
                    <a:pt x="963" y="448"/>
                  </a:lnTo>
                  <a:lnTo>
                    <a:pt x="781" y="339"/>
                  </a:lnTo>
                  <a:cubicBezTo>
                    <a:pt x="539" y="206"/>
                    <a:pt x="291" y="91"/>
                    <a:pt x="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9"/>
            <p:cNvSpPr/>
            <p:nvPr/>
          </p:nvSpPr>
          <p:spPr>
            <a:xfrm>
              <a:off x="2670025" y="2129300"/>
              <a:ext cx="11225" cy="67825"/>
            </a:xfrm>
            <a:custGeom>
              <a:avLst/>
              <a:gdLst/>
              <a:ahLst/>
              <a:cxnLst/>
              <a:rect l="l" t="t" r="r" b="b"/>
              <a:pathLst>
                <a:path w="449" h="2713" extrusionOk="0">
                  <a:moveTo>
                    <a:pt x="448" y="0"/>
                  </a:moveTo>
                  <a:lnTo>
                    <a:pt x="448" y="0"/>
                  </a:lnTo>
                  <a:cubicBezTo>
                    <a:pt x="133" y="866"/>
                    <a:pt x="0" y="1798"/>
                    <a:pt x="55" y="2713"/>
                  </a:cubicBezTo>
                  <a:lnTo>
                    <a:pt x="44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9"/>
            <p:cNvSpPr/>
            <p:nvPr/>
          </p:nvSpPr>
          <p:spPr>
            <a:xfrm>
              <a:off x="2664275" y="2129300"/>
              <a:ext cx="17725" cy="67975"/>
            </a:xfrm>
            <a:custGeom>
              <a:avLst/>
              <a:gdLst/>
              <a:ahLst/>
              <a:cxnLst/>
              <a:rect l="l" t="t" r="r" b="b"/>
              <a:pathLst>
                <a:path w="709" h="2719" extrusionOk="0">
                  <a:moveTo>
                    <a:pt x="654" y="0"/>
                  </a:moveTo>
                  <a:cubicBezTo>
                    <a:pt x="533" y="206"/>
                    <a:pt x="436" y="418"/>
                    <a:pt x="345" y="636"/>
                  </a:cubicBezTo>
                  <a:cubicBezTo>
                    <a:pt x="303" y="745"/>
                    <a:pt x="267" y="860"/>
                    <a:pt x="224" y="969"/>
                  </a:cubicBezTo>
                  <a:cubicBezTo>
                    <a:pt x="188" y="1084"/>
                    <a:pt x="158" y="1199"/>
                    <a:pt x="127" y="1314"/>
                  </a:cubicBezTo>
                  <a:cubicBezTo>
                    <a:pt x="115" y="1375"/>
                    <a:pt x="97" y="1423"/>
                    <a:pt x="85" y="1484"/>
                  </a:cubicBezTo>
                  <a:lnTo>
                    <a:pt x="36" y="1659"/>
                  </a:lnTo>
                  <a:cubicBezTo>
                    <a:pt x="24" y="1714"/>
                    <a:pt x="12" y="1774"/>
                    <a:pt x="6" y="1835"/>
                  </a:cubicBezTo>
                  <a:cubicBezTo>
                    <a:pt x="0" y="1895"/>
                    <a:pt x="0" y="1956"/>
                    <a:pt x="6" y="2016"/>
                  </a:cubicBezTo>
                  <a:cubicBezTo>
                    <a:pt x="24" y="2138"/>
                    <a:pt x="43" y="2253"/>
                    <a:pt x="85" y="2374"/>
                  </a:cubicBezTo>
                  <a:cubicBezTo>
                    <a:pt x="121" y="2495"/>
                    <a:pt x="176" y="2604"/>
                    <a:pt x="254" y="2719"/>
                  </a:cubicBezTo>
                  <a:lnTo>
                    <a:pt x="315" y="2713"/>
                  </a:lnTo>
                  <a:cubicBezTo>
                    <a:pt x="357" y="2652"/>
                    <a:pt x="388" y="2598"/>
                    <a:pt x="406" y="2537"/>
                  </a:cubicBezTo>
                  <a:cubicBezTo>
                    <a:pt x="430" y="2483"/>
                    <a:pt x="454" y="2422"/>
                    <a:pt x="466" y="2374"/>
                  </a:cubicBezTo>
                  <a:cubicBezTo>
                    <a:pt x="509" y="2259"/>
                    <a:pt x="527" y="2144"/>
                    <a:pt x="551" y="2041"/>
                  </a:cubicBezTo>
                  <a:cubicBezTo>
                    <a:pt x="575" y="1926"/>
                    <a:pt x="581" y="1817"/>
                    <a:pt x="575" y="1708"/>
                  </a:cubicBezTo>
                  <a:cubicBezTo>
                    <a:pt x="563" y="1599"/>
                    <a:pt x="551" y="1484"/>
                    <a:pt x="557" y="1375"/>
                  </a:cubicBezTo>
                  <a:cubicBezTo>
                    <a:pt x="563" y="1266"/>
                    <a:pt x="575" y="1151"/>
                    <a:pt x="581" y="1042"/>
                  </a:cubicBezTo>
                  <a:cubicBezTo>
                    <a:pt x="587" y="927"/>
                    <a:pt x="593" y="812"/>
                    <a:pt x="612" y="697"/>
                  </a:cubicBezTo>
                  <a:cubicBezTo>
                    <a:pt x="636" y="473"/>
                    <a:pt x="672" y="242"/>
                    <a:pt x="709" y="18"/>
                  </a:cubicBezTo>
                  <a:lnTo>
                    <a:pt x="65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9"/>
            <p:cNvSpPr/>
            <p:nvPr/>
          </p:nvSpPr>
          <p:spPr>
            <a:xfrm>
              <a:off x="2535750" y="2150975"/>
              <a:ext cx="137475" cy="52050"/>
            </a:xfrm>
            <a:custGeom>
              <a:avLst/>
              <a:gdLst/>
              <a:ahLst/>
              <a:cxnLst/>
              <a:rect l="l" t="t" r="r" b="b"/>
              <a:pathLst>
                <a:path w="5499" h="2082" extrusionOk="0">
                  <a:moveTo>
                    <a:pt x="2329" y="0"/>
                  </a:moveTo>
                  <a:cubicBezTo>
                    <a:pt x="1980" y="0"/>
                    <a:pt x="1635" y="49"/>
                    <a:pt x="1309" y="138"/>
                  </a:cubicBezTo>
                  <a:cubicBezTo>
                    <a:pt x="824" y="290"/>
                    <a:pt x="388" y="544"/>
                    <a:pt x="1" y="883"/>
                  </a:cubicBezTo>
                  <a:cubicBezTo>
                    <a:pt x="213" y="956"/>
                    <a:pt x="419" y="1016"/>
                    <a:pt x="631" y="1071"/>
                  </a:cubicBezTo>
                  <a:lnTo>
                    <a:pt x="643" y="1047"/>
                  </a:lnTo>
                  <a:lnTo>
                    <a:pt x="746" y="895"/>
                  </a:lnTo>
                  <a:lnTo>
                    <a:pt x="843" y="744"/>
                  </a:lnTo>
                  <a:lnTo>
                    <a:pt x="1048" y="453"/>
                  </a:lnTo>
                  <a:lnTo>
                    <a:pt x="1060" y="465"/>
                  </a:lnTo>
                  <a:cubicBezTo>
                    <a:pt x="1024" y="586"/>
                    <a:pt x="970" y="701"/>
                    <a:pt x="927" y="816"/>
                  </a:cubicBezTo>
                  <a:lnTo>
                    <a:pt x="855" y="986"/>
                  </a:lnTo>
                  <a:lnTo>
                    <a:pt x="794" y="1125"/>
                  </a:lnTo>
                  <a:lnTo>
                    <a:pt x="909" y="1155"/>
                  </a:lnTo>
                  <a:cubicBezTo>
                    <a:pt x="939" y="1107"/>
                    <a:pt x="964" y="1071"/>
                    <a:pt x="994" y="1028"/>
                  </a:cubicBezTo>
                  <a:lnTo>
                    <a:pt x="1115" y="847"/>
                  </a:lnTo>
                  <a:lnTo>
                    <a:pt x="1236" y="665"/>
                  </a:lnTo>
                  <a:cubicBezTo>
                    <a:pt x="1321" y="544"/>
                    <a:pt x="1400" y="423"/>
                    <a:pt x="1490" y="308"/>
                  </a:cubicBezTo>
                  <a:lnTo>
                    <a:pt x="1508" y="320"/>
                  </a:lnTo>
                  <a:cubicBezTo>
                    <a:pt x="1442" y="459"/>
                    <a:pt x="1381" y="592"/>
                    <a:pt x="1309" y="732"/>
                  </a:cubicBezTo>
                  <a:lnTo>
                    <a:pt x="1212" y="938"/>
                  </a:lnTo>
                  <a:lnTo>
                    <a:pt x="1115" y="1131"/>
                  </a:lnTo>
                  <a:cubicBezTo>
                    <a:pt x="1109" y="1155"/>
                    <a:pt x="1091" y="1180"/>
                    <a:pt x="1085" y="1198"/>
                  </a:cubicBezTo>
                  <a:cubicBezTo>
                    <a:pt x="1218" y="1228"/>
                    <a:pt x="1351" y="1258"/>
                    <a:pt x="1478" y="1283"/>
                  </a:cubicBezTo>
                  <a:cubicBezTo>
                    <a:pt x="1490" y="1252"/>
                    <a:pt x="1508" y="1222"/>
                    <a:pt x="1533" y="1198"/>
                  </a:cubicBezTo>
                  <a:cubicBezTo>
                    <a:pt x="1575" y="1149"/>
                    <a:pt x="1624" y="1089"/>
                    <a:pt x="1666" y="1028"/>
                  </a:cubicBezTo>
                  <a:lnTo>
                    <a:pt x="1793" y="847"/>
                  </a:lnTo>
                  <a:lnTo>
                    <a:pt x="1932" y="671"/>
                  </a:lnTo>
                  <a:lnTo>
                    <a:pt x="2229" y="332"/>
                  </a:lnTo>
                  <a:lnTo>
                    <a:pt x="2241" y="344"/>
                  </a:lnTo>
                  <a:cubicBezTo>
                    <a:pt x="2156" y="471"/>
                    <a:pt x="2084" y="611"/>
                    <a:pt x="2005" y="738"/>
                  </a:cubicBezTo>
                  <a:lnTo>
                    <a:pt x="1896" y="938"/>
                  </a:lnTo>
                  <a:lnTo>
                    <a:pt x="1781" y="1131"/>
                  </a:lnTo>
                  <a:cubicBezTo>
                    <a:pt x="1745" y="1192"/>
                    <a:pt x="1714" y="1258"/>
                    <a:pt x="1684" y="1319"/>
                  </a:cubicBezTo>
                  <a:lnTo>
                    <a:pt x="1817" y="1349"/>
                  </a:lnTo>
                  <a:cubicBezTo>
                    <a:pt x="1823" y="1331"/>
                    <a:pt x="1841" y="1307"/>
                    <a:pt x="1854" y="1283"/>
                  </a:cubicBezTo>
                  <a:cubicBezTo>
                    <a:pt x="1908" y="1210"/>
                    <a:pt x="1963" y="1125"/>
                    <a:pt x="2017" y="1047"/>
                  </a:cubicBezTo>
                  <a:lnTo>
                    <a:pt x="2174" y="816"/>
                  </a:lnTo>
                  <a:cubicBezTo>
                    <a:pt x="2229" y="732"/>
                    <a:pt x="2290" y="653"/>
                    <a:pt x="2338" y="580"/>
                  </a:cubicBezTo>
                  <a:cubicBezTo>
                    <a:pt x="2459" y="429"/>
                    <a:pt x="2574" y="278"/>
                    <a:pt x="2701" y="132"/>
                  </a:cubicBezTo>
                  <a:lnTo>
                    <a:pt x="2719" y="150"/>
                  </a:lnTo>
                  <a:lnTo>
                    <a:pt x="2423" y="647"/>
                  </a:lnTo>
                  <a:lnTo>
                    <a:pt x="2277" y="895"/>
                  </a:lnTo>
                  <a:lnTo>
                    <a:pt x="2144" y="1149"/>
                  </a:lnTo>
                  <a:cubicBezTo>
                    <a:pt x="2096" y="1222"/>
                    <a:pt x="2059" y="1307"/>
                    <a:pt x="2023" y="1379"/>
                  </a:cubicBezTo>
                  <a:cubicBezTo>
                    <a:pt x="2108" y="1398"/>
                    <a:pt x="2187" y="1422"/>
                    <a:pt x="2271" y="1434"/>
                  </a:cubicBezTo>
                  <a:cubicBezTo>
                    <a:pt x="2308" y="1379"/>
                    <a:pt x="2350" y="1319"/>
                    <a:pt x="2386" y="1258"/>
                  </a:cubicBezTo>
                  <a:lnTo>
                    <a:pt x="2507" y="1071"/>
                  </a:lnTo>
                  <a:lnTo>
                    <a:pt x="2635" y="883"/>
                  </a:lnTo>
                  <a:cubicBezTo>
                    <a:pt x="2725" y="762"/>
                    <a:pt x="2816" y="635"/>
                    <a:pt x="2913" y="520"/>
                  </a:cubicBezTo>
                  <a:lnTo>
                    <a:pt x="2931" y="532"/>
                  </a:lnTo>
                  <a:cubicBezTo>
                    <a:pt x="2853" y="677"/>
                    <a:pt x="2780" y="816"/>
                    <a:pt x="2713" y="950"/>
                  </a:cubicBezTo>
                  <a:lnTo>
                    <a:pt x="2604" y="1155"/>
                  </a:lnTo>
                  <a:lnTo>
                    <a:pt x="2495" y="1361"/>
                  </a:lnTo>
                  <a:cubicBezTo>
                    <a:pt x="2483" y="1398"/>
                    <a:pt x="2459" y="1440"/>
                    <a:pt x="2447" y="1482"/>
                  </a:cubicBezTo>
                  <a:lnTo>
                    <a:pt x="2574" y="1513"/>
                  </a:lnTo>
                  <a:cubicBezTo>
                    <a:pt x="2604" y="1470"/>
                    <a:pt x="2629" y="1434"/>
                    <a:pt x="2647" y="1398"/>
                  </a:cubicBezTo>
                  <a:cubicBezTo>
                    <a:pt x="2701" y="1313"/>
                    <a:pt x="2762" y="1222"/>
                    <a:pt x="2816" y="1137"/>
                  </a:cubicBezTo>
                  <a:cubicBezTo>
                    <a:pt x="2871" y="1047"/>
                    <a:pt x="2931" y="968"/>
                    <a:pt x="2992" y="883"/>
                  </a:cubicBezTo>
                  <a:cubicBezTo>
                    <a:pt x="3113" y="714"/>
                    <a:pt x="3234" y="550"/>
                    <a:pt x="3361" y="381"/>
                  </a:cubicBezTo>
                  <a:lnTo>
                    <a:pt x="3379" y="399"/>
                  </a:lnTo>
                  <a:cubicBezTo>
                    <a:pt x="3270" y="580"/>
                    <a:pt x="3173" y="768"/>
                    <a:pt x="3064" y="950"/>
                  </a:cubicBezTo>
                  <a:lnTo>
                    <a:pt x="2913" y="1222"/>
                  </a:lnTo>
                  <a:lnTo>
                    <a:pt x="2762" y="1495"/>
                  </a:lnTo>
                  <a:lnTo>
                    <a:pt x="2731" y="1549"/>
                  </a:lnTo>
                  <a:cubicBezTo>
                    <a:pt x="2804" y="1561"/>
                    <a:pt x="2871" y="1585"/>
                    <a:pt x="2937" y="1604"/>
                  </a:cubicBezTo>
                  <a:cubicBezTo>
                    <a:pt x="2986" y="1543"/>
                    <a:pt x="3034" y="1482"/>
                    <a:pt x="3083" y="1422"/>
                  </a:cubicBezTo>
                  <a:cubicBezTo>
                    <a:pt x="3137" y="1361"/>
                    <a:pt x="3180" y="1307"/>
                    <a:pt x="3234" y="1246"/>
                  </a:cubicBezTo>
                  <a:cubicBezTo>
                    <a:pt x="3337" y="1131"/>
                    <a:pt x="3446" y="1016"/>
                    <a:pt x="3561" y="913"/>
                  </a:cubicBezTo>
                  <a:lnTo>
                    <a:pt x="3573" y="925"/>
                  </a:lnTo>
                  <a:lnTo>
                    <a:pt x="3301" y="1313"/>
                  </a:lnTo>
                  <a:lnTo>
                    <a:pt x="3173" y="1513"/>
                  </a:lnTo>
                  <a:lnTo>
                    <a:pt x="3089" y="1634"/>
                  </a:lnTo>
                  <a:lnTo>
                    <a:pt x="3204" y="1664"/>
                  </a:lnTo>
                  <a:lnTo>
                    <a:pt x="3210" y="1652"/>
                  </a:lnTo>
                  <a:cubicBezTo>
                    <a:pt x="3264" y="1604"/>
                    <a:pt x="3307" y="1549"/>
                    <a:pt x="3361" y="1488"/>
                  </a:cubicBezTo>
                  <a:cubicBezTo>
                    <a:pt x="3410" y="1434"/>
                    <a:pt x="3458" y="1373"/>
                    <a:pt x="3513" y="1319"/>
                  </a:cubicBezTo>
                  <a:cubicBezTo>
                    <a:pt x="3567" y="1271"/>
                    <a:pt x="3628" y="1216"/>
                    <a:pt x="3682" y="1162"/>
                  </a:cubicBezTo>
                  <a:cubicBezTo>
                    <a:pt x="3791" y="1059"/>
                    <a:pt x="3906" y="956"/>
                    <a:pt x="4033" y="865"/>
                  </a:cubicBezTo>
                  <a:lnTo>
                    <a:pt x="4051" y="883"/>
                  </a:lnTo>
                  <a:cubicBezTo>
                    <a:pt x="3942" y="998"/>
                    <a:pt x="3846" y="1119"/>
                    <a:pt x="3749" y="1240"/>
                  </a:cubicBezTo>
                  <a:cubicBezTo>
                    <a:pt x="3652" y="1361"/>
                    <a:pt x="3561" y="1482"/>
                    <a:pt x="3470" y="1604"/>
                  </a:cubicBezTo>
                  <a:cubicBezTo>
                    <a:pt x="3440" y="1634"/>
                    <a:pt x="3416" y="1670"/>
                    <a:pt x="3391" y="1706"/>
                  </a:cubicBezTo>
                  <a:cubicBezTo>
                    <a:pt x="3452" y="1725"/>
                    <a:pt x="3519" y="1743"/>
                    <a:pt x="3579" y="1761"/>
                  </a:cubicBezTo>
                  <a:lnTo>
                    <a:pt x="3597" y="1743"/>
                  </a:lnTo>
                  <a:cubicBezTo>
                    <a:pt x="3652" y="1700"/>
                    <a:pt x="3712" y="1646"/>
                    <a:pt x="3773" y="1591"/>
                  </a:cubicBezTo>
                  <a:cubicBezTo>
                    <a:pt x="3833" y="1543"/>
                    <a:pt x="3894" y="1495"/>
                    <a:pt x="3954" y="1440"/>
                  </a:cubicBezTo>
                  <a:cubicBezTo>
                    <a:pt x="4015" y="1392"/>
                    <a:pt x="4082" y="1343"/>
                    <a:pt x="4142" y="1301"/>
                  </a:cubicBezTo>
                  <a:cubicBezTo>
                    <a:pt x="4269" y="1210"/>
                    <a:pt x="4396" y="1125"/>
                    <a:pt x="4542" y="1040"/>
                  </a:cubicBezTo>
                  <a:lnTo>
                    <a:pt x="4548" y="1059"/>
                  </a:lnTo>
                  <a:cubicBezTo>
                    <a:pt x="4427" y="1168"/>
                    <a:pt x="4300" y="1277"/>
                    <a:pt x="4185" y="1392"/>
                  </a:cubicBezTo>
                  <a:cubicBezTo>
                    <a:pt x="4124" y="1440"/>
                    <a:pt x="4076" y="1495"/>
                    <a:pt x="4015" y="1555"/>
                  </a:cubicBezTo>
                  <a:cubicBezTo>
                    <a:pt x="3961" y="1616"/>
                    <a:pt x="3900" y="1670"/>
                    <a:pt x="3846" y="1731"/>
                  </a:cubicBezTo>
                  <a:cubicBezTo>
                    <a:pt x="3815" y="1761"/>
                    <a:pt x="3791" y="1785"/>
                    <a:pt x="3773" y="1815"/>
                  </a:cubicBezTo>
                  <a:cubicBezTo>
                    <a:pt x="3900" y="1846"/>
                    <a:pt x="4027" y="1876"/>
                    <a:pt x="4154" y="1894"/>
                  </a:cubicBezTo>
                  <a:cubicBezTo>
                    <a:pt x="4318" y="1779"/>
                    <a:pt x="4469" y="1658"/>
                    <a:pt x="4627" y="1537"/>
                  </a:cubicBezTo>
                  <a:cubicBezTo>
                    <a:pt x="4881" y="1700"/>
                    <a:pt x="5135" y="1882"/>
                    <a:pt x="5365" y="2082"/>
                  </a:cubicBezTo>
                  <a:lnTo>
                    <a:pt x="5498" y="1967"/>
                  </a:lnTo>
                  <a:cubicBezTo>
                    <a:pt x="5256" y="1495"/>
                    <a:pt x="4881" y="1040"/>
                    <a:pt x="4421" y="695"/>
                  </a:cubicBezTo>
                  <a:cubicBezTo>
                    <a:pt x="4185" y="520"/>
                    <a:pt x="3930" y="374"/>
                    <a:pt x="3664" y="265"/>
                  </a:cubicBezTo>
                  <a:cubicBezTo>
                    <a:pt x="3391" y="157"/>
                    <a:pt x="3119" y="84"/>
                    <a:pt x="2840" y="35"/>
                  </a:cubicBezTo>
                  <a:cubicBezTo>
                    <a:pt x="2670" y="12"/>
                    <a:pt x="2499" y="0"/>
                    <a:pt x="23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9"/>
            <p:cNvSpPr/>
            <p:nvPr/>
          </p:nvSpPr>
          <p:spPr>
            <a:xfrm>
              <a:off x="2671825" y="2155625"/>
              <a:ext cx="119450" cy="53925"/>
            </a:xfrm>
            <a:custGeom>
              <a:avLst/>
              <a:gdLst/>
              <a:ahLst/>
              <a:cxnLst/>
              <a:rect l="l" t="t" r="r" b="b"/>
              <a:pathLst>
                <a:path w="4778" h="2157" extrusionOk="0">
                  <a:moveTo>
                    <a:pt x="2410" y="1"/>
                  </a:moveTo>
                  <a:cubicBezTo>
                    <a:pt x="2259" y="1"/>
                    <a:pt x="2108" y="13"/>
                    <a:pt x="1962" y="37"/>
                  </a:cubicBezTo>
                  <a:cubicBezTo>
                    <a:pt x="1666" y="92"/>
                    <a:pt x="1375" y="188"/>
                    <a:pt x="1121" y="334"/>
                  </a:cubicBezTo>
                  <a:cubicBezTo>
                    <a:pt x="606" y="612"/>
                    <a:pt x="195" y="1066"/>
                    <a:pt x="1" y="1551"/>
                  </a:cubicBezTo>
                  <a:lnTo>
                    <a:pt x="134" y="1660"/>
                  </a:lnTo>
                  <a:cubicBezTo>
                    <a:pt x="346" y="1460"/>
                    <a:pt x="582" y="1290"/>
                    <a:pt x="842" y="1151"/>
                  </a:cubicBezTo>
                  <a:cubicBezTo>
                    <a:pt x="982" y="1284"/>
                    <a:pt x="1121" y="1424"/>
                    <a:pt x="1254" y="1557"/>
                  </a:cubicBezTo>
                  <a:cubicBezTo>
                    <a:pt x="1369" y="1551"/>
                    <a:pt x="1490" y="1551"/>
                    <a:pt x="1599" y="1539"/>
                  </a:cubicBezTo>
                  <a:cubicBezTo>
                    <a:pt x="1581" y="1508"/>
                    <a:pt x="1557" y="1478"/>
                    <a:pt x="1539" y="1448"/>
                  </a:cubicBezTo>
                  <a:cubicBezTo>
                    <a:pt x="1490" y="1381"/>
                    <a:pt x="1448" y="1315"/>
                    <a:pt x="1399" y="1248"/>
                  </a:cubicBezTo>
                  <a:cubicBezTo>
                    <a:pt x="1357" y="1181"/>
                    <a:pt x="1303" y="1121"/>
                    <a:pt x="1254" y="1060"/>
                  </a:cubicBezTo>
                  <a:cubicBezTo>
                    <a:pt x="1157" y="933"/>
                    <a:pt x="1054" y="812"/>
                    <a:pt x="939" y="691"/>
                  </a:cubicBezTo>
                  <a:lnTo>
                    <a:pt x="951" y="673"/>
                  </a:lnTo>
                  <a:cubicBezTo>
                    <a:pt x="1085" y="770"/>
                    <a:pt x="1206" y="873"/>
                    <a:pt x="1315" y="982"/>
                  </a:cubicBezTo>
                  <a:cubicBezTo>
                    <a:pt x="1369" y="1036"/>
                    <a:pt x="1424" y="1097"/>
                    <a:pt x="1478" y="1157"/>
                  </a:cubicBezTo>
                  <a:cubicBezTo>
                    <a:pt x="1527" y="1218"/>
                    <a:pt x="1575" y="1278"/>
                    <a:pt x="1617" y="1339"/>
                  </a:cubicBezTo>
                  <a:lnTo>
                    <a:pt x="1757" y="1520"/>
                  </a:lnTo>
                  <a:lnTo>
                    <a:pt x="1763" y="1539"/>
                  </a:lnTo>
                  <a:cubicBezTo>
                    <a:pt x="1817" y="1539"/>
                    <a:pt x="1878" y="1526"/>
                    <a:pt x="1932" y="1526"/>
                  </a:cubicBezTo>
                  <a:cubicBezTo>
                    <a:pt x="1914" y="1490"/>
                    <a:pt x="1902" y="1448"/>
                    <a:pt x="1884" y="1405"/>
                  </a:cubicBezTo>
                  <a:cubicBezTo>
                    <a:pt x="1823" y="1266"/>
                    <a:pt x="1757" y="1127"/>
                    <a:pt x="1690" y="994"/>
                  </a:cubicBezTo>
                  <a:cubicBezTo>
                    <a:pt x="1617" y="854"/>
                    <a:pt x="1539" y="721"/>
                    <a:pt x="1454" y="588"/>
                  </a:cubicBezTo>
                  <a:lnTo>
                    <a:pt x="1466" y="576"/>
                  </a:lnTo>
                  <a:cubicBezTo>
                    <a:pt x="1575" y="679"/>
                    <a:pt x="1672" y="812"/>
                    <a:pt x="1757" y="933"/>
                  </a:cubicBezTo>
                  <a:cubicBezTo>
                    <a:pt x="1799" y="994"/>
                    <a:pt x="1841" y="1060"/>
                    <a:pt x="1878" y="1121"/>
                  </a:cubicBezTo>
                  <a:cubicBezTo>
                    <a:pt x="1914" y="1187"/>
                    <a:pt x="1950" y="1248"/>
                    <a:pt x="1981" y="1315"/>
                  </a:cubicBezTo>
                  <a:cubicBezTo>
                    <a:pt x="2011" y="1387"/>
                    <a:pt x="2053" y="1454"/>
                    <a:pt x="2084" y="1520"/>
                  </a:cubicBezTo>
                  <a:lnTo>
                    <a:pt x="2084" y="1533"/>
                  </a:lnTo>
                  <a:lnTo>
                    <a:pt x="2180" y="1533"/>
                  </a:lnTo>
                  <a:lnTo>
                    <a:pt x="2132" y="1393"/>
                  </a:lnTo>
                  <a:cubicBezTo>
                    <a:pt x="2114" y="1321"/>
                    <a:pt x="2090" y="1242"/>
                    <a:pt x="2059" y="1175"/>
                  </a:cubicBezTo>
                  <a:cubicBezTo>
                    <a:pt x="2005" y="1030"/>
                    <a:pt x="1944" y="879"/>
                    <a:pt x="1884" y="733"/>
                  </a:cubicBezTo>
                  <a:lnTo>
                    <a:pt x="1902" y="721"/>
                  </a:lnTo>
                  <a:cubicBezTo>
                    <a:pt x="1993" y="848"/>
                    <a:pt x="2059" y="976"/>
                    <a:pt x="2126" y="1115"/>
                  </a:cubicBezTo>
                  <a:cubicBezTo>
                    <a:pt x="2156" y="1181"/>
                    <a:pt x="2193" y="1248"/>
                    <a:pt x="2217" y="1321"/>
                  </a:cubicBezTo>
                  <a:cubicBezTo>
                    <a:pt x="2247" y="1387"/>
                    <a:pt x="2271" y="1454"/>
                    <a:pt x="2295" y="1533"/>
                  </a:cubicBezTo>
                  <a:lnTo>
                    <a:pt x="2459" y="1533"/>
                  </a:lnTo>
                  <a:lnTo>
                    <a:pt x="2453" y="1472"/>
                  </a:lnTo>
                  <a:cubicBezTo>
                    <a:pt x="2435" y="1369"/>
                    <a:pt x="2417" y="1266"/>
                    <a:pt x="2398" y="1169"/>
                  </a:cubicBezTo>
                  <a:cubicBezTo>
                    <a:pt x="2374" y="1060"/>
                    <a:pt x="2356" y="963"/>
                    <a:pt x="2332" y="867"/>
                  </a:cubicBezTo>
                  <a:cubicBezTo>
                    <a:pt x="2283" y="661"/>
                    <a:pt x="2235" y="455"/>
                    <a:pt x="2180" y="249"/>
                  </a:cubicBezTo>
                  <a:lnTo>
                    <a:pt x="2205" y="243"/>
                  </a:lnTo>
                  <a:cubicBezTo>
                    <a:pt x="2283" y="443"/>
                    <a:pt x="2362" y="630"/>
                    <a:pt x="2423" y="824"/>
                  </a:cubicBezTo>
                  <a:cubicBezTo>
                    <a:pt x="2453" y="927"/>
                    <a:pt x="2483" y="1024"/>
                    <a:pt x="2507" y="1121"/>
                  </a:cubicBezTo>
                  <a:lnTo>
                    <a:pt x="2574" y="1418"/>
                  </a:lnTo>
                  <a:cubicBezTo>
                    <a:pt x="2580" y="1460"/>
                    <a:pt x="2586" y="1502"/>
                    <a:pt x="2598" y="1545"/>
                  </a:cubicBezTo>
                  <a:cubicBezTo>
                    <a:pt x="2635" y="1545"/>
                    <a:pt x="2671" y="1551"/>
                    <a:pt x="2701" y="1551"/>
                  </a:cubicBezTo>
                  <a:cubicBezTo>
                    <a:pt x="2701" y="1508"/>
                    <a:pt x="2701" y="1460"/>
                    <a:pt x="2695" y="1424"/>
                  </a:cubicBezTo>
                  <a:lnTo>
                    <a:pt x="2671" y="1200"/>
                  </a:lnTo>
                  <a:cubicBezTo>
                    <a:pt x="2665" y="1121"/>
                    <a:pt x="2659" y="1048"/>
                    <a:pt x="2641" y="969"/>
                  </a:cubicBezTo>
                  <a:cubicBezTo>
                    <a:pt x="2628" y="818"/>
                    <a:pt x="2598" y="661"/>
                    <a:pt x="2568" y="509"/>
                  </a:cubicBezTo>
                  <a:lnTo>
                    <a:pt x="2586" y="503"/>
                  </a:lnTo>
                  <a:cubicBezTo>
                    <a:pt x="2647" y="643"/>
                    <a:pt x="2695" y="788"/>
                    <a:pt x="2731" y="933"/>
                  </a:cubicBezTo>
                  <a:cubicBezTo>
                    <a:pt x="2750" y="1006"/>
                    <a:pt x="2768" y="1078"/>
                    <a:pt x="2786" y="1151"/>
                  </a:cubicBezTo>
                  <a:cubicBezTo>
                    <a:pt x="2798" y="1230"/>
                    <a:pt x="2810" y="1296"/>
                    <a:pt x="2822" y="1369"/>
                  </a:cubicBezTo>
                  <a:cubicBezTo>
                    <a:pt x="2828" y="1442"/>
                    <a:pt x="2840" y="1508"/>
                    <a:pt x="2852" y="1575"/>
                  </a:cubicBezTo>
                  <a:cubicBezTo>
                    <a:pt x="2919" y="1581"/>
                    <a:pt x="2998" y="1599"/>
                    <a:pt x="3064" y="1611"/>
                  </a:cubicBezTo>
                  <a:lnTo>
                    <a:pt x="3064" y="1357"/>
                  </a:lnTo>
                  <a:cubicBezTo>
                    <a:pt x="3058" y="1266"/>
                    <a:pt x="3052" y="1169"/>
                    <a:pt x="3040" y="1066"/>
                  </a:cubicBezTo>
                  <a:cubicBezTo>
                    <a:pt x="3034" y="969"/>
                    <a:pt x="3022" y="879"/>
                    <a:pt x="3010" y="782"/>
                  </a:cubicBezTo>
                  <a:cubicBezTo>
                    <a:pt x="2992" y="594"/>
                    <a:pt x="2949" y="394"/>
                    <a:pt x="2907" y="207"/>
                  </a:cubicBezTo>
                  <a:lnTo>
                    <a:pt x="2931" y="201"/>
                  </a:lnTo>
                  <a:cubicBezTo>
                    <a:pt x="3004" y="382"/>
                    <a:pt x="3058" y="564"/>
                    <a:pt x="3101" y="745"/>
                  </a:cubicBezTo>
                  <a:cubicBezTo>
                    <a:pt x="3125" y="836"/>
                    <a:pt x="3143" y="927"/>
                    <a:pt x="3161" y="1024"/>
                  </a:cubicBezTo>
                  <a:cubicBezTo>
                    <a:pt x="3179" y="1115"/>
                    <a:pt x="3192" y="1206"/>
                    <a:pt x="3204" y="1302"/>
                  </a:cubicBezTo>
                  <a:cubicBezTo>
                    <a:pt x="3210" y="1393"/>
                    <a:pt x="3222" y="1484"/>
                    <a:pt x="3234" y="1575"/>
                  </a:cubicBezTo>
                  <a:lnTo>
                    <a:pt x="3234" y="1654"/>
                  </a:lnTo>
                  <a:cubicBezTo>
                    <a:pt x="3270" y="1660"/>
                    <a:pt x="3307" y="1666"/>
                    <a:pt x="3343" y="1684"/>
                  </a:cubicBezTo>
                  <a:cubicBezTo>
                    <a:pt x="3355" y="1611"/>
                    <a:pt x="3355" y="1545"/>
                    <a:pt x="3355" y="1478"/>
                  </a:cubicBezTo>
                  <a:cubicBezTo>
                    <a:pt x="3355" y="1399"/>
                    <a:pt x="3355" y="1333"/>
                    <a:pt x="3343" y="1260"/>
                  </a:cubicBezTo>
                  <a:cubicBezTo>
                    <a:pt x="3343" y="1181"/>
                    <a:pt x="3337" y="1109"/>
                    <a:pt x="3331" y="1030"/>
                  </a:cubicBezTo>
                  <a:cubicBezTo>
                    <a:pt x="3325" y="879"/>
                    <a:pt x="3307" y="727"/>
                    <a:pt x="3282" y="576"/>
                  </a:cubicBezTo>
                  <a:lnTo>
                    <a:pt x="3307" y="570"/>
                  </a:lnTo>
                  <a:cubicBezTo>
                    <a:pt x="3361" y="715"/>
                    <a:pt x="3397" y="854"/>
                    <a:pt x="3428" y="1000"/>
                  </a:cubicBezTo>
                  <a:cubicBezTo>
                    <a:pt x="3446" y="1078"/>
                    <a:pt x="3458" y="1145"/>
                    <a:pt x="3464" y="1212"/>
                  </a:cubicBezTo>
                  <a:cubicBezTo>
                    <a:pt x="3476" y="1278"/>
                    <a:pt x="3482" y="1357"/>
                    <a:pt x="3488" y="1424"/>
                  </a:cubicBezTo>
                  <a:cubicBezTo>
                    <a:pt x="3494" y="1490"/>
                    <a:pt x="3506" y="1569"/>
                    <a:pt x="3512" y="1635"/>
                  </a:cubicBezTo>
                  <a:lnTo>
                    <a:pt x="3512" y="1726"/>
                  </a:lnTo>
                  <a:cubicBezTo>
                    <a:pt x="3615" y="1757"/>
                    <a:pt x="3724" y="1793"/>
                    <a:pt x="3839" y="1835"/>
                  </a:cubicBezTo>
                  <a:cubicBezTo>
                    <a:pt x="3845" y="1811"/>
                    <a:pt x="3845" y="1787"/>
                    <a:pt x="3851" y="1763"/>
                  </a:cubicBezTo>
                  <a:cubicBezTo>
                    <a:pt x="3870" y="1696"/>
                    <a:pt x="3876" y="1623"/>
                    <a:pt x="3882" y="1545"/>
                  </a:cubicBezTo>
                  <a:cubicBezTo>
                    <a:pt x="3888" y="1472"/>
                    <a:pt x="3906" y="1399"/>
                    <a:pt x="3912" y="1327"/>
                  </a:cubicBezTo>
                  <a:cubicBezTo>
                    <a:pt x="3930" y="1181"/>
                    <a:pt x="3942" y="1030"/>
                    <a:pt x="3948" y="879"/>
                  </a:cubicBezTo>
                  <a:lnTo>
                    <a:pt x="3973" y="873"/>
                  </a:lnTo>
                  <a:cubicBezTo>
                    <a:pt x="3997" y="1018"/>
                    <a:pt x="4003" y="1157"/>
                    <a:pt x="4009" y="1302"/>
                  </a:cubicBezTo>
                  <a:lnTo>
                    <a:pt x="4009" y="1514"/>
                  </a:lnTo>
                  <a:cubicBezTo>
                    <a:pt x="4009" y="1581"/>
                    <a:pt x="4003" y="1660"/>
                    <a:pt x="4003" y="1726"/>
                  </a:cubicBezTo>
                  <a:cubicBezTo>
                    <a:pt x="4003" y="1781"/>
                    <a:pt x="3997" y="1823"/>
                    <a:pt x="3997" y="1872"/>
                  </a:cubicBezTo>
                  <a:cubicBezTo>
                    <a:pt x="4027" y="1878"/>
                    <a:pt x="4057" y="1896"/>
                    <a:pt x="4094" y="1908"/>
                  </a:cubicBezTo>
                  <a:lnTo>
                    <a:pt x="4130" y="1763"/>
                  </a:lnTo>
                  <a:lnTo>
                    <a:pt x="4178" y="1581"/>
                  </a:lnTo>
                  <a:cubicBezTo>
                    <a:pt x="4209" y="1460"/>
                    <a:pt x="4233" y="1339"/>
                    <a:pt x="4263" y="1218"/>
                  </a:cubicBezTo>
                  <a:lnTo>
                    <a:pt x="4281" y="1218"/>
                  </a:lnTo>
                  <a:cubicBezTo>
                    <a:pt x="4293" y="1339"/>
                    <a:pt x="4281" y="1454"/>
                    <a:pt x="4275" y="1575"/>
                  </a:cubicBezTo>
                  <a:cubicBezTo>
                    <a:pt x="4269" y="1635"/>
                    <a:pt x="4269" y="1696"/>
                    <a:pt x="4263" y="1750"/>
                  </a:cubicBezTo>
                  <a:cubicBezTo>
                    <a:pt x="4251" y="1811"/>
                    <a:pt x="4245" y="1866"/>
                    <a:pt x="4239" y="1926"/>
                  </a:cubicBezTo>
                  <a:lnTo>
                    <a:pt x="4239" y="1956"/>
                  </a:lnTo>
                  <a:cubicBezTo>
                    <a:pt x="4415" y="2023"/>
                    <a:pt x="4596" y="2090"/>
                    <a:pt x="4778" y="2156"/>
                  </a:cubicBezTo>
                  <a:cubicBezTo>
                    <a:pt x="4760" y="1672"/>
                    <a:pt x="4566" y="1200"/>
                    <a:pt x="4221" y="818"/>
                  </a:cubicBezTo>
                  <a:cubicBezTo>
                    <a:pt x="3888" y="425"/>
                    <a:pt x="3397" y="140"/>
                    <a:pt x="2852" y="37"/>
                  </a:cubicBezTo>
                  <a:cubicBezTo>
                    <a:pt x="2710" y="13"/>
                    <a:pt x="2560" y="1"/>
                    <a:pt x="24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9"/>
            <p:cNvSpPr/>
            <p:nvPr/>
          </p:nvSpPr>
          <p:spPr>
            <a:xfrm>
              <a:off x="2599775" y="2089300"/>
              <a:ext cx="72850" cy="103450"/>
            </a:xfrm>
            <a:custGeom>
              <a:avLst/>
              <a:gdLst/>
              <a:ahLst/>
              <a:cxnLst/>
              <a:rect l="l" t="t" r="r" b="b"/>
              <a:pathLst>
                <a:path w="2914" h="4138" extrusionOk="0">
                  <a:moveTo>
                    <a:pt x="92" y="0"/>
                  </a:moveTo>
                  <a:cubicBezTo>
                    <a:pt x="62" y="0"/>
                    <a:pt x="31" y="1"/>
                    <a:pt x="1" y="2"/>
                  </a:cubicBezTo>
                  <a:cubicBezTo>
                    <a:pt x="49" y="87"/>
                    <a:pt x="98" y="171"/>
                    <a:pt x="152" y="250"/>
                  </a:cubicBezTo>
                  <a:cubicBezTo>
                    <a:pt x="201" y="323"/>
                    <a:pt x="249" y="408"/>
                    <a:pt x="304" y="480"/>
                  </a:cubicBezTo>
                  <a:lnTo>
                    <a:pt x="322" y="474"/>
                  </a:lnTo>
                  <a:cubicBezTo>
                    <a:pt x="376" y="456"/>
                    <a:pt x="425" y="444"/>
                    <a:pt x="473" y="426"/>
                  </a:cubicBezTo>
                  <a:lnTo>
                    <a:pt x="625" y="389"/>
                  </a:lnTo>
                  <a:cubicBezTo>
                    <a:pt x="727" y="371"/>
                    <a:pt x="830" y="347"/>
                    <a:pt x="939" y="329"/>
                  </a:cubicBezTo>
                  <a:lnTo>
                    <a:pt x="945" y="347"/>
                  </a:lnTo>
                  <a:cubicBezTo>
                    <a:pt x="836" y="389"/>
                    <a:pt x="740" y="432"/>
                    <a:pt x="643" y="474"/>
                  </a:cubicBezTo>
                  <a:lnTo>
                    <a:pt x="491" y="535"/>
                  </a:lnTo>
                  <a:lnTo>
                    <a:pt x="370" y="589"/>
                  </a:lnTo>
                  <a:lnTo>
                    <a:pt x="425" y="674"/>
                  </a:lnTo>
                  <a:cubicBezTo>
                    <a:pt x="461" y="656"/>
                    <a:pt x="503" y="650"/>
                    <a:pt x="552" y="644"/>
                  </a:cubicBezTo>
                  <a:cubicBezTo>
                    <a:pt x="619" y="626"/>
                    <a:pt x="679" y="620"/>
                    <a:pt x="740" y="601"/>
                  </a:cubicBezTo>
                  <a:lnTo>
                    <a:pt x="927" y="571"/>
                  </a:lnTo>
                  <a:cubicBezTo>
                    <a:pt x="1048" y="559"/>
                    <a:pt x="1182" y="535"/>
                    <a:pt x="1309" y="529"/>
                  </a:cubicBezTo>
                  <a:lnTo>
                    <a:pt x="1309" y="553"/>
                  </a:lnTo>
                  <a:cubicBezTo>
                    <a:pt x="1188" y="589"/>
                    <a:pt x="1060" y="626"/>
                    <a:pt x="939" y="674"/>
                  </a:cubicBezTo>
                  <a:lnTo>
                    <a:pt x="758" y="735"/>
                  </a:lnTo>
                  <a:lnTo>
                    <a:pt x="576" y="795"/>
                  </a:lnTo>
                  <a:cubicBezTo>
                    <a:pt x="552" y="801"/>
                    <a:pt x="534" y="807"/>
                    <a:pt x="516" y="813"/>
                  </a:cubicBezTo>
                  <a:cubicBezTo>
                    <a:pt x="576" y="922"/>
                    <a:pt x="643" y="1013"/>
                    <a:pt x="703" y="1110"/>
                  </a:cubicBezTo>
                  <a:cubicBezTo>
                    <a:pt x="734" y="1104"/>
                    <a:pt x="758" y="1092"/>
                    <a:pt x="788" y="1092"/>
                  </a:cubicBezTo>
                  <a:cubicBezTo>
                    <a:pt x="849" y="1086"/>
                    <a:pt x="909" y="1080"/>
                    <a:pt x="976" y="1074"/>
                  </a:cubicBezTo>
                  <a:cubicBezTo>
                    <a:pt x="1042" y="1068"/>
                    <a:pt x="1109" y="1055"/>
                    <a:pt x="1169" y="1049"/>
                  </a:cubicBezTo>
                  <a:lnTo>
                    <a:pt x="1369" y="1031"/>
                  </a:lnTo>
                  <a:cubicBezTo>
                    <a:pt x="1496" y="1025"/>
                    <a:pt x="1636" y="1025"/>
                    <a:pt x="1763" y="1025"/>
                  </a:cubicBezTo>
                  <a:lnTo>
                    <a:pt x="1763" y="1049"/>
                  </a:lnTo>
                  <a:cubicBezTo>
                    <a:pt x="1636" y="1080"/>
                    <a:pt x="1496" y="1104"/>
                    <a:pt x="1369" y="1134"/>
                  </a:cubicBezTo>
                  <a:lnTo>
                    <a:pt x="1169" y="1177"/>
                  </a:lnTo>
                  <a:lnTo>
                    <a:pt x="982" y="1225"/>
                  </a:lnTo>
                  <a:cubicBezTo>
                    <a:pt x="927" y="1231"/>
                    <a:pt x="867" y="1255"/>
                    <a:pt x="806" y="1267"/>
                  </a:cubicBezTo>
                  <a:cubicBezTo>
                    <a:pt x="830" y="1310"/>
                    <a:pt x="849" y="1334"/>
                    <a:pt x="867" y="1376"/>
                  </a:cubicBezTo>
                  <a:cubicBezTo>
                    <a:pt x="891" y="1364"/>
                    <a:pt x="915" y="1364"/>
                    <a:pt x="939" y="1358"/>
                  </a:cubicBezTo>
                  <a:cubicBezTo>
                    <a:pt x="1018" y="1346"/>
                    <a:pt x="1097" y="1334"/>
                    <a:pt x="1182" y="1322"/>
                  </a:cubicBezTo>
                  <a:cubicBezTo>
                    <a:pt x="1254" y="1304"/>
                    <a:pt x="1339" y="1292"/>
                    <a:pt x="1424" y="1285"/>
                  </a:cubicBezTo>
                  <a:lnTo>
                    <a:pt x="1672" y="1261"/>
                  </a:lnTo>
                  <a:cubicBezTo>
                    <a:pt x="1829" y="1255"/>
                    <a:pt x="2005" y="1237"/>
                    <a:pt x="2168" y="1237"/>
                  </a:cubicBezTo>
                  <a:lnTo>
                    <a:pt x="2168" y="1261"/>
                  </a:lnTo>
                  <a:cubicBezTo>
                    <a:pt x="2005" y="1292"/>
                    <a:pt x="1835" y="1322"/>
                    <a:pt x="1672" y="1358"/>
                  </a:cubicBezTo>
                  <a:lnTo>
                    <a:pt x="1424" y="1413"/>
                  </a:lnTo>
                  <a:lnTo>
                    <a:pt x="1182" y="1467"/>
                  </a:lnTo>
                  <a:cubicBezTo>
                    <a:pt x="1103" y="1479"/>
                    <a:pt x="1036" y="1503"/>
                    <a:pt x="958" y="1528"/>
                  </a:cubicBezTo>
                  <a:cubicBezTo>
                    <a:pt x="1006" y="1588"/>
                    <a:pt x="1042" y="1655"/>
                    <a:pt x="1079" y="1721"/>
                  </a:cubicBezTo>
                  <a:cubicBezTo>
                    <a:pt x="1139" y="1715"/>
                    <a:pt x="1200" y="1703"/>
                    <a:pt x="1260" y="1691"/>
                  </a:cubicBezTo>
                  <a:cubicBezTo>
                    <a:pt x="1333" y="1685"/>
                    <a:pt x="1387" y="1673"/>
                    <a:pt x="1460" y="1661"/>
                  </a:cubicBezTo>
                  <a:lnTo>
                    <a:pt x="1654" y="1643"/>
                  </a:lnTo>
                  <a:cubicBezTo>
                    <a:pt x="1793" y="1625"/>
                    <a:pt x="1920" y="1618"/>
                    <a:pt x="2053" y="1612"/>
                  </a:cubicBezTo>
                  <a:lnTo>
                    <a:pt x="2053" y="1625"/>
                  </a:lnTo>
                  <a:cubicBezTo>
                    <a:pt x="1926" y="1661"/>
                    <a:pt x="1793" y="1691"/>
                    <a:pt x="1660" y="1734"/>
                  </a:cubicBezTo>
                  <a:lnTo>
                    <a:pt x="1466" y="1782"/>
                  </a:lnTo>
                  <a:lnTo>
                    <a:pt x="1272" y="1836"/>
                  </a:lnTo>
                  <a:cubicBezTo>
                    <a:pt x="1236" y="1855"/>
                    <a:pt x="1200" y="1861"/>
                    <a:pt x="1163" y="1873"/>
                  </a:cubicBezTo>
                  <a:lnTo>
                    <a:pt x="1224" y="1982"/>
                  </a:lnTo>
                  <a:cubicBezTo>
                    <a:pt x="1260" y="1982"/>
                    <a:pt x="1297" y="1976"/>
                    <a:pt x="1339" y="1964"/>
                  </a:cubicBezTo>
                  <a:cubicBezTo>
                    <a:pt x="1430" y="1958"/>
                    <a:pt x="1509" y="1945"/>
                    <a:pt x="1599" y="1927"/>
                  </a:cubicBezTo>
                  <a:cubicBezTo>
                    <a:pt x="1690" y="1915"/>
                    <a:pt x="1775" y="1903"/>
                    <a:pt x="1866" y="1891"/>
                  </a:cubicBezTo>
                  <a:cubicBezTo>
                    <a:pt x="2047" y="1867"/>
                    <a:pt x="2229" y="1842"/>
                    <a:pt x="2411" y="1830"/>
                  </a:cubicBezTo>
                  <a:lnTo>
                    <a:pt x="2411" y="1855"/>
                  </a:lnTo>
                  <a:cubicBezTo>
                    <a:pt x="2229" y="1897"/>
                    <a:pt x="2059" y="1933"/>
                    <a:pt x="1878" y="1982"/>
                  </a:cubicBezTo>
                  <a:lnTo>
                    <a:pt x="1611" y="2042"/>
                  </a:lnTo>
                  <a:lnTo>
                    <a:pt x="1345" y="2103"/>
                  </a:lnTo>
                  <a:lnTo>
                    <a:pt x="1291" y="2115"/>
                  </a:lnTo>
                  <a:cubicBezTo>
                    <a:pt x="1321" y="2175"/>
                    <a:pt x="1351" y="2230"/>
                    <a:pt x="1381" y="2291"/>
                  </a:cubicBezTo>
                  <a:cubicBezTo>
                    <a:pt x="1442" y="2291"/>
                    <a:pt x="1509" y="2284"/>
                    <a:pt x="1581" y="2284"/>
                  </a:cubicBezTo>
                  <a:lnTo>
                    <a:pt x="1775" y="2284"/>
                  </a:lnTo>
                  <a:cubicBezTo>
                    <a:pt x="1914" y="2284"/>
                    <a:pt x="2047" y="2284"/>
                    <a:pt x="2187" y="2291"/>
                  </a:cubicBezTo>
                  <a:lnTo>
                    <a:pt x="2187" y="2309"/>
                  </a:lnTo>
                  <a:cubicBezTo>
                    <a:pt x="2047" y="2327"/>
                    <a:pt x="1914" y="2345"/>
                    <a:pt x="1775" y="2369"/>
                  </a:cubicBezTo>
                  <a:lnTo>
                    <a:pt x="1569" y="2399"/>
                  </a:lnTo>
                  <a:lnTo>
                    <a:pt x="1442" y="2418"/>
                  </a:lnTo>
                  <a:lnTo>
                    <a:pt x="1496" y="2521"/>
                  </a:lnTo>
                  <a:lnTo>
                    <a:pt x="1502" y="2521"/>
                  </a:lnTo>
                  <a:cubicBezTo>
                    <a:pt x="1563" y="2508"/>
                    <a:pt x="1630" y="2508"/>
                    <a:pt x="1702" y="2508"/>
                  </a:cubicBezTo>
                  <a:lnTo>
                    <a:pt x="1896" y="2508"/>
                  </a:lnTo>
                  <a:lnTo>
                    <a:pt x="2096" y="2521"/>
                  </a:lnTo>
                  <a:cubicBezTo>
                    <a:pt x="2229" y="2527"/>
                    <a:pt x="2368" y="2533"/>
                    <a:pt x="2495" y="2557"/>
                  </a:cubicBezTo>
                  <a:lnTo>
                    <a:pt x="2495" y="2569"/>
                  </a:lnTo>
                  <a:cubicBezTo>
                    <a:pt x="2356" y="2581"/>
                    <a:pt x="2223" y="2587"/>
                    <a:pt x="2084" y="2599"/>
                  </a:cubicBezTo>
                  <a:cubicBezTo>
                    <a:pt x="1950" y="2617"/>
                    <a:pt x="1823" y="2630"/>
                    <a:pt x="1684" y="2648"/>
                  </a:cubicBezTo>
                  <a:cubicBezTo>
                    <a:pt x="1648" y="2648"/>
                    <a:pt x="1611" y="2654"/>
                    <a:pt x="1569" y="2660"/>
                  </a:cubicBezTo>
                  <a:lnTo>
                    <a:pt x="1660" y="2823"/>
                  </a:lnTo>
                  <a:lnTo>
                    <a:pt x="1678" y="2823"/>
                  </a:lnTo>
                  <a:lnTo>
                    <a:pt x="1884" y="2841"/>
                  </a:lnTo>
                  <a:lnTo>
                    <a:pt x="2084" y="2866"/>
                  </a:lnTo>
                  <a:lnTo>
                    <a:pt x="2290" y="2896"/>
                  </a:lnTo>
                  <a:cubicBezTo>
                    <a:pt x="2429" y="2920"/>
                    <a:pt x="2562" y="2944"/>
                    <a:pt x="2701" y="2975"/>
                  </a:cubicBezTo>
                  <a:lnTo>
                    <a:pt x="2689" y="2987"/>
                  </a:lnTo>
                  <a:cubicBezTo>
                    <a:pt x="2550" y="2987"/>
                    <a:pt x="2411" y="2981"/>
                    <a:pt x="2265" y="2981"/>
                  </a:cubicBezTo>
                  <a:lnTo>
                    <a:pt x="1745" y="2981"/>
                  </a:lnTo>
                  <a:cubicBezTo>
                    <a:pt x="1805" y="3084"/>
                    <a:pt x="1878" y="3187"/>
                    <a:pt x="1950" y="3289"/>
                  </a:cubicBezTo>
                  <a:cubicBezTo>
                    <a:pt x="2126" y="3314"/>
                    <a:pt x="2290" y="3326"/>
                    <a:pt x="2465" y="3338"/>
                  </a:cubicBezTo>
                  <a:cubicBezTo>
                    <a:pt x="2550" y="3598"/>
                    <a:pt x="2610" y="3871"/>
                    <a:pt x="2683" y="4137"/>
                  </a:cubicBezTo>
                  <a:lnTo>
                    <a:pt x="2834" y="4125"/>
                  </a:lnTo>
                  <a:cubicBezTo>
                    <a:pt x="2907" y="3659"/>
                    <a:pt x="2913" y="3162"/>
                    <a:pt x="2828" y="2672"/>
                  </a:cubicBezTo>
                  <a:cubicBezTo>
                    <a:pt x="2744" y="2175"/>
                    <a:pt x="2562" y="1691"/>
                    <a:pt x="2283" y="1279"/>
                  </a:cubicBezTo>
                  <a:cubicBezTo>
                    <a:pt x="2017" y="880"/>
                    <a:pt x="1666" y="553"/>
                    <a:pt x="1303" y="323"/>
                  </a:cubicBezTo>
                  <a:cubicBezTo>
                    <a:pt x="919" y="114"/>
                    <a:pt x="504" y="0"/>
                    <a:pt x="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9"/>
            <p:cNvSpPr/>
            <p:nvPr/>
          </p:nvSpPr>
          <p:spPr>
            <a:xfrm>
              <a:off x="2675925" y="2096600"/>
              <a:ext cx="82675" cy="96450"/>
            </a:xfrm>
            <a:custGeom>
              <a:avLst/>
              <a:gdLst/>
              <a:ahLst/>
              <a:cxnLst/>
              <a:rect l="l" t="t" r="r" b="b"/>
              <a:pathLst>
                <a:path w="3307" h="3858" extrusionOk="0">
                  <a:moveTo>
                    <a:pt x="2804" y="1"/>
                  </a:moveTo>
                  <a:cubicBezTo>
                    <a:pt x="2719" y="7"/>
                    <a:pt x="2646" y="25"/>
                    <a:pt x="2561" y="43"/>
                  </a:cubicBezTo>
                  <a:lnTo>
                    <a:pt x="2555" y="67"/>
                  </a:lnTo>
                  <a:lnTo>
                    <a:pt x="2531" y="206"/>
                  </a:lnTo>
                  <a:lnTo>
                    <a:pt x="2507" y="340"/>
                  </a:lnTo>
                  <a:cubicBezTo>
                    <a:pt x="2495" y="424"/>
                    <a:pt x="2483" y="515"/>
                    <a:pt x="2471" y="600"/>
                  </a:cubicBezTo>
                  <a:lnTo>
                    <a:pt x="2452" y="588"/>
                  </a:lnTo>
                  <a:cubicBezTo>
                    <a:pt x="2446" y="497"/>
                    <a:pt x="2434" y="406"/>
                    <a:pt x="2422" y="315"/>
                  </a:cubicBezTo>
                  <a:cubicBezTo>
                    <a:pt x="2416" y="243"/>
                    <a:pt x="2410" y="164"/>
                    <a:pt x="2410" y="91"/>
                  </a:cubicBezTo>
                  <a:cubicBezTo>
                    <a:pt x="2319" y="116"/>
                    <a:pt x="2234" y="146"/>
                    <a:pt x="2150" y="182"/>
                  </a:cubicBezTo>
                  <a:cubicBezTo>
                    <a:pt x="2150" y="225"/>
                    <a:pt x="2162" y="279"/>
                    <a:pt x="2162" y="334"/>
                  </a:cubicBezTo>
                  <a:cubicBezTo>
                    <a:pt x="2168" y="394"/>
                    <a:pt x="2168" y="449"/>
                    <a:pt x="2174" y="497"/>
                  </a:cubicBezTo>
                  <a:cubicBezTo>
                    <a:pt x="2180" y="606"/>
                    <a:pt x="2198" y="709"/>
                    <a:pt x="2210" y="818"/>
                  </a:cubicBezTo>
                  <a:lnTo>
                    <a:pt x="2198" y="818"/>
                  </a:lnTo>
                  <a:cubicBezTo>
                    <a:pt x="2162" y="709"/>
                    <a:pt x="2119" y="606"/>
                    <a:pt x="2089" y="497"/>
                  </a:cubicBezTo>
                  <a:lnTo>
                    <a:pt x="2047" y="340"/>
                  </a:lnTo>
                  <a:lnTo>
                    <a:pt x="2023" y="243"/>
                  </a:lnTo>
                  <a:cubicBezTo>
                    <a:pt x="1992" y="249"/>
                    <a:pt x="1968" y="267"/>
                    <a:pt x="1938" y="279"/>
                  </a:cubicBezTo>
                  <a:lnTo>
                    <a:pt x="1938" y="334"/>
                  </a:lnTo>
                  <a:lnTo>
                    <a:pt x="1962" y="539"/>
                  </a:lnTo>
                  <a:lnTo>
                    <a:pt x="1986" y="739"/>
                  </a:lnTo>
                  <a:cubicBezTo>
                    <a:pt x="1998" y="878"/>
                    <a:pt x="2023" y="1006"/>
                    <a:pt x="2047" y="1133"/>
                  </a:cubicBezTo>
                  <a:lnTo>
                    <a:pt x="2029" y="1133"/>
                  </a:lnTo>
                  <a:cubicBezTo>
                    <a:pt x="1938" y="885"/>
                    <a:pt x="1865" y="630"/>
                    <a:pt x="1805" y="364"/>
                  </a:cubicBezTo>
                  <a:cubicBezTo>
                    <a:pt x="1665" y="436"/>
                    <a:pt x="1538" y="527"/>
                    <a:pt x="1411" y="618"/>
                  </a:cubicBezTo>
                  <a:cubicBezTo>
                    <a:pt x="1423" y="691"/>
                    <a:pt x="1435" y="751"/>
                    <a:pt x="1447" y="818"/>
                  </a:cubicBezTo>
                  <a:cubicBezTo>
                    <a:pt x="1453" y="885"/>
                    <a:pt x="1472" y="945"/>
                    <a:pt x="1484" y="1012"/>
                  </a:cubicBezTo>
                  <a:cubicBezTo>
                    <a:pt x="1514" y="1145"/>
                    <a:pt x="1556" y="1272"/>
                    <a:pt x="1587" y="1399"/>
                  </a:cubicBezTo>
                  <a:lnTo>
                    <a:pt x="1568" y="1399"/>
                  </a:lnTo>
                  <a:cubicBezTo>
                    <a:pt x="1508" y="1278"/>
                    <a:pt x="1453" y="1151"/>
                    <a:pt x="1405" y="1024"/>
                  </a:cubicBezTo>
                  <a:cubicBezTo>
                    <a:pt x="1375" y="951"/>
                    <a:pt x="1350" y="891"/>
                    <a:pt x="1326" y="824"/>
                  </a:cubicBezTo>
                  <a:lnTo>
                    <a:pt x="1290" y="703"/>
                  </a:lnTo>
                  <a:cubicBezTo>
                    <a:pt x="1223" y="757"/>
                    <a:pt x="1151" y="812"/>
                    <a:pt x="1090" y="872"/>
                  </a:cubicBezTo>
                  <a:cubicBezTo>
                    <a:pt x="1102" y="891"/>
                    <a:pt x="1102" y="915"/>
                    <a:pt x="1108" y="939"/>
                  </a:cubicBezTo>
                  <a:cubicBezTo>
                    <a:pt x="1114" y="1006"/>
                    <a:pt x="1133" y="1072"/>
                    <a:pt x="1151" y="1145"/>
                  </a:cubicBezTo>
                  <a:cubicBezTo>
                    <a:pt x="1193" y="1278"/>
                    <a:pt x="1235" y="1417"/>
                    <a:pt x="1284" y="1544"/>
                  </a:cubicBezTo>
                  <a:cubicBezTo>
                    <a:pt x="1326" y="1678"/>
                    <a:pt x="1381" y="1811"/>
                    <a:pt x="1435" y="1938"/>
                  </a:cubicBezTo>
                  <a:lnTo>
                    <a:pt x="1417" y="1944"/>
                  </a:lnTo>
                  <a:cubicBezTo>
                    <a:pt x="1344" y="1823"/>
                    <a:pt x="1266" y="1696"/>
                    <a:pt x="1199" y="1569"/>
                  </a:cubicBezTo>
                  <a:lnTo>
                    <a:pt x="1102" y="1369"/>
                  </a:lnTo>
                  <a:lnTo>
                    <a:pt x="1011" y="1175"/>
                  </a:lnTo>
                  <a:lnTo>
                    <a:pt x="939" y="1012"/>
                  </a:lnTo>
                  <a:cubicBezTo>
                    <a:pt x="896" y="1060"/>
                    <a:pt x="860" y="1096"/>
                    <a:pt x="818" y="1145"/>
                  </a:cubicBezTo>
                  <a:cubicBezTo>
                    <a:pt x="830" y="1181"/>
                    <a:pt x="842" y="1217"/>
                    <a:pt x="860" y="1254"/>
                  </a:cubicBezTo>
                  <a:cubicBezTo>
                    <a:pt x="878" y="1333"/>
                    <a:pt x="902" y="1405"/>
                    <a:pt x="933" y="1484"/>
                  </a:cubicBezTo>
                  <a:lnTo>
                    <a:pt x="1024" y="1702"/>
                  </a:lnTo>
                  <a:lnTo>
                    <a:pt x="1114" y="1920"/>
                  </a:lnTo>
                  <a:cubicBezTo>
                    <a:pt x="1175" y="2065"/>
                    <a:pt x="1241" y="2210"/>
                    <a:pt x="1302" y="2356"/>
                  </a:cubicBezTo>
                  <a:lnTo>
                    <a:pt x="1290" y="2362"/>
                  </a:lnTo>
                  <a:cubicBezTo>
                    <a:pt x="1199" y="2223"/>
                    <a:pt x="1114" y="2089"/>
                    <a:pt x="1030" y="1950"/>
                  </a:cubicBezTo>
                  <a:lnTo>
                    <a:pt x="908" y="1738"/>
                  </a:lnTo>
                  <a:lnTo>
                    <a:pt x="800" y="1526"/>
                  </a:lnTo>
                  <a:cubicBezTo>
                    <a:pt x="757" y="1460"/>
                    <a:pt x="721" y="1393"/>
                    <a:pt x="684" y="1314"/>
                  </a:cubicBezTo>
                  <a:lnTo>
                    <a:pt x="684" y="1308"/>
                  </a:lnTo>
                  <a:cubicBezTo>
                    <a:pt x="588" y="1429"/>
                    <a:pt x="485" y="1550"/>
                    <a:pt x="406" y="1672"/>
                  </a:cubicBezTo>
                  <a:cubicBezTo>
                    <a:pt x="412" y="1696"/>
                    <a:pt x="418" y="1708"/>
                    <a:pt x="418" y="1732"/>
                  </a:cubicBezTo>
                  <a:cubicBezTo>
                    <a:pt x="424" y="1768"/>
                    <a:pt x="436" y="1817"/>
                    <a:pt x="442" y="1853"/>
                  </a:cubicBezTo>
                  <a:lnTo>
                    <a:pt x="473" y="1974"/>
                  </a:lnTo>
                  <a:lnTo>
                    <a:pt x="503" y="2095"/>
                  </a:lnTo>
                  <a:cubicBezTo>
                    <a:pt x="527" y="2180"/>
                    <a:pt x="539" y="2253"/>
                    <a:pt x="563" y="2338"/>
                  </a:cubicBezTo>
                  <a:lnTo>
                    <a:pt x="545" y="2338"/>
                  </a:lnTo>
                  <a:cubicBezTo>
                    <a:pt x="503" y="2265"/>
                    <a:pt x="454" y="2186"/>
                    <a:pt x="418" y="2114"/>
                  </a:cubicBezTo>
                  <a:lnTo>
                    <a:pt x="358" y="1999"/>
                  </a:lnTo>
                  <a:lnTo>
                    <a:pt x="303" y="1877"/>
                  </a:lnTo>
                  <a:cubicBezTo>
                    <a:pt x="297" y="1871"/>
                    <a:pt x="297" y="1859"/>
                    <a:pt x="291" y="1853"/>
                  </a:cubicBezTo>
                  <a:lnTo>
                    <a:pt x="236" y="1944"/>
                  </a:lnTo>
                  <a:cubicBezTo>
                    <a:pt x="243" y="1974"/>
                    <a:pt x="255" y="1999"/>
                    <a:pt x="261" y="2029"/>
                  </a:cubicBezTo>
                  <a:cubicBezTo>
                    <a:pt x="273" y="2083"/>
                    <a:pt x="285" y="2132"/>
                    <a:pt x="297" y="2186"/>
                  </a:cubicBezTo>
                  <a:lnTo>
                    <a:pt x="345" y="2344"/>
                  </a:lnTo>
                  <a:lnTo>
                    <a:pt x="388" y="2507"/>
                  </a:lnTo>
                  <a:cubicBezTo>
                    <a:pt x="418" y="2604"/>
                    <a:pt x="448" y="2707"/>
                    <a:pt x="479" y="2816"/>
                  </a:cubicBezTo>
                  <a:lnTo>
                    <a:pt x="467" y="2816"/>
                  </a:lnTo>
                  <a:cubicBezTo>
                    <a:pt x="406" y="2719"/>
                    <a:pt x="351" y="2610"/>
                    <a:pt x="297" y="2513"/>
                  </a:cubicBezTo>
                  <a:lnTo>
                    <a:pt x="224" y="2362"/>
                  </a:lnTo>
                  <a:lnTo>
                    <a:pt x="152" y="2210"/>
                  </a:lnTo>
                  <a:cubicBezTo>
                    <a:pt x="146" y="2186"/>
                    <a:pt x="127" y="2162"/>
                    <a:pt x="121" y="2144"/>
                  </a:cubicBezTo>
                  <a:cubicBezTo>
                    <a:pt x="79" y="2210"/>
                    <a:pt x="43" y="2283"/>
                    <a:pt x="0" y="2356"/>
                  </a:cubicBezTo>
                  <a:cubicBezTo>
                    <a:pt x="31" y="2507"/>
                    <a:pt x="79" y="2658"/>
                    <a:pt x="140" y="2810"/>
                  </a:cubicBezTo>
                  <a:cubicBezTo>
                    <a:pt x="200" y="2961"/>
                    <a:pt x="273" y="3113"/>
                    <a:pt x="358" y="3246"/>
                  </a:cubicBezTo>
                  <a:cubicBezTo>
                    <a:pt x="230" y="3446"/>
                    <a:pt x="134" y="3645"/>
                    <a:pt x="91" y="3857"/>
                  </a:cubicBezTo>
                  <a:lnTo>
                    <a:pt x="176" y="3851"/>
                  </a:lnTo>
                  <a:cubicBezTo>
                    <a:pt x="279" y="3694"/>
                    <a:pt x="406" y="3554"/>
                    <a:pt x="539" y="3415"/>
                  </a:cubicBezTo>
                  <a:cubicBezTo>
                    <a:pt x="606" y="3337"/>
                    <a:pt x="684" y="3264"/>
                    <a:pt x="751" y="3185"/>
                  </a:cubicBezTo>
                  <a:cubicBezTo>
                    <a:pt x="824" y="3100"/>
                    <a:pt x="902" y="3022"/>
                    <a:pt x="969" y="2937"/>
                  </a:cubicBezTo>
                  <a:cubicBezTo>
                    <a:pt x="1248" y="2604"/>
                    <a:pt x="1502" y="2253"/>
                    <a:pt x="1738" y="1920"/>
                  </a:cubicBezTo>
                  <a:cubicBezTo>
                    <a:pt x="1968" y="1587"/>
                    <a:pt x="2192" y="1266"/>
                    <a:pt x="2440" y="939"/>
                  </a:cubicBezTo>
                  <a:cubicBezTo>
                    <a:pt x="2688" y="618"/>
                    <a:pt x="2961" y="303"/>
                    <a:pt x="3306" y="7"/>
                  </a:cubicBezTo>
                  <a:cubicBezTo>
                    <a:pt x="3249" y="7"/>
                    <a:pt x="3188" y="5"/>
                    <a:pt x="3127" y="5"/>
                  </a:cubicBezTo>
                  <a:cubicBezTo>
                    <a:pt x="3067" y="5"/>
                    <a:pt x="3006" y="7"/>
                    <a:pt x="2949" y="13"/>
                  </a:cubicBezTo>
                  <a:lnTo>
                    <a:pt x="2925" y="85"/>
                  </a:lnTo>
                  <a:lnTo>
                    <a:pt x="2894" y="164"/>
                  </a:lnTo>
                  <a:cubicBezTo>
                    <a:pt x="2870" y="231"/>
                    <a:pt x="2852" y="279"/>
                    <a:pt x="2834" y="334"/>
                  </a:cubicBezTo>
                  <a:lnTo>
                    <a:pt x="2816" y="328"/>
                  </a:lnTo>
                  <a:cubicBezTo>
                    <a:pt x="2810" y="267"/>
                    <a:pt x="2810" y="194"/>
                    <a:pt x="2810" y="134"/>
                  </a:cubicBezTo>
                  <a:lnTo>
                    <a:pt x="2804" y="13"/>
                  </a:lnTo>
                  <a:lnTo>
                    <a:pt x="28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9"/>
            <p:cNvSpPr/>
            <p:nvPr/>
          </p:nvSpPr>
          <p:spPr>
            <a:xfrm>
              <a:off x="2562400" y="2193850"/>
              <a:ext cx="114900" cy="119075"/>
            </a:xfrm>
            <a:custGeom>
              <a:avLst/>
              <a:gdLst/>
              <a:ahLst/>
              <a:cxnLst/>
              <a:rect l="l" t="t" r="r" b="b"/>
              <a:pathLst>
                <a:path w="4596" h="4763" extrusionOk="0">
                  <a:moveTo>
                    <a:pt x="3926" y="1"/>
                  </a:moveTo>
                  <a:cubicBezTo>
                    <a:pt x="3500" y="1"/>
                    <a:pt x="3059" y="63"/>
                    <a:pt x="2628" y="197"/>
                  </a:cubicBezTo>
                  <a:cubicBezTo>
                    <a:pt x="1968" y="403"/>
                    <a:pt x="1339" y="785"/>
                    <a:pt x="878" y="1323"/>
                  </a:cubicBezTo>
                  <a:cubicBezTo>
                    <a:pt x="449" y="1832"/>
                    <a:pt x="158" y="2450"/>
                    <a:pt x="85" y="3073"/>
                  </a:cubicBezTo>
                  <a:cubicBezTo>
                    <a:pt x="1" y="3685"/>
                    <a:pt x="122" y="4290"/>
                    <a:pt x="412" y="4762"/>
                  </a:cubicBezTo>
                  <a:cubicBezTo>
                    <a:pt x="515" y="4544"/>
                    <a:pt x="612" y="4332"/>
                    <a:pt x="727" y="4121"/>
                  </a:cubicBezTo>
                  <a:lnTo>
                    <a:pt x="703" y="4096"/>
                  </a:lnTo>
                  <a:cubicBezTo>
                    <a:pt x="667" y="4048"/>
                    <a:pt x="624" y="3999"/>
                    <a:pt x="582" y="3951"/>
                  </a:cubicBezTo>
                  <a:cubicBezTo>
                    <a:pt x="545" y="3897"/>
                    <a:pt x="509" y="3854"/>
                    <a:pt x="473" y="3800"/>
                  </a:cubicBezTo>
                  <a:cubicBezTo>
                    <a:pt x="394" y="3703"/>
                    <a:pt x="327" y="3594"/>
                    <a:pt x="261" y="3485"/>
                  </a:cubicBezTo>
                  <a:lnTo>
                    <a:pt x="273" y="3467"/>
                  </a:lnTo>
                  <a:cubicBezTo>
                    <a:pt x="370" y="3557"/>
                    <a:pt x="461" y="3648"/>
                    <a:pt x="551" y="3733"/>
                  </a:cubicBezTo>
                  <a:cubicBezTo>
                    <a:pt x="600" y="3775"/>
                    <a:pt x="654" y="3818"/>
                    <a:pt x="697" y="3860"/>
                  </a:cubicBezTo>
                  <a:lnTo>
                    <a:pt x="812" y="3957"/>
                  </a:lnTo>
                  <a:cubicBezTo>
                    <a:pt x="836" y="3921"/>
                    <a:pt x="848" y="3884"/>
                    <a:pt x="872" y="3848"/>
                  </a:cubicBezTo>
                  <a:cubicBezTo>
                    <a:pt x="842" y="3800"/>
                    <a:pt x="812" y="3763"/>
                    <a:pt x="782" y="3715"/>
                  </a:cubicBezTo>
                  <a:cubicBezTo>
                    <a:pt x="733" y="3654"/>
                    <a:pt x="691" y="3594"/>
                    <a:pt x="654" y="3533"/>
                  </a:cubicBezTo>
                  <a:cubicBezTo>
                    <a:pt x="606" y="3467"/>
                    <a:pt x="570" y="3406"/>
                    <a:pt x="533" y="3340"/>
                  </a:cubicBezTo>
                  <a:cubicBezTo>
                    <a:pt x="455" y="3200"/>
                    <a:pt x="382" y="3067"/>
                    <a:pt x="321" y="2922"/>
                  </a:cubicBezTo>
                  <a:lnTo>
                    <a:pt x="340" y="2910"/>
                  </a:lnTo>
                  <a:cubicBezTo>
                    <a:pt x="430" y="3031"/>
                    <a:pt x="533" y="3158"/>
                    <a:pt x="630" y="3273"/>
                  </a:cubicBezTo>
                  <a:cubicBezTo>
                    <a:pt x="673" y="3333"/>
                    <a:pt x="721" y="3382"/>
                    <a:pt x="775" y="3442"/>
                  </a:cubicBezTo>
                  <a:cubicBezTo>
                    <a:pt x="824" y="3497"/>
                    <a:pt x="872" y="3557"/>
                    <a:pt x="927" y="3612"/>
                  </a:cubicBezTo>
                  <a:cubicBezTo>
                    <a:pt x="945" y="3624"/>
                    <a:pt x="963" y="3648"/>
                    <a:pt x="975" y="3666"/>
                  </a:cubicBezTo>
                  <a:cubicBezTo>
                    <a:pt x="1054" y="3533"/>
                    <a:pt x="1127" y="3412"/>
                    <a:pt x="1211" y="3291"/>
                  </a:cubicBezTo>
                  <a:cubicBezTo>
                    <a:pt x="1187" y="3273"/>
                    <a:pt x="1175" y="3243"/>
                    <a:pt x="1157" y="3212"/>
                  </a:cubicBezTo>
                  <a:cubicBezTo>
                    <a:pt x="1121" y="3140"/>
                    <a:pt x="1096" y="3073"/>
                    <a:pt x="1060" y="3007"/>
                  </a:cubicBezTo>
                  <a:cubicBezTo>
                    <a:pt x="1024" y="2940"/>
                    <a:pt x="993" y="2861"/>
                    <a:pt x="963" y="2795"/>
                  </a:cubicBezTo>
                  <a:cubicBezTo>
                    <a:pt x="933" y="2716"/>
                    <a:pt x="909" y="2649"/>
                    <a:pt x="878" y="2577"/>
                  </a:cubicBezTo>
                  <a:cubicBezTo>
                    <a:pt x="824" y="2425"/>
                    <a:pt x="782" y="2274"/>
                    <a:pt x="745" y="2110"/>
                  </a:cubicBezTo>
                  <a:lnTo>
                    <a:pt x="763" y="2104"/>
                  </a:lnTo>
                  <a:cubicBezTo>
                    <a:pt x="836" y="2244"/>
                    <a:pt x="909" y="2383"/>
                    <a:pt x="987" y="2522"/>
                  </a:cubicBezTo>
                  <a:cubicBezTo>
                    <a:pt x="1018" y="2589"/>
                    <a:pt x="1060" y="2655"/>
                    <a:pt x="1102" y="2728"/>
                  </a:cubicBezTo>
                  <a:cubicBezTo>
                    <a:pt x="1139" y="2795"/>
                    <a:pt x="1181" y="2855"/>
                    <a:pt x="1217" y="2922"/>
                  </a:cubicBezTo>
                  <a:cubicBezTo>
                    <a:pt x="1260" y="2982"/>
                    <a:pt x="1296" y="3037"/>
                    <a:pt x="1339" y="3097"/>
                  </a:cubicBezTo>
                  <a:cubicBezTo>
                    <a:pt x="1369" y="3061"/>
                    <a:pt x="1399" y="3013"/>
                    <a:pt x="1429" y="2976"/>
                  </a:cubicBezTo>
                  <a:cubicBezTo>
                    <a:pt x="1417" y="2952"/>
                    <a:pt x="1411" y="2928"/>
                    <a:pt x="1393" y="2910"/>
                  </a:cubicBezTo>
                  <a:cubicBezTo>
                    <a:pt x="1351" y="2825"/>
                    <a:pt x="1308" y="2740"/>
                    <a:pt x="1266" y="2649"/>
                  </a:cubicBezTo>
                  <a:cubicBezTo>
                    <a:pt x="1230" y="2565"/>
                    <a:pt x="1181" y="2474"/>
                    <a:pt x="1145" y="2383"/>
                  </a:cubicBezTo>
                  <a:cubicBezTo>
                    <a:pt x="1108" y="2292"/>
                    <a:pt x="1078" y="2201"/>
                    <a:pt x="1036" y="2104"/>
                  </a:cubicBezTo>
                  <a:cubicBezTo>
                    <a:pt x="969" y="1923"/>
                    <a:pt x="909" y="1729"/>
                    <a:pt x="872" y="1523"/>
                  </a:cubicBezTo>
                  <a:lnTo>
                    <a:pt x="897" y="1517"/>
                  </a:lnTo>
                  <a:cubicBezTo>
                    <a:pt x="969" y="1699"/>
                    <a:pt x="1054" y="1880"/>
                    <a:pt x="1145" y="2062"/>
                  </a:cubicBezTo>
                  <a:cubicBezTo>
                    <a:pt x="1187" y="2153"/>
                    <a:pt x="1236" y="2232"/>
                    <a:pt x="1278" y="2322"/>
                  </a:cubicBezTo>
                  <a:cubicBezTo>
                    <a:pt x="1326" y="2413"/>
                    <a:pt x="1381" y="2498"/>
                    <a:pt x="1423" y="2583"/>
                  </a:cubicBezTo>
                  <a:cubicBezTo>
                    <a:pt x="1472" y="2655"/>
                    <a:pt x="1514" y="2734"/>
                    <a:pt x="1569" y="2807"/>
                  </a:cubicBezTo>
                  <a:lnTo>
                    <a:pt x="1659" y="2698"/>
                  </a:lnTo>
                  <a:cubicBezTo>
                    <a:pt x="1690" y="2655"/>
                    <a:pt x="1726" y="2625"/>
                    <a:pt x="1756" y="2589"/>
                  </a:cubicBezTo>
                  <a:cubicBezTo>
                    <a:pt x="1726" y="2528"/>
                    <a:pt x="1696" y="2462"/>
                    <a:pt x="1665" y="2401"/>
                  </a:cubicBezTo>
                  <a:cubicBezTo>
                    <a:pt x="1629" y="2334"/>
                    <a:pt x="1599" y="2262"/>
                    <a:pt x="1569" y="2189"/>
                  </a:cubicBezTo>
                  <a:cubicBezTo>
                    <a:pt x="1538" y="2123"/>
                    <a:pt x="1514" y="2044"/>
                    <a:pt x="1484" y="1971"/>
                  </a:cubicBezTo>
                  <a:cubicBezTo>
                    <a:pt x="1441" y="1820"/>
                    <a:pt x="1393" y="1668"/>
                    <a:pt x="1357" y="1505"/>
                  </a:cubicBezTo>
                  <a:lnTo>
                    <a:pt x="1381" y="1499"/>
                  </a:lnTo>
                  <a:cubicBezTo>
                    <a:pt x="1448" y="1644"/>
                    <a:pt x="1514" y="1790"/>
                    <a:pt x="1593" y="1923"/>
                  </a:cubicBezTo>
                  <a:lnTo>
                    <a:pt x="1702" y="2129"/>
                  </a:lnTo>
                  <a:cubicBezTo>
                    <a:pt x="1750" y="2195"/>
                    <a:pt x="1787" y="2262"/>
                    <a:pt x="1823" y="2334"/>
                  </a:cubicBezTo>
                  <a:lnTo>
                    <a:pt x="1896" y="2443"/>
                  </a:lnTo>
                  <a:cubicBezTo>
                    <a:pt x="1932" y="2407"/>
                    <a:pt x="1962" y="2371"/>
                    <a:pt x="1998" y="2341"/>
                  </a:cubicBezTo>
                  <a:cubicBezTo>
                    <a:pt x="1986" y="2292"/>
                    <a:pt x="1962" y="2256"/>
                    <a:pt x="1944" y="2213"/>
                  </a:cubicBezTo>
                  <a:lnTo>
                    <a:pt x="1835" y="1917"/>
                  </a:lnTo>
                  <a:cubicBezTo>
                    <a:pt x="1805" y="1820"/>
                    <a:pt x="1768" y="1711"/>
                    <a:pt x="1732" y="1614"/>
                  </a:cubicBezTo>
                  <a:cubicBezTo>
                    <a:pt x="1665" y="1408"/>
                    <a:pt x="1605" y="1202"/>
                    <a:pt x="1563" y="990"/>
                  </a:cubicBezTo>
                  <a:lnTo>
                    <a:pt x="1581" y="984"/>
                  </a:lnTo>
                  <a:cubicBezTo>
                    <a:pt x="1665" y="1184"/>
                    <a:pt x="1750" y="1378"/>
                    <a:pt x="1841" y="1578"/>
                  </a:cubicBezTo>
                  <a:cubicBezTo>
                    <a:pt x="1877" y="1675"/>
                    <a:pt x="1926" y="1765"/>
                    <a:pt x="1968" y="1862"/>
                  </a:cubicBezTo>
                  <a:cubicBezTo>
                    <a:pt x="2017" y="1959"/>
                    <a:pt x="2059" y="2050"/>
                    <a:pt x="2107" y="2147"/>
                  </a:cubicBezTo>
                  <a:lnTo>
                    <a:pt x="2138" y="2201"/>
                  </a:lnTo>
                  <a:lnTo>
                    <a:pt x="2229" y="2123"/>
                  </a:lnTo>
                  <a:lnTo>
                    <a:pt x="2319" y="2038"/>
                  </a:lnTo>
                  <a:cubicBezTo>
                    <a:pt x="2301" y="1959"/>
                    <a:pt x="2283" y="1886"/>
                    <a:pt x="2265" y="1808"/>
                  </a:cubicBezTo>
                  <a:cubicBezTo>
                    <a:pt x="2253" y="1735"/>
                    <a:pt x="2235" y="1650"/>
                    <a:pt x="2222" y="1572"/>
                  </a:cubicBezTo>
                  <a:cubicBezTo>
                    <a:pt x="2198" y="1414"/>
                    <a:pt x="2180" y="1257"/>
                    <a:pt x="2174" y="1087"/>
                  </a:cubicBezTo>
                  <a:lnTo>
                    <a:pt x="2198" y="1081"/>
                  </a:lnTo>
                  <a:cubicBezTo>
                    <a:pt x="2241" y="1233"/>
                    <a:pt x="2289" y="1390"/>
                    <a:pt x="2331" y="1541"/>
                  </a:cubicBezTo>
                  <a:cubicBezTo>
                    <a:pt x="2356" y="1620"/>
                    <a:pt x="2386" y="1693"/>
                    <a:pt x="2410" y="1771"/>
                  </a:cubicBezTo>
                  <a:lnTo>
                    <a:pt x="2453" y="1917"/>
                  </a:lnTo>
                  <a:cubicBezTo>
                    <a:pt x="2483" y="1886"/>
                    <a:pt x="2525" y="1856"/>
                    <a:pt x="2562" y="1826"/>
                  </a:cubicBezTo>
                  <a:lnTo>
                    <a:pt x="2562" y="1814"/>
                  </a:lnTo>
                  <a:cubicBezTo>
                    <a:pt x="2543" y="1735"/>
                    <a:pt x="2537" y="1656"/>
                    <a:pt x="2525" y="1584"/>
                  </a:cubicBezTo>
                  <a:cubicBezTo>
                    <a:pt x="2513" y="1499"/>
                    <a:pt x="2501" y="1420"/>
                    <a:pt x="2495" y="1348"/>
                  </a:cubicBezTo>
                  <a:cubicBezTo>
                    <a:pt x="2483" y="1269"/>
                    <a:pt x="2483" y="1196"/>
                    <a:pt x="2477" y="1111"/>
                  </a:cubicBezTo>
                  <a:cubicBezTo>
                    <a:pt x="2477" y="954"/>
                    <a:pt x="2477" y="785"/>
                    <a:pt x="2495" y="627"/>
                  </a:cubicBezTo>
                  <a:lnTo>
                    <a:pt x="2513" y="627"/>
                  </a:lnTo>
                  <a:cubicBezTo>
                    <a:pt x="2537" y="785"/>
                    <a:pt x="2562" y="936"/>
                    <a:pt x="2592" y="1099"/>
                  </a:cubicBezTo>
                  <a:cubicBezTo>
                    <a:pt x="2622" y="1257"/>
                    <a:pt x="2658" y="1408"/>
                    <a:pt x="2695" y="1560"/>
                  </a:cubicBezTo>
                  <a:cubicBezTo>
                    <a:pt x="2707" y="1602"/>
                    <a:pt x="2719" y="1644"/>
                    <a:pt x="2737" y="1687"/>
                  </a:cubicBezTo>
                  <a:cubicBezTo>
                    <a:pt x="2798" y="1644"/>
                    <a:pt x="2858" y="1590"/>
                    <a:pt x="2919" y="1541"/>
                  </a:cubicBezTo>
                  <a:lnTo>
                    <a:pt x="2919" y="1529"/>
                  </a:lnTo>
                  <a:lnTo>
                    <a:pt x="2919" y="1287"/>
                  </a:lnTo>
                  <a:cubicBezTo>
                    <a:pt x="2919" y="1202"/>
                    <a:pt x="2919" y="1118"/>
                    <a:pt x="2925" y="1039"/>
                  </a:cubicBezTo>
                  <a:lnTo>
                    <a:pt x="2949" y="785"/>
                  </a:lnTo>
                  <a:cubicBezTo>
                    <a:pt x="2967" y="621"/>
                    <a:pt x="2991" y="458"/>
                    <a:pt x="3028" y="288"/>
                  </a:cubicBezTo>
                  <a:lnTo>
                    <a:pt x="3052" y="288"/>
                  </a:lnTo>
                  <a:cubicBezTo>
                    <a:pt x="3052" y="464"/>
                    <a:pt x="3052" y="627"/>
                    <a:pt x="3058" y="797"/>
                  </a:cubicBezTo>
                  <a:cubicBezTo>
                    <a:pt x="3070" y="875"/>
                    <a:pt x="3070" y="960"/>
                    <a:pt x="3076" y="1045"/>
                  </a:cubicBezTo>
                  <a:cubicBezTo>
                    <a:pt x="3076" y="1118"/>
                    <a:pt x="3082" y="1202"/>
                    <a:pt x="3088" y="1287"/>
                  </a:cubicBezTo>
                  <a:cubicBezTo>
                    <a:pt x="3100" y="1323"/>
                    <a:pt x="3100" y="1366"/>
                    <a:pt x="3106" y="1402"/>
                  </a:cubicBezTo>
                  <a:cubicBezTo>
                    <a:pt x="3234" y="1311"/>
                    <a:pt x="3355" y="1214"/>
                    <a:pt x="3482" y="1111"/>
                  </a:cubicBezTo>
                  <a:cubicBezTo>
                    <a:pt x="3500" y="918"/>
                    <a:pt x="3512" y="712"/>
                    <a:pt x="3530" y="506"/>
                  </a:cubicBezTo>
                  <a:cubicBezTo>
                    <a:pt x="3875" y="385"/>
                    <a:pt x="4233" y="294"/>
                    <a:pt x="4596" y="228"/>
                  </a:cubicBezTo>
                  <a:lnTo>
                    <a:pt x="4590" y="52"/>
                  </a:lnTo>
                  <a:cubicBezTo>
                    <a:pt x="4375" y="18"/>
                    <a:pt x="4153" y="1"/>
                    <a:pt x="39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9"/>
            <p:cNvSpPr/>
            <p:nvPr/>
          </p:nvSpPr>
          <p:spPr>
            <a:xfrm>
              <a:off x="2660625" y="2189500"/>
              <a:ext cx="116725" cy="98300"/>
            </a:xfrm>
            <a:custGeom>
              <a:avLst/>
              <a:gdLst/>
              <a:ahLst/>
              <a:cxnLst/>
              <a:rect l="l" t="t" r="r" b="b"/>
              <a:pathLst>
                <a:path w="4669" h="3932" extrusionOk="0">
                  <a:moveTo>
                    <a:pt x="1331" y="1"/>
                  </a:moveTo>
                  <a:cubicBezTo>
                    <a:pt x="861" y="1"/>
                    <a:pt x="404" y="90"/>
                    <a:pt x="1" y="244"/>
                  </a:cubicBezTo>
                  <a:lnTo>
                    <a:pt x="25" y="414"/>
                  </a:lnTo>
                  <a:cubicBezTo>
                    <a:pt x="364" y="426"/>
                    <a:pt x="697" y="444"/>
                    <a:pt x="1030" y="498"/>
                  </a:cubicBezTo>
                  <a:cubicBezTo>
                    <a:pt x="1066" y="698"/>
                    <a:pt x="1115" y="892"/>
                    <a:pt x="1151" y="1086"/>
                  </a:cubicBezTo>
                  <a:cubicBezTo>
                    <a:pt x="1278" y="1152"/>
                    <a:pt x="1399" y="1225"/>
                    <a:pt x="1520" y="1292"/>
                  </a:cubicBezTo>
                  <a:lnTo>
                    <a:pt x="1520" y="1183"/>
                  </a:lnTo>
                  <a:cubicBezTo>
                    <a:pt x="1520" y="1098"/>
                    <a:pt x="1514" y="1019"/>
                    <a:pt x="1508" y="940"/>
                  </a:cubicBezTo>
                  <a:cubicBezTo>
                    <a:pt x="1496" y="856"/>
                    <a:pt x="1496" y="771"/>
                    <a:pt x="1490" y="698"/>
                  </a:cubicBezTo>
                  <a:cubicBezTo>
                    <a:pt x="1478" y="529"/>
                    <a:pt x="1454" y="371"/>
                    <a:pt x="1430" y="202"/>
                  </a:cubicBezTo>
                  <a:lnTo>
                    <a:pt x="1454" y="196"/>
                  </a:lnTo>
                  <a:cubicBezTo>
                    <a:pt x="1514" y="353"/>
                    <a:pt x="1551" y="517"/>
                    <a:pt x="1599" y="674"/>
                  </a:cubicBezTo>
                  <a:cubicBezTo>
                    <a:pt x="1611" y="759"/>
                    <a:pt x="1636" y="831"/>
                    <a:pt x="1642" y="910"/>
                  </a:cubicBezTo>
                  <a:cubicBezTo>
                    <a:pt x="1660" y="983"/>
                    <a:pt x="1666" y="1068"/>
                    <a:pt x="1672" y="1140"/>
                  </a:cubicBezTo>
                  <a:cubicBezTo>
                    <a:pt x="1678" y="1225"/>
                    <a:pt x="1696" y="1304"/>
                    <a:pt x="1702" y="1376"/>
                  </a:cubicBezTo>
                  <a:lnTo>
                    <a:pt x="1702" y="1394"/>
                  </a:lnTo>
                  <a:cubicBezTo>
                    <a:pt x="1763" y="1431"/>
                    <a:pt x="1823" y="1461"/>
                    <a:pt x="1884" y="1497"/>
                  </a:cubicBezTo>
                  <a:cubicBezTo>
                    <a:pt x="1890" y="1455"/>
                    <a:pt x="1902" y="1413"/>
                    <a:pt x="1908" y="1370"/>
                  </a:cubicBezTo>
                  <a:cubicBezTo>
                    <a:pt x="1932" y="1219"/>
                    <a:pt x="1944" y="1061"/>
                    <a:pt x="1950" y="910"/>
                  </a:cubicBezTo>
                  <a:cubicBezTo>
                    <a:pt x="1969" y="747"/>
                    <a:pt x="1969" y="589"/>
                    <a:pt x="1969" y="438"/>
                  </a:cubicBezTo>
                  <a:lnTo>
                    <a:pt x="1993" y="438"/>
                  </a:lnTo>
                  <a:cubicBezTo>
                    <a:pt x="2029" y="589"/>
                    <a:pt x="2041" y="747"/>
                    <a:pt x="2059" y="898"/>
                  </a:cubicBezTo>
                  <a:cubicBezTo>
                    <a:pt x="2065" y="977"/>
                    <a:pt x="2065" y="1061"/>
                    <a:pt x="2065" y="1134"/>
                  </a:cubicBezTo>
                  <a:cubicBezTo>
                    <a:pt x="2065" y="1213"/>
                    <a:pt x="2065" y="1285"/>
                    <a:pt x="2059" y="1364"/>
                  </a:cubicBezTo>
                  <a:cubicBezTo>
                    <a:pt x="2053" y="1437"/>
                    <a:pt x="2053" y="1516"/>
                    <a:pt x="2041" y="1588"/>
                  </a:cubicBezTo>
                  <a:lnTo>
                    <a:pt x="2041" y="1594"/>
                  </a:lnTo>
                  <a:cubicBezTo>
                    <a:pt x="2084" y="1618"/>
                    <a:pt x="2114" y="1643"/>
                    <a:pt x="2150" y="1655"/>
                  </a:cubicBezTo>
                  <a:lnTo>
                    <a:pt x="2180" y="1516"/>
                  </a:lnTo>
                  <a:cubicBezTo>
                    <a:pt x="2199" y="1437"/>
                    <a:pt x="2211" y="1364"/>
                    <a:pt x="2229" y="1279"/>
                  </a:cubicBezTo>
                  <a:cubicBezTo>
                    <a:pt x="2259" y="1122"/>
                    <a:pt x="2277" y="971"/>
                    <a:pt x="2302" y="801"/>
                  </a:cubicBezTo>
                  <a:lnTo>
                    <a:pt x="2326" y="801"/>
                  </a:lnTo>
                  <a:cubicBezTo>
                    <a:pt x="2332" y="959"/>
                    <a:pt x="2338" y="1122"/>
                    <a:pt x="2332" y="1273"/>
                  </a:cubicBezTo>
                  <a:cubicBezTo>
                    <a:pt x="2326" y="1346"/>
                    <a:pt x="2326" y="1431"/>
                    <a:pt x="2314" y="1503"/>
                  </a:cubicBezTo>
                  <a:cubicBezTo>
                    <a:pt x="2308" y="1582"/>
                    <a:pt x="2302" y="1655"/>
                    <a:pt x="2283" y="1734"/>
                  </a:cubicBezTo>
                  <a:lnTo>
                    <a:pt x="2374" y="1794"/>
                  </a:lnTo>
                  <a:lnTo>
                    <a:pt x="2465" y="1855"/>
                  </a:lnTo>
                  <a:lnTo>
                    <a:pt x="2489" y="1800"/>
                  </a:lnTo>
                  <a:cubicBezTo>
                    <a:pt x="2526" y="1703"/>
                    <a:pt x="2556" y="1606"/>
                    <a:pt x="2586" y="1503"/>
                  </a:cubicBezTo>
                  <a:cubicBezTo>
                    <a:pt x="2616" y="1407"/>
                    <a:pt x="2647" y="1310"/>
                    <a:pt x="2689" y="1201"/>
                  </a:cubicBezTo>
                  <a:lnTo>
                    <a:pt x="2871" y="589"/>
                  </a:lnTo>
                  <a:lnTo>
                    <a:pt x="2889" y="595"/>
                  </a:lnTo>
                  <a:cubicBezTo>
                    <a:pt x="2871" y="807"/>
                    <a:pt x="2828" y="1019"/>
                    <a:pt x="2792" y="1225"/>
                  </a:cubicBezTo>
                  <a:cubicBezTo>
                    <a:pt x="2768" y="1334"/>
                    <a:pt x="2750" y="1431"/>
                    <a:pt x="2725" y="1528"/>
                  </a:cubicBezTo>
                  <a:cubicBezTo>
                    <a:pt x="2701" y="1625"/>
                    <a:pt x="2671" y="1727"/>
                    <a:pt x="2641" y="1824"/>
                  </a:cubicBezTo>
                  <a:cubicBezTo>
                    <a:pt x="2628" y="1867"/>
                    <a:pt x="2616" y="1909"/>
                    <a:pt x="2604" y="1951"/>
                  </a:cubicBezTo>
                  <a:cubicBezTo>
                    <a:pt x="2641" y="1976"/>
                    <a:pt x="2671" y="2006"/>
                    <a:pt x="2707" y="2036"/>
                  </a:cubicBezTo>
                  <a:cubicBezTo>
                    <a:pt x="2731" y="2000"/>
                    <a:pt x="2750" y="1958"/>
                    <a:pt x="2768" y="1915"/>
                  </a:cubicBezTo>
                  <a:cubicBezTo>
                    <a:pt x="2804" y="1849"/>
                    <a:pt x="2828" y="1770"/>
                    <a:pt x="2859" y="1703"/>
                  </a:cubicBezTo>
                  <a:cubicBezTo>
                    <a:pt x="2895" y="1637"/>
                    <a:pt x="2919" y="1558"/>
                    <a:pt x="2955" y="1491"/>
                  </a:cubicBezTo>
                  <a:cubicBezTo>
                    <a:pt x="3010" y="1346"/>
                    <a:pt x="3064" y="1195"/>
                    <a:pt x="3119" y="1043"/>
                  </a:cubicBezTo>
                  <a:lnTo>
                    <a:pt x="3143" y="1049"/>
                  </a:lnTo>
                  <a:cubicBezTo>
                    <a:pt x="3125" y="1213"/>
                    <a:pt x="3095" y="1364"/>
                    <a:pt x="3058" y="1516"/>
                  </a:cubicBezTo>
                  <a:cubicBezTo>
                    <a:pt x="3046" y="1588"/>
                    <a:pt x="3022" y="1667"/>
                    <a:pt x="2998" y="1740"/>
                  </a:cubicBezTo>
                  <a:cubicBezTo>
                    <a:pt x="2974" y="1818"/>
                    <a:pt x="2955" y="1885"/>
                    <a:pt x="2925" y="1958"/>
                  </a:cubicBezTo>
                  <a:cubicBezTo>
                    <a:pt x="2901" y="2030"/>
                    <a:pt x="2877" y="2091"/>
                    <a:pt x="2852" y="2157"/>
                  </a:cubicBezTo>
                  <a:cubicBezTo>
                    <a:pt x="2883" y="2188"/>
                    <a:pt x="2925" y="2212"/>
                    <a:pt x="2955" y="2242"/>
                  </a:cubicBezTo>
                  <a:cubicBezTo>
                    <a:pt x="2986" y="2272"/>
                    <a:pt x="3022" y="2297"/>
                    <a:pt x="3052" y="2321"/>
                  </a:cubicBezTo>
                  <a:cubicBezTo>
                    <a:pt x="3095" y="2248"/>
                    <a:pt x="3131" y="2163"/>
                    <a:pt x="3173" y="2091"/>
                  </a:cubicBezTo>
                  <a:cubicBezTo>
                    <a:pt x="3210" y="2000"/>
                    <a:pt x="3246" y="1915"/>
                    <a:pt x="3282" y="1824"/>
                  </a:cubicBezTo>
                  <a:cubicBezTo>
                    <a:pt x="3325" y="1734"/>
                    <a:pt x="3361" y="1643"/>
                    <a:pt x="3391" y="1552"/>
                  </a:cubicBezTo>
                  <a:cubicBezTo>
                    <a:pt x="3458" y="1370"/>
                    <a:pt x="3518" y="1183"/>
                    <a:pt x="3579" y="983"/>
                  </a:cubicBezTo>
                  <a:lnTo>
                    <a:pt x="3603" y="989"/>
                  </a:lnTo>
                  <a:cubicBezTo>
                    <a:pt x="3585" y="1189"/>
                    <a:pt x="3543" y="1388"/>
                    <a:pt x="3506" y="1576"/>
                  </a:cubicBezTo>
                  <a:cubicBezTo>
                    <a:pt x="3482" y="1673"/>
                    <a:pt x="3452" y="1764"/>
                    <a:pt x="3428" y="1855"/>
                  </a:cubicBezTo>
                  <a:lnTo>
                    <a:pt x="3337" y="2127"/>
                  </a:lnTo>
                  <a:cubicBezTo>
                    <a:pt x="3300" y="2218"/>
                    <a:pt x="3270" y="2303"/>
                    <a:pt x="3234" y="2393"/>
                  </a:cubicBezTo>
                  <a:cubicBezTo>
                    <a:pt x="3222" y="2418"/>
                    <a:pt x="3210" y="2436"/>
                    <a:pt x="3204" y="2460"/>
                  </a:cubicBezTo>
                  <a:cubicBezTo>
                    <a:pt x="3234" y="2490"/>
                    <a:pt x="3270" y="2521"/>
                    <a:pt x="3300" y="2557"/>
                  </a:cubicBezTo>
                  <a:cubicBezTo>
                    <a:pt x="3337" y="2496"/>
                    <a:pt x="3373" y="2436"/>
                    <a:pt x="3403" y="2375"/>
                  </a:cubicBezTo>
                  <a:cubicBezTo>
                    <a:pt x="3434" y="2309"/>
                    <a:pt x="3476" y="2242"/>
                    <a:pt x="3506" y="2169"/>
                  </a:cubicBezTo>
                  <a:cubicBezTo>
                    <a:pt x="3537" y="2103"/>
                    <a:pt x="3573" y="2036"/>
                    <a:pt x="3603" y="1964"/>
                  </a:cubicBezTo>
                  <a:cubicBezTo>
                    <a:pt x="3664" y="1824"/>
                    <a:pt x="3724" y="1673"/>
                    <a:pt x="3779" y="1528"/>
                  </a:cubicBezTo>
                  <a:lnTo>
                    <a:pt x="3797" y="1540"/>
                  </a:lnTo>
                  <a:cubicBezTo>
                    <a:pt x="3779" y="1697"/>
                    <a:pt x="3749" y="1849"/>
                    <a:pt x="3706" y="1994"/>
                  </a:cubicBezTo>
                  <a:cubicBezTo>
                    <a:pt x="3688" y="2067"/>
                    <a:pt x="3670" y="2133"/>
                    <a:pt x="3646" y="2212"/>
                  </a:cubicBezTo>
                  <a:cubicBezTo>
                    <a:pt x="3627" y="2278"/>
                    <a:pt x="3597" y="2351"/>
                    <a:pt x="3573" y="2424"/>
                  </a:cubicBezTo>
                  <a:cubicBezTo>
                    <a:pt x="3543" y="2490"/>
                    <a:pt x="3518" y="2557"/>
                    <a:pt x="3488" y="2624"/>
                  </a:cubicBezTo>
                  <a:lnTo>
                    <a:pt x="3446" y="2720"/>
                  </a:lnTo>
                  <a:cubicBezTo>
                    <a:pt x="3537" y="2817"/>
                    <a:pt x="3615" y="2914"/>
                    <a:pt x="3700" y="3023"/>
                  </a:cubicBezTo>
                  <a:cubicBezTo>
                    <a:pt x="3718" y="3005"/>
                    <a:pt x="3730" y="2981"/>
                    <a:pt x="3749" y="2969"/>
                  </a:cubicBezTo>
                  <a:lnTo>
                    <a:pt x="3882" y="2787"/>
                  </a:lnTo>
                  <a:cubicBezTo>
                    <a:pt x="3930" y="2726"/>
                    <a:pt x="3973" y="2666"/>
                    <a:pt x="4009" y="2605"/>
                  </a:cubicBezTo>
                  <a:cubicBezTo>
                    <a:pt x="4094" y="2484"/>
                    <a:pt x="4178" y="2357"/>
                    <a:pt x="4263" y="2224"/>
                  </a:cubicBezTo>
                  <a:lnTo>
                    <a:pt x="4281" y="2236"/>
                  </a:lnTo>
                  <a:cubicBezTo>
                    <a:pt x="4239" y="2375"/>
                    <a:pt x="4178" y="2515"/>
                    <a:pt x="4112" y="2648"/>
                  </a:cubicBezTo>
                  <a:cubicBezTo>
                    <a:pt x="4082" y="2720"/>
                    <a:pt x="4039" y="2787"/>
                    <a:pt x="4009" y="2848"/>
                  </a:cubicBezTo>
                  <a:cubicBezTo>
                    <a:pt x="3973" y="2908"/>
                    <a:pt x="3936" y="2975"/>
                    <a:pt x="3900" y="3035"/>
                  </a:cubicBezTo>
                  <a:cubicBezTo>
                    <a:pt x="3870" y="3084"/>
                    <a:pt x="3845" y="3126"/>
                    <a:pt x="3815" y="3162"/>
                  </a:cubicBezTo>
                  <a:lnTo>
                    <a:pt x="3882" y="3253"/>
                  </a:lnTo>
                  <a:lnTo>
                    <a:pt x="3991" y="3150"/>
                  </a:lnTo>
                  <a:cubicBezTo>
                    <a:pt x="4033" y="3102"/>
                    <a:pt x="4069" y="3059"/>
                    <a:pt x="4118" y="3011"/>
                  </a:cubicBezTo>
                  <a:cubicBezTo>
                    <a:pt x="4203" y="2920"/>
                    <a:pt x="4287" y="2823"/>
                    <a:pt x="4366" y="2732"/>
                  </a:cubicBezTo>
                  <a:lnTo>
                    <a:pt x="4390" y="2751"/>
                  </a:lnTo>
                  <a:cubicBezTo>
                    <a:pt x="4336" y="2860"/>
                    <a:pt x="4275" y="2969"/>
                    <a:pt x="4209" y="3072"/>
                  </a:cubicBezTo>
                  <a:cubicBezTo>
                    <a:pt x="4178" y="3126"/>
                    <a:pt x="4142" y="3181"/>
                    <a:pt x="4112" y="3223"/>
                  </a:cubicBezTo>
                  <a:cubicBezTo>
                    <a:pt x="4069" y="3271"/>
                    <a:pt x="4039" y="3326"/>
                    <a:pt x="4003" y="3368"/>
                  </a:cubicBezTo>
                  <a:lnTo>
                    <a:pt x="3991" y="3392"/>
                  </a:lnTo>
                  <a:cubicBezTo>
                    <a:pt x="4112" y="3568"/>
                    <a:pt x="4233" y="3750"/>
                    <a:pt x="4354" y="3931"/>
                  </a:cubicBezTo>
                  <a:cubicBezTo>
                    <a:pt x="4602" y="3477"/>
                    <a:pt x="4669" y="2902"/>
                    <a:pt x="4536" y="2333"/>
                  </a:cubicBezTo>
                  <a:cubicBezTo>
                    <a:pt x="4384" y="1764"/>
                    <a:pt x="4051" y="1219"/>
                    <a:pt x="3579" y="807"/>
                  </a:cubicBezTo>
                  <a:cubicBezTo>
                    <a:pt x="3089" y="371"/>
                    <a:pt x="2447" y="105"/>
                    <a:pt x="1811" y="32"/>
                  </a:cubicBezTo>
                  <a:cubicBezTo>
                    <a:pt x="1651" y="11"/>
                    <a:pt x="1490" y="1"/>
                    <a:pt x="13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9"/>
            <p:cNvSpPr/>
            <p:nvPr/>
          </p:nvSpPr>
          <p:spPr>
            <a:xfrm>
              <a:off x="2665875" y="2186850"/>
              <a:ext cx="19725" cy="30625"/>
            </a:xfrm>
            <a:custGeom>
              <a:avLst/>
              <a:gdLst/>
              <a:ahLst/>
              <a:cxnLst/>
              <a:rect l="l" t="t" r="r" b="b"/>
              <a:pathLst>
                <a:path w="789" h="1225" extrusionOk="0">
                  <a:moveTo>
                    <a:pt x="83" y="0"/>
                  </a:moveTo>
                  <a:cubicBezTo>
                    <a:pt x="47" y="0"/>
                    <a:pt x="0" y="58"/>
                    <a:pt x="21" y="90"/>
                  </a:cubicBezTo>
                  <a:cubicBezTo>
                    <a:pt x="239" y="483"/>
                    <a:pt x="445" y="859"/>
                    <a:pt x="717" y="1216"/>
                  </a:cubicBezTo>
                  <a:cubicBezTo>
                    <a:pt x="722" y="1222"/>
                    <a:pt x="729" y="1225"/>
                    <a:pt x="737" y="1225"/>
                  </a:cubicBezTo>
                  <a:cubicBezTo>
                    <a:pt x="759" y="1225"/>
                    <a:pt x="788" y="1202"/>
                    <a:pt x="784" y="1180"/>
                  </a:cubicBezTo>
                  <a:cubicBezTo>
                    <a:pt x="687" y="719"/>
                    <a:pt x="445" y="332"/>
                    <a:pt x="100" y="5"/>
                  </a:cubicBezTo>
                  <a:cubicBezTo>
                    <a:pt x="95" y="2"/>
                    <a:pt x="89" y="0"/>
                    <a:pt x="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9"/>
            <p:cNvSpPr/>
            <p:nvPr/>
          </p:nvSpPr>
          <p:spPr>
            <a:xfrm>
              <a:off x="2671825" y="2199375"/>
              <a:ext cx="49375" cy="134125"/>
            </a:xfrm>
            <a:custGeom>
              <a:avLst/>
              <a:gdLst/>
              <a:ahLst/>
              <a:cxnLst/>
              <a:rect l="l" t="t" r="r" b="b"/>
              <a:pathLst>
                <a:path w="1975" h="5365" extrusionOk="0">
                  <a:moveTo>
                    <a:pt x="122" y="0"/>
                  </a:moveTo>
                  <a:cubicBezTo>
                    <a:pt x="98" y="97"/>
                    <a:pt x="74" y="194"/>
                    <a:pt x="61" y="291"/>
                  </a:cubicBezTo>
                  <a:cubicBezTo>
                    <a:pt x="43" y="394"/>
                    <a:pt x="31" y="491"/>
                    <a:pt x="25" y="588"/>
                  </a:cubicBezTo>
                  <a:cubicBezTo>
                    <a:pt x="7" y="775"/>
                    <a:pt x="1" y="969"/>
                    <a:pt x="7" y="1151"/>
                  </a:cubicBezTo>
                  <a:cubicBezTo>
                    <a:pt x="43" y="1102"/>
                    <a:pt x="74" y="1066"/>
                    <a:pt x="116" y="1018"/>
                  </a:cubicBezTo>
                  <a:cubicBezTo>
                    <a:pt x="189" y="927"/>
                    <a:pt x="273" y="836"/>
                    <a:pt x="346" y="745"/>
                  </a:cubicBezTo>
                  <a:lnTo>
                    <a:pt x="364" y="757"/>
                  </a:lnTo>
                  <a:cubicBezTo>
                    <a:pt x="310" y="854"/>
                    <a:pt x="249" y="951"/>
                    <a:pt x="195" y="1048"/>
                  </a:cubicBezTo>
                  <a:cubicBezTo>
                    <a:pt x="164" y="1102"/>
                    <a:pt x="146" y="1151"/>
                    <a:pt x="116" y="1193"/>
                  </a:cubicBezTo>
                  <a:cubicBezTo>
                    <a:pt x="86" y="1242"/>
                    <a:pt x="55" y="1290"/>
                    <a:pt x="31" y="1339"/>
                  </a:cubicBezTo>
                  <a:lnTo>
                    <a:pt x="25" y="1351"/>
                  </a:lnTo>
                  <a:cubicBezTo>
                    <a:pt x="31" y="1429"/>
                    <a:pt x="37" y="1496"/>
                    <a:pt x="43" y="1563"/>
                  </a:cubicBezTo>
                  <a:lnTo>
                    <a:pt x="74" y="1526"/>
                  </a:lnTo>
                  <a:lnTo>
                    <a:pt x="207" y="1381"/>
                  </a:lnTo>
                  <a:cubicBezTo>
                    <a:pt x="298" y="1284"/>
                    <a:pt x="376" y="1187"/>
                    <a:pt x="467" y="1090"/>
                  </a:cubicBezTo>
                  <a:lnTo>
                    <a:pt x="485" y="1096"/>
                  </a:lnTo>
                  <a:cubicBezTo>
                    <a:pt x="425" y="1199"/>
                    <a:pt x="358" y="1308"/>
                    <a:pt x="298" y="1411"/>
                  </a:cubicBezTo>
                  <a:cubicBezTo>
                    <a:pt x="225" y="1520"/>
                    <a:pt x="158" y="1617"/>
                    <a:pt x="92" y="1726"/>
                  </a:cubicBezTo>
                  <a:cubicBezTo>
                    <a:pt x="86" y="1732"/>
                    <a:pt x="74" y="1744"/>
                    <a:pt x="67" y="1756"/>
                  </a:cubicBezTo>
                  <a:cubicBezTo>
                    <a:pt x="74" y="1817"/>
                    <a:pt x="92" y="1877"/>
                    <a:pt x="104" y="1938"/>
                  </a:cubicBezTo>
                  <a:lnTo>
                    <a:pt x="146" y="1896"/>
                  </a:lnTo>
                  <a:cubicBezTo>
                    <a:pt x="195" y="1847"/>
                    <a:pt x="249" y="1787"/>
                    <a:pt x="310" y="1732"/>
                  </a:cubicBezTo>
                  <a:lnTo>
                    <a:pt x="328" y="1738"/>
                  </a:lnTo>
                  <a:cubicBezTo>
                    <a:pt x="298" y="1799"/>
                    <a:pt x="267" y="1865"/>
                    <a:pt x="237" y="1926"/>
                  </a:cubicBezTo>
                  <a:lnTo>
                    <a:pt x="146" y="2101"/>
                  </a:lnTo>
                  <a:cubicBezTo>
                    <a:pt x="176" y="2229"/>
                    <a:pt x="207" y="2362"/>
                    <a:pt x="243" y="2489"/>
                  </a:cubicBezTo>
                  <a:lnTo>
                    <a:pt x="285" y="2646"/>
                  </a:lnTo>
                  <a:lnTo>
                    <a:pt x="358" y="2580"/>
                  </a:lnTo>
                  <a:cubicBezTo>
                    <a:pt x="400" y="2531"/>
                    <a:pt x="449" y="2483"/>
                    <a:pt x="491" y="2434"/>
                  </a:cubicBezTo>
                  <a:lnTo>
                    <a:pt x="631" y="2289"/>
                  </a:lnTo>
                  <a:lnTo>
                    <a:pt x="903" y="1998"/>
                  </a:lnTo>
                  <a:lnTo>
                    <a:pt x="915" y="2005"/>
                  </a:lnTo>
                  <a:cubicBezTo>
                    <a:pt x="848" y="2120"/>
                    <a:pt x="782" y="2222"/>
                    <a:pt x="709" y="2331"/>
                  </a:cubicBezTo>
                  <a:cubicBezTo>
                    <a:pt x="673" y="2380"/>
                    <a:pt x="643" y="2434"/>
                    <a:pt x="606" y="2489"/>
                  </a:cubicBezTo>
                  <a:lnTo>
                    <a:pt x="491" y="2640"/>
                  </a:lnTo>
                  <a:cubicBezTo>
                    <a:pt x="455" y="2695"/>
                    <a:pt x="425" y="2737"/>
                    <a:pt x="388" y="2792"/>
                  </a:cubicBezTo>
                  <a:cubicBezTo>
                    <a:pt x="370" y="2816"/>
                    <a:pt x="346" y="2834"/>
                    <a:pt x="334" y="2858"/>
                  </a:cubicBezTo>
                  <a:lnTo>
                    <a:pt x="376" y="3016"/>
                  </a:lnTo>
                  <a:lnTo>
                    <a:pt x="388" y="3010"/>
                  </a:lnTo>
                  <a:lnTo>
                    <a:pt x="491" y="2882"/>
                  </a:lnTo>
                  <a:cubicBezTo>
                    <a:pt x="528" y="2834"/>
                    <a:pt x="570" y="2798"/>
                    <a:pt x="600" y="2755"/>
                  </a:cubicBezTo>
                  <a:cubicBezTo>
                    <a:pt x="673" y="2670"/>
                    <a:pt x="740" y="2586"/>
                    <a:pt x="818" y="2495"/>
                  </a:cubicBezTo>
                  <a:lnTo>
                    <a:pt x="842" y="2501"/>
                  </a:lnTo>
                  <a:cubicBezTo>
                    <a:pt x="794" y="2604"/>
                    <a:pt x="740" y="2695"/>
                    <a:pt x="697" y="2786"/>
                  </a:cubicBezTo>
                  <a:cubicBezTo>
                    <a:pt x="673" y="2828"/>
                    <a:pt x="643" y="2876"/>
                    <a:pt x="618" y="2919"/>
                  </a:cubicBezTo>
                  <a:lnTo>
                    <a:pt x="540" y="3058"/>
                  </a:lnTo>
                  <a:cubicBezTo>
                    <a:pt x="509" y="3100"/>
                    <a:pt x="485" y="3149"/>
                    <a:pt x="461" y="3191"/>
                  </a:cubicBezTo>
                  <a:cubicBezTo>
                    <a:pt x="455" y="3209"/>
                    <a:pt x="449" y="3215"/>
                    <a:pt x="437" y="3221"/>
                  </a:cubicBezTo>
                  <a:cubicBezTo>
                    <a:pt x="467" y="3330"/>
                    <a:pt x="491" y="3427"/>
                    <a:pt x="528" y="3530"/>
                  </a:cubicBezTo>
                  <a:cubicBezTo>
                    <a:pt x="558" y="3639"/>
                    <a:pt x="588" y="3736"/>
                    <a:pt x="618" y="3845"/>
                  </a:cubicBezTo>
                  <a:lnTo>
                    <a:pt x="764" y="3700"/>
                  </a:lnTo>
                  <a:cubicBezTo>
                    <a:pt x="818" y="3639"/>
                    <a:pt x="879" y="3585"/>
                    <a:pt x="933" y="3524"/>
                  </a:cubicBezTo>
                  <a:cubicBezTo>
                    <a:pt x="1036" y="3403"/>
                    <a:pt x="1133" y="3276"/>
                    <a:pt x="1236" y="3149"/>
                  </a:cubicBezTo>
                  <a:lnTo>
                    <a:pt x="1254" y="3155"/>
                  </a:lnTo>
                  <a:cubicBezTo>
                    <a:pt x="1188" y="3300"/>
                    <a:pt x="1115" y="3433"/>
                    <a:pt x="1024" y="3560"/>
                  </a:cubicBezTo>
                  <a:cubicBezTo>
                    <a:pt x="976" y="3633"/>
                    <a:pt x="933" y="3694"/>
                    <a:pt x="885" y="3760"/>
                  </a:cubicBezTo>
                  <a:cubicBezTo>
                    <a:pt x="842" y="3821"/>
                    <a:pt x="794" y="3881"/>
                    <a:pt x="740" y="3942"/>
                  </a:cubicBezTo>
                  <a:cubicBezTo>
                    <a:pt x="721" y="3972"/>
                    <a:pt x="697" y="3996"/>
                    <a:pt x="673" y="4027"/>
                  </a:cubicBezTo>
                  <a:cubicBezTo>
                    <a:pt x="691" y="4087"/>
                    <a:pt x="709" y="4154"/>
                    <a:pt x="733" y="4214"/>
                  </a:cubicBezTo>
                  <a:lnTo>
                    <a:pt x="733" y="4220"/>
                  </a:lnTo>
                  <a:lnTo>
                    <a:pt x="782" y="4178"/>
                  </a:lnTo>
                  <a:lnTo>
                    <a:pt x="885" y="4069"/>
                  </a:lnTo>
                  <a:lnTo>
                    <a:pt x="994" y="3966"/>
                  </a:lnTo>
                  <a:cubicBezTo>
                    <a:pt x="1060" y="3893"/>
                    <a:pt x="1121" y="3821"/>
                    <a:pt x="1181" y="3736"/>
                  </a:cubicBezTo>
                  <a:lnTo>
                    <a:pt x="1206" y="3742"/>
                  </a:lnTo>
                  <a:cubicBezTo>
                    <a:pt x="1181" y="3833"/>
                    <a:pt x="1145" y="3918"/>
                    <a:pt x="1091" y="4002"/>
                  </a:cubicBezTo>
                  <a:cubicBezTo>
                    <a:pt x="1066" y="4045"/>
                    <a:pt x="1042" y="4087"/>
                    <a:pt x="1012" y="4124"/>
                  </a:cubicBezTo>
                  <a:lnTo>
                    <a:pt x="939" y="4245"/>
                  </a:lnTo>
                  <a:cubicBezTo>
                    <a:pt x="909" y="4281"/>
                    <a:pt x="885" y="4317"/>
                    <a:pt x="861" y="4360"/>
                  </a:cubicBezTo>
                  <a:cubicBezTo>
                    <a:pt x="848" y="4378"/>
                    <a:pt x="824" y="4402"/>
                    <a:pt x="812" y="4426"/>
                  </a:cubicBezTo>
                  <a:cubicBezTo>
                    <a:pt x="915" y="4735"/>
                    <a:pt x="1030" y="5056"/>
                    <a:pt x="1218" y="5365"/>
                  </a:cubicBezTo>
                  <a:lnTo>
                    <a:pt x="1357" y="5183"/>
                  </a:lnTo>
                  <a:cubicBezTo>
                    <a:pt x="1357" y="5159"/>
                    <a:pt x="1357" y="5147"/>
                    <a:pt x="1363" y="5123"/>
                  </a:cubicBezTo>
                  <a:cubicBezTo>
                    <a:pt x="1369" y="5062"/>
                    <a:pt x="1375" y="5001"/>
                    <a:pt x="1375" y="4941"/>
                  </a:cubicBezTo>
                  <a:cubicBezTo>
                    <a:pt x="1375" y="4820"/>
                    <a:pt x="1381" y="4699"/>
                    <a:pt x="1375" y="4578"/>
                  </a:cubicBezTo>
                  <a:lnTo>
                    <a:pt x="1369" y="4208"/>
                  </a:lnTo>
                  <a:lnTo>
                    <a:pt x="1393" y="4208"/>
                  </a:lnTo>
                  <a:cubicBezTo>
                    <a:pt x="1430" y="4329"/>
                    <a:pt x="1460" y="4450"/>
                    <a:pt x="1490" y="4572"/>
                  </a:cubicBezTo>
                  <a:cubicBezTo>
                    <a:pt x="1508" y="4632"/>
                    <a:pt x="1514" y="4693"/>
                    <a:pt x="1527" y="4753"/>
                  </a:cubicBezTo>
                  <a:lnTo>
                    <a:pt x="1551" y="4880"/>
                  </a:lnTo>
                  <a:cubicBezTo>
                    <a:pt x="1605" y="4783"/>
                    <a:pt x="1648" y="4693"/>
                    <a:pt x="1696" y="4584"/>
                  </a:cubicBezTo>
                  <a:cubicBezTo>
                    <a:pt x="1732" y="4487"/>
                    <a:pt x="1769" y="4384"/>
                    <a:pt x="1811" y="4275"/>
                  </a:cubicBezTo>
                  <a:cubicBezTo>
                    <a:pt x="1793" y="4245"/>
                    <a:pt x="1781" y="4214"/>
                    <a:pt x="1769" y="4178"/>
                  </a:cubicBezTo>
                  <a:cubicBezTo>
                    <a:pt x="1763" y="4142"/>
                    <a:pt x="1751" y="4093"/>
                    <a:pt x="1732" y="4057"/>
                  </a:cubicBezTo>
                  <a:lnTo>
                    <a:pt x="1690" y="3942"/>
                  </a:lnTo>
                  <a:lnTo>
                    <a:pt x="1642" y="3827"/>
                  </a:lnTo>
                  <a:lnTo>
                    <a:pt x="1551" y="3603"/>
                  </a:lnTo>
                  <a:lnTo>
                    <a:pt x="1575" y="3597"/>
                  </a:lnTo>
                  <a:cubicBezTo>
                    <a:pt x="1636" y="3657"/>
                    <a:pt x="1696" y="3724"/>
                    <a:pt x="1751" y="3791"/>
                  </a:cubicBezTo>
                  <a:lnTo>
                    <a:pt x="1823" y="3900"/>
                  </a:lnTo>
                  <a:lnTo>
                    <a:pt x="1884" y="3990"/>
                  </a:lnTo>
                  <a:cubicBezTo>
                    <a:pt x="1908" y="3900"/>
                    <a:pt x="1920" y="3809"/>
                    <a:pt x="1938" y="3718"/>
                  </a:cubicBezTo>
                  <a:cubicBezTo>
                    <a:pt x="1914" y="3688"/>
                    <a:pt x="1902" y="3663"/>
                    <a:pt x="1878" y="3633"/>
                  </a:cubicBezTo>
                  <a:cubicBezTo>
                    <a:pt x="1841" y="3573"/>
                    <a:pt x="1799" y="3506"/>
                    <a:pt x="1757" y="3445"/>
                  </a:cubicBezTo>
                  <a:cubicBezTo>
                    <a:pt x="1720" y="3385"/>
                    <a:pt x="1666" y="3324"/>
                    <a:pt x="1630" y="3264"/>
                  </a:cubicBezTo>
                  <a:lnTo>
                    <a:pt x="1496" y="3088"/>
                  </a:lnTo>
                  <a:cubicBezTo>
                    <a:pt x="1418" y="2973"/>
                    <a:pt x="1315" y="2858"/>
                    <a:pt x="1224" y="2749"/>
                  </a:cubicBezTo>
                  <a:lnTo>
                    <a:pt x="1242" y="2731"/>
                  </a:lnTo>
                  <a:cubicBezTo>
                    <a:pt x="1363" y="2822"/>
                    <a:pt x="1478" y="2919"/>
                    <a:pt x="1587" y="3022"/>
                  </a:cubicBezTo>
                  <a:lnTo>
                    <a:pt x="1751" y="3179"/>
                  </a:lnTo>
                  <a:lnTo>
                    <a:pt x="1908" y="3343"/>
                  </a:lnTo>
                  <a:cubicBezTo>
                    <a:pt x="1920" y="3361"/>
                    <a:pt x="1944" y="3385"/>
                    <a:pt x="1962" y="3403"/>
                  </a:cubicBezTo>
                  <a:cubicBezTo>
                    <a:pt x="1975" y="3149"/>
                    <a:pt x="1962" y="2888"/>
                    <a:pt x="1914" y="2634"/>
                  </a:cubicBezTo>
                  <a:cubicBezTo>
                    <a:pt x="1884" y="2610"/>
                    <a:pt x="1860" y="2598"/>
                    <a:pt x="1829" y="2574"/>
                  </a:cubicBezTo>
                  <a:cubicBezTo>
                    <a:pt x="1787" y="2537"/>
                    <a:pt x="1751" y="2507"/>
                    <a:pt x="1708" y="2459"/>
                  </a:cubicBezTo>
                  <a:cubicBezTo>
                    <a:pt x="1672" y="2422"/>
                    <a:pt x="1642" y="2374"/>
                    <a:pt x="1605" y="2337"/>
                  </a:cubicBezTo>
                  <a:lnTo>
                    <a:pt x="1496" y="2222"/>
                  </a:lnTo>
                  <a:lnTo>
                    <a:pt x="1387" y="2113"/>
                  </a:lnTo>
                  <a:cubicBezTo>
                    <a:pt x="1309" y="2035"/>
                    <a:pt x="1242" y="1962"/>
                    <a:pt x="1163" y="1883"/>
                  </a:cubicBezTo>
                  <a:lnTo>
                    <a:pt x="1181" y="1871"/>
                  </a:lnTo>
                  <a:cubicBezTo>
                    <a:pt x="1278" y="1920"/>
                    <a:pt x="1369" y="1980"/>
                    <a:pt x="1460" y="2041"/>
                  </a:cubicBezTo>
                  <a:lnTo>
                    <a:pt x="1599" y="2132"/>
                  </a:lnTo>
                  <a:cubicBezTo>
                    <a:pt x="1642" y="2162"/>
                    <a:pt x="1690" y="2204"/>
                    <a:pt x="1732" y="2229"/>
                  </a:cubicBezTo>
                  <a:cubicBezTo>
                    <a:pt x="1763" y="2253"/>
                    <a:pt x="1799" y="2277"/>
                    <a:pt x="1841" y="2307"/>
                  </a:cubicBezTo>
                  <a:cubicBezTo>
                    <a:pt x="1817" y="2222"/>
                    <a:pt x="1793" y="2132"/>
                    <a:pt x="1763" y="2053"/>
                  </a:cubicBezTo>
                  <a:cubicBezTo>
                    <a:pt x="1708" y="2005"/>
                    <a:pt x="1648" y="1968"/>
                    <a:pt x="1605" y="1920"/>
                  </a:cubicBezTo>
                  <a:cubicBezTo>
                    <a:pt x="1545" y="1865"/>
                    <a:pt x="1484" y="1805"/>
                    <a:pt x="1424" y="1762"/>
                  </a:cubicBezTo>
                  <a:cubicBezTo>
                    <a:pt x="1357" y="1708"/>
                    <a:pt x="1297" y="1665"/>
                    <a:pt x="1224" y="1617"/>
                  </a:cubicBezTo>
                  <a:cubicBezTo>
                    <a:pt x="1157" y="1575"/>
                    <a:pt x="1097" y="1526"/>
                    <a:pt x="1024" y="1484"/>
                  </a:cubicBezTo>
                  <a:cubicBezTo>
                    <a:pt x="885" y="1399"/>
                    <a:pt x="740" y="1314"/>
                    <a:pt x="600" y="1248"/>
                  </a:cubicBezTo>
                  <a:lnTo>
                    <a:pt x="612" y="1230"/>
                  </a:lnTo>
                  <a:cubicBezTo>
                    <a:pt x="782" y="1278"/>
                    <a:pt x="933" y="1339"/>
                    <a:pt x="1091" y="1405"/>
                  </a:cubicBezTo>
                  <a:cubicBezTo>
                    <a:pt x="1163" y="1435"/>
                    <a:pt x="1248" y="1472"/>
                    <a:pt x="1315" y="1514"/>
                  </a:cubicBezTo>
                  <a:cubicBezTo>
                    <a:pt x="1393" y="1550"/>
                    <a:pt x="1466" y="1593"/>
                    <a:pt x="1539" y="1641"/>
                  </a:cubicBezTo>
                  <a:cubicBezTo>
                    <a:pt x="1569" y="1653"/>
                    <a:pt x="1587" y="1672"/>
                    <a:pt x="1617" y="1684"/>
                  </a:cubicBezTo>
                  <a:cubicBezTo>
                    <a:pt x="1460" y="1332"/>
                    <a:pt x="1242" y="1006"/>
                    <a:pt x="994" y="727"/>
                  </a:cubicBezTo>
                  <a:cubicBezTo>
                    <a:pt x="733" y="436"/>
                    <a:pt x="449" y="194"/>
                    <a:pt x="1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n 1"/>
          <p:cNvPicPr>
            <a:picLocks noChangeAspect="1"/>
          </p:cNvPicPr>
          <p:nvPr/>
        </p:nvPicPr>
        <p:blipFill>
          <a:blip r:embed="rId3"/>
          <a:stretch>
            <a:fillRect/>
          </a:stretch>
        </p:blipFill>
        <p:spPr>
          <a:xfrm>
            <a:off x="1671257" y="1766902"/>
            <a:ext cx="5744684" cy="136188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9973"/>
        <p:cNvGrpSpPr/>
        <p:nvPr/>
      </p:nvGrpSpPr>
      <p:grpSpPr>
        <a:xfrm>
          <a:off x="0" y="0"/>
          <a:ext cx="0" cy="0"/>
          <a:chOff x="0" y="0"/>
          <a:chExt cx="0" cy="0"/>
        </a:xfrm>
      </p:grpSpPr>
      <p:grpSp>
        <p:nvGrpSpPr>
          <p:cNvPr id="9974" name="Google Shape;9974;p89"/>
          <p:cNvGrpSpPr/>
          <p:nvPr/>
        </p:nvGrpSpPr>
        <p:grpSpPr>
          <a:xfrm>
            <a:off x="845901" y="1689241"/>
            <a:ext cx="442337" cy="419623"/>
            <a:chOff x="-6696925" y="3272575"/>
            <a:chExt cx="307200" cy="291425"/>
          </a:xfrm>
          <a:solidFill>
            <a:srgbClr val="00B050"/>
          </a:solidFill>
        </p:grpSpPr>
        <p:sp>
          <p:nvSpPr>
            <p:cNvPr id="9975" name="Google Shape;9975;p89"/>
            <p:cNvSpPr/>
            <p:nvPr/>
          </p:nvSpPr>
          <p:spPr>
            <a:xfrm>
              <a:off x="-6696925" y="3371400"/>
              <a:ext cx="220575" cy="192600"/>
            </a:xfrm>
            <a:custGeom>
              <a:avLst/>
              <a:gdLst/>
              <a:ahLst/>
              <a:cxnLst/>
              <a:rect l="l" t="t" r="r" b="b"/>
              <a:pathLst>
                <a:path w="8823" h="7704" extrusionOk="0">
                  <a:moveTo>
                    <a:pt x="7531" y="1"/>
                  </a:moveTo>
                  <a:lnTo>
                    <a:pt x="6333" y="1167"/>
                  </a:lnTo>
                  <a:cubicBezTo>
                    <a:pt x="6207" y="1293"/>
                    <a:pt x="6207" y="1513"/>
                    <a:pt x="6333" y="1639"/>
                  </a:cubicBezTo>
                  <a:cubicBezTo>
                    <a:pt x="6743" y="2017"/>
                    <a:pt x="6743" y="2710"/>
                    <a:pt x="6333" y="3088"/>
                  </a:cubicBezTo>
                  <a:lnTo>
                    <a:pt x="4096" y="5325"/>
                  </a:lnTo>
                  <a:cubicBezTo>
                    <a:pt x="3892" y="5530"/>
                    <a:pt x="3624" y="5632"/>
                    <a:pt x="3360" y="5632"/>
                  </a:cubicBezTo>
                  <a:cubicBezTo>
                    <a:pt x="3096" y="5632"/>
                    <a:pt x="2836" y="5530"/>
                    <a:pt x="2647" y="5325"/>
                  </a:cubicBezTo>
                  <a:cubicBezTo>
                    <a:pt x="2238" y="4947"/>
                    <a:pt x="2238" y="4286"/>
                    <a:pt x="2647" y="3876"/>
                  </a:cubicBezTo>
                  <a:lnTo>
                    <a:pt x="3309" y="3214"/>
                  </a:lnTo>
                  <a:cubicBezTo>
                    <a:pt x="2994" y="2679"/>
                    <a:pt x="2836" y="2017"/>
                    <a:pt x="2836" y="1387"/>
                  </a:cubicBezTo>
                  <a:cubicBezTo>
                    <a:pt x="2836" y="1167"/>
                    <a:pt x="2868" y="978"/>
                    <a:pt x="2899" y="726"/>
                  </a:cubicBezTo>
                  <a:lnTo>
                    <a:pt x="2899" y="726"/>
                  </a:lnTo>
                  <a:lnTo>
                    <a:pt x="1230" y="2427"/>
                  </a:lnTo>
                  <a:cubicBezTo>
                    <a:pt x="1" y="3592"/>
                    <a:pt x="1" y="5577"/>
                    <a:pt x="1230" y="6806"/>
                  </a:cubicBezTo>
                  <a:cubicBezTo>
                    <a:pt x="1820" y="7396"/>
                    <a:pt x="2621" y="7704"/>
                    <a:pt x="3423" y="7704"/>
                  </a:cubicBezTo>
                  <a:cubicBezTo>
                    <a:pt x="4204" y="7704"/>
                    <a:pt x="4986" y="7412"/>
                    <a:pt x="5577" y="6806"/>
                  </a:cubicBezTo>
                  <a:cubicBezTo>
                    <a:pt x="7531" y="4884"/>
                    <a:pt x="8003" y="4506"/>
                    <a:pt x="8350" y="3813"/>
                  </a:cubicBezTo>
                  <a:cubicBezTo>
                    <a:pt x="8822" y="2994"/>
                    <a:pt x="8822" y="1986"/>
                    <a:pt x="8381" y="1104"/>
                  </a:cubicBezTo>
                  <a:cubicBezTo>
                    <a:pt x="8161" y="568"/>
                    <a:pt x="7877" y="253"/>
                    <a:pt x="75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6" name="Google Shape;9976;p89"/>
            <p:cNvSpPr/>
            <p:nvPr/>
          </p:nvSpPr>
          <p:spPr>
            <a:xfrm>
              <a:off x="-6621300" y="3272575"/>
              <a:ext cx="231575" cy="194950"/>
            </a:xfrm>
            <a:custGeom>
              <a:avLst/>
              <a:gdLst/>
              <a:ahLst/>
              <a:cxnLst/>
              <a:rect l="l" t="t" r="r" b="b"/>
              <a:pathLst>
                <a:path w="9263" h="7798" extrusionOk="0">
                  <a:moveTo>
                    <a:pt x="5868" y="0"/>
                  </a:moveTo>
                  <a:cubicBezTo>
                    <a:pt x="5073" y="0"/>
                    <a:pt x="4269" y="299"/>
                    <a:pt x="3655" y="898"/>
                  </a:cubicBezTo>
                  <a:lnTo>
                    <a:pt x="1387" y="3229"/>
                  </a:lnTo>
                  <a:cubicBezTo>
                    <a:pt x="0" y="4615"/>
                    <a:pt x="315" y="6852"/>
                    <a:pt x="1670" y="7797"/>
                  </a:cubicBezTo>
                  <a:lnTo>
                    <a:pt x="2836" y="6632"/>
                  </a:lnTo>
                  <a:cubicBezTo>
                    <a:pt x="2962" y="6506"/>
                    <a:pt x="2962" y="6317"/>
                    <a:pt x="2836" y="6159"/>
                  </a:cubicBezTo>
                  <a:cubicBezTo>
                    <a:pt x="2552" y="5907"/>
                    <a:pt x="2489" y="5466"/>
                    <a:pt x="2552" y="5372"/>
                  </a:cubicBezTo>
                  <a:cubicBezTo>
                    <a:pt x="2552" y="4742"/>
                    <a:pt x="3214" y="4332"/>
                    <a:pt x="5167" y="2379"/>
                  </a:cubicBezTo>
                  <a:cubicBezTo>
                    <a:pt x="5384" y="2162"/>
                    <a:pt x="5630" y="2071"/>
                    <a:pt x="5869" y="2071"/>
                  </a:cubicBezTo>
                  <a:cubicBezTo>
                    <a:pt x="6673" y="2071"/>
                    <a:pt x="7393" y="3099"/>
                    <a:pt x="6616" y="3828"/>
                  </a:cubicBezTo>
                  <a:lnTo>
                    <a:pt x="5923" y="4521"/>
                  </a:lnTo>
                  <a:cubicBezTo>
                    <a:pt x="6364" y="5372"/>
                    <a:pt x="6522" y="6159"/>
                    <a:pt x="6364" y="7010"/>
                  </a:cubicBezTo>
                  <a:lnTo>
                    <a:pt x="8097" y="5277"/>
                  </a:lnTo>
                  <a:cubicBezTo>
                    <a:pt x="9263" y="4048"/>
                    <a:pt x="9263" y="2127"/>
                    <a:pt x="8034" y="898"/>
                  </a:cubicBezTo>
                  <a:cubicBezTo>
                    <a:pt x="7451" y="299"/>
                    <a:pt x="6664" y="0"/>
                    <a:pt x="58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77" name="Google Shape;9977;p89"/>
          <p:cNvGrpSpPr/>
          <p:nvPr/>
        </p:nvGrpSpPr>
        <p:grpSpPr>
          <a:xfrm>
            <a:off x="845884" y="2204636"/>
            <a:ext cx="442373" cy="420775"/>
            <a:chOff x="-6690625" y="3631325"/>
            <a:chExt cx="307225" cy="292225"/>
          </a:xfrm>
          <a:solidFill>
            <a:srgbClr val="00B050"/>
          </a:solidFill>
        </p:grpSpPr>
        <p:sp>
          <p:nvSpPr>
            <p:cNvPr id="9978" name="Google Shape;9978;p89"/>
            <p:cNvSpPr/>
            <p:nvPr/>
          </p:nvSpPr>
          <p:spPr>
            <a:xfrm>
              <a:off x="-6690625" y="3631325"/>
              <a:ext cx="222925" cy="292225"/>
            </a:xfrm>
            <a:custGeom>
              <a:avLst/>
              <a:gdLst/>
              <a:ahLst/>
              <a:cxnLst/>
              <a:rect l="l" t="t" r="r" b="b"/>
              <a:pathLst>
                <a:path w="8917" h="11689" extrusionOk="0">
                  <a:moveTo>
                    <a:pt x="5861" y="2773"/>
                  </a:moveTo>
                  <a:cubicBezTo>
                    <a:pt x="6270" y="2773"/>
                    <a:pt x="6333" y="3435"/>
                    <a:pt x="5861" y="3435"/>
                  </a:cubicBezTo>
                  <a:lnTo>
                    <a:pt x="3813" y="3435"/>
                  </a:lnTo>
                  <a:cubicBezTo>
                    <a:pt x="3372" y="3435"/>
                    <a:pt x="3340" y="2773"/>
                    <a:pt x="3813" y="2773"/>
                  </a:cubicBezTo>
                  <a:close/>
                  <a:moveTo>
                    <a:pt x="2742" y="0"/>
                  </a:moveTo>
                  <a:lnTo>
                    <a:pt x="2742" y="2395"/>
                  </a:lnTo>
                  <a:cubicBezTo>
                    <a:pt x="2742" y="2584"/>
                    <a:pt x="2584" y="2741"/>
                    <a:pt x="2395" y="2741"/>
                  </a:cubicBezTo>
                  <a:lnTo>
                    <a:pt x="1" y="2741"/>
                  </a:lnTo>
                  <a:lnTo>
                    <a:pt x="1" y="10649"/>
                  </a:lnTo>
                  <a:cubicBezTo>
                    <a:pt x="1" y="11216"/>
                    <a:pt x="473" y="11689"/>
                    <a:pt x="1009" y="11689"/>
                  </a:cubicBezTo>
                  <a:lnTo>
                    <a:pt x="7909" y="11689"/>
                  </a:lnTo>
                  <a:cubicBezTo>
                    <a:pt x="8444" y="11689"/>
                    <a:pt x="8917" y="11248"/>
                    <a:pt x="8917" y="10649"/>
                  </a:cubicBezTo>
                  <a:lnTo>
                    <a:pt x="8917" y="7751"/>
                  </a:lnTo>
                  <a:lnTo>
                    <a:pt x="6491" y="10177"/>
                  </a:lnTo>
                  <a:cubicBezTo>
                    <a:pt x="6491" y="10271"/>
                    <a:pt x="6428" y="10303"/>
                    <a:pt x="6365" y="10303"/>
                  </a:cubicBezTo>
                  <a:lnTo>
                    <a:pt x="4317" y="10901"/>
                  </a:lnTo>
                  <a:cubicBezTo>
                    <a:pt x="4198" y="10938"/>
                    <a:pt x="4080" y="10955"/>
                    <a:pt x="3967" y="10955"/>
                  </a:cubicBezTo>
                  <a:cubicBezTo>
                    <a:pt x="3209" y="10955"/>
                    <a:pt x="2625" y="10192"/>
                    <a:pt x="2899" y="9452"/>
                  </a:cubicBezTo>
                  <a:lnTo>
                    <a:pt x="3057" y="8979"/>
                  </a:lnTo>
                  <a:lnTo>
                    <a:pt x="1765" y="8979"/>
                  </a:lnTo>
                  <a:cubicBezTo>
                    <a:pt x="1324" y="8979"/>
                    <a:pt x="1293" y="8255"/>
                    <a:pt x="1765" y="8255"/>
                  </a:cubicBezTo>
                  <a:lnTo>
                    <a:pt x="3277" y="8255"/>
                  </a:lnTo>
                  <a:lnTo>
                    <a:pt x="3529" y="7593"/>
                  </a:lnTo>
                  <a:lnTo>
                    <a:pt x="1797" y="7593"/>
                  </a:lnTo>
                  <a:cubicBezTo>
                    <a:pt x="1356" y="7593"/>
                    <a:pt x="1324" y="6869"/>
                    <a:pt x="1797" y="6869"/>
                  </a:cubicBezTo>
                  <a:lnTo>
                    <a:pt x="4034" y="6869"/>
                  </a:lnTo>
                  <a:lnTo>
                    <a:pt x="4695" y="6207"/>
                  </a:lnTo>
                  <a:lnTo>
                    <a:pt x="1765" y="6207"/>
                  </a:lnTo>
                  <a:cubicBezTo>
                    <a:pt x="1324" y="6207"/>
                    <a:pt x="1293" y="5514"/>
                    <a:pt x="1765" y="5514"/>
                  </a:cubicBezTo>
                  <a:lnTo>
                    <a:pt x="5388" y="5514"/>
                  </a:lnTo>
                  <a:lnTo>
                    <a:pt x="6050" y="4821"/>
                  </a:lnTo>
                  <a:lnTo>
                    <a:pt x="1734" y="4821"/>
                  </a:lnTo>
                  <a:cubicBezTo>
                    <a:pt x="1293" y="4821"/>
                    <a:pt x="1261" y="4128"/>
                    <a:pt x="1734" y="4128"/>
                  </a:cubicBezTo>
                  <a:lnTo>
                    <a:pt x="6711" y="4128"/>
                  </a:lnTo>
                  <a:cubicBezTo>
                    <a:pt x="6963" y="3876"/>
                    <a:pt x="8696" y="2080"/>
                    <a:pt x="8917" y="1891"/>
                  </a:cubicBezTo>
                  <a:lnTo>
                    <a:pt x="8917" y="1009"/>
                  </a:lnTo>
                  <a:cubicBezTo>
                    <a:pt x="8917" y="473"/>
                    <a:pt x="8507" y="0"/>
                    <a:pt x="79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9" name="Google Shape;9979;p89"/>
            <p:cNvSpPr/>
            <p:nvPr/>
          </p:nvSpPr>
          <p:spPr>
            <a:xfrm>
              <a:off x="-6604350" y="3832175"/>
              <a:ext cx="58675" cy="56550"/>
            </a:xfrm>
            <a:custGeom>
              <a:avLst/>
              <a:gdLst/>
              <a:ahLst/>
              <a:cxnLst/>
              <a:rect l="l" t="t" r="r" b="b"/>
              <a:pathLst>
                <a:path w="2347" h="2262" extrusionOk="0">
                  <a:moveTo>
                    <a:pt x="614" y="0"/>
                  </a:moveTo>
                  <a:lnTo>
                    <a:pt x="110" y="1607"/>
                  </a:lnTo>
                  <a:cubicBezTo>
                    <a:pt x="1" y="1934"/>
                    <a:pt x="222" y="2262"/>
                    <a:pt x="550" y="2262"/>
                  </a:cubicBezTo>
                  <a:cubicBezTo>
                    <a:pt x="600" y="2262"/>
                    <a:pt x="654" y="2254"/>
                    <a:pt x="709" y="2237"/>
                  </a:cubicBezTo>
                  <a:lnTo>
                    <a:pt x="2347" y="1701"/>
                  </a:lnTo>
                  <a:lnTo>
                    <a:pt x="61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0" name="Google Shape;9980;p89"/>
            <p:cNvSpPr/>
            <p:nvPr/>
          </p:nvSpPr>
          <p:spPr>
            <a:xfrm>
              <a:off x="-6470875" y="3684775"/>
              <a:ext cx="87475" cy="71800"/>
            </a:xfrm>
            <a:custGeom>
              <a:avLst/>
              <a:gdLst/>
              <a:ahLst/>
              <a:cxnLst/>
              <a:rect l="l" t="t" r="r" b="b"/>
              <a:pathLst>
                <a:path w="3499" h="2872" extrusionOk="0">
                  <a:moveTo>
                    <a:pt x="1479" y="1"/>
                  </a:moveTo>
                  <a:cubicBezTo>
                    <a:pt x="1176" y="1"/>
                    <a:pt x="868" y="114"/>
                    <a:pt x="599" y="383"/>
                  </a:cubicBezTo>
                  <a:lnTo>
                    <a:pt x="1" y="950"/>
                  </a:lnTo>
                  <a:lnTo>
                    <a:pt x="1954" y="2872"/>
                  </a:lnTo>
                  <a:lnTo>
                    <a:pt x="2521" y="2305"/>
                  </a:lnTo>
                  <a:cubicBezTo>
                    <a:pt x="3498" y="1352"/>
                    <a:pt x="2524" y="1"/>
                    <a:pt x="14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1" name="Google Shape;9981;p89"/>
            <p:cNvSpPr/>
            <p:nvPr/>
          </p:nvSpPr>
          <p:spPr>
            <a:xfrm>
              <a:off x="-6578775" y="3721900"/>
              <a:ext cx="143375" cy="143375"/>
            </a:xfrm>
            <a:custGeom>
              <a:avLst/>
              <a:gdLst/>
              <a:ahLst/>
              <a:cxnLst/>
              <a:rect l="l" t="t" r="r" b="b"/>
              <a:pathLst>
                <a:path w="5735" h="5735" extrusionOk="0">
                  <a:moveTo>
                    <a:pt x="3813" y="1"/>
                  </a:moveTo>
                  <a:lnTo>
                    <a:pt x="1" y="3813"/>
                  </a:lnTo>
                  <a:lnTo>
                    <a:pt x="1922" y="5734"/>
                  </a:lnTo>
                  <a:lnTo>
                    <a:pt x="4474" y="3183"/>
                  </a:lnTo>
                  <a:lnTo>
                    <a:pt x="5734" y="1922"/>
                  </a:lnTo>
                  <a:lnTo>
                    <a:pt x="381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2" name="Google Shape;9982;p89"/>
            <p:cNvSpPr/>
            <p:nvPr/>
          </p:nvSpPr>
          <p:spPr>
            <a:xfrm>
              <a:off x="-6685100" y="3636850"/>
              <a:ext cx="47275" cy="46475"/>
            </a:xfrm>
            <a:custGeom>
              <a:avLst/>
              <a:gdLst/>
              <a:ahLst/>
              <a:cxnLst/>
              <a:rect l="l" t="t" r="r" b="b"/>
              <a:pathLst>
                <a:path w="1891" h="1859" extrusionOk="0">
                  <a:moveTo>
                    <a:pt x="1891" y="0"/>
                  </a:moveTo>
                  <a:lnTo>
                    <a:pt x="0" y="1859"/>
                  </a:lnTo>
                  <a:lnTo>
                    <a:pt x="1891" y="1859"/>
                  </a:lnTo>
                  <a:lnTo>
                    <a:pt x="189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83" name="Google Shape;9983;p89"/>
          <p:cNvGrpSpPr/>
          <p:nvPr/>
        </p:nvGrpSpPr>
        <p:grpSpPr>
          <a:xfrm>
            <a:off x="868005" y="2756972"/>
            <a:ext cx="421927" cy="419371"/>
            <a:chOff x="-6689825" y="3992050"/>
            <a:chExt cx="293025" cy="291250"/>
          </a:xfrm>
          <a:solidFill>
            <a:srgbClr val="00B050"/>
          </a:solidFill>
        </p:grpSpPr>
        <p:sp>
          <p:nvSpPr>
            <p:cNvPr id="9984" name="Google Shape;9984;p89"/>
            <p:cNvSpPr/>
            <p:nvPr/>
          </p:nvSpPr>
          <p:spPr>
            <a:xfrm>
              <a:off x="-6547275" y="3992050"/>
              <a:ext cx="30750" cy="65400"/>
            </a:xfrm>
            <a:custGeom>
              <a:avLst/>
              <a:gdLst/>
              <a:ahLst/>
              <a:cxnLst/>
              <a:rect l="l" t="t" r="r" b="b"/>
              <a:pathLst>
                <a:path w="1230" h="2616" extrusionOk="0">
                  <a:moveTo>
                    <a:pt x="1229" y="1"/>
                  </a:moveTo>
                  <a:cubicBezTo>
                    <a:pt x="757" y="379"/>
                    <a:pt x="284" y="1355"/>
                    <a:pt x="1" y="2616"/>
                  </a:cubicBezTo>
                  <a:lnTo>
                    <a:pt x="1229" y="2616"/>
                  </a:lnTo>
                  <a:lnTo>
                    <a:pt x="122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5" name="Google Shape;9985;p89"/>
            <p:cNvSpPr/>
            <p:nvPr/>
          </p:nvSpPr>
          <p:spPr>
            <a:xfrm>
              <a:off x="-6547275" y="4143275"/>
              <a:ext cx="30750" cy="64600"/>
            </a:xfrm>
            <a:custGeom>
              <a:avLst/>
              <a:gdLst/>
              <a:ahLst/>
              <a:cxnLst/>
              <a:rect l="l" t="t" r="r" b="b"/>
              <a:pathLst>
                <a:path w="1230" h="2584" extrusionOk="0">
                  <a:moveTo>
                    <a:pt x="1" y="1"/>
                  </a:moveTo>
                  <a:cubicBezTo>
                    <a:pt x="284" y="1261"/>
                    <a:pt x="757" y="2237"/>
                    <a:pt x="1229" y="2584"/>
                  </a:cubicBezTo>
                  <a:lnTo>
                    <a:pt x="122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6" name="Google Shape;9986;p89"/>
            <p:cNvSpPr/>
            <p:nvPr/>
          </p:nvSpPr>
          <p:spPr>
            <a:xfrm>
              <a:off x="-6551200" y="4073975"/>
              <a:ext cx="34675" cy="51200"/>
            </a:xfrm>
            <a:custGeom>
              <a:avLst/>
              <a:gdLst/>
              <a:ahLst/>
              <a:cxnLst/>
              <a:rect l="l" t="t" r="r" b="b"/>
              <a:pathLst>
                <a:path w="1387" h="2048" extrusionOk="0">
                  <a:moveTo>
                    <a:pt x="63" y="0"/>
                  </a:moveTo>
                  <a:cubicBezTo>
                    <a:pt x="0" y="725"/>
                    <a:pt x="0" y="1355"/>
                    <a:pt x="63" y="2048"/>
                  </a:cubicBezTo>
                  <a:lnTo>
                    <a:pt x="1386" y="2048"/>
                  </a:lnTo>
                  <a:lnTo>
                    <a:pt x="138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7" name="Google Shape;9987;p89"/>
            <p:cNvSpPr/>
            <p:nvPr/>
          </p:nvSpPr>
          <p:spPr>
            <a:xfrm>
              <a:off x="-6475600" y="3994425"/>
              <a:ext cx="70125" cy="63025"/>
            </a:xfrm>
            <a:custGeom>
              <a:avLst/>
              <a:gdLst/>
              <a:ahLst/>
              <a:cxnLst/>
              <a:rect l="l" t="t" r="r" b="b"/>
              <a:pathLst>
                <a:path w="2805" h="2521" extrusionOk="0">
                  <a:moveTo>
                    <a:pt x="1" y="0"/>
                  </a:moveTo>
                  <a:cubicBezTo>
                    <a:pt x="442" y="630"/>
                    <a:pt x="757" y="1512"/>
                    <a:pt x="946" y="2521"/>
                  </a:cubicBezTo>
                  <a:lnTo>
                    <a:pt x="2805" y="2521"/>
                  </a:lnTo>
                  <a:cubicBezTo>
                    <a:pt x="2301" y="1292"/>
                    <a:pt x="1261" y="347"/>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8" name="Google Shape;9988;p89"/>
            <p:cNvSpPr/>
            <p:nvPr/>
          </p:nvSpPr>
          <p:spPr>
            <a:xfrm>
              <a:off x="-6449600" y="4073975"/>
              <a:ext cx="52800" cy="51200"/>
            </a:xfrm>
            <a:custGeom>
              <a:avLst/>
              <a:gdLst/>
              <a:ahLst/>
              <a:cxnLst/>
              <a:rect l="l" t="t" r="r" b="b"/>
              <a:pathLst>
                <a:path w="2112" h="2048" extrusionOk="0">
                  <a:moveTo>
                    <a:pt x="0" y="0"/>
                  </a:moveTo>
                  <a:cubicBezTo>
                    <a:pt x="63" y="725"/>
                    <a:pt x="63" y="1355"/>
                    <a:pt x="0" y="2048"/>
                  </a:cubicBezTo>
                  <a:lnTo>
                    <a:pt x="1954" y="2048"/>
                  </a:lnTo>
                  <a:cubicBezTo>
                    <a:pt x="2048" y="1733"/>
                    <a:pt x="2080" y="1386"/>
                    <a:pt x="2080" y="1040"/>
                  </a:cubicBezTo>
                  <a:cubicBezTo>
                    <a:pt x="2111" y="662"/>
                    <a:pt x="2048" y="347"/>
                    <a:pt x="19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9" name="Google Shape;9989;p89"/>
            <p:cNvSpPr/>
            <p:nvPr/>
          </p:nvSpPr>
          <p:spPr>
            <a:xfrm>
              <a:off x="-6500000" y="3992050"/>
              <a:ext cx="30725" cy="65400"/>
            </a:xfrm>
            <a:custGeom>
              <a:avLst/>
              <a:gdLst/>
              <a:ahLst/>
              <a:cxnLst/>
              <a:rect l="l" t="t" r="r" b="b"/>
              <a:pathLst>
                <a:path w="1229" h="2616" extrusionOk="0">
                  <a:moveTo>
                    <a:pt x="0" y="1"/>
                  </a:moveTo>
                  <a:lnTo>
                    <a:pt x="0" y="2616"/>
                  </a:lnTo>
                  <a:lnTo>
                    <a:pt x="1229" y="2616"/>
                  </a:lnTo>
                  <a:cubicBezTo>
                    <a:pt x="977" y="1355"/>
                    <a:pt x="473" y="379"/>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0" name="Google Shape;9990;p89"/>
            <p:cNvSpPr/>
            <p:nvPr/>
          </p:nvSpPr>
          <p:spPr>
            <a:xfrm>
              <a:off x="-6500000" y="4143275"/>
              <a:ext cx="30725" cy="64600"/>
            </a:xfrm>
            <a:custGeom>
              <a:avLst/>
              <a:gdLst/>
              <a:ahLst/>
              <a:cxnLst/>
              <a:rect l="l" t="t" r="r" b="b"/>
              <a:pathLst>
                <a:path w="1229" h="2584" extrusionOk="0">
                  <a:moveTo>
                    <a:pt x="0" y="1"/>
                  </a:moveTo>
                  <a:lnTo>
                    <a:pt x="0" y="2584"/>
                  </a:lnTo>
                  <a:cubicBezTo>
                    <a:pt x="473" y="2237"/>
                    <a:pt x="945" y="1261"/>
                    <a:pt x="12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1" name="Google Shape;9991;p89"/>
            <p:cNvSpPr/>
            <p:nvPr/>
          </p:nvSpPr>
          <p:spPr>
            <a:xfrm>
              <a:off x="-6689825" y="4141700"/>
              <a:ext cx="149675" cy="141600"/>
            </a:xfrm>
            <a:custGeom>
              <a:avLst/>
              <a:gdLst/>
              <a:ahLst/>
              <a:cxnLst/>
              <a:rect l="l" t="t" r="r" b="b"/>
              <a:pathLst>
                <a:path w="5987" h="5664" extrusionOk="0">
                  <a:moveTo>
                    <a:pt x="3182" y="1"/>
                  </a:moveTo>
                  <a:cubicBezTo>
                    <a:pt x="3371" y="442"/>
                    <a:pt x="3623" y="851"/>
                    <a:pt x="3938" y="1198"/>
                  </a:cubicBezTo>
                  <a:lnTo>
                    <a:pt x="3088" y="2017"/>
                  </a:lnTo>
                  <a:cubicBezTo>
                    <a:pt x="2946" y="1946"/>
                    <a:pt x="2791" y="1911"/>
                    <a:pt x="2638" y="1911"/>
                  </a:cubicBezTo>
                  <a:cubicBezTo>
                    <a:pt x="2382" y="1911"/>
                    <a:pt x="2131" y="2009"/>
                    <a:pt x="1954" y="2206"/>
                  </a:cubicBezTo>
                  <a:lnTo>
                    <a:pt x="378" y="3907"/>
                  </a:lnTo>
                  <a:cubicBezTo>
                    <a:pt x="0" y="4317"/>
                    <a:pt x="0" y="4978"/>
                    <a:pt x="378" y="5356"/>
                  </a:cubicBezTo>
                  <a:cubicBezTo>
                    <a:pt x="583" y="5561"/>
                    <a:pt x="851" y="5664"/>
                    <a:pt x="1115" y="5664"/>
                  </a:cubicBezTo>
                  <a:cubicBezTo>
                    <a:pt x="1379" y="5664"/>
                    <a:pt x="1639" y="5561"/>
                    <a:pt x="1828" y="5356"/>
                  </a:cubicBezTo>
                  <a:lnTo>
                    <a:pt x="3403" y="3687"/>
                  </a:lnTo>
                  <a:cubicBezTo>
                    <a:pt x="3718" y="3372"/>
                    <a:pt x="3781" y="2899"/>
                    <a:pt x="3623" y="2521"/>
                  </a:cubicBezTo>
                  <a:lnTo>
                    <a:pt x="4443" y="1702"/>
                  </a:lnTo>
                  <a:cubicBezTo>
                    <a:pt x="4821" y="2111"/>
                    <a:pt x="5388" y="2426"/>
                    <a:pt x="5986" y="2584"/>
                  </a:cubicBezTo>
                  <a:cubicBezTo>
                    <a:pt x="5545" y="1954"/>
                    <a:pt x="5230" y="1040"/>
                    <a:pt x="50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2" name="Google Shape;9992;p89"/>
            <p:cNvSpPr/>
            <p:nvPr/>
          </p:nvSpPr>
          <p:spPr>
            <a:xfrm>
              <a:off x="-6475600" y="4141700"/>
              <a:ext cx="70125" cy="64600"/>
            </a:xfrm>
            <a:custGeom>
              <a:avLst/>
              <a:gdLst/>
              <a:ahLst/>
              <a:cxnLst/>
              <a:rect l="l" t="t" r="r" b="b"/>
              <a:pathLst>
                <a:path w="2805" h="2584" extrusionOk="0">
                  <a:moveTo>
                    <a:pt x="946" y="1"/>
                  </a:moveTo>
                  <a:cubicBezTo>
                    <a:pt x="757" y="1040"/>
                    <a:pt x="442" y="1954"/>
                    <a:pt x="1" y="2584"/>
                  </a:cubicBezTo>
                  <a:cubicBezTo>
                    <a:pt x="1261" y="2174"/>
                    <a:pt x="2301" y="1229"/>
                    <a:pt x="28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3" name="Google Shape;9993;p89"/>
            <p:cNvSpPr/>
            <p:nvPr/>
          </p:nvSpPr>
          <p:spPr>
            <a:xfrm>
              <a:off x="-6618950" y="4073975"/>
              <a:ext cx="52025" cy="51200"/>
            </a:xfrm>
            <a:custGeom>
              <a:avLst/>
              <a:gdLst/>
              <a:ahLst/>
              <a:cxnLst/>
              <a:rect l="l" t="t" r="r" b="b"/>
              <a:pathLst>
                <a:path w="2081" h="2048" extrusionOk="0">
                  <a:moveTo>
                    <a:pt x="95" y="0"/>
                  </a:moveTo>
                  <a:cubicBezTo>
                    <a:pt x="32" y="315"/>
                    <a:pt x="1" y="662"/>
                    <a:pt x="1" y="1040"/>
                  </a:cubicBezTo>
                  <a:cubicBezTo>
                    <a:pt x="1" y="1386"/>
                    <a:pt x="32" y="1733"/>
                    <a:pt x="95" y="2048"/>
                  </a:cubicBezTo>
                  <a:lnTo>
                    <a:pt x="2080" y="2048"/>
                  </a:lnTo>
                  <a:cubicBezTo>
                    <a:pt x="1986" y="1355"/>
                    <a:pt x="1986" y="725"/>
                    <a:pt x="2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4" name="Google Shape;9994;p89"/>
            <p:cNvSpPr/>
            <p:nvPr/>
          </p:nvSpPr>
          <p:spPr>
            <a:xfrm>
              <a:off x="-6610275" y="3992850"/>
              <a:ext cx="70125" cy="63025"/>
            </a:xfrm>
            <a:custGeom>
              <a:avLst/>
              <a:gdLst/>
              <a:ahLst/>
              <a:cxnLst/>
              <a:rect l="l" t="t" r="r" b="b"/>
              <a:pathLst>
                <a:path w="2805" h="2521" extrusionOk="0">
                  <a:moveTo>
                    <a:pt x="2804" y="0"/>
                  </a:moveTo>
                  <a:lnTo>
                    <a:pt x="2804" y="0"/>
                  </a:lnTo>
                  <a:cubicBezTo>
                    <a:pt x="1544" y="410"/>
                    <a:pt x="504" y="1355"/>
                    <a:pt x="0" y="2521"/>
                  </a:cubicBezTo>
                  <a:lnTo>
                    <a:pt x="1859" y="2521"/>
                  </a:lnTo>
                  <a:cubicBezTo>
                    <a:pt x="2017" y="1575"/>
                    <a:pt x="2363" y="693"/>
                    <a:pt x="28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5" name="Google Shape;9995;p89"/>
            <p:cNvSpPr/>
            <p:nvPr/>
          </p:nvSpPr>
          <p:spPr>
            <a:xfrm>
              <a:off x="-6500000" y="4073975"/>
              <a:ext cx="35450" cy="51200"/>
            </a:xfrm>
            <a:custGeom>
              <a:avLst/>
              <a:gdLst/>
              <a:ahLst/>
              <a:cxnLst/>
              <a:rect l="l" t="t" r="r" b="b"/>
              <a:pathLst>
                <a:path w="1418" h="2048" extrusionOk="0">
                  <a:moveTo>
                    <a:pt x="0" y="0"/>
                  </a:moveTo>
                  <a:lnTo>
                    <a:pt x="0" y="2048"/>
                  </a:lnTo>
                  <a:lnTo>
                    <a:pt x="1292" y="2048"/>
                  </a:lnTo>
                  <a:cubicBezTo>
                    <a:pt x="1418" y="1355"/>
                    <a:pt x="1418" y="725"/>
                    <a:pt x="12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96" name="Google Shape;9996;p89"/>
          <p:cNvSpPr/>
          <p:nvPr/>
        </p:nvSpPr>
        <p:spPr>
          <a:xfrm>
            <a:off x="3545854" y="1689199"/>
            <a:ext cx="434634" cy="419227"/>
          </a:xfrm>
          <a:custGeom>
            <a:avLst/>
            <a:gdLst/>
            <a:ahLst/>
            <a:cxnLst/>
            <a:rect l="l" t="t" r="r" b="b"/>
            <a:pathLst>
              <a:path w="12074" h="11646" extrusionOk="0">
                <a:moveTo>
                  <a:pt x="10001" y="2714"/>
                </a:moveTo>
                <a:cubicBezTo>
                  <a:pt x="10213" y="2714"/>
                  <a:pt x="10440" y="2904"/>
                  <a:pt x="10341" y="3182"/>
                </a:cubicBezTo>
                <a:lnTo>
                  <a:pt x="9332" y="5923"/>
                </a:lnTo>
                <a:cubicBezTo>
                  <a:pt x="9269" y="6065"/>
                  <a:pt x="9143" y="6136"/>
                  <a:pt x="9017" y="6136"/>
                </a:cubicBezTo>
                <a:cubicBezTo>
                  <a:pt x="8891" y="6136"/>
                  <a:pt x="8765" y="6065"/>
                  <a:pt x="8702" y="5923"/>
                </a:cubicBezTo>
                <a:lnTo>
                  <a:pt x="7978" y="4033"/>
                </a:lnTo>
                <a:lnTo>
                  <a:pt x="7285" y="5923"/>
                </a:lnTo>
                <a:cubicBezTo>
                  <a:pt x="7222" y="6065"/>
                  <a:pt x="7080" y="6136"/>
                  <a:pt x="6946" y="6136"/>
                </a:cubicBezTo>
                <a:cubicBezTo>
                  <a:pt x="6812" y="6136"/>
                  <a:pt x="6686" y="6065"/>
                  <a:pt x="6655" y="5923"/>
                </a:cubicBezTo>
                <a:lnTo>
                  <a:pt x="5615" y="3182"/>
                </a:lnTo>
                <a:cubicBezTo>
                  <a:pt x="5516" y="2904"/>
                  <a:pt x="5729" y="2714"/>
                  <a:pt x="5941" y="2714"/>
                </a:cubicBezTo>
                <a:cubicBezTo>
                  <a:pt x="6064" y="2714"/>
                  <a:pt x="6187" y="2779"/>
                  <a:pt x="6245" y="2930"/>
                </a:cubicBezTo>
                <a:lnTo>
                  <a:pt x="6970" y="4820"/>
                </a:lnTo>
                <a:lnTo>
                  <a:pt x="7663" y="2930"/>
                </a:lnTo>
                <a:cubicBezTo>
                  <a:pt x="7726" y="2804"/>
                  <a:pt x="7867" y="2741"/>
                  <a:pt x="8001" y="2741"/>
                </a:cubicBezTo>
                <a:cubicBezTo>
                  <a:pt x="8135" y="2741"/>
                  <a:pt x="8261" y="2804"/>
                  <a:pt x="8293" y="2930"/>
                </a:cubicBezTo>
                <a:lnTo>
                  <a:pt x="9017" y="4820"/>
                </a:lnTo>
                <a:lnTo>
                  <a:pt x="9711" y="2930"/>
                </a:lnTo>
                <a:cubicBezTo>
                  <a:pt x="9757" y="2779"/>
                  <a:pt x="9877" y="2714"/>
                  <a:pt x="10001" y="2714"/>
                </a:cubicBezTo>
                <a:close/>
                <a:moveTo>
                  <a:pt x="7946" y="0"/>
                </a:moveTo>
                <a:cubicBezTo>
                  <a:pt x="5678" y="0"/>
                  <a:pt x="3851" y="1827"/>
                  <a:pt x="3851" y="4096"/>
                </a:cubicBezTo>
                <a:cubicBezTo>
                  <a:pt x="3851" y="5104"/>
                  <a:pt x="4197" y="6018"/>
                  <a:pt x="4827" y="6711"/>
                </a:cubicBezTo>
                <a:lnTo>
                  <a:pt x="4134" y="7435"/>
                </a:lnTo>
                <a:cubicBezTo>
                  <a:pt x="3981" y="7364"/>
                  <a:pt x="3827" y="7329"/>
                  <a:pt x="3678" y="7329"/>
                </a:cubicBezTo>
                <a:cubicBezTo>
                  <a:pt x="3431" y="7329"/>
                  <a:pt x="3197" y="7427"/>
                  <a:pt x="3000" y="7624"/>
                </a:cubicBezTo>
                <a:lnTo>
                  <a:pt x="732" y="9861"/>
                </a:lnTo>
                <a:cubicBezTo>
                  <a:pt x="0" y="10593"/>
                  <a:pt x="722" y="11645"/>
                  <a:pt x="1524" y="11645"/>
                </a:cubicBezTo>
                <a:cubicBezTo>
                  <a:pt x="1758" y="11645"/>
                  <a:pt x="1999" y="11555"/>
                  <a:pt x="2212" y="11342"/>
                </a:cubicBezTo>
                <a:lnTo>
                  <a:pt x="4449" y="9074"/>
                </a:lnTo>
                <a:cubicBezTo>
                  <a:pt x="4764" y="8759"/>
                  <a:pt x="4796" y="8286"/>
                  <a:pt x="4638" y="7939"/>
                </a:cubicBezTo>
                <a:lnTo>
                  <a:pt x="5363" y="7246"/>
                </a:lnTo>
                <a:cubicBezTo>
                  <a:pt x="6056" y="7813"/>
                  <a:pt x="7001" y="8223"/>
                  <a:pt x="7978" y="8223"/>
                </a:cubicBezTo>
                <a:cubicBezTo>
                  <a:pt x="10278" y="8223"/>
                  <a:pt x="12073" y="6364"/>
                  <a:pt x="12073" y="4127"/>
                </a:cubicBezTo>
                <a:cubicBezTo>
                  <a:pt x="12073" y="1796"/>
                  <a:pt x="10246" y="0"/>
                  <a:pt x="7946" y="0"/>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97" name="Google Shape;9997;p89"/>
          <p:cNvGrpSpPr/>
          <p:nvPr/>
        </p:nvGrpSpPr>
        <p:grpSpPr>
          <a:xfrm>
            <a:off x="3551317" y="2205192"/>
            <a:ext cx="423043" cy="419659"/>
            <a:chOff x="-4837325" y="3612425"/>
            <a:chExt cx="293800" cy="291450"/>
          </a:xfrm>
          <a:solidFill>
            <a:srgbClr val="00B050"/>
          </a:solidFill>
        </p:grpSpPr>
        <p:sp>
          <p:nvSpPr>
            <p:cNvPr id="9998" name="Google Shape;9998;p89"/>
            <p:cNvSpPr/>
            <p:nvPr/>
          </p:nvSpPr>
          <p:spPr>
            <a:xfrm>
              <a:off x="-4836550" y="3612425"/>
              <a:ext cx="293025" cy="170925"/>
            </a:xfrm>
            <a:custGeom>
              <a:avLst/>
              <a:gdLst/>
              <a:ahLst/>
              <a:cxnLst/>
              <a:rect l="l" t="t" r="r" b="b"/>
              <a:pathLst>
                <a:path w="11721" h="6837" extrusionOk="0">
                  <a:moveTo>
                    <a:pt x="6837" y="2017"/>
                  </a:moveTo>
                  <a:lnTo>
                    <a:pt x="6837" y="2741"/>
                  </a:lnTo>
                  <a:lnTo>
                    <a:pt x="4789" y="2741"/>
                  </a:lnTo>
                  <a:lnTo>
                    <a:pt x="4789" y="2017"/>
                  </a:lnTo>
                  <a:close/>
                  <a:moveTo>
                    <a:pt x="4411" y="0"/>
                  </a:moveTo>
                  <a:cubicBezTo>
                    <a:pt x="3466" y="0"/>
                    <a:pt x="2741" y="725"/>
                    <a:pt x="2741" y="1702"/>
                  </a:cubicBezTo>
                  <a:lnTo>
                    <a:pt x="2741" y="2741"/>
                  </a:lnTo>
                  <a:lnTo>
                    <a:pt x="1166" y="2741"/>
                  </a:lnTo>
                  <a:cubicBezTo>
                    <a:pt x="536" y="2741"/>
                    <a:pt x="1" y="3277"/>
                    <a:pt x="1" y="3875"/>
                  </a:cubicBezTo>
                  <a:lnTo>
                    <a:pt x="1" y="4254"/>
                  </a:lnTo>
                  <a:cubicBezTo>
                    <a:pt x="1513" y="5860"/>
                    <a:pt x="3592" y="6837"/>
                    <a:pt x="5829" y="6837"/>
                  </a:cubicBezTo>
                  <a:cubicBezTo>
                    <a:pt x="8097" y="6837"/>
                    <a:pt x="10208" y="5892"/>
                    <a:pt x="11720" y="4254"/>
                  </a:cubicBezTo>
                  <a:lnTo>
                    <a:pt x="11720" y="3718"/>
                  </a:lnTo>
                  <a:cubicBezTo>
                    <a:pt x="11657" y="3214"/>
                    <a:pt x="11185" y="2741"/>
                    <a:pt x="10649" y="2741"/>
                  </a:cubicBezTo>
                  <a:lnTo>
                    <a:pt x="8885" y="2741"/>
                  </a:lnTo>
                  <a:lnTo>
                    <a:pt x="8885" y="1702"/>
                  </a:lnTo>
                  <a:cubicBezTo>
                    <a:pt x="8885" y="756"/>
                    <a:pt x="8129" y="0"/>
                    <a:pt x="71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9" name="Google Shape;9999;p89"/>
            <p:cNvSpPr/>
            <p:nvPr/>
          </p:nvSpPr>
          <p:spPr>
            <a:xfrm>
              <a:off x="-4837325" y="3743950"/>
              <a:ext cx="291425" cy="159925"/>
            </a:xfrm>
            <a:custGeom>
              <a:avLst/>
              <a:gdLst/>
              <a:ahLst/>
              <a:cxnLst/>
              <a:rect l="l" t="t" r="r" b="b"/>
              <a:pathLst>
                <a:path w="11657" h="6397" extrusionOk="0">
                  <a:moveTo>
                    <a:pt x="11657" y="1"/>
                  </a:moveTo>
                  <a:cubicBezTo>
                    <a:pt x="10523" y="1072"/>
                    <a:pt x="9073" y="1828"/>
                    <a:pt x="7530" y="2143"/>
                  </a:cubicBezTo>
                  <a:lnTo>
                    <a:pt x="7530" y="2647"/>
                  </a:lnTo>
                  <a:cubicBezTo>
                    <a:pt x="7530" y="3214"/>
                    <a:pt x="7057" y="3687"/>
                    <a:pt x="6490" y="3687"/>
                  </a:cubicBezTo>
                  <a:lnTo>
                    <a:pt x="5135" y="3687"/>
                  </a:lnTo>
                  <a:cubicBezTo>
                    <a:pt x="4568" y="3687"/>
                    <a:pt x="4096" y="3214"/>
                    <a:pt x="4096" y="2647"/>
                  </a:cubicBezTo>
                  <a:lnTo>
                    <a:pt x="4096" y="2143"/>
                  </a:lnTo>
                  <a:cubicBezTo>
                    <a:pt x="2552" y="1828"/>
                    <a:pt x="1134" y="1103"/>
                    <a:pt x="0" y="64"/>
                  </a:cubicBezTo>
                  <a:lnTo>
                    <a:pt x="0" y="4695"/>
                  </a:lnTo>
                  <a:cubicBezTo>
                    <a:pt x="0" y="5640"/>
                    <a:pt x="756" y="6396"/>
                    <a:pt x="1701" y="6396"/>
                  </a:cubicBezTo>
                  <a:lnTo>
                    <a:pt x="9956" y="6396"/>
                  </a:lnTo>
                  <a:cubicBezTo>
                    <a:pt x="10901" y="6396"/>
                    <a:pt x="11657" y="5640"/>
                    <a:pt x="11657" y="4695"/>
                  </a:cubicBezTo>
                  <a:lnTo>
                    <a:pt x="1165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0" name="Google Shape;10000;p89"/>
            <p:cNvSpPr/>
            <p:nvPr/>
          </p:nvSpPr>
          <p:spPr>
            <a:xfrm>
              <a:off x="-4716825" y="3799075"/>
              <a:ext cx="51225" cy="18950"/>
            </a:xfrm>
            <a:custGeom>
              <a:avLst/>
              <a:gdLst/>
              <a:ahLst/>
              <a:cxnLst/>
              <a:rect l="l" t="t" r="r" b="b"/>
              <a:pathLst>
                <a:path w="2049" h="758" extrusionOk="0">
                  <a:moveTo>
                    <a:pt x="0" y="1"/>
                  </a:moveTo>
                  <a:lnTo>
                    <a:pt x="0" y="411"/>
                  </a:lnTo>
                  <a:cubicBezTo>
                    <a:pt x="0" y="600"/>
                    <a:pt x="158" y="757"/>
                    <a:pt x="347" y="757"/>
                  </a:cubicBezTo>
                  <a:lnTo>
                    <a:pt x="1670" y="757"/>
                  </a:lnTo>
                  <a:cubicBezTo>
                    <a:pt x="1891" y="757"/>
                    <a:pt x="2048" y="600"/>
                    <a:pt x="2048" y="411"/>
                  </a:cubicBezTo>
                  <a:lnTo>
                    <a:pt x="2048" y="1"/>
                  </a:lnTo>
                  <a:cubicBezTo>
                    <a:pt x="1686" y="48"/>
                    <a:pt x="1347" y="72"/>
                    <a:pt x="1012" y="72"/>
                  </a:cubicBezTo>
                  <a:cubicBezTo>
                    <a:pt x="678" y="72"/>
                    <a:pt x="347" y="48"/>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01" name="Google Shape;10001;p89"/>
          <p:cNvGrpSpPr/>
          <p:nvPr/>
        </p:nvGrpSpPr>
        <p:grpSpPr>
          <a:xfrm>
            <a:off x="3564349" y="2756826"/>
            <a:ext cx="420775" cy="419659"/>
            <a:chOff x="-4837325" y="3971575"/>
            <a:chExt cx="292225" cy="291450"/>
          </a:xfrm>
          <a:solidFill>
            <a:srgbClr val="00B050"/>
          </a:solidFill>
        </p:grpSpPr>
        <p:sp>
          <p:nvSpPr>
            <p:cNvPr id="10002" name="Google Shape;10002;p89"/>
            <p:cNvSpPr/>
            <p:nvPr/>
          </p:nvSpPr>
          <p:spPr>
            <a:xfrm>
              <a:off x="-4734150" y="4073975"/>
              <a:ext cx="86650" cy="86650"/>
            </a:xfrm>
            <a:custGeom>
              <a:avLst/>
              <a:gdLst/>
              <a:ahLst/>
              <a:cxnLst/>
              <a:rect l="l" t="t" r="r" b="b"/>
              <a:pathLst>
                <a:path w="3466" h="3466" extrusionOk="0">
                  <a:moveTo>
                    <a:pt x="1701" y="725"/>
                  </a:moveTo>
                  <a:cubicBezTo>
                    <a:pt x="2269" y="725"/>
                    <a:pt x="2773" y="1197"/>
                    <a:pt x="2773" y="1733"/>
                  </a:cubicBezTo>
                  <a:cubicBezTo>
                    <a:pt x="2773" y="2300"/>
                    <a:pt x="2300" y="2804"/>
                    <a:pt x="1733" y="2804"/>
                  </a:cubicBezTo>
                  <a:cubicBezTo>
                    <a:pt x="1197" y="2804"/>
                    <a:pt x="693" y="2300"/>
                    <a:pt x="693" y="1733"/>
                  </a:cubicBezTo>
                  <a:cubicBezTo>
                    <a:pt x="693" y="1197"/>
                    <a:pt x="1166" y="725"/>
                    <a:pt x="1701" y="725"/>
                  </a:cubicBezTo>
                  <a:close/>
                  <a:moveTo>
                    <a:pt x="1701" y="0"/>
                  </a:moveTo>
                  <a:cubicBezTo>
                    <a:pt x="756" y="0"/>
                    <a:pt x="0" y="756"/>
                    <a:pt x="0" y="1701"/>
                  </a:cubicBezTo>
                  <a:cubicBezTo>
                    <a:pt x="0" y="2647"/>
                    <a:pt x="851" y="3466"/>
                    <a:pt x="1796" y="3466"/>
                  </a:cubicBezTo>
                  <a:cubicBezTo>
                    <a:pt x="2741" y="3466"/>
                    <a:pt x="3466" y="2647"/>
                    <a:pt x="3466" y="1701"/>
                  </a:cubicBezTo>
                  <a:cubicBezTo>
                    <a:pt x="3434" y="756"/>
                    <a:pt x="2647" y="0"/>
                    <a:pt x="17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3" name="Google Shape;10003;p89"/>
            <p:cNvSpPr/>
            <p:nvPr/>
          </p:nvSpPr>
          <p:spPr>
            <a:xfrm>
              <a:off x="-4700300" y="4108625"/>
              <a:ext cx="18950" cy="17350"/>
            </a:xfrm>
            <a:custGeom>
              <a:avLst/>
              <a:gdLst/>
              <a:ahLst/>
              <a:cxnLst/>
              <a:rect l="l" t="t" r="r" b="b"/>
              <a:pathLst>
                <a:path w="758" h="694" extrusionOk="0">
                  <a:moveTo>
                    <a:pt x="347" y="0"/>
                  </a:moveTo>
                  <a:cubicBezTo>
                    <a:pt x="158" y="0"/>
                    <a:pt x="1" y="158"/>
                    <a:pt x="1" y="347"/>
                  </a:cubicBezTo>
                  <a:cubicBezTo>
                    <a:pt x="1" y="536"/>
                    <a:pt x="158" y="693"/>
                    <a:pt x="347" y="693"/>
                  </a:cubicBezTo>
                  <a:cubicBezTo>
                    <a:pt x="536" y="693"/>
                    <a:pt x="757" y="536"/>
                    <a:pt x="757" y="347"/>
                  </a:cubicBezTo>
                  <a:cubicBezTo>
                    <a:pt x="757"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4" name="Google Shape;10004;p89"/>
            <p:cNvSpPr/>
            <p:nvPr/>
          </p:nvSpPr>
          <p:spPr>
            <a:xfrm>
              <a:off x="-4748325" y="3971575"/>
              <a:ext cx="203225" cy="204025"/>
            </a:xfrm>
            <a:custGeom>
              <a:avLst/>
              <a:gdLst/>
              <a:ahLst/>
              <a:cxnLst/>
              <a:rect l="l" t="t" r="r" b="b"/>
              <a:pathLst>
                <a:path w="8129" h="8161" extrusionOk="0">
                  <a:moveTo>
                    <a:pt x="2268" y="1"/>
                  </a:moveTo>
                  <a:cubicBezTo>
                    <a:pt x="1449" y="1"/>
                    <a:pt x="693" y="158"/>
                    <a:pt x="0" y="473"/>
                  </a:cubicBezTo>
                  <a:lnTo>
                    <a:pt x="1512" y="3561"/>
                  </a:lnTo>
                  <a:cubicBezTo>
                    <a:pt x="1764" y="3466"/>
                    <a:pt x="1985" y="3435"/>
                    <a:pt x="2268" y="3435"/>
                  </a:cubicBezTo>
                  <a:cubicBezTo>
                    <a:pt x="3623" y="3435"/>
                    <a:pt x="4726" y="4506"/>
                    <a:pt x="4726" y="5829"/>
                  </a:cubicBezTo>
                  <a:cubicBezTo>
                    <a:pt x="4726" y="6112"/>
                    <a:pt x="4663" y="6396"/>
                    <a:pt x="4600" y="6617"/>
                  </a:cubicBezTo>
                  <a:lnTo>
                    <a:pt x="7656" y="8160"/>
                  </a:lnTo>
                  <a:cubicBezTo>
                    <a:pt x="7971" y="7436"/>
                    <a:pt x="8128" y="6617"/>
                    <a:pt x="8128" y="5829"/>
                  </a:cubicBezTo>
                  <a:cubicBezTo>
                    <a:pt x="8128" y="2647"/>
                    <a:pt x="5513" y="1"/>
                    <a:pt x="22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5" name="Google Shape;10005;p89"/>
            <p:cNvSpPr/>
            <p:nvPr/>
          </p:nvSpPr>
          <p:spPr>
            <a:xfrm>
              <a:off x="-4656175" y="4151950"/>
              <a:ext cx="91375" cy="91375"/>
            </a:xfrm>
            <a:custGeom>
              <a:avLst/>
              <a:gdLst/>
              <a:ahLst/>
              <a:cxnLst/>
              <a:rect l="l" t="t" r="r" b="b"/>
              <a:pathLst>
                <a:path w="3655" h="3655" extrusionOk="0">
                  <a:moveTo>
                    <a:pt x="599" y="0"/>
                  </a:moveTo>
                  <a:cubicBezTo>
                    <a:pt x="441" y="221"/>
                    <a:pt x="252" y="441"/>
                    <a:pt x="0" y="599"/>
                  </a:cubicBezTo>
                  <a:lnTo>
                    <a:pt x="1544" y="3655"/>
                  </a:lnTo>
                  <a:cubicBezTo>
                    <a:pt x="2395" y="3151"/>
                    <a:pt x="3151" y="2395"/>
                    <a:pt x="3655" y="1544"/>
                  </a:cubicBezTo>
                  <a:lnTo>
                    <a:pt x="59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6" name="Google Shape;10006;p89"/>
            <p:cNvSpPr/>
            <p:nvPr/>
          </p:nvSpPr>
          <p:spPr>
            <a:xfrm>
              <a:off x="-4817650" y="3991275"/>
              <a:ext cx="91400" cy="91375"/>
            </a:xfrm>
            <a:custGeom>
              <a:avLst/>
              <a:gdLst/>
              <a:ahLst/>
              <a:cxnLst/>
              <a:rect l="l" t="t" r="r" b="b"/>
              <a:pathLst>
                <a:path w="3656" h="3655" extrusionOk="0">
                  <a:moveTo>
                    <a:pt x="2143" y="0"/>
                  </a:moveTo>
                  <a:cubicBezTo>
                    <a:pt x="1261" y="504"/>
                    <a:pt x="536" y="1260"/>
                    <a:pt x="1" y="2111"/>
                  </a:cubicBezTo>
                  <a:lnTo>
                    <a:pt x="3088" y="3655"/>
                  </a:lnTo>
                  <a:cubicBezTo>
                    <a:pt x="3246" y="3434"/>
                    <a:pt x="3435" y="3214"/>
                    <a:pt x="3655" y="3088"/>
                  </a:cubicBezTo>
                  <a:lnTo>
                    <a:pt x="214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7" name="Google Shape;10007;p89"/>
            <p:cNvSpPr/>
            <p:nvPr/>
          </p:nvSpPr>
          <p:spPr>
            <a:xfrm>
              <a:off x="-4837325" y="4059000"/>
              <a:ext cx="204000" cy="204025"/>
            </a:xfrm>
            <a:custGeom>
              <a:avLst/>
              <a:gdLst/>
              <a:ahLst/>
              <a:cxnLst/>
              <a:rect l="l" t="t" r="r" b="b"/>
              <a:pathLst>
                <a:path w="8160" h="8161" extrusionOk="0">
                  <a:moveTo>
                    <a:pt x="473" y="1"/>
                  </a:moveTo>
                  <a:cubicBezTo>
                    <a:pt x="158" y="725"/>
                    <a:pt x="0" y="1513"/>
                    <a:pt x="0" y="2300"/>
                  </a:cubicBezTo>
                  <a:cubicBezTo>
                    <a:pt x="0" y="5482"/>
                    <a:pt x="2615" y="8160"/>
                    <a:pt x="5828" y="8160"/>
                  </a:cubicBezTo>
                  <a:cubicBezTo>
                    <a:pt x="6648" y="8160"/>
                    <a:pt x="7435" y="8003"/>
                    <a:pt x="8160" y="7688"/>
                  </a:cubicBezTo>
                  <a:lnTo>
                    <a:pt x="6616" y="4632"/>
                  </a:lnTo>
                  <a:cubicBezTo>
                    <a:pt x="6396" y="4695"/>
                    <a:pt x="6144" y="4726"/>
                    <a:pt x="5860" y="4726"/>
                  </a:cubicBezTo>
                  <a:cubicBezTo>
                    <a:pt x="4537" y="4726"/>
                    <a:pt x="3434" y="3624"/>
                    <a:pt x="3434" y="2300"/>
                  </a:cubicBezTo>
                  <a:cubicBezTo>
                    <a:pt x="3434" y="2017"/>
                    <a:pt x="3466" y="1796"/>
                    <a:pt x="3560" y="1544"/>
                  </a:cubicBezTo>
                  <a:lnTo>
                    <a:pt x="47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08" name="Google Shape;10008;p89"/>
          <p:cNvGrpSpPr/>
          <p:nvPr/>
        </p:nvGrpSpPr>
        <p:grpSpPr>
          <a:xfrm>
            <a:off x="6256364" y="1714185"/>
            <a:ext cx="430998" cy="369730"/>
            <a:chOff x="-3037625" y="3254850"/>
            <a:chExt cx="299325" cy="256775"/>
          </a:xfrm>
          <a:solidFill>
            <a:srgbClr val="00B050"/>
          </a:solidFill>
        </p:grpSpPr>
        <p:sp>
          <p:nvSpPr>
            <p:cNvPr id="10009" name="Google Shape;10009;p89"/>
            <p:cNvSpPr/>
            <p:nvPr/>
          </p:nvSpPr>
          <p:spPr>
            <a:xfrm>
              <a:off x="-3037625" y="3460400"/>
              <a:ext cx="152825" cy="51225"/>
            </a:xfrm>
            <a:custGeom>
              <a:avLst/>
              <a:gdLst/>
              <a:ahLst/>
              <a:cxnLst/>
              <a:rect l="l" t="t" r="r" b="b"/>
              <a:pathLst>
                <a:path w="6113" h="2049" extrusionOk="0">
                  <a:moveTo>
                    <a:pt x="1356" y="1"/>
                  </a:moveTo>
                  <a:cubicBezTo>
                    <a:pt x="1" y="1"/>
                    <a:pt x="1" y="2049"/>
                    <a:pt x="1356" y="2049"/>
                  </a:cubicBezTo>
                  <a:lnTo>
                    <a:pt x="4758" y="2049"/>
                  </a:lnTo>
                  <a:cubicBezTo>
                    <a:pt x="6113" y="2049"/>
                    <a:pt x="6113" y="1"/>
                    <a:pt x="47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0" name="Google Shape;10010;p89"/>
            <p:cNvSpPr/>
            <p:nvPr/>
          </p:nvSpPr>
          <p:spPr>
            <a:xfrm>
              <a:off x="-2884825" y="3460400"/>
              <a:ext cx="146525" cy="51225"/>
            </a:xfrm>
            <a:custGeom>
              <a:avLst/>
              <a:gdLst/>
              <a:ahLst/>
              <a:cxnLst/>
              <a:rect l="l" t="t" r="r" b="b"/>
              <a:pathLst>
                <a:path w="5861" h="2049" extrusionOk="0">
                  <a:moveTo>
                    <a:pt x="1" y="1"/>
                  </a:moveTo>
                  <a:cubicBezTo>
                    <a:pt x="473" y="631"/>
                    <a:pt x="473" y="1419"/>
                    <a:pt x="1" y="2049"/>
                  </a:cubicBezTo>
                  <a:lnTo>
                    <a:pt x="4853" y="2049"/>
                  </a:lnTo>
                  <a:cubicBezTo>
                    <a:pt x="5388" y="2049"/>
                    <a:pt x="5861" y="1576"/>
                    <a:pt x="5861" y="1041"/>
                  </a:cubicBezTo>
                  <a:cubicBezTo>
                    <a:pt x="5861" y="442"/>
                    <a:pt x="5451" y="1"/>
                    <a:pt x="48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1" name="Google Shape;10011;p89"/>
            <p:cNvSpPr/>
            <p:nvPr/>
          </p:nvSpPr>
          <p:spPr>
            <a:xfrm>
              <a:off x="-2909225" y="3313125"/>
              <a:ext cx="59875" cy="72475"/>
            </a:xfrm>
            <a:custGeom>
              <a:avLst/>
              <a:gdLst/>
              <a:ahLst/>
              <a:cxnLst/>
              <a:rect l="l" t="t" r="r" b="b"/>
              <a:pathLst>
                <a:path w="2395" h="2899" extrusionOk="0">
                  <a:moveTo>
                    <a:pt x="0" y="1"/>
                  </a:moveTo>
                  <a:lnTo>
                    <a:pt x="0" y="2899"/>
                  </a:lnTo>
                  <a:lnTo>
                    <a:pt x="2395" y="1450"/>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2" name="Google Shape;10012;p89"/>
            <p:cNvSpPr/>
            <p:nvPr/>
          </p:nvSpPr>
          <p:spPr>
            <a:xfrm>
              <a:off x="-3029750" y="3254850"/>
              <a:ext cx="291450" cy="188250"/>
            </a:xfrm>
            <a:custGeom>
              <a:avLst/>
              <a:gdLst/>
              <a:ahLst/>
              <a:cxnLst/>
              <a:rect l="l" t="t" r="r" b="b"/>
              <a:pathLst>
                <a:path w="11658" h="7530" extrusionOk="0">
                  <a:moveTo>
                    <a:pt x="4414" y="1387"/>
                  </a:moveTo>
                  <a:cubicBezTo>
                    <a:pt x="4476" y="1387"/>
                    <a:pt x="4541" y="1407"/>
                    <a:pt x="4601" y="1449"/>
                  </a:cubicBezTo>
                  <a:lnTo>
                    <a:pt x="8035" y="3497"/>
                  </a:lnTo>
                  <a:cubicBezTo>
                    <a:pt x="8287" y="3623"/>
                    <a:pt x="8287" y="3938"/>
                    <a:pt x="8035" y="4064"/>
                  </a:cubicBezTo>
                  <a:lnTo>
                    <a:pt x="4601" y="6112"/>
                  </a:lnTo>
                  <a:cubicBezTo>
                    <a:pt x="4552" y="6140"/>
                    <a:pt x="4500" y="6153"/>
                    <a:pt x="4448" y="6153"/>
                  </a:cubicBezTo>
                  <a:cubicBezTo>
                    <a:pt x="4268" y="6153"/>
                    <a:pt x="4097" y="6000"/>
                    <a:pt x="4097" y="5829"/>
                  </a:cubicBezTo>
                  <a:lnTo>
                    <a:pt x="4097" y="1733"/>
                  </a:lnTo>
                  <a:cubicBezTo>
                    <a:pt x="4097" y="1527"/>
                    <a:pt x="4247" y="1387"/>
                    <a:pt x="4414" y="1387"/>
                  </a:cubicBezTo>
                  <a:close/>
                  <a:moveTo>
                    <a:pt x="1041" y="0"/>
                  </a:moveTo>
                  <a:cubicBezTo>
                    <a:pt x="473" y="0"/>
                    <a:pt x="1" y="473"/>
                    <a:pt x="1" y="1040"/>
                  </a:cubicBezTo>
                  <a:lnTo>
                    <a:pt x="1" y="6490"/>
                  </a:lnTo>
                  <a:cubicBezTo>
                    <a:pt x="1" y="7057"/>
                    <a:pt x="473" y="7530"/>
                    <a:pt x="1041" y="7530"/>
                  </a:cubicBezTo>
                  <a:lnTo>
                    <a:pt x="10650" y="7530"/>
                  </a:lnTo>
                  <a:cubicBezTo>
                    <a:pt x="11185" y="7530"/>
                    <a:pt x="11658" y="7057"/>
                    <a:pt x="11658" y="6490"/>
                  </a:cubicBezTo>
                  <a:lnTo>
                    <a:pt x="11658" y="1040"/>
                  </a:lnTo>
                  <a:cubicBezTo>
                    <a:pt x="11658" y="473"/>
                    <a:pt x="11248" y="0"/>
                    <a:pt x="106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3" name="Google Shape;10013;p89"/>
          <p:cNvGrpSpPr/>
          <p:nvPr/>
        </p:nvGrpSpPr>
        <p:grpSpPr>
          <a:xfrm>
            <a:off x="6260324" y="2204615"/>
            <a:ext cx="423079" cy="420811"/>
            <a:chOff x="-3031325" y="3597450"/>
            <a:chExt cx="293825" cy="292250"/>
          </a:xfrm>
          <a:solidFill>
            <a:srgbClr val="00B050"/>
          </a:solidFill>
        </p:grpSpPr>
        <p:sp>
          <p:nvSpPr>
            <p:cNvPr id="10014" name="Google Shape;10014;p89"/>
            <p:cNvSpPr/>
            <p:nvPr/>
          </p:nvSpPr>
          <p:spPr>
            <a:xfrm>
              <a:off x="-3029750" y="3597450"/>
              <a:ext cx="292250" cy="67775"/>
            </a:xfrm>
            <a:custGeom>
              <a:avLst/>
              <a:gdLst/>
              <a:ahLst/>
              <a:cxnLst/>
              <a:rect l="l" t="t" r="r" b="b"/>
              <a:pathLst>
                <a:path w="11690" h="2711" extrusionOk="0">
                  <a:moveTo>
                    <a:pt x="1702" y="1387"/>
                  </a:moveTo>
                  <a:cubicBezTo>
                    <a:pt x="1891" y="1387"/>
                    <a:pt x="2049" y="1545"/>
                    <a:pt x="2049" y="1734"/>
                  </a:cubicBezTo>
                  <a:cubicBezTo>
                    <a:pt x="2049" y="1923"/>
                    <a:pt x="1891" y="2080"/>
                    <a:pt x="1702" y="2080"/>
                  </a:cubicBezTo>
                  <a:cubicBezTo>
                    <a:pt x="1513" y="2080"/>
                    <a:pt x="1356" y="1923"/>
                    <a:pt x="1356" y="1734"/>
                  </a:cubicBezTo>
                  <a:cubicBezTo>
                    <a:pt x="1356" y="1545"/>
                    <a:pt x="1513" y="1387"/>
                    <a:pt x="1702" y="1387"/>
                  </a:cubicBezTo>
                  <a:close/>
                  <a:moveTo>
                    <a:pt x="3120" y="1387"/>
                  </a:moveTo>
                  <a:cubicBezTo>
                    <a:pt x="3309" y="1387"/>
                    <a:pt x="3466" y="1545"/>
                    <a:pt x="3466" y="1734"/>
                  </a:cubicBezTo>
                  <a:cubicBezTo>
                    <a:pt x="3466" y="1923"/>
                    <a:pt x="3309" y="2080"/>
                    <a:pt x="3120" y="2080"/>
                  </a:cubicBezTo>
                  <a:cubicBezTo>
                    <a:pt x="2931" y="2080"/>
                    <a:pt x="2773" y="1923"/>
                    <a:pt x="2773" y="1734"/>
                  </a:cubicBezTo>
                  <a:cubicBezTo>
                    <a:pt x="2773" y="1545"/>
                    <a:pt x="2931" y="1387"/>
                    <a:pt x="3120" y="1387"/>
                  </a:cubicBezTo>
                  <a:close/>
                  <a:moveTo>
                    <a:pt x="9985" y="1417"/>
                  </a:moveTo>
                  <a:cubicBezTo>
                    <a:pt x="10400" y="1417"/>
                    <a:pt x="10449" y="2080"/>
                    <a:pt x="9956" y="2080"/>
                  </a:cubicBezTo>
                  <a:lnTo>
                    <a:pt x="5861" y="2080"/>
                  </a:lnTo>
                  <a:cubicBezTo>
                    <a:pt x="5451" y="2080"/>
                    <a:pt x="5388" y="1418"/>
                    <a:pt x="5861" y="1418"/>
                  </a:cubicBezTo>
                  <a:lnTo>
                    <a:pt x="9956" y="1418"/>
                  </a:lnTo>
                  <a:cubicBezTo>
                    <a:pt x="9966" y="1418"/>
                    <a:pt x="9976" y="1417"/>
                    <a:pt x="9985" y="1417"/>
                  </a:cubicBezTo>
                  <a:close/>
                  <a:moveTo>
                    <a:pt x="1041" y="1"/>
                  </a:moveTo>
                  <a:cubicBezTo>
                    <a:pt x="473" y="1"/>
                    <a:pt x="1" y="473"/>
                    <a:pt x="1" y="1040"/>
                  </a:cubicBezTo>
                  <a:lnTo>
                    <a:pt x="1" y="2710"/>
                  </a:lnTo>
                  <a:lnTo>
                    <a:pt x="11689" y="2710"/>
                  </a:lnTo>
                  <a:lnTo>
                    <a:pt x="11689" y="1040"/>
                  </a:lnTo>
                  <a:cubicBezTo>
                    <a:pt x="11658" y="473"/>
                    <a:pt x="11248" y="1"/>
                    <a:pt x="106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5" name="Google Shape;10015;p89"/>
            <p:cNvSpPr/>
            <p:nvPr/>
          </p:nvSpPr>
          <p:spPr>
            <a:xfrm>
              <a:off x="-3031325" y="3687250"/>
              <a:ext cx="292250" cy="153600"/>
            </a:xfrm>
            <a:custGeom>
              <a:avLst/>
              <a:gdLst/>
              <a:ahLst/>
              <a:cxnLst/>
              <a:rect l="l" t="t" r="r" b="b"/>
              <a:pathLst>
                <a:path w="11690" h="6144" extrusionOk="0">
                  <a:moveTo>
                    <a:pt x="1" y="0"/>
                  </a:moveTo>
                  <a:lnTo>
                    <a:pt x="1" y="5104"/>
                  </a:lnTo>
                  <a:lnTo>
                    <a:pt x="64" y="5104"/>
                  </a:lnTo>
                  <a:cubicBezTo>
                    <a:pt x="64" y="5671"/>
                    <a:pt x="536" y="6144"/>
                    <a:pt x="1104" y="6144"/>
                  </a:cubicBezTo>
                  <a:lnTo>
                    <a:pt x="4475" y="6144"/>
                  </a:lnTo>
                  <a:cubicBezTo>
                    <a:pt x="4317" y="5671"/>
                    <a:pt x="4223" y="5199"/>
                    <a:pt x="4223" y="4695"/>
                  </a:cubicBezTo>
                  <a:lnTo>
                    <a:pt x="4223" y="2395"/>
                  </a:lnTo>
                  <a:cubicBezTo>
                    <a:pt x="4223" y="1790"/>
                    <a:pt x="4686" y="1366"/>
                    <a:pt x="5227" y="1366"/>
                  </a:cubicBezTo>
                  <a:cubicBezTo>
                    <a:pt x="5362" y="1366"/>
                    <a:pt x="5502" y="1393"/>
                    <a:pt x="5640" y="1450"/>
                  </a:cubicBezTo>
                  <a:cubicBezTo>
                    <a:pt x="5735" y="1481"/>
                    <a:pt x="5861" y="1544"/>
                    <a:pt x="5987" y="1544"/>
                  </a:cubicBezTo>
                  <a:cubicBezTo>
                    <a:pt x="6144" y="1544"/>
                    <a:pt x="6365" y="1450"/>
                    <a:pt x="6900" y="977"/>
                  </a:cubicBezTo>
                  <a:cubicBezTo>
                    <a:pt x="7090" y="788"/>
                    <a:pt x="7349" y="693"/>
                    <a:pt x="7613" y="693"/>
                  </a:cubicBezTo>
                  <a:cubicBezTo>
                    <a:pt x="7877" y="693"/>
                    <a:pt x="8145" y="788"/>
                    <a:pt x="8350" y="977"/>
                  </a:cubicBezTo>
                  <a:cubicBezTo>
                    <a:pt x="8822" y="1450"/>
                    <a:pt x="9106" y="1544"/>
                    <a:pt x="9263" y="1544"/>
                  </a:cubicBezTo>
                  <a:cubicBezTo>
                    <a:pt x="9358" y="1544"/>
                    <a:pt x="9484" y="1481"/>
                    <a:pt x="9610" y="1450"/>
                  </a:cubicBezTo>
                  <a:cubicBezTo>
                    <a:pt x="9742" y="1393"/>
                    <a:pt x="9878" y="1366"/>
                    <a:pt x="10011" y="1366"/>
                  </a:cubicBezTo>
                  <a:cubicBezTo>
                    <a:pt x="10544" y="1366"/>
                    <a:pt x="11028" y="1790"/>
                    <a:pt x="11028" y="2395"/>
                  </a:cubicBezTo>
                  <a:lnTo>
                    <a:pt x="11028" y="4695"/>
                  </a:lnTo>
                  <a:cubicBezTo>
                    <a:pt x="11028" y="5199"/>
                    <a:pt x="10933" y="5671"/>
                    <a:pt x="10744" y="6144"/>
                  </a:cubicBezTo>
                  <a:cubicBezTo>
                    <a:pt x="11248" y="6112"/>
                    <a:pt x="11689" y="5671"/>
                    <a:pt x="11689" y="5104"/>
                  </a:cubicBezTo>
                  <a:lnTo>
                    <a:pt x="116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6" name="Google Shape;10016;p89"/>
            <p:cNvSpPr/>
            <p:nvPr/>
          </p:nvSpPr>
          <p:spPr>
            <a:xfrm>
              <a:off x="-2908450" y="3724275"/>
              <a:ext cx="59900" cy="164625"/>
            </a:xfrm>
            <a:custGeom>
              <a:avLst/>
              <a:gdLst/>
              <a:ahLst/>
              <a:cxnLst/>
              <a:rect l="l" t="t" r="r" b="b"/>
              <a:pathLst>
                <a:path w="2396" h="6585" extrusionOk="0">
                  <a:moveTo>
                    <a:pt x="2395" y="0"/>
                  </a:moveTo>
                  <a:cubicBezTo>
                    <a:pt x="1904" y="491"/>
                    <a:pt x="1500" y="721"/>
                    <a:pt x="1085" y="721"/>
                  </a:cubicBezTo>
                  <a:cubicBezTo>
                    <a:pt x="887" y="721"/>
                    <a:pt x="687" y="669"/>
                    <a:pt x="473" y="567"/>
                  </a:cubicBezTo>
                  <a:cubicBezTo>
                    <a:pt x="423" y="548"/>
                    <a:pt x="374" y="539"/>
                    <a:pt x="327" y="539"/>
                  </a:cubicBezTo>
                  <a:cubicBezTo>
                    <a:pt x="142" y="539"/>
                    <a:pt x="1" y="681"/>
                    <a:pt x="1" y="882"/>
                  </a:cubicBezTo>
                  <a:lnTo>
                    <a:pt x="1" y="3214"/>
                  </a:lnTo>
                  <a:cubicBezTo>
                    <a:pt x="1" y="3718"/>
                    <a:pt x="127" y="4222"/>
                    <a:pt x="316" y="4663"/>
                  </a:cubicBezTo>
                  <a:cubicBezTo>
                    <a:pt x="725" y="5513"/>
                    <a:pt x="1387" y="6238"/>
                    <a:pt x="2395" y="6585"/>
                  </a:cubicBezTo>
                  <a:lnTo>
                    <a:pt x="239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7" name="Google Shape;10017;p89"/>
            <p:cNvSpPr/>
            <p:nvPr/>
          </p:nvSpPr>
          <p:spPr>
            <a:xfrm>
              <a:off x="-2831250" y="3725850"/>
              <a:ext cx="59875" cy="163850"/>
            </a:xfrm>
            <a:custGeom>
              <a:avLst/>
              <a:gdLst/>
              <a:ahLst/>
              <a:cxnLst/>
              <a:rect l="l" t="t" r="r" b="b"/>
              <a:pathLst>
                <a:path w="2395" h="6554" extrusionOk="0">
                  <a:moveTo>
                    <a:pt x="0" y="0"/>
                  </a:moveTo>
                  <a:lnTo>
                    <a:pt x="0" y="6553"/>
                  </a:lnTo>
                  <a:cubicBezTo>
                    <a:pt x="1008" y="6175"/>
                    <a:pt x="1670" y="5450"/>
                    <a:pt x="2079" y="4631"/>
                  </a:cubicBezTo>
                  <a:cubicBezTo>
                    <a:pt x="2269" y="4159"/>
                    <a:pt x="2395" y="3686"/>
                    <a:pt x="2395" y="3182"/>
                  </a:cubicBezTo>
                  <a:lnTo>
                    <a:pt x="2395" y="851"/>
                  </a:lnTo>
                  <a:cubicBezTo>
                    <a:pt x="2395" y="623"/>
                    <a:pt x="2212" y="477"/>
                    <a:pt x="2042" y="477"/>
                  </a:cubicBezTo>
                  <a:cubicBezTo>
                    <a:pt x="2000" y="477"/>
                    <a:pt x="1959" y="485"/>
                    <a:pt x="1922" y="504"/>
                  </a:cubicBezTo>
                  <a:cubicBezTo>
                    <a:pt x="1704" y="598"/>
                    <a:pt x="1496" y="647"/>
                    <a:pt x="1291" y="647"/>
                  </a:cubicBezTo>
                  <a:cubicBezTo>
                    <a:pt x="873" y="647"/>
                    <a:pt x="465" y="444"/>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8" name="Google Shape;10018;p89"/>
          <p:cNvGrpSpPr/>
          <p:nvPr/>
        </p:nvGrpSpPr>
        <p:grpSpPr>
          <a:xfrm>
            <a:off x="6272798" y="2781214"/>
            <a:ext cx="421927" cy="370882"/>
            <a:chOff x="-3030525" y="3973150"/>
            <a:chExt cx="293025" cy="257575"/>
          </a:xfrm>
          <a:solidFill>
            <a:srgbClr val="00B050"/>
          </a:solidFill>
        </p:grpSpPr>
        <p:sp>
          <p:nvSpPr>
            <p:cNvPr id="10019" name="Google Shape;10019;p89"/>
            <p:cNvSpPr/>
            <p:nvPr/>
          </p:nvSpPr>
          <p:spPr>
            <a:xfrm>
              <a:off x="-3029750" y="3973150"/>
              <a:ext cx="292250" cy="68550"/>
            </a:xfrm>
            <a:custGeom>
              <a:avLst/>
              <a:gdLst/>
              <a:ahLst/>
              <a:cxnLst/>
              <a:rect l="l" t="t" r="r" b="b"/>
              <a:pathLst>
                <a:path w="11690" h="2742" extrusionOk="0">
                  <a:moveTo>
                    <a:pt x="1702" y="1355"/>
                  </a:moveTo>
                  <a:cubicBezTo>
                    <a:pt x="1891" y="1355"/>
                    <a:pt x="2049" y="1513"/>
                    <a:pt x="2049" y="1702"/>
                  </a:cubicBezTo>
                  <a:cubicBezTo>
                    <a:pt x="2049" y="1922"/>
                    <a:pt x="1891" y="2080"/>
                    <a:pt x="1702" y="2080"/>
                  </a:cubicBezTo>
                  <a:cubicBezTo>
                    <a:pt x="1513" y="2080"/>
                    <a:pt x="1356" y="1922"/>
                    <a:pt x="1356" y="1702"/>
                  </a:cubicBezTo>
                  <a:cubicBezTo>
                    <a:pt x="1356" y="1513"/>
                    <a:pt x="1513" y="1355"/>
                    <a:pt x="1702" y="1355"/>
                  </a:cubicBezTo>
                  <a:close/>
                  <a:moveTo>
                    <a:pt x="3088" y="1355"/>
                  </a:moveTo>
                  <a:cubicBezTo>
                    <a:pt x="3277" y="1355"/>
                    <a:pt x="3435" y="1513"/>
                    <a:pt x="3435" y="1702"/>
                  </a:cubicBezTo>
                  <a:cubicBezTo>
                    <a:pt x="3435" y="1922"/>
                    <a:pt x="3277" y="2080"/>
                    <a:pt x="3088" y="2080"/>
                  </a:cubicBezTo>
                  <a:cubicBezTo>
                    <a:pt x="2868" y="2080"/>
                    <a:pt x="2710" y="1922"/>
                    <a:pt x="2710" y="1702"/>
                  </a:cubicBezTo>
                  <a:cubicBezTo>
                    <a:pt x="2710" y="1513"/>
                    <a:pt x="2868" y="1355"/>
                    <a:pt x="3088" y="1355"/>
                  </a:cubicBezTo>
                  <a:close/>
                  <a:moveTo>
                    <a:pt x="9925" y="1387"/>
                  </a:moveTo>
                  <a:cubicBezTo>
                    <a:pt x="10366" y="1387"/>
                    <a:pt x="10366" y="2080"/>
                    <a:pt x="9925" y="2080"/>
                  </a:cubicBezTo>
                  <a:lnTo>
                    <a:pt x="5829" y="2080"/>
                  </a:lnTo>
                  <a:cubicBezTo>
                    <a:pt x="5388" y="2080"/>
                    <a:pt x="5357" y="1387"/>
                    <a:pt x="5829" y="1387"/>
                  </a:cubicBezTo>
                  <a:close/>
                  <a:moveTo>
                    <a:pt x="1041" y="1"/>
                  </a:moveTo>
                  <a:cubicBezTo>
                    <a:pt x="473" y="1"/>
                    <a:pt x="1" y="473"/>
                    <a:pt x="1" y="1040"/>
                  </a:cubicBezTo>
                  <a:lnTo>
                    <a:pt x="1" y="2741"/>
                  </a:lnTo>
                  <a:lnTo>
                    <a:pt x="11689" y="2741"/>
                  </a:lnTo>
                  <a:lnTo>
                    <a:pt x="11689" y="1040"/>
                  </a:lnTo>
                  <a:cubicBezTo>
                    <a:pt x="11658" y="505"/>
                    <a:pt x="11248" y="1"/>
                    <a:pt x="106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0" name="Google Shape;10020;p89"/>
            <p:cNvSpPr/>
            <p:nvPr/>
          </p:nvSpPr>
          <p:spPr>
            <a:xfrm>
              <a:off x="-3030525" y="4059000"/>
              <a:ext cx="292225" cy="171725"/>
            </a:xfrm>
            <a:custGeom>
              <a:avLst/>
              <a:gdLst/>
              <a:ahLst/>
              <a:cxnLst/>
              <a:rect l="l" t="t" r="r" b="b"/>
              <a:pathLst>
                <a:path w="11689" h="6869" extrusionOk="0">
                  <a:moveTo>
                    <a:pt x="3773" y="1366"/>
                  </a:moveTo>
                  <a:cubicBezTo>
                    <a:pt x="4065" y="1366"/>
                    <a:pt x="4260" y="1775"/>
                    <a:pt x="3970" y="1985"/>
                  </a:cubicBezTo>
                  <a:lnTo>
                    <a:pt x="2363" y="3088"/>
                  </a:lnTo>
                  <a:lnTo>
                    <a:pt x="3970" y="4191"/>
                  </a:lnTo>
                  <a:cubicBezTo>
                    <a:pt x="4252" y="4370"/>
                    <a:pt x="4075" y="4801"/>
                    <a:pt x="3795" y="4801"/>
                  </a:cubicBezTo>
                  <a:cubicBezTo>
                    <a:pt x="3731" y="4801"/>
                    <a:pt x="3662" y="4779"/>
                    <a:pt x="3592" y="4726"/>
                  </a:cubicBezTo>
                  <a:lnTo>
                    <a:pt x="1544" y="3372"/>
                  </a:lnTo>
                  <a:cubicBezTo>
                    <a:pt x="1324" y="3246"/>
                    <a:pt x="1324" y="2962"/>
                    <a:pt x="1544" y="2805"/>
                  </a:cubicBezTo>
                  <a:lnTo>
                    <a:pt x="3592" y="1418"/>
                  </a:lnTo>
                  <a:cubicBezTo>
                    <a:pt x="3654" y="1382"/>
                    <a:pt x="3715" y="1366"/>
                    <a:pt x="3773" y="1366"/>
                  </a:cubicBezTo>
                  <a:close/>
                  <a:moveTo>
                    <a:pt x="7912" y="1407"/>
                  </a:moveTo>
                  <a:cubicBezTo>
                    <a:pt x="7979" y="1407"/>
                    <a:pt x="8053" y="1429"/>
                    <a:pt x="8129" y="1481"/>
                  </a:cubicBezTo>
                  <a:lnTo>
                    <a:pt x="10145" y="2836"/>
                  </a:lnTo>
                  <a:cubicBezTo>
                    <a:pt x="10366" y="2962"/>
                    <a:pt x="10366" y="3277"/>
                    <a:pt x="10145" y="3403"/>
                  </a:cubicBezTo>
                  <a:lnTo>
                    <a:pt x="8129" y="4789"/>
                  </a:lnTo>
                  <a:cubicBezTo>
                    <a:pt x="8061" y="4826"/>
                    <a:pt x="7996" y="4841"/>
                    <a:pt x="7935" y="4841"/>
                  </a:cubicBezTo>
                  <a:cubicBezTo>
                    <a:pt x="7624" y="4841"/>
                    <a:pt x="7430" y="4433"/>
                    <a:pt x="7719" y="4222"/>
                  </a:cubicBezTo>
                  <a:lnTo>
                    <a:pt x="9326" y="3120"/>
                  </a:lnTo>
                  <a:lnTo>
                    <a:pt x="7719" y="2017"/>
                  </a:lnTo>
                  <a:cubicBezTo>
                    <a:pt x="7437" y="1837"/>
                    <a:pt x="7615" y="1407"/>
                    <a:pt x="7912" y="1407"/>
                  </a:cubicBezTo>
                  <a:close/>
                  <a:moveTo>
                    <a:pt x="6515" y="714"/>
                  </a:moveTo>
                  <a:cubicBezTo>
                    <a:pt x="6728" y="714"/>
                    <a:pt x="6948" y="909"/>
                    <a:pt x="6868" y="1166"/>
                  </a:cubicBezTo>
                  <a:lnTo>
                    <a:pt x="5482" y="5262"/>
                  </a:lnTo>
                  <a:cubicBezTo>
                    <a:pt x="5434" y="5420"/>
                    <a:pt x="5306" y="5489"/>
                    <a:pt x="5176" y="5489"/>
                  </a:cubicBezTo>
                  <a:cubicBezTo>
                    <a:pt x="4968" y="5489"/>
                    <a:pt x="4755" y="5313"/>
                    <a:pt x="4852" y="5041"/>
                  </a:cubicBezTo>
                  <a:lnTo>
                    <a:pt x="6207" y="946"/>
                  </a:lnTo>
                  <a:cubicBezTo>
                    <a:pt x="6265" y="782"/>
                    <a:pt x="6389" y="714"/>
                    <a:pt x="6515" y="714"/>
                  </a:cubicBezTo>
                  <a:close/>
                  <a:moveTo>
                    <a:pt x="0" y="1"/>
                  </a:moveTo>
                  <a:lnTo>
                    <a:pt x="0" y="5829"/>
                  </a:lnTo>
                  <a:lnTo>
                    <a:pt x="32" y="5829"/>
                  </a:lnTo>
                  <a:cubicBezTo>
                    <a:pt x="32" y="6396"/>
                    <a:pt x="504" y="6869"/>
                    <a:pt x="1072" y="6869"/>
                  </a:cubicBezTo>
                  <a:lnTo>
                    <a:pt x="10681" y="6869"/>
                  </a:lnTo>
                  <a:cubicBezTo>
                    <a:pt x="11216" y="6869"/>
                    <a:pt x="11689" y="6396"/>
                    <a:pt x="11689" y="5829"/>
                  </a:cubicBezTo>
                  <a:lnTo>
                    <a:pt x="1168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21" name="Google Shape;10021;p89"/>
          <p:cNvGrpSpPr/>
          <p:nvPr/>
        </p:nvGrpSpPr>
        <p:grpSpPr>
          <a:xfrm>
            <a:off x="1374391" y="3369426"/>
            <a:ext cx="421927" cy="297195"/>
            <a:chOff x="-1199300" y="3279250"/>
            <a:chExt cx="293025" cy="206400"/>
          </a:xfrm>
          <a:solidFill>
            <a:srgbClr val="00B050"/>
          </a:solidFill>
        </p:grpSpPr>
        <p:sp>
          <p:nvSpPr>
            <p:cNvPr id="10022" name="Google Shape;10022;p89"/>
            <p:cNvSpPr/>
            <p:nvPr/>
          </p:nvSpPr>
          <p:spPr>
            <a:xfrm>
              <a:off x="-1183550" y="3395050"/>
              <a:ext cx="261525" cy="90600"/>
            </a:xfrm>
            <a:custGeom>
              <a:avLst/>
              <a:gdLst/>
              <a:ahLst/>
              <a:cxnLst/>
              <a:rect l="l" t="t" r="r" b="b"/>
              <a:pathLst>
                <a:path w="10461" h="3624" extrusionOk="0">
                  <a:moveTo>
                    <a:pt x="3498" y="0"/>
                  </a:moveTo>
                  <a:lnTo>
                    <a:pt x="1" y="3529"/>
                  </a:lnTo>
                  <a:cubicBezTo>
                    <a:pt x="127" y="3623"/>
                    <a:pt x="284" y="3623"/>
                    <a:pt x="442" y="3623"/>
                  </a:cubicBezTo>
                  <a:lnTo>
                    <a:pt x="10051" y="3623"/>
                  </a:lnTo>
                  <a:cubicBezTo>
                    <a:pt x="10208" y="3623"/>
                    <a:pt x="10366" y="3560"/>
                    <a:pt x="10460" y="3529"/>
                  </a:cubicBezTo>
                  <a:lnTo>
                    <a:pt x="6963" y="0"/>
                  </a:lnTo>
                  <a:lnTo>
                    <a:pt x="5986" y="977"/>
                  </a:lnTo>
                  <a:cubicBezTo>
                    <a:pt x="5797" y="1166"/>
                    <a:pt x="5522" y="1260"/>
                    <a:pt x="5242" y="1260"/>
                  </a:cubicBezTo>
                  <a:cubicBezTo>
                    <a:pt x="4963" y="1260"/>
                    <a:pt x="4679" y="1166"/>
                    <a:pt x="4474" y="977"/>
                  </a:cubicBezTo>
                  <a:lnTo>
                    <a:pt x="349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3" name="Google Shape;10023;p89"/>
            <p:cNvSpPr/>
            <p:nvPr/>
          </p:nvSpPr>
          <p:spPr>
            <a:xfrm>
              <a:off x="-1184325" y="3279250"/>
              <a:ext cx="261500" cy="129400"/>
            </a:xfrm>
            <a:custGeom>
              <a:avLst/>
              <a:gdLst/>
              <a:ahLst/>
              <a:cxnLst/>
              <a:rect l="l" t="t" r="r" b="b"/>
              <a:pathLst>
                <a:path w="10460" h="5176" extrusionOk="0">
                  <a:moveTo>
                    <a:pt x="410" y="1"/>
                  </a:moveTo>
                  <a:cubicBezTo>
                    <a:pt x="252" y="1"/>
                    <a:pt x="95" y="64"/>
                    <a:pt x="0" y="95"/>
                  </a:cubicBezTo>
                  <a:lnTo>
                    <a:pt x="3781" y="3876"/>
                  </a:lnTo>
                  <a:lnTo>
                    <a:pt x="4978" y="5105"/>
                  </a:lnTo>
                  <a:cubicBezTo>
                    <a:pt x="5041" y="5152"/>
                    <a:pt x="5143" y="5175"/>
                    <a:pt x="5246" y="5175"/>
                  </a:cubicBezTo>
                  <a:cubicBezTo>
                    <a:pt x="5348" y="5175"/>
                    <a:pt x="5450" y="5152"/>
                    <a:pt x="5513" y="5105"/>
                  </a:cubicBezTo>
                  <a:lnTo>
                    <a:pt x="6711" y="3876"/>
                  </a:lnTo>
                  <a:lnTo>
                    <a:pt x="10460" y="95"/>
                  </a:lnTo>
                  <a:cubicBezTo>
                    <a:pt x="10334" y="1"/>
                    <a:pt x="10176" y="1"/>
                    <a:pt x="100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4" name="Google Shape;10024;p89"/>
            <p:cNvSpPr/>
            <p:nvPr/>
          </p:nvSpPr>
          <p:spPr>
            <a:xfrm>
              <a:off x="-1199300" y="3294225"/>
              <a:ext cx="90600" cy="175650"/>
            </a:xfrm>
            <a:custGeom>
              <a:avLst/>
              <a:gdLst/>
              <a:ahLst/>
              <a:cxnLst/>
              <a:rect l="l" t="t" r="r" b="b"/>
              <a:pathLst>
                <a:path w="3624" h="7026" extrusionOk="0">
                  <a:moveTo>
                    <a:pt x="126" y="0"/>
                  </a:moveTo>
                  <a:cubicBezTo>
                    <a:pt x="32" y="126"/>
                    <a:pt x="0" y="284"/>
                    <a:pt x="0" y="441"/>
                  </a:cubicBezTo>
                  <a:lnTo>
                    <a:pt x="0" y="6585"/>
                  </a:lnTo>
                  <a:cubicBezTo>
                    <a:pt x="0" y="6742"/>
                    <a:pt x="32" y="6900"/>
                    <a:pt x="126" y="7026"/>
                  </a:cubicBezTo>
                  <a:lnTo>
                    <a:pt x="3624" y="3466"/>
                  </a:lnTo>
                  <a:lnTo>
                    <a:pt x="12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5" name="Google Shape;10025;p89"/>
            <p:cNvSpPr/>
            <p:nvPr/>
          </p:nvSpPr>
          <p:spPr>
            <a:xfrm>
              <a:off x="-996875" y="3294225"/>
              <a:ext cx="90600" cy="177225"/>
            </a:xfrm>
            <a:custGeom>
              <a:avLst/>
              <a:gdLst/>
              <a:ahLst/>
              <a:cxnLst/>
              <a:rect l="l" t="t" r="r" b="b"/>
              <a:pathLst>
                <a:path w="3624" h="7089" extrusionOk="0">
                  <a:moveTo>
                    <a:pt x="3529" y="0"/>
                  </a:moveTo>
                  <a:lnTo>
                    <a:pt x="0" y="3529"/>
                  </a:lnTo>
                  <a:lnTo>
                    <a:pt x="3529" y="7089"/>
                  </a:lnTo>
                  <a:cubicBezTo>
                    <a:pt x="3592" y="6963"/>
                    <a:pt x="3623" y="6805"/>
                    <a:pt x="3623" y="6648"/>
                  </a:cubicBezTo>
                  <a:lnTo>
                    <a:pt x="3623" y="504"/>
                  </a:lnTo>
                  <a:cubicBezTo>
                    <a:pt x="3592" y="284"/>
                    <a:pt x="3560" y="126"/>
                    <a:pt x="35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26" name="Google Shape;10026;p89"/>
          <p:cNvGrpSpPr/>
          <p:nvPr/>
        </p:nvGrpSpPr>
        <p:grpSpPr>
          <a:xfrm>
            <a:off x="1381477" y="1688773"/>
            <a:ext cx="444605" cy="420559"/>
            <a:chOff x="-6338550" y="3272950"/>
            <a:chExt cx="308775" cy="292075"/>
          </a:xfrm>
          <a:solidFill>
            <a:srgbClr val="00B050"/>
          </a:solidFill>
        </p:grpSpPr>
        <p:sp>
          <p:nvSpPr>
            <p:cNvPr id="10027" name="Google Shape;10027;p89"/>
            <p:cNvSpPr/>
            <p:nvPr/>
          </p:nvSpPr>
          <p:spPr>
            <a:xfrm>
              <a:off x="-6338550" y="3272950"/>
              <a:ext cx="308775" cy="119750"/>
            </a:xfrm>
            <a:custGeom>
              <a:avLst/>
              <a:gdLst/>
              <a:ahLst/>
              <a:cxnLst/>
              <a:rect l="l" t="t" r="r" b="b"/>
              <a:pathLst>
                <a:path w="12351" h="4790" extrusionOk="0">
                  <a:moveTo>
                    <a:pt x="6144" y="2017"/>
                  </a:moveTo>
                  <a:cubicBezTo>
                    <a:pt x="6333" y="2017"/>
                    <a:pt x="6491" y="2206"/>
                    <a:pt x="6491" y="2395"/>
                  </a:cubicBezTo>
                  <a:cubicBezTo>
                    <a:pt x="6459" y="2584"/>
                    <a:pt x="6333" y="2742"/>
                    <a:pt x="6144" y="2742"/>
                  </a:cubicBezTo>
                  <a:cubicBezTo>
                    <a:pt x="5955" y="2742"/>
                    <a:pt x="5797" y="2584"/>
                    <a:pt x="5797" y="2395"/>
                  </a:cubicBezTo>
                  <a:cubicBezTo>
                    <a:pt x="5797" y="2206"/>
                    <a:pt x="5955" y="2017"/>
                    <a:pt x="6144" y="2017"/>
                  </a:cubicBezTo>
                  <a:close/>
                  <a:moveTo>
                    <a:pt x="6144" y="1"/>
                  </a:moveTo>
                  <a:cubicBezTo>
                    <a:pt x="4789" y="1"/>
                    <a:pt x="3750" y="1040"/>
                    <a:pt x="3750" y="2395"/>
                  </a:cubicBezTo>
                  <a:cubicBezTo>
                    <a:pt x="3750" y="2521"/>
                    <a:pt x="3750" y="2616"/>
                    <a:pt x="3781" y="2742"/>
                  </a:cubicBezTo>
                  <a:lnTo>
                    <a:pt x="1324" y="2742"/>
                  </a:lnTo>
                  <a:cubicBezTo>
                    <a:pt x="1" y="2742"/>
                    <a:pt x="1" y="4790"/>
                    <a:pt x="1324" y="4790"/>
                  </a:cubicBezTo>
                  <a:lnTo>
                    <a:pt x="10996" y="4790"/>
                  </a:lnTo>
                  <a:cubicBezTo>
                    <a:pt x="12351" y="4790"/>
                    <a:pt x="12351" y="2742"/>
                    <a:pt x="10996" y="2742"/>
                  </a:cubicBezTo>
                  <a:lnTo>
                    <a:pt x="8507" y="2742"/>
                  </a:lnTo>
                  <a:cubicBezTo>
                    <a:pt x="8507" y="2616"/>
                    <a:pt x="8538" y="2521"/>
                    <a:pt x="8538" y="2395"/>
                  </a:cubicBezTo>
                  <a:cubicBezTo>
                    <a:pt x="8538" y="1040"/>
                    <a:pt x="7467" y="1"/>
                    <a:pt x="61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8" name="Google Shape;10028;p89"/>
            <p:cNvSpPr/>
            <p:nvPr/>
          </p:nvSpPr>
          <p:spPr>
            <a:xfrm>
              <a:off x="-6228275" y="3479325"/>
              <a:ext cx="86650" cy="85700"/>
            </a:xfrm>
            <a:custGeom>
              <a:avLst/>
              <a:gdLst/>
              <a:ahLst/>
              <a:cxnLst/>
              <a:rect l="l" t="t" r="r" b="b"/>
              <a:pathLst>
                <a:path w="3466" h="3428" extrusionOk="0">
                  <a:moveTo>
                    <a:pt x="32" y="0"/>
                  </a:moveTo>
                  <a:lnTo>
                    <a:pt x="32" y="3088"/>
                  </a:lnTo>
                  <a:lnTo>
                    <a:pt x="0" y="3088"/>
                  </a:lnTo>
                  <a:cubicBezTo>
                    <a:pt x="0" y="3268"/>
                    <a:pt x="190" y="3428"/>
                    <a:pt x="380" y="3428"/>
                  </a:cubicBezTo>
                  <a:cubicBezTo>
                    <a:pt x="422" y="3428"/>
                    <a:pt x="464" y="3420"/>
                    <a:pt x="504" y="3403"/>
                  </a:cubicBezTo>
                  <a:lnTo>
                    <a:pt x="3277" y="2016"/>
                  </a:lnTo>
                  <a:cubicBezTo>
                    <a:pt x="3371" y="1985"/>
                    <a:pt x="3466" y="1859"/>
                    <a:pt x="3466" y="1701"/>
                  </a:cubicBezTo>
                  <a:lnTo>
                    <a:pt x="34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9" name="Google Shape;10029;p89"/>
            <p:cNvSpPr/>
            <p:nvPr/>
          </p:nvSpPr>
          <p:spPr>
            <a:xfrm>
              <a:off x="-6292075" y="3410800"/>
              <a:ext cx="212675" cy="50425"/>
            </a:xfrm>
            <a:custGeom>
              <a:avLst/>
              <a:gdLst/>
              <a:ahLst/>
              <a:cxnLst/>
              <a:rect l="l" t="t" r="r" b="b"/>
              <a:pathLst>
                <a:path w="8507" h="2017" extrusionOk="0">
                  <a:moveTo>
                    <a:pt x="0" y="0"/>
                  </a:moveTo>
                  <a:lnTo>
                    <a:pt x="2048" y="2016"/>
                  </a:lnTo>
                  <a:lnTo>
                    <a:pt x="6459" y="2016"/>
                  </a:lnTo>
                  <a:lnTo>
                    <a:pt x="850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0" name="Google Shape;10030;p89"/>
          <p:cNvGrpSpPr/>
          <p:nvPr/>
        </p:nvGrpSpPr>
        <p:grpSpPr>
          <a:xfrm>
            <a:off x="1392817" y="2205194"/>
            <a:ext cx="421927" cy="419659"/>
            <a:chOff x="-6329100" y="3632100"/>
            <a:chExt cx="293025" cy="291450"/>
          </a:xfrm>
          <a:solidFill>
            <a:srgbClr val="00B050"/>
          </a:solidFill>
        </p:grpSpPr>
        <p:sp>
          <p:nvSpPr>
            <p:cNvPr id="10031" name="Google Shape;10031;p89"/>
            <p:cNvSpPr/>
            <p:nvPr/>
          </p:nvSpPr>
          <p:spPr>
            <a:xfrm>
              <a:off x="-6210700" y="3751600"/>
              <a:ext cx="174625" cy="171950"/>
            </a:xfrm>
            <a:custGeom>
              <a:avLst/>
              <a:gdLst/>
              <a:ahLst/>
              <a:cxnLst/>
              <a:rect l="l" t="t" r="r" b="b"/>
              <a:pathLst>
                <a:path w="6985" h="6878" extrusionOk="0">
                  <a:moveTo>
                    <a:pt x="492" y="0"/>
                  </a:moveTo>
                  <a:cubicBezTo>
                    <a:pt x="219" y="0"/>
                    <a:pt x="0" y="235"/>
                    <a:pt x="85" y="545"/>
                  </a:cubicBezTo>
                  <a:lnTo>
                    <a:pt x="1503" y="5712"/>
                  </a:lnTo>
                  <a:cubicBezTo>
                    <a:pt x="1559" y="5882"/>
                    <a:pt x="1707" y="5984"/>
                    <a:pt x="1856" y="5984"/>
                  </a:cubicBezTo>
                  <a:cubicBezTo>
                    <a:pt x="1956" y="5984"/>
                    <a:pt x="2057" y="5939"/>
                    <a:pt x="2133" y="5838"/>
                  </a:cubicBezTo>
                  <a:lnTo>
                    <a:pt x="2889" y="4735"/>
                  </a:lnTo>
                  <a:lnTo>
                    <a:pt x="3739" y="5712"/>
                  </a:lnTo>
                  <a:lnTo>
                    <a:pt x="4622" y="6594"/>
                  </a:lnTo>
                  <a:cubicBezTo>
                    <a:pt x="4811" y="6783"/>
                    <a:pt x="5086" y="6878"/>
                    <a:pt x="5362" y="6878"/>
                  </a:cubicBezTo>
                  <a:cubicBezTo>
                    <a:pt x="5638" y="6878"/>
                    <a:pt x="5913" y="6783"/>
                    <a:pt x="6102" y="6594"/>
                  </a:cubicBezTo>
                  <a:lnTo>
                    <a:pt x="6575" y="6122"/>
                  </a:lnTo>
                  <a:cubicBezTo>
                    <a:pt x="6984" y="5712"/>
                    <a:pt x="6984" y="5113"/>
                    <a:pt x="6575" y="4672"/>
                  </a:cubicBezTo>
                  <a:lnTo>
                    <a:pt x="4811" y="2814"/>
                  </a:lnTo>
                  <a:lnTo>
                    <a:pt x="5913" y="2058"/>
                  </a:lnTo>
                  <a:cubicBezTo>
                    <a:pt x="6134" y="1900"/>
                    <a:pt x="6102" y="1522"/>
                    <a:pt x="5787" y="1427"/>
                  </a:cubicBezTo>
                  <a:lnTo>
                    <a:pt x="589" y="10"/>
                  </a:lnTo>
                  <a:cubicBezTo>
                    <a:pt x="556" y="3"/>
                    <a:pt x="524" y="0"/>
                    <a:pt x="4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2" name="Google Shape;10032;p89"/>
            <p:cNvSpPr/>
            <p:nvPr/>
          </p:nvSpPr>
          <p:spPr>
            <a:xfrm>
              <a:off x="-6272400" y="3691975"/>
              <a:ext cx="136300" cy="135500"/>
            </a:xfrm>
            <a:custGeom>
              <a:avLst/>
              <a:gdLst/>
              <a:ahLst/>
              <a:cxnLst/>
              <a:rect l="l" t="t" r="r" b="b"/>
              <a:pathLst>
                <a:path w="5452" h="5420" extrusionOk="0">
                  <a:moveTo>
                    <a:pt x="2742" y="0"/>
                  </a:moveTo>
                  <a:cubicBezTo>
                    <a:pt x="1261" y="0"/>
                    <a:pt x="1" y="1229"/>
                    <a:pt x="1" y="2710"/>
                  </a:cubicBezTo>
                  <a:cubicBezTo>
                    <a:pt x="1" y="4127"/>
                    <a:pt x="1041" y="5293"/>
                    <a:pt x="2427" y="5419"/>
                  </a:cubicBezTo>
                  <a:lnTo>
                    <a:pt x="2112" y="4317"/>
                  </a:lnTo>
                  <a:cubicBezTo>
                    <a:pt x="1482" y="4096"/>
                    <a:pt x="1009" y="3466"/>
                    <a:pt x="1009" y="2741"/>
                  </a:cubicBezTo>
                  <a:cubicBezTo>
                    <a:pt x="1041" y="1765"/>
                    <a:pt x="1828" y="1009"/>
                    <a:pt x="2773" y="1009"/>
                  </a:cubicBezTo>
                  <a:cubicBezTo>
                    <a:pt x="3530" y="1009"/>
                    <a:pt x="4128" y="1481"/>
                    <a:pt x="4349" y="2143"/>
                  </a:cubicBezTo>
                  <a:lnTo>
                    <a:pt x="5451" y="2458"/>
                  </a:lnTo>
                  <a:cubicBezTo>
                    <a:pt x="5294" y="1072"/>
                    <a:pt x="4160" y="0"/>
                    <a:pt x="27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3" name="Google Shape;10033;p89"/>
            <p:cNvSpPr/>
            <p:nvPr/>
          </p:nvSpPr>
          <p:spPr>
            <a:xfrm>
              <a:off x="-6329100" y="3632100"/>
              <a:ext cx="257575" cy="256025"/>
            </a:xfrm>
            <a:custGeom>
              <a:avLst/>
              <a:gdLst/>
              <a:ahLst/>
              <a:cxnLst/>
              <a:rect l="l" t="t" r="r" b="b"/>
              <a:pathLst>
                <a:path w="10303" h="10241" extrusionOk="0">
                  <a:moveTo>
                    <a:pt x="5136" y="1"/>
                  </a:moveTo>
                  <a:cubicBezTo>
                    <a:pt x="2301" y="1"/>
                    <a:pt x="1" y="2269"/>
                    <a:pt x="1" y="5105"/>
                  </a:cubicBezTo>
                  <a:cubicBezTo>
                    <a:pt x="1" y="7972"/>
                    <a:pt x="2332" y="10240"/>
                    <a:pt x="5136" y="10240"/>
                  </a:cubicBezTo>
                  <a:cubicBezTo>
                    <a:pt x="5262" y="10240"/>
                    <a:pt x="5356" y="10240"/>
                    <a:pt x="5451" y="10177"/>
                  </a:cubicBezTo>
                  <a:lnTo>
                    <a:pt x="4978" y="8444"/>
                  </a:lnTo>
                  <a:cubicBezTo>
                    <a:pt x="4959" y="8445"/>
                    <a:pt x="4940" y="8445"/>
                    <a:pt x="4921" y="8445"/>
                  </a:cubicBezTo>
                  <a:cubicBezTo>
                    <a:pt x="3089" y="8445"/>
                    <a:pt x="1639" y="6945"/>
                    <a:pt x="1639" y="5105"/>
                  </a:cubicBezTo>
                  <a:cubicBezTo>
                    <a:pt x="1639" y="3214"/>
                    <a:pt x="3151" y="1702"/>
                    <a:pt x="5073" y="1702"/>
                  </a:cubicBezTo>
                  <a:cubicBezTo>
                    <a:pt x="6900" y="1702"/>
                    <a:pt x="8412" y="3151"/>
                    <a:pt x="8475" y="4979"/>
                  </a:cubicBezTo>
                  <a:lnTo>
                    <a:pt x="10208" y="5451"/>
                  </a:lnTo>
                  <a:cubicBezTo>
                    <a:pt x="10303" y="4002"/>
                    <a:pt x="9799" y="2553"/>
                    <a:pt x="8759" y="1482"/>
                  </a:cubicBezTo>
                  <a:cubicBezTo>
                    <a:pt x="7782" y="505"/>
                    <a:pt x="6522" y="1"/>
                    <a:pt x="51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4" name="Google Shape;10034;p89"/>
          <p:cNvGrpSpPr/>
          <p:nvPr/>
        </p:nvGrpSpPr>
        <p:grpSpPr>
          <a:xfrm>
            <a:off x="1405867" y="2756828"/>
            <a:ext cx="419623" cy="419659"/>
            <a:chOff x="-6329875" y="3992050"/>
            <a:chExt cx="291425" cy="291450"/>
          </a:xfrm>
          <a:solidFill>
            <a:srgbClr val="00B050"/>
          </a:solidFill>
        </p:grpSpPr>
        <p:sp>
          <p:nvSpPr>
            <p:cNvPr id="10035" name="Google Shape;10035;p89"/>
            <p:cNvSpPr/>
            <p:nvPr/>
          </p:nvSpPr>
          <p:spPr>
            <a:xfrm>
              <a:off x="-6090450" y="4077900"/>
              <a:ext cx="52000" cy="34675"/>
            </a:xfrm>
            <a:custGeom>
              <a:avLst/>
              <a:gdLst/>
              <a:ahLst/>
              <a:cxnLst/>
              <a:rect l="l" t="t" r="r" b="b"/>
              <a:pathLst>
                <a:path w="2080" h="1387" extrusionOk="0">
                  <a:moveTo>
                    <a:pt x="1" y="1"/>
                  </a:moveTo>
                  <a:lnTo>
                    <a:pt x="1" y="1387"/>
                  </a:lnTo>
                  <a:lnTo>
                    <a:pt x="2080" y="1387"/>
                  </a:lnTo>
                  <a:lnTo>
                    <a:pt x="2080" y="1040"/>
                  </a:lnTo>
                  <a:cubicBezTo>
                    <a:pt x="2080" y="473"/>
                    <a:pt x="1607"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6" name="Google Shape;10036;p89"/>
            <p:cNvSpPr/>
            <p:nvPr/>
          </p:nvSpPr>
          <p:spPr>
            <a:xfrm>
              <a:off x="-6262925" y="3992050"/>
              <a:ext cx="154400" cy="155200"/>
            </a:xfrm>
            <a:custGeom>
              <a:avLst/>
              <a:gdLst/>
              <a:ahLst/>
              <a:cxnLst/>
              <a:rect l="l" t="t" r="r" b="b"/>
              <a:pathLst>
                <a:path w="6176" h="6208" extrusionOk="0">
                  <a:moveTo>
                    <a:pt x="5167" y="1387"/>
                  </a:moveTo>
                  <a:cubicBezTo>
                    <a:pt x="5608" y="1387"/>
                    <a:pt x="5639" y="2048"/>
                    <a:pt x="5167" y="2048"/>
                  </a:cubicBezTo>
                  <a:lnTo>
                    <a:pt x="1071" y="2048"/>
                  </a:lnTo>
                  <a:cubicBezTo>
                    <a:pt x="1053" y="2051"/>
                    <a:pt x="1035" y="2052"/>
                    <a:pt x="1018" y="2052"/>
                  </a:cubicBezTo>
                  <a:cubicBezTo>
                    <a:pt x="628" y="2052"/>
                    <a:pt x="618" y="1387"/>
                    <a:pt x="1071" y="1387"/>
                  </a:cubicBezTo>
                  <a:close/>
                  <a:moveTo>
                    <a:pt x="5167" y="2773"/>
                  </a:moveTo>
                  <a:cubicBezTo>
                    <a:pt x="5608" y="2773"/>
                    <a:pt x="5639" y="3435"/>
                    <a:pt x="5167" y="3435"/>
                  </a:cubicBezTo>
                  <a:lnTo>
                    <a:pt x="1071" y="3435"/>
                  </a:lnTo>
                  <a:cubicBezTo>
                    <a:pt x="630" y="3435"/>
                    <a:pt x="599" y="2773"/>
                    <a:pt x="1071" y="2773"/>
                  </a:cubicBezTo>
                  <a:close/>
                  <a:moveTo>
                    <a:pt x="5167" y="4159"/>
                  </a:moveTo>
                  <a:cubicBezTo>
                    <a:pt x="5608" y="4159"/>
                    <a:pt x="5639" y="4821"/>
                    <a:pt x="5167" y="4821"/>
                  </a:cubicBezTo>
                  <a:lnTo>
                    <a:pt x="1071" y="4821"/>
                  </a:lnTo>
                  <a:cubicBezTo>
                    <a:pt x="630" y="4821"/>
                    <a:pt x="599" y="4159"/>
                    <a:pt x="1071" y="4159"/>
                  </a:cubicBezTo>
                  <a:close/>
                  <a:moveTo>
                    <a:pt x="347" y="1"/>
                  </a:moveTo>
                  <a:cubicBezTo>
                    <a:pt x="158" y="1"/>
                    <a:pt x="0" y="158"/>
                    <a:pt x="0" y="379"/>
                  </a:cubicBezTo>
                  <a:lnTo>
                    <a:pt x="0" y="6207"/>
                  </a:lnTo>
                  <a:lnTo>
                    <a:pt x="4726" y="6207"/>
                  </a:lnTo>
                  <a:cubicBezTo>
                    <a:pt x="5041" y="6207"/>
                    <a:pt x="5198" y="5672"/>
                    <a:pt x="5356" y="5420"/>
                  </a:cubicBezTo>
                  <a:cubicBezTo>
                    <a:pt x="5513" y="5104"/>
                    <a:pt x="5828" y="4884"/>
                    <a:pt x="6175" y="4852"/>
                  </a:cubicBezTo>
                  <a:lnTo>
                    <a:pt x="6175" y="379"/>
                  </a:lnTo>
                  <a:cubicBezTo>
                    <a:pt x="6175" y="158"/>
                    <a:pt x="6018" y="1"/>
                    <a:pt x="582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7" name="Google Shape;10037;p89"/>
            <p:cNvSpPr/>
            <p:nvPr/>
          </p:nvSpPr>
          <p:spPr>
            <a:xfrm>
              <a:off x="-6329875" y="4044825"/>
              <a:ext cx="51200" cy="102425"/>
            </a:xfrm>
            <a:custGeom>
              <a:avLst/>
              <a:gdLst/>
              <a:ahLst/>
              <a:cxnLst/>
              <a:rect l="l" t="t" r="r" b="b"/>
              <a:pathLst>
                <a:path w="2048" h="4097" extrusionOk="0">
                  <a:moveTo>
                    <a:pt x="1040" y="0"/>
                  </a:moveTo>
                  <a:cubicBezTo>
                    <a:pt x="473" y="0"/>
                    <a:pt x="0" y="473"/>
                    <a:pt x="0" y="1009"/>
                  </a:cubicBezTo>
                  <a:lnTo>
                    <a:pt x="0" y="4096"/>
                  </a:lnTo>
                  <a:lnTo>
                    <a:pt x="2048" y="4096"/>
                  </a:lnTo>
                  <a:lnTo>
                    <a:pt x="204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8" name="Google Shape;10038;p89"/>
            <p:cNvSpPr/>
            <p:nvPr/>
          </p:nvSpPr>
          <p:spPr>
            <a:xfrm>
              <a:off x="-6329875" y="4129900"/>
              <a:ext cx="291425" cy="153600"/>
            </a:xfrm>
            <a:custGeom>
              <a:avLst/>
              <a:gdLst/>
              <a:ahLst/>
              <a:cxnLst/>
              <a:rect l="l" t="t" r="r" b="b"/>
              <a:pathLst>
                <a:path w="11657" h="6144" extrusionOk="0">
                  <a:moveTo>
                    <a:pt x="8948" y="0"/>
                  </a:moveTo>
                  <a:cubicBezTo>
                    <a:pt x="8664" y="0"/>
                    <a:pt x="8506" y="473"/>
                    <a:pt x="8349" y="788"/>
                  </a:cubicBezTo>
                  <a:cubicBezTo>
                    <a:pt x="8191" y="1166"/>
                    <a:pt x="7845" y="1355"/>
                    <a:pt x="7467" y="1355"/>
                  </a:cubicBezTo>
                  <a:lnTo>
                    <a:pt x="0" y="1355"/>
                  </a:lnTo>
                  <a:lnTo>
                    <a:pt x="0" y="5135"/>
                  </a:lnTo>
                  <a:cubicBezTo>
                    <a:pt x="0" y="5671"/>
                    <a:pt x="473" y="6143"/>
                    <a:pt x="1040" y="6143"/>
                  </a:cubicBezTo>
                  <a:lnTo>
                    <a:pt x="10649" y="6143"/>
                  </a:lnTo>
                  <a:cubicBezTo>
                    <a:pt x="11184" y="6143"/>
                    <a:pt x="11657" y="5671"/>
                    <a:pt x="11657" y="5135"/>
                  </a:cubicBezTo>
                  <a:lnTo>
                    <a:pt x="116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9" name="Google Shape;10039;p89"/>
          <p:cNvGrpSpPr/>
          <p:nvPr/>
        </p:nvGrpSpPr>
        <p:grpSpPr>
          <a:xfrm>
            <a:off x="4092004" y="1687530"/>
            <a:ext cx="423079" cy="423043"/>
            <a:chOff x="-4478975" y="3251700"/>
            <a:chExt cx="293825" cy="293800"/>
          </a:xfrm>
          <a:solidFill>
            <a:srgbClr val="00B050"/>
          </a:solidFill>
        </p:grpSpPr>
        <p:sp>
          <p:nvSpPr>
            <p:cNvPr id="10040" name="Google Shape;10040;p89"/>
            <p:cNvSpPr/>
            <p:nvPr/>
          </p:nvSpPr>
          <p:spPr>
            <a:xfrm>
              <a:off x="-4375000" y="3365100"/>
              <a:ext cx="85075" cy="110900"/>
            </a:xfrm>
            <a:custGeom>
              <a:avLst/>
              <a:gdLst/>
              <a:ahLst/>
              <a:cxnLst/>
              <a:rect l="l" t="t" r="r" b="b"/>
              <a:pathLst>
                <a:path w="3403" h="4436" extrusionOk="0">
                  <a:moveTo>
                    <a:pt x="662" y="1"/>
                  </a:moveTo>
                  <a:cubicBezTo>
                    <a:pt x="221" y="316"/>
                    <a:pt x="0" y="820"/>
                    <a:pt x="0" y="1387"/>
                  </a:cubicBezTo>
                  <a:cubicBezTo>
                    <a:pt x="0" y="2080"/>
                    <a:pt x="473" y="2773"/>
                    <a:pt x="1135" y="2994"/>
                  </a:cubicBezTo>
                  <a:cubicBezTo>
                    <a:pt x="1261" y="3025"/>
                    <a:pt x="1355" y="3183"/>
                    <a:pt x="1355" y="3309"/>
                  </a:cubicBezTo>
                  <a:lnTo>
                    <a:pt x="1355" y="4412"/>
                  </a:lnTo>
                  <a:cubicBezTo>
                    <a:pt x="1576" y="4427"/>
                    <a:pt x="1647" y="4435"/>
                    <a:pt x="1714" y="4435"/>
                  </a:cubicBezTo>
                  <a:cubicBezTo>
                    <a:pt x="1780" y="4435"/>
                    <a:pt x="1843" y="4427"/>
                    <a:pt x="2048" y="4412"/>
                  </a:cubicBezTo>
                  <a:lnTo>
                    <a:pt x="2048" y="3309"/>
                  </a:lnTo>
                  <a:cubicBezTo>
                    <a:pt x="2048" y="3151"/>
                    <a:pt x="2111" y="3025"/>
                    <a:pt x="2269" y="2994"/>
                  </a:cubicBezTo>
                  <a:cubicBezTo>
                    <a:pt x="2962" y="2710"/>
                    <a:pt x="3403" y="2080"/>
                    <a:pt x="3403" y="1387"/>
                  </a:cubicBezTo>
                  <a:cubicBezTo>
                    <a:pt x="3403" y="820"/>
                    <a:pt x="3119" y="316"/>
                    <a:pt x="2741" y="1"/>
                  </a:cubicBezTo>
                  <a:lnTo>
                    <a:pt x="2741" y="1387"/>
                  </a:lnTo>
                  <a:cubicBezTo>
                    <a:pt x="2741" y="1576"/>
                    <a:pt x="2584" y="1734"/>
                    <a:pt x="2395" y="1734"/>
                  </a:cubicBezTo>
                  <a:lnTo>
                    <a:pt x="1009" y="1734"/>
                  </a:lnTo>
                  <a:cubicBezTo>
                    <a:pt x="820" y="1734"/>
                    <a:pt x="662" y="1576"/>
                    <a:pt x="662" y="1387"/>
                  </a:cubicBezTo>
                  <a:lnTo>
                    <a:pt x="66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1" name="Google Shape;10041;p89"/>
            <p:cNvSpPr/>
            <p:nvPr/>
          </p:nvSpPr>
          <p:spPr>
            <a:xfrm>
              <a:off x="-4408875" y="3321800"/>
              <a:ext cx="154400" cy="148875"/>
            </a:xfrm>
            <a:custGeom>
              <a:avLst/>
              <a:gdLst/>
              <a:ahLst/>
              <a:cxnLst/>
              <a:rect l="l" t="t" r="r" b="b"/>
              <a:pathLst>
                <a:path w="6176" h="5955" extrusionOk="0">
                  <a:moveTo>
                    <a:pt x="3057" y="0"/>
                  </a:moveTo>
                  <a:cubicBezTo>
                    <a:pt x="1387" y="0"/>
                    <a:pt x="1" y="1386"/>
                    <a:pt x="1" y="3088"/>
                  </a:cubicBezTo>
                  <a:cubicBezTo>
                    <a:pt x="1" y="4411"/>
                    <a:pt x="851" y="5545"/>
                    <a:pt x="2049" y="5954"/>
                  </a:cubicBezTo>
                  <a:lnTo>
                    <a:pt x="2049" y="5230"/>
                  </a:lnTo>
                  <a:cubicBezTo>
                    <a:pt x="1229" y="4852"/>
                    <a:pt x="662" y="4001"/>
                    <a:pt x="662" y="3088"/>
                  </a:cubicBezTo>
                  <a:cubicBezTo>
                    <a:pt x="662" y="2048"/>
                    <a:pt x="1292" y="1134"/>
                    <a:pt x="2269" y="819"/>
                  </a:cubicBezTo>
                  <a:cubicBezTo>
                    <a:pt x="2307" y="810"/>
                    <a:pt x="2344" y="805"/>
                    <a:pt x="2380" y="805"/>
                  </a:cubicBezTo>
                  <a:cubicBezTo>
                    <a:pt x="2583" y="805"/>
                    <a:pt x="2742" y="947"/>
                    <a:pt x="2742" y="1134"/>
                  </a:cubicBezTo>
                  <a:lnTo>
                    <a:pt x="2742" y="2710"/>
                  </a:lnTo>
                  <a:lnTo>
                    <a:pt x="3435" y="2710"/>
                  </a:lnTo>
                  <a:lnTo>
                    <a:pt x="3435" y="1134"/>
                  </a:lnTo>
                  <a:cubicBezTo>
                    <a:pt x="3435" y="947"/>
                    <a:pt x="3594" y="805"/>
                    <a:pt x="3796" y="805"/>
                  </a:cubicBezTo>
                  <a:cubicBezTo>
                    <a:pt x="3832" y="805"/>
                    <a:pt x="3869" y="810"/>
                    <a:pt x="3907" y="819"/>
                  </a:cubicBezTo>
                  <a:cubicBezTo>
                    <a:pt x="4852" y="1197"/>
                    <a:pt x="5514" y="2079"/>
                    <a:pt x="5514" y="3088"/>
                  </a:cubicBezTo>
                  <a:cubicBezTo>
                    <a:pt x="5514" y="4001"/>
                    <a:pt x="4947" y="4852"/>
                    <a:pt x="4128" y="5230"/>
                  </a:cubicBezTo>
                  <a:lnTo>
                    <a:pt x="4128" y="5954"/>
                  </a:lnTo>
                  <a:cubicBezTo>
                    <a:pt x="5325" y="5513"/>
                    <a:pt x="6176" y="4411"/>
                    <a:pt x="6176" y="3088"/>
                  </a:cubicBezTo>
                  <a:cubicBezTo>
                    <a:pt x="6144" y="1386"/>
                    <a:pt x="4758" y="0"/>
                    <a:pt x="30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2" name="Google Shape;10042;p89"/>
            <p:cNvSpPr/>
            <p:nvPr/>
          </p:nvSpPr>
          <p:spPr>
            <a:xfrm>
              <a:off x="-4478975" y="3251700"/>
              <a:ext cx="293825" cy="293800"/>
            </a:xfrm>
            <a:custGeom>
              <a:avLst/>
              <a:gdLst/>
              <a:ahLst/>
              <a:cxnLst/>
              <a:rect l="l" t="t" r="r" b="b"/>
              <a:pathLst>
                <a:path w="11753" h="11752" extrusionOk="0">
                  <a:moveTo>
                    <a:pt x="5861" y="2111"/>
                  </a:moveTo>
                  <a:cubicBezTo>
                    <a:pt x="7972" y="2111"/>
                    <a:pt x="9641" y="3781"/>
                    <a:pt x="9641" y="5892"/>
                  </a:cubicBezTo>
                  <a:cubicBezTo>
                    <a:pt x="9610" y="7971"/>
                    <a:pt x="7909" y="9672"/>
                    <a:pt x="5861" y="9672"/>
                  </a:cubicBezTo>
                  <a:cubicBezTo>
                    <a:pt x="3781" y="9672"/>
                    <a:pt x="2080" y="7971"/>
                    <a:pt x="2080" y="5892"/>
                  </a:cubicBezTo>
                  <a:cubicBezTo>
                    <a:pt x="2080" y="3781"/>
                    <a:pt x="3781" y="2111"/>
                    <a:pt x="5861" y="2111"/>
                  </a:cubicBezTo>
                  <a:close/>
                  <a:moveTo>
                    <a:pt x="5168" y="0"/>
                  </a:moveTo>
                  <a:cubicBezTo>
                    <a:pt x="5010" y="0"/>
                    <a:pt x="4884" y="126"/>
                    <a:pt x="4853" y="284"/>
                  </a:cubicBezTo>
                  <a:lnTo>
                    <a:pt x="4695" y="882"/>
                  </a:lnTo>
                  <a:cubicBezTo>
                    <a:pt x="4128" y="1008"/>
                    <a:pt x="3624" y="1229"/>
                    <a:pt x="3120" y="1512"/>
                  </a:cubicBezTo>
                  <a:lnTo>
                    <a:pt x="2616" y="1197"/>
                  </a:lnTo>
                  <a:cubicBezTo>
                    <a:pt x="2557" y="1153"/>
                    <a:pt x="2485" y="1130"/>
                    <a:pt x="2412" y="1130"/>
                  </a:cubicBezTo>
                  <a:cubicBezTo>
                    <a:pt x="2328" y="1130"/>
                    <a:pt x="2242" y="1161"/>
                    <a:pt x="2175" y="1229"/>
                  </a:cubicBezTo>
                  <a:lnTo>
                    <a:pt x="1198" y="2205"/>
                  </a:lnTo>
                  <a:cubicBezTo>
                    <a:pt x="1072" y="2332"/>
                    <a:pt x="1072" y="2489"/>
                    <a:pt x="1135" y="2647"/>
                  </a:cubicBezTo>
                  <a:lnTo>
                    <a:pt x="1450" y="3151"/>
                  </a:lnTo>
                  <a:cubicBezTo>
                    <a:pt x="1135" y="3623"/>
                    <a:pt x="946" y="4190"/>
                    <a:pt x="820" y="4726"/>
                  </a:cubicBezTo>
                  <a:lnTo>
                    <a:pt x="284" y="4883"/>
                  </a:lnTo>
                  <a:cubicBezTo>
                    <a:pt x="127" y="4946"/>
                    <a:pt x="1" y="5041"/>
                    <a:pt x="1" y="5198"/>
                  </a:cubicBezTo>
                  <a:lnTo>
                    <a:pt x="1" y="6585"/>
                  </a:lnTo>
                  <a:cubicBezTo>
                    <a:pt x="1" y="6742"/>
                    <a:pt x="127" y="6868"/>
                    <a:pt x="284" y="6900"/>
                  </a:cubicBezTo>
                  <a:lnTo>
                    <a:pt x="820" y="7057"/>
                  </a:lnTo>
                  <a:cubicBezTo>
                    <a:pt x="946" y="7593"/>
                    <a:pt x="1198" y="8128"/>
                    <a:pt x="1450" y="8632"/>
                  </a:cubicBezTo>
                  <a:lnTo>
                    <a:pt x="1135" y="9137"/>
                  </a:lnTo>
                  <a:cubicBezTo>
                    <a:pt x="1072" y="9263"/>
                    <a:pt x="1072" y="9452"/>
                    <a:pt x="1198" y="9578"/>
                  </a:cubicBezTo>
                  <a:lnTo>
                    <a:pt x="2175" y="10554"/>
                  </a:lnTo>
                  <a:cubicBezTo>
                    <a:pt x="2248" y="10628"/>
                    <a:pt x="2333" y="10659"/>
                    <a:pt x="2422" y="10659"/>
                  </a:cubicBezTo>
                  <a:cubicBezTo>
                    <a:pt x="2485" y="10659"/>
                    <a:pt x="2550" y="10643"/>
                    <a:pt x="2616" y="10617"/>
                  </a:cubicBezTo>
                  <a:lnTo>
                    <a:pt x="3120" y="10302"/>
                  </a:lnTo>
                  <a:cubicBezTo>
                    <a:pt x="3592" y="10617"/>
                    <a:pt x="4128" y="10806"/>
                    <a:pt x="4695" y="10932"/>
                  </a:cubicBezTo>
                  <a:lnTo>
                    <a:pt x="4853" y="11468"/>
                  </a:lnTo>
                  <a:cubicBezTo>
                    <a:pt x="4884" y="11625"/>
                    <a:pt x="5010" y="11751"/>
                    <a:pt x="5168" y="11751"/>
                  </a:cubicBezTo>
                  <a:lnTo>
                    <a:pt x="6554" y="11751"/>
                  </a:lnTo>
                  <a:cubicBezTo>
                    <a:pt x="6711" y="11751"/>
                    <a:pt x="6806" y="11625"/>
                    <a:pt x="6869" y="11468"/>
                  </a:cubicBezTo>
                  <a:lnTo>
                    <a:pt x="7026" y="10932"/>
                  </a:lnTo>
                  <a:cubicBezTo>
                    <a:pt x="7562" y="10806"/>
                    <a:pt x="8066" y="10554"/>
                    <a:pt x="8602" y="10302"/>
                  </a:cubicBezTo>
                  <a:lnTo>
                    <a:pt x="9106" y="10617"/>
                  </a:lnTo>
                  <a:cubicBezTo>
                    <a:pt x="9158" y="10643"/>
                    <a:pt x="9221" y="10659"/>
                    <a:pt x="9286" y="10659"/>
                  </a:cubicBezTo>
                  <a:cubicBezTo>
                    <a:pt x="9378" y="10659"/>
                    <a:pt x="9473" y="10628"/>
                    <a:pt x="9547" y="10554"/>
                  </a:cubicBezTo>
                  <a:lnTo>
                    <a:pt x="10523" y="9578"/>
                  </a:lnTo>
                  <a:cubicBezTo>
                    <a:pt x="10649" y="9452"/>
                    <a:pt x="10649" y="9294"/>
                    <a:pt x="10555" y="9137"/>
                  </a:cubicBezTo>
                  <a:lnTo>
                    <a:pt x="10240" y="8632"/>
                  </a:lnTo>
                  <a:cubicBezTo>
                    <a:pt x="10555" y="8160"/>
                    <a:pt x="10744" y="7593"/>
                    <a:pt x="10870" y="7057"/>
                  </a:cubicBezTo>
                  <a:lnTo>
                    <a:pt x="11469" y="6900"/>
                  </a:lnTo>
                  <a:cubicBezTo>
                    <a:pt x="11626" y="6868"/>
                    <a:pt x="11752" y="6742"/>
                    <a:pt x="11752" y="6585"/>
                  </a:cubicBezTo>
                  <a:lnTo>
                    <a:pt x="11752" y="5198"/>
                  </a:lnTo>
                  <a:cubicBezTo>
                    <a:pt x="11752" y="5041"/>
                    <a:pt x="11626" y="4946"/>
                    <a:pt x="11469" y="4883"/>
                  </a:cubicBezTo>
                  <a:lnTo>
                    <a:pt x="10870" y="4726"/>
                  </a:lnTo>
                  <a:cubicBezTo>
                    <a:pt x="10744" y="4190"/>
                    <a:pt x="10523" y="3686"/>
                    <a:pt x="10240" y="3151"/>
                  </a:cubicBezTo>
                  <a:lnTo>
                    <a:pt x="10555" y="2647"/>
                  </a:lnTo>
                  <a:cubicBezTo>
                    <a:pt x="10649" y="2521"/>
                    <a:pt x="10649" y="2332"/>
                    <a:pt x="10523" y="2205"/>
                  </a:cubicBezTo>
                  <a:lnTo>
                    <a:pt x="9547" y="1229"/>
                  </a:lnTo>
                  <a:cubicBezTo>
                    <a:pt x="9479" y="1161"/>
                    <a:pt x="9403" y="1130"/>
                    <a:pt x="9322" y="1130"/>
                  </a:cubicBezTo>
                  <a:cubicBezTo>
                    <a:pt x="9252" y="1130"/>
                    <a:pt x="9179" y="1153"/>
                    <a:pt x="9106" y="1197"/>
                  </a:cubicBezTo>
                  <a:lnTo>
                    <a:pt x="8602" y="1512"/>
                  </a:lnTo>
                  <a:cubicBezTo>
                    <a:pt x="8129" y="1197"/>
                    <a:pt x="7562" y="1008"/>
                    <a:pt x="7026" y="882"/>
                  </a:cubicBezTo>
                  <a:lnTo>
                    <a:pt x="6869" y="284"/>
                  </a:lnTo>
                  <a:cubicBezTo>
                    <a:pt x="6806" y="126"/>
                    <a:pt x="6711" y="0"/>
                    <a:pt x="65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43" name="Google Shape;10043;p89"/>
          <p:cNvGrpSpPr/>
          <p:nvPr/>
        </p:nvGrpSpPr>
        <p:grpSpPr>
          <a:xfrm>
            <a:off x="4092004" y="2205192"/>
            <a:ext cx="423079" cy="419659"/>
            <a:chOff x="-4475825" y="3612425"/>
            <a:chExt cx="293825" cy="291450"/>
          </a:xfrm>
          <a:solidFill>
            <a:srgbClr val="00B050"/>
          </a:solidFill>
        </p:grpSpPr>
        <p:sp>
          <p:nvSpPr>
            <p:cNvPr id="10044" name="Google Shape;10044;p89"/>
            <p:cNvSpPr/>
            <p:nvPr/>
          </p:nvSpPr>
          <p:spPr>
            <a:xfrm>
              <a:off x="-4349800" y="3664400"/>
              <a:ext cx="34675" cy="33100"/>
            </a:xfrm>
            <a:custGeom>
              <a:avLst/>
              <a:gdLst/>
              <a:ahLst/>
              <a:cxnLst/>
              <a:rect l="l" t="t" r="r" b="b"/>
              <a:pathLst>
                <a:path w="1387" h="1324" extrusionOk="0">
                  <a:moveTo>
                    <a:pt x="694" y="1"/>
                  </a:moveTo>
                  <a:cubicBezTo>
                    <a:pt x="347" y="1"/>
                    <a:pt x="32" y="316"/>
                    <a:pt x="32" y="662"/>
                  </a:cubicBezTo>
                  <a:cubicBezTo>
                    <a:pt x="1" y="1040"/>
                    <a:pt x="316" y="1324"/>
                    <a:pt x="694" y="1324"/>
                  </a:cubicBezTo>
                  <a:cubicBezTo>
                    <a:pt x="1103" y="1324"/>
                    <a:pt x="1387" y="1009"/>
                    <a:pt x="1387" y="662"/>
                  </a:cubicBezTo>
                  <a:cubicBezTo>
                    <a:pt x="1387" y="284"/>
                    <a:pt x="1072" y="1"/>
                    <a:pt x="6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5" name="Google Shape;10045;p89"/>
            <p:cNvSpPr/>
            <p:nvPr/>
          </p:nvSpPr>
          <p:spPr>
            <a:xfrm>
              <a:off x="-4366325" y="3714800"/>
              <a:ext cx="68525" cy="34700"/>
            </a:xfrm>
            <a:custGeom>
              <a:avLst/>
              <a:gdLst/>
              <a:ahLst/>
              <a:cxnLst/>
              <a:rect l="l" t="t" r="r" b="b"/>
              <a:pathLst>
                <a:path w="2741" h="1388" extrusionOk="0">
                  <a:moveTo>
                    <a:pt x="1008" y="1"/>
                  </a:moveTo>
                  <a:cubicBezTo>
                    <a:pt x="473" y="1"/>
                    <a:pt x="0" y="474"/>
                    <a:pt x="0" y="1009"/>
                  </a:cubicBezTo>
                  <a:lnTo>
                    <a:pt x="0" y="1387"/>
                  </a:lnTo>
                  <a:lnTo>
                    <a:pt x="2741" y="1387"/>
                  </a:lnTo>
                  <a:lnTo>
                    <a:pt x="2741" y="1009"/>
                  </a:lnTo>
                  <a:cubicBezTo>
                    <a:pt x="2741" y="474"/>
                    <a:pt x="2268" y="1"/>
                    <a:pt x="16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6" name="Google Shape;10046;p89"/>
            <p:cNvSpPr/>
            <p:nvPr/>
          </p:nvSpPr>
          <p:spPr>
            <a:xfrm>
              <a:off x="-4475825" y="3612425"/>
              <a:ext cx="293825" cy="291450"/>
            </a:xfrm>
            <a:custGeom>
              <a:avLst/>
              <a:gdLst/>
              <a:ahLst/>
              <a:cxnLst/>
              <a:rect l="l" t="t" r="r" b="b"/>
              <a:pathLst>
                <a:path w="11753" h="11658" extrusionOk="0">
                  <a:moveTo>
                    <a:pt x="5703" y="1324"/>
                  </a:moveTo>
                  <a:cubicBezTo>
                    <a:pt x="6459" y="1324"/>
                    <a:pt x="7089" y="1954"/>
                    <a:pt x="7089" y="2710"/>
                  </a:cubicBezTo>
                  <a:cubicBezTo>
                    <a:pt x="7089" y="3025"/>
                    <a:pt x="6963" y="3340"/>
                    <a:pt x="6774" y="3592"/>
                  </a:cubicBezTo>
                  <a:cubicBezTo>
                    <a:pt x="7373" y="3844"/>
                    <a:pt x="7751" y="4443"/>
                    <a:pt x="7751" y="5104"/>
                  </a:cubicBezTo>
                  <a:lnTo>
                    <a:pt x="7751" y="5766"/>
                  </a:lnTo>
                  <a:lnTo>
                    <a:pt x="7783" y="5766"/>
                  </a:lnTo>
                  <a:cubicBezTo>
                    <a:pt x="7783" y="5986"/>
                    <a:pt x="7625" y="6144"/>
                    <a:pt x="7436" y="6144"/>
                  </a:cubicBezTo>
                  <a:lnTo>
                    <a:pt x="4002" y="6144"/>
                  </a:lnTo>
                  <a:cubicBezTo>
                    <a:pt x="3813" y="6144"/>
                    <a:pt x="3655" y="5986"/>
                    <a:pt x="3655" y="5766"/>
                  </a:cubicBezTo>
                  <a:lnTo>
                    <a:pt x="3655" y="5104"/>
                  </a:lnTo>
                  <a:cubicBezTo>
                    <a:pt x="3655" y="4443"/>
                    <a:pt x="4065" y="3844"/>
                    <a:pt x="4664" y="3592"/>
                  </a:cubicBezTo>
                  <a:cubicBezTo>
                    <a:pt x="4443" y="3340"/>
                    <a:pt x="4348" y="3056"/>
                    <a:pt x="4348" y="2710"/>
                  </a:cubicBezTo>
                  <a:cubicBezTo>
                    <a:pt x="4348" y="1954"/>
                    <a:pt x="4979" y="1324"/>
                    <a:pt x="5703" y="1324"/>
                  </a:cubicBezTo>
                  <a:close/>
                  <a:moveTo>
                    <a:pt x="5798" y="0"/>
                  </a:moveTo>
                  <a:cubicBezTo>
                    <a:pt x="3561" y="0"/>
                    <a:pt x="1702" y="1859"/>
                    <a:pt x="1702" y="4096"/>
                  </a:cubicBezTo>
                  <a:cubicBezTo>
                    <a:pt x="1702" y="5041"/>
                    <a:pt x="2017" y="5955"/>
                    <a:pt x="2553" y="6616"/>
                  </a:cubicBezTo>
                  <a:lnTo>
                    <a:pt x="1702" y="7120"/>
                  </a:lnTo>
                  <a:cubicBezTo>
                    <a:pt x="1513" y="6963"/>
                    <a:pt x="1293" y="6900"/>
                    <a:pt x="1040" y="6900"/>
                  </a:cubicBezTo>
                  <a:cubicBezTo>
                    <a:pt x="473" y="6900"/>
                    <a:pt x="1" y="7341"/>
                    <a:pt x="1" y="7908"/>
                  </a:cubicBezTo>
                  <a:cubicBezTo>
                    <a:pt x="1" y="8475"/>
                    <a:pt x="473" y="8948"/>
                    <a:pt x="1040" y="8948"/>
                  </a:cubicBezTo>
                  <a:cubicBezTo>
                    <a:pt x="1576" y="8948"/>
                    <a:pt x="2049" y="8475"/>
                    <a:pt x="2049" y="7908"/>
                  </a:cubicBezTo>
                  <a:lnTo>
                    <a:pt x="2049" y="7719"/>
                  </a:lnTo>
                  <a:lnTo>
                    <a:pt x="3025" y="7120"/>
                  </a:lnTo>
                  <a:cubicBezTo>
                    <a:pt x="3309" y="7372"/>
                    <a:pt x="3592" y="7593"/>
                    <a:pt x="3939" y="7751"/>
                  </a:cubicBezTo>
                  <a:lnTo>
                    <a:pt x="3277" y="8948"/>
                  </a:lnTo>
                  <a:lnTo>
                    <a:pt x="3088" y="8948"/>
                  </a:lnTo>
                  <a:cubicBezTo>
                    <a:pt x="2521" y="8948"/>
                    <a:pt x="2049" y="9420"/>
                    <a:pt x="2049" y="9956"/>
                  </a:cubicBezTo>
                  <a:cubicBezTo>
                    <a:pt x="2049" y="10523"/>
                    <a:pt x="2521" y="10996"/>
                    <a:pt x="3088" y="10996"/>
                  </a:cubicBezTo>
                  <a:cubicBezTo>
                    <a:pt x="3624" y="10996"/>
                    <a:pt x="4096" y="10523"/>
                    <a:pt x="4096" y="9956"/>
                  </a:cubicBezTo>
                  <a:cubicBezTo>
                    <a:pt x="4096" y="9735"/>
                    <a:pt x="4033" y="9483"/>
                    <a:pt x="3876" y="9294"/>
                  </a:cubicBezTo>
                  <a:lnTo>
                    <a:pt x="4569" y="8034"/>
                  </a:lnTo>
                  <a:cubicBezTo>
                    <a:pt x="4853" y="8097"/>
                    <a:pt x="5168" y="8192"/>
                    <a:pt x="5483" y="8223"/>
                  </a:cubicBezTo>
                  <a:lnTo>
                    <a:pt x="5483" y="9672"/>
                  </a:lnTo>
                  <a:cubicBezTo>
                    <a:pt x="5073" y="9830"/>
                    <a:pt x="4821" y="10208"/>
                    <a:pt x="4821" y="10617"/>
                  </a:cubicBezTo>
                  <a:cubicBezTo>
                    <a:pt x="4821" y="11185"/>
                    <a:pt x="5294" y="11657"/>
                    <a:pt x="5829" y="11657"/>
                  </a:cubicBezTo>
                  <a:cubicBezTo>
                    <a:pt x="6396" y="11657"/>
                    <a:pt x="6869" y="11185"/>
                    <a:pt x="6869" y="10617"/>
                  </a:cubicBezTo>
                  <a:cubicBezTo>
                    <a:pt x="6869" y="10208"/>
                    <a:pt x="6585" y="9798"/>
                    <a:pt x="6176" y="9672"/>
                  </a:cubicBezTo>
                  <a:lnTo>
                    <a:pt x="6176" y="8223"/>
                  </a:lnTo>
                  <a:cubicBezTo>
                    <a:pt x="6491" y="8192"/>
                    <a:pt x="6806" y="8160"/>
                    <a:pt x="7089" y="8034"/>
                  </a:cubicBezTo>
                  <a:lnTo>
                    <a:pt x="7814" y="9294"/>
                  </a:lnTo>
                  <a:cubicBezTo>
                    <a:pt x="7657" y="9483"/>
                    <a:pt x="7562" y="9672"/>
                    <a:pt x="7562" y="9956"/>
                  </a:cubicBezTo>
                  <a:cubicBezTo>
                    <a:pt x="7562" y="10523"/>
                    <a:pt x="8035" y="10996"/>
                    <a:pt x="8602" y="10996"/>
                  </a:cubicBezTo>
                  <a:cubicBezTo>
                    <a:pt x="9137" y="10996"/>
                    <a:pt x="9610" y="10523"/>
                    <a:pt x="9610" y="9956"/>
                  </a:cubicBezTo>
                  <a:cubicBezTo>
                    <a:pt x="9610" y="9420"/>
                    <a:pt x="9137" y="8948"/>
                    <a:pt x="8602" y="8948"/>
                  </a:cubicBezTo>
                  <a:lnTo>
                    <a:pt x="8381" y="8948"/>
                  </a:lnTo>
                  <a:lnTo>
                    <a:pt x="7720" y="7751"/>
                  </a:lnTo>
                  <a:cubicBezTo>
                    <a:pt x="8035" y="7593"/>
                    <a:pt x="8350" y="7372"/>
                    <a:pt x="8633" y="7120"/>
                  </a:cubicBezTo>
                  <a:lnTo>
                    <a:pt x="9704" y="7719"/>
                  </a:lnTo>
                  <a:lnTo>
                    <a:pt x="9704" y="7908"/>
                  </a:lnTo>
                  <a:cubicBezTo>
                    <a:pt x="9704" y="8475"/>
                    <a:pt x="10177" y="8948"/>
                    <a:pt x="10713" y="8948"/>
                  </a:cubicBezTo>
                  <a:cubicBezTo>
                    <a:pt x="11280" y="8948"/>
                    <a:pt x="11752" y="8475"/>
                    <a:pt x="11752" y="7908"/>
                  </a:cubicBezTo>
                  <a:cubicBezTo>
                    <a:pt x="11626" y="7309"/>
                    <a:pt x="11154" y="6900"/>
                    <a:pt x="10586" y="6900"/>
                  </a:cubicBezTo>
                  <a:cubicBezTo>
                    <a:pt x="10366" y="6900"/>
                    <a:pt x="10114" y="6963"/>
                    <a:pt x="9925" y="7120"/>
                  </a:cubicBezTo>
                  <a:lnTo>
                    <a:pt x="9011" y="6616"/>
                  </a:lnTo>
                  <a:cubicBezTo>
                    <a:pt x="9515" y="5892"/>
                    <a:pt x="9893" y="4978"/>
                    <a:pt x="9893" y="4096"/>
                  </a:cubicBezTo>
                  <a:cubicBezTo>
                    <a:pt x="9893" y="1796"/>
                    <a:pt x="8035" y="0"/>
                    <a:pt x="57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47" name="Google Shape;10047;p89"/>
          <p:cNvGrpSpPr/>
          <p:nvPr/>
        </p:nvGrpSpPr>
        <p:grpSpPr>
          <a:xfrm>
            <a:off x="4101077" y="2756844"/>
            <a:ext cx="428730" cy="419623"/>
            <a:chOff x="-4480550" y="3970800"/>
            <a:chExt cx="297750" cy="291425"/>
          </a:xfrm>
          <a:solidFill>
            <a:srgbClr val="00B050"/>
          </a:solidFill>
        </p:grpSpPr>
        <p:sp>
          <p:nvSpPr>
            <p:cNvPr id="10048" name="Google Shape;10048;p89"/>
            <p:cNvSpPr/>
            <p:nvPr/>
          </p:nvSpPr>
          <p:spPr>
            <a:xfrm>
              <a:off x="-4426200" y="4058225"/>
              <a:ext cx="51225" cy="69325"/>
            </a:xfrm>
            <a:custGeom>
              <a:avLst/>
              <a:gdLst/>
              <a:ahLst/>
              <a:cxnLst/>
              <a:rect l="l" t="t" r="r" b="b"/>
              <a:pathLst>
                <a:path w="2049" h="2773" extrusionOk="0">
                  <a:moveTo>
                    <a:pt x="1" y="0"/>
                  </a:moveTo>
                  <a:lnTo>
                    <a:pt x="1" y="2773"/>
                  </a:lnTo>
                  <a:lnTo>
                    <a:pt x="2048" y="2773"/>
                  </a:lnTo>
                  <a:lnTo>
                    <a:pt x="204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9" name="Google Shape;10049;p89"/>
            <p:cNvSpPr/>
            <p:nvPr/>
          </p:nvSpPr>
          <p:spPr>
            <a:xfrm>
              <a:off x="-4480550" y="3970800"/>
              <a:ext cx="297750" cy="291425"/>
            </a:xfrm>
            <a:custGeom>
              <a:avLst/>
              <a:gdLst/>
              <a:ahLst/>
              <a:cxnLst/>
              <a:rect l="l" t="t" r="r" b="b"/>
              <a:pathLst>
                <a:path w="11910" h="11657" extrusionOk="0">
                  <a:moveTo>
                    <a:pt x="10082" y="2804"/>
                  </a:moveTo>
                  <a:cubicBezTo>
                    <a:pt x="10492" y="2804"/>
                    <a:pt x="10555" y="3466"/>
                    <a:pt x="10082" y="3466"/>
                  </a:cubicBezTo>
                  <a:lnTo>
                    <a:pt x="5924" y="3466"/>
                  </a:lnTo>
                  <a:cubicBezTo>
                    <a:pt x="5913" y="3466"/>
                    <a:pt x="5903" y="3467"/>
                    <a:pt x="5893" y="3467"/>
                  </a:cubicBezTo>
                  <a:cubicBezTo>
                    <a:pt x="5451" y="3467"/>
                    <a:pt x="5462" y="2804"/>
                    <a:pt x="5924" y="2804"/>
                  </a:cubicBezTo>
                  <a:close/>
                  <a:moveTo>
                    <a:pt x="10082" y="4159"/>
                  </a:moveTo>
                  <a:cubicBezTo>
                    <a:pt x="10492" y="4159"/>
                    <a:pt x="10555" y="4852"/>
                    <a:pt x="10082" y="4852"/>
                  </a:cubicBezTo>
                  <a:lnTo>
                    <a:pt x="5924" y="4852"/>
                  </a:lnTo>
                  <a:cubicBezTo>
                    <a:pt x="5451" y="4852"/>
                    <a:pt x="5451" y="4159"/>
                    <a:pt x="5924" y="4159"/>
                  </a:cubicBezTo>
                  <a:close/>
                  <a:moveTo>
                    <a:pt x="6807" y="5481"/>
                  </a:moveTo>
                  <a:cubicBezTo>
                    <a:pt x="7492" y="5481"/>
                    <a:pt x="8531" y="5513"/>
                    <a:pt x="10082" y="5513"/>
                  </a:cubicBezTo>
                  <a:cubicBezTo>
                    <a:pt x="10492" y="5513"/>
                    <a:pt x="10555" y="6175"/>
                    <a:pt x="10082" y="6175"/>
                  </a:cubicBezTo>
                  <a:lnTo>
                    <a:pt x="5924" y="6175"/>
                  </a:lnTo>
                  <a:lnTo>
                    <a:pt x="5924" y="6206"/>
                  </a:lnTo>
                  <a:cubicBezTo>
                    <a:pt x="5735" y="6206"/>
                    <a:pt x="5577" y="6049"/>
                    <a:pt x="5577" y="5860"/>
                  </a:cubicBezTo>
                  <a:cubicBezTo>
                    <a:pt x="5577" y="5546"/>
                    <a:pt x="5837" y="5481"/>
                    <a:pt x="6807" y="5481"/>
                  </a:cubicBezTo>
                  <a:close/>
                  <a:moveTo>
                    <a:pt x="4569" y="2804"/>
                  </a:moveTo>
                  <a:cubicBezTo>
                    <a:pt x="4758" y="2804"/>
                    <a:pt x="4916" y="2961"/>
                    <a:pt x="4916" y="3151"/>
                  </a:cubicBezTo>
                  <a:lnTo>
                    <a:pt x="4916" y="6585"/>
                  </a:lnTo>
                  <a:cubicBezTo>
                    <a:pt x="4916" y="6774"/>
                    <a:pt x="4758" y="6931"/>
                    <a:pt x="4569" y="6931"/>
                  </a:cubicBezTo>
                  <a:lnTo>
                    <a:pt x="1797" y="6931"/>
                  </a:lnTo>
                  <a:cubicBezTo>
                    <a:pt x="1608" y="6931"/>
                    <a:pt x="1450" y="6774"/>
                    <a:pt x="1450" y="6585"/>
                  </a:cubicBezTo>
                  <a:lnTo>
                    <a:pt x="1450" y="3151"/>
                  </a:lnTo>
                  <a:cubicBezTo>
                    <a:pt x="1450" y="2961"/>
                    <a:pt x="1608" y="2804"/>
                    <a:pt x="1797" y="2804"/>
                  </a:cubicBezTo>
                  <a:close/>
                  <a:moveTo>
                    <a:pt x="4916" y="8317"/>
                  </a:moveTo>
                  <a:lnTo>
                    <a:pt x="4916" y="8979"/>
                  </a:lnTo>
                  <a:lnTo>
                    <a:pt x="3529" y="8979"/>
                  </a:lnTo>
                  <a:lnTo>
                    <a:pt x="3529" y="8317"/>
                  </a:lnTo>
                  <a:close/>
                  <a:moveTo>
                    <a:pt x="8381" y="8317"/>
                  </a:moveTo>
                  <a:lnTo>
                    <a:pt x="8381" y="8979"/>
                  </a:lnTo>
                  <a:lnTo>
                    <a:pt x="6963" y="8979"/>
                  </a:lnTo>
                  <a:lnTo>
                    <a:pt x="6963" y="8317"/>
                  </a:lnTo>
                  <a:close/>
                  <a:moveTo>
                    <a:pt x="1828" y="0"/>
                  </a:moveTo>
                  <a:cubicBezTo>
                    <a:pt x="1419" y="0"/>
                    <a:pt x="1355" y="662"/>
                    <a:pt x="1828" y="662"/>
                  </a:cubicBezTo>
                  <a:lnTo>
                    <a:pt x="2206" y="662"/>
                  </a:lnTo>
                  <a:lnTo>
                    <a:pt x="2206" y="1418"/>
                  </a:lnTo>
                  <a:lnTo>
                    <a:pt x="1166" y="1418"/>
                  </a:lnTo>
                  <a:cubicBezTo>
                    <a:pt x="631" y="1418"/>
                    <a:pt x="158" y="1890"/>
                    <a:pt x="158" y="2426"/>
                  </a:cubicBezTo>
                  <a:lnTo>
                    <a:pt x="158" y="7246"/>
                  </a:lnTo>
                  <a:cubicBezTo>
                    <a:pt x="158" y="7782"/>
                    <a:pt x="631" y="8254"/>
                    <a:pt x="1166" y="8254"/>
                  </a:cubicBezTo>
                  <a:lnTo>
                    <a:pt x="2868" y="8254"/>
                  </a:lnTo>
                  <a:lnTo>
                    <a:pt x="2868" y="8947"/>
                  </a:lnTo>
                  <a:lnTo>
                    <a:pt x="1828" y="8947"/>
                  </a:lnTo>
                  <a:cubicBezTo>
                    <a:pt x="1419" y="8947"/>
                    <a:pt x="1355" y="9609"/>
                    <a:pt x="1828" y="9609"/>
                  </a:cubicBezTo>
                  <a:lnTo>
                    <a:pt x="4916" y="9609"/>
                  </a:lnTo>
                  <a:lnTo>
                    <a:pt x="4916" y="10995"/>
                  </a:lnTo>
                  <a:lnTo>
                    <a:pt x="473" y="10995"/>
                  </a:lnTo>
                  <a:cubicBezTo>
                    <a:pt x="32" y="10995"/>
                    <a:pt x="1" y="11657"/>
                    <a:pt x="473" y="11657"/>
                  </a:cubicBezTo>
                  <a:lnTo>
                    <a:pt x="11437" y="11657"/>
                  </a:lnTo>
                  <a:cubicBezTo>
                    <a:pt x="11878" y="11657"/>
                    <a:pt x="11910" y="10995"/>
                    <a:pt x="11437" y="10995"/>
                  </a:cubicBezTo>
                  <a:lnTo>
                    <a:pt x="6963" y="10995"/>
                  </a:lnTo>
                  <a:lnTo>
                    <a:pt x="6963" y="9609"/>
                  </a:lnTo>
                  <a:lnTo>
                    <a:pt x="10082" y="9609"/>
                  </a:lnTo>
                  <a:cubicBezTo>
                    <a:pt x="10492" y="9609"/>
                    <a:pt x="10555" y="8947"/>
                    <a:pt x="10082" y="8947"/>
                  </a:cubicBezTo>
                  <a:lnTo>
                    <a:pt x="9043" y="8947"/>
                  </a:lnTo>
                  <a:lnTo>
                    <a:pt x="9043" y="8254"/>
                  </a:lnTo>
                  <a:lnTo>
                    <a:pt x="10775" y="8254"/>
                  </a:lnTo>
                  <a:cubicBezTo>
                    <a:pt x="11343" y="8254"/>
                    <a:pt x="11815" y="7782"/>
                    <a:pt x="11815" y="7246"/>
                  </a:cubicBezTo>
                  <a:lnTo>
                    <a:pt x="11815" y="2426"/>
                  </a:lnTo>
                  <a:cubicBezTo>
                    <a:pt x="11815" y="1890"/>
                    <a:pt x="11343" y="1418"/>
                    <a:pt x="10775" y="1418"/>
                  </a:cubicBezTo>
                  <a:lnTo>
                    <a:pt x="9767" y="1418"/>
                  </a:lnTo>
                  <a:lnTo>
                    <a:pt x="9767" y="662"/>
                  </a:lnTo>
                  <a:lnTo>
                    <a:pt x="10114" y="662"/>
                  </a:lnTo>
                  <a:cubicBezTo>
                    <a:pt x="10555" y="662"/>
                    <a:pt x="10586" y="0"/>
                    <a:pt x="10114" y="0"/>
                  </a:cubicBezTo>
                  <a:lnTo>
                    <a:pt x="8728" y="0"/>
                  </a:lnTo>
                  <a:cubicBezTo>
                    <a:pt x="8287" y="0"/>
                    <a:pt x="8255" y="662"/>
                    <a:pt x="8728" y="662"/>
                  </a:cubicBezTo>
                  <a:lnTo>
                    <a:pt x="9074" y="662"/>
                  </a:lnTo>
                  <a:lnTo>
                    <a:pt x="9074" y="1418"/>
                  </a:lnTo>
                  <a:lnTo>
                    <a:pt x="6302" y="1418"/>
                  </a:lnTo>
                  <a:lnTo>
                    <a:pt x="6302" y="662"/>
                  </a:lnTo>
                  <a:lnTo>
                    <a:pt x="6648" y="662"/>
                  </a:lnTo>
                  <a:cubicBezTo>
                    <a:pt x="7089" y="662"/>
                    <a:pt x="7121" y="0"/>
                    <a:pt x="6648" y="0"/>
                  </a:cubicBezTo>
                  <a:lnTo>
                    <a:pt x="5262" y="0"/>
                  </a:lnTo>
                  <a:cubicBezTo>
                    <a:pt x="4821" y="0"/>
                    <a:pt x="4790" y="662"/>
                    <a:pt x="5262" y="662"/>
                  </a:cubicBezTo>
                  <a:lnTo>
                    <a:pt x="5609" y="662"/>
                  </a:lnTo>
                  <a:lnTo>
                    <a:pt x="5609" y="1418"/>
                  </a:lnTo>
                  <a:lnTo>
                    <a:pt x="2868" y="1418"/>
                  </a:lnTo>
                  <a:lnTo>
                    <a:pt x="2868" y="662"/>
                  </a:lnTo>
                  <a:lnTo>
                    <a:pt x="3214" y="662"/>
                  </a:lnTo>
                  <a:cubicBezTo>
                    <a:pt x="3655" y="662"/>
                    <a:pt x="3687" y="0"/>
                    <a:pt x="32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50" name="Google Shape;10050;p89"/>
          <p:cNvGrpSpPr/>
          <p:nvPr/>
        </p:nvGrpSpPr>
        <p:grpSpPr>
          <a:xfrm>
            <a:off x="6804910" y="1689221"/>
            <a:ext cx="415123" cy="419659"/>
            <a:chOff x="-2668225" y="3239075"/>
            <a:chExt cx="288300" cy="291450"/>
          </a:xfrm>
          <a:solidFill>
            <a:srgbClr val="00B050"/>
          </a:solidFill>
        </p:grpSpPr>
        <p:sp>
          <p:nvSpPr>
            <p:cNvPr id="10051" name="Google Shape;10051;p89"/>
            <p:cNvSpPr/>
            <p:nvPr/>
          </p:nvSpPr>
          <p:spPr>
            <a:xfrm>
              <a:off x="-2592600" y="3239075"/>
              <a:ext cx="137850" cy="51225"/>
            </a:xfrm>
            <a:custGeom>
              <a:avLst/>
              <a:gdLst/>
              <a:ahLst/>
              <a:cxnLst/>
              <a:rect l="l" t="t" r="r" b="b"/>
              <a:pathLst>
                <a:path w="5514" h="2049" extrusionOk="0">
                  <a:moveTo>
                    <a:pt x="1355" y="1"/>
                  </a:moveTo>
                  <a:cubicBezTo>
                    <a:pt x="0" y="1"/>
                    <a:pt x="11" y="2049"/>
                    <a:pt x="1386" y="2049"/>
                  </a:cubicBezTo>
                  <a:lnTo>
                    <a:pt x="4127" y="2049"/>
                  </a:lnTo>
                  <a:cubicBezTo>
                    <a:pt x="5482" y="2049"/>
                    <a:pt x="5514" y="1"/>
                    <a:pt x="4127" y="1"/>
                  </a:cubicBezTo>
                  <a:lnTo>
                    <a:pt x="1386" y="1"/>
                  </a:lnTo>
                  <a:cubicBezTo>
                    <a:pt x="1376" y="1"/>
                    <a:pt x="1366" y="1"/>
                    <a:pt x="13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2" name="Google Shape;10052;p89"/>
            <p:cNvSpPr/>
            <p:nvPr/>
          </p:nvSpPr>
          <p:spPr>
            <a:xfrm>
              <a:off x="-2587875" y="3307875"/>
              <a:ext cx="129200" cy="69850"/>
            </a:xfrm>
            <a:custGeom>
              <a:avLst/>
              <a:gdLst/>
              <a:ahLst/>
              <a:cxnLst/>
              <a:rect l="l" t="t" r="r" b="b"/>
              <a:pathLst>
                <a:path w="5168" h="2794" extrusionOk="0">
                  <a:moveTo>
                    <a:pt x="1235" y="1"/>
                  </a:moveTo>
                  <a:cubicBezTo>
                    <a:pt x="1002" y="1"/>
                    <a:pt x="977" y="13"/>
                    <a:pt x="882" y="53"/>
                  </a:cubicBezTo>
                  <a:lnTo>
                    <a:pt x="882" y="1502"/>
                  </a:lnTo>
                  <a:cubicBezTo>
                    <a:pt x="788" y="1628"/>
                    <a:pt x="599" y="1943"/>
                    <a:pt x="0" y="2794"/>
                  </a:cubicBezTo>
                  <a:lnTo>
                    <a:pt x="5167" y="2794"/>
                  </a:lnTo>
                  <a:cubicBezTo>
                    <a:pt x="4568" y="1912"/>
                    <a:pt x="4379" y="1597"/>
                    <a:pt x="4316" y="1471"/>
                  </a:cubicBezTo>
                  <a:lnTo>
                    <a:pt x="4316" y="22"/>
                  </a:lnTo>
                  <a:lnTo>
                    <a:pt x="3938" y="22"/>
                  </a:lnTo>
                  <a:cubicBezTo>
                    <a:pt x="2228" y="22"/>
                    <a:pt x="1547" y="1"/>
                    <a:pt x="12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3" name="Google Shape;10053;p89"/>
            <p:cNvSpPr/>
            <p:nvPr/>
          </p:nvSpPr>
          <p:spPr>
            <a:xfrm>
              <a:off x="-2566625" y="3427325"/>
              <a:ext cx="33125" cy="33100"/>
            </a:xfrm>
            <a:custGeom>
              <a:avLst/>
              <a:gdLst/>
              <a:ahLst/>
              <a:cxnLst/>
              <a:rect l="l" t="t" r="r" b="b"/>
              <a:pathLst>
                <a:path w="1325" h="1324" extrusionOk="0">
                  <a:moveTo>
                    <a:pt x="662" y="1"/>
                  </a:moveTo>
                  <a:cubicBezTo>
                    <a:pt x="253" y="1"/>
                    <a:pt x="1" y="316"/>
                    <a:pt x="1" y="662"/>
                  </a:cubicBezTo>
                  <a:cubicBezTo>
                    <a:pt x="1" y="1009"/>
                    <a:pt x="316" y="1324"/>
                    <a:pt x="662" y="1324"/>
                  </a:cubicBezTo>
                  <a:cubicBezTo>
                    <a:pt x="1041" y="1324"/>
                    <a:pt x="1324" y="1009"/>
                    <a:pt x="1324" y="662"/>
                  </a:cubicBezTo>
                  <a:cubicBezTo>
                    <a:pt x="1324" y="316"/>
                    <a:pt x="1041" y="1"/>
                    <a:pt x="6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4" name="Google Shape;10054;p89"/>
            <p:cNvSpPr/>
            <p:nvPr/>
          </p:nvSpPr>
          <p:spPr>
            <a:xfrm>
              <a:off x="-2481550" y="3461200"/>
              <a:ext cx="18125" cy="18150"/>
            </a:xfrm>
            <a:custGeom>
              <a:avLst/>
              <a:gdLst/>
              <a:ahLst/>
              <a:cxnLst/>
              <a:rect l="l" t="t" r="r" b="b"/>
              <a:pathLst>
                <a:path w="725" h="726" extrusionOk="0">
                  <a:moveTo>
                    <a:pt x="378" y="0"/>
                  </a:moveTo>
                  <a:cubicBezTo>
                    <a:pt x="158" y="0"/>
                    <a:pt x="0" y="158"/>
                    <a:pt x="0" y="378"/>
                  </a:cubicBezTo>
                  <a:cubicBezTo>
                    <a:pt x="0" y="568"/>
                    <a:pt x="158" y="725"/>
                    <a:pt x="378" y="725"/>
                  </a:cubicBezTo>
                  <a:cubicBezTo>
                    <a:pt x="567" y="725"/>
                    <a:pt x="725" y="568"/>
                    <a:pt x="725" y="378"/>
                  </a:cubicBezTo>
                  <a:cubicBezTo>
                    <a:pt x="725" y="158"/>
                    <a:pt x="536" y="0"/>
                    <a:pt x="3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5" name="Google Shape;10055;p89"/>
            <p:cNvSpPr/>
            <p:nvPr/>
          </p:nvSpPr>
          <p:spPr>
            <a:xfrm>
              <a:off x="-2668225" y="3393475"/>
              <a:ext cx="288300" cy="137050"/>
            </a:xfrm>
            <a:custGeom>
              <a:avLst/>
              <a:gdLst/>
              <a:ahLst/>
              <a:cxnLst/>
              <a:rect l="l" t="t" r="r" b="b"/>
              <a:pathLst>
                <a:path w="11532" h="5482" extrusionOk="0">
                  <a:moveTo>
                    <a:pt x="4726" y="630"/>
                  </a:moveTo>
                  <a:cubicBezTo>
                    <a:pt x="5483" y="630"/>
                    <a:pt x="6113" y="1260"/>
                    <a:pt x="6113" y="2016"/>
                  </a:cubicBezTo>
                  <a:cubicBezTo>
                    <a:pt x="6113" y="2804"/>
                    <a:pt x="5514" y="3403"/>
                    <a:pt x="4726" y="3403"/>
                  </a:cubicBezTo>
                  <a:cubicBezTo>
                    <a:pt x="3970" y="3403"/>
                    <a:pt x="3340" y="2772"/>
                    <a:pt x="3340" y="2016"/>
                  </a:cubicBezTo>
                  <a:cubicBezTo>
                    <a:pt x="3340" y="1260"/>
                    <a:pt x="3970" y="630"/>
                    <a:pt x="4726" y="630"/>
                  </a:cubicBezTo>
                  <a:close/>
                  <a:moveTo>
                    <a:pt x="7845" y="2048"/>
                  </a:moveTo>
                  <a:cubicBezTo>
                    <a:pt x="8381" y="2048"/>
                    <a:pt x="8854" y="2520"/>
                    <a:pt x="8854" y="3087"/>
                  </a:cubicBezTo>
                  <a:cubicBezTo>
                    <a:pt x="8854" y="3623"/>
                    <a:pt x="8381" y="4096"/>
                    <a:pt x="7845" y="4096"/>
                  </a:cubicBezTo>
                  <a:cubicBezTo>
                    <a:pt x="7278" y="4096"/>
                    <a:pt x="6806" y="3623"/>
                    <a:pt x="6806" y="3087"/>
                  </a:cubicBezTo>
                  <a:cubicBezTo>
                    <a:pt x="6806" y="2520"/>
                    <a:pt x="7278" y="2048"/>
                    <a:pt x="7845" y="2048"/>
                  </a:cubicBezTo>
                  <a:close/>
                  <a:moveTo>
                    <a:pt x="2710" y="0"/>
                  </a:moveTo>
                  <a:cubicBezTo>
                    <a:pt x="2238" y="693"/>
                    <a:pt x="1607" y="1575"/>
                    <a:pt x="788" y="2804"/>
                  </a:cubicBezTo>
                  <a:cubicBezTo>
                    <a:pt x="1" y="3938"/>
                    <a:pt x="820" y="5482"/>
                    <a:pt x="2206" y="5482"/>
                  </a:cubicBezTo>
                  <a:lnTo>
                    <a:pt x="9295" y="5482"/>
                  </a:lnTo>
                  <a:cubicBezTo>
                    <a:pt x="10712" y="5482"/>
                    <a:pt x="11532" y="3938"/>
                    <a:pt x="10744" y="2804"/>
                  </a:cubicBezTo>
                  <a:cubicBezTo>
                    <a:pt x="9925" y="1575"/>
                    <a:pt x="9295" y="693"/>
                    <a:pt x="88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56" name="Google Shape;10056;p89"/>
          <p:cNvGrpSpPr/>
          <p:nvPr/>
        </p:nvGrpSpPr>
        <p:grpSpPr>
          <a:xfrm>
            <a:off x="6802066" y="2205191"/>
            <a:ext cx="420811" cy="419659"/>
            <a:chOff x="-2671375" y="3597450"/>
            <a:chExt cx="292250" cy="291450"/>
          </a:xfrm>
          <a:solidFill>
            <a:srgbClr val="00B050"/>
          </a:solidFill>
        </p:grpSpPr>
        <p:sp>
          <p:nvSpPr>
            <p:cNvPr id="10057" name="Google Shape;10057;p89"/>
            <p:cNvSpPr/>
            <p:nvPr/>
          </p:nvSpPr>
          <p:spPr>
            <a:xfrm>
              <a:off x="-2654050" y="3597450"/>
              <a:ext cx="260725" cy="51225"/>
            </a:xfrm>
            <a:custGeom>
              <a:avLst/>
              <a:gdLst/>
              <a:ahLst/>
              <a:cxnLst/>
              <a:rect l="l" t="t" r="r" b="b"/>
              <a:pathLst>
                <a:path w="10429" h="2049" extrusionOk="0">
                  <a:moveTo>
                    <a:pt x="1513" y="1"/>
                  </a:moveTo>
                  <a:cubicBezTo>
                    <a:pt x="1072" y="1"/>
                    <a:pt x="725" y="253"/>
                    <a:pt x="568" y="631"/>
                  </a:cubicBezTo>
                  <a:lnTo>
                    <a:pt x="1" y="2049"/>
                  </a:lnTo>
                  <a:lnTo>
                    <a:pt x="10429" y="2049"/>
                  </a:lnTo>
                  <a:lnTo>
                    <a:pt x="9830" y="631"/>
                  </a:lnTo>
                  <a:cubicBezTo>
                    <a:pt x="9673" y="253"/>
                    <a:pt x="9263" y="1"/>
                    <a:pt x="88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8" name="Google Shape;10058;p89"/>
            <p:cNvSpPr/>
            <p:nvPr/>
          </p:nvSpPr>
          <p:spPr>
            <a:xfrm>
              <a:off x="-2671375" y="3667550"/>
              <a:ext cx="292250" cy="221350"/>
            </a:xfrm>
            <a:custGeom>
              <a:avLst/>
              <a:gdLst/>
              <a:ahLst/>
              <a:cxnLst/>
              <a:rect l="l" t="t" r="r" b="b"/>
              <a:pathLst>
                <a:path w="11690" h="8854" extrusionOk="0">
                  <a:moveTo>
                    <a:pt x="1733" y="1324"/>
                  </a:moveTo>
                  <a:cubicBezTo>
                    <a:pt x="1922" y="1324"/>
                    <a:pt x="2080" y="1481"/>
                    <a:pt x="2080" y="1702"/>
                  </a:cubicBezTo>
                  <a:cubicBezTo>
                    <a:pt x="2080" y="1891"/>
                    <a:pt x="1922" y="2049"/>
                    <a:pt x="1733" y="2049"/>
                  </a:cubicBezTo>
                  <a:cubicBezTo>
                    <a:pt x="1544" y="2049"/>
                    <a:pt x="1387" y="1891"/>
                    <a:pt x="1387" y="1702"/>
                  </a:cubicBezTo>
                  <a:cubicBezTo>
                    <a:pt x="1387" y="1481"/>
                    <a:pt x="1544" y="1324"/>
                    <a:pt x="1733" y="1324"/>
                  </a:cubicBezTo>
                  <a:close/>
                  <a:moveTo>
                    <a:pt x="10019" y="1387"/>
                  </a:moveTo>
                  <a:cubicBezTo>
                    <a:pt x="10492" y="1387"/>
                    <a:pt x="10492" y="2049"/>
                    <a:pt x="10019" y="2049"/>
                  </a:cubicBezTo>
                  <a:lnTo>
                    <a:pt x="3781" y="2049"/>
                  </a:lnTo>
                  <a:cubicBezTo>
                    <a:pt x="3340" y="2049"/>
                    <a:pt x="3309" y="1387"/>
                    <a:pt x="3781" y="1387"/>
                  </a:cubicBezTo>
                  <a:close/>
                  <a:moveTo>
                    <a:pt x="1733" y="4096"/>
                  </a:moveTo>
                  <a:cubicBezTo>
                    <a:pt x="1922" y="4096"/>
                    <a:pt x="2080" y="4254"/>
                    <a:pt x="2080" y="4443"/>
                  </a:cubicBezTo>
                  <a:cubicBezTo>
                    <a:pt x="2080" y="4632"/>
                    <a:pt x="1922" y="4789"/>
                    <a:pt x="1733" y="4789"/>
                  </a:cubicBezTo>
                  <a:cubicBezTo>
                    <a:pt x="1544" y="4789"/>
                    <a:pt x="1387" y="4632"/>
                    <a:pt x="1387" y="4443"/>
                  </a:cubicBezTo>
                  <a:cubicBezTo>
                    <a:pt x="1387" y="4254"/>
                    <a:pt x="1544" y="4096"/>
                    <a:pt x="1733" y="4096"/>
                  </a:cubicBezTo>
                  <a:close/>
                  <a:moveTo>
                    <a:pt x="10050" y="4127"/>
                  </a:moveTo>
                  <a:cubicBezTo>
                    <a:pt x="10492" y="4127"/>
                    <a:pt x="10481" y="4789"/>
                    <a:pt x="10019" y="4789"/>
                  </a:cubicBezTo>
                  <a:lnTo>
                    <a:pt x="3781" y="4789"/>
                  </a:lnTo>
                  <a:cubicBezTo>
                    <a:pt x="3340" y="4789"/>
                    <a:pt x="3309" y="4128"/>
                    <a:pt x="3781" y="4128"/>
                  </a:cubicBezTo>
                  <a:lnTo>
                    <a:pt x="10019" y="4128"/>
                  </a:lnTo>
                  <a:cubicBezTo>
                    <a:pt x="10030" y="4127"/>
                    <a:pt x="10040" y="4127"/>
                    <a:pt x="10050" y="4127"/>
                  </a:cubicBezTo>
                  <a:close/>
                  <a:moveTo>
                    <a:pt x="1733" y="6806"/>
                  </a:moveTo>
                  <a:cubicBezTo>
                    <a:pt x="1922" y="6806"/>
                    <a:pt x="2080" y="6963"/>
                    <a:pt x="2080" y="7152"/>
                  </a:cubicBezTo>
                  <a:cubicBezTo>
                    <a:pt x="2080" y="7373"/>
                    <a:pt x="1922" y="7499"/>
                    <a:pt x="1733" y="7499"/>
                  </a:cubicBezTo>
                  <a:cubicBezTo>
                    <a:pt x="1544" y="7499"/>
                    <a:pt x="1387" y="7373"/>
                    <a:pt x="1387" y="7152"/>
                  </a:cubicBezTo>
                  <a:cubicBezTo>
                    <a:pt x="1387" y="6963"/>
                    <a:pt x="1544" y="6806"/>
                    <a:pt x="1733" y="6806"/>
                  </a:cubicBezTo>
                  <a:close/>
                  <a:moveTo>
                    <a:pt x="10019" y="6837"/>
                  </a:moveTo>
                  <a:cubicBezTo>
                    <a:pt x="10492" y="6837"/>
                    <a:pt x="10492" y="7499"/>
                    <a:pt x="10019" y="7499"/>
                  </a:cubicBezTo>
                  <a:lnTo>
                    <a:pt x="3781" y="7499"/>
                  </a:lnTo>
                  <a:cubicBezTo>
                    <a:pt x="3340" y="7499"/>
                    <a:pt x="3309" y="6837"/>
                    <a:pt x="3781" y="6837"/>
                  </a:cubicBezTo>
                  <a:close/>
                  <a:moveTo>
                    <a:pt x="379" y="1"/>
                  </a:moveTo>
                  <a:lnTo>
                    <a:pt x="95" y="631"/>
                  </a:lnTo>
                  <a:cubicBezTo>
                    <a:pt x="64" y="757"/>
                    <a:pt x="1" y="883"/>
                    <a:pt x="1" y="1009"/>
                  </a:cubicBezTo>
                  <a:lnTo>
                    <a:pt x="1" y="2395"/>
                  </a:lnTo>
                  <a:cubicBezTo>
                    <a:pt x="1" y="2679"/>
                    <a:pt x="127" y="2899"/>
                    <a:pt x="284" y="3057"/>
                  </a:cubicBezTo>
                  <a:cubicBezTo>
                    <a:pt x="127" y="3246"/>
                    <a:pt x="1" y="3498"/>
                    <a:pt x="1" y="3718"/>
                  </a:cubicBezTo>
                  <a:lnTo>
                    <a:pt x="1" y="5104"/>
                  </a:lnTo>
                  <a:cubicBezTo>
                    <a:pt x="1" y="5388"/>
                    <a:pt x="127" y="5609"/>
                    <a:pt x="284" y="5766"/>
                  </a:cubicBezTo>
                  <a:cubicBezTo>
                    <a:pt x="127" y="5987"/>
                    <a:pt x="1" y="6207"/>
                    <a:pt x="1" y="6459"/>
                  </a:cubicBezTo>
                  <a:lnTo>
                    <a:pt x="1" y="7814"/>
                  </a:lnTo>
                  <a:cubicBezTo>
                    <a:pt x="1" y="8381"/>
                    <a:pt x="473" y="8854"/>
                    <a:pt x="1040" y="8854"/>
                  </a:cubicBezTo>
                  <a:lnTo>
                    <a:pt x="10649" y="8854"/>
                  </a:lnTo>
                  <a:cubicBezTo>
                    <a:pt x="11185" y="8854"/>
                    <a:pt x="11658" y="8381"/>
                    <a:pt x="11658" y="7814"/>
                  </a:cubicBezTo>
                  <a:lnTo>
                    <a:pt x="11658" y="6459"/>
                  </a:lnTo>
                  <a:cubicBezTo>
                    <a:pt x="11658" y="6176"/>
                    <a:pt x="11563" y="5924"/>
                    <a:pt x="11405" y="5766"/>
                  </a:cubicBezTo>
                  <a:cubicBezTo>
                    <a:pt x="11563" y="5577"/>
                    <a:pt x="11658" y="5357"/>
                    <a:pt x="11658" y="5104"/>
                  </a:cubicBezTo>
                  <a:lnTo>
                    <a:pt x="11658" y="3718"/>
                  </a:lnTo>
                  <a:cubicBezTo>
                    <a:pt x="11658" y="3466"/>
                    <a:pt x="11563" y="3214"/>
                    <a:pt x="11405" y="3057"/>
                  </a:cubicBezTo>
                  <a:cubicBezTo>
                    <a:pt x="11563" y="2868"/>
                    <a:pt x="11658" y="2616"/>
                    <a:pt x="11658" y="2395"/>
                  </a:cubicBezTo>
                  <a:lnTo>
                    <a:pt x="11658" y="1009"/>
                  </a:lnTo>
                  <a:lnTo>
                    <a:pt x="11689" y="1009"/>
                  </a:lnTo>
                  <a:cubicBezTo>
                    <a:pt x="11689" y="883"/>
                    <a:pt x="11658" y="757"/>
                    <a:pt x="11626" y="631"/>
                  </a:cubicBezTo>
                  <a:lnTo>
                    <a:pt x="1134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59" name="Google Shape;10059;p89"/>
          <p:cNvGrpSpPr/>
          <p:nvPr/>
        </p:nvGrpSpPr>
        <p:grpSpPr>
          <a:xfrm>
            <a:off x="6812849" y="2755691"/>
            <a:ext cx="423043" cy="421927"/>
            <a:chOff x="-2670575" y="3956600"/>
            <a:chExt cx="293800" cy="293025"/>
          </a:xfrm>
          <a:solidFill>
            <a:srgbClr val="00B050"/>
          </a:solidFill>
        </p:grpSpPr>
        <p:sp>
          <p:nvSpPr>
            <p:cNvPr id="10060" name="Google Shape;10060;p89"/>
            <p:cNvSpPr/>
            <p:nvPr/>
          </p:nvSpPr>
          <p:spPr>
            <a:xfrm>
              <a:off x="-2670575" y="3975525"/>
              <a:ext cx="116575" cy="34675"/>
            </a:xfrm>
            <a:custGeom>
              <a:avLst/>
              <a:gdLst/>
              <a:ahLst/>
              <a:cxnLst/>
              <a:rect l="l" t="t" r="r" b="b"/>
              <a:pathLst>
                <a:path w="4663" h="1387" extrusionOk="0">
                  <a:moveTo>
                    <a:pt x="1040" y="0"/>
                  </a:moveTo>
                  <a:cubicBezTo>
                    <a:pt x="473" y="0"/>
                    <a:pt x="0" y="473"/>
                    <a:pt x="0" y="1040"/>
                  </a:cubicBezTo>
                  <a:lnTo>
                    <a:pt x="0" y="1386"/>
                  </a:lnTo>
                  <a:lnTo>
                    <a:pt x="3781" y="1386"/>
                  </a:lnTo>
                  <a:cubicBezTo>
                    <a:pt x="4001" y="882"/>
                    <a:pt x="4316" y="410"/>
                    <a:pt x="46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1" name="Google Shape;10061;p89"/>
            <p:cNvSpPr/>
            <p:nvPr/>
          </p:nvSpPr>
          <p:spPr>
            <a:xfrm>
              <a:off x="-2669800" y="4026700"/>
              <a:ext cx="170950" cy="136300"/>
            </a:xfrm>
            <a:custGeom>
              <a:avLst/>
              <a:gdLst/>
              <a:ahLst/>
              <a:cxnLst/>
              <a:rect l="l" t="t" r="r" b="b"/>
              <a:pathLst>
                <a:path w="6838" h="5452" extrusionOk="0">
                  <a:moveTo>
                    <a:pt x="1" y="1"/>
                  </a:moveTo>
                  <a:lnTo>
                    <a:pt x="1" y="5451"/>
                  </a:lnTo>
                  <a:lnTo>
                    <a:pt x="6837" y="5451"/>
                  </a:lnTo>
                  <a:lnTo>
                    <a:pt x="6837" y="5357"/>
                  </a:lnTo>
                  <a:cubicBezTo>
                    <a:pt x="6522" y="5294"/>
                    <a:pt x="6207" y="5168"/>
                    <a:pt x="5924" y="5042"/>
                  </a:cubicBezTo>
                  <a:lnTo>
                    <a:pt x="5104" y="5325"/>
                  </a:lnTo>
                  <a:cubicBezTo>
                    <a:pt x="4975" y="5368"/>
                    <a:pt x="4845" y="5389"/>
                    <a:pt x="4720" y="5389"/>
                  </a:cubicBezTo>
                  <a:cubicBezTo>
                    <a:pt x="3931" y="5389"/>
                    <a:pt x="3289" y="4597"/>
                    <a:pt x="3561" y="3781"/>
                  </a:cubicBezTo>
                  <a:lnTo>
                    <a:pt x="3844" y="2962"/>
                  </a:lnTo>
                  <a:cubicBezTo>
                    <a:pt x="3561" y="2364"/>
                    <a:pt x="3403" y="1702"/>
                    <a:pt x="3403" y="1041"/>
                  </a:cubicBezTo>
                  <a:cubicBezTo>
                    <a:pt x="3403" y="662"/>
                    <a:pt x="3466" y="316"/>
                    <a:pt x="35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2" name="Google Shape;10062;p89"/>
            <p:cNvSpPr/>
            <p:nvPr/>
          </p:nvSpPr>
          <p:spPr>
            <a:xfrm>
              <a:off x="-2669800" y="4179500"/>
              <a:ext cx="170950" cy="70125"/>
            </a:xfrm>
            <a:custGeom>
              <a:avLst/>
              <a:gdLst/>
              <a:ahLst/>
              <a:cxnLst/>
              <a:rect l="l" t="t" r="r" b="b"/>
              <a:pathLst>
                <a:path w="6838" h="2805" extrusionOk="0">
                  <a:moveTo>
                    <a:pt x="3403" y="757"/>
                  </a:moveTo>
                  <a:cubicBezTo>
                    <a:pt x="3592" y="757"/>
                    <a:pt x="3750" y="914"/>
                    <a:pt x="3750" y="1103"/>
                  </a:cubicBezTo>
                  <a:cubicBezTo>
                    <a:pt x="3750" y="1293"/>
                    <a:pt x="3592" y="1450"/>
                    <a:pt x="3403" y="1450"/>
                  </a:cubicBezTo>
                  <a:cubicBezTo>
                    <a:pt x="3214" y="1450"/>
                    <a:pt x="3057" y="1293"/>
                    <a:pt x="3057" y="1103"/>
                  </a:cubicBezTo>
                  <a:cubicBezTo>
                    <a:pt x="3057" y="914"/>
                    <a:pt x="3214" y="757"/>
                    <a:pt x="3403" y="757"/>
                  </a:cubicBezTo>
                  <a:close/>
                  <a:moveTo>
                    <a:pt x="1" y="1"/>
                  </a:moveTo>
                  <a:lnTo>
                    <a:pt x="1" y="1765"/>
                  </a:lnTo>
                  <a:cubicBezTo>
                    <a:pt x="1" y="2332"/>
                    <a:pt x="442" y="2805"/>
                    <a:pt x="1009" y="2805"/>
                  </a:cubicBezTo>
                  <a:lnTo>
                    <a:pt x="5829" y="2805"/>
                  </a:lnTo>
                  <a:cubicBezTo>
                    <a:pt x="6365" y="2805"/>
                    <a:pt x="6837" y="2332"/>
                    <a:pt x="6837" y="1765"/>
                  </a:cubicBezTo>
                  <a:lnTo>
                    <a:pt x="683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3" name="Google Shape;10063;p89"/>
            <p:cNvSpPr/>
            <p:nvPr/>
          </p:nvSpPr>
          <p:spPr>
            <a:xfrm>
              <a:off x="-2566625" y="3956600"/>
              <a:ext cx="189850" cy="190650"/>
            </a:xfrm>
            <a:custGeom>
              <a:avLst/>
              <a:gdLst/>
              <a:ahLst/>
              <a:cxnLst/>
              <a:rect l="l" t="t" r="r" b="b"/>
              <a:pathLst>
                <a:path w="7594" h="7626" extrusionOk="0">
                  <a:moveTo>
                    <a:pt x="3759" y="1391"/>
                  </a:moveTo>
                  <a:cubicBezTo>
                    <a:pt x="3929" y="1391"/>
                    <a:pt x="4096" y="1502"/>
                    <a:pt x="4096" y="1734"/>
                  </a:cubicBezTo>
                  <a:lnTo>
                    <a:pt x="4096" y="2175"/>
                  </a:lnTo>
                  <a:cubicBezTo>
                    <a:pt x="4254" y="2206"/>
                    <a:pt x="4349" y="2301"/>
                    <a:pt x="4475" y="2427"/>
                  </a:cubicBezTo>
                  <a:cubicBezTo>
                    <a:pt x="4716" y="2669"/>
                    <a:pt x="4494" y="3003"/>
                    <a:pt x="4235" y="3003"/>
                  </a:cubicBezTo>
                  <a:cubicBezTo>
                    <a:pt x="4157" y="3003"/>
                    <a:pt x="4075" y="2973"/>
                    <a:pt x="4002" y="2899"/>
                  </a:cubicBezTo>
                  <a:cubicBezTo>
                    <a:pt x="3926" y="2823"/>
                    <a:pt x="3839" y="2791"/>
                    <a:pt x="3756" y="2791"/>
                  </a:cubicBezTo>
                  <a:cubicBezTo>
                    <a:pt x="3493" y="2791"/>
                    <a:pt x="3266" y="3109"/>
                    <a:pt x="3529" y="3372"/>
                  </a:cubicBezTo>
                  <a:cubicBezTo>
                    <a:pt x="3624" y="3435"/>
                    <a:pt x="3687" y="3466"/>
                    <a:pt x="3781" y="3466"/>
                  </a:cubicBezTo>
                  <a:cubicBezTo>
                    <a:pt x="4317" y="3466"/>
                    <a:pt x="4790" y="3939"/>
                    <a:pt x="4790" y="4506"/>
                  </a:cubicBezTo>
                  <a:cubicBezTo>
                    <a:pt x="4790" y="4884"/>
                    <a:pt x="4569" y="5294"/>
                    <a:pt x="4128" y="5451"/>
                  </a:cubicBezTo>
                  <a:lnTo>
                    <a:pt x="4128" y="5829"/>
                  </a:lnTo>
                  <a:cubicBezTo>
                    <a:pt x="4128" y="6054"/>
                    <a:pt x="3957" y="6172"/>
                    <a:pt x="3789" y="6172"/>
                  </a:cubicBezTo>
                  <a:cubicBezTo>
                    <a:pt x="3626" y="6172"/>
                    <a:pt x="3466" y="6062"/>
                    <a:pt x="3466" y="5829"/>
                  </a:cubicBezTo>
                  <a:lnTo>
                    <a:pt x="3466" y="5451"/>
                  </a:lnTo>
                  <a:cubicBezTo>
                    <a:pt x="3309" y="5420"/>
                    <a:pt x="3183" y="5325"/>
                    <a:pt x="3057" y="5199"/>
                  </a:cubicBezTo>
                  <a:cubicBezTo>
                    <a:pt x="2815" y="4957"/>
                    <a:pt x="3037" y="4623"/>
                    <a:pt x="3296" y="4623"/>
                  </a:cubicBezTo>
                  <a:cubicBezTo>
                    <a:pt x="3374" y="4623"/>
                    <a:pt x="3456" y="4653"/>
                    <a:pt x="3529" y="4727"/>
                  </a:cubicBezTo>
                  <a:cubicBezTo>
                    <a:pt x="3603" y="4800"/>
                    <a:pt x="3684" y="4831"/>
                    <a:pt x="3763" y="4831"/>
                  </a:cubicBezTo>
                  <a:cubicBezTo>
                    <a:pt x="4022" y="4831"/>
                    <a:pt x="4244" y="4496"/>
                    <a:pt x="4002" y="4254"/>
                  </a:cubicBezTo>
                  <a:cubicBezTo>
                    <a:pt x="3939" y="4191"/>
                    <a:pt x="3844" y="4160"/>
                    <a:pt x="3781" y="4160"/>
                  </a:cubicBezTo>
                  <a:cubicBezTo>
                    <a:pt x="3214" y="4160"/>
                    <a:pt x="2742" y="3687"/>
                    <a:pt x="2742" y="3120"/>
                  </a:cubicBezTo>
                  <a:cubicBezTo>
                    <a:pt x="2742" y="2710"/>
                    <a:pt x="2994" y="2332"/>
                    <a:pt x="3403" y="2175"/>
                  </a:cubicBezTo>
                  <a:lnTo>
                    <a:pt x="3403" y="1734"/>
                  </a:lnTo>
                  <a:cubicBezTo>
                    <a:pt x="3403" y="1509"/>
                    <a:pt x="3583" y="1391"/>
                    <a:pt x="3759" y="1391"/>
                  </a:cubicBezTo>
                  <a:close/>
                  <a:moveTo>
                    <a:pt x="3781" y="1"/>
                  </a:moveTo>
                  <a:cubicBezTo>
                    <a:pt x="1734" y="1"/>
                    <a:pt x="1" y="1671"/>
                    <a:pt x="1" y="3782"/>
                  </a:cubicBezTo>
                  <a:cubicBezTo>
                    <a:pt x="1" y="4380"/>
                    <a:pt x="158" y="5010"/>
                    <a:pt x="410" y="5514"/>
                  </a:cubicBezTo>
                  <a:cubicBezTo>
                    <a:pt x="473" y="5609"/>
                    <a:pt x="473" y="5735"/>
                    <a:pt x="473" y="5798"/>
                  </a:cubicBezTo>
                  <a:lnTo>
                    <a:pt x="158" y="6774"/>
                  </a:lnTo>
                  <a:cubicBezTo>
                    <a:pt x="46" y="7141"/>
                    <a:pt x="311" y="7482"/>
                    <a:pt x="684" y="7482"/>
                  </a:cubicBezTo>
                  <a:cubicBezTo>
                    <a:pt x="728" y="7482"/>
                    <a:pt x="774" y="7478"/>
                    <a:pt x="820" y="7468"/>
                  </a:cubicBezTo>
                  <a:lnTo>
                    <a:pt x="1797" y="7121"/>
                  </a:lnTo>
                  <a:cubicBezTo>
                    <a:pt x="1831" y="7110"/>
                    <a:pt x="1866" y="7102"/>
                    <a:pt x="1900" y="7102"/>
                  </a:cubicBezTo>
                  <a:cubicBezTo>
                    <a:pt x="1960" y="7102"/>
                    <a:pt x="2020" y="7124"/>
                    <a:pt x="2080" y="7184"/>
                  </a:cubicBezTo>
                  <a:cubicBezTo>
                    <a:pt x="2584" y="7468"/>
                    <a:pt x="3214" y="7625"/>
                    <a:pt x="3813" y="7625"/>
                  </a:cubicBezTo>
                  <a:cubicBezTo>
                    <a:pt x="5892" y="7625"/>
                    <a:pt x="7594" y="5924"/>
                    <a:pt x="7594" y="3813"/>
                  </a:cubicBezTo>
                  <a:cubicBezTo>
                    <a:pt x="7499" y="1702"/>
                    <a:pt x="5861" y="1"/>
                    <a:pt x="37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64" name="Google Shape;10064;p89"/>
          <p:cNvGrpSpPr/>
          <p:nvPr/>
        </p:nvGrpSpPr>
        <p:grpSpPr>
          <a:xfrm>
            <a:off x="3070370" y="3311947"/>
            <a:ext cx="426462" cy="418363"/>
            <a:chOff x="-1183550" y="3586525"/>
            <a:chExt cx="296175" cy="290550"/>
          </a:xfrm>
          <a:solidFill>
            <a:srgbClr val="00B050"/>
          </a:solidFill>
        </p:grpSpPr>
        <p:sp>
          <p:nvSpPr>
            <p:cNvPr id="10065" name="Google Shape;10065;p89"/>
            <p:cNvSpPr/>
            <p:nvPr/>
          </p:nvSpPr>
          <p:spPr>
            <a:xfrm>
              <a:off x="-927575" y="3671500"/>
              <a:ext cx="40200" cy="16575"/>
            </a:xfrm>
            <a:custGeom>
              <a:avLst/>
              <a:gdLst/>
              <a:ahLst/>
              <a:cxnLst/>
              <a:rect l="l" t="t" r="r" b="b"/>
              <a:pathLst>
                <a:path w="1608" h="663" extrusionOk="0">
                  <a:moveTo>
                    <a:pt x="473" y="0"/>
                  </a:moveTo>
                  <a:cubicBezTo>
                    <a:pt x="32" y="0"/>
                    <a:pt x="1" y="662"/>
                    <a:pt x="473" y="662"/>
                  </a:cubicBezTo>
                  <a:lnTo>
                    <a:pt x="1135" y="662"/>
                  </a:lnTo>
                  <a:cubicBezTo>
                    <a:pt x="1145" y="663"/>
                    <a:pt x="1156" y="663"/>
                    <a:pt x="1166" y="663"/>
                  </a:cubicBezTo>
                  <a:cubicBezTo>
                    <a:pt x="1607" y="663"/>
                    <a:pt x="1597" y="0"/>
                    <a:pt x="11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6" name="Google Shape;10066;p89"/>
            <p:cNvSpPr/>
            <p:nvPr/>
          </p:nvSpPr>
          <p:spPr>
            <a:xfrm>
              <a:off x="-1183550" y="3671500"/>
              <a:ext cx="39400" cy="16575"/>
            </a:xfrm>
            <a:custGeom>
              <a:avLst/>
              <a:gdLst/>
              <a:ahLst/>
              <a:cxnLst/>
              <a:rect l="l" t="t" r="r" b="b"/>
              <a:pathLst>
                <a:path w="1576" h="663" extrusionOk="0">
                  <a:moveTo>
                    <a:pt x="473" y="0"/>
                  </a:moveTo>
                  <a:cubicBezTo>
                    <a:pt x="32" y="0"/>
                    <a:pt x="1" y="662"/>
                    <a:pt x="473" y="662"/>
                  </a:cubicBezTo>
                  <a:lnTo>
                    <a:pt x="1135" y="662"/>
                  </a:lnTo>
                  <a:cubicBezTo>
                    <a:pt x="1145" y="663"/>
                    <a:pt x="1154" y="663"/>
                    <a:pt x="1163" y="663"/>
                  </a:cubicBezTo>
                  <a:cubicBezTo>
                    <a:pt x="1576" y="663"/>
                    <a:pt x="1566" y="0"/>
                    <a:pt x="11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7" name="Google Shape;10067;p89"/>
            <p:cNvSpPr/>
            <p:nvPr/>
          </p:nvSpPr>
          <p:spPr>
            <a:xfrm>
              <a:off x="-944250" y="3603025"/>
              <a:ext cx="39525" cy="26375"/>
            </a:xfrm>
            <a:custGeom>
              <a:avLst/>
              <a:gdLst/>
              <a:ahLst/>
              <a:cxnLst/>
              <a:rect l="l" t="t" r="r" b="b"/>
              <a:pathLst>
                <a:path w="1581" h="1055" extrusionOk="0">
                  <a:moveTo>
                    <a:pt x="1086" y="1"/>
                  </a:moveTo>
                  <a:cubicBezTo>
                    <a:pt x="1024" y="1"/>
                    <a:pt x="957" y="19"/>
                    <a:pt x="888" y="61"/>
                  </a:cubicBezTo>
                  <a:lnTo>
                    <a:pt x="321" y="408"/>
                  </a:lnTo>
                  <a:cubicBezTo>
                    <a:pt x="0" y="595"/>
                    <a:pt x="179" y="1054"/>
                    <a:pt x="490" y="1054"/>
                  </a:cubicBezTo>
                  <a:cubicBezTo>
                    <a:pt x="546" y="1054"/>
                    <a:pt x="606" y="1040"/>
                    <a:pt x="668" y="1006"/>
                  </a:cubicBezTo>
                  <a:lnTo>
                    <a:pt x="1266" y="660"/>
                  </a:lnTo>
                  <a:cubicBezTo>
                    <a:pt x="1581" y="450"/>
                    <a:pt x="1394" y="1"/>
                    <a:pt x="10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8" name="Google Shape;10068;p89"/>
            <p:cNvSpPr/>
            <p:nvPr/>
          </p:nvSpPr>
          <p:spPr>
            <a:xfrm>
              <a:off x="-1166200" y="3731225"/>
              <a:ext cx="39700" cy="26075"/>
            </a:xfrm>
            <a:custGeom>
              <a:avLst/>
              <a:gdLst/>
              <a:ahLst/>
              <a:cxnLst/>
              <a:rect l="l" t="t" r="r" b="b"/>
              <a:pathLst>
                <a:path w="1588" h="1043" extrusionOk="0">
                  <a:moveTo>
                    <a:pt x="1071" y="1"/>
                  </a:moveTo>
                  <a:cubicBezTo>
                    <a:pt x="1021" y="1"/>
                    <a:pt x="968" y="12"/>
                    <a:pt x="913" y="37"/>
                  </a:cubicBezTo>
                  <a:lnTo>
                    <a:pt x="315" y="384"/>
                  </a:lnTo>
                  <a:cubicBezTo>
                    <a:pt x="0" y="593"/>
                    <a:pt x="187" y="1043"/>
                    <a:pt x="495" y="1043"/>
                  </a:cubicBezTo>
                  <a:cubicBezTo>
                    <a:pt x="557" y="1043"/>
                    <a:pt x="624" y="1025"/>
                    <a:pt x="693" y="982"/>
                  </a:cubicBezTo>
                  <a:lnTo>
                    <a:pt x="1260" y="636"/>
                  </a:lnTo>
                  <a:cubicBezTo>
                    <a:pt x="1587" y="472"/>
                    <a:pt x="1395" y="1"/>
                    <a:pt x="10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9" name="Google Shape;10069;p89"/>
            <p:cNvSpPr/>
            <p:nvPr/>
          </p:nvSpPr>
          <p:spPr>
            <a:xfrm>
              <a:off x="-944925" y="3730950"/>
              <a:ext cx="40200" cy="26375"/>
            </a:xfrm>
            <a:custGeom>
              <a:avLst/>
              <a:gdLst/>
              <a:ahLst/>
              <a:cxnLst/>
              <a:rect l="l" t="t" r="r" b="b"/>
              <a:pathLst>
                <a:path w="1608" h="1055" extrusionOk="0">
                  <a:moveTo>
                    <a:pt x="515" y="0"/>
                  </a:moveTo>
                  <a:cubicBezTo>
                    <a:pt x="198" y="0"/>
                    <a:pt x="1" y="460"/>
                    <a:pt x="348" y="647"/>
                  </a:cubicBezTo>
                  <a:lnTo>
                    <a:pt x="915" y="993"/>
                  </a:lnTo>
                  <a:cubicBezTo>
                    <a:pt x="984" y="1036"/>
                    <a:pt x="1052" y="1054"/>
                    <a:pt x="1114" y="1054"/>
                  </a:cubicBezTo>
                  <a:cubicBezTo>
                    <a:pt x="1421" y="1054"/>
                    <a:pt x="1608" y="609"/>
                    <a:pt x="1293" y="426"/>
                  </a:cubicBezTo>
                  <a:lnTo>
                    <a:pt x="695" y="48"/>
                  </a:lnTo>
                  <a:cubicBezTo>
                    <a:pt x="633" y="15"/>
                    <a:pt x="572" y="0"/>
                    <a:pt x="5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0" name="Google Shape;10070;p89"/>
            <p:cNvSpPr/>
            <p:nvPr/>
          </p:nvSpPr>
          <p:spPr>
            <a:xfrm>
              <a:off x="-1167000" y="3603025"/>
              <a:ext cx="40200" cy="26375"/>
            </a:xfrm>
            <a:custGeom>
              <a:avLst/>
              <a:gdLst/>
              <a:ahLst/>
              <a:cxnLst/>
              <a:rect l="l" t="t" r="r" b="b"/>
              <a:pathLst>
                <a:path w="1608" h="1055" extrusionOk="0">
                  <a:moveTo>
                    <a:pt x="477" y="1"/>
                  </a:moveTo>
                  <a:cubicBezTo>
                    <a:pt x="188" y="1"/>
                    <a:pt x="1" y="450"/>
                    <a:pt x="315" y="660"/>
                  </a:cubicBezTo>
                  <a:lnTo>
                    <a:pt x="914" y="1006"/>
                  </a:lnTo>
                  <a:cubicBezTo>
                    <a:pt x="981" y="1040"/>
                    <a:pt x="1044" y="1054"/>
                    <a:pt x="1103" y="1054"/>
                  </a:cubicBezTo>
                  <a:cubicBezTo>
                    <a:pt x="1434" y="1054"/>
                    <a:pt x="1608" y="595"/>
                    <a:pt x="1260" y="408"/>
                  </a:cubicBezTo>
                  <a:lnTo>
                    <a:pt x="662" y="61"/>
                  </a:lnTo>
                  <a:cubicBezTo>
                    <a:pt x="598" y="19"/>
                    <a:pt x="536" y="1"/>
                    <a:pt x="4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1" name="Google Shape;10071;p89"/>
            <p:cNvSpPr/>
            <p:nvPr/>
          </p:nvSpPr>
          <p:spPr>
            <a:xfrm>
              <a:off x="-1065400" y="3658900"/>
              <a:ext cx="59875" cy="77200"/>
            </a:xfrm>
            <a:custGeom>
              <a:avLst/>
              <a:gdLst/>
              <a:ahLst/>
              <a:cxnLst/>
              <a:rect l="l" t="t" r="r" b="b"/>
              <a:pathLst>
                <a:path w="2395" h="3088" extrusionOk="0">
                  <a:moveTo>
                    <a:pt x="882" y="0"/>
                  </a:moveTo>
                  <a:lnTo>
                    <a:pt x="0" y="1355"/>
                  </a:lnTo>
                  <a:lnTo>
                    <a:pt x="1355" y="1922"/>
                  </a:lnTo>
                  <a:cubicBezTo>
                    <a:pt x="1450" y="1953"/>
                    <a:pt x="1544" y="2111"/>
                    <a:pt x="1544" y="2237"/>
                  </a:cubicBezTo>
                  <a:lnTo>
                    <a:pt x="1544" y="3088"/>
                  </a:lnTo>
                  <a:lnTo>
                    <a:pt x="2395" y="1733"/>
                  </a:lnTo>
                  <a:lnTo>
                    <a:pt x="1071" y="1166"/>
                  </a:lnTo>
                  <a:cubicBezTo>
                    <a:pt x="945" y="1134"/>
                    <a:pt x="882" y="1008"/>
                    <a:pt x="882" y="851"/>
                  </a:cubicBezTo>
                  <a:lnTo>
                    <a:pt x="8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2" name="Google Shape;10072;p89"/>
            <p:cNvSpPr/>
            <p:nvPr/>
          </p:nvSpPr>
          <p:spPr>
            <a:xfrm>
              <a:off x="-1078000" y="3809325"/>
              <a:ext cx="85075" cy="67750"/>
            </a:xfrm>
            <a:custGeom>
              <a:avLst/>
              <a:gdLst/>
              <a:ahLst/>
              <a:cxnLst/>
              <a:rect l="l" t="t" r="r" b="b"/>
              <a:pathLst>
                <a:path w="3403" h="2710" extrusionOk="0">
                  <a:moveTo>
                    <a:pt x="0" y="1"/>
                  </a:moveTo>
                  <a:lnTo>
                    <a:pt x="0" y="662"/>
                  </a:lnTo>
                  <a:lnTo>
                    <a:pt x="1008" y="662"/>
                  </a:lnTo>
                  <a:cubicBezTo>
                    <a:pt x="1449" y="662"/>
                    <a:pt x="1481" y="1324"/>
                    <a:pt x="1008" y="1324"/>
                  </a:cubicBezTo>
                  <a:lnTo>
                    <a:pt x="0" y="1324"/>
                  </a:lnTo>
                  <a:lnTo>
                    <a:pt x="0" y="1670"/>
                  </a:lnTo>
                  <a:cubicBezTo>
                    <a:pt x="0" y="2237"/>
                    <a:pt x="473" y="2710"/>
                    <a:pt x="1008" y="2710"/>
                  </a:cubicBezTo>
                  <a:lnTo>
                    <a:pt x="2395" y="2710"/>
                  </a:lnTo>
                  <a:cubicBezTo>
                    <a:pt x="2962" y="2710"/>
                    <a:pt x="3403" y="2237"/>
                    <a:pt x="3403" y="1670"/>
                  </a:cubicBezTo>
                  <a:lnTo>
                    <a:pt x="3403" y="1324"/>
                  </a:lnTo>
                  <a:lnTo>
                    <a:pt x="2395" y="1324"/>
                  </a:lnTo>
                  <a:cubicBezTo>
                    <a:pt x="1954" y="1324"/>
                    <a:pt x="1922" y="662"/>
                    <a:pt x="2395" y="662"/>
                  </a:cubicBezTo>
                  <a:lnTo>
                    <a:pt x="3403" y="662"/>
                  </a:lnTo>
                  <a:lnTo>
                    <a:pt x="340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3" name="Google Shape;10073;p89"/>
            <p:cNvSpPr/>
            <p:nvPr/>
          </p:nvSpPr>
          <p:spPr>
            <a:xfrm>
              <a:off x="-1135500" y="3586525"/>
              <a:ext cx="193775" cy="204700"/>
            </a:xfrm>
            <a:custGeom>
              <a:avLst/>
              <a:gdLst/>
              <a:ahLst/>
              <a:cxnLst/>
              <a:rect l="l" t="t" r="r" b="b"/>
              <a:pathLst>
                <a:path w="7751" h="8188" extrusionOk="0">
                  <a:moveTo>
                    <a:pt x="4023" y="1424"/>
                  </a:moveTo>
                  <a:cubicBezTo>
                    <a:pt x="4201" y="1424"/>
                    <a:pt x="4380" y="1561"/>
                    <a:pt x="4380" y="1761"/>
                  </a:cubicBezTo>
                  <a:lnTo>
                    <a:pt x="4380" y="3588"/>
                  </a:lnTo>
                  <a:lnTo>
                    <a:pt x="5892" y="4124"/>
                  </a:lnTo>
                  <a:cubicBezTo>
                    <a:pt x="5955" y="4187"/>
                    <a:pt x="6049" y="4250"/>
                    <a:pt x="6081" y="4344"/>
                  </a:cubicBezTo>
                  <a:cubicBezTo>
                    <a:pt x="6081" y="4407"/>
                    <a:pt x="6081" y="4533"/>
                    <a:pt x="5986" y="4628"/>
                  </a:cubicBezTo>
                  <a:lnTo>
                    <a:pt x="4285" y="7369"/>
                  </a:lnTo>
                  <a:cubicBezTo>
                    <a:pt x="4222" y="7495"/>
                    <a:pt x="4127" y="7526"/>
                    <a:pt x="4033" y="7526"/>
                  </a:cubicBezTo>
                  <a:lnTo>
                    <a:pt x="3938" y="7526"/>
                  </a:lnTo>
                  <a:cubicBezTo>
                    <a:pt x="3781" y="7495"/>
                    <a:pt x="3718" y="7369"/>
                    <a:pt x="3718" y="7211"/>
                  </a:cubicBezTo>
                  <a:lnTo>
                    <a:pt x="3718" y="5384"/>
                  </a:lnTo>
                  <a:lnTo>
                    <a:pt x="2206" y="4817"/>
                  </a:lnTo>
                  <a:cubicBezTo>
                    <a:pt x="2143" y="4754"/>
                    <a:pt x="2048" y="4691"/>
                    <a:pt x="2017" y="4596"/>
                  </a:cubicBezTo>
                  <a:cubicBezTo>
                    <a:pt x="1985" y="4533"/>
                    <a:pt x="2017" y="4407"/>
                    <a:pt x="2048" y="4344"/>
                  </a:cubicBezTo>
                  <a:lnTo>
                    <a:pt x="3749" y="1572"/>
                  </a:lnTo>
                  <a:cubicBezTo>
                    <a:pt x="3818" y="1469"/>
                    <a:pt x="3920" y="1424"/>
                    <a:pt x="4023" y="1424"/>
                  </a:cubicBezTo>
                  <a:close/>
                  <a:moveTo>
                    <a:pt x="4019" y="1"/>
                  </a:moveTo>
                  <a:cubicBezTo>
                    <a:pt x="3743" y="1"/>
                    <a:pt x="3463" y="31"/>
                    <a:pt x="3182" y="91"/>
                  </a:cubicBezTo>
                  <a:cubicBezTo>
                    <a:pt x="1733" y="406"/>
                    <a:pt x="567" y="1572"/>
                    <a:pt x="284" y="3084"/>
                  </a:cubicBezTo>
                  <a:cubicBezTo>
                    <a:pt x="0" y="4533"/>
                    <a:pt x="599" y="5479"/>
                    <a:pt x="1040" y="6140"/>
                  </a:cubicBezTo>
                  <a:cubicBezTo>
                    <a:pt x="1922" y="7526"/>
                    <a:pt x="1387" y="7526"/>
                    <a:pt x="1670" y="8188"/>
                  </a:cubicBezTo>
                  <a:lnTo>
                    <a:pt x="6301" y="8188"/>
                  </a:lnTo>
                  <a:cubicBezTo>
                    <a:pt x="6553" y="7526"/>
                    <a:pt x="6018" y="7526"/>
                    <a:pt x="6931" y="6109"/>
                  </a:cubicBezTo>
                  <a:cubicBezTo>
                    <a:pt x="7373" y="5447"/>
                    <a:pt x="7719" y="4817"/>
                    <a:pt x="7719" y="3746"/>
                  </a:cubicBezTo>
                  <a:cubicBezTo>
                    <a:pt x="7751" y="2612"/>
                    <a:pt x="7246" y="1540"/>
                    <a:pt x="6396" y="847"/>
                  </a:cubicBezTo>
                  <a:cubicBezTo>
                    <a:pt x="5726" y="297"/>
                    <a:pt x="4892" y="1"/>
                    <a:pt x="40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4" name="Google Shape;10074;p89"/>
          <p:cNvGrpSpPr/>
          <p:nvPr/>
        </p:nvGrpSpPr>
        <p:grpSpPr>
          <a:xfrm>
            <a:off x="1933980" y="1689799"/>
            <a:ext cx="420811" cy="418507"/>
            <a:chOff x="-5971525" y="3273750"/>
            <a:chExt cx="292250" cy="290650"/>
          </a:xfrm>
          <a:solidFill>
            <a:srgbClr val="00B050"/>
          </a:solidFill>
        </p:grpSpPr>
        <p:sp>
          <p:nvSpPr>
            <p:cNvPr id="10075" name="Google Shape;10075;p89"/>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6" name="Google Shape;10076;p89"/>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7" name="Google Shape;10077;p89"/>
          <p:cNvGrpSpPr/>
          <p:nvPr/>
        </p:nvGrpSpPr>
        <p:grpSpPr>
          <a:xfrm>
            <a:off x="1928310" y="2203826"/>
            <a:ext cx="432150" cy="422395"/>
            <a:chOff x="-5974675" y="3632100"/>
            <a:chExt cx="300125" cy="293350"/>
          </a:xfrm>
          <a:solidFill>
            <a:srgbClr val="00B050"/>
          </a:solidFill>
        </p:grpSpPr>
        <p:sp>
          <p:nvSpPr>
            <p:cNvPr id="10078" name="Google Shape;10078;p89"/>
            <p:cNvSpPr/>
            <p:nvPr/>
          </p:nvSpPr>
          <p:spPr>
            <a:xfrm>
              <a:off x="-5974675" y="3701875"/>
              <a:ext cx="141025" cy="221650"/>
            </a:xfrm>
            <a:custGeom>
              <a:avLst/>
              <a:gdLst/>
              <a:ahLst/>
              <a:cxnLst/>
              <a:rect l="l" t="t" r="r" b="b"/>
              <a:pathLst>
                <a:path w="5641" h="8866" extrusionOk="0">
                  <a:moveTo>
                    <a:pt x="540" y="1"/>
                  </a:moveTo>
                  <a:cubicBezTo>
                    <a:pt x="331" y="1"/>
                    <a:pt x="123" y="188"/>
                    <a:pt x="221" y="423"/>
                  </a:cubicBezTo>
                  <a:lnTo>
                    <a:pt x="568" y="1526"/>
                  </a:lnTo>
                  <a:cubicBezTo>
                    <a:pt x="788" y="2251"/>
                    <a:pt x="1419" y="2723"/>
                    <a:pt x="2175" y="2723"/>
                  </a:cubicBezTo>
                  <a:lnTo>
                    <a:pt x="2899" y="2723"/>
                  </a:lnTo>
                  <a:lnTo>
                    <a:pt x="2899" y="4110"/>
                  </a:lnTo>
                  <a:lnTo>
                    <a:pt x="473" y="4110"/>
                  </a:lnTo>
                  <a:cubicBezTo>
                    <a:pt x="64" y="4110"/>
                    <a:pt x="1" y="4771"/>
                    <a:pt x="473" y="4771"/>
                  </a:cubicBezTo>
                  <a:lnTo>
                    <a:pt x="2899" y="4771"/>
                  </a:lnTo>
                  <a:lnTo>
                    <a:pt x="2899" y="5779"/>
                  </a:lnTo>
                  <a:cubicBezTo>
                    <a:pt x="2899" y="5905"/>
                    <a:pt x="2899" y="6031"/>
                    <a:pt x="2931" y="6126"/>
                  </a:cubicBezTo>
                  <a:lnTo>
                    <a:pt x="2175" y="6126"/>
                  </a:lnTo>
                  <a:cubicBezTo>
                    <a:pt x="1419" y="6126"/>
                    <a:pt x="788" y="6598"/>
                    <a:pt x="568" y="7323"/>
                  </a:cubicBezTo>
                  <a:lnTo>
                    <a:pt x="221" y="8426"/>
                  </a:lnTo>
                  <a:cubicBezTo>
                    <a:pt x="126" y="8691"/>
                    <a:pt x="329" y="8866"/>
                    <a:pt x="533" y="8866"/>
                  </a:cubicBezTo>
                  <a:cubicBezTo>
                    <a:pt x="667" y="8866"/>
                    <a:pt x="801" y="8790"/>
                    <a:pt x="852" y="8615"/>
                  </a:cubicBezTo>
                  <a:lnTo>
                    <a:pt x="1198" y="7512"/>
                  </a:lnTo>
                  <a:cubicBezTo>
                    <a:pt x="1356" y="7071"/>
                    <a:pt x="1734" y="6819"/>
                    <a:pt x="2175" y="6819"/>
                  </a:cubicBezTo>
                  <a:lnTo>
                    <a:pt x="3088" y="6819"/>
                  </a:lnTo>
                  <a:cubicBezTo>
                    <a:pt x="3466" y="7922"/>
                    <a:pt x="4475" y="8709"/>
                    <a:pt x="5640" y="8835"/>
                  </a:cubicBezTo>
                  <a:lnTo>
                    <a:pt x="5640" y="613"/>
                  </a:lnTo>
                  <a:lnTo>
                    <a:pt x="3939" y="613"/>
                  </a:lnTo>
                  <a:cubicBezTo>
                    <a:pt x="3372" y="676"/>
                    <a:pt x="2899" y="1148"/>
                    <a:pt x="2899" y="1684"/>
                  </a:cubicBezTo>
                  <a:lnTo>
                    <a:pt x="2899" y="2062"/>
                  </a:lnTo>
                  <a:lnTo>
                    <a:pt x="2175" y="2062"/>
                  </a:lnTo>
                  <a:cubicBezTo>
                    <a:pt x="1734" y="2062"/>
                    <a:pt x="1356" y="1778"/>
                    <a:pt x="1198" y="1337"/>
                  </a:cubicBezTo>
                  <a:lnTo>
                    <a:pt x="852" y="234"/>
                  </a:lnTo>
                  <a:cubicBezTo>
                    <a:pt x="792" y="69"/>
                    <a:pt x="666" y="1"/>
                    <a:pt x="5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9" name="Google Shape;10079;p89"/>
            <p:cNvSpPr/>
            <p:nvPr/>
          </p:nvSpPr>
          <p:spPr>
            <a:xfrm>
              <a:off x="-5880150" y="3632100"/>
              <a:ext cx="108725" cy="68550"/>
            </a:xfrm>
            <a:custGeom>
              <a:avLst/>
              <a:gdLst/>
              <a:ahLst/>
              <a:cxnLst/>
              <a:rect l="l" t="t" r="r" b="b"/>
              <a:pathLst>
                <a:path w="4349" h="2742" extrusionOk="0">
                  <a:moveTo>
                    <a:pt x="788" y="1"/>
                  </a:moveTo>
                  <a:cubicBezTo>
                    <a:pt x="599" y="1"/>
                    <a:pt x="442" y="159"/>
                    <a:pt x="442" y="348"/>
                  </a:cubicBezTo>
                  <a:lnTo>
                    <a:pt x="442" y="1009"/>
                  </a:lnTo>
                  <a:cubicBezTo>
                    <a:pt x="442" y="1324"/>
                    <a:pt x="599" y="1608"/>
                    <a:pt x="788" y="1797"/>
                  </a:cubicBezTo>
                  <a:cubicBezTo>
                    <a:pt x="442" y="2049"/>
                    <a:pt x="158" y="2364"/>
                    <a:pt x="0" y="2742"/>
                  </a:cubicBezTo>
                  <a:lnTo>
                    <a:pt x="4348" y="2742"/>
                  </a:lnTo>
                  <a:cubicBezTo>
                    <a:pt x="4159" y="2364"/>
                    <a:pt x="3876" y="2049"/>
                    <a:pt x="3561" y="1797"/>
                  </a:cubicBezTo>
                  <a:cubicBezTo>
                    <a:pt x="3813" y="1608"/>
                    <a:pt x="3907" y="1324"/>
                    <a:pt x="3907" y="1009"/>
                  </a:cubicBezTo>
                  <a:lnTo>
                    <a:pt x="3907" y="348"/>
                  </a:lnTo>
                  <a:cubicBezTo>
                    <a:pt x="3907" y="123"/>
                    <a:pt x="3736" y="5"/>
                    <a:pt x="3568" y="5"/>
                  </a:cubicBezTo>
                  <a:cubicBezTo>
                    <a:pt x="3405" y="5"/>
                    <a:pt x="3245" y="115"/>
                    <a:pt x="3245" y="348"/>
                  </a:cubicBezTo>
                  <a:lnTo>
                    <a:pt x="3245" y="1009"/>
                  </a:lnTo>
                  <a:cubicBezTo>
                    <a:pt x="3245" y="1230"/>
                    <a:pt x="3088" y="1387"/>
                    <a:pt x="2899" y="1387"/>
                  </a:cubicBezTo>
                  <a:lnTo>
                    <a:pt x="1513" y="1387"/>
                  </a:lnTo>
                  <a:cubicBezTo>
                    <a:pt x="1324" y="1387"/>
                    <a:pt x="1166" y="1230"/>
                    <a:pt x="1166" y="1009"/>
                  </a:cubicBezTo>
                  <a:lnTo>
                    <a:pt x="1166" y="348"/>
                  </a:lnTo>
                  <a:cubicBezTo>
                    <a:pt x="1166" y="159"/>
                    <a:pt x="1009" y="1"/>
                    <a:pt x="7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0" name="Google Shape;10080;p89"/>
            <p:cNvSpPr/>
            <p:nvPr/>
          </p:nvSpPr>
          <p:spPr>
            <a:xfrm>
              <a:off x="-5814775" y="3702500"/>
              <a:ext cx="140225" cy="222950"/>
            </a:xfrm>
            <a:custGeom>
              <a:avLst/>
              <a:gdLst/>
              <a:ahLst/>
              <a:cxnLst/>
              <a:rect l="l" t="t" r="r" b="b"/>
              <a:pathLst>
                <a:path w="5609" h="8918" extrusionOk="0">
                  <a:moveTo>
                    <a:pt x="5092" y="1"/>
                  </a:moveTo>
                  <a:cubicBezTo>
                    <a:pt x="4964" y="1"/>
                    <a:pt x="4837" y="72"/>
                    <a:pt x="4789" y="241"/>
                  </a:cubicBezTo>
                  <a:lnTo>
                    <a:pt x="4443" y="1344"/>
                  </a:lnTo>
                  <a:cubicBezTo>
                    <a:pt x="4285" y="1785"/>
                    <a:pt x="3907" y="2068"/>
                    <a:pt x="3466" y="2068"/>
                  </a:cubicBezTo>
                  <a:lnTo>
                    <a:pt x="2710" y="2068"/>
                  </a:lnTo>
                  <a:lnTo>
                    <a:pt x="2710" y="1722"/>
                  </a:lnTo>
                  <a:cubicBezTo>
                    <a:pt x="2710" y="1155"/>
                    <a:pt x="2237" y="682"/>
                    <a:pt x="1702" y="682"/>
                  </a:cubicBezTo>
                  <a:lnTo>
                    <a:pt x="0" y="682"/>
                  </a:lnTo>
                  <a:lnTo>
                    <a:pt x="0" y="8873"/>
                  </a:lnTo>
                  <a:cubicBezTo>
                    <a:pt x="1198" y="8747"/>
                    <a:pt x="2174" y="7928"/>
                    <a:pt x="2552" y="6857"/>
                  </a:cubicBezTo>
                  <a:lnTo>
                    <a:pt x="3466" y="6857"/>
                  </a:lnTo>
                  <a:cubicBezTo>
                    <a:pt x="3907" y="6857"/>
                    <a:pt x="4285" y="7140"/>
                    <a:pt x="4443" y="7582"/>
                  </a:cubicBezTo>
                  <a:lnTo>
                    <a:pt x="4789" y="8684"/>
                  </a:lnTo>
                  <a:cubicBezTo>
                    <a:pt x="4848" y="8850"/>
                    <a:pt x="4974" y="8918"/>
                    <a:pt x="5100" y="8918"/>
                  </a:cubicBezTo>
                  <a:cubicBezTo>
                    <a:pt x="5309" y="8918"/>
                    <a:pt x="5518" y="8731"/>
                    <a:pt x="5419" y="8495"/>
                  </a:cubicBezTo>
                  <a:lnTo>
                    <a:pt x="5041" y="7298"/>
                  </a:lnTo>
                  <a:cubicBezTo>
                    <a:pt x="4789" y="6573"/>
                    <a:pt x="4159" y="6101"/>
                    <a:pt x="3434" y="6101"/>
                  </a:cubicBezTo>
                  <a:lnTo>
                    <a:pt x="2678" y="6101"/>
                  </a:lnTo>
                  <a:cubicBezTo>
                    <a:pt x="2678" y="6006"/>
                    <a:pt x="2710" y="5880"/>
                    <a:pt x="2710" y="5754"/>
                  </a:cubicBezTo>
                  <a:lnTo>
                    <a:pt x="2710" y="4778"/>
                  </a:lnTo>
                  <a:lnTo>
                    <a:pt x="5136" y="4778"/>
                  </a:lnTo>
                  <a:cubicBezTo>
                    <a:pt x="5545" y="4778"/>
                    <a:pt x="5608" y="4116"/>
                    <a:pt x="5136" y="4116"/>
                  </a:cubicBezTo>
                  <a:lnTo>
                    <a:pt x="2710" y="4116"/>
                  </a:lnTo>
                  <a:lnTo>
                    <a:pt x="2710" y="2730"/>
                  </a:lnTo>
                  <a:lnTo>
                    <a:pt x="3466" y="2730"/>
                  </a:lnTo>
                  <a:cubicBezTo>
                    <a:pt x="4222" y="2730"/>
                    <a:pt x="4852" y="2257"/>
                    <a:pt x="5073" y="1564"/>
                  </a:cubicBezTo>
                  <a:lnTo>
                    <a:pt x="5419" y="461"/>
                  </a:lnTo>
                  <a:cubicBezTo>
                    <a:pt x="5517" y="189"/>
                    <a:pt x="5301" y="1"/>
                    <a:pt x="50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81" name="Google Shape;10081;p89"/>
          <p:cNvGrpSpPr/>
          <p:nvPr/>
        </p:nvGrpSpPr>
        <p:grpSpPr>
          <a:xfrm>
            <a:off x="1958351" y="2755694"/>
            <a:ext cx="395865" cy="421927"/>
            <a:chOff x="-5971525" y="3990475"/>
            <a:chExt cx="274925" cy="293025"/>
          </a:xfrm>
          <a:solidFill>
            <a:srgbClr val="00B050"/>
          </a:solidFill>
        </p:grpSpPr>
        <p:sp>
          <p:nvSpPr>
            <p:cNvPr id="10082" name="Google Shape;10082;p89"/>
            <p:cNvSpPr/>
            <p:nvPr/>
          </p:nvSpPr>
          <p:spPr>
            <a:xfrm>
              <a:off x="-5851000" y="4061375"/>
              <a:ext cx="102400" cy="33875"/>
            </a:xfrm>
            <a:custGeom>
              <a:avLst/>
              <a:gdLst/>
              <a:ahLst/>
              <a:cxnLst/>
              <a:rect l="l" t="t" r="r" b="b"/>
              <a:pathLst>
                <a:path w="4096" h="1355" extrusionOk="0">
                  <a:moveTo>
                    <a:pt x="0" y="0"/>
                  </a:moveTo>
                  <a:lnTo>
                    <a:pt x="0" y="1355"/>
                  </a:lnTo>
                  <a:lnTo>
                    <a:pt x="4096" y="1355"/>
                  </a:lnTo>
                  <a:lnTo>
                    <a:pt x="409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3" name="Google Shape;10083;p89"/>
            <p:cNvSpPr/>
            <p:nvPr/>
          </p:nvSpPr>
          <p:spPr>
            <a:xfrm>
              <a:off x="-5971525" y="3990475"/>
              <a:ext cx="69350" cy="275700"/>
            </a:xfrm>
            <a:custGeom>
              <a:avLst/>
              <a:gdLst/>
              <a:ahLst/>
              <a:cxnLst/>
              <a:rect l="l" t="t" r="r" b="b"/>
              <a:pathLst>
                <a:path w="2774" h="11028" extrusionOk="0">
                  <a:moveTo>
                    <a:pt x="1041" y="1"/>
                  </a:moveTo>
                  <a:lnTo>
                    <a:pt x="1041" y="32"/>
                  </a:lnTo>
                  <a:cubicBezTo>
                    <a:pt x="473" y="32"/>
                    <a:pt x="1" y="505"/>
                    <a:pt x="1" y="1072"/>
                  </a:cubicBezTo>
                  <a:lnTo>
                    <a:pt x="1" y="9988"/>
                  </a:lnTo>
                  <a:cubicBezTo>
                    <a:pt x="1" y="10555"/>
                    <a:pt x="473" y="11027"/>
                    <a:pt x="1041" y="11027"/>
                  </a:cubicBezTo>
                  <a:lnTo>
                    <a:pt x="2395" y="11027"/>
                  </a:lnTo>
                  <a:cubicBezTo>
                    <a:pt x="2521" y="11027"/>
                    <a:pt x="2647" y="10996"/>
                    <a:pt x="2773" y="10933"/>
                  </a:cubicBezTo>
                  <a:lnTo>
                    <a:pt x="2773" y="64"/>
                  </a:lnTo>
                  <a:cubicBezTo>
                    <a:pt x="2647" y="32"/>
                    <a:pt x="2521" y="1"/>
                    <a:pt x="2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4" name="Google Shape;10084;p89"/>
            <p:cNvSpPr/>
            <p:nvPr/>
          </p:nvSpPr>
          <p:spPr>
            <a:xfrm>
              <a:off x="-5851000" y="4214950"/>
              <a:ext cx="103200" cy="68550"/>
            </a:xfrm>
            <a:custGeom>
              <a:avLst/>
              <a:gdLst/>
              <a:ahLst/>
              <a:cxnLst/>
              <a:rect l="l" t="t" r="r" b="b"/>
              <a:pathLst>
                <a:path w="4128" h="2742" extrusionOk="0">
                  <a:moveTo>
                    <a:pt x="3056" y="694"/>
                  </a:moveTo>
                  <a:cubicBezTo>
                    <a:pt x="3277" y="694"/>
                    <a:pt x="3434" y="851"/>
                    <a:pt x="3434" y="1072"/>
                  </a:cubicBezTo>
                  <a:cubicBezTo>
                    <a:pt x="3434" y="1261"/>
                    <a:pt x="3277" y="1418"/>
                    <a:pt x="3056" y="1418"/>
                  </a:cubicBezTo>
                  <a:lnTo>
                    <a:pt x="1008" y="1418"/>
                  </a:lnTo>
                  <a:cubicBezTo>
                    <a:pt x="819" y="1418"/>
                    <a:pt x="662" y="1261"/>
                    <a:pt x="662" y="1072"/>
                  </a:cubicBezTo>
                  <a:cubicBezTo>
                    <a:pt x="662" y="851"/>
                    <a:pt x="819" y="694"/>
                    <a:pt x="1008" y="694"/>
                  </a:cubicBezTo>
                  <a:close/>
                  <a:moveTo>
                    <a:pt x="32" y="1"/>
                  </a:moveTo>
                  <a:lnTo>
                    <a:pt x="32" y="2395"/>
                  </a:lnTo>
                  <a:lnTo>
                    <a:pt x="0" y="2395"/>
                  </a:lnTo>
                  <a:cubicBezTo>
                    <a:pt x="0" y="2584"/>
                    <a:pt x="158" y="2741"/>
                    <a:pt x="347" y="2741"/>
                  </a:cubicBezTo>
                  <a:lnTo>
                    <a:pt x="3781" y="2741"/>
                  </a:lnTo>
                  <a:cubicBezTo>
                    <a:pt x="3970" y="2741"/>
                    <a:pt x="4127" y="2584"/>
                    <a:pt x="4127" y="2395"/>
                  </a:cubicBezTo>
                  <a:lnTo>
                    <a:pt x="412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5" name="Google Shape;10085;p89"/>
            <p:cNvSpPr/>
            <p:nvPr/>
          </p:nvSpPr>
          <p:spPr>
            <a:xfrm>
              <a:off x="-5885675" y="4010175"/>
              <a:ext cx="189075" cy="239450"/>
            </a:xfrm>
            <a:custGeom>
              <a:avLst/>
              <a:gdLst/>
              <a:ahLst/>
              <a:cxnLst/>
              <a:rect l="l" t="t" r="r" b="b"/>
              <a:pathLst>
                <a:path w="7563" h="9578" extrusionOk="0">
                  <a:moveTo>
                    <a:pt x="5829" y="1323"/>
                  </a:moveTo>
                  <a:cubicBezTo>
                    <a:pt x="6018" y="1323"/>
                    <a:pt x="6176" y="1481"/>
                    <a:pt x="6176" y="1702"/>
                  </a:cubicBezTo>
                  <a:lnTo>
                    <a:pt x="6176" y="3749"/>
                  </a:lnTo>
                  <a:cubicBezTo>
                    <a:pt x="6176" y="3938"/>
                    <a:pt x="6018" y="4096"/>
                    <a:pt x="5829" y="4096"/>
                  </a:cubicBezTo>
                  <a:lnTo>
                    <a:pt x="1009" y="4096"/>
                  </a:lnTo>
                  <a:cubicBezTo>
                    <a:pt x="820" y="4096"/>
                    <a:pt x="663" y="3938"/>
                    <a:pt x="663" y="3749"/>
                  </a:cubicBezTo>
                  <a:lnTo>
                    <a:pt x="663" y="1702"/>
                  </a:lnTo>
                  <a:cubicBezTo>
                    <a:pt x="663" y="1481"/>
                    <a:pt x="820" y="1323"/>
                    <a:pt x="1009" y="1323"/>
                  </a:cubicBezTo>
                  <a:close/>
                  <a:moveTo>
                    <a:pt x="1734" y="4789"/>
                  </a:moveTo>
                  <a:cubicBezTo>
                    <a:pt x="2175" y="4789"/>
                    <a:pt x="2175" y="5482"/>
                    <a:pt x="1734" y="5482"/>
                  </a:cubicBezTo>
                  <a:lnTo>
                    <a:pt x="1072" y="5482"/>
                  </a:lnTo>
                  <a:cubicBezTo>
                    <a:pt x="631" y="5482"/>
                    <a:pt x="600" y="4789"/>
                    <a:pt x="1072" y="4789"/>
                  </a:cubicBezTo>
                  <a:close/>
                  <a:moveTo>
                    <a:pt x="3782" y="4758"/>
                  </a:moveTo>
                  <a:cubicBezTo>
                    <a:pt x="4223" y="4789"/>
                    <a:pt x="4223" y="5482"/>
                    <a:pt x="3782" y="5482"/>
                  </a:cubicBezTo>
                  <a:lnTo>
                    <a:pt x="3120" y="5482"/>
                  </a:lnTo>
                  <a:cubicBezTo>
                    <a:pt x="2899" y="5482"/>
                    <a:pt x="2742" y="5325"/>
                    <a:pt x="2742" y="5104"/>
                  </a:cubicBezTo>
                  <a:cubicBezTo>
                    <a:pt x="2742" y="4915"/>
                    <a:pt x="2899" y="4758"/>
                    <a:pt x="3120" y="4758"/>
                  </a:cubicBezTo>
                  <a:close/>
                  <a:moveTo>
                    <a:pt x="5829" y="4789"/>
                  </a:moveTo>
                  <a:cubicBezTo>
                    <a:pt x="6270" y="4789"/>
                    <a:pt x="6302" y="5482"/>
                    <a:pt x="5829" y="5482"/>
                  </a:cubicBezTo>
                  <a:lnTo>
                    <a:pt x="5168" y="5482"/>
                  </a:lnTo>
                  <a:cubicBezTo>
                    <a:pt x="4727" y="5482"/>
                    <a:pt x="4695" y="4789"/>
                    <a:pt x="5168" y="4789"/>
                  </a:cubicBezTo>
                  <a:close/>
                  <a:moveTo>
                    <a:pt x="1762" y="6174"/>
                  </a:moveTo>
                  <a:cubicBezTo>
                    <a:pt x="2175" y="6174"/>
                    <a:pt x="2165" y="6837"/>
                    <a:pt x="1734" y="6837"/>
                  </a:cubicBezTo>
                  <a:lnTo>
                    <a:pt x="1072" y="6837"/>
                  </a:lnTo>
                  <a:cubicBezTo>
                    <a:pt x="631" y="6837"/>
                    <a:pt x="600" y="6175"/>
                    <a:pt x="1072" y="6175"/>
                  </a:cubicBezTo>
                  <a:lnTo>
                    <a:pt x="1734" y="6175"/>
                  </a:lnTo>
                  <a:cubicBezTo>
                    <a:pt x="1744" y="6175"/>
                    <a:pt x="1753" y="6174"/>
                    <a:pt x="1762" y="6174"/>
                  </a:cubicBezTo>
                  <a:close/>
                  <a:moveTo>
                    <a:pt x="3782" y="6144"/>
                  </a:moveTo>
                  <a:cubicBezTo>
                    <a:pt x="4223" y="6144"/>
                    <a:pt x="4223" y="6837"/>
                    <a:pt x="3782" y="6837"/>
                  </a:cubicBezTo>
                  <a:lnTo>
                    <a:pt x="3120" y="6837"/>
                  </a:lnTo>
                  <a:cubicBezTo>
                    <a:pt x="2899" y="6837"/>
                    <a:pt x="2742" y="6679"/>
                    <a:pt x="2742" y="6490"/>
                  </a:cubicBezTo>
                  <a:cubicBezTo>
                    <a:pt x="2742" y="6301"/>
                    <a:pt x="2899" y="6144"/>
                    <a:pt x="3120" y="6144"/>
                  </a:cubicBezTo>
                  <a:close/>
                  <a:moveTo>
                    <a:pt x="5858" y="6174"/>
                  </a:moveTo>
                  <a:cubicBezTo>
                    <a:pt x="6272" y="6174"/>
                    <a:pt x="6291" y="6837"/>
                    <a:pt x="5829" y="6837"/>
                  </a:cubicBezTo>
                  <a:lnTo>
                    <a:pt x="5168" y="6837"/>
                  </a:lnTo>
                  <a:cubicBezTo>
                    <a:pt x="4727" y="6837"/>
                    <a:pt x="4695" y="6175"/>
                    <a:pt x="5168" y="6175"/>
                  </a:cubicBezTo>
                  <a:lnTo>
                    <a:pt x="5829" y="6175"/>
                  </a:lnTo>
                  <a:cubicBezTo>
                    <a:pt x="5839" y="6175"/>
                    <a:pt x="5849" y="6174"/>
                    <a:pt x="5858" y="6174"/>
                  </a:cubicBezTo>
                  <a:close/>
                  <a:moveTo>
                    <a:pt x="1" y="0"/>
                  </a:moveTo>
                  <a:lnTo>
                    <a:pt x="1" y="9578"/>
                  </a:lnTo>
                  <a:lnTo>
                    <a:pt x="663" y="9578"/>
                  </a:lnTo>
                  <a:lnTo>
                    <a:pt x="663" y="7876"/>
                  </a:lnTo>
                  <a:cubicBezTo>
                    <a:pt x="663" y="7687"/>
                    <a:pt x="820" y="7530"/>
                    <a:pt x="1009" y="7530"/>
                  </a:cubicBezTo>
                  <a:lnTo>
                    <a:pt x="5829" y="7530"/>
                  </a:lnTo>
                  <a:cubicBezTo>
                    <a:pt x="6018" y="7530"/>
                    <a:pt x="6176" y="7687"/>
                    <a:pt x="6176" y="7876"/>
                  </a:cubicBezTo>
                  <a:lnTo>
                    <a:pt x="6176" y="9578"/>
                  </a:lnTo>
                  <a:lnTo>
                    <a:pt x="6522" y="9578"/>
                  </a:lnTo>
                  <a:cubicBezTo>
                    <a:pt x="7090" y="9578"/>
                    <a:pt x="7562" y="9105"/>
                    <a:pt x="7562" y="8538"/>
                  </a:cubicBezTo>
                  <a:lnTo>
                    <a:pt x="7562" y="1008"/>
                  </a:lnTo>
                  <a:cubicBezTo>
                    <a:pt x="7531" y="473"/>
                    <a:pt x="7090" y="0"/>
                    <a:pt x="64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86" name="Google Shape;10086;p89"/>
          <p:cNvGrpSpPr/>
          <p:nvPr/>
        </p:nvGrpSpPr>
        <p:grpSpPr>
          <a:xfrm>
            <a:off x="4631558" y="1689798"/>
            <a:ext cx="420775" cy="418507"/>
            <a:chOff x="-4118225" y="3253275"/>
            <a:chExt cx="292225" cy="290650"/>
          </a:xfrm>
          <a:solidFill>
            <a:srgbClr val="00B050"/>
          </a:solidFill>
        </p:grpSpPr>
        <p:sp>
          <p:nvSpPr>
            <p:cNvPr id="10087" name="Google Shape;10087;p89"/>
            <p:cNvSpPr/>
            <p:nvPr/>
          </p:nvSpPr>
          <p:spPr>
            <a:xfrm>
              <a:off x="-4118225" y="3287125"/>
              <a:ext cx="256725" cy="256800"/>
            </a:xfrm>
            <a:custGeom>
              <a:avLst/>
              <a:gdLst/>
              <a:ahLst/>
              <a:cxnLst/>
              <a:rect l="l" t="t" r="r" b="b"/>
              <a:pathLst>
                <a:path w="10269" h="10272" extrusionOk="0">
                  <a:moveTo>
                    <a:pt x="5104" y="1"/>
                  </a:moveTo>
                  <a:cubicBezTo>
                    <a:pt x="2268" y="1"/>
                    <a:pt x="0" y="2301"/>
                    <a:pt x="0" y="5136"/>
                  </a:cubicBezTo>
                  <a:cubicBezTo>
                    <a:pt x="0" y="7972"/>
                    <a:pt x="2268" y="10271"/>
                    <a:pt x="5104" y="10271"/>
                  </a:cubicBezTo>
                  <a:cubicBezTo>
                    <a:pt x="7939" y="10271"/>
                    <a:pt x="10239" y="8003"/>
                    <a:pt x="10239" y="5168"/>
                  </a:cubicBezTo>
                  <a:cubicBezTo>
                    <a:pt x="10268" y="4993"/>
                    <a:pt x="10108" y="4818"/>
                    <a:pt x="9910" y="4818"/>
                  </a:cubicBezTo>
                  <a:cubicBezTo>
                    <a:pt x="9894" y="4818"/>
                    <a:pt x="9877" y="4819"/>
                    <a:pt x="9861" y="4821"/>
                  </a:cubicBezTo>
                  <a:lnTo>
                    <a:pt x="5797" y="4821"/>
                  </a:lnTo>
                  <a:cubicBezTo>
                    <a:pt x="5639" y="4821"/>
                    <a:pt x="5450" y="4695"/>
                    <a:pt x="5450" y="4506"/>
                  </a:cubicBezTo>
                  <a:lnTo>
                    <a:pt x="5450" y="347"/>
                  </a:lnTo>
                  <a:cubicBezTo>
                    <a:pt x="5450" y="158"/>
                    <a:pt x="5324" y="1"/>
                    <a:pt x="51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8" name="Google Shape;10088;p89"/>
            <p:cNvSpPr/>
            <p:nvPr/>
          </p:nvSpPr>
          <p:spPr>
            <a:xfrm>
              <a:off x="-3963850" y="3253275"/>
              <a:ext cx="137850" cy="137850"/>
            </a:xfrm>
            <a:custGeom>
              <a:avLst/>
              <a:gdLst/>
              <a:ahLst/>
              <a:cxnLst/>
              <a:rect l="l" t="t" r="r" b="b"/>
              <a:pathLst>
                <a:path w="5514" h="5514" extrusionOk="0">
                  <a:moveTo>
                    <a:pt x="347" y="0"/>
                  </a:moveTo>
                  <a:cubicBezTo>
                    <a:pt x="158" y="0"/>
                    <a:pt x="0" y="158"/>
                    <a:pt x="0" y="347"/>
                  </a:cubicBezTo>
                  <a:lnTo>
                    <a:pt x="0" y="5135"/>
                  </a:lnTo>
                  <a:cubicBezTo>
                    <a:pt x="0" y="5356"/>
                    <a:pt x="158" y="5514"/>
                    <a:pt x="347" y="5514"/>
                  </a:cubicBezTo>
                  <a:lnTo>
                    <a:pt x="5167" y="5514"/>
                  </a:lnTo>
                  <a:cubicBezTo>
                    <a:pt x="5356" y="5514"/>
                    <a:pt x="5513" y="5356"/>
                    <a:pt x="5513" y="5135"/>
                  </a:cubicBezTo>
                  <a:cubicBezTo>
                    <a:pt x="5513" y="2269"/>
                    <a:pt x="3182"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89" name="Google Shape;10089;p89"/>
          <p:cNvGrpSpPr/>
          <p:nvPr/>
        </p:nvGrpSpPr>
        <p:grpSpPr>
          <a:xfrm>
            <a:off x="4682008" y="2204922"/>
            <a:ext cx="319874" cy="420199"/>
            <a:chOff x="-4082800" y="3612425"/>
            <a:chExt cx="222150" cy="291825"/>
          </a:xfrm>
          <a:solidFill>
            <a:srgbClr val="00B050"/>
          </a:solidFill>
        </p:grpSpPr>
        <p:sp>
          <p:nvSpPr>
            <p:cNvPr id="10090" name="Google Shape;10090;p89"/>
            <p:cNvSpPr/>
            <p:nvPr/>
          </p:nvSpPr>
          <p:spPr>
            <a:xfrm>
              <a:off x="-4027650" y="3663625"/>
              <a:ext cx="112650" cy="119725"/>
            </a:xfrm>
            <a:custGeom>
              <a:avLst/>
              <a:gdLst/>
              <a:ahLst/>
              <a:cxnLst/>
              <a:rect l="l" t="t" r="r" b="b"/>
              <a:pathLst>
                <a:path w="4506" h="4789" extrusionOk="0">
                  <a:moveTo>
                    <a:pt x="2237" y="1355"/>
                  </a:moveTo>
                  <a:cubicBezTo>
                    <a:pt x="2773" y="1355"/>
                    <a:pt x="3245" y="1827"/>
                    <a:pt x="3245" y="2395"/>
                  </a:cubicBezTo>
                  <a:cubicBezTo>
                    <a:pt x="3308" y="2930"/>
                    <a:pt x="2836" y="3434"/>
                    <a:pt x="2237" y="3434"/>
                  </a:cubicBezTo>
                  <a:cubicBezTo>
                    <a:pt x="1670" y="3434"/>
                    <a:pt x="1197" y="2962"/>
                    <a:pt x="1197" y="2395"/>
                  </a:cubicBezTo>
                  <a:cubicBezTo>
                    <a:pt x="1197" y="1859"/>
                    <a:pt x="1670" y="1355"/>
                    <a:pt x="2237" y="1355"/>
                  </a:cubicBezTo>
                  <a:close/>
                  <a:moveTo>
                    <a:pt x="1922" y="0"/>
                  </a:moveTo>
                  <a:lnTo>
                    <a:pt x="1922" y="473"/>
                  </a:lnTo>
                  <a:cubicBezTo>
                    <a:pt x="1922" y="630"/>
                    <a:pt x="1827" y="725"/>
                    <a:pt x="1670" y="788"/>
                  </a:cubicBezTo>
                  <a:cubicBezTo>
                    <a:pt x="1481" y="851"/>
                    <a:pt x="1292" y="945"/>
                    <a:pt x="1134" y="1103"/>
                  </a:cubicBezTo>
                  <a:cubicBezTo>
                    <a:pt x="1055" y="1143"/>
                    <a:pt x="962" y="1183"/>
                    <a:pt x="873" y="1183"/>
                  </a:cubicBezTo>
                  <a:cubicBezTo>
                    <a:pt x="822" y="1183"/>
                    <a:pt x="771" y="1169"/>
                    <a:pt x="725" y="1134"/>
                  </a:cubicBezTo>
                  <a:lnTo>
                    <a:pt x="347" y="914"/>
                  </a:lnTo>
                  <a:lnTo>
                    <a:pt x="0" y="1481"/>
                  </a:lnTo>
                  <a:lnTo>
                    <a:pt x="378" y="1733"/>
                  </a:lnTo>
                  <a:cubicBezTo>
                    <a:pt x="504" y="1796"/>
                    <a:pt x="599" y="1922"/>
                    <a:pt x="536" y="2079"/>
                  </a:cubicBezTo>
                  <a:cubicBezTo>
                    <a:pt x="504" y="2332"/>
                    <a:pt x="504" y="2489"/>
                    <a:pt x="536" y="2710"/>
                  </a:cubicBezTo>
                  <a:cubicBezTo>
                    <a:pt x="599" y="2867"/>
                    <a:pt x="504" y="2993"/>
                    <a:pt x="378" y="3056"/>
                  </a:cubicBezTo>
                  <a:lnTo>
                    <a:pt x="0" y="3308"/>
                  </a:lnTo>
                  <a:lnTo>
                    <a:pt x="347" y="3907"/>
                  </a:lnTo>
                  <a:lnTo>
                    <a:pt x="725" y="3655"/>
                  </a:lnTo>
                  <a:cubicBezTo>
                    <a:pt x="773" y="3631"/>
                    <a:pt x="826" y="3620"/>
                    <a:pt x="879" y="3620"/>
                  </a:cubicBezTo>
                  <a:cubicBezTo>
                    <a:pt x="967" y="3620"/>
                    <a:pt x="1056" y="3647"/>
                    <a:pt x="1134" y="3686"/>
                  </a:cubicBezTo>
                  <a:cubicBezTo>
                    <a:pt x="1292" y="3812"/>
                    <a:pt x="1481" y="3938"/>
                    <a:pt x="1670" y="4001"/>
                  </a:cubicBezTo>
                  <a:cubicBezTo>
                    <a:pt x="1796" y="4064"/>
                    <a:pt x="1922" y="4222"/>
                    <a:pt x="1922" y="4316"/>
                  </a:cubicBezTo>
                  <a:lnTo>
                    <a:pt x="1922" y="4789"/>
                  </a:lnTo>
                  <a:lnTo>
                    <a:pt x="2584" y="4789"/>
                  </a:lnTo>
                  <a:lnTo>
                    <a:pt x="2584" y="4316"/>
                  </a:lnTo>
                  <a:cubicBezTo>
                    <a:pt x="2584" y="4159"/>
                    <a:pt x="2678" y="4064"/>
                    <a:pt x="2836" y="4001"/>
                  </a:cubicBezTo>
                  <a:cubicBezTo>
                    <a:pt x="3025" y="3938"/>
                    <a:pt x="3182" y="3844"/>
                    <a:pt x="3371" y="3686"/>
                  </a:cubicBezTo>
                  <a:cubicBezTo>
                    <a:pt x="3449" y="3647"/>
                    <a:pt x="3539" y="3620"/>
                    <a:pt x="3626" y="3620"/>
                  </a:cubicBezTo>
                  <a:cubicBezTo>
                    <a:pt x="3680" y="3620"/>
                    <a:pt x="3733" y="3631"/>
                    <a:pt x="3781" y="3655"/>
                  </a:cubicBezTo>
                  <a:lnTo>
                    <a:pt x="4159" y="3907"/>
                  </a:lnTo>
                  <a:lnTo>
                    <a:pt x="4505" y="3308"/>
                  </a:lnTo>
                  <a:lnTo>
                    <a:pt x="4127" y="3056"/>
                  </a:lnTo>
                  <a:cubicBezTo>
                    <a:pt x="4001" y="2993"/>
                    <a:pt x="3938" y="2867"/>
                    <a:pt x="3970" y="2710"/>
                  </a:cubicBezTo>
                  <a:cubicBezTo>
                    <a:pt x="4001" y="2489"/>
                    <a:pt x="4001" y="2332"/>
                    <a:pt x="3970" y="2079"/>
                  </a:cubicBezTo>
                  <a:cubicBezTo>
                    <a:pt x="3938" y="1922"/>
                    <a:pt x="4001" y="1796"/>
                    <a:pt x="4127" y="1733"/>
                  </a:cubicBezTo>
                  <a:lnTo>
                    <a:pt x="4505" y="1481"/>
                  </a:lnTo>
                  <a:lnTo>
                    <a:pt x="4159" y="914"/>
                  </a:lnTo>
                  <a:lnTo>
                    <a:pt x="3781" y="1134"/>
                  </a:lnTo>
                  <a:cubicBezTo>
                    <a:pt x="3734" y="1169"/>
                    <a:pt x="3684" y="1183"/>
                    <a:pt x="3632" y="1183"/>
                  </a:cubicBezTo>
                  <a:cubicBezTo>
                    <a:pt x="3543" y="1183"/>
                    <a:pt x="3451" y="1143"/>
                    <a:pt x="3371" y="1103"/>
                  </a:cubicBezTo>
                  <a:cubicBezTo>
                    <a:pt x="3214" y="977"/>
                    <a:pt x="3025" y="851"/>
                    <a:pt x="2836" y="788"/>
                  </a:cubicBezTo>
                  <a:cubicBezTo>
                    <a:pt x="2710" y="725"/>
                    <a:pt x="2584" y="567"/>
                    <a:pt x="2584" y="473"/>
                  </a:cubicBezTo>
                  <a:lnTo>
                    <a:pt x="258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1" name="Google Shape;10091;p89"/>
            <p:cNvSpPr/>
            <p:nvPr/>
          </p:nvSpPr>
          <p:spPr>
            <a:xfrm>
              <a:off x="-4082800" y="3612425"/>
              <a:ext cx="222150" cy="291825"/>
            </a:xfrm>
            <a:custGeom>
              <a:avLst/>
              <a:gdLst/>
              <a:ahLst/>
              <a:cxnLst/>
              <a:rect l="l" t="t" r="r" b="b"/>
              <a:pathLst>
                <a:path w="8886" h="11673" extrusionOk="0">
                  <a:moveTo>
                    <a:pt x="5168" y="1324"/>
                  </a:moveTo>
                  <a:cubicBezTo>
                    <a:pt x="5357" y="1324"/>
                    <a:pt x="5514" y="1481"/>
                    <a:pt x="5514" y="1702"/>
                  </a:cubicBezTo>
                  <a:lnTo>
                    <a:pt x="5514" y="2269"/>
                  </a:lnTo>
                  <a:cubicBezTo>
                    <a:pt x="5609" y="2332"/>
                    <a:pt x="5735" y="2395"/>
                    <a:pt x="5829" y="2489"/>
                  </a:cubicBezTo>
                  <a:lnTo>
                    <a:pt x="6333" y="2206"/>
                  </a:lnTo>
                  <a:cubicBezTo>
                    <a:pt x="6396" y="2174"/>
                    <a:pt x="6491" y="2174"/>
                    <a:pt x="6617" y="2174"/>
                  </a:cubicBezTo>
                  <a:cubicBezTo>
                    <a:pt x="6680" y="2206"/>
                    <a:pt x="6774" y="2237"/>
                    <a:pt x="6806" y="2300"/>
                  </a:cubicBezTo>
                  <a:lnTo>
                    <a:pt x="7467" y="3497"/>
                  </a:lnTo>
                  <a:cubicBezTo>
                    <a:pt x="7562" y="3655"/>
                    <a:pt x="7530" y="3844"/>
                    <a:pt x="7341" y="3970"/>
                  </a:cubicBezTo>
                  <a:lnTo>
                    <a:pt x="6837" y="4254"/>
                  </a:lnTo>
                  <a:cubicBezTo>
                    <a:pt x="6869" y="4380"/>
                    <a:pt x="6869" y="4474"/>
                    <a:pt x="6837" y="4632"/>
                  </a:cubicBezTo>
                  <a:lnTo>
                    <a:pt x="7341" y="4915"/>
                  </a:lnTo>
                  <a:cubicBezTo>
                    <a:pt x="7499" y="4978"/>
                    <a:pt x="7593" y="5230"/>
                    <a:pt x="7467" y="5388"/>
                  </a:cubicBezTo>
                  <a:lnTo>
                    <a:pt x="6806" y="6553"/>
                  </a:lnTo>
                  <a:cubicBezTo>
                    <a:pt x="6774" y="6648"/>
                    <a:pt x="6680" y="6679"/>
                    <a:pt x="6617" y="6711"/>
                  </a:cubicBezTo>
                  <a:cubicBezTo>
                    <a:pt x="6588" y="6730"/>
                    <a:pt x="6555" y="6738"/>
                    <a:pt x="6523" y="6738"/>
                  </a:cubicBezTo>
                  <a:cubicBezTo>
                    <a:pt x="6450" y="6738"/>
                    <a:pt x="6377" y="6701"/>
                    <a:pt x="6333" y="6679"/>
                  </a:cubicBezTo>
                  <a:lnTo>
                    <a:pt x="5829" y="6396"/>
                  </a:lnTo>
                  <a:cubicBezTo>
                    <a:pt x="5703" y="6490"/>
                    <a:pt x="5609" y="6522"/>
                    <a:pt x="5514" y="6616"/>
                  </a:cubicBezTo>
                  <a:lnTo>
                    <a:pt x="5514" y="7183"/>
                  </a:lnTo>
                  <a:cubicBezTo>
                    <a:pt x="5514" y="7404"/>
                    <a:pt x="5357" y="7562"/>
                    <a:pt x="5168" y="7562"/>
                  </a:cubicBezTo>
                  <a:lnTo>
                    <a:pt x="3781" y="7562"/>
                  </a:lnTo>
                  <a:cubicBezTo>
                    <a:pt x="3592" y="7562"/>
                    <a:pt x="3435" y="7404"/>
                    <a:pt x="3435" y="7183"/>
                  </a:cubicBezTo>
                  <a:lnTo>
                    <a:pt x="3435" y="6616"/>
                  </a:lnTo>
                  <a:cubicBezTo>
                    <a:pt x="3309" y="6553"/>
                    <a:pt x="3183" y="6490"/>
                    <a:pt x="3120" y="6396"/>
                  </a:cubicBezTo>
                  <a:lnTo>
                    <a:pt x="2584" y="6679"/>
                  </a:lnTo>
                  <a:cubicBezTo>
                    <a:pt x="2521" y="6711"/>
                    <a:pt x="2427" y="6711"/>
                    <a:pt x="2332" y="6711"/>
                  </a:cubicBezTo>
                  <a:cubicBezTo>
                    <a:pt x="2238" y="6679"/>
                    <a:pt x="2175" y="6648"/>
                    <a:pt x="2112" y="6553"/>
                  </a:cubicBezTo>
                  <a:lnTo>
                    <a:pt x="1450" y="5388"/>
                  </a:lnTo>
                  <a:cubicBezTo>
                    <a:pt x="1387" y="5230"/>
                    <a:pt x="1419" y="5041"/>
                    <a:pt x="1576" y="4915"/>
                  </a:cubicBezTo>
                  <a:lnTo>
                    <a:pt x="2080" y="4632"/>
                  </a:lnTo>
                  <a:lnTo>
                    <a:pt x="2080" y="4443"/>
                  </a:lnTo>
                  <a:lnTo>
                    <a:pt x="2080" y="4254"/>
                  </a:lnTo>
                  <a:lnTo>
                    <a:pt x="1576" y="3970"/>
                  </a:lnTo>
                  <a:cubicBezTo>
                    <a:pt x="1419" y="3907"/>
                    <a:pt x="1324" y="3655"/>
                    <a:pt x="1450" y="3497"/>
                  </a:cubicBezTo>
                  <a:lnTo>
                    <a:pt x="2112" y="2332"/>
                  </a:lnTo>
                  <a:cubicBezTo>
                    <a:pt x="2175" y="2237"/>
                    <a:pt x="2238" y="2206"/>
                    <a:pt x="2332" y="2174"/>
                  </a:cubicBezTo>
                  <a:cubicBezTo>
                    <a:pt x="2352" y="2155"/>
                    <a:pt x="2377" y="2147"/>
                    <a:pt x="2405" y="2147"/>
                  </a:cubicBezTo>
                  <a:cubicBezTo>
                    <a:pt x="2467" y="2147"/>
                    <a:pt x="2541" y="2184"/>
                    <a:pt x="2584" y="2206"/>
                  </a:cubicBezTo>
                  <a:lnTo>
                    <a:pt x="3120" y="2489"/>
                  </a:lnTo>
                  <a:cubicBezTo>
                    <a:pt x="3214" y="2395"/>
                    <a:pt x="3309" y="2363"/>
                    <a:pt x="3435" y="2269"/>
                  </a:cubicBezTo>
                  <a:lnTo>
                    <a:pt x="3435" y="1702"/>
                  </a:lnTo>
                  <a:cubicBezTo>
                    <a:pt x="3435" y="1481"/>
                    <a:pt x="3592" y="1324"/>
                    <a:pt x="3781" y="1324"/>
                  </a:cubicBezTo>
                  <a:close/>
                  <a:moveTo>
                    <a:pt x="4443" y="0"/>
                  </a:moveTo>
                  <a:cubicBezTo>
                    <a:pt x="1986" y="0"/>
                    <a:pt x="1" y="2017"/>
                    <a:pt x="1" y="4443"/>
                  </a:cubicBezTo>
                  <a:cubicBezTo>
                    <a:pt x="1" y="5419"/>
                    <a:pt x="316" y="6333"/>
                    <a:pt x="851" y="7120"/>
                  </a:cubicBezTo>
                  <a:lnTo>
                    <a:pt x="4159" y="11531"/>
                  </a:lnTo>
                  <a:cubicBezTo>
                    <a:pt x="4222" y="11626"/>
                    <a:pt x="4325" y="11673"/>
                    <a:pt x="4431" y="11673"/>
                  </a:cubicBezTo>
                  <a:cubicBezTo>
                    <a:pt x="4538" y="11673"/>
                    <a:pt x="4648" y="11626"/>
                    <a:pt x="4727" y="11531"/>
                  </a:cubicBezTo>
                  <a:lnTo>
                    <a:pt x="8066" y="6994"/>
                  </a:lnTo>
                  <a:cubicBezTo>
                    <a:pt x="8602" y="6270"/>
                    <a:pt x="8885" y="5356"/>
                    <a:pt x="8885" y="4443"/>
                  </a:cubicBezTo>
                  <a:cubicBezTo>
                    <a:pt x="8885" y="2017"/>
                    <a:pt x="6932" y="0"/>
                    <a:pt x="44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2" name="Google Shape;10092;p89"/>
            <p:cNvSpPr/>
            <p:nvPr/>
          </p:nvSpPr>
          <p:spPr>
            <a:xfrm>
              <a:off x="-3980400" y="3714800"/>
              <a:ext cx="17350" cy="17375"/>
            </a:xfrm>
            <a:custGeom>
              <a:avLst/>
              <a:gdLst/>
              <a:ahLst/>
              <a:cxnLst/>
              <a:rect l="l" t="t" r="r" b="b"/>
              <a:pathLst>
                <a:path w="694" h="695" extrusionOk="0">
                  <a:moveTo>
                    <a:pt x="347" y="1"/>
                  </a:moveTo>
                  <a:cubicBezTo>
                    <a:pt x="158" y="1"/>
                    <a:pt x="0" y="159"/>
                    <a:pt x="0" y="348"/>
                  </a:cubicBezTo>
                  <a:cubicBezTo>
                    <a:pt x="0" y="537"/>
                    <a:pt x="158" y="694"/>
                    <a:pt x="347" y="694"/>
                  </a:cubicBezTo>
                  <a:cubicBezTo>
                    <a:pt x="536" y="694"/>
                    <a:pt x="694" y="537"/>
                    <a:pt x="694" y="348"/>
                  </a:cubicBezTo>
                  <a:cubicBezTo>
                    <a:pt x="694" y="159"/>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93" name="Google Shape;10093;p89"/>
          <p:cNvGrpSpPr/>
          <p:nvPr/>
        </p:nvGrpSpPr>
        <p:grpSpPr>
          <a:xfrm>
            <a:off x="4643456" y="2769876"/>
            <a:ext cx="420775" cy="393561"/>
            <a:chOff x="-4118225" y="3990475"/>
            <a:chExt cx="292225" cy="273325"/>
          </a:xfrm>
          <a:solidFill>
            <a:srgbClr val="00B050"/>
          </a:solidFill>
        </p:grpSpPr>
        <p:sp>
          <p:nvSpPr>
            <p:cNvPr id="10094" name="Google Shape;10094;p89"/>
            <p:cNvSpPr/>
            <p:nvPr/>
          </p:nvSpPr>
          <p:spPr>
            <a:xfrm>
              <a:off x="-3963850" y="4040100"/>
              <a:ext cx="51200" cy="51225"/>
            </a:xfrm>
            <a:custGeom>
              <a:avLst/>
              <a:gdLst/>
              <a:ahLst/>
              <a:cxnLst/>
              <a:rect l="l" t="t" r="r" b="b"/>
              <a:pathLst>
                <a:path w="2048" h="2049" extrusionOk="0">
                  <a:moveTo>
                    <a:pt x="1008" y="0"/>
                  </a:moveTo>
                  <a:cubicBezTo>
                    <a:pt x="473" y="0"/>
                    <a:pt x="0" y="473"/>
                    <a:pt x="0" y="1040"/>
                  </a:cubicBezTo>
                  <a:cubicBezTo>
                    <a:pt x="0" y="1607"/>
                    <a:pt x="473" y="2048"/>
                    <a:pt x="1008" y="2048"/>
                  </a:cubicBezTo>
                  <a:cubicBezTo>
                    <a:pt x="1575" y="2048"/>
                    <a:pt x="2048" y="1607"/>
                    <a:pt x="2048" y="1040"/>
                  </a:cubicBezTo>
                  <a:cubicBezTo>
                    <a:pt x="2048" y="473"/>
                    <a:pt x="1575" y="0"/>
                    <a:pt x="10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5" name="Google Shape;10095;p89"/>
            <p:cNvSpPr/>
            <p:nvPr/>
          </p:nvSpPr>
          <p:spPr>
            <a:xfrm>
              <a:off x="-4015050" y="3990475"/>
              <a:ext cx="153600" cy="153625"/>
            </a:xfrm>
            <a:custGeom>
              <a:avLst/>
              <a:gdLst/>
              <a:ahLst/>
              <a:cxnLst/>
              <a:rect l="l" t="t" r="r" b="b"/>
              <a:pathLst>
                <a:path w="6144" h="6145" extrusionOk="0">
                  <a:moveTo>
                    <a:pt x="3056" y="1324"/>
                  </a:moveTo>
                  <a:cubicBezTo>
                    <a:pt x="4001" y="1324"/>
                    <a:pt x="4757" y="2080"/>
                    <a:pt x="4757" y="3025"/>
                  </a:cubicBezTo>
                  <a:cubicBezTo>
                    <a:pt x="4757" y="3970"/>
                    <a:pt x="4033" y="4726"/>
                    <a:pt x="3056" y="4726"/>
                  </a:cubicBezTo>
                  <a:cubicBezTo>
                    <a:pt x="2111" y="4726"/>
                    <a:pt x="1386" y="3970"/>
                    <a:pt x="1386" y="3025"/>
                  </a:cubicBezTo>
                  <a:cubicBezTo>
                    <a:pt x="1386" y="2080"/>
                    <a:pt x="2111" y="1324"/>
                    <a:pt x="3056" y="1324"/>
                  </a:cubicBezTo>
                  <a:close/>
                  <a:moveTo>
                    <a:pt x="3056" y="1"/>
                  </a:moveTo>
                  <a:cubicBezTo>
                    <a:pt x="1386" y="1"/>
                    <a:pt x="0" y="1355"/>
                    <a:pt x="0" y="3057"/>
                  </a:cubicBezTo>
                  <a:cubicBezTo>
                    <a:pt x="0" y="4758"/>
                    <a:pt x="1323" y="6144"/>
                    <a:pt x="3056" y="6144"/>
                  </a:cubicBezTo>
                  <a:cubicBezTo>
                    <a:pt x="4757" y="6144"/>
                    <a:pt x="6144" y="4758"/>
                    <a:pt x="6144" y="3057"/>
                  </a:cubicBezTo>
                  <a:cubicBezTo>
                    <a:pt x="6144" y="1355"/>
                    <a:pt x="4757" y="1"/>
                    <a:pt x="30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6" name="Google Shape;10096;p89"/>
            <p:cNvSpPr/>
            <p:nvPr/>
          </p:nvSpPr>
          <p:spPr>
            <a:xfrm>
              <a:off x="-4118225" y="4144075"/>
              <a:ext cx="33875" cy="119725"/>
            </a:xfrm>
            <a:custGeom>
              <a:avLst/>
              <a:gdLst/>
              <a:ahLst/>
              <a:cxnLst/>
              <a:rect l="l" t="t" r="r" b="b"/>
              <a:pathLst>
                <a:path w="1355" h="4789" extrusionOk="0">
                  <a:moveTo>
                    <a:pt x="347" y="0"/>
                  </a:moveTo>
                  <a:cubicBezTo>
                    <a:pt x="158" y="0"/>
                    <a:pt x="0" y="158"/>
                    <a:pt x="0" y="347"/>
                  </a:cubicBezTo>
                  <a:lnTo>
                    <a:pt x="0" y="4442"/>
                  </a:lnTo>
                  <a:cubicBezTo>
                    <a:pt x="0" y="4631"/>
                    <a:pt x="158" y="4789"/>
                    <a:pt x="347" y="4789"/>
                  </a:cubicBezTo>
                  <a:lnTo>
                    <a:pt x="1008" y="4789"/>
                  </a:lnTo>
                  <a:cubicBezTo>
                    <a:pt x="1134" y="4789"/>
                    <a:pt x="1260" y="4757"/>
                    <a:pt x="1355" y="4726"/>
                  </a:cubicBezTo>
                  <a:lnTo>
                    <a:pt x="1355" y="63"/>
                  </a:lnTo>
                  <a:cubicBezTo>
                    <a:pt x="1260" y="32"/>
                    <a:pt x="1134" y="0"/>
                    <a:pt x="10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7" name="Google Shape;10097;p89"/>
            <p:cNvSpPr/>
            <p:nvPr/>
          </p:nvSpPr>
          <p:spPr>
            <a:xfrm>
              <a:off x="-4067050" y="4143750"/>
              <a:ext cx="241050" cy="120050"/>
            </a:xfrm>
            <a:custGeom>
              <a:avLst/>
              <a:gdLst/>
              <a:ahLst/>
              <a:cxnLst/>
              <a:rect l="l" t="t" r="r" b="b"/>
              <a:pathLst>
                <a:path w="9642" h="4802" extrusionOk="0">
                  <a:moveTo>
                    <a:pt x="1750" y="1"/>
                  </a:moveTo>
                  <a:cubicBezTo>
                    <a:pt x="1124" y="1"/>
                    <a:pt x="537" y="197"/>
                    <a:pt x="1" y="549"/>
                  </a:cubicBezTo>
                  <a:lnTo>
                    <a:pt x="1" y="4550"/>
                  </a:lnTo>
                  <a:cubicBezTo>
                    <a:pt x="410" y="4707"/>
                    <a:pt x="883" y="4802"/>
                    <a:pt x="1356" y="4802"/>
                  </a:cubicBezTo>
                  <a:lnTo>
                    <a:pt x="5294" y="4802"/>
                  </a:lnTo>
                  <a:cubicBezTo>
                    <a:pt x="5735" y="4802"/>
                    <a:pt x="6144" y="4644"/>
                    <a:pt x="6459" y="4392"/>
                  </a:cubicBezTo>
                  <a:cubicBezTo>
                    <a:pt x="6459" y="4392"/>
                    <a:pt x="8507" y="2502"/>
                    <a:pt x="9169" y="1872"/>
                  </a:cubicBezTo>
                  <a:cubicBezTo>
                    <a:pt x="9169" y="1872"/>
                    <a:pt x="9547" y="1399"/>
                    <a:pt x="9547" y="1021"/>
                  </a:cubicBezTo>
                  <a:cubicBezTo>
                    <a:pt x="9641" y="454"/>
                    <a:pt x="9169" y="13"/>
                    <a:pt x="8602" y="13"/>
                  </a:cubicBezTo>
                  <a:cubicBezTo>
                    <a:pt x="8413" y="13"/>
                    <a:pt x="7751" y="202"/>
                    <a:pt x="6711" y="1777"/>
                  </a:cubicBezTo>
                  <a:cubicBezTo>
                    <a:pt x="6333" y="2376"/>
                    <a:pt x="5766" y="2754"/>
                    <a:pt x="5199" y="2754"/>
                  </a:cubicBezTo>
                  <a:lnTo>
                    <a:pt x="2710" y="2754"/>
                  </a:lnTo>
                  <a:cubicBezTo>
                    <a:pt x="2584" y="2754"/>
                    <a:pt x="2458" y="2849"/>
                    <a:pt x="2395" y="2975"/>
                  </a:cubicBezTo>
                  <a:cubicBezTo>
                    <a:pt x="2333" y="3099"/>
                    <a:pt x="2223" y="3152"/>
                    <a:pt x="2110" y="3152"/>
                  </a:cubicBezTo>
                  <a:cubicBezTo>
                    <a:pt x="1880" y="3152"/>
                    <a:pt x="1638" y="2934"/>
                    <a:pt x="1765" y="2660"/>
                  </a:cubicBezTo>
                  <a:cubicBezTo>
                    <a:pt x="1923" y="2344"/>
                    <a:pt x="2238" y="2092"/>
                    <a:pt x="2616" y="2092"/>
                  </a:cubicBezTo>
                  <a:lnTo>
                    <a:pt x="5231" y="2092"/>
                  </a:lnTo>
                  <a:cubicBezTo>
                    <a:pt x="6081" y="2061"/>
                    <a:pt x="6081" y="706"/>
                    <a:pt x="5136" y="706"/>
                  </a:cubicBezTo>
                  <a:lnTo>
                    <a:pt x="3844" y="706"/>
                  </a:lnTo>
                  <a:cubicBezTo>
                    <a:pt x="3116" y="220"/>
                    <a:pt x="2412" y="1"/>
                    <a:pt x="17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98" name="Google Shape;10098;p89"/>
          <p:cNvGrpSpPr/>
          <p:nvPr/>
        </p:nvGrpSpPr>
        <p:grpSpPr>
          <a:xfrm>
            <a:off x="7354110" y="1688087"/>
            <a:ext cx="394713" cy="421927"/>
            <a:chOff x="-2312225" y="3238300"/>
            <a:chExt cx="274125" cy="293025"/>
          </a:xfrm>
          <a:solidFill>
            <a:srgbClr val="00B050"/>
          </a:solidFill>
        </p:grpSpPr>
        <p:sp>
          <p:nvSpPr>
            <p:cNvPr id="10099" name="Google Shape;10099;p89"/>
            <p:cNvSpPr/>
            <p:nvPr/>
          </p:nvSpPr>
          <p:spPr>
            <a:xfrm>
              <a:off x="-2241325" y="3289500"/>
              <a:ext cx="203225" cy="241825"/>
            </a:xfrm>
            <a:custGeom>
              <a:avLst/>
              <a:gdLst/>
              <a:ahLst/>
              <a:cxnLst/>
              <a:rect l="l" t="t" r="r" b="b"/>
              <a:pathLst>
                <a:path w="8129" h="9673" extrusionOk="0">
                  <a:moveTo>
                    <a:pt x="2458" y="0"/>
                  </a:moveTo>
                  <a:cubicBezTo>
                    <a:pt x="2174" y="0"/>
                    <a:pt x="1954" y="221"/>
                    <a:pt x="1954" y="504"/>
                  </a:cubicBezTo>
                  <a:lnTo>
                    <a:pt x="1954" y="2836"/>
                  </a:lnTo>
                  <a:lnTo>
                    <a:pt x="1954" y="5167"/>
                  </a:lnTo>
                  <a:lnTo>
                    <a:pt x="914" y="4128"/>
                  </a:lnTo>
                  <a:cubicBezTo>
                    <a:pt x="820" y="4033"/>
                    <a:pt x="693" y="3986"/>
                    <a:pt x="567" y="3986"/>
                  </a:cubicBezTo>
                  <a:cubicBezTo>
                    <a:pt x="441" y="3986"/>
                    <a:pt x="315" y="4033"/>
                    <a:pt x="221" y="4128"/>
                  </a:cubicBezTo>
                  <a:cubicBezTo>
                    <a:pt x="0" y="4317"/>
                    <a:pt x="0" y="4632"/>
                    <a:pt x="221" y="4852"/>
                  </a:cubicBezTo>
                  <a:lnTo>
                    <a:pt x="2678" y="7310"/>
                  </a:lnTo>
                  <a:lnTo>
                    <a:pt x="2678" y="8664"/>
                  </a:lnTo>
                  <a:cubicBezTo>
                    <a:pt x="2678" y="9200"/>
                    <a:pt x="3151" y="9672"/>
                    <a:pt x="3718" y="9672"/>
                  </a:cubicBezTo>
                  <a:lnTo>
                    <a:pt x="6459" y="9672"/>
                  </a:lnTo>
                  <a:cubicBezTo>
                    <a:pt x="7026" y="9672"/>
                    <a:pt x="7499" y="9200"/>
                    <a:pt x="7499" y="8664"/>
                  </a:cubicBezTo>
                  <a:lnTo>
                    <a:pt x="7499" y="8066"/>
                  </a:lnTo>
                  <a:cubicBezTo>
                    <a:pt x="7688" y="7656"/>
                    <a:pt x="7845" y="7278"/>
                    <a:pt x="7940" y="6837"/>
                  </a:cubicBezTo>
                  <a:cubicBezTo>
                    <a:pt x="8034" y="6396"/>
                    <a:pt x="8129" y="5986"/>
                    <a:pt x="8129" y="5514"/>
                  </a:cubicBezTo>
                  <a:lnTo>
                    <a:pt x="8129" y="3308"/>
                  </a:lnTo>
                  <a:cubicBezTo>
                    <a:pt x="8129" y="3025"/>
                    <a:pt x="7877" y="2773"/>
                    <a:pt x="7625" y="2773"/>
                  </a:cubicBezTo>
                  <a:cubicBezTo>
                    <a:pt x="7341" y="2773"/>
                    <a:pt x="7089" y="3025"/>
                    <a:pt x="7089" y="3308"/>
                  </a:cubicBezTo>
                  <a:lnTo>
                    <a:pt x="7089" y="3812"/>
                  </a:lnTo>
                  <a:cubicBezTo>
                    <a:pt x="7089" y="4002"/>
                    <a:pt x="6931" y="4159"/>
                    <a:pt x="6742" y="4159"/>
                  </a:cubicBezTo>
                  <a:cubicBezTo>
                    <a:pt x="6553" y="4159"/>
                    <a:pt x="6396" y="4002"/>
                    <a:pt x="6396" y="3812"/>
                  </a:cubicBezTo>
                  <a:lnTo>
                    <a:pt x="6396" y="2615"/>
                  </a:lnTo>
                  <a:cubicBezTo>
                    <a:pt x="6396" y="2363"/>
                    <a:pt x="6144" y="2111"/>
                    <a:pt x="5892" y="2111"/>
                  </a:cubicBezTo>
                  <a:cubicBezTo>
                    <a:pt x="5608" y="2111"/>
                    <a:pt x="5356" y="2363"/>
                    <a:pt x="5356" y="2615"/>
                  </a:cubicBezTo>
                  <a:cubicBezTo>
                    <a:pt x="5357" y="2615"/>
                    <a:pt x="5358" y="2615"/>
                    <a:pt x="5359" y="2615"/>
                  </a:cubicBezTo>
                  <a:cubicBezTo>
                    <a:pt x="5418" y="2615"/>
                    <a:pt x="5419" y="3769"/>
                    <a:pt x="5419" y="3781"/>
                  </a:cubicBezTo>
                  <a:lnTo>
                    <a:pt x="5419" y="3781"/>
                  </a:lnTo>
                  <a:cubicBezTo>
                    <a:pt x="5419" y="3970"/>
                    <a:pt x="5262" y="4128"/>
                    <a:pt x="5041" y="4128"/>
                  </a:cubicBezTo>
                  <a:cubicBezTo>
                    <a:pt x="4852" y="4128"/>
                    <a:pt x="4695" y="3970"/>
                    <a:pt x="4695" y="3781"/>
                  </a:cubicBezTo>
                  <a:lnTo>
                    <a:pt x="4695" y="2584"/>
                  </a:lnTo>
                  <a:cubicBezTo>
                    <a:pt x="4695" y="2332"/>
                    <a:pt x="4474" y="2080"/>
                    <a:pt x="4191" y="2080"/>
                  </a:cubicBezTo>
                  <a:cubicBezTo>
                    <a:pt x="3907" y="2080"/>
                    <a:pt x="3686" y="2332"/>
                    <a:pt x="3686" y="2584"/>
                  </a:cubicBezTo>
                  <a:lnTo>
                    <a:pt x="3686" y="3781"/>
                  </a:lnTo>
                  <a:cubicBezTo>
                    <a:pt x="3686" y="3970"/>
                    <a:pt x="3529" y="4128"/>
                    <a:pt x="3308" y="4128"/>
                  </a:cubicBezTo>
                  <a:cubicBezTo>
                    <a:pt x="3119" y="4128"/>
                    <a:pt x="2962" y="3970"/>
                    <a:pt x="2962" y="3781"/>
                  </a:cubicBezTo>
                  <a:lnTo>
                    <a:pt x="2962" y="504"/>
                  </a:lnTo>
                  <a:cubicBezTo>
                    <a:pt x="2962" y="221"/>
                    <a:pt x="2741" y="0"/>
                    <a:pt x="24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0" name="Google Shape;10100;p89"/>
            <p:cNvSpPr/>
            <p:nvPr/>
          </p:nvSpPr>
          <p:spPr>
            <a:xfrm>
              <a:off x="-2312225" y="3238300"/>
              <a:ext cx="241825" cy="241050"/>
            </a:xfrm>
            <a:custGeom>
              <a:avLst/>
              <a:gdLst/>
              <a:ahLst/>
              <a:cxnLst/>
              <a:rect l="l" t="t" r="r" b="b"/>
              <a:pathLst>
                <a:path w="9673" h="9642" extrusionOk="0">
                  <a:moveTo>
                    <a:pt x="379" y="1"/>
                  </a:moveTo>
                  <a:cubicBezTo>
                    <a:pt x="158" y="1"/>
                    <a:pt x="1" y="158"/>
                    <a:pt x="1" y="347"/>
                  </a:cubicBezTo>
                  <a:lnTo>
                    <a:pt x="1" y="1733"/>
                  </a:lnTo>
                  <a:cubicBezTo>
                    <a:pt x="1" y="1922"/>
                    <a:pt x="158" y="2080"/>
                    <a:pt x="379" y="2080"/>
                  </a:cubicBezTo>
                  <a:lnTo>
                    <a:pt x="726" y="2080"/>
                  </a:lnTo>
                  <a:lnTo>
                    <a:pt x="726" y="7562"/>
                  </a:lnTo>
                  <a:lnTo>
                    <a:pt x="379" y="7562"/>
                  </a:lnTo>
                  <a:cubicBezTo>
                    <a:pt x="158" y="7562"/>
                    <a:pt x="1" y="7719"/>
                    <a:pt x="1" y="7908"/>
                  </a:cubicBezTo>
                  <a:lnTo>
                    <a:pt x="1" y="9294"/>
                  </a:lnTo>
                  <a:cubicBezTo>
                    <a:pt x="1" y="9484"/>
                    <a:pt x="158" y="9641"/>
                    <a:pt x="379" y="9641"/>
                  </a:cubicBezTo>
                  <a:lnTo>
                    <a:pt x="1734" y="9641"/>
                  </a:lnTo>
                  <a:cubicBezTo>
                    <a:pt x="1954" y="9641"/>
                    <a:pt x="2112" y="9484"/>
                    <a:pt x="2112" y="9294"/>
                  </a:cubicBezTo>
                  <a:lnTo>
                    <a:pt x="2112" y="8916"/>
                  </a:lnTo>
                  <a:lnTo>
                    <a:pt x="4160" y="8916"/>
                  </a:lnTo>
                  <a:lnTo>
                    <a:pt x="3435" y="8223"/>
                  </a:lnTo>
                  <a:lnTo>
                    <a:pt x="2112" y="8223"/>
                  </a:lnTo>
                  <a:lnTo>
                    <a:pt x="2112" y="7877"/>
                  </a:lnTo>
                  <a:cubicBezTo>
                    <a:pt x="2112" y="7688"/>
                    <a:pt x="1954" y="7530"/>
                    <a:pt x="1734" y="7530"/>
                  </a:cubicBezTo>
                  <a:lnTo>
                    <a:pt x="1387" y="7530"/>
                  </a:lnTo>
                  <a:lnTo>
                    <a:pt x="1387" y="2080"/>
                  </a:lnTo>
                  <a:lnTo>
                    <a:pt x="1734" y="2080"/>
                  </a:lnTo>
                  <a:cubicBezTo>
                    <a:pt x="1954" y="2080"/>
                    <a:pt x="2112" y="1922"/>
                    <a:pt x="2112" y="1733"/>
                  </a:cubicBezTo>
                  <a:lnTo>
                    <a:pt x="2112" y="1387"/>
                  </a:lnTo>
                  <a:lnTo>
                    <a:pt x="7562" y="1387"/>
                  </a:lnTo>
                  <a:lnTo>
                    <a:pt x="7562" y="1733"/>
                  </a:lnTo>
                  <a:cubicBezTo>
                    <a:pt x="7562" y="1922"/>
                    <a:pt x="7720" y="2080"/>
                    <a:pt x="7940" y="2080"/>
                  </a:cubicBezTo>
                  <a:lnTo>
                    <a:pt x="8287" y="2080"/>
                  </a:lnTo>
                  <a:lnTo>
                    <a:pt x="8287" y="3592"/>
                  </a:lnTo>
                  <a:cubicBezTo>
                    <a:pt x="8444" y="3498"/>
                    <a:pt x="8602" y="3466"/>
                    <a:pt x="8791" y="3466"/>
                  </a:cubicBezTo>
                  <a:cubicBezTo>
                    <a:pt x="8885" y="3466"/>
                    <a:pt x="8917" y="3466"/>
                    <a:pt x="8948" y="3498"/>
                  </a:cubicBezTo>
                  <a:lnTo>
                    <a:pt x="8948" y="2080"/>
                  </a:lnTo>
                  <a:lnTo>
                    <a:pt x="9326" y="2080"/>
                  </a:lnTo>
                  <a:cubicBezTo>
                    <a:pt x="9515" y="2080"/>
                    <a:pt x="9673" y="1922"/>
                    <a:pt x="9673" y="1733"/>
                  </a:cubicBezTo>
                  <a:lnTo>
                    <a:pt x="9673" y="347"/>
                  </a:lnTo>
                  <a:cubicBezTo>
                    <a:pt x="9673" y="158"/>
                    <a:pt x="9515" y="1"/>
                    <a:pt x="9326" y="1"/>
                  </a:cubicBezTo>
                  <a:lnTo>
                    <a:pt x="7940" y="1"/>
                  </a:lnTo>
                  <a:cubicBezTo>
                    <a:pt x="7751" y="1"/>
                    <a:pt x="7562" y="158"/>
                    <a:pt x="7562" y="347"/>
                  </a:cubicBezTo>
                  <a:lnTo>
                    <a:pt x="7562" y="694"/>
                  </a:lnTo>
                  <a:lnTo>
                    <a:pt x="2112" y="694"/>
                  </a:lnTo>
                  <a:lnTo>
                    <a:pt x="2112" y="347"/>
                  </a:lnTo>
                  <a:cubicBezTo>
                    <a:pt x="2112" y="158"/>
                    <a:pt x="1954" y="1"/>
                    <a:pt x="17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1" name="Google Shape;10101;p89"/>
          <p:cNvGrpSpPr/>
          <p:nvPr/>
        </p:nvGrpSpPr>
        <p:grpSpPr>
          <a:xfrm>
            <a:off x="7341062" y="2153586"/>
            <a:ext cx="420811" cy="522864"/>
            <a:chOff x="-2310650" y="3525775"/>
            <a:chExt cx="292250" cy="363125"/>
          </a:xfrm>
          <a:solidFill>
            <a:srgbClr val="00B050"/>
          </a:solidFill>
        </p:grpSpPr>
        <p:sp>
          <p:nvSpPr>
            <p:cNvPr id="10102" name="Google Shape;10102;p89"/>
            <p:cNvSpPr/>
            <p:nvPr/>
          </p:nvSpPr>
          <p:spPr>
            <a:xfrm>
              <a:off x="-2053075" y="3648650"/>
              <a:ext cx="34675" cy="233950"/>
            </a:xfrm>
            <a:custGeom>
              <a:avLst/>
              <a:gdLst/>
              <a:ahLst/>
              <a:cxnLst/>
              <a:rect l="l" t="t" r="r" b="b"/>
              <a:pathLst>
                <a:path w="1387" h="9358" extrusionOk="0">
                  <a:moveTo>
                    <a:pt x="0" y="1"/>
                  </a:moveTo>
                  <a:lnTo>
                    <a:pt x="0" y="8286"/>
                  </a:lnTo>
                  <a:cubicBezTo>
                    <a:pt x="0" y="8664"/>
                    <a:pt x="158" y="9011"/>
                    <a:pt x="441" y="9263"/>
                  </a:cubicBezTo>
                  <a:cubicBezTo>
                    <a:pt x="504" y="9326"/>
                    <a:pt x="591" y="9358"/>
                    <a:pt x="677" y="9358"/>
                  </a:cubicBezTo>
                  <a:cubicBezTo>
                    <a:pt x="764" y="9358"/>
                    <a:pt x="851" y="9326"/>
                    <a:pt x="914" y="9263"/>
                  </a:cubicBezTo>
                  <a:cubicBezTo>
                    <a:pt x="1197" y="9011"/>
                    <a:pt x="1355" y="8664"/>
                    <a:pt x="1355" y="8286"/>
                  </a:cubicBezTo>
                  <a:lnTo>
                    <a:pt x="1355" y="347"/>
                  </a:lnTo>
                  <a:lnTo>
                    <a:pt x="1386" y="347"/>
                  </a:lnTo>
                  <a:cubicBezTo>
                    <a:pt x="1386" y="158"/>
                    <a:pt x="1229"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3" name="Google Shape;10103;p89"/>
            <p:cNvSpPr/>
            <p:nvPr/>
          </p:nvSpPr>
          <p:spPr>
            <a:xfrm>
              <a:off x="-2259450" y="3751825"/>
              <a:ext cx="51225" cy="51225"/>
            </a:xfrm>
            <a:custGeom>
              <a:avLst/>
              <a:gdLst/>
              <a:ahLst/>
              <a:cxnLst/>
              <a:rect l="l" t="t" r="r" b="b"/>
              <a:pathLst>
                <a:path w="2049" h="2049" extrusionOk="0">
                  <a:moveTo>
                    <a:pt x="1" y="1"/>
                  </a:moveTo>
                  <a:lnTo>
                    <a:pt x="1" y="2049"/>
                  </a:lnTo>
                  <a:lnTo>
                    <a:pt x="2049" y="2049"/>
                  </a:lnTo>
                  <a:lnTo>
                    <a:pt x="204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4" name="Google Shape;10104;p89"/>
            <p:cNvSpPr/>
            <p:nvPr/>
          </p:nvSpPr>
          <p:spPr>
            <a:xfrm>
              <a:off x="-2259450" y="3649450"/>
              <a:ext cx="137075" cy="51200"/>
            </a:xfrm>
            <a:custGeom>
              <a:avLst/>
              <a:gdLst/>
              <a:ahLst/>
              <a:cxnLst/>
              <a:rect l="l" t="t" r="r" b="b"/>
              <a:pathLst>
                <a:path w="5483" h="2048" extrusionOk="0">
                  <a:moveTo>
                    <a:pt x="1" y="0"/>
                  </a:moveTo>
                  <a:lnTo>
                    <a:pt x="1" y="2048"/>
                  </a:lnTo>
                  <a:lnTo>
                    <a:pt x="5483" y="2048"/>
                  </a:lnTo>
                  <a:lnTo>
                    <a:pt x="548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5" name="Google Shape;10105;p89"/>
            <p:cNvSpPr/>
            <p:nvPr/>
          </p:nvSpPr>
          <p:spPr>
            <a:xfrm>
              <a:off x="-2310650" y="3525775"/>
              <a:ext cx="252075" cy="363125"/>
            </a:xfrm>
            <a:custGeom>
              <a:avLst/>
              <a:gdLst/>
              <a:ahLst/>
              <a:cxnLst/>
              <a:rect l="l" t="t" r="r" b="b"/>
              <a:pathLst>
                <a:path w="10083" h="14525" extrusionOk="0">
                  <a:moveTo>
                    <a:pt x="7814" y="4222"/>
                  </a:moveTo>
                  <a:cubicBezTo>
                    <a:pt x="8035" y="4222"/>
                    <a:pt x="8192" y="4380"/>
                    <a:pt x="8192" y="4569"/>
                  </a:cubicBezTo>
                  <a:lnTo>
                    <a:pt x="8192" y="7310"/>
                  </a:lnTo>
                  <a:cubicBezTo>
                    <a:pt x="8192" y="7530"/>
                    <a:pt x="8035" y="7657"/>
                    <a:pt x="7814" y="7657"/>
                  </a:cubicBezTo>
                  <a:lnTo>
                    <a:pt x="1671" y="7657"/>
                  </a:lnTo>
                  <a:cubicBezTo>
                    <a:pt x="1482" y="7657"/>
                    <a:pt x="1324" y="7530"/>
                    <a:pt x="1324" y="7310"/>
                  </a:cubicBezTo>
                  <a:lnTo>
                    <a:pt x="1324" y="4569"/>
                  </a:lnTo>
                  <a:cubicBezTo>
                    <a:pt x="1324" y="4380"/>
                    <a:pt x="1482" y="4222"/>
                    <a:pt x="1671" y="4222"/>
                  </a:cubicBezTo>
                  <a:close/>
                  <a:moveTo>
                    <a:pt x="7904" y="8380"/>
                  </a:moveTo>
                  <a:cubicBezTo>
                    <a:pt x="8287" y="8380"/>
                    <a:pt x="8278" y="9043"/>
                    <a:pt x="7877" y="9043"/>
                  </a:cubicBezTo>
                  <a:lnTo>
                    <a:pt x="5829" y="9043"/>
                  </a:lnTo>
                  <a:cubicBezTo>
                    <a:pt x="5388" y="9043"/>
                    <a:pt x="5357" y="8381"/>
                    <a:pt x="5829" y="8381"/>
                  </a:cubicBezTo>
                  <a:lnTo>
                    <a:pt x="7877" y="8381"/>
                  </a:lnTo>
                  <a:cubicBezTo>
                    <a:pt x="7886" y="8380"/>
                    <a:pt x="7895" y="8380"/>
                    <a:pt x="7904" y="8380"/>
                  </a:cubicBezTo>
                  <a:close/>
                  <a:moveTo>
                    <a:pt x="7904" y="9766"/>
                  </a:moveTo>
                  <a:cubicBezTo>
                    <a:pt x="8287" y="9766"/>
                    <a:pt x="8278" y="10429"/>
                    <a:pt x="7877" y="10429"/>
                  </a:cubicBezTo>
                  <a:lnTo>
                    <a:pt x="5829" y="10429"/>
                  </a:lnTo>
                  <a:cubicBezTo>
                    <a:pt x="5388" y="10429"/>
                    <a:pt x="5357" y="9767"/>
                    <a:pt x="5829" y="9767"/>
                  </a:cubicBezTo>
                  <a:lnTo>
                    <a:pt x="7877" y="9767"/>
                  </a:lnTo>
                  <a:cubicBezTo>
                    <a:pt x="7886" y="9767"/>
                    <a:pt x="7895" y="9766"/>
                    <a:pt x="7904" y="9766"/>
                  </a:cubicBezTo>
                  <a:close/>
                  <a:moveTo>
                    <a:pt x="7877" y="11091"/>
                  </a:moveTo>
                  <a:cubicBezTo>
                    <a:pt x="8287" y="11091"/>
                    <a:pt x="8287" y="11784"/>
                    <a:pt x="7877" y="11784"/>
                  </a:cubicBezTo>
                  <a:lnTo>
                    <a:pt x="5829" y="11784"/>
                  </a:lnTo>
                  <a:cubicBezTo>
                    <a:pt x="5388" y="11784"/>
                    <a:pt x="5357" y="11091"/>
                    <a:pt x="5829" y="11091"/>
                  </a:cubicBezTo>
                  <a:close/>
                  <a:moveTo>
                    <a:pt x="4475" y="8350"/>
                  </a:moveTo>
                  <a:cubicBezTo>
                    <a:pt x="4664" y="8350"/>
                    <a:pt x="4821" y="8507"/>
                    <a:pt x="4821" y="8696"/>
                  </a:cubicBezTo>
                  <a:lnTo>
                    <a:pt x="4821" y="11469"/>
                  </a:lnTo>
                  <a:cubicBezTo>
                    <a:pt x="4821" y="11658"/>
                    <a:pt x="4664" y="11815"/>
                    <a:pt x="4475" y="11815"/>
                  </a:cubicBezTo>
                  <a:lnTo>
                    <a:pt x="1734" y="11815"/>
                  </a:lnTo>
                  <a:cubicBezTo>
                    <a:pt x="1513" y="11815"/>
                    <a:pt x="1356" y="11658"/>
                    <a:pt x="1356" y="11469"/>
                  </a:cubicBezTo>
                  <a:lnTo>
                    <a:pt x="1356" y="8696"/>
                  </a:lnTo>
                  <a:cubicBezTo>
                    <a:pt x="1356" y="8507"/>
                    <a:pt x="1513" y="8350"/>
                    <a:pt x="1734" y="8350"/>
                  </a:cubicBezTo>
                  <a:close/>
                  <a:moveTo>
                    <a:pt x="7877" y="12508"/>
                  </a:moveTo>
                  <a:cubicBezTo>
                    <a:pt x="8287" y="12508"/>
                    <a:pt x="8287" y="13170"/>
                    <a:pt x="7877" y="13170"/>
                  </a:cubicBezTo>
                  <a:lnTo>
                    <a:pt x="1734" y="13170"/>
                  </a:lnTo>
                  <a:cubicBezTo>
                    <a:pt x="1293" y="13170"/>
                    <a:pt x="1261" y="12508"/>
                    <a:pt x="1734" y="12508"/>
                  </a:cubicBezTo>
                  <a:close/>
                  <a:moveTo>
                    <a:pt x="348" y="2868"/>
                  </a:moveTo>
                  <a:cubicBezTo>
                    <a:pt x="158" y="2868"/>
                    <a:pt x="1" y="3025"/>
                    <a:pt x="1" y="3214"/>
                  </a:cubicBezTo>
                  <a:lnTo>
                    <a:pt x="1" y="12823"/>
                  </a:lnTo>
                  <a:cubicBezTo>
                    <a:pt x="1" y="13768"/>
                    <a:pt x="726" y="14525"/>
                    <a:pt x="1702" y="14525"/>
                  </a:cubicBezTo>
                  <a:lnTo>
                    <a:pt x="10083" y="14525"/>
                  </a:lnTo>
                  <a:cubicBezTo>
                    <a:pt x="9767" y="14178"/>
                    <a:pt x="9515" y="13705"/>
                    <a:pt x="9515" y="13138"/>
                  </a:cubicBezTo>
                  <a:cubicBezTo>
                    <a:pt x="9547" y="1"/>
                    <a:pt x="9547" y="6333"/>
                    <a:pt x="9547" y="3214"/>
                  </a:cubicBezTo>
                  <a:cubicBezTo>
                    <a:pt x="9547" y="3025"/>
                    <a:pt x="9389" y="2868"/>
                    <a:pt x="9200" y="2868"/>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6" name="Google Shape;10106;p89"/>
          <p:cNvGrpSpPr/>
          <p:nvPr/>
        </p:nvGrpSpPr>
        <p:grpSpPr>
          <a:xfrm>
            <a:off x="7351827" y="2756825"/>
            <a:ext cx="423079" cy="419659"/>
            <a:chOff x="-2310650" y="3958175"/>
            <a:chExt cx="293825" cy="291450"/>
          </a:xfrm>
          <a:solidFill>
            <a:srgbClr val="00B050"/>
          </a:solidFill>
        </p:grpSpPr>
        <p:sp>
          <p:nvSpPr>
            <p:cNvPr id="10107" name="Google Shape;10107;p89"/>
            <p:cNvSpPr/>
            <p:nvPr/>
          </p:nvSpPr>
          <p:spPr>
            <a:xfrm>
              <a:off x="-2310650" y="3958175"/>
              <a:ext cx="185925" cy="118950"/>
            </a:xfrm>
            <a:custGeom>
              <a:avLst/>
              <a:gdLst/>
              <a:ahLst/>
              <a:cxnLst/>
              <a:rect l="l" t="t" r="r" b="b"/>
              <a:pathLst>
                <a:path w="7437" h="4758" extrusionOk="0">
                  <a:moveTo>
                    <a:pt x="1009" y="1"/>
                  </a:moveTo>
                  <a:cubicBezTo>
                    <a:pt x="474" y="1"/>
                    <a:pt x="1" y="474"/>
                    <a:pt x="1" y="1009"/>
                  </a:cubicBezTo>
                  <a:lnTo>
                    <a:pt x="1" y="2395"/>
                  </a:lnTo>
                  <a:cubicBezTo>
                    <a:pt x="1" y="2931"/>
                    <a:pt x="474" y="3372"/>
                    <a:pt x="1009" y="3372"/>
                  </a:cubicBezTo>
                  <a:lnTo>
                    <a:pt x="1356" y="3372"/>
                  </a:lnTo>
                  <a:lnTo>
                    <a:pt x="1356" y="4412"/>
                  </a:lnTo>
                  <a:cubicBezTo>
                    <a:pt x="1356" y="4618"/>
                    <a:pt x="1518" y="4757"/>
                    <a:pt x="1692" y="4757"/>
                  </a:cubicBezTo>
                  <a:cubicBezTo>
                    <a:pt x="1784" y="4757"/>
                    <a:pt x="1878" y="4719"/>
                    <a:pt x="1954" y="4632"/>
                  </a:cubicBezTo>
                  <a:lnTo>
                    <a:pt x="3214" y="3372"/>
                  </a:lnTo>
                  <a:lnTo>
                    <a:pt x="3403" y="3372"/>
                  </a:lnTo>
                  <a:lnTo>
                    <a:pt x="3403" y="2364"/>
                  </a:lnTo>
                  <a:cubicBezTo>
                    <a:pt x="3403" y="1419"/>
                    <a:pt x="4160" y="663"/>
                    <a:pt x="5105" y="663"/>
                  </a:cubicBezTo>
                  <a:lnTo>
                    <a:pt x="7436" y="663"/>
                  </a:lnTo>
                  <a:cubicBezTo>
                    <a:pt x="7279" y="253"/>
                    <a:pt x="6932" y="1"/>
                    <a:pt x="64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8" name="Google Shape;10108;p89"/>
            <p:cNvSpPr/>
            <p:nvPr/>
          </p:nvSpPr>
          <p:spPr>
            <a:xfrm>
              <a:off x="-2309075" y="3992050"/>
              <a:ext cx="292250" cy="257575"/>
            </a:xfrm>
            <a:custGeom>
              <a:avLst/>
              <a:gdLst/>
              <a:ahLst/>
              <a:cxnLst/>
              <a:rect l="l" t="t" r="r" b="b"/>
              <a:pathLst>
                <a:path w="11690" h="10303" extrusionOk="0">
                  <a:moveTo>
                    <a:pt x="5042" y="1"/>
                  </a:moveTo>
                  <a:cubicBezTo>
                    <a:pt x="4506" y="1"/>
                    <a:pt x="4034" y="473"/>
                    <a:pt x="4034" y="1040"/>
                  </a:cubicBezTo>
                  <a:lnTo>
                    <a:pt x="4034" y="2395"/>
                  </a:lnTo>
                  <a:cubicBezTo>
                    <a:pt x="4034" y="2962"/>
                    <a:pt x="4506" y="3435"/>
                    <a:pt x="5042" y="3435"/>
                  </a:cubicBezTo>
                  <a:lnTo>
                    <a:pt x="6964" y="3435"/>
                  </a:lnTo>
                  <a:lnTo>
                    <a:pt x="7814" y="4254"/>
                  </a:lnTo>
                  <a:cubicBezTo>
                    <a:pt x="7216" y="4537"/>
                    <a:pt x="6775" y="5136"/>
                    <a:pt x="6775" y="5829"/>
                  </a:cubicBezTo>
                  <a:cubicBezTo>
                    <a:pt x="6775" y="6270"/>
                    <a:pt x="6932" y="6680"/>
                    <a:pt x="7216" y="6932"/>
                  </a:cubicBezTo>
                  <a:cubicBezTo>
                    <a:pt x="6585" y="7089"/>
                    <a:pt x="6081" y="7499"/>
                    <a:pt x="5766" y="8034"/>
                  </a:cubicBezTo>
                  <a:cubicBezTo>
                    <a:pt x="5451" y="7499"/>
                    <a:pt x="4916" y="7089"/>
                    <a:pt x="4286" y="6932"/>
                  </a:cubicBezTo>
                  <a:cubicBezTo>
                    <a:pt x="4569" y="6617"/>
                    <a:pt x="4727" y="6270"/>
                    <a:pt x="4727" y="5829"/>
                  </a:cubicBezTo>
                  <a:cubicBezTo>
                    <a:pt x="4727" y="4884"/>
                    <a:pt x="3971" y="4159"/>
                    <a:pt x="3025" y="4159"/>
                  </a:cubicBezTo>
                  <a:cubicBezTo>
                    <a:pt x="2080" y="4159"/>
                    <a:pt x="1356" y="4884"/>
                    <a:pt x="1356" y="5829"/>
                  </a:cubicBezTo>
                  <a:cubicBezTo>
                    <a:pt x="1356" y="6270"/>
                    <a:pt x="1513" y="6680"/>
                    <a:pt x="1765" y="6932"/>
                  </a:cubicBezTo>
                  <a:cubicBezTo>
                    <a:pt x="757" y="7215"/>
                    <a:pt x="1" y="8129"/>
                    <a:pt x="1" y="9263"/>
                  </a:cubicBezTo>
                  <a:lnTo>
                    <a:pt x="1" y="9925"/>
                  </a:lnTo>
                  <a:cubicBezTo>
                    <a:pt x="1" y="10145"/>
                    <a:pt x="158" y="10303"/>
                    <a:pt x="348" y="10303"/>
                  </a:cubicBezTo>
                  <a:lnTo>
                    <a:pt x="11343" y="10303"/>
                  </a:lnTo>
                  <a:cubicBezTo>
                    <a:pt x="11532" y="10303"/>
                    <a:pt x="11689" y="10145"/>
                    <a:pt x="11689" y="9925"/>
                  </a:cubicBezTo>
                  <a:lnTo>
                    <a:pt x="11689" y="9263"/>
                  </a:lnTo>
                  <a:cubicBezTo>
                    <a:pt x="11689" y="8160"/>
                    <a:pt x="10965" y="7215"/>
                    <a:pt x="9925" y="6932"/>
                  </a:cubicBezTo>
                  <a:cubicBezTo>
                    <a:pt x="10209" y="6617"/>
                    <a:pt x="10366" y="6270"/>
                    <a:pt x="10366" y="5829"/>
                  </a:cubicBezTo>
                  <a:cubicBezTo>
                    <a:pt x="10366" y="5010"/>
                    <a:pt x="9767" y="4317"/>
                    <a:pt x="8980" y="4159"/>
                  </a:cubicBezTo>
                  <a:lnTo>
                    <a:pt x="8980" y="3435"/>
                  </a:lnTo>
                  <a:lnTo>
                    <a:pt x="10555" y="3435"/>
                  </a:lnTo>
                  <a:cubicBezTo>
                    <a:pt x="11122" y="3435"/>
                    <a:pt x="11595" y="2962"/>
                    <a:pt x="11595" y="2395"/>
                  </a:cubicBezTo>
                  <a:lnTo>
                    <a:pt x="11595" y="1040"/>
                  </a:lnTo>
                  <a:cubicBezTo>
                    <a:pt x="11595" y="473"/>
                    <a:pt x="11122" y="1"/>
                    <a:pt x="105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9" name="Google Shape;10109;p89"/>
          <p:cNvGrpSpPr/>
          <p:nvPr/>
        </p:nvGrpSpPr>
        <p:grpSpPr>
          <a:xfrm>
            <a:off x="4718688" y="3308459"/>
            <a:ext cx="424159" cy="419659"/>
            <a:chOff x="-1182750" y="3962900"/>
            <a:chExt cx="294575" cy="291450"/>
          </a:xfrm>
          <a:solidFill>
            <a:srgbClr val="00B050"/>
          </a:solidFill>
        </p:grpSpPr>
        <p:sp>
          <p:nvSpPr>
            <p:cNvPr id="10110" name="Google Shape;10110;p89"/>
            <p:cNvSpPr/>
            <p:nvPr/>
          </p:nvSpPr>
          <p:spPr>
            <a:xfrm>
              <a:off x="-1078000" y="4030650"/>
              <a:ext cx="17350" cy="17350"/>
            </a:xfrm>
            <a:custGeom>
              <a:avLst/>
              <a:gdLst/>
              <a:ahLst/>
              <a:cxnLst/>
              <a:rect l="l" t="t" r="r" b="b"/>
              <a:pathLst>
                <a:path w="694" h="694" extrusionOk="0">
                  <a:moveTo>
                    <a:pt x="347" y="0"/>
                  </a:moveTo>
                  <a:cubicBezTo>
                    <a:pt x="158" y="0"/>
                    <a:pt x="0" y="158"/>
                    <a:pt x="0" y="347"/>
                  </a:cubicBezTo>
                  <a:cubicBezTo>
                    <a:pt x="0" y="536"/>
                    <a:pt x="158" y="694"/>
                    <a:pt x="347" y="694"/>
                  </a:cubicBezTo>
                  <a:cubicBezTo>
                    <a:pt x="536" y="694"/>
                    <a:pt x="693" y="536"/>
                    <a:pt x="693" y="347"/>
                  </a:cubicBez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1" name="Google Shape;10111;p89"/>
            <p:cNvSpPr/>
            <p:nvPr/>
          </p:nvSpPr>
          <p:spPr>
            <a:xfrm>
              <a:off x="-1129200" y="409995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2" name="Google Shape;10112;p89"/>
            <p:cNvSpPr/>
            <p:nvPr/>
          </p:nvSpPr>
          <p:spPr>
            <a:xfrm>
              <a:off x="-1009475" y="4081850"/>
              <a:ext cx="18125" cy="17350"/>
            </a:xfrm>
            <a:custGeom>
              <a:avLst/>
              <a:gdLst/>
              <a:ahLst/>
              <a:cxnLst/>
              <a:rect l="l" t="t" r="r" b="b"/>
              <a:pathLst>
                <a:path w="725" h="694" extrusionOk="0">
                  <a:moveTo>
                    <a:pt x="347" y="0"/>
                  </a:moveTo>
                  <a:cubicBezTo>
                    <a:pt x="158" y="0"/>
                    <a:pt x="0" y="158"/>
                    <a:pt x="0" y="347"/>
                  </a:cubicBezTo>
                  <a:cubicBezTo>
                    <a:pt x="0" y="536"/>
                    <a:pt x="158" y="693"/>
                    <a:pt x="347" y="693"/>
                  </a:cubicBezTo>
                  <a:cubicBezTo>
                    <a:pt x="567" y="693"/>
                    <a:pt x="725" y="536"/>
                    <a:pt x="725" y="347"/>
                  </a:cubicBezTo>
                  <a:cubicBezTo>
                    <a:pt x="725" y="158"/>
                    <a:pt x="567"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3" name="Google Shape;10113;p89"/>
            <p:cNvSpPr/>
            <p:nvPr/>
          </p:nvSpPr>
          <p:spPr>
            <a:xfrm>
              <a:off x="-1182750" y="4168475"/>
              <a:ext cx="292225" cy="34675"/>
            </a:xfrm>
            <a:custGeom>
              <a:avLst/>
              <a:gdLst/>
              <a:ahLst/>
              <a:cxnLst/>
              <a:rect l="l" t="t" r="r" b="b"/>
              <a:pathLst>
                <a:path w="11689" h="1387" extrusionOk="0">
                  <a:moveTo>
                    <a:pt x="0" y="1"/>
                  </a:moveTo>
                  <a:lnTo>
                    <a:pt x="0" y="347"/>
                  </a:lnTo>
                  <a:lnTo>
                    <a:pt x="63" y="347"/>
                  </a:lnTo>
                  <a:cubicBezTo>
                    <a:pt x="63" y="914"/>
                    <a:pt x="504" y="1387"/>
                    <a:pt x="1071" y="1387"/>
                  </a:cubicBezTo>
                  <a:lnTo>
                    <a:pt x="10680" y="1387"/>
                  </a:lnTo>
                  <a:cubicBezTo>
                    <a:pt x="11247" y="1387"/>
                    <a:pt x="11688" y="914"/>
                    <a:pt x="11688" y="347"/>
                  </a:cubicBezTo>
                  <a:lnTo>
                    <a:pt x="1168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4" name="Google Shape;10114;p89"/>
            <p:cNvSpPr/>
            <p:nvPr/>
          </p:nvSpPr>
          <p:spPr>
            <a:xfrm>
              <a:off x="-1117400" y="4220475"/>
              <a:ext cx="161500" cy="33875"/>
            </a:xfrm>
            <a:custGeom>
              <a:avLst/>
              <a:gdLst/>
              <a:ahLst/>
              <a:cxnLst/>
              <a:rect l="l" t="t" r="r" b="b"/>
              <a:pathLst>
                <a:path w="6460" h="1355" extrusionOk="0">
                  <a:moveTo>
                    <a:pt x="1513" y="0"/>
                  </a:moveTo>
                  <a:lnTo>
                    <a:pt x="1356" y="693"/>
                  </a:lnTo>
                  <a:lnTo>
                    <a:pt x="474" y="693"/>
                  </a:lnTo>
                  <a:cubicBezTo>
                    <a:pt x="32" y="693"/>
                    <a:pt x="1" y="1355"/>
                    <a:pt x="474" y="1355"/>
                  </a:cubicBezTo>
                  <a:lnTo>
                    <a:pt x="5924" y="1355"/>
                  </a:lnTo>
                  <a:cubicBezTo>
                    <a:pt x="6459" y="1355"/>
                    <a:pt x="6459" y="693"/>
                    <a:pt x="5987" y="693"/>
                  </a:cubicBezTo>
                  <a:lnTo>
                    <a:pt x="5073" y="693"/>
                  </a:lnTo>
                  <a:lnTo>
                    <a:pt x="491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5" name="Google Shape;10115;p89"/>
            <p:cNvSpPr/>
            <p:nvPr/>
          </p:nvSpPr>
          <p:spPr>
            <a:xfrm>
              <a:off x="-958300" y="4014100"/>
              <a:ext cx="18150" cy="17350"/>
            </a:xfrm>
            <a:custGeom>
              <a:avLst/>
              <a:gdLst/>
              <a:ahLst/>
              <a:cxnLst/>
              <a:rect l="l" t="t" r="r" b="b"/>
              <a:pathLst>
                <a:path w="726" h="694" extrusionOk="0">
                  <a:moveTo>
                    <a:pt x="348" y="1"/>
                  </a:moveTo>
                  <a:cubicBezTo>
                    <a:pt x="158" y="1"/>
                    <a:pt x="1" y="158"/>
                    <a:pt x="1" y="347"/>
                  </a:cubicBezTo>
                  <a:cubicBezTo>
                    <a:pt x="1" y="536"/>
                    <a:pt x="158" y="694"/>
                    <a:pt x="348" y="694"/>
                  </a:cubicBezTo>
                  <a:cubicBezTo>
                    <a:pt x="568" y="694"/>
                    <a:pt x="726" y="536"/>
                    <a:pt x="726" y="347"/>
                  </a:cubicBezTo>
                  <a:cubicBezTo>
                    <a:pt x="726" y="158"/>
                    <a:pt x="568" y="1"/>
                    <a:pt x="3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6" name="Google Shape;10116;p89"/>
            <p:cNvSpPr/>
            <p:nvPr/>
          </p:nvSpPr>
          <p:spPr>
            <a:xfrm>
              <a:off x="-1180400" y="3962900"/>
              <a:ext cx="292225" cy="188275"/>
            </a:xfrm>
            <a:custGeom>
              <a:avLst/>
              <a:gdLst/>
              <a:ahLst/>
              <a:cxnLst/>
              <a:rect l="l" t="t" r="r" b="b"/>
              <a:pathLst>
                <a:path w="11689" h="7531" extrusionOk="0">
                  <a:moveTo>
                    <a:pt x="9232" y="1324"/>
                  </a:moveTo>
                  <a:cubicBezTo>
                    <a:pt x="9799" y="1324"/>
                    <a:pt x="10271" y="1797"/>
                    <a:pt x="10271" y="2364"/>
                  </a:cubicBezTo>
                  <a:cubicBezTo>
                    <a:pt x="10271" y="2922"/>
                    <a:pt x="9822" y="3391"/>
                    <a:pt x="9247" y="3391"/>
                  </a:cubicBezTo>
                  <a:cubicBezTo>
                    <a:pt x="9140" y="3391"/>
                    <a:pt x="9029" y="3375"/>
                    <a:pt x="8916" y="3341"/>
                  </a:cubicBezTo>
                  <a:lnTo>
                    <a:pt x="8034" y="4538"/>
                  </a:lnTo>
                  <a:cubicBezTo>
                    <a:pt x="8507" y="5199"/>
                    <a:pt x="7971" y="6144"/>
                    <a:pt x="7152" y="6144"/>
                  </a:cubicBezTo>
                  <a:cubicBezTo>
                    <a:pt x="6491" y="6144"/>
                    <a:pt x="5987" y="5514"/>
                    <a:pt x="6176" y="4790"/>
                  </a:cubicBezTo>
                  <a:lnTo>
                    <a:pt x="4978" y="3908"/>
                  </a:lnTo>
                  <a:cubicBezTo>
                    <a:pt x="4839" y="4007"/>
                    <a:pt x="4661" y="4069"/>
                    <a:pt x="4470" y="4069"/>
                  </a:cubicBezTo>
                  <a:cubicBezTo>
                    <a:pt x="4359" y="4069"/>
                    <a:pt x="4243" y="4048"/>
                    <a:pt x="4128" y="4002"/>
                  </a:cubicBezTo>
                  <a:lnTo>
                    <a:pt x="3214" y="5199"/>
                  </a:lnTo>
                  <a:cubicBezTo>
                    <a:pt x="3340" y="5357"/>
                    <a:pt x="3372" y="5546"/>
                    <a:pt x="3372" y="5735"/>
                  </a:cubicBezTo>
                  <a:cubicBezTo>
                    <a:pt x="3372" y="6302"/>
                    <a:pt x="2899" y="6775"/>
                    <a:pt x="2363" y="6775"/>
                  </a:cubicBezTo>
                  <a:cubicBezTo>
                    <a:pt x="1796" y="6775"/>
                    <a:pt x="1324" y="6302"/>
                    <a:pt x="1324" y="5735"/>
                  </a:cubicBezTo>
                  <a:cubicBezTo>
                    <a:pt x="1324" y="5199"/>
                    <a:pt x="1796" y="4727"/>
                    <a:pt x="2363" y="4727"/>
                  </a:cubicBezTo>
                  <a:cubicBezTo>
                    <a:pt x="2489" y="4727"/>
                    <a:pt x="2552" y="4758"/>
                    <a:pt x="2678" y="4758"/>
                  </a:cubicBezTo>
                  <a:lnTo>
                    <a:pt x="3592" y="3593"/>
                  </a:lnTo>
                  <a:cubicBezTo>
                    <a:pt x="3120" y="2899"/>
                    <a:pt x="3624" y="1954"/>
                    <a:pt x="4443" y="1954"/>
                  </a:cubicBezTo>
                  <a:cubicBezTo>
                    <a:pt x="5104" y="1954"/>
                    <a:pt x="5640" y="2584"/>
                    <a:pt x="5419" y="3309"/>
                  </a:cubicBezTo>
                  <a:lnTo>
                    <a:pt x="6617" y="4223"/>
                  </a:lnTo>
                  <a:cubicBezTo>
                    <a:pt x="6766" y="4116"/>
                    <a:pt x="6959" y="4038"/>
                    <a:pt x="7165" y="4038"/>
                  </a:cubicBezTo>
                  <a:cubicBezTo>
                    <a:pt x="7264" y="4038"/>
                    <a:pt x="7365" y="4056"/>
                    <a:pt x="7467" y="4097"/>
                  </a:cubicBezTo>
                  <a:lnTo>
                    <a:pt x="8381" y="2899"/>
                  </a:lnTo>
                  <a:cubicBezTo>
                    <a:pt x="8255" y="2742"/>
                    <a:pt x="8223" y="2553"/>
                    <a:pt x="8223" y="2364"/>
                  </a:cubicBezTo>
                  <a:cubicBezTo>
                    <a:pt x="8223" y="1797"/>
                    <a:pt x="8696" y="1324"/>
                    <a:pt x="9232" y="1324"/>
                  </a:cubicBezTo>
                  <a:close/>
                  <a:moveTo>
                    <a:pt x="1009" y="1"/>
                  </a:moveTo>
                  <a:cubicBezTo>
                    <a:pt x="473" y="1"/>
                    <a:pt x="1" y="474"/>
                    <a:pt x="1" y="1009"/>
                  </a:cubicBezTo>
                  <a:lnTo>
                    <a:pt x="1" y="7531"/>
                  </a:lnTo>
                  <a:lnTo>
                    <a:pt x="11689" y="7531"/>
                  </a:lnTo>
                  <a:lnTo>
                    <a:pt x="11689" y="1009"/>
                  </a:lnTo>
                  <a:cubicBezTo>
                    <a:pt x="11657" y="411"/>
                    <a:pt x="11185" y="1"/>
                    <a:pt x="106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17" name="Google Shape;10117;p89"/>
          <p:cNvGrpSpPr/>
          <p:nvPr/>
        </p:nvGrpSpPr>
        <p:grpSpPr>
          <a:xfrm>
            <a:off x="2471824" y="1689223"/>
            <a:ext cx="424195" cy="419659"/>
            <a:chOff x="-5611575" y="3272950"/>
            <a:chExt cx="294600" cy="291450"/>
          </a:xfrm>
          <a:solidFill>
            <a:srgbClr val="00B050"/>
          </a:solidFill>
        </p:grpSpPr>
        <p:sp>
          <p:nvSpPr>
            <p:cNvPr id="10118" name="Google Shape;10118;p89"/>
            <p:cNvSpPr/>
            <p:nvPr/>
          </p:nvSpPr>
          <p:spPr>
            <a:xfrm>
              <a:off x="-5594250" y="3273750"/>
              <a:ext cx="85875" cy="84300"/>
            </a:xfrm>
            <a:custGeom>
              <a:avLst/>
              <a:gdLst/>
              <a:ahLst/>
              <a:cxnLst/>
              <a:rect l="l" t="t" r="r" b="b"/>
              <a:pathLst>
                <a:path w="3435" h="3372" extrusionOk="0">
                  <a:moveTo>
                    <a:pt x="1734" y="0"/>
                  </a:moveTo>
                  <a:cubicBezTo>
                    <a:pt x="788" y="0"/>
                    <a:pt x="32" y="756"/>
                    <a:pt x="32" y="1702"/>
                  </a:cubicBezTo>
                  <a:cubicBezTo>
                    <a:pt x="1" y="2678"/>
                    <a:pt x="820" y="3371"/>
                    <a:pt x="1702" y="3371"/>
                  </a:cubicBezTo>
                  <a:cubicBezTo>
                    <a:pt x="2269" y="3371"/>
                    <a:pt x="2899" y="3025"/>
                    <a:pt x="3214" y="2426"/>
                  </a:cubicBezTo>
                  <a:cubicBezTo>
                    <a:pt x="3340" y="2206"/>
                    <a:pt x="3435" y="1922"/>
                    <a:pt x="3435" y="1702"/>
                  </a:cubicBezTo>
                  <a:cubicBezTo>
                    <a:pt x="3435" y="756"/>
                    <a:pt x="2679"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9" name="Google Shape;10119;p89"/>
            <p:cNvSpPr/>
            <p:nvPr/>
          </p:nvSpPr>
          <p:spPr>
            <a:xfrm>
              <a:off x="-5457200" y="3324950"/>
              <a:ext cx="67775" cy="67750"/>
            </a:xfrm>
            <a:custGeom>
              <a:avLst/>
              <a:gdLst/>
              <a:ahLst/>
              <a:cxnLst/>
              <a:rect l="l" t="t" r="r" b="b"/>
              <a:pathLst>
                <a:path w="2711" h="2710" extrusionOk="0">
                  <a:moveTo>
                    <a:pt x="1009" y="0"/>
                  </a:moveTo>
                  <a:cubicBezTo>
                    <a:pt x="410" y="158"/>
                    <a:pt x="1" y="662"/>
                    <a:pt x="1" y="1323"/>
                  </a:cubicBezTo>
                  <a:cubicBezTo>
                    <a:pt x="1" y="2079"/>
                    <a:pt x="631" y="2710"/>
                    <a:pt x="1355" y="2710"/>
                  </a:cubicBezTo>
                  <a:cubicBezTo>
                    <a:pt x="1985" y="2710"/>
                    <a:pt x="2553" y="2268"/>
                    <a:pt x="2710" y="1701"/>
                  </a:cubicBezTo>
                  <a:lnTo>
                    <a:pt x="1355" y="1701"/>
                  </a:lnTo>
                  <a:cubicBezTo>
                    <a:pt x="1166" y="1701"/>
                    <a:pt x="1009" y="1544"/>
                    <a:pt x="1009" y="1323"/>
                  </a:cubicBezTo>
                  <a:lnTo>
                    <a:pt x="100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0" name="Google Shape;10120;p89"/>
            <p:cNvSpPr/>
            <p:nvPr/>
          </p:nvSpPr>
          <p:spPr>
            <a:xfrm>
              <a:off x="-5415450" y="3325725"/>
              <a:ext cx="25225" cy="24450"/>
            </a:xfrm>
            <a:custGeom>
              <a:avLst/>
              <a:gdLst/>
              <a:ahLst/>
              <a:cxnLst/>
              <a:rect l="l" t="t" r="r" b="b"/>
              <a:pathLst>
                <a:path w="1009" h="978" extrusionOk="0">
                  <a:moveTo>
                    <a:pt x="0" y="1"/>
                  </a:moveTo>
                  <a:lnTo>
                    <a:pt x="0" y="977"/>
                  </a:lnTo>
                  <a:lnTo>
                    <a:pt x="1009" y="977"/>
                  </a:lnTo>
                  <a:cubicBezTo>
                    <a:pt x="883" y="473"/>
                    <a:pt x="473" y="127"/>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1" name="Google Shape;10121;p89"/>
            <p:cNvSpPr/>
            <p:nvPr/>
          </p:nvSpPr>
          <p:spPr>
            <a:xfrm>
              <a:off x="-5611575" y="3359600"/>
              <a:ext cx="118950" cy="204800"/>
            </a:xfrm>
            <a:custGeom>
              <a:avLst/>
              <a:gdLst/>
              <a:ahLst/>
              <a:cxnLst/>
              <a:rect l="l" t="t" r="r" b="b"/>
              <a:pathLst>
                <a:path w="4758" h="8192" extrusionOk="0">
                  <a:moveTo>
                    <a:pt x="694" y="0"/>
                  </a:moveTo>
                  <a:cubicBezTo>
                    <a:pt x="253" y="410"/>
                    <a:pt x="1" y="1008"/>
                    <a:pt x="1" y="1670"/>
                  </a:cubicBezTo>
                  <a:lnTo>
                    <a:pt x="1" y="3718"/>
                  </a:lnTo>
                  <a:cubicBezTo>
                    <a:pt x="1" y="4159"/>
                    <a:pt x="253" y="4569"/>
                    <a:pt x="662" y="4726"/>
                  </a:cubicBezTo>
                  <a:lnTo>
                    <a:pt x="662" y="7152"/>
                  </a:lnTo>
                  <a:cubicBezTo>
                    <a:pt x="662" y="7687"/>
                    <a:pt x="1135" y="8192"/>
                    <a:pt x="1670" y="8192"/>
                  </a:cubicBezTo>
                  <a:lnTo>
                    <a:pt x="3057" y="8192"/>
                  </a:lnTo>
                  <a:cubicBezTo>
                    <a:pt x="3624" y="8192"/>
                    <a:pt x="4096" y="7719"/>
                    <a:pt x="4096" y="7152"/>
                  </a:cubicBezTo>
                  <a:lnTo>
                    <a:pt x="4096" y="4726"/>
                  </a:lnTo>
                  <a:cubicBezTo>
                    <a:pt x="4474" y="4569"/>
                    <a:pt x="4758" y="4190"/>
                    <a:pt x="4758" y="3718"/>
                  </a:cubicBezTo>
                  <a:lnTo>
                    <a:pt x="4758" y="1670"/>
                  </a:lnTo>
                  <a:cubicBezTo>
                    <a:pt x="4758" y="1008"/>
                    <a:pt x="4474" y="410"/>
                    <a:pt x="4033" y="0"/>
                  </a:cubicBezTo>
                  <a:cubicBezTo>
                    <a:pt x="3718" y="347"/>
                    <a:pt x="3246" y="567"/>
                    <a:pt x="2742" y="662"/>
                  </a:cubicBezTo>
                  <a:lnTo>
                    <a:pt x="2742" y="2395"/>
                  </a:lnTo>
                  <a:cubicBezTo>
                    <a:pt x="2742" y="2584"/>
                    <a:pt x="2584" y="2741"/>
                    <a:pt x="2395" y="2741"/>
                  </a:cubicBezTo>
                  <a:cubicBezTo>
                    <a:pt x="2175" y="2741"/>
                    <a:pt x="2017" y="2584"/>
                    <a:pt x="2017" y="2395"/>
                  </a:cubicBezTo>
                  <a:lnTo>
                    <a:pt x="2017" y="662"/>
                  </a:lnTo>
                  <a:cubicBezTo>
                    <a:pt x="1513" y="567"/>
                    <a:pt x="1040" y="347"/>
                    <a:pt x="6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2" name="Google Shape;10122;p89"/>
            <p:cNvSpPr/>
            <p:nvPr/>
          </p:nvSpPr>
          <p:spPr>
            <a:xfrm>
              <a:off x="-5510750" y="3272950"/>
              <a:ext cx="193775" cy="187475"/>
            </a:xfrm>
            <a:custGeom>
              <a:avLst/>
              <a:gdLst/>
              <a:ahLst/>
              <a:cxnLst/>
              <a:rect l="l" t="t" r="r" b="b"/>
              <a:pathLst>
                <a:path w="7751" h="7499" extrusionOk="0">
                  <a:moveTo>
                    <a:pt x="3497" y="1355"/>
                  </a:moveTo>
                  <a:cubicBezTo>
                    <a:pt x="4663" y="1355"/>
                    <a:pt x="5577" y="2269"/>
                    <a:pt x="5577" y="3403"/>
                  </a:cubicBezTo>
                  <a:cubicBezTo>
                    <a:pt x="5577" y="4569"/>
                    <a:pt x="4600" y="5451"/>
                    <a:pt x="3497" y="5451"/>
                  </a:cubicBezTo>
                  <a:cubicBezTo>
                    <a:pt x="2363" y="5451"/>
                    <a:pt x="1450" y="4569"/>
                    <a:pt x="1450" y="3403"/>
                  </a:cubicBezTo>
                  <a:cubicBezTo>
                    <a:pt x="1450" y="2269"/>
                    <a:pt x="2363" y="1355"/>
                    <a:pt x="3497" y="1355"/>
                  </a:cubicBezTo>
                  <a:close/>
                  <a:moveTo>
                    <a:pt x="0" y="1"/>
                  </a:moveTo>
                  <a:cubicBezTo>
                    <a:pt x="441" y="410"/>
                    <a:pt x="725" y="1009"/>
                    <a:pt x="725" y="1671"/>
                  </a:cubicBezTo>
                  <a:cubicBezTo>
                    <a:pt x="725" y="2112"/>
                    <a:pt x="599" y="2521"/>
                    <a:pt x="410" y="2868"/>
                  </a:cubicBezTo>
                  <a:cubicBezTo>
                    <a:pt x="1040" y="3403"/>
                    <a:pt x="1387" y="4191"/>
                    <a:pt x="1387" y="5105"/>
                  </a:cubicBezTo>
                  <a:lnTo>
                    <a:pt x="1387" y="7152"/>
                  </a:lnTo>
                  <a:cubicBezTo>
                    <a:pt x="1387" y="7278"/>
                    <a:pt x="1387" y="7404"/>
                    <a:pt x="1355" y="7499"/>
                  </a:cubicBezTo>
                  <a:lnTo>
                    <a:pt x="5829" y="7499"/>
                  </a:lnTo>
                  <a:cubicBezTo>
                    <a:pt x="6396" y="7499"/>
                    <a:pt x="6900" y="7026"/>
                    <a:pt x="6900" y="6491"/>
                  </a:cubicBezTo>
                  <a:lnTo>
                    <a:pt x="6900" y="694"/>
                  </a:lnTo>
                  <a:lnTo>
                    <a:pt x="7246" y="694"/>
                  </a:lnTo>
                  <a:cubicBezTo>
                    <a:pt x="7751" y="694"/>
                    <a:pt x="7751" y="1"/>
                    <a:pt x="72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23" name="Google Shape;10123;p89"/>
          <p:cNvGrpSpPr/>
          <p:nvPr/>
        </p:nvGrpSpPr>
        <p:grpSpPr>
          <a:xfrm>
            <a:off x="2471824" y="2205770"/>
            <a:ext cx="424195" cy="418507"/>
            <a:chOff x="-5613150" y="3632900"/>
            <a:chExt cx="294600" cy="290650"/>
          </a:xfrm>
          <a:solidFill>
            <a:srgbClr val="00B050"/>
          </a:solidFill>
        </p:grpSpPr>
        <p:sp>
          <p:nvSpPr>
            <p:cNvPr id="10124" name="Google Shape;10124;p89"/>
            <p:cNvSpPr/>
            <p:nvPr/>
          </p:nvSpPr>
          <p:spPr>
            <a:xfrm>
              <a:off x="-5440825" y="3708275"/>
              <a:ext cx="49550" cy="41450"/>
            </a:xfrm>
            <a:custGeom>
              <a:avLst/>
              <a:gdLst/>
              <a:ahLst/>
              <a:cxnLst/>
              <a:rect l="l" t="t" r="r" b="b"/>
              <a:pathLst>
                <a:path w="1982" h="1658" extrusionOk="0">
                  <a:moveTo>
                    <a:pt x="522" y="1"/>
                  </a:moveTo>
                  <a:cubicBezTo>
                    <a:pt x="249" y="1"/>
                    <a:pt x="1" y="335"/>
                    <a:pt x="291" y="577"/>
                  </a:cubicBezTo>
                  <a:lnTo>
                    <a:pt x="1267" y="1554"/>
                  </a:lnTo>
                  <a:cubicBezTo>
                    <a:pt x="1341" y="1627"/>
                    <a:pt x="1422" y="1658"/>
                    <a:pt x="1501" y="1658"/>
                  </a:cubicBezTo>
                  <a:cubicBezTo>
                    <a:pt x="1760" y="1658"/>
                    <a:pt x="1982" y="1323"/>
                    <a:pt x="1740" y="1081"/>
                  </a:cubicBezTo>
                  <a:lnTo>
                    <a:pt x="763" y="104"/>
                  </a:lnTo>
                  <a:cubicBezTo>
                    <a:pt x="690" y="31"/>
                    <a:pt x="605" y="1"/>
                    <a:pt x="5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5" name="Google Shape;10125;p89"/>
            <p:cNvSpPr/>
            <p:nvPr/>
          </p:nvSpPr>
          <p:spPr>
            <a:xfrm>
              <a:off x="-5613150" y="3632900"/>
              <a:ext cx="294600" cy="290650"/>
            </a:xfrm>
            <a:custGeom>
              <a:avLst/>
              <a:gdLst/>
              <a:ahLst/>
              <a:cxnLst/>
              <a:rect l="l" t="t" r="r" b="b"/>
              <a:pathLst>
                <a:path w="11784" h="11626" extrusionOk="0">
                  <a:moveTo>
                    <a:pt x="7444" y="2281"/>
                  </a:moveTo>
                  <a:cubicBezTo>
                    <a:pt x="7676" y="2281"/>
                    <a:pt x="7915" y="2370"/>
                    <a:pt x="8129" y="2584"/>
                  </a:cubicBezTo>
                  <a:lnTo>
                    <a:pt x="9106" y="3592"/>
                  </a:lnTo>
                  <a:cubicBezTo>
                    <a:pt x="9736" y="4254"/>
                    <a:pt x="9263" y="5356"/>
                    <a:pt x="8349" y="5356"/>
                  </a:cubicBezTo>
                  <a:cubicBezTo>
                    <a:pt x="8066" y="5356"/>
                    <a:pt x="7814" y="5230"/>
                    <a:pt x="7656" y="5041"/>
                  </a:cubicBezTo>
                  <a:lnTo>
                    <a:pt x="6648" y="4065"/>
                  </a:lnTo>
                  <a:cubicBezTo>
                    <a:pt x="5941" y="3333"/>
                    <a:pt x="6649" y="2281"/>
                    <a:pt x="7444" y="2281"/>
                  </a:cubicBezTo>
                  <a:close/>
                  <a:moveTo>
                    <a:pt x="5495" y="3992"/>
                  </a:moveTo>
                  <a:cubicBezTo>
                    <a:pt x="5754" y="3992"/>
                    <a:pt x="5976" y="4327"/>
                    <a:pt x="5735" y="4569"/>
                  </a:cubicBezTo>
                  <a:lnTo>
                    <a:pt x="5262" y="5041"/>
                  </a:lnTo>
                  <a:cubicBezTo>
                    <a:pt x="4978" y="5325"/>
                    <a:pt x="5262" y="5514"/>
                    <a:pt x="5483" y="5734"/>
                  </a:cubicBezTo>
                  <a:lnTo>
                    <a:pt x="6207" y="5041"/>
                  </a:lnTo>
                  <a:cubicBezTo>
                    <a:pt x="6280" y="4968"/>
                    <a:pt x="6362" y="4937"/>
                    <a:pt x="6440" y="4937"/>
                  </a:cubicBezTo>
                  <a:cubicBezTo>
                    <a:pt x="6699" y="4937"/>
                    <a:pt x="6922" y="5272"/>
                    <a:pt x="6680" y="5514"/>
                  </a:cubicBezTo>
                  <a:lnTo>
                    <a:pt x="5955" y="6207"/>
                  </a:lnTo>
                  <a:cubicBezTo>
                    <a:pt x="6132" y="6384"/>
                    <a:pt x="6294" y="6577"/>
                    <a:pt x="6462" y="6577"/>
                  </a:cubicBezTo>
                  <a:cubicBezTo>
                    <a:pt x="6533" y="6577"/>
                    <a:pt x="6605" y="6543"/>
                    <a:pt x="6680" y="6459"/>
                  </a:cubicBezTo>
                  <a:lnTo>
                    <a:pt x="7152" y="5986"/>
                  </a:lnTo>
                  <a:cubicBezTo>
                    <a:pt x="7213" y="5926"/>
                    <a:pt x="7285" y="5900"/>
                    <a:pt x="7358" y="5900"/>
                  </a:cubicBezTo>
                  <a:cubicBezTo>
                    <a:pt x="7626" y="5900"/>
                    <a:pt x="7904" y="6250"/>
                    <a:pt x="7656" y="6522"/>
                  </a:cubicBezTo>
                  <a:lnTo>
                    <a:pt x="7184" y="6995"/>
                  </a:lnTo>
                  <a:cubicBezTo>
                    <a:pt x="6963" y="7215"/>
                    <a:pt x="6743" y="7310"/>
                    <a:pt x="6459" y="7310"/>
                  </a:cubicBezTo>
                  <a:cubicBezTo>
                    <a:pt x="6176" y="7310"/>
                    <a:pt x="5924" y="7215"/>
                    <a:pt x="5766" y="6995"/>
                  </a:cubicBezTo>
                  <a:lnTo>
                    <a:pt x="4789" y="6018"/>
                  </a:lnTo>
                  <a:cubicBezTo>
                    <a:pt x="4380" y="5640"/>
                    <a:pt x="4380" y="4947"/>
                    <a:pt x="4789" y="4569"/>
                  </a:cubicBezTo>
                  <a:lnTo>
                    <a:pt x="5262" y="4096"/>
                  </a:lnTo>
                  <a:cubicBezTo>
                    <a:pt x="5335" y="4023"/>
                    <a:pt x="5417" y="3992"/>
                    <a:pt x="5495" y="3992"/>
                  </a:cubicBezTo>
                  <a:close/>
                  <a:moveTo>
                    <a:pt x="3510" y="5977"/>
                  </a:moveTo>
                  <a:cubicBezTo>
                    <a:pt x="3769" y="5977"/>
                    <a:pt x="3992" y="6312"/>
                    <a:pt x="3750" y="6553"/>
                  </a:cubicBezTo>
                  <a:lnTo>
                    <a:pt x="3277" y="7026"/>
                  </a:lnTo>
                  <a:cubicBezTo>
                    <a:pt x="3035" y="7268"/>
                    <a:pt x="3258" y="7603"/>
                    <a:pt x="3516" y="7603"/>
                  </a:cubicBezTo>
                  <a:cubicBezTo>
                    <a:pt x="3595" y="7603"/>
                    <a:pt x="3677" y="7572"/>
                    <a:pt x="3750" y="7499"/>
                  </a:cubicBezTo>
                  <a:cubicBezTo>
                    <a:pt x="3976" y="7273"/>
                    <a:pt x="4227" y="7178"/>
                    <a:pt x="4467" y="7178"/>
                  </a:cubicBezTo>
                  <a:cubicBezTo>
                    <a:pt x="5267" y="7178"/>
                    <a:pt x="5950" y="8221"/>
                    <a:pt x="5199" y="8948"/>
                  </a:cubicBezTo>
                  <a:lnTo>
                    <a:pt x="4726" y="9420"/>
                  </a:lnTo>
                  <a:cubicBezTo>
                    <a:pt x="4653" y="9494"/>
                    <a:pt x="4571" y="9524"/>
                    <a:pt x="4493" y="9524"/>
                  </a:cubicBezTo>
                  <a:cubicBezTo>
                    <a:pt x="4234" y="9524"/>
                    <a:pt x="4012" y="9190"/>
                    <a:pt x="4254" y="8948"/>
                  </a:cubicBezTo>
                  <a:lnTo>
                    <a:pt x="4726" y="8475"/>
                  </a:lnTo>
                  <a:cubicBezTo>
                    <a:pt x="4968" y="8233"/>
                    <a:pt x="4746" y="7899"/>
                    <a:pt x="4487" y="7899"/>
                  </a:cubicBezTo>
                  <a:cubicBezTo>
                    <a:pt x="4409" y="7899"/>
                    <a:pt x="4327" y="7929"/>
                    <a:pt x="4254" y="8003"/>
                  </a:cubicBezTo>
                  <a:cubicBezTo>
                    <a:pt x="4035" y="8222"/>
                    <a:pt x="3787" y="8314"/>
                    <a:pt x="3547" y="8314"/>
                  </a:cubicBezTo>
                  <a:cubicBezTo>
                    <a:pt x="2754" y="8314"/>
                    <a:pt x="2054" y="7304"/>
                    <a:pt x="2805" y="6553"/>
                  </a:cubicBezTo>
                  <a:lnTo>
                    <a:pt x="3277" y="6081"/>
                  </a:lnTo>
                  <a:cubicBezTo>
                    <a:pt x="3350" y="6008"/>
                    <a:pt x="3432" y="5977"/>
                    <a:pt x="3510" y="5977"/>
                  </a:cubicBezTo>
                  <a:close/>
                  <a:moveTo>
                    <a:pt x="11390" y="0"/>
                  </a:moveTo>
                  <a:cubicBezTo>
                    <a:pt x="11303" y="0"/>
                    <a:pt x="11216" y="32"/>
                    <a:pt x="11153" y="95"/>
                  </a:cubicBezTo>
                  <a:lnTo>
                    <a:pt x="10208" y="1009"/>
                  </a:lnTo>
                  <a:cubicBezTo>
                    <a:pt x="9893" y="820"/>
                    <a:pt x="9547" y="757"/>
                    <a:pt x="9169" y="757"/>
                  </a:cubicBezTo>
                  <a:lnTo>
                    <a:pt x="6396" y="914"/>
                  </a:lnTo>
                  <a:cubicBezTo>
                    <a:pt x="5798" y="946"/>
                    <a:pt x="5230" y="1166"/>
                    <a:pt x="4821" y="1607"/>
                  </a:cubicBezTo>
                  <a:lnTo>
                    <a:pt x="410" y="6018"/>
                  </a:lnTo>
                  <a:cubicBezTo>
                    <a:pt x="1" y="6427"/>
                    <a:pt x="1" y="7089"/>
                    <a:pt x="410" y="7467"/>
                  </a:cubicBezTo>
                  <a:lnTo>
                    <a:pt x="4254" y="11342"/>
                  </a:lnTo>
                  <a:cubicBezTo>
                    <a:pt x="4459" y="11531"/>
                    <a:pt x="4726" y="11626"/>
                    <a:pt x="4990" y="11626"/>
                  </a:cubicBezTo>
                  <a:cubicBezTo>
                    <a:pt x="5254" y="11626"/>
                    <a:pt x="5514" y="11531"/>
                    <a:pt x="5703" y="11342"/>
                  </a:cubicBezTo>
                  <a:cubicBezTo>
                    <a:pt x="9704" y="7373"/>
                    <a:pt x="8854" y="8192"/>
                    <a:pt x="9956" y="7058"/>
                  </a:cubicBezTo>
                  <a:cubicBezTo>
                    <a:pt x="10492" y="6616"/>
                    <a:pt x="10807" y="5986"/>
                    <a:pt x="10838" y="5325"/>
                  </a:cubicBezTo>
                  <a:lnTo>
                    <a:pt x="10996" y="2521"/>
                  </a:lnTo>
                  <a:cubicBezTo>
                    <a:pt x="10996" y="2174"/>
                    <a:pt x="10901" y="1765"/>
                    <a:pt x="10712" y="1481"/>
                  </a:cubicBezTo>
                  <a:lnTo>
                    <a:pt x="11689" y="568"/>
                  </a:lnTo>
                  <a:cubicBezTo>
                    <a:pt x="11784" y="442"/>
                    <a:pt x="11784" y="190"/>
                    <a:pt x="11626" y="95"/>
                  </a:cubicBezTo>
                  <a:cubicBezTo>
                    <a:pt x="11563" y="32"/>
                    <a:pt x="11476" y="0"/>
                    <a:pt x="1139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26" name="Google Shape;10126;p89"/>
          <p:cNvGrpSpPr/>
          <p:nvPr/>
        </p:nvGrpSpPr>
        <p:grpSpPr>
          <a:xfrm>
            <a:off x="2483722" y="2756270"/>
            <a:ext cx="424195" cy="420775"/>
            <a:chOff x="-5613150" y="3991275"/>
            <a:chExt cx="294600" cy="292225"/>
          </a:xfrm>
          <a:solidFill>
            <a:srgbClr val="00B050"/>
          </a:solidFill>
        </p:grpSpPr>
        <p:sp>
          <p:nvSpPr>
            <p:cNvPr id="10127" name="Google Shape;10127;p89"/>
            <p:cNvSpPr/>
            <p:nvPr/>
          </p:nvSpPr>
          <p:spPr>
            <a:xfrm>
              <a:off x="-5480050" y="4046400"/>
              <a:ext cx="27600" cy="14200"/>
            </a:xfrm>
            <a:custGeom>
              <a:avLst/>
              <a:gdLst/>
              <a:ahLst/>
              <a:cxnLst/>
              <a:rect l="l" t="t" r="r" b="b"/>
              <a:pathLst>
                <a:path w="1104" h="568" extrusionOk="0">
                  <a:moveTo>
                    <a:pt x="537" y="1"/>
                  </a:moveTo>
                  <a:lnTo>
                    <a:pt x="1" y="568"/>
                  </a:lnTo>
                  <a:lnTo>
                    <a:pt x="1104" y="568"/>
                  </a:lnTo>
                  <a:lnTo>
                    <a:pt x="53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8" name="Google Shape;10128;p89"/>
            <p:cNvSpPr/>
            <p:nvPr/>
          </p:nvSpPr>
          <p:spPr>
            <a:xfrm>
              <a:off x="-5531225" y="4042450"/>
              <a:ext cx="44125" cy="18150"/>
            </a:xfrm>
            <a:custGeom>
              <a:avLst/>
              <a:gdLst/>
              <a:ahLst/>
              <a:cxnLst/>
              <a:rect l="l" t="t" r="r" b="b"/>
              <a:pathLst>
                <a:path w="1765" h="726" extrusionOk="0">
                  <a:moveTo>
                    <a:pt x="693" y="1"/>
                  </a:moveTo>
                  <a:lnTo>
                    <a:pt x="0" y="726"/>
                  </a:lnTo>
                  <a:lnTo>
                    <a:pt x="1103" y="726"/>
                  </a:lnTo>
                  <a:lnTo>
                    <a:pt x="176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9" name="Google Shape;10129;p89"/>
            <p:cNvSpPr/>
            <p:nvPr/>
          </p:nvSpPr>
          <p:spPr>
            <a:xfrm>
              <a:off x="-5443025" y="4077125"/>
              <a:ext cx="41775" cy="40975"/>
            </a:xfrm>
            <a:custGeom>
              <a:avLst/>
              <a:gdLst/>
              <a:ahLst/>
              <a:cxnLst/>
              <a:rect l="l" t="t" r="r" b="b"/>
              <a:pathLst>
                <a:path w="1671" h="1639" extrusionOk="0">
                  <a:moveTo>
                    <a:pt x="694" y="0"/>
                  </a:moveTo>
                  <a:lnTo>
                    <a:pt x="1" y="1638"/>
                  </a:lnTo>
                  <a:lnTo>
                    <a:pt x="1" y="1638"/>
                  </a:lnTo>
                  <a:lnTo>
                    <a:pt x="167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0" name="Google Shape;10130;p89"/>
            <p:cNvSpPr/>
            <p:nvPr/>
          </p:nvSpPr>
          <p:spPr>
            <a:xfrm>
              <a:off x="-5487925" y="4077125"/>
              <a:ext cx="43350" cy="54375"/>
            </a:xfrm>
            <a:custGeom>
              <a:avLst/>
              <a:gdLst/>
              <a:ahLst/>
              <a:cxnLst/>
              <a:rect l="l" t="t" r="r" b="b"/>
              <a:pathLst>
                <a:path w="1734" h="2175" extrusionOk="0">
                  <a:moveTo>
                    <a:pt x="1" y="0"/>
                  </a:moveTo>
                  <a:lnTo>
                    <a:pt x="852" y="2174"/>
                  </a:lnTo>
                  <a:lnTo>
                    <a:pt x="173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1" name="Google Shape;10131;p89"/>
            <p:cNvSpPr/>
            <p:nvPr/>
          </p:nvSpPr>
          <p:spPr>
            <a:xfrm>
              <a:off x="-5445375" y="4042450"/>
              <a:ext cx="44125" cy="18150"/>
            </a:xfrm>
            <a:custGeom>
              <a:avLst/>
              <a:gdLst/>
              <a:ahLst/>
              <a:cxnLst/>
              <a:rect l="l" t="t" r="r" b="b"/>
              <a:pathLst>
                <a:path w="1765" h="726" extrusionOk="0">
                  <a:moveTo>
                    <a:pt x="0" y="1"/>
                  </a:moveTo>
                  <a:lnTo>
                    <a:pt x="693" y="726"/>
                  </a:lnTo>
                  <a:lnTo>
                    <a:pt x="1764" y="726"/>
                  </a:lnTo>
                  <a:lnTo>
                    <a:pt x="110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2" name="Google Shape;10132;p89"/>
            <p:cNvSpPr/>
            <p:nvPr/>
          </p:nvSpPr>
          <p:spPr>
            <a:xfrm>
              <a:off x="-5531225" y="4077125"/>
              <a:ext cx="41750" cy="40975"/>
            </a:xfrm>
            <a:custGeom>
              <a:avLst/>
              <a:gdLst/>
              <a:ahLst/>
              <a:cxnLst/>
              <a:rect l="l" t="t" r="r" b="b"/>
              <a:pathLst>
                <a:path w="1670" h="1639" extrusionOk="0">
                  <a:moveTo>
                    <a:pt x="0" y="0"/>
                  </a:moveTo>
                  <a:lnTo>
                    <a:pt x="1670" y="1638"/>
                  </a:lnTo>
                  <a:lnTo>
                    <a:pt x="9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3" name="Google Shape;10133;p89"/>
            <p:cNvSpPr/>
            <p:nvPr/>
          </p:nvSpPr>
          <p:spPr>
            <a:xfrm>
              <a:off x="-5613150" y="4198400"/>
              <a:ext cx="292225" cy="33900"/>
            </a:xfrm>
            <a:custGeom>
              <a:avLst/>
              <a:gdLst/>
              <a:ahLst/>
              <a:cxnLst/>
              <a:rect l="l" t="t" r="r" b="b"/>
              <a:pathLst>
                <a:path w="11689" h="1356" extrusionOk="0">
                  <a:moveTo>
                    <a:pt x="1" y="1"/>
                  </a:moveTo>
                  <a:lnTo>
                    <a:pt x="1" y="347"/>
                  </a:lnTo>
                  <a:lnTo>
                    <a:pt x="32" y="347"/>
                  </a:lnTo>
                  <a:cubicBezTo>
                    <a:pt x="32" y="883"/>
                    <a:pt x="505" y="1356"/>
                    <a:pt x="1072" y="1356"/>
                  </a:cubicBezTo>
                  <a:lnTo>
                    <a:pt x="10681" y="1356"/>
                  </a:lnTo>
                  <a:cubicBezTo>
                    <a:pt x="11216" y="1356"/>
                    <a:pt x="11689" y="883"/>
                    <a:pt x="11689" y="347"/>
                  </a:cubicBezTo>
                  <a:lnTo>
                    <a:pt x="1168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4" name="Google Shape;10134;p89"/>
            <p:cNvSpPr/>
            <p:nvPr/>
          </p:nvSpPr>
          <p:spPr>
            <a:xfrm>
              <a:off x="-5610775" y="3991275"/>
              <a:ext cx="292225" cy="189050"/>
            </a:xfrm>
            <a:custGeom>
              <a:avLst/>
              <a:gdLst/>
              <a:ahLst/>
              <a:cxnLst/>
              <a:rect l="l" t="t" r="r" b="b"/>
              <a:pathLst>
                <a:path w="11689" h="7562" extrusionOk="0">
                  <a:moveTo>
                    <a:pt x="7813" y="1386"/>
                  </a:moveTo>
                  <a:cubicBezTo>
                    <a:pt x="7908" y="1386"/>
                    <a:pt x="8034" y="1418"/>
                    <a:pt x="8065" y="1512"/>
                  </a:cubicBezTo>
                  <a:cubicBezTo>
                    <a:pt x="8128" y="1575"/>
                    <a:pt x="9483" y="2867"/>
                    <a:pt x="9515" y="2993"/>
                  </a:cubicBezTo>
                  <a:cubicBezTo>
                    <a:pt x="9578" y="3088"/>
                    <a:pt x="9578" y="3214"/>
                    <a:pt x="9452" y="3340"/>
                  </a:cubicBezTo>
                  <a:lnTo>
                    <a:pt x="6018" y="6774"/>
                  </a:lnTo>
                  <a:cubicBezTo>
                    <a:pt x="5943" y="6848"/>
                    <a:pt x="5862" y="6880"/>
                    <a:pt x="5783" y="6880"/>
                  </a:cubicBezTo>
                  <a:cubicBezTo>
                    <a:pt x="5696" y="6880"/>
                    <a:pt x="5612" y="6840"/>
                    <a:pt x="5545" y="6774"/>
                  </a:cubicBezTo>
                  <a:lnTo>
                    <a:pt x="2111" y="3340"/>
                  </a:lnTo>
                  <a:cubicBezTo>
                    <a:pt x="2001" y="3230"/>
                    <a:pt x="1987" y="2976"/>
                    <a:pt x="2027" y="2976"/>
                  </a:cubicBezTo>
                  <a:cubicBezTo>
                    <a:pt x="2033" y="2976"/>
                    <a:pt x="2040" y="2981"/>
                    <a:pt x="2048" y="2993"/>
                  </a:cubicBezTo>
                  <a:cubicBezTo>
                    <a:pt x="2048" y="2962"/>
                    <a:pt x="2079" y="2930"/>
                    <a:pt x="2111" y="2867"/>
                  </a:cubicBezTo>
                  <a:lnTo>
                    <a:pt x="3497" y="1512"/>
                  </a:lnTo>
                  <a:cubicBezTo>
                    <a:pt x="3560" y="1418"/>
                    <a:pt x="3655" y="1386"/>
                    <a:pt x="3718" y="1386"/>
                  </a:cubicBezTo>
                  <a:close/>
                  <a:moveTo>
                    <a:pt x="1008" y="0"/>
                  </a:moveTo>
                  <a:cubicBezTo>
                    <a:pt x="473" y="0"/>
                    <a:pt x="0" y="473"/>
                    <a:pt x="0" y="1040"/>
                  </a:cubicBezTo>
                  <a:lnTo>
                    <a:pt x="0" y="7561"/>
                  </a:lnTo>
                  <a:lnTo>
                    <a:pt x="11689" y="7561"/>
                  </a:lnTo>
                  <a:lnTo>
                    <a:pt x="11689" y="1040"/>
                  </a:lnTo>
                  <a:cubicBezTo>
                    <a:pt x="11657" y="473"/>
                    <a:pt x="11184" y="0"/>
                    <a:pt x="106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5" name="Google Shape;10135;p89"/>
            <p:cNvSpPr/>
            <p:nvPr/>
          </p:nvSpPr>
          <p:spPr>
            <a:xfrm>
              <a:off x="-5546975" y="4250400"/>
              <a:ext cx="160700" cy="33100"/>
            </a:xfrm>
            <a:custGeom>
              <a:avLst/>
              <a:gdLst/>
              <a:ahLst/>
              <a:cxnLst/>
              <a:rect l="l" t="t" r="r" b="b"/>
              <a:pathLst>
                <a:path w="6428" h="1324" extrusionOk="0">
                  <a:moveTo>
                    <a:pt x="1544" y="0"/>
                  </a:moveTo>
                  <a:lnTo>
                    <a:pt x="1386" y="662"/>
                  </a:lnTo>
                  <a:lnTo>
                    <a:pt x="473" y="662"/>
                  </a:lnTo>
                  <a:cubicBezTo>
                    <a:pt x="32" y="662"/>
                    <a:pt x="0" y="1323"/>
                    <a:pt x="473" y="1323"/>
                  </a:cubicBezTo>
                  <a:lnTo>
                    <a:pt x="5955" y="1323"/>
                  </a:lnTo>
                  <a:cubicBezTo>
                    <a:pt x="6427" y="1323"/>
                    <a:pt x="6427" y="662"/>
                    <a:pt x="5986" y="662"/>
                  </a:cubicBezTo>
                  <a:lnTo>
                    <a:pt x="5072" y="662"/>
                  </a:lnTo>
                  <a:lnTo>
                    <a:pt x="491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36" name="Google Shape;10136;p89"/>
          <p:cNvGrpSpPr/>
          <p:nvPr/>
        </p:nvGrpSpPr>
        <p:grpSpPr>
          <a:xfrm>
            <a:off x="5155210" y="1689438"/>
            <a:ext cx="434634" cy="419227"/>
            <a:chOff x="-3768700" y="3253275"/>
            <a:chExt cx="301850" cy="291150"/>
          </a:xfrm>
          <a:solidFill>
            <a:srgbClr val="00B050"/>
          </a:solidFill>
        </p:grpSpPr>
        <p:sp>
          <p:nvSpPr>
            <p:cNvPr id="10137" name="Google Shape;10137;p89"/>
            <p:cNvSpPr/>
            <p:nvPr/>
          </p:nvSpPr>
          <p:spPr>
            <a:xfrm>
              <a:off x="-3603925" y="3355650"/>
              <a:ext cx="69350" cy="33900"/>
            </a:xfrm>
            <a:custGeom>
              <a:avLst/>
              <a:gdLst/>
              <a:ahLst/>
              <a:cxnLst/>
              <a:rect l="l" t="t" r="r" b="b"/>
              <a:pathLst>
                <a:path w="2774" h="1356" extrusionOk="0">
                  <a:moveTo>
                    <a:pt x="1040" y="1"/>
                  </a:moveTo>
                  <a:cubicBezTo>
                    <a:pt x="505" y="1"/>
                    <a:pt x="1" y="473"/>
                    <a:pt x="1" y="1009"/>
                  </a:cubicBezTo>
                  <a:lnTo>
                    <a:pt x="1" y="1356"/>
                  </a:lnTo>
                  <a:lnTo>
                    <a:pt x="2773" y="1356"/>
                  </a:lnTo>
                  <a:lnTo>
                    <a:pt x="2773" y="1009"/>
                  </a:lnTo>
                  <a:cubicBezTo>
                    <a:pt x="2742" y="473"/>
                    <a:pt x="2269" y="1"/>
                    <a:pt x="170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8" name="Google Shape;10138;p89"/>
            <p:cNvSpPr/>
            <p:nvPr/>
          </p:nvSpPr>
          <p:spPr>
            <a:xfrm>
              <a:off x="-3586600" y="3305250"/>
              <a:ext cx="33125" cy="33100"/>
            </a:xfrm>
            <a:custGeom>
              <a:avLst/>
              <a:gdLst/>
              <a:ahLst/>
              <a:cxnLst/>
              <a:rect l="l" t="t" r="r" b="b"/>
              <a:pathLst>
                <a:path w="1325" h="1324" extrusionOk="0">
                  <a:moveTo>
                    <a:pt x="663" y="0"/>
                  </a:moveTo>
                  <a:cubicBezTo>
                    <a:pt x="253" y="0"/>
                    <a:pt x="1" y="316"/>
                    <a:pt x="1" y="662"/>
                  </a:cubicBezTo>
                  <a:cubicBezTo>
                    <a:pt x="1" y="1009"/>
                    <a:pt x="316" y="1324"/>
                    <a:pt x="663" y="1324"/>
                  </a:cubicBezTo>
                  <a:cubicBezTo>
                    <a:pt x="1041" y="1324"/>
                    <a:pt x="1324" y="1009"/>
                    <a:pt x="1324" y="662"/>
                  </a:cubicBezTo>
                  <a:cubicBezTo>
                    <a:pt x="1324" y="284"/>
                    <a:pt x="1009" y="0"/>
                    <a:pt x="6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9" name="Google Shape;10139;p89"/>
            <p:cNvSpPr/>
            <p:nvPr/>
          </p:nvSpPr>
          <p:spPr>
            <a:xfrm>
              <a:off x="-3768700" y="3253275"/>
              <a:ext cx="301850" cy="291150"/>
            </a:xfrm>
            <a:custGeom>
              <a:avLst/>
              <a:gdLst/>
              <a:ahLst/>
              <a:cxnLst/>
              <a:rect l="l" t="t" r="r" b="b"/>
              <a:pathLst>
                <a:path w="12074" h="11646" extrusionOk="0">
                  <a:moveTo>
                    <a:pt x="7947" y="1323"/>
                  </a:moveTo>
                  <a:cubicBezTo>
                    <a:pt x="8703" y="1323"/>
                    <a:pt x="9333" y="1953"/>
                    <a:pt x="9333" y="2710"/>
                  </a:cubicBezTo>
                  <a:cubicBezTo>
                    <a:pt x="9333" y="3025"/>
                    <a:pt x="9207" y="3340"/>
                    <a:pt x="9018" y="3560"/>
                  </a:cubicBezTo>
                  <a:cubicBezTo>
                    <a:pt x="9585" y="3844"/>
                    <a:pt x="9994" y="4442"/>
                    <a:pt x="9994" y="5104"/>
                  </a:cubicBezTo>
                  <a:lnTo>
                    <a:pt x="9994" y="5766"/>
                  </a:lnTo>
                  <a:lnTo>
                    <a:pt x="10026" y="5766"/>
                  </a:lnTo>
                  <a:cubicBezTo>
                    <a:pt x="10026" y="5955"/>
                    <a:pt x="9868" y="6112"/>
                    <a:pt x="9679" y="6112"/>
                  </a:cubicBezTo>
                  <a:lnTo>
                    <a:pt x="6245" y="6112"/>
                  </a:lnTo>
                  <a:cubicBezTo>
                    <a:pt x="6056" y="6112"/>
                    <a:pt x="5899" y="5955"/>
                    <a:pt x="5899" y="5766"/>
                  </a:cubicBezTo>
                  <a:lnTo>
                    <a:pt x="5899" y="5104"/>
                  </a:lnTo>
                  <a:cubicBezTo>
                    <a:pt x="5899" y="4442"/>
                    <a:pt x="6308" y="3844"/>
                    <a:pt x="6875" y="3560"/>
                  </a:cubicBezTo>
                  <a:cubicBezTo>
                    <a:pt x="6686" y="3340"/>
                    <a:pt x="6560" y="3056"/>
                    <a:pt x="6560" y="2710"/>
                  </a:cubicBezTo>
                  <a:cubicBezTo>
                    <a:pt x="6560" y="1953"/>
                    <a:pt x="7190" y="1323"/>
                    <a:pt x="7947" y="1323"/>
                  </a:cubicBezTo>
                  <a:close/>
                  <a:moveTo>
                    <a:pt x="7947" y="0"/>
                  </a:moveTo>
                  <a:cubicBezTo>
                    <a:pt x="5647" y="0"/>
                    <a:pt x="3851" y="1827"/>
                    <a:pt x="3851" y="4096"/>
                  </a:cubicBezTo>
                  <a:cubicBezTo>
                    <a:pt x="3851" y="5104"/>
                    <a:pt x="4197" y="6018"/>
                    <a:pt x="4828" y="6711"/>
                  </a:cubicBezTo>
                  <a:lnTo>
                    <a:pt x="4134" y="7435"/>
                  </a:lnTo>
                  <a:cubicBezTo>
                    <a:pt x="3981" y="7364"/>
                    <a:pt x="3823" y="7329"/>
                    <a:pt x="3669" y="7329"/>
                  </a:cubicBezTo>
                  <a:cubicBezTo>
                    <a:pt x="3412" y="7329"/>
                    <a:pt x="3166" y="7427"/>
                    <a:pt x="2969" y="7624"/>
                  </a:cubicBezTo>
                  <a:lnTo>
                    <a:pt x="732" y="9861"/>
                  </a:lnTo>
                  <a:cubicBezTo>
                    <a:pt x="0" y="10593"/>
                    <a:pt x="722" y="11645"/>
                    <a:pt x="1509" y="11645"/>
                  </a:cubicBezTo>
                  <a:cubicBezTo>
                    <a:pt x="1739" y="11645"/>
                    <a:pt x="1975" y="11555"/>
                    <a:pt x="2181" y="11342"/>
                  </a:cubicBezTo>
                  <a:lnTo>
                    <a:pt x="4449" y="9074"/>
                  </a:lnTo>
                  <a:cubicBezTo>
                    <a:pt x="4765" y="8759"/>
                    <a:pt x="4796" y="8286"/>
                    <a:pt x="4638" y="7939"/>
                  </a:cubicBezTo>
                  <a:lnTo>
                    <a:pt x="5332" y="7246"/>
                  </a:lnTo>
                  <a:cubicBezTo>
                    <a:pt x="6056" y="7813"/>
                    <a:pt x="7001" y="8223"/>
                    <a:pt x="7978" y="8223"/>
                  </a:cubicBezTo>
                  <a:cubicBezTo>
                    <a:pt x="10278" y="8223"/>
                    <a:pt x="12074" y="6364"/>
                    <a:pt x="12074" y="4127"/>
                  </a:cubicBezTo>
                  <a:cubicBezTo>
                    <a:pt x="12074" y="1796"/>
                    <a:pt x="10215" y="0"/>
                    <a:pt x="79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40" name="Google Shape;10140;p89"/>
          <p:cNvGrpSpPr/>
          <p:nvPr/>
        </p:nvGrpSpPr>
        <p:grpSpPr>
          <a:xfrm>
            <a:off x="5159293" y="2217090"/>
            <a:ext cx="426462" cy="395865"/>
            <a:chOff x="-3808700" y="3628950"/>
            <a:chExt cx="296175" cy="274925"/>
          </a:xfrm>
          <a:solidFill>
            <a:srgbClr val="00B050"/>
          </a:solidFill>
        </p:grpSpPr>
        <p:sp>
          <p:nvSpPr>
            <p:cNvPr id="10141" name="Google Shape;10141;p89"/>
            <p:cNvSpPr/>
            <p:nvPr/>
          </p:nvSpPr>
          <p:spPr>
            <a:xfrm>
              <a:off x="-3665972" y="3680950"/>
              <a:ext cx="51200" cy="51225"/>
            </a:xfrm>
            <a:custGeom>
              <a:avLst/>
              <a:gdLst/>
              <a:ahLst/>
              <a:cxnLst/>
              <a:rect l="l" t="t" r="r" b="b"/>
              <a:pathLst>
                <a:path w="2048" h="2049" extrusionOk="0">
                  <a:moveTo>
                    <a:pt x="1008" y="0"/>
                  </a:moveTo>
                  <a:cubicBezTo>
                    <a:pt x="441" y="0"/>
                    <a:pt x="0" y="473"/>
                    <a:pt x="0" y="1040"/>
                  </a:cubicBezTo>
                  <a:cubicBezTo>
                    <a:pt x="0" y="1607"/>
                    <a:pt x="441" y="2048"/>
                    <a:pt x="1008" y="2048"/>
                  </a:cubicBezTo>
                  <a:cubicBezTo>
                    <a:pt x="1575" y="2048"/>
                    <a:pt x="2048" y="1607"/>
                    <a:pt x="2048" y="1040"/>
                  </a:cubicBezTo>
                  <a:cubicBezTo>
                    <a:pt x="2048" y="473"/>
                    <a:pt x="1575" y="0"/>
                    <a:pt x="10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2" name="Google Shape;10142;p89"/>
            <p:cNvSpPr/>
            <p:nvPr/>
          </p:nvSpPr>
          <p:spPr>
            <a:xfrm>
              <a:off x="-3808700" y="3664400"/>
              <a:ext cx="296175" cy="239475"/>
            </a:xfrm>
            <a:custGeom>
              <a:avLst/>
              <a:gdLst/>
              <a:ahLst/>
              <a:cxnLst/>
              <a:rect l="l" t="t" r="r" b="b"/>
              <a:pathLst>
                <a:path w="11847" h="9579" extrusionOk="0">
                  <a:moveTo>
                    <a:pt x="3970" y="8223"/>
                  </a:moveTo>
                  <a:cubicBezTo>
                    <a:pt x="4159" y="8223"/>
                    <a:pt x="4316" y="8381"/>
                    <a:pt x="4316" y="8570"/>
                  </a:cubicBezTo>
                  <a:cubicBezTo>
                    <a:pt x="4316" y="8791"/>
                    <a:pt x="4159" y="8948"/>
                    <a:pt x="3970" y="8948"/>
                  </a:cubicBezTo>
                  <a:cubicBezTo>
                    <a:pt x="3781" y="8948"/>
                    <a:pt x="3623" y="8791"/>
                    <a:pt x="3623" y="8570"/>
                  </a:cubicBezTo>
                  <a:cubicBezTo>
                    <a:pt x="3623" y="8349"/>
                    <a:pt x="3781" y="8223"/>
                    <a:pt x="3970" y="8223"/>
                  </a:cubicBezTo>
                  <a:close/>
                  <a:moveTo>
                    <a:pt x="8727" y="8223"/>
                  </a:moveTo>
                  <a:cubicBezTo>
                    <a:pt x="8916" y="8223"/>
                    <a:pt x="9074" y="8381"/>
                    <a:pt x="9074" y="8570"/>
                  </a:cubicBezTo>
                  <a:cubicBezTo>
                    <a:pt x="9074" y="8791"/>
                    <a:pt x="8916" y="8948"/>
                    <a:pt x="8727" y="8948"/>
                  </a:cubicBezTo>
                  <a:cubicBezTo>
                    <a:pt x="8538" y="8948"/>
                    <a:pt x="8381" y="8791"/>
                    <a:pt x="8381" y="8570"/>
                  </a:cubicBezTo>
                  <a:cubicBezTo>
                    <a:pt x="8412" y="8349"/>
                    <a:pt x="8538" y="8223"/>
                    <a:pt x="8727" y="8223"/>
                  </a:cubicBezTo>
                  <a:close/>
                  <a:moveTo>
                    <a:pt x="473" y="1"/>
                  </a:moveTo>
                  <a:cubicBezTo>
                    <a:pt x="32" y="1"/>
                    <a:pt x="0" y="662"/>
                    <a:pt x="473" y="662"/>
                  </a:cubicBezTo>
                  <a:lnTo>
                    <a:pt x="819" y="662"/>
                  </a:lnTo>
                  <a:cubicBezTo>
                    <a:pt x="977" y="662"/>
                    <a:pt x="1134" y="788"/>
                    <a:pt x="1166" y="946"/>
                  </a:cubicBezTo>
                  <a:lnTo>
                    <a:pt x="2143" y="6428"/>
                  </a:lnTo>
                  <a:cubicBezTo>
                    <a:pt x="1481" y="7058"/>
                    <a:pt x="1922" y="8192"/>
                    <a:pt x="2867" y="8192"/>
                  </a:cubicBezTo>
                  <a:lnTo>
                    <a:pt x="2930" y="8192"/>
                  </a:lnTo>
                  <a:cubicBezTo>
                    <a:pt x="2899" y="8318"/>
                    <a:pt x="2867" y="8412"/>
                    <a:pt x="2867" y="8538"/>
                  </a:cubicBezTo>
                  <a:cubicBezTo>
                    <a:pt x="2867" y="9106"/>
                    <a:pt x="3340" y="9578"/>
                    <a:pt x="3875" y="9578"/>
                  </a:cubicBezTo>
                  <a:cubicBezTo>
                    <a:pt x="4442" y="9578"/>
                    <a:pt x="4915" y="9106"/>
                    <a:pt x="4915" y="8538"/>
                  </a:cubicBezTo>
                  <a:cubicBezTo>
                    <a:pt x="4915" y="8412"/>
                    <a:pt x="4884" y="8318"/>
                    <a:pt x="4821" y="8192"/>
                  </a:cubicBezTo>
                  <a:lnTo>
                    <a:pt x="7719" y="8192"/>
                  </a:lnTo>
                  <a:cubicBezTo>
                    <a:pt x="7656" y="8318"/>
                    <a:pt x="7624" y="8412"/>
                    <a:pt x="7624" y="8538"/>
                  </a:cubicBezTo>
                  <a:cubicBezTo>
                    <a:pt x="7624" y="9106"/>
                    <a:pt x="8097" y="9578"/>
                    <a:pt x="8664" y="9578"/>
                  </a:cubicBezTo>
                  <a:cubicBezTo>
                    <a:pt x="9200" y="9578"/>
                    <a:pt x="9672" y="9106"/>
                    <a:pt x="9672" y="8538"/>
                  </a:cubicBezTo>
                  <a:cubicBezTo>
                    <a:pt x="9672" y="8412"/>
                    <a:pt x="9641" y="8318"/>
                    <a:pt x="9609" y="8192"/>
                  </a:cubicBezTo>
                  <a:lnTo>
                    <a:pt x="9987" y="8192"/>
                  </a:lnTo>
                  <a:cubicBezTo>
                    <a:pt x="10176" y="8192"/>
                    <a:pt x="10334" y="8034"/>
                    <a:pt x="10334" y="7845"/>
                  </a:cubicBezTo>
                  <a:cubicBezTo>
                    <a:pt x="10334" y="7625"/>
                    <a:pt x="10176" y="7467"/>
                    <a:pt x="9987" y="7467"/>
                  </a:cubicBezTo>
                  <a:lnTo>
                    <a:pt x="2773" y="7467"/>
                  </a:lnTo>
                  <a:cubicBezTo>
                    <a:pt x="2759" y="7470"/>
                    <a:pt x="2746" y="7471"/>
                    <a:pt x="2733" y="7471"/>
                  </a:cubicBezTo>
                  <a:cubicBezTo>
                    <a:pt x="2459" y="7471"/>
                    <a:pt x="2477" y="6837"/>
                    <a:pt x="2899" y="6837"/>
                  </a:cubicBezTo>
                  <a:lnTo>
                    <a:pt x="10145" y="6837"/>
                  </a:lnTo>
                  <a:cubicBezTo>
                    <a:pt x="10302" y="6837"/>
                    <a:pt x="10428" y="6774"/>
                    <a:pt x="10460" y="6617"/>
                  </a:cubicBezTo>
                  <a:lnTo>
                    <a:pt x="11815" y="2553"/>
                  </a:lnTo>
                  <a:cubicBezTo>
                    <a:pt x="11846" y="2427"/>
                    <a:pt x="11815" y="2332"/>
                    <a:pt x="11752" y="2238"/>
                  </a:cubicBezTo>
                  <a:cubicBezTo>
                    <a:pt x="11657" y="2080"/>
                    <a:pt x="11500" y="2048"/>
                    <a:pt x="10775" y="2048"/>
                  </a:cubicBezTo>
                  <a:lnTo>
                    <a:pt x="10491" y="2048"/>
                  </a:lnTo>
                  <a:lnTo>
                    <a:pt x="10491" y="2395"/>
                  </a:lnTo>
                  <a:cubicBezTo>
                    <a:pt x="10491" y="2584"/>
                    <a:pt x="10334" y="2742"/>
                    <a:pt x="10145" y="2742"/>
                  </a:cubicBezTo>
                  <a:lnTo>
                    <a:pt x="9641" y="2742"/>
                  </a:lnTo>
                  <a:cubicBezTo>
                    <a:pt x="9609" y="2868"/>
                    <a:pt x="9546" y="2962"/>
                    <a:pt x="9515" y="3057"/>
                  </a:cubicBezTo>
                  <a:lnTo>
                    <a:pt x="9861" y="3435"/>
                  </a:lnTo>
                  <a:cubicBezTo>
                    <a:pt x="9987" y="3529"/>
                    <a:pt x="9987" y="3781"/>
                    <a:pt x="9861" y="3907"/>
                  </a:cubicBezTo>
                  <a:lnTo>
                    <a:pt x="8885" y="4884"/>
                  </a:lnTo>
                  <a:cubicBezTo>
                    <a:pt x="8822" y="4947"/>
                    <a:pt x="8735" y="4978"/>
                    <a:pt x="8648" y="4978"/>
                  </a:cubicBezTo>
                  <a:cubicBezTo>
                    <a:pt x="8562" y="4978"/>
                    <a:pt x="8475" y="4947"/>
                    <a:pt x="8412" y="4884"/>
                  </a:cubicBezTo>
                  <a:lnTo>
                    <a:pt x="8066" y="4537"/>
                  </a:lnTo>
                  <a:cubicBezTo>
                    <a:pt x="7971" y="4569"/>
                    <a:pt x="7877" y="4600"/>
                    <a:pt x="7751" y="4632"/>
                  </a:cubicBezTo>
                  <a:lnTo>
                    <a:pt x="7751" y="5167"/>
                  </a:lnTo>
                  <a:cubicBezTo>
                    <a:pt x="7751" y="5356"/>
                    <a:pt x="7593" y="5514"/>
                    <a:pt x="7404" y="5514"/>
                  </a:cubicBezTo>
                  <a:lnTo>
                    <a:pt x="5986" y="5514"/>
                  </a:lnTo>
                  <a:cubicBezTo>
                    <a:pt x="5766" y="5514"/>
                    <a:pt x="5608" y="5356"/>
                    <a:pt x="5608" y="5167"/>
                  </a:cubicBezTo>
                  <a:lnTo>
                    <a:pt x="5608" y="4632"/>
                  </a:lnTo>
                  <a:cubicBezTo>
                    <a:pt x="5514" y="4600"/>
                    <a:pt x="5419" y="4569"/>
                    <a:pt x="5293" y="4537"/>
                  </a:cubicBezTo>
                  <a:lnTo>
                    <a:pt x="4947" y="4884"/>
                  </a:lnTo>
                  <a:cubicBezTo>
                    <a:pt x="4884" y="4947"/>
                    <a:pt x="4797" y="4978"/>
                    <a:pt x="4710" y="4978"/>
                  </a:cubicBezTo>
                  <a:cubicBezTo>
                    <a:pt x="4624" y="4978"/>
                    <a:pt x="4537" y="4947"/>
                    <a:pt x="4474" y="4884"/>
                  </a:cubicBezTo>
                  <a:lnTo>
                    <a:pt x="3497" y="3907"/>
                  </a:lnTo>
                  <a:cubicBezTo>
                    <a:pt x="3371" y="3781"/>
                    <a:pt x="3371" y="3529"/>
                    <a:pt x="3497" y="3435"/>
                  </a:cubicBezTo>
                  <a:lnTo>
                    <a:pt x="3844" y="3057"/>
                  </a:lnTo>
                  <a:cubicBezTo>
                    <a:pt x="3812" y="2994"/>
                    <a:pt x="3781" y="2868"/>
                    <a:pt x="3718" y="2742"/>
                  </a:cubicBezTo>
                  <a:lnTo>
                    <a:pt x="3214" y="2742"/>
                  </a:lnTo>
                  <a:cubicBezTo>
                    <a:pt x="3025" y="2742"/>
                    <a:pt x="2867" y="2584"/>
                    <a:pt x="2867" y="2395"/>
                  </a:cubicBezTo>
                  <a:lnTo>
                    <a:pt x="2867" y="2048"/>
                  </a:lnTo>
                  <a:lnTo>
                    <a:pt x="2080" y="2048"/>
                  </a:lnTo>
                  <a:lnTo>
                    <a:pt x="1828" y="820"/>
                  </a:lnTo>
                  <a:cubicBezTo>
                    <a:pt x="1765" y="347"/>
                    <a:pt x="1324" y="1"/>
                    <a:pt x="8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3" name="Google Shape;10143;p89"/>
            <p:cNvSpPr/>
            <p:nvPr/>
          </p:nvSpPr>
          <p:spPr>
            <a:xfrm>
              <a:off x="-3718359" y="3628950"/>
              <a:ext cx="155975" cy="156775"/>
            </a:xfrm>
            <a:custGeom>
              <a:avLst/>
              <a:gdLst/>
              <a:ahLst/>
              <a:cxnLst/>
              <a:rect l="l" t="t" r="r" b="b"/>
              <a:pathLst>
                <a:path w="6239" h="6271" extrusionOk="0">
                  <a:moveTo>
                    <a:pt x="3056" y="1419"/>
                  </a:moveTo>
                  <a:cubicBezTo>
                    <a:pt x="4001" y="1419"/>
                    <a:pt x="4758" y="2175"/>
                    <a:pt x="4758" y="3120"/>
                  </a:cubicBezTo>
                  <a:cubicBezTo>
                    <a:pt x="4758" y="4065"/>
                    <a:pt x="4001" y="4821"/>
                    <a:pt x="3056" y="4821"/>
                  </a:cubicBezTo>
                  <a:cubicBezTo>
                    <a:pt x="2111" y="4821"/>
                    <a:pt x="1355" y="4065"/>
                    <a:pt x="1355" y="3120"/>
                  </a:cubicBezTo>
                  <a:cubicBezTo>
                    <a:pt x="1355" y="2175"/>
                    <a:pt x="2111" y="1419"/>
                    <a:pt x="3056" y="1419"/>
                  </a:cubicBezTo>
                  <a:close/>
                  <a:moveTo>
                    <a:pt x="2773" y="1"/>
                  </a:moveTo>
                  <a:lnTo>
                    <a:pt x="2773" y="442"/>
                  </a:lnTo>
                  <a:cubicBezTo>
                    <a:pt x="2773" y="600"/>
                    <a:pt x="2678" y="726"/>
                    <a:pt x="2521" y="757"/>
                  </a:cubicBezTo>
                  <a:cubicBezTo>
                    <a:pt x="2300" y="789"/>
                    <a:pt x="2080" y="915"/>
                    <a:pt x="1891" y="1041"/>
                  </a:cubicBezTo>
                  <a:cubicBezTo>
                    <a:pt x="1846" y="1063"/>
                    <a:pt x="1793" y="1073"/>
                    <a:pt x="1739" y="1073"/>
                  </a:cubicBezTo>
                  <a:cubicBezTo>
                    <a:pt x="1639" y="1073"/>
                    <a:pt x="1531" y="1039"/>
                    <a:pt x="1450" y="978"/>
                  </a:cubicBezTo>
                  <a:lnTo>
                    <a:pt x="1135" y="663"/>
                  </a:lnTo>
                  <a:lnTo>
                    <a:pt x="662" y="1135"/>
                  </a:lnTo>
                  <a:lnTo>
                    <a:pt x="977" y="1450"/>
                  </a:lnTo>
                  <a:cubicBezTo>
                    <a:pt x="1103" y="1576"/>
                    <a:pt x="1103" y="1734"/>
                    <a:pt x="1009" y="1891"/>
                  </a:cubicBezTo>
                  <a:cubicBezTo>
                    <a:pt x="883" y="2080"/>
                    <a:pt x="819" y="2301"/>
                    <a:pt x="725" y="2521"/>
                  </a:cubicBezTo>
                  <a:cubicBezTo>
                    <a:pt x="693" y="2679"/>
                    <a:pt x="599" y="2805"/>
                    <a:pt x="410" y="2805"/>
                  </a:cubicBezTo>
                  <a:lnTo>
                    <a:pt x="0" y="2805"/>
                  </a:lnTo>
                  <a:lnTo>
                    <a:pt x="0" y="3466"/>
                  </a:lnTo>
                  <a:lnTo>
                    <a:pt x="410" y="3466"/>
                  </a:lnTo>
                  <a:cubicBezTo>
                    <a:pt x="567" y="3466"/>
                    <a:pt x="693" y="3593"/>
                    <a:pt x="725" y="3750"/>
                  </a:cubicBezTo>
                  <a:cubicBezTo>
                    <a:pt x="788" y="3939"/>
                    <a:pt x="883" y="4191"/>
                    <a:pt x="1009" y="4380"/>
                  </a:cubicBezTo>
                  <a:cubicBezTo>
                    <a:pt x="1103" y="4506"/>
                    <a:pt x="1040" y="4695"/>
                    <a:pt x="977" y="4821"/>
                  </a:cubicBezTo>
                  <a:lnTo>
                    <a:pt x="662" y="5136"/>
                  </a:lnTo>
                  <a:lnTo>
                    <a:pt x="1135" y="5609"/>
                  </a:lnTo>
                  <a:lnTo>
                    <a:pt x="1450" y="5294"/>
                  </a:lnTo>
                  <a:cubicBezTo>
                    <a:pt x="1523" y="5220"/>
                    <a:pt x="1608" y="5189"/>
                    <a:pt x="1697" y="5189"/>
                  </a:cubicBezTo>
                  <a:cubicBezTo>
                    <a:pt x="1760" y="5189"/>
                    <a:pt x="1825" y="5205"/>
                    <a:pt x="1891" y="5231"/>
                  </a:cubicBezTo>
                  <a:cubicBezTo>
                    <a:pt x="2080" y="5357"/>
                    <a:pt x="2269" y="5451"/>
                    <a:pt x="2521" y="5514"/>
                  </a:cubicBezTo>
                  <a:cubicBezTo>
                    <a:pt x="2678" y="5546"/>
                    <a:pt x="2773" y="5672"/>
                    <a:pt x="2773" y="5829"/>
                  </a:cubicBezTo>
                  <a:lnTo>
                    <a:pt x="2773" y="6270"/>
                  </a:lnTo>
                  <a:lnTo>
                    <a:pt x="3466" y="6270"/>
                  </a:lnTo>
                  <a:lnTo>
                    <a:pt x="3466" y="5829"/>
                  </a:lnTo>
                  <a:cubicBezTo>
                    <a:pt x="3466" y="5672"/>
                    <a:pt x="3560" y="5546"/>
                    <a:pt x="3718" y="5514"/>
                  </a:cubicBezTo>
                  <a:cubicBezTo>
                    <a:pt x="3938" y="5483"/>
                    <a:pt x="4159" y="5357"/>
                    <a:pt x="4348" y="5231"/>
                  </a:cubicBezTo>
                  <a:cubicBezTo>
                    <a:pt x="4393" y="5208"/>
                    <a:pt x="4445" y="5198"/>
                    <a:pt x="4500" y="5198"/>
                  </a:cubicBezTo>
                  <a:cubicBezTo>
                    <a:pt x="4600" y="5198"/>
                    <a:pt x="4708" y="5233"/>
                    <a:pt x="4789" y="5294"/>
                  </a:cubicBezTo>
                  <a:lnTo>
                    <a:pt x="5104" y="5609"/>
                  </a:lnTo>
                  <a:lnTo>
                    <a:pt x="5577" y="5136"/>
                  </a:lnTo>
                  <a:lnTo>
                    <a:pt x="5262" y="4821"/>
                  </a:lnTo>
                  <a:cubicBezTo>
                    <a:pt x="5136" y="4695"/>
                    <a:pt x="5136" y="4538"/>
                    <a:pt x="5230" y="4380"/>
                  </a:cubicBezTo>
                  <a:cubicBezTo>
                    <a:pt x="5356" y="4191"/>
                    <a:pt x="5419" y="3971"/>
                    <a:pt x="5514" y="3750"/>
                  </a:cubicBezTo>
                  <a:cubicBezTo>
                    <a:pt x="5545" y="3593"/>
                    <a:pt x="5671" y="3466"/>
                    <a:pt x="5829" y="3466"/>
                  </a:cubicBezTo>
                  <a:lnTo>
                    <a:pt x="6238" y="3466"/>
                  </a:lnTo>
                  <a:lnTo>
                    <a:pt x="6238" y="2805"/>
                  </a:lnTo>
                  <a:lnTo>
                    <a:pt x="5829" y="2805"/>
                  </a:lnTo>
                  <a:cubicBezTo>
                    <a:pt x="5671" y="2805"/>
                    <a:pt x="5545" y="2679"/>
                    <a:pt x="5514" y="2521"/>
                  </a:cubicBezTo>
                  <a:cubicBezTo>
                    <a:pt x="5451" y="2332"/>
                    <a:pt x="5356" y="2080"/>
                    <a:pt x="5230" y="1891"/>
                  </a:cubicBezTo>
                  <a:cubicBezTo>
                    <a:pt x="5136" y="1765"/>
                    <a:pt x="5199" y="1576"/>
                    <a:pt x="5262" y="1450"/>
                  </a:cubicBezTo>
                  <a:lnTo>
                    <a:pt x="5577" y="1135"/>
                  </a:lnTo>
                  <a:lnTo>
                    <a:pt x="5104" y="663"/>
                  </a:lnTo>
                  <a:lnTo>
                    <a:pt x="4789" y="978"/>
                  </a:lnTo>
                  <a:cubicBezTo>
                    <a:pt x="4715" y="1051"/>
                    <a:pt x="4641" y="1082"/>
                    <a:pt x="4555" y="1082"/>
                  </a:cubicBezTo>
                  <a:cubicBezTo>
                    <a:pt x="4494" y="1082"/>
                    <a:pt x="4426" y="1067"/>
                    <a:pt x="4348" y="1041"/>
                  </a:cubicBezTo>
                  <a:cubicBezTo>
                    <a:pt x="4159" y="915"/>
                    <a:pt x="3970" y="820"/>
                    <a:pt x="3718" y="757"/>
                  </a:cubicBezTo>
                  <a:cubicBezTo>
                    <a:pt x="3560" y="726"/>
                    <a:pt x="3466" y="600"/>
                    <a:pt x="3466" y="442"/>
                  </a:cubicBezTo>
                  <a:lnTo>
                    <a:pt x="34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44" name="Google Shape;10144;p89"/>
          <p:cNvGrpSpPr/>
          <p:nvPr/>
        </p:nvGrpSpPr>
        <p:grpSpPr>
          <a:xfrm>
            <a:off x="5224504" y="2756412"/>
            <a:ext cx="419443" cy="420487"/>
            <a:chOff x="-3771675" y="3971775"/>
            <a:chExt cx="291300" cy="292025"/>
          </a:xfrm>
          <a:solidFill>
            <a:srgbClr val="00B050"/>
          </a:solidFill>
        </p:grpSpPr>
        <p:sp>
          <p:nvSpPr>
            <p:cNvPr id="10145" name="Google Shape;10145;p89"/>
            <p:cNvSpPr/>
            <p:nvPr/>
          </p:nvSpPr>
          <p:spPr>
            <a:xfrm>
              <a:off x="-3770100" y="3971775"/>
              <a:ext cx="218975" cy="66775"/>
            </a:xfrm>
            <a:custGeom>
              <a:avLst/>
              <a:gdLst/>
              <a:ahLst/>
              <a:cxnLst/>
              <a:rect l="l" t="t" r="r" b="b"/>
              <a:pathLst>
                <a:path w="8759" h="2671" extrusionOk="0">
                  <a:moveTo>
                    <a:pt x="4391" y="0"/>
                  </a:moveTo>
                  <a:cubicBezTo>
                    <a:pt x="2410" y="0"/>
                    <a:pt x="426" y="449"/>
                    <a:pt x="0" y="1347"/>
                  </a:cubicBezTo>
                  <a:cubicBezTo>
                    <a:pt x="426" y="2229"/>
                    <a:pt x="2410" y="2670"/>
                    <a:pt x="4391" y="2670"/>
                  </a:cubicBezTo>
                  <a:cubicBezTo>
                    <a:pt x="6372" y="2670"/>
                    <a:pt x="8349" y="2229"/>
                    <a:pt x="8759" y="1347"/>
                  </a:cubicBezTo>
                  <a:cubicBezTo>
                    <a:pt x="8349" y="449"/>
                    <a:pt x="6372" y="0"/>
                    <a:pt x="43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6" name="Google Shape;10146;p89"/>
            <p:cNvSpPr/>
            <p:nvPr/>
          </p:nvSpPr>
          <p:spPr>
            <a:xfrm>
              <a:off x="-3771675" y="4030650"/>
              <a:ext cx="222125" cy="78000"/>
            </a:xfrm>
            <a:custGeom>
              <a:avLst/>
              <a:gdLst/>
              <a:ahLst/>
              <a:cxnLst/>
              <a:rect l="l" t="t" r="r" b="b"/>
              <a:pathLst>
                <a:path w="8885" h="3120" extrusionOk="0">
                  <a:moveTo>
                    <a:pt x="0" y="0"/>
                  </a:moveTo>
                  <a:lnTo>
                    <a:pt x="0" y="1418"/>
                  </a:lnTo>
                  <a:cubicBezTo>
                    <a:pt x="0" y="2521"/>
                    <a:pt x="2048" y="3088"/>
                    <a:pt x="4127" y="3119"/>
                  </a:cubicBezTo>
                  <a:cubicBezTo>
                    <a:pt x="4915" y="1891"/>
                    <a:pt x="6301" y="1103"/>
                    <a:pt x="7877" y="1103"/>
                  </a:cubicBezTo>
                  <a:cubicBezTo>
                    <a:pt x="8223" y="1103"/>
                    <a:pt x="8570" y="1135"/>
                    <a:pt x="8885" y="1229"/>
                  </a:cubicBezTo>
                  <a:lnTo>
                    <a:pt x="8885" y="0"/>
                  </a:lnTo>
                  <a:cubicBezTo>
                    <a:pt x="7908" y="788"/>
                    <a:pt x="6112" y="1072"/>
                    <a:pt x="4443" y="1072"/>
                  </a:cubicBezTo>
                  <a:cubicBezTo>
                    <a:pt x="2804" y="1072"/>
                    <a:pt x="977" y="757"/>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7" name="Google Shape;10147;p89"/>
            <p:cNvSpPr/>
            <p:nvPr/>
          </p:nvSpPr>
          <p:spPr>
            <a:xfrm>
              <a:off x="-3669425" y="4074750"/>
              <a:ext cx="189050" cy="189050"/>
            </a:xfrm>
            <a:custGeom>
              <a:avLst/>
              <a:gdLst/>
              <a:ahLst/>
              <a:cxnLst/>
              <a:rect l="l" t="t" r="r" b="b"/>
              <a:pathLst>
                <a:path w="7562" h="7562" extrusionOk="0">
                  <a:moveTo>
                    <a:pt x="5501" y="2732"/>
                  </a:moveTo>
                  <a:cubicBezTo>
                    <a:pt x="5748" y="2732"/>
                    <a:pt x="6008" y="3067"/>
                    <a:pt x="5766" y="3309"/>
                  </a:cubicBezTo>
                  <a:lnTo>
                    <a:pt x="3718" y="5356"/>
                  </a:lnTo>
                  <a:cubicBezTo>
                    <a:pt x="3655" y="5420"/>
                    <a:pt x="3568" y="5451"/>
                    <a:pt x="3482" y="5451"/>
                  </a:cubicBezTo>
                  <a:cubicBezTo>
                    <a:pt x="3395" y="5451"/>
                    <a:pt x="3308" y="5420"/>
                    <a:pt x="3245" y="5356"/>
                  </a:cubicBezTo>
                  <a:lnTo>
                    <a:pt x="1859" y="4002"/>
                  </a:lnTo>
                  <a:cubicBezTo>
                    <a:pt x="1617" y="3760"/>
                    <a:pt x="1840" y="3425"/>
                    <a:pt x="2099" y="3425"/>
                  </a:cubicBezTo>
                  <a:cubicBezTo>
                    <a:pt x="2177" y="3425"/>
                    <a:pt x="2259" y="3456"/>
                    <a:pt x="2332" y="3529"/>
                  </a:cubicBezTo>
                  <a:lnTo>
                    <a:pt x="3466" y="4663"/>
                  </a:lnTo>
                  <a:lnTo>
                    <a:pt x="5293" y="2836"/>
                  </a:lnTo>
                  <a:cubicBezTo>
                    <a:pt x="5352" y="2763"/>
                    <a:pt x="5426" y="2732"/>
                    <a:pt x="5501" y="2732"/>
                  </a:cubicBezTo>
                  <a:close/>
                  <a:moveTo>
                    <a:pt x="3781" y="1"/>
                  </a:moveTo>
                  <a:cubicBezTo>
                    <a:pt x="1702" y="1"/>
                    <a:pt x="0" y="1702"/>
                    <a:pt x="0" y="3781"/>
                  </a:cubicBezTo>
                  <a:cubicBezTo>
                    <a:pt x="0" y="5892"/>
                    <a:pt x="1702" y="7562"/>
                    <a:pt x="3781" y="7562"/>
                  </a:cubicBezTo>
                  <a:cubicBezTo>
                    <a:pt x="5860" y="7562"/>
                    <a:pt x="7562" y="5892"/>
                    <a:pt x="7562" y="3781"/>
                  </a:cubicBezTo>
                  <a:cubicBezTo>
                    <a:pt x="7562" y="1702"/>
                    <a:pt x="5860" y="1"/>
                    <a:pt x="37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8" name="Google Shape;10148;p89"/>
            <p:cNvSpPr/>
            <p:nvPr/>
          </p:nvSpPr>
          <p:spPr>
            <a:xfrm>
              <a:off x="-3771675" y="4099950"/>
              <a:ext cx="94525" cy="76425"/>
            </a:xfrm>
            <a:custGeom>
              <a:avLst/>
              <a:gdLst/>
              <a:ahLst/>
              <a:cxnLst/>
              <a:rect l="l" t="t" r="r" b="b"/>
              <a:pathLst>
                <a:path w="3781" h="3057" extrusionOk="0">
                  <a:moveTo>
                    <a:pt x="0" y="1"/>
                  </a:moveTo>
                  <a:lnTo>
                    <a:pt x="0" y="1419"/>
                  </a:lnTo>
                  <a:cubicBezTo>
                    <a:pt x="0" y="2364"/>
                    <a:pt x="1607" y="2899"/>
                    <a:pt x="3434" y="3057"/>
                  </a:cubicBezTo>
                  <a:cubicBezTo>
                    <a:pt x="3371" y="2364"/>
                    <a:pt x="3497" y="1671"/>
                    <a:pt x="3781" y="1040"/>
                  </a:cubicBezTo>
                  <a:cubicBezTo>
                    <a:pt x="2332" y="977"/>
                    <a:pt x="819" y="662"/>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9" name="Google Shape;10149;p89"/>
            <p:cNvSpPr/>
            <p:nvPr/>
          </p:nvSpPr>
          <p:spPr>
            <a:xfrm>
              <a:off x="-3771675" y="4167700"/>
              <a:ext cx="135500" cy="95325"/>
            </a:xfrm>
            <a:custGeom>
              <a:avLst/>
              <a:gdLst/>
              <a:ahLst/>
              <a:cxnLst/>
              <a:rect l="l" t="t" r="r" b="b"/>
              <a:pathLst>
                <a:path w="5420" h="3813" extrusionOk="0">
                  <a:moveTo>
                    <a:pt x="0" y="0"/>
                  </a:moveTo>
                  <a:lnTo>
                    <a:pt x="0" y="2111"/>
                  </a:lnTo>
                  <a:cubicBezTo>
                    <a:pt x="0" y="3277"/>
                    <a:pt x="2237" y="3812"/>
                    <a:pt x="4443" y="3812"/>
                  </a:cubicBezTo>
                  <a:cubicBezTo>
                    <a:pt x="4789" y="3812"/>
                    <a:pt x="5104" y="3812"/>
                    <a:pt x="5419" y="3781"/>
                  </a:cubicBezTo>
                  <a:cubicBezTo>
                    <a:pt x="4474" y="3151"/>
                    <a:pt x="3781" y="2206"/>
                    <a:pt x="3529" y="1071"/>
                  </a:cubicBezTo>
                  <a:cubicBezTo>
                    <a:pt x="2174" y="977"/>
                    <a:pt x="788" y="662"/>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50" name="Google Shape;10150;p89"/>
          <p:cNvGrpSpPr/>
          <p:nvPr/>
        </p:nvGrpSpPr>
        <p:grpSpPr>
          <a:xfrm>
            <a:off x="7885948" y="1716461"/>
            <a:ext cx="420271" cy="320774"/>
            <a:chOff x="-1951475" y="3273100"/>
            <a:chExt cx="291875" cy="222775"/>
          </a:xfrm>
          <a:solidFill>
            <a:srgbClr val="00B050"/>
          </a:solidFill>
        </p:grpSpPr>
        <p:sp>
          <p:nvSpPr>
            <p:cNvPr id="10151" name="Google Shape;10151;p89"/>
            <p:cNvSpPr/>
            <p:nvPr/>
          </p:nvSpPr>
          <p:spPr>
            <a:xfrm>
              <a:off x="-1951475" y="3325050"/>
              <a:ext cx="51225" cy="119250"/>
            </a:xfrm>
            <a:custGeom>
              <a:avLst/>
              <a:gdLst/>
              <a:ahLst/>
              <a:cxnLst/>
              <a:rect l="l" t="t" r="r" b="b"/>
              <a:pathLst>
                <a:path w="2049" h="4770" extrusionOk="0">
                  <a:moveTo>
                    <a:pt x="1033" y="0"/>
                  </a:moveTo>
                  <a:cubicBezTo>
                    <a:pt x="518" y="0"/>
                    <a:pt x="0" y="339"/>
                    <a:pt x="0" y="1004"/>
                  </a:cubicBezTo>
                  <a:lnTo>
                    <a:pt x="0" y="3777"/>
                  </a:lnTo>
                  <a:cubicBezTo>
                    <a:pt x="0" y="4438"/>
                    <a:pt x="512" y="4769"/>
                    <a:pt x="1024" y="4769"/>
                  </a:cubicBezTo>
                  <a:cubicBezTo>
                    <a:pt x="1536" y="4769"/>
                    <a:pt x="2048" y="4438"/>
                    <a:pt x="2048" y="3777"/>
                  </a:cubicBezTo>
                  <a:lnTo>
                    <a:pt x="2048" y="1004"/>
                  </a:lnTo>
                  <a:cubicBezTo>
                    <a:pt x="2048" y="331"/>
                    <a:pt x="1542" y="0"/>
                    <a:pt x="10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2" name="Google Shape;10152;p89"/>
            <p:cNvSpPr/>
            <p:nvPr/>
          </p:nvSpPr>
          <p:spPr>
            <a:xfrm>
              <a:off x="-1711250" y="3273100"/>
              <a:ext cx="51650" cy="221725"/>
            </a:xfrm>
            <a:custGeom>
              <a:avLst/>
              <a:gdLst/>
              <a:ahLst/>
              <a:cxnLst/>
              <a:rect l="l" t="t" r="r" b="b"/>
              <a:pathLst>
                <a:path w="2066" h="8869" extrusionOk="0">
                  <a:moveTo>
                    <a:pt x="1027" y="0"/>
                  </a:moveTo>
                  <a:cubicBezTo>
                    <a:pt x="608" y="0"/>
                    <a:pt x="186" y="229"/>
                    <a:pt x="32" y="719"/>
                  </a:cubicBezTo>
                  <a:cubicBezTo>
                    <a:pt x="0" y="814"/>
                    <a:pt x="0" y="940"/>
                    <a:pt x="0" y="1003"/>
                  </a:cubicBezTo>
                  <a:lnTo>
                    <a:pt x="0" y="7871"/>
                  </a:lnTo>
                  <a:cubicBezTo>
                    <a:pt x="0" y="7934"/>
                    <a:pt x="0" y="8060"/>
                    <a:pt x="32" y="8123"/>
                  </a:cubicBezTo>
                  <a:cubicBezTo>
                    <a:pt x="173" y="8632"/>
                    <a:pt x="594" y="8869"/>
                    <a:pt x="1015" y="8869"/>
                  </a:cubicBezTo>
                  <a:cubicBezTo>
                    <a:pt x="1532" y="8869"/>
                    <a:pt x="2048" y="8513"/>
                    <a:pt x="2048" y="7871"/>
                  </a:cubicBezTo>
                  <a:lnTo>
                    <a:pt x="2048" y="1003"/>
                  </a:lnTo>
                  <a:cubicBezTo>
                    <a:pt x="2066" y="356"/>
                    <a:pt x="1549" y="0"/>
                    <a:pt x="10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3" name="Google Shape;10153;p89"/>
            <p:cNvSpPr/>
            <p:nvPr/>
          </p:nvSpPr>
          <p:spPr>
            <a:xfrm>
              <a:off x="-1886900" y="3296575"/>
              <a:ext cx="156775" cy="199300"/>
            </a:xfrm>
            <a:custGeom>
              <a:avLst/>
              <a:gdLst/>
              <a:ahLst/>
              <a:cxnLst/>
              <a:rect l="l" t="t" r="r" b="b"/>
              <a:pathLst>
                <a:path w="6271" h="7972" extrusionOk="0">
                  <a:moveTo>
                    <a:pt x="851" y="5672"/>
                  </a:moveTo>
                  <a:lnTo>
                    <a:pt x="3466" y="6333"/>
                  </a:lnTo>
                  <a:cubicBezTo>
                    <a:pt x="3277" y="6869"/>
                    <a:pt x="2773" y="7279"/>
                    <a:pt x="2174" y="7279"/>
                  </a:cubicBezTo>
                  <a:cubicBezTo>
                    <a:pt x="1418" y="7279"/>
                    <a:pt x="788" y="6648"/>
                    <a:pt x="788" y="5892"/>
                  </a:cubicBezTo>
                  <a:cubicBezTo>
                    <a:pt x="851" y="5798"/>
                    <a:pt x="851" y="5735"/>
                    <a:pt x="851" y="5672"/>
                  </a:cubicBezTo>
                  <a:close/>
                  <a:moveTo>
                    <a:pt x="6270" y="1"/>
                  </a:moveTo>
                  <a:lnTo>
                    <a:pt x="1" y="1576"/>
                  </a:lnTo>
                  <a:cubicBezTo>
                    <a:pt x="95" y="1734"/>
                    <a:pt x="127" y="1923"/>
                    <a:pt x="127" y="2143"/>
                  </a:cubicBezTo>
                  <a:lnTo>
                    <a:pt x="127" y="4916"/>
                  </a:lnTo>
                  <a:cubicBezTo>
                    <a:pt x="127" y="5105"/>
                    <a:pt x="95" y="5294"/>
                    <a:pt x="1" y="5514"/>
                  </a:cubicBezTo>
                  <a:lnTo>
                    <a:pt x="158" y="5546"/>
                  </a:lnTo>
                  <a:cubicBezTo>
                    <a:pt x="127" y="5672"/>
                    <a:pt x="127" y="5829"/>
                    <a:pt x="127" y="5924"/>
                  </a:cubicBezTo>
                  <a:cubicBezTo>
                    <a:pt x="127" y="7090"/>
                    <a:pt x="1040" y="7972"/>
                    <a:pt x="2174" y="7972"/>
                  </a:cubicBezTo>
                  <a:cubicBezTo>
                    <a:pt x="3120" y="7972"/>
                    <a:pt x="3907" y="7405"/>
                    <a:pt x="4159" y="6522"/>
                  </a:cubicBezTo>
                  <a:lnTo>
                    <a:pt x="6270" y="7090"/>
                  </a:lnTo>
                  <a:lnTo>
                    <a:pt x="6270" y="5672"/>
                  </a:lnTo>
                  <a:lnTo>
                    <a:pt x="6270" y="2238"/>
                  </a:lnTo>
                  <a:lnTo>
                    <a:pt x="627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54" name="Google Shape;10154;p89"/>
          <p:cNvGrpSpPr/>
          <p:nvPr/>
        </p:nvGrpSpPr>
        <p:grpSpPr>
          <a:xfrm>
            <a:off x="7883429" y="2205191"/>
            <a:ext cx="425310" cy="419659"/>
            <a:chOff x="-1951475" y="3597450"/>
            <a:chExt cx="295375" cy="291450"/>
          </a:xfrm>
          <a:solidFill>
            <a:srgbClr val="00B050"/>
          </a:solidFill>
        </p:grpSpPr>
        <p:sp>
          <p:nvSpPr>
            <p:cNvPr id="10155" name="Google Shape;10155;p89"/>
            <p:cNvSpPr/>
            <p:nvPr/>
          </p:nvSpPr>
          <p:spPr>
            <a:xfrm>
              <a:off x="-1951475" y="3597450"/>
              <a:ext cx="170925" cy="34675"/>
            </a:xfrm>
            <a:custGeom>
              <a:avLst/>
              <a:gdLst/>
              <a:ahLst/>
              <a:cxnLst/>
              <a:rect l="l" t="t" r="r" b="b"/>
              <a:pathLst>
                <a:path w="6837" h="1387" extrusionOk="0">
                  <a:moveTo>
                    <a:pt x="1008" y="1"/>
                  </a:moveTo>
                  <a:cubicBezTo>
                    <a:pt x="473" y="1"/>
                    <a:pt x="0" y="473"/>
                    <a:pt x="0" y="1040"/>
                  </a:cubicBezTo>
                  <a:lnTo>
                    <a:pt x="0" y="1387"/>
                  </a:lnTo>
                  <a:lnTo>
                    <a:pt x="6837" y="1387"/>
                  </a:lnTo>
                  <a:lnTo>
                    <a:pt x="6837" y="1040"/>
                  </a:lnTo>
                  <a:cubicBezTo>
                    <a:pt x="6837" y="473"/>
                    <a:pt x="6364" y="1"/>
                    <a:pt x="58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6" name="Google Shape;10156;p89"/>
            <p:cNvSpPr/>
            <p:nvPr/>
          </p:nvSpPr>
          <p:spPr>
            <a:xfrm>
              <a:off x="-1949900" y="3648650"/>
              <a:ext cx="171725" cy="173300"/>
            </a:xfrm>
            <a:custGeom>
              <a:avLst/>
              <a:gdLst/>
              <a:ahLst/>
              <a:cxnLst/>
              <a:rect l="l" t="t" r="r" b="b"/>
              <a:pathLst>
                <a:path w="6869" h="6932" extrusionOk="0">
                  <a:moveTo>
                    <a:pt x="0" y="1"/>
                  </a:moveTo>
                  <a:lnTo>
                    <a:pt x="0" y="6932"/>
                  </a:lnTo>
                  <a:lnTo>
                    <a:pt x="2426" y="6932"/>
                  </a:lnTo>
                  <a:cubicBezTo>
                    <a:pt x="2521" y="6585"/>
                    <a:pt x="2836" y="6333"/>
                    <a:pt x="3245" y="6270"/>
                  </a:cubicBezTo>
                  <a:lnTo>
                    <a:pt x="1166" y="4191"/>
                  </a:lnTo>
                  <a:cubicBezTo>
                    <a:pt x="693" y="3718"/>
                    <a:pt x="693" y="2962"/>
                    <a:pt x="1166" y="2489"/>
                  </a:cubicBezTo>
                  <a:cubicBezTo>
                    <a:pt x="1386" y="2237"/>
                    <a:pt x="1670" y="2143"/>
                    <a:pt x="2017" y="2143"/>
                  </a:cubicBezTo>
                  <a:cubicBezTo>
                    <a:pt x="2363" y="2143"/>
                    <a:pt x="2647" y="2237"/>
                    <a:pt x="2899" y="2489"/>
                  </a:cubicBezTo>
                  <a:lnTo>
                    <a:pt x="3560" y="3151"/>
                  </a:lnTo>
                  <a:cubicBezTo>
                    <a:pt x="3592" y="2994"/>
                    <a:pt x="3718" y="2836"/>
                    <a:pt x="3844" y="2710"/>
                  </a:cubicBezTo>
                  <a:cubicBezTo>
                    <a:pt x="4064" y="2489"/>
                    <a:pt x="4348" y="2363"/>
                    <a:pt x="4694" y="2363"/>
                  </a:cubicBezTo>
                  <a:cubicBezTo>
                    <a:pt x="4694" y="2048"/>
                    <a:pt x="4820" y="1733"/>
                    <a:pt x="5041" y="1513"/>
                  </a:cubicBezTo>
                  <a:cubicBezTo>
                    <a:pt x="5293" y="1261"/>
                    <a:pt x="5577" y="1135"/>
                    <a:pt x="5923" y="1135"/>
                  </a:cubicBezTo>
                  <a:cubicBezTo>
                    <a:pt x="6112" y="1135"/>
                    <a:pt x="6301" y="1198"/>
                    <a:pt x="6459" y="1261"/>
                  </a:cubicBezTo>
                  <a:cubicBezTo>
                    <a:pt x="6522" y="1072"/>
                    <a:pt x="6616" y="914"/>
                    <a:pt x="6774" y="757"/>
                  </a:cubicBezTo>
                  <a:lnTo>
                    <a:pt x="6868" y="662"/>
                  </a:lnTo>
                  <a:lnTo>
                    <a:pt x="686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7" name="Google Shape;10157;p89"/>
            <p:cNvSpPr/>
            <p:nvPr/>
          </p:nvSpPr>
          <p:spPr>
            <a:xfrm>
              <a:off x="-1951475" y="3838475"/>
              <a:ext cx="170925" cy="50425"/>
            </a:xfrm>
            <a:custGeom>
              <a:avLst/>
              <a:gdLst/>
              <a:ahLst/>
              <a:cxnLst/>
              <a:rect l="l" t="t" r="r" b="b"/>
              <a:pathLst>
                <a:path w="6837" h="2017" extrusionOk="0">
                  <a:moveTo>
                    <a:pt x="0" y="0"/>
                  </a:moveTo>
                  <a:lnTo>
                    <a:pt x="0" y="1008"/>
                  </a:lnTo>
                  <a:cubicBezTo>
                    <a:pt x="0" y="1544"/>
                    <a:pt x="473" y="2017"/>
                    <a:pt x="1008" y="2017"/>
                  </a:cubicBezTo>
                  <a:lnTo>
                    <a:pt x="5829" y="2017"/>
                  </a:lnTo>
                  <a:cubicBezTo>
                    <a:pt x="6333" y="2017"/>
                    <a:pt x="6774" y="1670"/>
                    <a:pt x="6837" y="1166"/>
                  </a:cubicBezTo>
                  <a:lnTo>
                    <a:pt x="6679" y="1071"/>
                  </a:lnTo>
                  <a:lnTo>
                    <a:pt x="3466" y="1071"/>
                  </a:lnTo>
                  <a:cubicBezTo>
                    <a:pt x="2867" y="1071"/>
                    <a:pt x="2363" y="599"/>
                    <a:pt x="22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8" name="Google Shape;10158;p89"/>
            <p:cNvSpPr/>
            <p:nvPr/>
          </p:nvSpPr>
          <p:spPr>
            <a:xfrm>
              <a:off x="-1912900" y="3675825"/>
              <a:ext cx="256800" cy="202825"/>
            </a:xfrm>
            <a:custGeom>
              <a:avLst/>
              <a:gdLst/>
              <a:ahLst/>
              <a:cxnLst/>
              <a:rect l="l" t="t" r="r" b="b"/>
              <a:pathLst>
                <a:path w="10272" h="8113" extrusionOk="0">
                  <a:moveTo>
                    <a:pt x="6085" y="0"/>
                  </a:moveTo>
                  <a:cubicBezTo>
                    <a:pt x="5955" y="0"/>
                    <a:pt x="5829" y="48"/>
                    <a:pt x="5735" y="142"/>
                  </a:cubicBezTo>
                  <a:cubicBezTo>
                    <a:pt x="5546" y="331"/>
                    <a:pt x="5546" y="646"/>
                    <a:pt x="5735" y="835"/>
                  </a:cubicBezTo>
                  <a:lnTo>
                    <a:pt x="6081" y="1213"/>
                  </a:lnTo>
                  <a:cubicBezTo>
                    <a:pt x="6207" y="1308"/>
                    <a:pt x="6207" y="1560"/>
                    <a:pt x="6081" y="1655"/>
                  </a:cubicBezTo>
                  <a:cubicBezTo>
                    <a:pt x="6034" y="1718"/>
                    <a:pt x="5948" y="1749"/>
                    <a:pt x="5857" y="1749"/>
                  </a:cubicBezTo>
                  <a:cubicBezTo>
                    <a:pt x="5766" y="1749"/>
                    <a:pt x="5672" y="1718"/>
                    <a:pt x="5609" y="1655"/>
                  </a:cubicBezTo>
                  <a:lnTo>
                    <a:pt x="4758" y="804"/>
                  </a:lnTo>
                  <a:cubicBezTo>
                    <a:pt x="4664" y="709"/>
                    <a:pt x="4538" y="662"/>
                    <a:pt x="4408" y="662"/>
                  </a:cubicBezTo>
                  <a:cubicBezTo>
                    <a:pt x="4278" y="662"/>
                    <a:pt x="4144" y="709"/>
                    <a:pt x="4034" y="804"/>
                  </a:cubicBezTo>
                  <a:cubicBezTo>
                    <a:pt x="3845" y="993"/>
                    <a:pt x="3845" y="1308"/>
                    <a:pt x="4034" y="1528"/>
                  </a:cubicBezTo>
                  <a:cubicBezTo>
                    <a:pt x="4034" y="1655"/>
                    <a:pt x="4884" y="2505"/>
                    <a:pt x="4821" y="2505"/>
                  </a:cubicBezTo>
                  <a:cubicBezTo>
                    <a:pt x="4947" y="2631"/>
                    <a:pt x="4947" y="2852"/>
                    <a:pt x="4821" y="2978"/>
                  </a:cubicBezTo>
                  <a:cubicBezTo>
                    <a:pt x="4774" y="3041"/>
                    <a:pt x="4687" y="3072"/>
                    <a:pt x="4601" y="3072"/>
                  </a:cubicBezTo>
                  <a:cubicBezTo>
                    <a:pt x="4514" y="3072"/>
                    <a:pt x="4427" y="3041"/>
                    <a:pt x="4380" y="2978"/>
                  </a:cubicBezTo>
                  <a:lnTo>
                    <a:pt x="3498" y="2096"/>
                  </a:lnTo>
                  <a:cubicBezTo>
                    <a:pt x="3403" y="2001"/>
                    <a:pt x="3277" y="1954"/>
                    <a:pt x="3151" y="1954"/>
                  </a:cubicBezTo>
                  <a:cubicBezTo>
                    <a:pt x="3025" y="1954"/>
                    <a:pt x="2899" y="2001"/>
                    <a:pt x="2805" y="2096"/>
                  </a:cubicBezTo>
                  <a:cubicBezTo>
                    <a:pt x="2584" y="2316"/>
                    <a:pt x="2584" y="2631"/>
                    <a:pt x="2805" y="2820"/>
                  </a:cubicBezTo>
                  <a:lnTo>
                    <a:pt x="3656" y="3671"/>
                  </a:lnTo>
                  <a:cubicBezTo>
                    <a:pt x="3782" y="3797"/>
                    <a:pt x="3782" y="4017"/>
                    <a:pt x="3656" y="4143"/>
                  </a:cubicBezTo>
                  <a:cubicBezTo>
                    <a:pt x="3593" y="4206"/>
                    <a:pt x="3506" y="4238"/>
                    <a:pt x="3419" y="4238"/>
                  </a:cubicBezTo>
                  <a:cubicBezTo>
                    <a:pt x="3333" y="4238"/>
                    <a:pt x="3246" y="4206"/>
                    <a:pt x="3183" y="4143"/>
                  </a:cubicBezTo>
                  <a:lnTo>
                    <a:pt x="883" y="1875"/>
                  </a:lnTo>
                  <a:cubicBezTo>
                    <a:pt x="789" y="1765"/>
                    <a:pt x="663" y="1710"/>
                    <a:pt x="537" y="1710"/>
                  </a:cubicBezTo>
                  <a:cubicBezTo>
                    <a:pt x="411" y="1710"/>
                    <a:pt x="284" y="1765"/>
                    <a:pt x="190" y="1875"/>
                  </a:cubicBezTo>
                  <a:cubicBezTo>
                    <a:pt x="1" y="2064"/>
                    <a:pt x="1" y="2379"/>
                    <a:pt x="190" y="2568"/>
                  </a:cubicBezTo>
                  <a:lnTo>
                    <a:pt x="1797" y="4206"/>
                  </a:lnTo>
                  <a:lnTo>
                    <a:pt x="3403" y="5845"/>
                  </a:lnTo>
                  <a:lnTo>
                    <a:pt x="1954" y="5845"/>
                  </a:lnTo>
                  <a:cubicBezTo>
                    <a:pt x="1671" y="5845"/>
                    <a:pt x="1450" y="6097"/>
                    <a:pt x="1450" y="6349"/>
                  </a:cubicBezTo>
                  <a:cubicBezTo>
                    <a:pt x="1450" y="6632"/>
                    <a:pt x="1671" y="6884"/>
                    <a:pt x="1954" y="6884"/>
                  </a:cubicBezTo>
                  <a:lnTo>
                    <a:pt x="5451" y="6884"/>
                  </a:lnTo>
                  <a:cubicBezTo>
                    <a:pt x="5514" y="6916"/>
                    <a:pt x="6491" y="7829"/>
                    <a:pt x="6491" y="7829"/>
                  </a:cubicBezTo>
                  <a:cubicBezTo>
                    <a:pt x="6680" y="8018"/>
                    <a:pt x="6948" y="8113"/>
                    <a:pt x="7216" y="8113"/>
                  </a:cubicBezTo>
                  <a:cubicBezTo>
                    <a:pt x="7483" y="8113"/>
                    <a:pt x="7751" y="8018"/>
                    <a:pt x="7940" y="7829"/>
                  </a:cubicBezTo>
                  <a:lnTo>
                    <a:pt x="9862" y="5876"/>
                  </a:lnTo>
                  <a:cubicBezTo>
                    <a:pt x="10272" y="5498"/>
                    <a:pt x="10272" y="4836"/>
                    <a:pt x="9862" y="4427"/>
                  </a:cubicBezTo>
                  <a:lnTo>
                    <a:pt x="9452" y="3986"/>
                  </a:lnTo>
                  <a:cubicBezTo>
                    <a:pt x="9326" y="3608"/>
                    <a:pt x="9043" y="3198"/>
                    <a:pt x="8822" y="2820"/>
                  </a:cubicBezTo>
                  <a:cubicBezTo>
                    <a:pt x="8570" y="2411"/>
                    <a:pt x="8350" y="2064"/>
                    <a:pt x="8035" y="1718"/>
                  </a:cubicBezTo>
                  <a:lnTo>
                    <a:pt x="6459" y="142"/>
                  </a:lnTo>
                  <a:cubicBezTo>
                    <a:pt x="6349" y="48"/>
                    <a:pt x="6215" y="0"/>
                    <a:pt x="60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59" name="Google Shape;10159;p89"/>
          <p:cNvGrpSpPr/>
          <p:nvPr/>
        </p:nvGrpSpPr>
        <p:grpSpPr>
          <a:xfrm>
            <a:off x="7885680" y="2756825"/>
            <a:ext cx="444605" cy="419659"/>
            <a:chOff x="-1960150" y="3956600"/>
            <a:chExt cx="308775" cy="291450"/>
          </a:xfrm>
          <a:solidFill>
            <a:srgbClr val="00B050"/>
          </a:solidFill>
        </p:grpSpPr>
        <p:sp>
          <p:nvSpPr>
            <p:cNvPr id="10160" name="Google Shape;10160;p89"/>
            <p:cNvSpPr/>
            <p:nvPr/>
          </p:nvSpPr>
          <p:spPr>
            <a:xfrm>
              <a:off x="-1960150" y="3956600"/>
              <a:ext cx="308775" cy="51275"/>
            </a:xfrm>
            <a:custGeom>
              <a:avLst/>
              <a:gdLst/>
              <a:ahLst/>
              <a:cxnLst/>
              <a:rect l="l" t="t" r="r" b="b"/>
              <a:pathLst>
                <a:path w="12351" h="2051" extrusionOk="0">
                  <a:moveTo>
                    <a:pt x="1355" y="1"/>
                  </a:moveTo>
                  <a:cubicBezTo>
                    <a:pt x="1" y="1"/>
                    <a:pt x="32" y="2049"/>
                    <a:pt x="1355" y="2049"/>
                  </a:cubicBezTo>
                  <a:lnTo>
                    <a:pt x="11027" y="2049"/>
                  </a:lnTo>
                  <a:cubicBezTo>
                    <a:pt x="11047" y="2050"/>
                    <a:pt x="11066" y="2050"/>
                    <a:pt x="11085" y="2050"/>
                  </a:cubicBezTo>
                  <a:cubicBezTo>
                    <a:pt x="12350" y="2050"/>
                    <a:pt x="12331" y="1"/>
                    <a:pt x="110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1" name="Google Shape;10161;p89"/>
            <p:cNvSpPr/>
            <p:nvPr/>
          </p:nvSpPr>
          <p:spPr>
            <a:xfrm>
              <a:off x="-1934950" y="4025925"/>
              <a:ext cx="256000" cy="222125"/>
            </a:xfrm>
            <a:custGeom>
              <a:avLst/>
              <a:gdLst/>
              <a:ahLst/>
              <a:cxnLst/>
              <a:rect l="l" t="t" r="r" b="b"/>
              <a:pathLst>
                <a:path w="10240" h="8885" extrusionOk="0">
                  <a:moveTo>
                    <a:pt x="8570" y="756"/>
                  </a:moveTo>
                  <a:cubicBezTo>
                    <a:pt x="8759" y="756"/>
                    <a:pt x="8917" y="914"/>
                    <a:pt x="8917" y="1103"/>
                  </a:cubicBezTo>
                  <a:lnTo>
                    <a:pt x="8917" y="1765"/>
                  </a:lnTo>
                  <a:cubicBezTo>
                    <a:pt x="8917" y="1995"/>
                    <a:pt x="8737" y="2116"/>
                    <a:pt x="8558" y="2116"/>
                  </a:cubicBezTo>
                  <a:cubicBezTo>
                    <a:pt x="8419" y="2116"/>
                    <a:pt x="8279" y="2042"/>
                    <a:pt x="8224" y="1891"/>
                  </a:cubicBezTo>
                  <a:lnTo>
                    <a:pt x="6081" y="4065"/>
                  </a:lnTo>
                  <a:cubicBezTo>
                    <a:pt x="6018" y="4112"/>
                    <a:pt x="5924" y="4135"/>
                    <a:pt x="5833" y="4135"/>
                  </a:cubicBezTo>
                  <a:cubicBezTo>
                    <a:pt x="5743" y="4135"/>
                    <a:pt x="5656" y="4112"/>
                    <a:pt x="5609" y="4065"/>
                  </a:cubicBezTo>
                  <a:lnTo>
                    <a:pt x="3781" y="2237"/>
                  </a:lnTo>
                  <a:lnTo>
                    <a:pt x="1986" y="4065"/>
                  </a:lnTo>
                  <a:cubicBezTo>
                    <a:pt x="1912" y="4138"/>
                    <a:pt x="1831" y="4168"/>
                    <a:pt x="1752" y="4168"/>
                  </a:cubicBezTo>
                  <a:cubicBezTo>
                    <a:pt x="1493" y="4168"/>
                    <a:pt x="1271" y="3834"/>
                    <a:pt x="1513" y="3592"/>
                  </a:cubicBezTo>
                  <a:lnTo>
                    <a:pt x="3561" y="1544"/>
                  </a:lnTo>
                  <a:cubicBezTo>
                    <a:pt x="3624" y="1481"/>
                    <a:pt x="3711" y="1450"/>
                    <a:pt x="3797" y="1450"/>
                  </a:cubicBezTo>
                  <a:cubicBezTo>
                    <a:pt x="3884" y="1450"/>
                    <a:pt x="3970" y="1481"/>
                    <a:pt x="4033" y="1544"/>
                  </a:cubicBezTo>
                  <a:lnTo>
                    <a:pt x="5829" y="3340"/>
                  </a:lnTo>
                  <a:lnTo>
                    <a:pt x="7783" y="1418"/>
                  </a:lnTo>
                  <a:cubicBezTo>
                    <a:pt x="7404" y="1292"/>
                    <a:pt x="7499" y="756"/>
                    <a:pt x="7877" y="756"/>
                  </a:cubicBezTo>
                  <a:close/>
                  <a:moveTo>
                    <a:pt x="5136" y="7562"/>
                  </a:moveTo>
                  <a:cubicBezTo>
                    <a:pt x="5325" y="7562"/>
                    <a:pt x="5483" y="7719"/>
                    <a:pt x="5483" y="7908"/>
                  </a:cubicBezTo>
                  <a:cubicBezTo>
                    <a:pt x="5483" y="8097"/>
                    <a:pt x="5325" y="8255"/>
                    <a:pt x="5136" y="8255"/>
                  </a:cubicBezTo>
                  <a:cubicBezTo>
                    <a:pt x="4916" y="8255"/>
                    <a:pt x="4758" y="8097"/>
                    <a:pt x="4758" y="7908"/>
                  </a:cubicBezTo>
                  <a:cubicBezTo>
                    <a:pt x="4758" y="7719"/>
                    <a:pt x="4916" y="7562"/>
                    <a:pt x="5136" y="7562"/>
                  </a:cubicBezTo>
                  <a:close/>
                  <a:moveTo>
                    <a:pt x="1" y="0"/>
                  </a:moveTo>
                  <a:lnTo>
                    <a:pt x="1" y="5167"/>
                  </a:lnTo>
                  <a:cubicBezTo>
                    <a:pt x="1" y="5703"/>
                    <a:pt x="442" y="6175"/>
                    <a:pt x="1040" y="6175"/>
                  </a:cubicBezTo>
                  <a:lnTo>
                    <a:pt x="4758" y="6175"/>
                  </a:lnTo>
                  <a:lnTo>
                    <a:pt x="4758" y="6931"/>
                  </a:lnTo>
                  <a:cubicBezTo>
                    <a:pt x="4380" y="7089"/>
                    <a:pt x="4096" y="7436"/>
                    <a:pt x="4096" y="7877"/>
                  </a:cubicBezTo>
                  <a:cubicBezTo>
                    <a:pt x="4096" y="8412"/>
                    <a:pt x="4569" y="8885"/>
                    <a:pt x="5136" y="8885"/>
                  </a:cubicBezTo>
                  <a:cubicBezTo>
                    <a:pt x="5672" y="8885"/>
                    <a:pt x="6144" y="8412"/>
                    <a:pt x="6144" y="7877"/>
                  </a:cubicBezTo>
                  <a:cubicBezTo>
                    <a:pt x="6144" y="7436"/>
                    <a:pt x="5861" y="7057"/>
                    <a:pt x="5483" y="6931"/>
                  </a:cubicBezTo>
                  <a:lnTo>
                    <a:pt x="5483" y="6175"/>
                  </a:lnTo>
                  <a:lnTo>
                    <a:pt x="9232" y="6175"/>
                  </a:lnTo>
                  <a:cubicBezTo>
                    <a:pt x="9767" y="6175"/>
                    <a:pt x="10240" y="5703"/>
                    <a:pt x="10240" y="5167"/>
                  </a:cubicBezTo>
                  <a:lnTo>
                    <a:pt x="10240" y="0"/>
                  </a:lnTo>
                  <a:cubicBezTo>
                    <a:pt x="10114" y="32"/>
                    <a:pt x="10019" y="32"/>
                    <a:pt x="9893" y="32"/>
                  </a:cubicBezTo>
                  <a:lnTo>
                    <a:pt x="347" y="32"/>
                  </a:lnTo>
                  <a:cubicBezTo>
                    <a:pt x="253" y="32"/>
                    <a:pt x="127" y="32"/>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62" name="Google Shape;10162;p89"/>
          <p:cNvGrpSpPr/>
          <p:nvPr/>
        </p:nvGrpSpPr>
        <p:grpSpPr>
          <a:xfrm>
            <a:off x="1939718" y="3307636"/>
            <a:ext cx="420775" cy="420775"/>
            <a:chOff x="-804700" y="3226500"/>
            <a:chExt cx="292225" cy="292225"/>
          </a:xfrm>
          <a:solidFill>
            <a:srgbClr val="00B050"/>
          </a:solidFill>
        </p:grpSpPr>
        <p:sp>
          <p:nvSpPr>
            <p:cNvPr id="10163" name="Google Shape;10163;p89"/>
            <p:cNvSpPr/>
            <p:nvPr/>
          </p:nvSpPr>
          <p:spPr>
            <a:xfrm>
              <a:off x="-804700" y="3467500"/>
              <a:ext cx="85875" cy="51225"/>
            </a:xfrm>
            <a:custGeom>
              <a:avLst/>
              <a:gdLst/>
              <a:ahLst/>
              <a:cxnLst/>
              <a:rect l="l" t="t" r="r" b="b"/>
              <a:pathLst>
                <a:path w="3435" h="2049" extrusionOk="0">
                  <a:moveTo>
                    <a:pt x="1040" y="0"/>
                  </a:moveTo>
                  <a:cubicBezTo>
                    <a:pt x="473" y="0"/>
                    <a:pt x="0" y="473"/>
                    <a:pt x="0" y="1040"/>
                  </a:cubicBezTo>
                  <a:cubicBezTo>
                    <a:pt x="0" y="1576"/>
                    <a:pt x="473" y="2048"/>
                    <a:pt x="1040" y="2048"/>
                  </a:cubicBezTo>
                  <a:lnTo>
                    <a:pt x="2395" y="2048"/>
                  </a:lnTo>
                  <a:cubicBezTo>
                    <a:pt x="2962" y="2048"/>
                    <a:pt x="3434" y="1576"/>
                    <a:pt x="3434" y="1040"/>
                  </a:cubicBezTo>
                  <a:cubicBezTo>
                    <a:pt x="3434" y="473"/>
                    <a:pt x="2962" y="0"/>
                    <a:pt x="23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4" name="Google Shape;10164;p89"/>
            <p:cNvSpPr/>
            <p:nvPr/>
          </p:nvSpPr>
          <p:spPr>
            <a:xfrm>
              <a:off x="-710975" y="3466700"/>
              <a:ext cx="196925" cy="51225"/>
            </a:xfrm>
            <a:custGeom>
              <a:avLst/>
              <a:gdLst/>
              <a:ahLst/>
              <a:cxnLst/>
              <a:rect l="l" t="t" r="r" b="b"/>
              <a:pathLst>
                <a:path w="7877" h="2049" extrusionOk="0">
                  <a:moveTo>
                    <a:pt x="1" y="1"/>
                  </a:moveTo>
                  <a:cubicBezTo>
                    <a:pt x="221" y="253"/>
                    <a:pt x="347" y="663"/>
                    <a:pt x="347" y="1009"/>
                  </a:cubicBezTo>
                  <a:cubicBezTo>
                    <a:pt x="347" y="1419"/>
                    <a:pt x="221" y="1765"/>
                    <a:pt x="1" y="2049"/>
                  </a:cubicBezTo>
                  <a:lnTo>
                    <a:pt x="6837" y="2049"/>
                  </a:lnTo>
                  <a:cubicBezTo>
                    <a:pt x="7404" y="2049"/>
                    <a:pt x="7877" y="1576"/>
                    <a:pt x="7877" y="1009"/>
                  </a:cubicBezTo>
                  <a:cubicBezTo>
                    <a:pt x="7877" y="474"/>
                    <a:pt x="7436" y="1"/>
                    <a:pt x="68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5" name="Google Shape;10165;p89"/>
            <p:cNvSpPr/>
            <p:nvPr/>
          </p:nvSpPr>
          <p:spPr>
            <a:xfrm>
              <a:off x="-667650" y="3312350"/>
              <a:ext cx="18125" cy="17350"/>
            </a:xfrm>
            <a:custGeom>
              <a:avLst/>
              <a:gdLst/>
              <a:ahLst/>
              <a:cxnLst/>
              <a:rect l="l" t="t" r="r" b="b"/>
              <a:pathLst>
                <a:path w="725" h="694" extrusionOk="0">
                  <a:moveTo>
                    <a:pt x="347" y="0"/>
                  </a:moveTo>
                  <a:cubicBezTo>
                    <a:pt x="158" y="0"/>
                    <a:pt x="0" y="158"/>
                    <a:pt x="0" y="347"/>
                  </a:cubicBezTo>
                  <a:cubicBezTo>
                    <a:pt x="0" y="567"/>
                    <a:pt x="158" y="693"/>
                    <a:pt x="347" y="693"/>
                  </a:cubicBezTo>
                  <a:cubicBezTo>
                    <a:pt x="536" y="693"/>
                    <a:pt x="725" y="536"/>
                    <a:pt x="725" y="347"/>
                  </a:cubicBezTo>
                  <a:cubicBezTo>
                    <a:pt x="725"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6" name="Google Shape;10166;p89"/>
            <p:cNvSpPr/>
            <p:nvPr/>
          </p:nvSpPr>
          <p:spPr>
            <a:xfrm>
              <a:off x="-683400" y="3347775"/>
              <a:ext cx="48050" cy="16575"/>
            </a:xfrm>
            <a:custGeom>
              <a:avLst/>
              <a:gdLst/>
              <a:ahLst/>
              <a:cxnLst/>
              <a:rect l="l" t="t" r="r" b="b"/>
              <a:pathLst>
                <a:path w="1922" h="663" extrusionOk="0">
                  <a:moveTo>
                    <a:pt x="977" y="1"/>
                  </a:moveTo>
                  <a:cubicBezTo>
                    <a:pt x="567" y="1"/>
                    <a:pt x="158" y="253"/>
                    <a:pt x="0" y="662"/>
                  </a:cubicBezTo>
                  <a:lnTo>
                    <a:pt x="1922" y="662"/>
                  </a:lnTo>
                  <a:cubicBezTo>
                    <a:pt x="1796" y="253"/>
                    <a:pt x="1418" y="1"/>
                    <a:pt x="9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7" name="Google Shape;10167;p89"/>
            <p:cNvSpPr/>
            <p:nvPr/>
          </p:nvSpPr>
          <p:spPr>
            <a:xfrm>
              <a:off x="-735400" y="3261925"/>
              <a:ext cx="153625" cy="187875"/>
            </a:xfrm>
            <a:custGeom>
              <a:avLst/>
              <a:gdLst/>
              <a:ahLst/>
              <a:cxnLst/>
              <a:rect l="l" t="t" r="r" b="b"/>
              <a:pathLst>
                <a:path w="6145" h="7515" extrusionOk="0">
                  <a:moveTo>
                    <a:pt x="3025" y="1324"/>
                  </a:moveTo>
                  <a:cubicBezTo>
                    <a:pt x="3561" y="1324"/>
                    <a:pt x="4034" y="1796"/>
                    <a:pt x="4034" y="2364"/>
                  </a:cubicBezTo>
                  <a:cubicBezTo>
                    <a:pt x="4034" y="2553"/>
                    <a:pt x="3970" y="2742"/>
                    <a:pt x="3844" y="2962"/>
                  </a:cubicBezTo>
                  <a:cubicBezTo>
                    <a:pt x="4349" y="3277"/>
                    <a:pt x="4727" y="3781"/>
                    <a:pt x="4727" y="4443"/>
                  </a:cubicBezTo>
                  <a:cubicBezTo>
                    <a:pt x="4758" y="4632"/>
                    <a:pt x="4601" y="4789"/>
                    <a:pt x="4443" y="4789"/>
                  </a:cubicBezTo>
                  <a:lnTo>
                    <a:pt x="1671" y="4789"/>
                  </a:lnTo>
                  <a:cubicBezTo>
                    <a:pt x="1482" y="4789"/>
                    <a:pt x="1324" y="4632"/>
                    <a:pt x="1324" y="4443"/>
                  </a:cubicBezTo>
                  <a:cubicBezTo>
                    <a:pt x="1324" y="3813"/>
                    <a:pt x="1671" y="3277"/>
                    <a:pt x="2206" y="2962"/>
                  </a:cubicBezTo>
                  <a:cubicBezTo>
                    <a:pt x="2080" y="2805"/>
                    <a:pt x="1986" y="2584"/>
                    <a:pt x="1986" y="2364"/>
                  </a:cubicBezTo>
                  <a:cubicBezTo>
                    <a:pt x="1986" y="1796"/>
                    <a:pt x="2458" y="1324"/>
                    <a:pt x="3025" y="1324"/>
                  </a:cubicBezTo>
                  <a:close/>
                  <a:moveTo>
                    <a:pt x="1009" y="1"/>
                  </a:moveTo>
                  <a:cubicBezTo>
                    <a:pt x="473" y="1"/>
                    <a:pt x="1" y="473"/>
                    <a:pt x="1" y="1009"/>
                  </a:cubicBezTo>
                  <a:lnTo>
                    <a:pt x="1" y="5105"/>
                  </a:lnTo>
                  <a:cubicBezTo>
                    <a:pt x="1" y="5672"/>
                    <a:pt x="473" y="6144"/>
                    <a:pt x="1009" y="6144"/>
                  </a:cubicBezTo>
                  <a:lnTo>
                    <a:pt x="1954" y="6144"/>
                  </a:lnTo>
                  <a:lnTo>
                    <a:pt x="2773" y="7373"/>
                  </a:lnTo>
                  <a:cubicBezTo>
                    <a:pt x="2836" y="7467"/>
                    <a:pt x="2947" y="7515"/>
                    <a:pt x="3057" y="7515"/>
                  </a:cubicBezTo>
                  <a:cubicBezTo>
                    <a:pt x="3167" y="7515"/>
                    <a:pt x="3277" y="7467"/>
                    <a:pt x="3340" y="7373"/>
                  </a:cubicBezTo>
                  <a:lnTo>
                    <a:pt x="4160" y="6144"/>
                  </a:lnTo>
                  <a:lnTo>
                    <a:pt x="5105" y="6144"/>
                  </a:lnTo>
                  <a:cubicBezTo>
                    <a:pt x="5672" y="6144"/>
                    <a:pt x="6144" y="5672"/>
                    <a:pt x="6144" y="5105"/>
                  </a:cubicBezTo>
                  <a:lnTo>
                    <a:pt x="6144" y="1009"/>
                  </a:lnTo>
                  <a:cubicBezTo>
                    <a:pt x="6144" y="473"/>
                    <a:pt x="5672" y="1"/>
                    <a:pt x="51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8" name="Google Shape;10168;p89"/>
            <p:cNvSpPr/>
            <p:nvPr/>
          </p:nvSpPr>
          <p:spPr>
            <a:xfrm>
              <a:off x="-804700" y="3226500"/>
              <a:ext cx="118175" cy="170925"/>
            </a:xfrm>
            <a:custGeom>
              <a:avLst/>
              <a:gdLst/>
              <a:ahLst/>
              <a:cxnLst/>
              <a:rect l="l" t="t" r="r" b="b"/>
              <a:pathLst>
                <a:path w="4727" h="6837" extrusionOk="0">
                  <a:moveTo>
                    <a:pt x="1040" y="0"/>
                  </a:moveTo>
                  <a:cubicBezTo>
                    <a:pt x="473" y="0"/>
                    <a:pt x="0" y="473"/>
                    <a:pt x="0" y="1008"/>
                  </a:cubicBezTo>
                  <a:lnTo>
                    <a:pt x="0" y="4442"/>
                  </a:lnTo>
                  <a:cubicBezTo>
                    <a:pt x="0" y="5009"/>
                    <a:pt x="473" y="5450"/>
                    <a:pt x="1040" y="5450"/>
                  </a:cubicBezTo>
                  <a:cubicBezTo>
                    <a:pt x="1040" y="5450"/>
                    <a:pt x="1198" y="5986"/>
                    <a:pt x="1387" y="6490"/>
                  </a:cubicBezTo>
                  <a:cubicBezTo>
                    <a:pt x="1481" y="6679"/>
                    <a:pt x="1544" y="6837"/>
                    <a:pt x="1733" y="6837"/>
                  </a:cubicBezTo>
                  <a:cubicBezTo>
                    <a:pt x="1891" y="6837"/>
                    <a:pt x="1985" y="6774"/>
                    <a:pt x="2111" y="6648"/>
                  </a:cubicBezTo>
                  <a:lnTo>
                    <a:pt x="2111" y="6522"/>
                  </a:lnTo>
                  <a:lnTo>
                    <a:pt x="2111" y="2426"/>
                  </a:lnTo>
                  <a:cubicBezTo>
                    <a:pt x="2111" y="1481"/>
                    <a:pt x="2836" y="725"/>
                    <a:pt x="3781" y="725"/>
                  </a:cubicBezTo>
                  <a:lnTo>
                    <a:pt x="4726" y="725"/>
                  </a:lnTo>
                  <a:cubicBezTo>
                    <a:pt x="4569" y="284"/>
                    <a:pt x="4222" y="0"/>
                    <a:pt x="37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9" name="Google Shape;10169;p89"/>
            <p:cNvSpPr/>
            <p:nvPr/>
          </p:nvSpPr>
          <p:spPr>
            <a:xfrm>
              <a:off x="-630625" y="3226500"/>
              <a:ext cx="118150" cy="170950"/>
            </a:xfrm>
            <a:custGeom>
              <a:avLst/>
              <a:gdLst/>
              <a:ahLst/>
              <a:cxnLst/>
              <a:rect l="l" t="t" r="r" b="b"/>
              <a:pathLst>
                <a:path w="4726" h="6838" extrusionOk="0">
                  <a:moveTo>
                    <a:pt x="945" y="0"/>
                  </a:moveTo>
                  <a:cubicBezTo>
                    <a:pt x="536" y="0"/>
                    <a:pt x="126" y="284"/>
                    <a:pt x="0" y="662"/>
                  </a:cubicBezTo>
                  <a:lnTo>
                    <a:pt x="945" y="662"/>
                  </a:lnTo>
                  <a:cubicBezTo>
                    <a:pt x="1890" y="662"/>
                    <a:pt x="2646" y="1418"/>
                    <a:pt x="2646" y="2363"/>
                  </a:cubicBezTo>
                  <a:lnTo>
                    <a:pt x="2646" y="6490"/>
                  </a:lnTo>
                  <a:lnTo>
                    <a:pt x="2646" y="6616"/>
                  </a:lnTo>
                  <a:cubicBezTo>
                    <a:pt x="2766" y="6736"/>
                    <a:pt x="2868" y="6838"/>
                    <a:pt x="2993" y="6838"/>
                  </a:cubicBezTo>
                  <a:cubicBezTo>
                    <a:pt x="3032" y="6838"/>
                    <a:pt x="3074" y="6828"/>
                    <a:pt x="3119" y="6805"/>
                  </a:cubicBezTo>
                  <a:cubicBezTo>
                    <a:pt x="3245" y="6774"/>
                    <a:pt x="3277" y="6616"/>
                    <a:pt x="3308" y="6490"/>
                  </a:cubicBezTo>
                  <a:cubicBezTo>
                    <a:pt x="3497" y="6017"/>
                    <a:pt x="3686" y="5482"/>
                    <a:pt x="3686" y="5482"/>
                  </a:cubicBezTo>
                  <a:cubicBezTo>
                    <a:pt x="4222" y="5482"/>
                    <a:pt x="4694" y="5009"/>
                    <a:pt x="4694" y="4442"/>
                  </a:cubicBezTo>
                  <a:lnTo>
                    <a:pt x="4694" y="1008"/>
                  </a:lnTo>
                  <a:cubicBezTo>
                    <a:pt x="4726" y="473"/>
                    <a:pt x="4253" y="0"/>
                    <a:pt x="37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0" name="Google Shape;10170;p89"/>
          <p:cNvGrpSpPr/>
          <p:nvPr/>
        </p:nvGrpSpPr>
        <p:grpSpPr>
          <a:xfrm>
            <a:off x="3019809" y="1688647"/>
            <a:ext cx="420775" cy="420811"/>
            <a:chOff x="-5251625" y="3272950"/>
            <a:chExt cx="292225" cy="292250"/>
          </a:xfrm>
          <a:solidFill>
            <a:srgbClr val="00B050"/>
          </a:solidFill>
        </p:grpSpPr>
        <p:sp>
          <p:nvSpPr>
            <p:cNvPr id="10171" name="Google Shape;10171;p89"/>
            <p:cNvSpPr/>
            <p:nvPr/>
          </p:nvSpPr>
          <p:spPr>
            <a:xfrm>
              <a:off x="-5156325" y="3462775"/>
              <a:ext cx="33900" cy="33100"/>
            </a:xfrm>
            <a:custGeom>
              <a:avLst/>
              <a:gdLst/>
              <a:ahLst/>
              <a:cxnLst/>
              <a:rect l="l" t="t" r="r" b="b"/>
              <a:pathLst>
                <a:path w="1356" h="1324" extrusionOk="0">
                  <a:moveTo>
                    <a:pt x="662" y="0"/>
                  </a:moveTo>
                  <a:cubicBezTo>
                    <a:pt x="284" y="0"/>
                    <a:pt x="1" y="315"/>
                    <a:pt x="1" y="662"/>
                  </a:cubicBezTo>
                  <a:cubicBezTo>
                    <a:pt x="1" y="1072"/>
                    <a:pt x="316" y="1324"/>
                    <a:pt x="662" y="1324"/>
                  </a:cubicBezTo>
                  <a:cubicBezTo>
                    <a:pt x="1072" y="1324"/>
                    <a:pt x="1355" y="1009"/>
                    <a:pt x="1355" y="662"/>
                  </a:cubicBezTo>
                  <a:cubicBezTo>
                    <a:pt x="1355" y="284"/>
                    <a:pt x="1040" y="0"/>
                    <a:pt x="6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2" name="Google Shape;10172;p89"/>
            <p:cNvSpPr/>
            <p:nvPr/>
          </p:nvSpPr>
          <p:spPr>
            <a:xfrm>
              <a:off x="-5251625" y="3272950"/>
              <a:ext cx="292225" cy="292250"/>
            </a:xfrm>
            <a:custGeom>
              <a:avLst/>
              <a:gdLst/>
              <a:ahLst/>
              <a:cxnLst/>
              <a:rect l="l" t="t" r="r" b="b"/>
              <a:pathLst>
                <a:path w="11689" h="11690" extrusionOk="0">
                  <a:moveTo>
                    <a:pt x="3699" y="2764"/>
                  </a:moveTo>
                  <a:cubicBezTo>
                    <a:pt x="3958" y="2764"/>
                    <a:pt x="4180" y="3098"/>
                    <a:pt x="3939" y="3340"/>
                  </a:cubicBezTo>
                  <a:lnTo>
                    <a:pt x="3497" y="3781"/>
                  </a:lnTo>
                  <a:lnTo>
                    <a:pt x="3939" y="4191"/>
                  </a:lnTo>
                  <a:cubicBezTo>
                    <a:pt x="4180" y="4433"/>
                    <a:pt x="3958" y="4767"/>
                    <a:pt x="3699" y="4767"/>
                  </a:cubicBezTo>
                  <a:cubicBezTo>
                    <a:pt x="3621" y="4767"/>
                    <a:pt x="3539" y="4737"/>
                    <a:pt x="3466" y="4664"/>
                  </a:cubicBezTo>
                  <a:lnTo>
                    <a:pt x="3025" y="4222"/>
                  </a:lnTo>
                  <a:lnTo>
                    <a:pt x="2584" y="4664"/>
                  </a:lnTo>
                  <a:cubicBezTo>
                    <a:pt x="2515" y="4756"/>
                    <a:pt x="2432" y="4794"/>
                    <a:pt x="2352" y="4794"/>
                  </a:cubicBezTo>
                  <a:cubicBezTo>
                    <a:pt x="2103" y="4794"/>
                    <a:pt x="1873" y="4429"/>
                    <a:pt x="2111" y="4191"/>
                  </a:cubicBezTo>
                  <a:lnTo>
                    <a:pt x="2552" y="3781"/>
                  </a:lnTo>
                  <a:lnTo>
                    <a:pt x="2111" y="3340"/>
                  </a:lnTo>
                  <a:cubicBezTo>
                    <a:pt x="1869" y="3098"/>
                    <a:pt x="2092" y="2764"/>
                    <a:pt x="2351" y="2764"/>
                  </a:cubicBezTo>
                  <a:cubicBezTo>
                    <a:pt x="2429" y="2764"/>
                    <a:pt x="2511" y="2795"/>
                    <a:pt x="2584" y="2868"/>
                  </a:cubicBezTo>
                  <a:lnTo>
                    <a:pt x="3025" y="3309"/>
                  </a:lnTo>
                  <a:lnTo>
                    <a:pt x="3466" y="2868"/>
                  </a:lnTo>
                  <a:cubicBezTo>
                    <a:pt x="3539" y="2795"/>
                    <a:pt x="3621" y="2764"/>
                    <a:pt x="3699" y="2764"/>
                  </a:cubicBezTo>
                  <a:close/>
                  <a:moveTo>
                    <a:pt x="8583" y="6922"/>
                  </a:moveTo>
                  <a:cubicBezTo>
                    <a:pt x="8841" y="6922"/>
                    <a:pt x="9064" y="7257"/>
                    <a:pt x="8822" y="7499"/>
                  </a:cubicBezTo>
                  <a:lnTo>
                    <a:pt x="8381" y="7940"/>
                  </a:lnTo>
                  <a:lnTo>
                    <a:pt x="8822" y="8381"/>
                  </a:lnTo>
                  <a:cubicBezTo>
                    <a:pt x="9064" y="8623"/>
                    <a:pt x="8841" y="8958"/>
                    <a:pt x="8583" y="8958"/>
                  </a:cubicBezTo>
                  <a:cubicBezTo>
                    <a:pt x="8504" y="8958"/>
                    <a:pt x="8422" y="8927"/>
                    <a:pt x="8349" y="8854"/>
                  </a:cubicBezTo>
                  <a:lnTo>
                    <a:pt x="7908" y="8413"/>
                  </a:lnTo>
                  <a:lnTo>
                    <a:pt x="7467" y="8854"/>
                  </a:lnTo>
                  <a:cubicBezTo>
                    <a:pt x="7394" y="8927"/>
                    <a:pt x="7312" y="8958"/>
                    <a:pt x="7234" y="8958"/>
                  </a:cubicBezTo>
                  <a:cubicBezTo>
                    <a:pt x="6975" y="8958"/>
                    <a:pt x="6753" y="8623"/>
                    <a:pt x="6995" y="8381"/>
                  </a:cubicBezTo>
                  <a:lnTo>
                    <a:pt x="7436" y="7940"/>
                  </a:lnTo>
                  <a:lnTo>
                    <a:pt x="6995" y="7499"/>
                  </a:lnTo>
                  <a:cubicBezTo>
                    <a:pt x="6753" y="7257"/>
                    <a:pt x="6975" y="6922"/>
                    <a:pt x="7234" y="6922"/>
                  </a:cubicBezTo>
                  <a:cubicBezTo>
                    <a:pt x="7312" y="6922"/>
                    <a:pt x="7394" y="6953"/>
                    <a:pt x="7467" y="7026"/>
                  </a:cubicBezTo>
                  <a:lnTo>
                    <a:pt x="7908" y="7467"/>
                  </a:lnTo>
                  <a:lnTo>
                    <a:pt x="8349" y="7026"/>
                  </a:lnTo>
                  <a:cubicBezTo>
                    <a:pt x="8422" y="6953"/>
                    <a:pt x="8504" y="6922"/>
                    <a:pt x="8583" y="6922"/>
                  </a:cubicBezTo>
                  <a:close/>
                  <a:moveTo>
                    <a:pt x="7895" y="2732"/>
                  </a:moveTo>
                  <a:cubicBezTo>
                    <a:pt x="7974" y="2732"/>
                    <a:pt x="8055" y="2763"/>
                    <a:pt x="8129" y="2836"/>
                  </a:cubicBezTo>
                  <a:lnTo>
                    <a:pt x="8790" y="3498"/>
                  </a:lnTo>
                  <a:cubicBezTo>
                    <a:pt x="8916" y="3624"/>
                    <a:pt x="8916" y="3844"/>
                    <a:pt x="8790" y="3970"/>
                  </a:cubicBezTo>
                  <a:lnTo>
                    <a:pt x="8129" y="4632"/>
                  </a:lnTo>
                  <a:cubicBezTo>
                    <a:pt x="8055" y="4705"/>
                    <a:pt x="7974" y="4736"/>
                    <a:pt x="7895" y="4736"/>
                  </a:cubicBezTo>
                  <a:cubicBezTo>
                    <a:pt x="7637" y="4736"/>
                    <a:pt x="7414" y="4401"/>
                    <a:pt x="7656" y="4159"/>
                  </a:cubicBezTo>
                  <a:lnTo>
                    <a:pt x="7719" y="4096"/>
                  </a:lnTo>
                  <a:lnTo>
                    <a:pt x="7719" y="4096"/>
                  </a:lnTo>
                  <a:cubicBezTo>
                    <a:pt x="6175" y="4159"/>
                    <a:pt x="4978" y="5388"/>
                    <a:pt x="4852" y="6932"/>
                  </a:cubicBezTo>
                  <a:cubicBezTo>
                    <a:pt x="5451" y="7089"/>
                    <a:pt x="5829" y="7593"/>
                    <a:pt x="5829" y="8224"/>
                  </a:cubicBezTo>
                  <a:cubicBezTo>
                    <a:pt x="5829" y="9011"/>
                    <a:pt x="5230" y="9641"/>
                    <a:pt x="4474" y="9641"/>
                  </a:cubicBezTo>
                  <a:cubicBezTo>
                    <a:pt x="3750" y="9641"/>
                    <a:pt x="3119" y="9011"/>
                    <a:pt x="3119" y="8255"/>
                  </a:cubicBezTo>
                  <a:cubicBezTo>
                    <a:pt x="3119" y="7625"/>
                    <a:pt x="3529" y="7089"/>
                    <a:pt x="4128" y="6932"/>
                  </a:cubicBezTo>
                  <a:cubicBezTo>
                    <a:pt x="4285" y="5042"/>
                    <a:pt x="5829" y="3498"/>
                    <a:pt x="7751" y="3403"/>
                  </a:cubicBezTo>
                  <a:lnTo>
                    <a:pt x="7656" y="3309"/>
                  </a:lnTo>
                  <a:cubicBezTo>
                    <a:pt x="7414" y="3067"/>
                    <a:pt x="7637" y="2732"/>
                    <a:pt x="7895" y="2732"/>
                  </a:cubicBezTo>
                  <a:close/>
                  <a:moveTo>
                    <a:pt x="5829" y="1"/>
                  </a:moveTo>
                  <a:cubicBezTo>
                    <a:pt x="2647" y="1"/>
                    <a:pt x="0" y="2584"/>
                    <a:pt x="0" y="5829"/>
                  </a:cubicBezTo>
                  <a:cubicBezTo>
                    <a:pt x="0" y="9011"/>
                    <a:pt x="2615" y="11689"/>
                    <a:pt x="5829" y="11689"/>
                  </a:cubicBezTo>
                  <a:cubicBezTo>
                    <a:pt x="9011" y="11689"/>
                    <a:pt x="11689" y="9043"/>
                    <a:pt x="11689" y="5829"/>
                  </a:cubicBezTo>
                  <a:cubicBezTo>
                    <a:pt x="11657" y="5357"/>
                    <a:pt x="11563" y="4884"/>
                    <a:pt x="11500" y="4443"/>
                  </a:cubicBezTo>
                  <a:cubicBezTo>
                    <a:pt x="11248" y="4884"/>
                    <a:pt x="10838" y="5136"/>
                    <a:pt x="10303" y="5136"/>
                  </a:cubicBezTo>
                  <a:cubicBezTo>
                    <a:pt x="9578" y="5136"/>
                    <a:pt x="8948" y="4506"/>
                    <a:pt x="8948" y="3781"/>
                  </a:cubicBezTo>
                  <a:cubicBezTo>
                    <a:pt x="8948" y="3025"/>
                    <a:pt x="9578" y="2395"/>
                    <a:pt x="10303" y="2395"/>
                  </a:cubicBezTo>
                  <a:cubicBezTo>
                    <a:pt x="10397" y="2395"/>
                    <a:pt x="10523" y="2395"/>
                    <a:pt x="10586" y="2427"/>
                  </a:cubicBezTo>
                  <a:cubicBezTo>
                    <a:pt x="9483" y="883"/>
                    <a:pt x="7719" y="1"/>
                    <a:pt x="58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3" name="Google Shape;10173;p89"/>
            <p:cNvSpPr/>
            <p:nvPr/>
          </p:nvSpPr>
          <p:spPr>
            <a:xfrm>
              <a:off x="-5011400" y="3350150"/>
              <a:ext cx="33900" cy="33875"/>
            </a:xfrm>
            <a:custGeom>
              <a:avLst/>
              <a:gdLst/>
              <a:ahLst/>
              <a:cxnLst/>
              <a:rect l="l" t="t" r="r" b="b"/>
              <a:pathLst>
                <a:path w="1356" h="1355" extrusionOk="0">
                  <a:moveTo>
                    <a:pt x="662" y="0"/>
                  </a:moveTo>
                  <a:cubicBezTo>
                    <a:pt x="315" y="0"/>
                    <a:pt x="0" y="284"/>
                    <a:pt x="0" y="693"/>
                  </a:cubicBezTo>
                  <a:cubicBezTo>
                    <a:pt x="0" y="1071"/>
                    <a:pt x="315" y="1355"/>
                    <a:pt x="662" y="1355"/>
                  </a:cubicBezTo>
                  <a:cubicBezTo>
                    <a:pt x="1072" y="1355"/>
                    <a:pt x="1355" y="1040"/>
                    <a:pt x="1355" y="693"/>
                  </a:cubicBezTo>
                  <a:cubicBezTo>
                    <a:pt x="1355" y="315"/>
                    <a:pt x="1040" y="0"/>
                    <a:pt x="6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4" name="Google Shape;10174;p89"/>
          <p:cNvGrpSpPr/>
          <p:nvPr/>
        </p:nvGrpSpPr>
        <p:grpSpPr>
          <a:xfrm>
            <a:off x="3016407" y="2204348"/>
            <a:ext cx="427578" cy="421351"/>
            <a:chOff x="-5254775" y="3631325"/>
            <a:chExt cx="296950" cy="292625"/>
          </a:xfrm>
          <a:solidFill>
            <a:srgbClr val="00B050"/>
          </a:solidFill>
        </p:grpSpPr>
        <p:sp>
          <p:nvSpPr>
            <p:cNvPr id="10175" name="Google Shape;10175;p89"/>
            <p:cNvSpPr/>
            <p:nvPr/>
          </p:nvSpPr>
          <p:spPr>
            <a:xfrm>
              <a:off x="-5246900" y="3766400"/>
              <a:ext cx="58300" cy="55150"/>
            </a:xfrm>
            <a:custGeom>
              <a:avLst/>
              <a:gdLst/>
              <a:ahLst/>
              <a:cxnLst/>
              <a:rect l="l" t="t" r="r" b="b"/>
              <a:pathLst>
                <a:path w="2332" h="2206" extrusionOk="0">
                  <a:moveTo>
                    <a:pt x="1769" y="1"/>
                  </a:moveTo>
                  <a:cubicBezTo>
                    <a:pt x="1639" y="1"/>
                    <a:pt x="1513" y="48"/>
                    <a:pt x="1418" y="142"/>
                  </a:cubicBezTo>
                  <a:lnTo>
                    <a:pt x="189" y="1371"/>
                  </a:lnTo>
                  <a:cubicBezTo>
                    <a:pt x="0" y="1560"/>
                    <a:pt x="0" y="1875"/>
                    <a:pt x="189" y="2064"/>
                  </a:cubicBezTo>
                  <a:cubicBezTo>
                    <a:pt x="300" y="2159"/>
                    <a:pt x="434" y="2206"/>
                    <a:pt x="564" y="2206"/>
                  </a:cubicBezTo>
                  <a:cubicBezTo>
                    <a:pt x="694" y="2206"/>
                    <a:pt x="820" y="2159"/>
                    <a:pt x="914" y="2064"/>
                  </a:cubicBezTo>
                  <a:lnTo>
                    <a:pt x="2143" y="835"/>
                  </a:lnTo>
                  <a:cubicBezTo>
                    <a:pt x="2332" y="646"/>
                    <a:pt x="2332" y="331"/>
                    <a:pt x="2143" y="142"/>
                  </a:cubicBezTo>
                  <a:cubicBezTo>
                    <a:pt x="2033" y="48"/>
                    <a:pt x="1899" y="1"/>
                    <a:pt x="17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6" name="Google Shape;10176;p89"/>
            <p:cNvSpPr/>
            <p:nvPr/>
          </p:nvSpPr>
          <p:spPr>
            <a:xfrm>
              <a:off x="-5216175" y="3795550"/>
              <a:ext cx="58300" cy="55950"/>
            </a:xfrm>
            <a:custGeom>
              <a:avLst/>
              <a:gdLst/>
              <a:ahLst/>
              <a:cxnLst/>
              <a:rect l="l" t="t" r="r" b="b"/>
              <a:pathLst>
                <a:path w="2332" h="2238" extrusionOk="0">
                  <a:moveTo>
                    <a:pt x="1764" y="0"/>
                  </a:moveTo>
                  <a:cubicBezTo>
                    <a:pt x="1638" y="0"/>
                    <a:pt x="1512" y="47"/>
                    <a:pt x="1418" y="142"/>
                  </a:cubicBezTo>
                  <a:lnTo>
                    <a:pt x="189" y="1371"/>
                  </a:lnTo>
                  <a:cubicBezTo>
                    <a:pt x="0" y="1560"/>
                    <a:pt x="0" y="1875"/>
                    <a:pt x="189" y="2095"/>
                  </a:cubicBezTo>
                  <a:cubicBezTo>
                    <a:pt x="284" y="2190"/>
                    <a:pt x="410" y="2237"/>
                    <a:pt x="540" y="2237"/>
                  </a:cubicBezTo>
                  <a:cubicBezTo>
                    <a:pt x="670" y="2237"/>
                    <a:pt x="804" y="2190"/>
                    <a:pt x="914" y="2095"/>
                  </a:cubicBezTo>
                  <a:lnTo>
                    <a:pt x="2111" y="867"/>
                  </a:lnTo>
                  <a:cubicBezTo>
                    <a:pt x="2332" y="678"/>
                    <a:pt x="2332" y="363"/>
                    <a:pt x="2111" y="142"/>
                  </a:cubicBezTo>
                  <a:cubicBezTo>
                    <a:pt x="2016" y="47"/>
                    <a:pt x="1890" y="0"/>
                    <a:pt x="17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7" name="Google Shape;10177;p89"/>
            <p:cNvSpPr/>
            <p:nvPr/>
          </p:nvSpPr>
          <p:spPr>
            <a:xfrm>
              <a:off x="-5185475" y="3826250"/>
              <a:ext cx="57525" cy="55750"/>
            </a:xfrm>
            <a:custGeom>
              <a:avLst/>
              <a:gdLst/>
              <a:ahLst/>
              <a:cxnLst/>
              <a:rect l="l" t="t" r="r" b="b"/>
              <a:pathLst>
                <a:path w="2301" h="2230" extrusionOk="0">
                  <a:moveTo>
                    <a:pt x="1765" y="1"/>
                  </a:moveTo>
                  <a:cubicBezTo>
                    <a:pt x="1639" y="1"/>
                    <a:pt x="1513" y="48"/>
                    <a:pt x="1419" y="143"/>
                  </a:cubicBezTo>
                  <a:lnTo>
                    <a:pt x="190" y="1371"/>
                  </a:lnTo>
                  <a:cubicBezTo>
                    <a:pt x="1" y="1560"/>
                    <a:pt x="1" y="1875"/>
                    <a:pt x="190" y="2064"/>
                  </a:cubicBezTo>
                  <a:cubicBezTo>
                    <a:pt x="284" y="2175"/>
                    <a:pt x="410" y="2230"/>
                    <a:pt x="536" y="2230"/>
                  </a:cubicBezTo>
                  <a:cubicBezTo>
                    <a:pt x="662" y="2230"/>
                    <a:pt x="788" y="2175"/>
                    <a:pt x="883" y="2064"/>
                  </a:cubicBezTo>
                  <a:lnTo>
                    <a:pt x="2112" y="836"/>
                  </a:lnTo>
                  <a:cubicBezTo>
                    <a:pt x="2301" y="647"/>
                    <a:pt x="2301" y="332"/>
                    <a:pt x="2112" y="143"/>
                  </a:cubicBezTo>
                  <a:cubicBezTo>
                    <a:pt x="2017" y="48"/>
                    <a:pt x="1891" y="1"/>
                    <a:pt x="17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8" name="Google Shape;10178;p89"/>
            <p:cNvSpPr/>
            <p:nvPr/>
          </p:nvSpPr>
          <p:spPr>
            <a:xfrm>
              <a:off x="-5156325" y="3856375"/>
              <a:ext cx="58300" cy="55750"/>
            </a:xfrm>
            <a:custGeom>
              <a:avLst/>
              <a:gdLst/>
              <a:ahLst/>
              <a:cxnLst/>
              <a:rect l="l" t="t" r="r" b="b"/>
              <a:pathLst>
                <a:path w="2332" h="2230" extrusionOk="0">
                  <a:moveTo>
                    <a:pt x="1781" y="1"/>
                  </a:moveTo>
                  <a:cubicBezTo>
                    <a:pt x="1655" y="1"/>
                    <a:pt x="1529" y="56"/>
                    <a:pt x="1418" y="166"/>
                  </a:cubicBezTo>
                  <a:lnTo>
                    <a:pt x="190" y="1395"/>
                  </a:lnTo>
                  <a:cubicBezTo>
                    <a:pt x="1" y="1584"/>
                    <a:pt x="1" y="1899"/>
                    <a:pt x="190" y="2088"/>
                  </a:cubicBezTo>
                  <a:cubicBezTo>
                    <a:pt x="300" y="2183"/>
                    <a:pt x="442" y="2230"/>
                    <a:pt x="575" y="2230"/>
                  </a:cubicBezTo>
                  <a:cubicBezTo>
                    <a:pt x="709" y="2230"/>
                    <a:pt x="835" y="2183"/>
                    <a:pt x="914" y="2088"/>
                  </a:cubicBezTo>
                  <a:lnTo>
                    <a:pt x="2143" y="859"/>
                  </a:lnTo>
                  <a:cubicBezTo>
                    <a:pt x="2332" y="670"/>
                    <a:pt x="2332" y="355"/>
                    <a:pt x="2143" y="166"/>
                  </a:cubicBezTo>
                  <a:cubicBezTo>
                    <a:pt x="2033" y="56"/>
                    <a:pt x="1907" y="1"/>
                    <a:pt x="17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9" name="Google Shape;10179;p89"/>
            <p:cNvSpPr/>
            <p:nvPr/>
          </p:nvSpPr>
          <p:spPr>
            <a:xfrm>
              <a:off x="-5105925" y="3886525"/>
              <a:ext cx="37050" cy="37425"/>
            </a:xfrm>
            <a:custGeom>
              <a:avLst/>
              <a:gdLst/>
              <a:ahLst/>
              <a:cxnLst/>
              <a:rect l="l" t="t" r="r" b="b"/>
              <a:pathLst>
                <a:path w="1482" h="1497" extrusionOk="0">
                  <a:moveTo>
                    <a:pt x="662" y="0"/>
                  </a:moveTo>
                  <a:lnTo>
                    <a:pt x="536" y="126"/>
                  </a:lnTo>
                  <a:lnTo>
                    <a:pt x="1" y="756"/>
                  </a:lnTo>
                  <a:lnTo>
                    <a:pt x="599" y="1355"/>
                  </a:lnTo>
                  <a:cubicBezTo>
                    <a:pt x="694" y="1449"/>
                    <a:pt x="820" y="1497"/>
                    <a:pt x="946" y="1497"/>
                  </a:cubicBezTo>
                  <a:cubicBezTo>
                    <a:pt x="1072" y="1497"/>
                    <a:pt x="1198" y="1449"/>
                    <a:pt x="1293" y="1355"/>
                  </a:cubicBezTo>
                  <a:cubicBezTo>
                    <a:pt x="1482" y="1166"/>
                    <a:pt x="1482" y="851"/>
                    <a:pt x="1293" y="662"/>
                  </a:cubicBezTo>
                  <a:lnTo>
                    <a:pt x="66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0" name="Google Shape;10180;p89"/>
            <p:cNvSpPr/>
            <p:nvPr/>
          </p:nvSpPr>
          <p:spPr>
            <a:xfrm>
              <a:off x="-5254775" y="3648050"/>
              <a:ext cx="278050" cy="248325"/>
            </a:xfrm>
            <a:custGeom>
              <a:avLst/>
              <a:gdLst/>
              <a:ahLst/>
              <a:cxnLst/>
              <a:rect l="l" t="t" r="r" b="b"/>
              <a:pathLst>
                <a:path w="11122" h="9933" extrusionOk="0">
                  <a:moveTo>
                    <a:pt x="4049" y="1"/>
                  </a:moveTo>
                  <a:cubicBezTo>
                    <a:pt x="3781" y="1"/>
                    <a:pt x="3513" y="103"/>
                    <a:pt x="3308" y="308"/>
                  </a:cubicBezTo>
                  <a:lnTo>
                    <a:pt x="410" y="3364"/>
                  </a:lnTo>
                  <a:cubicBezTo>
                    <a:pt x="0" y="3774"/>
                    <a:pt x="0" y="4435"/>
                    <a:pt x="410" y="4813"/>
                  </a:cubicBezTo>
                  <a:lnTo>
                    <a:pt x="631" y="5065"/>
                  </a:lnTo>
                  <a:lnTo>
                    <a:pt x="1198" y="4498"/>
                  </a:lnTo>
                  <a:cubicBezTo>
                    <a:pt x="1454" y="4242"/>
                    <a:pt x="1794" y="4106"/>
                    <a:pt x="2122" y="4106"/>
                  </a:cubicBezTo>
                  <a:cubicBezTo>
                    <a:pt x="2398" y="4106"/>
                    <a:pt x="2666" y="4202"/>
                    <a:pt x="2867" y="4404"/>
                  </a:cubicBezTo>
                  <a:cubicBezTo>
                    <a:pt x="3151" y="4624"/>
                    <a:pt x="3308" y="4971"/>
                    <a:pt x="3277" y="5286"/>
                  </a:cubicBezTo>
                  <a:cubicBezTo>
                    <a:pt x="3592" y="5286"/>
                    <a:pt x="3907" y="5412"/>
                    <a:pt x="4128" y="5664"/>
                  </a:cubicBezTo>
                  <a:cubicBezTo>
                    <a:pt x="4380" y="5884"/>
                    <a:pt x="4506" y="6200"/>
                    <a:pt x="4506" y="6515"/>
                  </a:cubicBezTo>
                  <a:cubicBezTo>
                    <a:pt x="4821" y="6515"/>
                    <a:pt x="5136" y="6641"/>
                    <a:pt x="5356" y="6861"/>
                  </a:cubicBezTo>
                  <a:cubicBezTo>
                    <a:pt x="5608" y="7113"/>
                    <a:pt x="5703" y="7428"/>
                    <a:pt x="5703" y="7743"/>
                  </a:cubicBezTo>
                  <a:cubicBezTo>
                    <a:pt x="6018" y="7743"/>
                    <a:pt x="6364" y="7869"/>
                    <a:pt x="6585" y="8090"/>
                  </a:cubicBezTo>
                  <a:cubicBezTo>
                    <a:pt x="6837" y="8342"/>
                    <a:pt x="6931" y="8657"/>
                    <a:pt x="6931" y="8909"/>
                  </a:cubicBezTo>
                  <a:lnTo>
                    <a:pt x="7814" y="9791"/>
                  </a:lnTo>
                  <a:cubicBezTo>
                    <a:pt x="7908" y="9886"/>
                    <a:pt x="8034" y="9933"/>
                    <a:pt x="8160" y="9933"/>
                  </a:cubicBezTo>
                  <a:cubicBezTo>
                    <a:pt x="8286" y="9933"/>
                    <a:pt x="8412" y="9886"/>
                    <a:pt x="8507" y="9791"/>
                  </a:cubicBezTo>
                  <a:cubicBezTo>
                    <a:pt x="8727" y="9602"/>
                    <a:pt x="8727" y="9287"/>
                    <a:pt x="8507" y="9066"/>
                  </a:cubicBezTo>
                  <a:lnTo>
                    <a:pt x="7656" y="8216"/>
                  </a:lnTo>
                  <a:cubicBezTo>
                    <a:pt x="7530" y="8090"/>
                    <a:pt x="7530" y="7869"/>
                    <a:pt x="7656" y="7743"/>
                  </a:cubicBezTo>
                  <a:cubicBezTo>
                    <a:pt x="7748" y="7596"/>
                    <a:pt x="7851" y="7534"/>
                    <a:pt x="7953" y="7534"/>
                  </a:cubicBezTo>
                  <a:cubicBezTo>
                    <a:pt x="8024" y="7534"/>
                    <a:pt x="8095" y="7565"/>
                    <a:pt x="8160" y="7617"/>
                  </a:cubicBezTo>
                  <a:lnTo>
                    <a:pt x="9011" y="8499"/>
                  </a:lnTo>
                  <a:cubicBezTo>
                    <a:pt x="9121" y="8594"/>
                    <a:pt x="9255" y="8641"/>
                    <a:pt x="9385" y="8641"/>
                  </a:cubicBezTo>
                  <a:cubicBezTo>
                    <a:pt x="9515" y="8641"/>
                    <a:pt x="9641" y="8594"/>
                    <a:pt x="9735" y="8499"/>
                  </a:cubicBezTo>
                  <a:cubicBezTo>
                    <a:pt x="9924" y="8279"/>
                    <a:pt x="9924" y="7964"/>
                    <a:pt x="9735" y="7775"/>
                  </a:cubicBezTo>
                  <a:lnTo>
                    <a:pt x="8853" y="6924"/>
                  </a:lnTo>
                  <a:cubicBezTo>
                    <a:pt x="8759" y="6798"/>
                    <a:pt x="8759" y="6578"/>
                    <a:pt x="8853" y="6452"/>
                  </a:cubicBezTo>
                  <a:cubicBezTo>
                    <a:pt x="8916" y="6389"/>
                    <a:pt x="9011" y="6357"/>
                    <a:pt x="9101" y="6357"/>
                  </a:cubicBezTo>
                  <a:cubicBezTo>
                    <a:pt x="9192" y="6357"/>
                    <a:pt x="9279" y="6389"/>
                    <a:pt x="9326" y="6452"/>
                  </a:cubicBezTo>
                  <a:lnTo>
                    <a:pt x="10208" y="7302"/>
                  </a:lnTo>
                  <a:cubicBezTo>
                    <a:pt x="10303" y="7397"/>
                    <a:pt x="10429" y="7444"/>
                    <a:pt x="10555" y="7444"/>
                  </a:cubicBezTo>
                  <a:cubicBezTo>
                    <a:pt x="10681" y="7444"/>
                    <a:pt x="10807" y="7397"/>
                    <a:pt x="10901" y="7302"/>
                  </a:cubicBezTo>
                  <a:cubicBezTo>
                    <a:pt x="11122" y="7113"/>
                    <a:pt x="11122" y="6798"/>
                    <a:pt x="10901" y="6609"/>
                  </a:cubicBezTo>
                  <a:lnTo>
                    <a:pt x="10334" y="6010"/>
                  </a:lnTo>
                  <a:lnTo>
                    <a:pt x="10208" y="5884"/>
                  </a:lnTo>
                  <a:lnTo>
                    <a:pt x="6931" y="2608"/>
                  </a:lnTo>
                  <a:cubicBezTo>
                    <a:pt x="6884" y="2561"/>
                    <a:pt x="6798" y="2537"/>
                    <a:pt x="6707" y="2537"/>
                  </a:cubicBezTo>
                  <a:cubicBezTo>
                    <a:pt x="6616" y="2537"/>
                    <a:pt x="6522" y="2561"/>
                    <a:pt x="6459" y="2608"/>
                  </a:cubicBezTo>
                  <a:lnTo>
                    <a:pt x="5167" y="3931"/>
                  </a:lnTo>
                  <a:cubicBezTo>
                    <a:pt x="4904" y="4176"/>
                    <a:pt x="4562" y="4308"/>
                    <a:pt x="4229" y="4308"/>
                  </a:cubicBezTo>
                  <a:cubicBezTo>
                    <a:pt x="4004" y="4308"/>
                    <a:pt x="3783" y="4247"/>
                    <a:pt x="3592" y="4120"/>
                  </a:cubicBezTo>
                  <a:cubicBezTo>
                    <a:pt x="2962" y="3679"/>
                    <a:pt x="2930" y="2829"/>
                    <a:pt x="3434" y="2293"/>
                  </a:cubicBezTo>
                  <a:lnTo>
                    <a:pt x="5010" y="529"/>
                  </a:lnTo>
                  <a:lnTo>
                    <a:pt x="4789" y="308"/>
                  </a:lnTo>
                  <a:cubicBezTo>
                    <a:pt x="4584" y="103"/>
                    <a:pt x="4317" y="1"/>
                    <a:pt x="40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1" name="Google Shape;10181;p89"/>
            <p:cNvSpPr/>
            <p:nvPr/>
          </p:nvSpPr>
          <p:spPr>
            <a:xfrm>
              <a:off x="-5163425" y="3631325"/>
              <a:ext cx="205600" cy="150450"/>
            </a:xfrm>
            <a:custGeom>
              <a:avLst/>
              <a:gdLst/>
              <a:ahLst/>
              <a:cxnLst/>
              <a:rect l="l" t="t" r="r" b="b"/>
              <a:pathLst>
                <a:path w="8224" h="6018" extrusionOk="0">
                  <a:moveTo>
                    <a:pt x="3699" y="0"/>
                  </a:moveTo>
                  <a:cubicBezTo>
                    <a:pt x="3435" y="0"/>
                    <a:pt x="3167" y="95"/>
                    <a:pt x="2962" y="284"/>
                  </a:cubicBezTo>
                  <a:lnTo>
                    <a:pt x="2364" y="883"/>
                  </a:lnTo>
                  <a:lnTo>
                    <a:pt x="2269" y="1009"/>
                  </a:lnTo>
                  <a:lnTo>
                    <a:pt x="222" y="3245"/>
                  </a:lnTo>
                  <a:cubicBezTo>
                    <a:pt x="1" y="3435"/>
                    <a:pt x="1" y="3781"/>
                    <a:pt x="222" y="3970"/>
                  </a:cubicBezTo>
                  <a:cubicBezTo>
                    <a:pt x="316" y="4065"/>
                    <a:pt x="442" y="4112"/>
                    <a:pt x="568" y="4112"/>
                  </a:cubicBezTo>
                  <a:cubicBezTo>
                    <a:pt x="694" y="4112"/>
                    <a:pt x="820" y="4065"/>
                    <a:pt x="915" y="3970"/>
                  </a:cubicBezTo>
                  <a:lnTo>
                    <a:pt x="2269" y="2615"/>
                  </a:lnTo>
                  <a:cubicBezTo>
                    <a:pt x="2458" y="2426"/>
                    <a:pt x="2718" y="2332"/>
                    <a:pt x="2982" y="2332"/>
                  </a:cubicBezTo>
                  <a:cubicBezTo>
                    <a:pt x="3246" y="2332"/>
                    <a:pt x="3514" y="2426"/>
                    <a:pt x="3719" y="2615"/>
                  </a:cubicBezTo>
                  <a:lnTo>
                    <a:pt x="7090" y="6018"/>
                  </a:lnTo>
                  <a:lnTo>
                    <a:pt x="7814" y="5356"/>
                  </a:lnTo>
                  <a:cubicBezTo>
                    <a:pt x="8224" y="4947"/>
                    <a:pt x="8224" y="4285"/>
                    <a:pt x="7814" y="3876"/>
                  </a:cubicBezTo>
                  <a:lnTo>
                    <a:pt x="4412" y="284"/>
                  </a:lnTo>
                  <a:cubicBezTo>
                    <a:pt x="4223" y="95"/>
                    <a:pt x="3963" y="0"/>
                    <a:pt x="36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82" name="Google Shape;10182;p89"/>
          <p:cNvGrpSpPr/>
          <p:nvPr/>
        </p:nvGrpSpPr>
        <p:grpSpPr>
          <a:xfrm>
            <a:off x="3032265" y="2756270"/>
            <a:ext cx="419659" cy="420775"/>
            <a:chOff x="-5251625" y="3991275"/>
            <a:chExt cx="291450" cy="292225"/>
          </a:xfrm>
          <a:solidFill>
            <a:srgbClr val="00B050"/>
          </a:solidFill>
        </p:grpSpPr>
        <p:sp>
          <p:nvSpPr>
            <p:cNvPr id="10183" name="Google Shape;10183;p89"/>
            <p:cNvSpPr/>
            <p:nvPr/>
          </p:nvSpPr>
          <p:spPr>
            <a:xfrm>
              <a:off x="-5179950" y="4198400"/>
              <a:ext cx="145725" cy="85100"/>
            </a:xfrm>
            <a:custGeom>
              <a:avLst/>
              <a:gdLst/>
              <a:ahLst/>
              <a:cxnLst/>
              <a:rect l="l" t="t" r="r" b="b"/>
              <a:pathLst>
                <a:path w="5829" h="3404" extrusionOk="0">
                  <a:moveTo>
                    <a:pt x="0" y="1"/>
                  </a:moveTo>
                  <a:lnTo>
                    <a:pt x="504" y="3151"/>
                  </a:lnTo>
                  <a:cubicBezTo>
                    <a:pt x="567" y="3309"/>
                    <a:pt x="662" y="3403"/>
                    <a:pt x="883" y="3403"/>
                  </a:cubicBezTo>
                  <a:lnTo>
                    <a:pt x="4978" y="3403"/>
                  </a:lnTo>
                  <a:cubicBezTo>
                    <a:pt x="5136" y="3403"/>
                    <a:pt x="5293" y="3309"/>
                    <a:pt x="5325" y="3151"/>
                  </a:cubicBezTo>
                  <a:lnTo>
                    <a:pt x="582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4" name="Google Shape;10184;p89"/>
            <p:cNvSpPr/>
            <p:nvPr/>
          </p:nvSpPr>
          <p:spPr>
            <a:xfrm>
              <a:off x="-5203575" y="4129100"/>
              <a:ext cx="196925" cy="51225"/>
            </a:xfrm>
            <a:custGeom>
              <a:avLst/>
              <a:gdLst/>
              <a:ahLst/>
              <a:cxnLst/>
              <a:rect l="l" t="t" r="r" b="b"/>
              <a:pathLst>
                <a:path w="7877" h="2049" extrusionOk="0">
                  <a:moveTo>
                    <a:pt x="1229" y="1"/>
                  </a:moveTo>
                  <a:cubicBezTo>
                    <a:pt x="504" y="1"/>
                    <a:pt x="0" y="662"/>
                    <a:pt x="284" y="1387"/>
                  </a:cubicBezTo>
                  <a:cubicBezTo>
                    <a:pt x="284" y="1702"/>
                    <a:pt x="567" y="1922"/>
                    <a:pt x="882" y="2017"/>
                  </a:cubicBezTo>
                  <a:cubicBezTo>
                    <a:pt x="945" y="2048"/>
                    <a:pt x="1071" y="2048"/>
                    <a:pt x="1197" y="2048"/>
                  </a:cubicBezTo>
                  <a:lnTo>
                    <a:pt x="6648" y="2048"/>
                  </a:lnTo>
                  <a:cubicBezTo>
                    <a:pt x="6774" y="2048"/>
                    <a:pt x="6868" y="2017"/>
                    <a:pt x="6963" y="2017"/>
                  </a:cubicBezTo>
                  <a:cubicBezTo>
                    <a:pt x="7278" y="1922"/>
                    <a:pt x="7530" y="1702"/>
                    <a:pt x="7656" y="1387"/>
                  </a:cubicBezTo>
                  <a:cubicBezTo>
                    <a:pt x="7876" y="662"/>
                    <a:pt x="7372" y="1"/>
                    <a:pt x="67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5" name="Google Shape;10185;p89"/>
            <p:cNvSpPr/>
            <p:nvPr/>
          </p:nvSpPr>
          <p:spPr>
            <a:xfrm>
              <a:off x="-5251625" y="3991275"/>
              <a:ext cx="291450" cy="172500"/>
            </a:xfrm>
            <a:custGeom>
              <a:avLst/>
              <a:gdLst/>
              <a:ahLst/>
              <a:cxnLst/>
              <a:rect l="l" t="t" r="r" b="b"/>
              <a:pathLst>
                <a:path w="11658" h="6900" extrusionOk="0">
                  <a:moveTo>
                    <a:pt x="1009" y="0"/>
                  </a:moveTo>
                  <a:cubicBezTo>
                    <a:pt x="473" y="0"/>
                    <a:pt x="0" y="473"/>
                    <a:pt x="0" y="1040"/>
                  </a:cubicBezTo>
                  <a:lnTo>
                    <a:pt x="0" y="5829"/>
                  </a:lnTo>
                  <a:cubicBezTo>
                    <a:pt x="0" y="6396"/>
                    <a:pt x="473" y="6900"/>
                    <a:pt x="1009" y="6900"/>
                  </a:cubicBezTo>
                  <a:lnTo>
                    <a:pt x="1418" y="6900"/>
                  </a:lnTo>
                  <a:cubicBezTo>
                    <a:pt x="1387" y="6774"/>
                    <a:pt x="1387" y="6648"/>
                    <a:pt x="1387" y="6553"/>
                  </a:cubicBezTo>
                  <a:cubicBezTo>
                    <a:pt x="1387" y="5608"/>
                    <a:pt x="2111" y="4852"/>
                    <a:pt x="3056" y="4852"/>
                  </a:cubicBezTo>
                  <a:lnTo>
                    <a:pt x="3781" y="4852"/>
                  </a:lnTo>
                  <a:cubicBezTo>
                    <a:pt x="3907" y="4285"/>
                    <a:pt x="4254" y="3875"/>
                    <a:pt x="4726" y="3623"/>
                  </a:cubicBezTo>
                  <a:cubicBezTo>
                    <a:pt x="4537" y="3371"/>
                    <a:pt x="4411" y="3119"/>
                    <a:pt x="4411" y="2773"/>
                  </a:cubicBezTo>
                  <a:cubicBezTo>
                    <a:pt x="4411" y="2016"/>
                    <a:pt x="5041" y="1386"/>
                    <a:pt x="5797" y="1386"/>
                  </a:cubicBezTo>
                  <a:cubicBezTo>
                    <a:pt x="6522" y="1386"/>
                    <a:pt x="7152" y="2016"/>
                    <a:pt x="7152" y="2773"/>
                  </a:cubicBezTo>
                  <a:cubicBezTo>
                    <a:pt x="7152" y="3088"/>
                    <a:pt x="7058" y="3403"/>
                    <a:pt x="6837" y="3623"/>
                  </a:cubicBezTo>
                  <a:cubicBezTo>
                    <a:pt x="7310" y="3875"/>
                    <a:pt x="7688" y="4285"/>
                    <a:pt x="7782" y="4852"/>
                  </a:cubicBezTo>
                  <a:lnTo>
                    <a:pt x="8507" y="4852"/>
                  </a:lnTo>
                  <a:cubicBezTo>
                    <a:pt x="9452" y="4852"/>
                    <a:pt x="10208" y="5608"/>
                    <a:pt x="10208" y="6553"/>
                  </a:cubicBezTo>
                  <a:cubicBezTo>
                    <a:pt x="10208" y="6648"/>
                    <a:pt x="10208" y="6774"/>
                    <a:pt x="10145" y="6900"/>
                  </a:cubicBezTo>
                  <a:lnTo>
                    <a:pt x="10586" y="6900"/>
                  </a:lnTo>
                  <a:cubicBezTo>
                    <a:pt x="11153" y="6900"/>
                    <a:pt x="11626" y="6427"/>
                    <a:pt x="11626" y="5829"/>
                  </a:cubicBezTo>
                  <a:lnTo>
                    <a:pt x="11626" y="1040"/>
                  </a:lnTo>
                  <a:cubicBezTo>
                    <a:pt x="11657" y="473"/>
                    <a:pt x="11185" y="0"/>
                    <a:pt x="106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6" name="Google Shape;10186;p89"/>
            <p:cNvSpPr/>
            <p:nvPr/>
          </p:nvSpPr>
          <p:spPr>
            <a:xfrm>
              <a:off x="-5139775" y="4096025"/>
              <a:ext cx="65400" cy="17350"/>
            </a:xfrm>
            <a:custGeom>
              <a:avLst/>
              <a:gdLst/>
              <a:ahLst/>
              <a:cxnLst/>
              <a:rect l="l" t="t" r="r" b="b"/>
              <a:pathLst>
                <a:path w="2616" h="694" extrusionOk="0">
                  <a:moveTo>
                    <a:pt x="1008" y="0"/>
                  </a:moveTo>
                  <a:cubicBezTo>
                    <a:pt x="567" y="0"/>
                    <a:pt x="158" y="315"/>
                    <a:pt x="0" y="693"/>
                  </a:cubicBezTo>
                  <a:lnTo>
                    <a:pt x="2615" y="693"/>
                  </a:lnTo>
                  <a:cubicBezTo>
                    <a:pt x="2489" y="252"/>
                    <a:pt x="2111" y="0"/>
                    <a:pt x="16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7" name="Google Shape;10187;p89"/>
            <p:cNvSpPr/>
            <p:nvPr/>
          </p:nvSpPr>
          <p:spPr>
            <a:xfrm>
              <a:off x="-5122450" y="4044825"/>
              <a:ext cx="33100" cy="33100"/>
            </a:xfrm>
            <a:custGeom>
              <a:avLst/>
              <a:gdLst/>
              <a:ahLst/>
              <a:cxnLst/>
              <a:rect l="l" t="t" r="r" b="b"/>
              <a:pathLst>
                <a:path w="1324" h="1324" extrusionOk="0">
                  <a:moveTo>
                    <a:pt x="662" y="0"/>
                  </a:moveTo>
                  <a:cubicBezTo>
                    <a:pt x="252" y="0"/>
                    <a:pt x="0" y="316"/>
                    <a:pt x="0" y="662"/>
                  </a:cubicBezTo>
                  <a:cubicBezTo>
                    <a:pt x="0" y="1009"/>
                    <a:pt x="315" y="1324"/>
                    <a:pt x="662" y="1324"/>
                  </a:cubicBezTo>
                  <a:cubicBezTo>
                    <a:pt x="1008" y="1324"/>
                    <a:pt x="1323" y="1009"/>
                    <a:pt x="1323" y="662"/>
                  </a:cubicBezTo>
                  <a:cubicBezTo>
                    <a:pt x="1323" y="253"/>
                    <a:pt x="1008" y="0"/>
                    <a:pt x="6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88" name="Google Shape;10188;p89"/>
          <p:cNvGrpSpPr/>
          <p:nvPr/>
        </p:nvGrpSpPr>
        <p:grpSpPr>
          <a:xfrm>
            <a:off x="5772848" y="1689240"/>
            <a:ext cx="319874" cy="419623"/>
            <a:chOff x="-3365275" y="3253275"/>
            <a:chExt cx="222150" cy="291425"/>
          </a:xfrm>
          <a:solidFill>
            <a:srgbClr val="00B050"/>
          </a:solidFill>
        </p:grpSpPr>
        <p:sp>
          <p:nvSpPr>
            <p:cNvPr id="10189" name="Google Shape;10189;p89"/>
            <p:cNvSpPr/>
            <p:nvPr/>
          </p:nvSpPr>
          <p:spPr>
            <a:xfrm>
              <a:off x="-3365275" y="3253275"/>
              <a:ext cx="222150" cy="291425"/>
            </a:xfrm>
            <a:custGeom>
              <a:avLst/>
              <a:gdLst/>
              <a:ahLst/>
              <a:cxnLst/>
              <a:rect l="l" t="t" r="r" b="b"/>
              <a:pathLst>
                <a:path w="8886" h="11657" extrusionOk="0">
                  <a:moveTo>
                    <a:pt x="5861" y="662"/>
                  </a:moveTo>
                  <a:cubicBezTo>
                    <a:pt x="6302" y="662"/>
                    <a:pt x="6302" y="1323"/>
                    <a:pt x="5861" y="1323"/>
                  </a:cubicBezTo>
                  <a:lnTo>
                    <a:pt x="3120" y="1323"/>
                  </a:lnTo>
                  <a:cubicBezTo>
                    <a:pt x="2647" y="1323"/>
                    <a:pt x="2647" y="662"/>
                    <a:pt x="3120" y="662"/>
                  </a:cubicBezTo>
                  <a:close/>
                  <a:moveTo>
                    <a:pt x="7215" y="3466"/>
                  </a:moveTo>
                  <a:cubicBezTo>
                    <a:pt x="7625" y="3466"/>
                    <a:pt x="7625" y="4127"/>
                    <a:pt x="7215" y="4127"/>
                  </a:cubicBezTo>
                  <a:lnTo>
                    <a:pt x="4443" y="4127"/>
                  </a:lnTo>
                  <a:cubicBezTo>
                    <a:pt x="4002" y="4127"/>
                    <a:pt x="3970" y="3466"/>
                    <a:pt x="4443" y="3466"/>
                  </a:cubicBezTo>
                  <a:close/>
                  <a:moveTo>
                    <a:pt x="3101" y="2795"/>
                  </a:moveTo>
                  <a:cubicBezTo>
                    <a:pt x="3360" y="2795"/>
                    <a:pt x="3582" y="3129"/>
                    <a:pt x="3340" y="3371"/>
                  </a:cubicBezTo>
                  <a:lnTo>
                    <a:pt x="2899" y="3812"/>
                  </a:lnTo>
                  <a:lnTo>
                    <a:pt x="3340" y="4253"/>
                  </a:lnTo>
                  <a:cubicBezTo>
                    <a:pt x="3582" y="4495"/>
                    <a:pt x="3360" y="4830"/>
                    <a:pt x="3101" y="4830"/>
                  </a:cubicBezTo>
                  <a:cubicBezTo>
                    <a:pt x="3023" y="4830"/>
                    <a:pt x="2941" y="4799"/>
                    <a:pt x="2868" y="4726"/>
                  </a:cubicBezTo>
                  <a:lnTo>
                    <a:pt x="2427" y="4285"/>
                  </a:lnTo>
                  <a:lnTo>
                    <a:pt x="2017" y="4726"/>
                  </a:lnTo>
                  <a:cubicBezTo>
                    <a:pt x="1944" y="4799"/>
                    <a:pt x="1862" y="4830"/>
                    <a:pt x="1784" y="4830"/>
                  </a:cubicBezTo>
                  <a:cubicBezTo>
                    <a:pt x="1525" y="4830"/>
                    <a:pt x="1303" y="4495"/>
                    <a:pt x="1545" y="4253"/>
                  </a:cubicBezTo>
                  <a:lnTo>
                    <a:pt x="1954" y="3812"/>
                  </a:lnTo>
                  <a:lnTo>
                    <a:pt x="1545" y="3371"/>
                  </a:lnTo>
                  <a:cubicBezTo>
                    <a:pt x="1303" y="3129"/>
                    <a:pt x="1525" y="2795"/>
                    <a:pt x="1784" y="2795"/>
                  </a:cubicBezTo>
                  <a:cubicBezTo>
                    <a:pt x="1862" y="2795"/>
                    <a:pt x="1944" y="2825"/>
                    <a:pt x="2017" y="2899"/>
                  </a:cubicBezTo>
                  <a:lnTo>
                    <a:pt x="2427" y="3340"/>
                  </a:lnTo>
                  <a:lnTo>
                    <a:pt x="2868" y="2899"/>
                  </a:lnTo>
                  <a:cubicBezTo>
                    <a:pt x="2941" y="2825"/>
                    <a:pt x="3023" y="2795"/>
                    <a:pt x="3101" y="2795"/>
                  </a:cubicBezTo>
                  <a:close/>
                  <a:moveTo>
                    <a:pt x="7242" y="6206"/>
                  </a:moveTo>
                  <a:cubicBezTo>
                    <a:pt x="7625" y="6206"/>
                    <a:pt x="7616" y="6868"/>
                    <a:pt x="7215" y="6868"/>
                  </a:cubicBezTo>
                  <a:lnTo>
                    <a:pt x="4443" y="6868"/>
                  </a:lnTo>
                  <a:cubicBezTo>
                    <a:pt x="4002" y="6868"/>
                    <a:pt x="3970" y="6207"/>
                    <a:pt x="4443" y="6207"/>
                  </a:cubicBezTo>
                  <a:lnTo>
                    <a:pt x="7215" y="6207"/>
                  </a:lnTo>
                  <a:cubicBezTo>
                    <a:pt x="7225" y="6206"/>
                    <a:pt x="7233" y="6206"/>
                    <a:pt x="7242" y="6206"/>
                  </a:cubicBezTo>
                  <a:close/>
                  <a:moveTo>
                    <a:pt x="3101" y="5504"/>
                  </a:moveTo>
                  <a:cubicBezTo>
                    <a:pt x="3360" y="5504"/>
                    <a:pt x="3582" y="5839"/>
                    <a:pt x="3340" y="6081"/>
                  </a:cubicBezTo>
                  <a:lnTo>
                    <a:pt x="2899" y="6522"/>
                  </a:lnTo>
                  <a:lnTo>
                    <a:pt x="3340" y="6963"/>
                  </a:lnTo>
                  <a:cubicBezTo>
                    <a:pt x="3582" y="7205"/>
                    <a:pt x="3360" y="7539"/>
                    <a:pt x="3101" y="7539"/>
                  </a:cubicBezTo>
                  <a:cubicBezTo>
                    <a:pt x="3023" y="7539"/>
                    <a:pt x="2941" y="7509"/>
                    <a:pt x="2868" y="7435"/>
                  </a:cubicBezTo>
                  <a:lnTo>
                    <a:pt x="2427" y="6994"/>
                  </a:lnTo>
                  <a:lnTo>
                    <a:pt x="2017" y="7435"/>
                  </a:lnTo>
                  <a:cubicBezTo>
                    <a:pt x="1944" y="7509"/>
                    <a:pt x="1862" y="7539"/>
                    <a:pt x="1784" y="7539"/>
                  </a:cubicBezTo>
                  <a:cubicBezTo>
                    <a:pt x="1525" y="7539"/>
                    <a:pt x="1303" y="7205"/>
                    <a:pt x="1545" y="6963"/>
                  </a:cubicBezTo>
                  <a:lnTo>
                    <a:pt x="1954" y="6522"/>
                  </a:lnTo>
                  <a:lnTo>
                    <a:pt x="1545" y="6081"/>
                  </a:lnTo>
                  <a:cubicBezTo>
                    <a:pt x="1303" y="5839"/>
                    <a:pt x="1525" y="5504"/>
                    <a:pt x="1784" y="5504"/>
                  </a:cubicBezTo>
                  <a:cubicBezTo>
                    <a:pt x="1862" y="5504"/>
                    <a:pt x="1944" y="5535"/>
                    <a:pt x="2017" y="5608"/>
                  </a:cubicBezTo>
                  <a:lnTo>
                    <a:pt x="2427" y="6049"/>
                  </a:lnTo>
                  <a:lnTo>
                    <a:pt x="2868" y="5608"/>
                  </a:lnTo>
                  <a:cubicBezTo>
                    <a:pt x="2941" y="5535"/>
                    <a:pt x="3023" y="5504"/>
                    <a:pt x="3101" y="5504"/>
                  </a:cubicBezTo>
                  <a:close/>
                  <a:moveTo>
                    <a:pt x="7215" y="8916"/>
                  </a:moveTo>
                  <a:cubicBezTo>
                    <a:pt x="7625" y="8916"/>
                    <a:pt x="7625" y="9609"/>
                    <a:pt x="7215" y="9609"/>
                  </a:cubicBezTo>
                  <a:lnTo>
                    <a:pt x="4443" y="9609"/>
                  </a:lnTo>
                  <a:cubicBezTo>
                    <a:pt x="4002" y="9609"/>
                    <a:pt x="3970" y="8916"/>
                    <a:pt x="4443" y="8916"/>
                  </a:cubicBezTo>
                  <a:close/>
                  <a:moveTo>
                    <a:pt x="2395" y="8254"/>
                  </a:moveTo>
                  <a:cubicBezTo>
                    <a:pt x="2962" y="8254"/>
                    <a:pt x="3435" y="8727"/>
                    <a:pt x="3435" y="9263"/>
                  </a:cubicBezTo>
                  <a:cubicBezTo>
                    <a:pt x="3435" y="9830"/>
                    <a:pt x="2994" y="10302"/>
                    <a:pt x="2395" y="10302"/>
                  </a:cubicBezTo>
                  <a:cubicBezTo>
                    <a:pt x="1860" y="10302"/>
                    <a:pt x="1387" y="9830"/>
                    <a:pt x="1387" y="9263"/>
                  </a:cubicBezTo>
                  <a:cubicBezTo>
                    <a:pt x="1387" y="8727"/>
                    <a:pt x="1860" y="8254"/>
                    <a:pt x="2395" y="8254"/>
                  </a:cubicBezTo>
                  <a:close/>
                  <a:moveTo>
                    <a:pt x="3057" y="0"/>
                  </a:moveTo>
                  <a:cubicBezTo>
                    <a:pt x="2647" y="0"/>
                    <a:pt x="2238" y="252"/>
                    <a:pt x="2112" y="662"/>
                  </a:cubicBezTo>
                  <a:lnTo>
                    <a:pt x="1009" y="662"/>
                  </a:lnTo>
                  <a:cubicBezTo>
                    <a:pt x="473" y="662"/>
                    <a:pt x="1" y="1134"/>
                    <a:pt x="1" y="1670"/>
                  </a:cubicBezTo>
                  <a:lnTo>
                    <a:pt x="1" y="10617"/>
                  </a:lnTo>
                  <a:cubicBezTo>
                    <a:pt x="1" y="11153"/>
                    <a:pt x="473" y="11657"/>
                    <a:pt x="1009" y="11657"/>
                  </a:cubicBezTo>
                  <a:lnTo>
                    <a:pt x="7877" y="11657"/>
                  </a:lnTo>
                  <a:cubicBezTo>
                    <a:pt x="8413" y="11657"/>
                    <a:pt x="8885" y="11184"/>
                    <a:pt x="8885" y="10617"/>
                  </a:cubicBezTo>
                  <a:lnTo>
                    <a:pt x="8885" y="1670"/>
                  </a:lnTo>
                  <a:cubicBezTo>
                    <a:pt x="8885" y="1134"/>
                    <a:pt x="8476" y="662"/>
                    <a:pt x="7877" y="662"/>
                  </a:cubicBezTo>
                  <a:lnTo>
                    <a:pt x="6774" y="662"/>
                  </a:lnTo>
                  <a:cubicBezTo>
                    <a:pt x="6617" y="252"/>
                    <a:pt x="6270" y="0"/>
                    <a:pt x="58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0" name="Google Shape;10190;p89"/>
            <p:cNvSpPr/>
            <p:nvPr/>
          </p:nvSpPr>
          <p:spPr>
            <a:xfrm>
              <a:off x="-3314075" y="3476175"/>
              <a:ext cx="17350" cy="18125"/>
            </a:xfrm>
            <a:custGeom>
              <a:avLst/>
              <a:gdLst/>
              <a:ahLst/>
              <a:cxnLst/>
              <a:rect l="l" t="t" r="r" b="b"/>
              <a:pathLst>
                <a:path w="694" h="725" extrusionOk="0">
                  <a:moveTo>
                    <a:pt x="347" y="0"/>
                  </a:moveTo>
                  <a:cubicBezTo>
                    <a:pt x="158" y="0"/>
                    <a:pt x="1" y="158"/>
                    <a:pt x="1" y="347"/>
                  </a:cubicBezTo>
                  <a:cubicBezTo>
                    <a:pt x="1" y="567"/>
                    <a:pt x="158" y="725"/>
                    <a:pt x="347" y="725"/>
                  </a:cubicBezTo>
                  <a:cubicBezTo>
                    <a:pt x="536" y="725"/>
                    <a:pt x="694" y="567"/>
                    <a:pt x="694" y="347"/>
                  </a:cubicBezTo>
                  <a:cubicBezTo>
                    <a:pt x="694"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91" name="Google Shape;10191;p89"/>
          <p:cNvGrpSpPr/>
          <p:nvPr/>
        </p:nvGrpSpPr>
        <p:grpSpPr>
          <a:xfrm>
            <a:off x="5746786" y="2204058"/>
            <a:ext cx="371998" cy="421927"/>
            <a:chOff x="-3383375" y="3611625"/>
            <a:chExt cx="258350" cy="293025"/>
          </a:xfrm>
          <a:solidFill>
            <a:srgbClr val="00B050"/>
          </a:solidFill>
        </p:grpSpPr>
        <p:sp>
          <p:nvSpPr>
            <p:cNvPr id="10192" name="Google Shape;10192;p89"/>
            <p:cNvSpPr/>
            <p:nvPr/>
          </p:nvSpPr>
          <p:spPr>
            <a:xfrm>
              <a:off x="-3383375" y="3611625"/>
              <a:ext cx="258350" cy="85175"/>
            </a:xfrm>
            <a:custGeom>
              <a:avLst/>
              <a:gdLst/>
              <a:ahLst/>
              <a:cxnLst/>
              <a:rect l="l" t="t" r="r" b="b"/>
              <a:pathLst>
                <a:path w="10334" h="3407" extrusionOk="0">
                  <a:moveTo>
                    <a:pt x="6049" y="694"/>
                  </a:moveTo>
                  <a:cubicBezTo>
                    <a:pt x="6207" y="694"/>
                    <a:pt x="6301" y="757"/>
                    <a:pt x="6364" y="946"/>
                  </a:cubicBezTo>
                  <a:lnTo>
                    <a:pt x="6522" y="1356"/>
                  </a:lnTo>
                  <a:lnTo>
                    <a:pt x="3781" y="1356"/>
                  </a:lnTo>
                  <a:lnTo>
                    <a:pt x="4001" y="946"/>
                  </a:lnTo>
                  <a:cubicBezTo>
                    <a:pt x="4033" y="788"/>
                    <a:pt x="4190" y="694"/>
                    <a:pt x="4316" y="694"/>
                  </a:cubicBezTo>
                  <a:close/>
                  <a:moveTo>
                    <a:pt x="4316" y="1"/>
                  </a:moveTo>
                  <a:cubicBezTo>
                    <a:pt x="3875" y="1"/>
                    <a:pt x="3466" y="253"/>
                    <a:pt x="3308" y="694"/>
                  </a:cubicBezTo>
                  <a:lnTo>
                    <a:pt x="3088" y="1356"/>
                  </a:lnTo>
                  <a:lnTo>
                    <a:pt x="1040" y="1356"/>
                  </a:lnTo>
                  <a:cubicBezTo>
                    <a:pt x="473" y="1356"/>
                    <a:pt x="0" y="1828"/>
                    <a:pt x="0" y="2395"/>
                  </a:cubicBezTo>
                  <a:lnTo>
                    <a:pt x="0" y="3057"/>
                  </a:lnTo>
                  <a:cubicBezTo>
                    <a:pt x="0" y="3370"/>
                    <a:pt x="221" y="3407"/>
                    <a:pt x="480" y="3407"/>
                  </a:cubicBezTo>
                  <a:cubicBezTo>
                    <a:pt x="560" y="3407"/>
                    <a:pt x="643" y="3403"/>
                    <a:pt x="725" y="3403"/>
                  </a:cubicBezTo>
                  <a:lnTo>
                    <a:pt x="9924" y="3403"/>
                  </a:lnTo>
                  <a:cubicBezTo>
                    <a:pt x="10145" y="3403"/>
                    <a:pt x="10302" y="3246"/>
                    <a:pt x="10302" y="3057"/>
                  </a:cubicBezTo>
                  <a:lnTo>
                    <a:pt x="10302" y="2395"/>
                  </a:lnTo>
                  <a:cubicBezTo>
                    <a:pt x="10334" y="1828"/>
                    <a:pt x="9861" y="1356"/>
                    <a:pt x="9294" y="1356"/>
                  </a:cubicBezTo>
                  <a:lnTo>
                    <a:pt x="7246" y="1356"/>
                  </a:lnTo>
                  <a:lnTo>
                    <a:pt x="7026" y="694"/>
                  </a:lnTo>
                  <a:cubicBezTo>
                    <a:pt x="6868" y="253"/>
                    <a:pt x="6522" y="1"/>
                    <a:pt x="60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3" name="Google Shape;10193;p89"/>
            <p:cNvSpPr/>
            <p:nvPr/>
          </p:nvSpPr>
          <p:spPr>
            <a:xfrm>
              <a:off x="-3362900" y="3716375"/>
              <a:ext cx="218200" cy="188275"/>
            </a:xfrm>
            <a:custGeom>
              <a:avLst/>
              <a:gdLst/>
              <a:ahLst/>
              <a:cxnLst/>
              <a:rect l="l" t="t" r="r" b="b"/>
              <a:pathLst>
                <a:path w="8728" h="7531" extrusionOk="0">
                  <a:moveTo>
                    <a:pt x="2324" y="666"/>
                  </a:moveTo>
                  <a:cubicBezTo>
                    <a:pt x="2487" y="666"/>
                    <a:pt x="2647" y="777"/>
                    <a:pt x="2647" y="1009"/>
                  </a:cubicBezTo>
                  <a:lnTo>
                    <a:pt x="2647" y="5798"/>
                  </a:lnTo>
                  <a:cubicBezTo>
                    <a:pt x="2647" y="6022"/>
                    <a:pt x="2476" y="6141"/>
                    <a:pt x="2307" y="6141"/>
                  </a:cubicBezTo>
                  <a:cubicBezTo>
                    <a:pt x="2145" y="6141"/>
                    <a:pt x="1985" y="6030"/>
                    <a:pt x="1985" y="5798"/>
                  </a:cubicBezTo>
                  <a:lnTo>
                    <a:pt x="1985" y="1009"/>
                  </a:lnTo>
                  <a:cubicBezTo>
                    <a:pt x="1985" y="785"/>
                    <a:pt x="2156" y="666"/>
                    <a:pt x="2324" y="666"/>
                  </a:cubicBezTo>
                  <a:close/>
                  <a:moveTo>
                    <a:pt x="4372" y="666"/>
                  </a:moveTo>
                  <a:cubicBezTo>
                    <a:pt x="4535" y="666"/>
                    <a:pt x="4695" y="777"/>
                    <a:pt x="4695" y="1009"/>
                  </a:cubicBezTo>
                  <a:lnTo>
                    <a:pt x="4695" y="5798"/>
                  </a:lnTo>
                  <a:cubicBezTo>
                    <a:pt x="4695" y="6022"/>
                    <a:pt x="4523" y="6141"/>
                    <a:pt x="4355" y="6141"/>
                  </a:cubicBezTo>
                  <a:cubicBezTo>
                    <a:pt x="4193" y="6141"/>
                    <a:pt x="4033" y="6030"/>
                    <a:pt x="4033" y="5798"/>
                  </a:cubicBezTo>
                  <a:lnTo>
                    <a:pt x="4033" y="1009"/>
                  </a:lnTo>
                  <a:cubicBezTo>
                    <a:pt x="4033" y="785"/>
                    <a:pt x="4204" y="666"/>
                    <a:pt x="4372" y="666"/>
                  </a:cubicBezTo>
                  <a:close/>
                  <a:moveTo>
                    <a:pt x="6427" y="631"/>
                  </a:moveTo>
                  <a:cubicBezTo>
                    <a:pt x="6648" y="631"/>
                    <a:pt x="6805" y="789"/>
                    <a:pt x="6805" y="1009"/>
                  </a:cubicBezTo>
                  <a:lnTo>
                    <a:pt x="6805" y="5798"/>
                  </a:lnTo>
                  <a:cubicBezTo>
                    <a:pt x="6805" y="6022"/>
                    <a:pt x="6626" y="6141"/>
                    <a:pt x="6450" y="6141"/>
                  </a:cubicBezTo>
                  <a:cubicBezTo>
                    <a:pt x="6280" y="6141"/>
                    <a:pt x="6112" y="6030"/>
                    <a:pt x="6112" y="5798"/>
                  </a:cubicBezTo>
                  <a:lnTo>
                    <a:pt x="6112" y="1009"/>
                  </a:lnTo>
                  <a:lnTo>
                    <a:pt x="6081" y="1009"/>
                  </a:lnTo>
                  <a:cubicBezTo>
                    <a:pt x="6081" y="789"/>
                    <a:pt x="6238" y="631"/>
                    <a:pt x="6427" y="631"/>
                  </a:cubicBezTo>
                  <a:close/>
                  <a:moveTo>
                    <a:pt x="0" y="1"/>
                  </a:moveTo>
                  <a:lnTo>
                    <a:pt x="536" y="6585"/>
                  </a:lnTo>
                  <a:cubicBezTo>
                    <a:pt x="567" y="7121"/>
                    <a:pt x="1008" y="7531"/>
                    <a:pt x="1576" y="7531"/>
                  </a:cubicBezTo>
                  <a:lnTo>
                    <a:pt x="7152" y="7531"/>
                  </a:lnTo>
                  <a:cubicBezTo>
                    <a:pt x="7688" y="7531"/>
                    <a:pt x="8129" y="7121"/>
                    <a:pt x="8192" y="6585"/>
                  </a:cubicBezTo>
                  <a:lnTo>
                    <a:pt x="872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94" name="Google Shape;10194;p89"/>
          <p:cNvGrpSpPr/>
          <p:nvPr/>
        </p:nvGrpSpPr>
        <p:grpSpPr>
          <a:xfrm>
            <a:off x="5809135" y="2756826"/>
            <a:ext cx="271097" cy="419659"/>
            <a:chOff x="-3347950" y="3971575"/>
            <a:chExt cx="188275" cy="291450"/>
          </a:xfrm>
          <a:solidFill>
            <a:srgbClr val="00B050"/>
          </a:solidFill>
        </p:grpSpPr>
        <p:sp>
          <p:nvSpPr>
            <p:cNvPr id="10195" name="Google Shape;10195;p89"/>
            <p:cNvSpPr/>
            <p:nvPr/>
          </p:nvSpPr>
          <p:spPr>
            <a:xfrm>
              <a:off x="-3246325" y="4032225"/>
              <a:ext cx="29950" cy="42550"/>
            </a:xfrm>
            <a:custGeom>
              <a:avLst/>
              <a:gdLst/>
              <a:ahLst/>
              <a:cxnLst/>
              <a:rect l="l" t="t" r="r" b="b"/>
              <a:pathLst>
                <a:path w="1198" h="1702" extrusionOk="0">
                  <a:moveTo>
                    <a:pt x="347" y="0"/>
                  </a:moveTo>
                  <a:lnTo>
                    <a:pt x="0" y="536"/>
                  </a:lnTo>
                  <a:lnTo>
                    <a:pt x="599" y="1702"/>
                  </a:lnTo>
                  <a:lnTo>
                    <a:pt x="1197" y="1702"/>
                  </a:lnTo>
                  <a:lnTo>
                    <a:pt x="3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6" name="Google Shape;10196;p89"/>
            <p:cNvSpPr/>
            <p:nvPr/>
          </p:nvSpPr>
          <p:spPr>
            <a:xfrm>
              <a:off x="-3291225" y="4034575"/>
              <a:ext cx="40975" cy="40200"/>
            </a:xfrm>
            <a:custGeom>
              <a:avLst/>
              <a:gdLst/>
              <a:ahLst/>
              <a:cxnLst/>
              <a:rect l="l" t="t" r="r" b="b"/>
              <a:pathLst>
                <a:path w="1639" h="1608" extrusionOk="0">
                  <a:moveTo>
                    <a:pt x="819" y="1"/>
                  </a:moveTo>
                  <a:lnTo>
                    <a:pt x="0" y="1608"/>
                  </a:lnTo>
                  <a:lnTo>
                    <a:pt x="1639" y="1608"/>
                  </a:lnTo>
                  <a:lnTo>
                    <a:pt x="8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7" name="Google Shape;10197;p89"/>
            <p:cNvSpPr/>
            <p:nvPr/>
          </p:nvSpPr>
          <p:spPr>
            <a:xfrm>
              <a:off x="-3347950" y="3971575"/>
              <a:ext cx="188275" cy="291450"/>
            </a:xfrm>
            <a:custGeom>
              <a:avLst/>
              <a:gdLst/>
              <a:ahLst/>
              <a:cxnLst/>
              <a:rect l="l" t="t" r="r" b="b"/>
              <a:pathLst>
                <a:path w="7531" h="11658" extrusionOk="0">
                  <a:moveTo>
                    <a:pt x="4491" y="1351"/>
                  </a:moveTo>
                  <a:cubicBezTo>
                    <a:pt x="4609" y="1351"/>
                    <a:pt x="4725" y="1414"/>
                    <a:pt x="4790" y="1544"/>
                  </a:cubicBezTo>
                  <a:lnTo>
                    <a:pt x="6144" y="4285"/>
                  </a:lnTo>
                  <a:cubicBezTo>
                    <a:pt x="6239" y="4569"/>
                    <a:pt x="6081" y="4821"/>
                    <a:pt x="5829" y="4821"/>
                  </a:cubicBezTo>
                  <a:lnTo>
                    <a:pt x="1702" y="4821"/>
                  </a:lnTo>
                  <a:cubicBezTo>
                    <a:pt x="1482" y="4821"/>
                    <a:pt x="1261" y="4537"/>
                    <a:pt x="1387" y="4285"/>
                  </a:cubicBezTo>
                  <a:lnTo>
                    <a:pt x="2773" y="1544"/>
                  </a:lnTo>
                  <a:cubicBezTo>
                    <a:pt x="2836" y="1418"/>
                    <a:pt x="2962" y="1355"/>
                    <a:pt x="3088" y="1355"/>
                  </a:cubicBezTo>
                  <a:cubicBezTo>
                    <a:pt x="3214" y="1355"/>
                    <a:pt x="3340" y="1418"/>
                    <a:pt x="3403" y="1544"/>
                  </a:cubicBezTo>
                  <a:lnTo>
                    <a:pt x="3719" y="2174"/>
                  </a:lnTo>
                  <a:lnTo>
                    <a:pt x="4191" y="1513"/>
                  </a:lnTo>
                  <a:cubicBezTo>
                    <a:pt x="4267" y="1406"/>
                    <a:pt x="4380" y="1351"/>
                    <a:pt x="4491" y="1351"/>
                  </a:cubicBezTo>
                  <a:close/>
                  <a:moveTo>
                    <a:pt x="5136" y="5514"/>
                  </a:moveTo>
                  <a:cubicBezTo>
                    <a:pt x="5609" y="5514"/>
                    <a:pt x="5609" y="6175"/>
                    <a:pt x="5136" y="6175"/>
                  </a:cubicBezTo>
                  <a:lnTo>
                    <a:pt x="2364" y="6175"/>
                  </a:lnTo>
                  <a:cubicBezTo>
                    <a:pt x="1954" y="6175"/>
                    <a:pt x="1891" y="5514"/>
                    <a:pt x="2364" y="5514"/>
                  </a:cubicBezTo>
                  <a:close/>
                  <a:moveTo>
                    <a:pt x="5136" y="6869"/>
                  </a:moveTo>
                  <a:cubicBezTo>
                    <a:pt x="5609" y="6900"/>
                    <a:pt x="5609" y="7562"/>
                    <a:pt x="5136" y="7562"/>
                  </a:cubicBezTo>
                  <a:lnTo>
                    <a:pt x="2364" y="7562"/>
                  </a:lnTo>
                  <a:cubicBezTo>
                    <a:pt x="2175" y="7562"/>
                    <a:pt x="2017" y="7404"/>
                    <a:pt x="2017" y="7215"/>
                  </a:cubicBezTo>
                  <a:cubicBezTo>
                    <a:pt x="2017" y="7026"/>
                    <a:pt x="2175" y="6869"/>
                    <a:pt x="2364" y="6869"/>
                  </a:cubicBezTo>
                  <a:close/>
                  <a:moveTo>
                    <a:pt x="4790" y="8948"/>
                  </a:moveTo>
                  <a:lnTo>
                    <a:pt x="4790" y="10996"/>
                  </a:lnTo>
                  <a:lnTo>
                    <a:pt x="2742" y="10996"/>
                  </a:lnTo>
                  <a:lnTo>
                    <a:pt x="2742" y="8948"/>
                  </a:lnTo>
                  <a:close/>
                  <a:moveTo>
                    <a:pt x="1041" y="1"/>
                  </a:moveTo>
                  <a:cubicBezTo>
                    <a:pt x="505" y="1"/>
                    <a:pt x="1" y="473"/>
                    <a:pt x="1" y="1040"/>
                  </a:cubicBezTo>
                  <a:lnTo>
                    <a:pt x="1" y="7908"/>
                  </a:lnTo>
                  <a:cubicBezTo>
                    <a:pt x="1" y="8475"/>
                    <a:pt x="473" y="8948"/>
                    <a:pt x="1041" y="8948"/>
                  </a:cubicBezTo>
                  <a:lnTo>
                    <a:pt x="2080" y="8948"/>
                  </a:lnTo>
                  <a:lnTo>
                    <a:pt x="2080" y="10996"/>
                  </a:lnTo>
                  <a:lnTo>
                    <a:pt x="1041" y="10996"/>
                  </a:lnTo>
                  <a:cubicBezTo>
                    <a:pt x="600" y="10996"/>
                    <a:pt x="568" y="11657"/>
                    <a:pt x="1041" y="11657"/>
                  </a:cubicBezTo>
                  <a:lnTo>
                    <a:pt x="6522" y="11657"/>
                  </a:lnTo>
                  <a:cubicBezTo>
                    <a:pt x="6711" y="11657"/>
                    <a:pt x="6869" y="11500"/>
                    <a:pt x="6869" y="11311"/>
                  </a:cubicBezTo>
                  <a:cubicBezTo>
                    <a:pt x="6869" y="11122"/>
                    <a:pt x="6711" y="10964"/>
                    <a:pt x="6522" y="10964"/>
                  </a:cubicBezTo>
                  <a:lnTo>
                    <a:pt x="5483" y="10964"/>
                  </a:lnTo>
                  <a:lnTo>
                    <a:pt x="5483" y="8916"/>
                  </a:lnTo>
                  <a:lnTo>
                    <a:pt x="6522" y="8916"/>
                  </a:lnTo>
                  <a:cubicBezTo>
                    <a:pt x="7058" y="8916"/>
                    <a:pt x="7531" y="8444"/>
                    <a:pt x="7531" y="7877"/>
                  </a:cubicBezTo>
                  <a:lnTo>
                    <a:pt x="7531" y="977"/>
                  </a:lnTo>
                  <a:cubicBezTo>
                    <a:pt x="7531" y="442"/>
                    <a:pt x="7058" y="1"/>
                    <a:pt x="65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98" name="Google Shape;10198;p89"/>
          <p:cNvGrpSpPr/>
          <p:nvPr/>
        </p:nvGrpSpPr>
        <p:grpSpPr>
          <a:xfrm>
            <a:off x="858994" y="3307061"/>
            <a:ext cx="371998" cy="421927"/>
            <a:chOff x="-1575775" y="3238300"/>
            <a:chExt cx="258350" cy="293025"/>
          </a:xfrm>
          <a:solidFill>
            <a:srgbClr val="00B050"/>
          </a:solidFill>
        </p:grpSpPr>
        <p:sp>
          <p:nvSpPr>
            <p:cNvPr id="10199" name="Google Shape;10199;p89"/>
            <p:cNvSpPr/>
            <p:nvPr/>
          </p:nvSpPr>
          <p:spPr>
            <a:xfrm>
              <a:off x="-1489150" y="3306825"/>
              <a:ext cx="85875" cy="33100"/>
            </a:xfrm>
            <a:custGeom>
              <a:avLst/>
              <a:gdLst/>
              <a:ahLst/>
              <a:cxnLst/>
              <a:rect l="l" t="t" r="r" b="b"/>
              <a:pathLst>
                <a:path w="3435" h="1324" extrusionOk="0">
                  <a:moveTo>
                    <a:pt x="1" y="0"/>
                  </a:moveTo>
                  <a:lnTo>
                    <a:pt x="1702" y="1324"/>
                  </a:lnTo>
                  <a:lnTo>
                    <a:pt x="343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0" name="Google Shape;10200;p89"/>
            <p:cNvSpPr/>
            <p:nvPr/>
          </p:nvSpPr>
          <p:spPr>
            <a:xfrm>
              <a:off x="-1506475" y="3316275"/>
              <a:ext cx="46500" cy="67750"/>
            </a:xfrm>
            <a:custGeom>
              <a:avLst/>
              <a:gdLst/>
              <a:ahLst/>
              <a:cxnLst/>
              <a:rect l="l" t="t" r="r" b="b"/>
              <a:pathLst>
                <a:path w="1860" h="2710" extrusionOk="0">
                  <a:moveTo>
                    <a:pt x="1" y="1"/>
                  </a:moveTo>
                  <a:lnTo>
                    <a:pt x="1" y="2710"/>
                  </a:lnTo>
                  <a:lnTo>
                    <a:pt x="1859" y="1324"/>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1" name="Google Shape;10201;p89"/>
            <p:cNvSpPr/>
            <p:nvPr/>
          </p:nvSpPr>
          <p:spPr>
            <a:xfrm>
              <a:off x="-1575775" y="3238300"/>
              <a:ext cx="258350" cy="293025"/>
            </a:xfrm>
            <a:custGeom>
              <a:avLst/>
              <a:gdLst/>
              <a:ahLst/>
              <a:cxnLst/>
              <a:rect l="l" t="t" r="r" b="b"/>
              <a:pathLst>
                <a:path w="10334" h="11721" extrusionOk="0">
                  <a:moveTo>
                    <a:pt x="1418" y="694"/>
                  </a:moveTo>
                  <a:lnTo>
                    <a:pt x="1418" y="1387"/>
                  </a:lnTo>
                  <a:lnTo>
                    <a:pt x="756" y="1387"/>
                  </a:lnTo>
                  <a:lnTo>
                    <a:pt x="756" y="694"/>
                  </a:lnTo>
                  <a:close/>
                  <a:moveTo>
                    <a:pt x="9609" y="694"/>
                  </a:moveTo>
                  <a:lnTo>
                    <a:pt x="9609" y="1387"/>
                  </a:lnTo>
                  <a:lnTo>
                    <a:pt x="8947" y="1387"/>
                  </a:lnTo>
                  <a:lnTo>
                    <a:pt x="8947" y="694"/>
                  </a:lnTo>
                  <a:close/>
                  <a:moveTo>
                    <a:pt x="8002" y="2080"/>
                  </a:moveTo>
                  <a:cubicBezTo>
                    <a:pt x="8160" y="2080"/>
                    <a:pt x="8286" y="2206"/>
                    <a:pt x="8317" y="2395"/>
                  </a:cubicBezTo>
                  <a:lnTo>
                    <a:pt x="8317" y="2426"/>
                  </a:lnTo>
                  <a:lnTo>
                    <a:pt x="8317" y="6522"/>
                  </a:lnTo>
                  <a:lnTo>
                    <a:pt x="8254" y="6522"/>
                  </a:lnTo>
                  <a:cubicBezTo>
                    <a:pt x="8191" y="6774"/>
                    <a:pt x="8034" y="6900"/>
                    <a:pt x="7876" y="6900"/>
                  </a:cubicBezTo>
                  <a:lnTo>
                    <a:pt x="2457" y="6900"/>
                  </a:lnTo>
                  <a:cubicBezTo>
                    <a:pt x="2300" y="6900"/>
                    <a:pt x="2142" y="6774"/>
                    <a:pt x="2142" y="6554"/>
                  </a:cubicBezTo>
                  <a:lnTo>
                    <a:pt x="2142" y="6522"/>
                  </a:lnTo>
                  <a:lnTo>
                    <a:pt x="2142" y="2426"/>
                  </a:lnTo>
                  <a:cubicBezTo>
                    <a:pt x="2142" y="2269"/>
                    <a:pt x="2300" y="2080"/>
                    <a:pt x="2489" y="2080"/>
                  </a:cubicBezTo>
                  <a:close/>
                  <a:moveTo>
                    <a:pt x="7215" y="7562"/>
                  </a:moveTo>
                  <a:cubicBezTo>
                    <a:pt x="7687" y="7562"/>
                    <a:pt x="7687" y="8223"/>
                    <a:pt x="7215" y="8223"/>
                  </a:cubicBezTo>
                  <a:lnTo>
                    <a:pt x="3119" y="8223"/>
                  </a:lnTo>
                  <a:cubicBezTo>
                    <a:pt x="2678" y="8223"/>
                    <a:pt x="2646" y="7562"/>
                    <a:pt x="3119" y="7562"/>
                  </a:cubicBezTo>
                  <a:close/>
                  <a:moveTo>
                    <a:pt x="7215" y="8979"/>
                  </a:moveTo>
                  <a:cubicBezTo>
                    <a:pt x="7687" y="8979"/>
                    <a:pt x="7687" y="9641"/>
                    <a:pt x="7215" y="9641"/>
                  </a:cubicBezTo>
                  <a:lnTo>
                    <a:pt x="3119" y="9641"/>
                  </a:lnTo>
                  <a:cubicBezTo>
                    <a:pt x="2678" y="9641"/>
                    <a:pt x="2646" y="8979"/>
                    <a:pt x="3119" y="8979"/>
                  </a:cubicBezTo>
                  <a:close/>
                  <a:moveTo>
                    <a:pt x="1418" y="10366"/>
                  </a:moveTo>
                  <a:lnTo>
                    <a:pt x="1418" y="11027"/>
                  </a:lnTo>
                  <a:lnTo>
                    <a:pt x="756" y="11027"/>
                  </a:lnTo>
                  <a:lnTo>
                    <a:pt x="756" y="10366"/>
                  </a:lnTo>
                  <a:close/>
                  <a:moveTo>
                    <a:pt x="9609" y="10366"/>
                  </a:moveTo>
                  <a:lnTo>
                    <a:pt x="9609" y="11027"/>
                  </a:lnTo>
                  <a:lnTo>
                    <a:pt x="8947" y="11027"/>
                  </a:lnTo>
                  <a:lnTo>
                    <a:pt x="8947" y="10366"/>
                  </a:lnTo>
                  <a:close/>
                  <a:moveTo>
                    <a:pt x="378" y="1"/>
                  </a:moveTo>
                  <a:cubicBezTo>
                    <a:pt x="158" y="1"/>
                    <a:pt x="0" y="158"/>
                    <a:pt x="0" y="347"/>
                  </a:cubicBezTo>
                  <a:lnTo>
                    <a:pt x="0" y="1733"/>
                  </a:lnTo>
                  <a:cubicBezTo>
                    <a:pt x="0" y="1922"/>
                    <a:pt x="158" y="2080"/>
                    <a:pt x="378" y="2080"/>
                  </a:cubicBezTo>
                  <a:lnTo>
                    <a:pt x="725" y="2080"/>
                  </a:lnTo>
                  <a:lnTo>
                    <a:pt x="725" y="9641"/>
                  </a:lnTo>
                  <a:lnTo>
                    <a:pt x="378" y="9641"/>
                  </a:lnTo>
                  <a:cubicBezTo>
                    <a:pt x="158" y="9641"/>
                    <a:pt x="0" y="9799"/>
                    <a:pt x="0" y="9988"/>
                  </a:cubicBezTo>
                  <a:lnTo>
                    <a:pt x="0" y="11374"/>
                  </a:lnTo>
                  <a:cubicBezTo>
                    <a:pt x="0" y="11563"/>
                    <a:pt x="158" y="11720"/>
                    <a:pt x="378" y="11720"/>
                  </a:cubicBezTo>
                  <a:lnTo>
                    <a:pt x="1733" y="11720"/>
                  </a:lnTo>
                  <a:cubicBezTo>
                    <a:pt x="1953" y="11720"/>
                    <a:pt x="2111" y="11563"/>
                    <a:pt x="2111" y="11374"/>
                  </a:cubicBezTo>
                  <a:lnTo>
                    <a:pt x="2111" y="11027"/>
                  </a:lnTo>
                  <a:lnTo>
                    <a:pt x="8254" y="11027"/>
                  </a:lnTo>
                  <a:lnTo>
                    <a:pt x="8254" y="11374"/>
                  </a:lnTo>
                  <a:cubicBezTo>
                    <a:pt x="8254" y="11563"/>
                    <a:pt x="8412" y="11720"/>
                    <a:pt x="8601" y="11720"/>
                  </a:cubicBezTo>
                  <a:lnTo>
                    <a:pt x="9987" y="11720"/>
                  </a:lnTo>
                  <a:cubicBezTo>
                    <a:pt x="10176" y="11720"/>
                    <a:pt x="10334" y="11563"/>
                    <a:pt x="10334" y="11374"/>
                  </a:cubicBezTo>
                  <a:lnTo>
                    <a:pt x="10334" y="9988"/>
                  </a:lnTo>
                  <a:cubicBezTo>
                    <a:pt x="10334" y="9799"/>
                    <a:pt x="10176" y="9641"/>
                    <a:pt x="9987" y="9641"/>
                  </a:cubicBezTo>
                  <a:lnTo>
                    <a:pt x="9609" y="9641"/>
                  </a:lnTo>
                  <a:lnTo>
                    <a:pt x="9609" y="2080"/>
                  </a:lnTo>
                  <a:lnTo>
                    <a:pt x="9987" y="2080"/>
                  </a:lnTo>
                  <a:cubicBezTo>
                    <a:pt x="10176" y="2080"/>
                    <a:pt x="10334" y="1922"/>
                    <a:pt x="10334" y="1733"/>
                  </a:cubicBezTo>
                  <a:lnTo>
                    <a:pt x="10334" y="347"/>
                  </a:lnTo>
                  <a:cubicBezTo>
                    <a:pt x="10334" y="158"/>
                    <a:pt x="10176" y="1"/>
                    <a:pt x="9987" y="1"/>
                  </a:cubicBezTo>
                  <a:lnTo>
                    <a:pt x="8601" y="1"/>
                  </a:lnTo>
                  <a:cubicBezTo>
                    <a:pt x="8412" y="1"/>
                    <a:pt x="8254" y="158"/>
                    <a:pt x="8254" y="347"/>
                  </a:cubicBezTo>
                  <a:lnTo>
                    <a:pt x="8254" y="694"/>
                  </a:lnTo>
                  <a:lnTo>
                    <a:pt x="2111" y="694"/>
                  </a:lnTo>
                  <a:lnTo>
                    <a:pt x="2111" y="347"/>
                  </a:lnTo>
                  <a:cubicBezTo>
                    <a:pt x="2111" y="158"/>
                    <a:pt x="1953"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2" name="Google Shape;10202;p89"/>
            <p:cNvSpPr/>
            <p:nvPr/>
          </p:nvSpPr>
          <p:spPr>
            <a:xfrm>
              <a:off x="-1489150" y="3360375"/>
              <a:ext cx="85875" cy="32325"/>
            </a:xfrm>
            <a:custGeom>
              <a:avLst/>
              <a:gdLst/>
              <a:ahLst/>
              <a:cxnLst/>
              <a:rect l="l" t="t" r="r" b="b"/>
              <a:pathLst>
                <a:path w="3435" h="1293" extrusionOk="0">
                  <a:moveTo>
                    <a:pt x="1702" y="1"/>
                  </a:moveTo>
                  <a:lnTo>
                    <a:pt x="1" y="1293"/>
                  </a:lnTo>
                  <a:lnTo>
                    <a:pt x="3435" y="1293"/>
                  </a:lnTo>
                  <a:lnTo>
                    <a:pt x="170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3" name="Google Shape;10203;p89"/>
            <p:cNvSpPr/>
            <p:nvPr/>
          </p:nvSpPr>
          <p:spPr>
            <a:xfrm>
              <a:off x="-1431650" y="3316275"/>
              <a:ext cx="44925" cy="67750"/>
            </a:xfrm>
            <a:custGeom>
              <a:avLst/>
              <a:gdLst/>
              <a:ahLst/>
              <a:cxnLst/>
              <a:rect l="l" t="t" r="r" b="b"/>
              <a:pathLst>
                <a:path w="1797" h="2710" extrusionOk="0">
                  <a:moveTo>
                    <a:pt x="1796" y="1"/>
                  </a:moveTo>
                  <a:lnTo>
                    <a:pt x="0" y="1324"/>
                  </a:lnTo>
                  <a:lnTo>
                    <a:pt x="1796" y="2710"/>
                  </a:lnTo>
                  <a:lnTo>
                    <a:pt x="179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04" name="Google Shape;10204;p89"/>
          <p:cNvGrpSpPr/>
          <p:nvPr/>
        </p:nvGrpSpPr>
        <p:grpSpPr>
          <a:xfrm>
            <a:off x="2503892" y="3309051"/>
            <a:ext cx="423079" cy="424159"/>
            <a:chOff x="-1591550" y="3597475"/>
            <a:chExt cx="293825" cy="294575"/>
          </a:xfrm>
          <a:solidFill>
            <a:srgbClr val="00B050"/>
          </a:solidFill>
        </p:grpSpPr>
        <p:sp>
          <p:nvSpPr>
            <p:cNvPr id="10205" name="Google Shape;10205;p89"/>
            <p:cNvSpPr/>
            <p:nvPr/>
          </p:nvSpPr>
          <p:spPr>
            <a:xfrm>
              <a:off x="-1509625" y="3597475"/>
              <a:ext cx="211900" cy="207150"/>
            </a:xfrm>
            <a:custGeom>
              <a:avLst/>
              <a:gdLst/>
              <a:ahLst/>
              <a:cxnLst/>
              <a:rect l="l" t="t" r="r" b="b"/>
              <a:pathLst>
                <a:path w="8476" h="8286" extrusionOk="0">
                  <a:moveTo>
                    <a:pt x="6105" y="1"/>
                  </a:moveTo>
                  <a:cubicBezTo>
                    <a:pt x="6014" y="1"/>
                    <a:pt x="5916" y="39"/>
                    <a:pt x="5829" y="126"/>
                  </a:cubicBezTo>
                  <a:lnTo>
                    <a:pt x="3781" y="2205"/>
                  </a:lnTo>
                  <a:cubicBezTo>
                    <a:pt x="3718" y="2268"/>
                    <a:pt x="3655" y="2363"/>
                    <a:pt x="3655" y="2426"/>
                  </a:cubicBezTo>
                  <a:lnTo>
                    <a:pt x="3655" y="4253"/>
                  </a:lnTo>
                  <a:lnTo>
                    <a:pt x="1544" y="6332"/>
                  </a:lnTo>
                  <a:cubicBezTo>
                    <a:pt x="1400" y="6270"/>
                    <a:pt x="1256" y="6242"/>
                    <a:pt x="1119" y="6242"/>
                  </a:cubicBezTo>
                  <a:cubicBezTo>
                    <a:pt x="835" y="6242"/>
                    <a:pt x="580" y="6362"/>
                    <a:pt x="410" y="6553"/>
                  </a:cubicBezTo>
                  <a:cubicBezTo>
                    <a:pt x="0" y="6931"/>
                    <a:pt x="0" y="7592"/>
                    <a:pt x="410" y="8002"/>
                  </a:cubicBezTo>
                  <a:cubicBezTo>
                    <a:pt x="599" y="8191"/>
                    <a:pt x="859" y="8286"/>
                    <a:pt x="1123" y="8286"/>
                  </a:cubicBezTo>
                  <a:cubicBezTo>
                    <a:pt x="1387" y="8286"/>
                    <a:pt x="1655" y="8191"/>
                    <a:pt x="1859" y="8002"/>
                  </a:cubicBezTo>
                  <a:cubicBezTo>
                    <a:pt x="2174" y="7687"/>
                    <a:pt x="2206" y="7214"/>
                    <a:pt x="2048" y="6868"/>
                  </a:cubicBezTo>
                  <a:lnTo>
                    <a:pt x="4128" y="4757"/>
                  </a:lnTo>
                  <a:lnTo>
                    <a:pt x="5955" y="4757"/>
                  </a:lnTo>
                  <a:cubicBezTo>
                    <a:pt x="6018" y="4757"/>
                    <a:pt x="6144" y="4725"/>
                    <a:pt x="6175" y="4662"/>
                  </a:cubicBezTo>
                  <a:lnTo>
                    <a:pt x="8286" y="2552"/>
                  </a:lnTo>
                  <a:cubicBezTo>
                    <a:pt x="8475" y="2331"/>
                    <a:pt x="8349" y="1985"/>
                    <a:pt x="8034" y="1985"/>
                  </a:cubicBezTo>
                  <a:lnTo>
                    <a:pt x="6428" y="1985"/>
                  </a:lnTo>
                  <a:lnTo>
                    <a:pt x="6428" y="346"/>
                  </a:lnTo>
                  <a:cubicBezTo>
                    <a:pt x="6428" y="140"/>
                    <a:pt x="6278" y="1"/>
                    <a:pt x="61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6" name="Google Shape;10206;p89"/>
            <p:cNvSpPr/>
            <p:nvPr/>
          </p:nvSpPr>
          <p:spPr>
            <a:xfrm>
              <a:off x="-1541125" y="3719125"/>
              <a:ext cx="120525" cy="118275"/>
            </a:xfrm>
            <a:custGeom>
              <a:avLst/>
              <a:gdLst/>
              <a:ahLst/>
              <a:cxnLst/>
              <a:rect l="l" t="t" r="r" b="b"/>
              <a:pathLst>
                <a:path w="4821" h="4731" extrusionOk="0">
                  <a:moveTo>
                    <a:pt x="2340" y="1"/>
                  </a:moveTo>
                  <a:cubicBezTo>
                    <a:pt x="1722" y="1"/>
                    <a:pt x="1163" y="241"/>
                    <a:pt x="725" y="679"/>
                  </a:cubicBezTo>
                  <a:cubicBezTo>
                    <a:pt x="284" y="1120"/>
                    <a:pt x="0" y="1750"/>
                    <a:pt x="0" y="2380"/>
                  </a:cubicBezTo>
                  <a:cubicBezTo>
                    <a:pt x="0" y="3943"/>
                    <a:pt x="1211" y="4731"/>
                    <a:pt x="2420" y="4731"/>
                  </a:cubicBezTo>
                  <a:cubicBezTo>
                    <a:pt x="3622" y="4731"/>
                    <a:pt x="4821" y="3951"/>
                    <a:pt x="4821" y="2380"/>
                  </a:cubicBezTo>
                  <a:cubicBezTo>
                    <a:pt x="4821" y="2096"/>
                    <a:pt x="4758" y="1844"/>
                    <a:pt x="4663" y="1592"/>
                  </a:cubicBezTo>
                  <a:lnTo>
                    <a:pt x="4096" y="2159"/>
                  </a:lnTo>
                  <a:cubicBezTo>
                    <a:pt x="4253" y="3199"/>
                    <a:pt x="3434" y="4081"/>
                    <a:pt x="2395" y="4081"/>
                  </a:cubicBezTo>
                  <a:cubicBezTo>
                    <a:pt x="882" y="4081"/>
                    <a:pt x="126" y="2222"/>
                    <a:pt x="1197" y="1151"/>
                  </a:cubicBezTo>
                  <a:cubicBezTo>
                    <a:pt x="1522" y="827"/>
                    <a:pt x="1984" y="665"/>
                    <a:pt x="2428" y="665"/>
                  </a:cubicBezTo>
                  <a:cubicBezTo>
                    <a:pt x="2501" y="665"/>
                    <a:pt x="2575" y="670"/>
                    <a:pt x="2647" y="679"/>
                  </a:cubicBezTo>
                  <a:lnTo>
                    <a:pt x="3182" y="143"/>
                  </a:lnTo>
                  <a:cubicBezTo>
                    <a:pt x="2894" y="47"/>
                    <a:pt x="2611" y="1"/>
                    <a:pt x="23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7" name="Google Shape;10207;p89"/>
            <p:cNvSpPr/>
            <p:nvPr/>
          </p:nvSpPr>
          <p:spPr>
            <a:xfrm>
              <a:off x="-1591550" y="3668825"/>
              <a:ext cx="222925" cy="223225"/>
            </a:xfrm>
            <a:custGeom>
              <a:avLst/>
              <a:gdLst/>
              <a:ahLst/>
              <a:cxnLst/>
              <a:rect l="l" t="t" r="r" b="b"/>
              <a:pathLst>
                <a:path w="8917" h="8929" extrusionOk="0">
                  <a:moveTo>
                    <a:pt x="4475" y="1"/>
                  </a:moveTo>
                  <a:cubicBezTo>
                    <a:pt x="3329" y="1"/>
                    <a:pt x="2187" y="454"/>
                    <a:pt x="1324" y="1336"/>
                  </a:cubicBezTo>
                  <a:cubicBezTo>
                    <a:pt x="474" y="2155"/>
                    <a:pt x="1" y="3289"/>
                    <a:pt x="1" y="4486"/>
                  </a:cubicBezTo>
                  <a:cubicBezTo>
                    <a:pt x="1" y="6912"/>
                    <a:pt x="2017" y="8929"/>
                    <a:pt x="4475" y="8929"/>
                  </a:cubicBezTo>
                  <a:cubicBezTo>
                    <a:pt x="6901" y="8929"/>
                    <a:pt x="8917" y="6912"/>
                    <a:pt x="8917" y="4486"/>
                  </a:cubicBezTo>
                  <a:cubicBezTo>
                    <a:pt x="8917" y="3604"/>
                    <a:pt x="8696" y="2817"/>
                    <a:pt x="8255" y="2124"/>
                  </a:cubicBezTo>
                  <a:cubicBezTo>
                    <a:pt x="8098" y="2218"/>
                    <a:pt x="7342" y="2943"/>
                    <a:pt x="7184" y="3100"/>
                  </a:cubicBezTo>
                  <a:cubicBezTo>
                    <a:pt x="8161" y="5148"/>
                    <a:pt x="6680" y="7511"/>
                    <a:pt x="4412" y="7511"/>
                  </a:cubicBezTo>
                  <a:cubicBezTo>
                    <a:pt x="1702" y="7511"/>
                    <a:pt x="316" y="4203"/>
                    <a:pt x="2269" y="2281"/>
                  </a:cubicBezTo>
                  <a:cubicBezTo>
                    <a:pt x="2869" y="1681"/>
                    <a:pt x="3659" y="1373"/>
                    <a:pt x="4447" y="1373"/>
                  </a:cubicBezTo>
                  <a:cubicBezTo>
                    <a:pt x="4900" y="1373"/>
                    <a:pt x="5352" y="1475"/>
                    <a:pt x="5766" y="1682"/>
                  </a:cubicBezTo>
                  <a:cubicBezTo>
                    <a:pt x="5924" y="1525"/>
                    <a:pt x="6617" y="800"/>
                    <a:pt x="6838" y="706"/>
                  </a:cubicBezTo>
                  <a:cubicBezTo>
                    <a:pt x="6115" y="233"/>
                    <a:pt x="5294" y="1"/>
                    <a:pt x="44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08" name="Google Shape;10208;p89"/>
          <p:cNvGrpSpPr/>
          <p:nvPr/>
        </p:nvGrpSpPr>
        <p:grpSpPr>
          <a:xfrm>
            <a:off x="4153362" y="3318663"/>
            <a:ext cx="421927" cy="399248"/>
            <a:chOff x="-1592325" y="3957400"/>
            <a:chExt cx="293025" cy="277275"/>
          </a:xfrm>
          <a:solidFill>
            <a:srgbClr val="00B050"/>
          </a:solidFill>
        </p:grpSpPr>
        <p:sp>
          <p:nvSpPr>
            <p:cNvPr id="10209" name="Google Shape;10209;p89"/>
            <p:cNvSpPr/>
            <p:nvPr/>
          </p:nvSpPr>
          <p:spPr>
            <a:xfrm>
              <a:off x="-1591550" y="3957400"/>
              <a:ext cx="292250" cy="68550"/>
            </a:xfrm>
            <a:custGeom>
              <a:avLst/>
              <a:gdLst/>
              <a:ahLst/>
              <a:cxnLst/>
              <a:rect l="l" t="t" r="r" b="b"/>
              <a:pathLst>
                <a:path w="11690" h="2742" extrusionOk="0">
                  <a:moveTo>
                    <a:pt x="9894" y="1355"/>
                  </a:moveTo>
                  <a:cubicBezTo>
                    <a:pt x="10335" y="1355"/>
                    <a:pt x="10366" y="2017"/>
                    <a:pt x="9894" y="2017"/>
                  </a:cubicBezTo>
                  <a:lnTo>
                    <a:pt x="5798" y="2017"/>
                  </a:lnTo>
                  <a:cubicBezTo>
                    <a:pt x="5778" y="2019"/>
                    <a:pt x="5759" y="2021"/>
                    <a:pt x="5741" y="2021"/>
                  </a:cubicBezTo>
                  <a:cubicBezTo>
                    <a:pt x="5326" y="2021"/>
                    <a:pt x="5345" y="1355"/>
                    <a:pt x="5798" y="1355"/>
                  </a:cubicBezTo>
                  <a:close/>
                  <a:moveTo>
                    <a:pt x="1671" y="1355"/>
                  </a:moveTo>
                  <a:cubicBezTo>
                    <a:pt x="1860" y="1355"/>
                    <a:pt x="2017" y="1513"/>
                    <a:pt x="2017" y="1702"/>
                  </a:cubicBezTo>
                  <a:cubicBezTo>
                    <a:pt x="2017" y="1891"/>
                    <a:pt x="1860" y="2048"/>
                    <a:pt x="1671" y="2048"/>
                  </a:cubicBezTo>
                  <a:cubicBezTo>
                    <a:pt x="1482" y="2048"/>
                    <a:pt x="1324" y="1891"/>
                    <a:pt x="1324" y="1702"/>
                  </a:cubicBezTo>
                  <a:cubicBezTo>
                    <a:pt x="1356" y="1513"/>
                    <a:pt x="1513" y="1355"/>
                    <a:pt x="1671" y="1355"/>
                  </a:cubicBezTo>
                  <a:close/>
                  <a:moveTo>
                    <a:pt x="3057" y="1355"/>
                  </a:moveTo>
                  <a:cubicBezTo>
                    <a:pt x="3246" y="1355"/>
                    <a:pt x="3404" y="1513"/>
                    <a:pt x="3404" y="1702"/>
                  </a:cubicBezTo>
                  <a:cubicBezTo>
                    <a:pt x="3404" y="1891"/>
                    <a:pt x="3246" y="2048"/>
                    <a:pt x="3057" y="2048"/>
                  </a:cubicBezTo>
                  <a:cubicBezTo>
                    <a:pt x="2836" y="2048"/>
                    <a:pt x="2679" y="1891"/>
                    <a:pt x="2679" y="1702"/>
                  </a:cubicBezTo>
                  <a:cubicBezTo>
                    <a:pt x="2679" y="1513"/>
                    <a:pt x="2836" y="1355"/>
                    <a:pt x="3057" y="1355"/>
                  </a:cubicBezTo>
                  <a:close/>
                  <a:moveTo>
                    <a:pt x="4412" y="1355"/>
                  </a:moveTo>
                  <a:cubicBezTo>
                    <a:pt x="4632" y="1355"/>
                    <a:pt x="4790" y="1513"/>
                    <a:pt x="4790" y="1702"/>
                  </a:cubicBezTo>
                  <a:cubicBezTo>
                    <a:pt x="4790" y="1891"/>
                    <a:pt x="4632" y="2048"/>
                    <a:pt x="4412" y="2048"/>
                  </a:cubicBezTo>
                  <a:cubicBezTo>
                    <a:pt x="4223" y="2048"/>
                    <a:pt x="4065" y="1891"/>
                    <a:pt x="4065" y="1702"/>
                  </a:cubicBezTo>
                  <a:cubicBezTo>
                    <a:pt x="4065" y="1513"/>
                    <a:pt x="4223" y="1355"/>
                    <a:pt x="4412" y="1355"/>
                  </a:cubicBezTo>
                  <a:close/>
                  <a:moveTo>
                    <a:pt x="1041" y="0"/>
                  </a:moveTo>
                  <a:cubicBezTo>
                    <a:pt x="474" y="0"/>
                    <a:pt x="1" y="473"/>
                    <a:pt x="1" y="1040"/>
                  </a:cubicBezTo>
                  <a:lnTo>
                    <a:pt x="1" y="2741"/>
                  </a:lnTo>
                  <a:lnTo>
                    <a:pt x="11689" y="2741"/>
                  </a:lnTo>
                  <a:lnTo>
                    <a:pt x="11689" y="1040"/>
                  </a:lnTo>
                  <a:cubicBezTo>
                    <a:pt x="11689" y="505"/>
                    <a:pt x="11154" y="0"/>
                    <a:pt x="106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0" name="Google Shape;10210;p89"/>
            <p:cNvSpPr/>
            <p:nvPr/>
          </p:nvSpPr>
          <p:spPr>
            <a:xfrm>
              <a:off x="-1592325" y="4043250"/>
              <a:ext cx="291450" cy="171725"/>
            </a:xfrm>
            <a:custGeom>
              <a:avLst/>
              <a:gdLst/>
              <a:ahLst/>
              <a:cxnLst/>
              <a:rect l="l" t="t" r="r" b="b"/>
              <a:pathLst>
                <a:path w="11658" h="6869" extrusionOk="0">
                  <a:moveTo>
                    <a:pt x="0" y="0"/>
                  </a:moveTo>
                  <a:lnTo>
                    <a:pt x="0" y="5829"/>
                  </a:lnTo>
                  <a:cubicBezTo>
                    <a:pt x="0" y="6396"/>
                    <a:pt x="473" y="6869"/>
                    <a:pt x="1040" y="6869"/>
                  </a:cubicBezTo>
                  <a:lnTo>
                    <a:pt x="2867" y="6869"/>
                  </a:lnTo>
                  <a:lnTo>
                    <a:pt x="2647" y="6616"/>
                  </a:lnTo>
                  <a:cubicBezTo>
                    <a:pt x="2521" y="6522"/>
                    <a:pt x="2521" y="6270"/>
                    <a:pt x="2647" y="6144"/>
                  </a:cubicBezTo>
                  <a:lnTo>
                    <a:pt x="2993" y="5797"/>
                  </a:lnTo>
                  <a:cubicBezTo>
                    <a:pt x="2962" y="5734"/>
                    <a:pt x="2930" y="5608"/>
                    <a:pt x="2867" y="5482"/>
                  </a:cubicBezTo>
                  <a:lnTo>
                    <a:pt x="2363" y="5482"/>
                  </a:lnTo>
                  <a:cubicBezTo>
                    <a:pt x="2174" y="5482"/>
                    <a:pt x="2017" y="5325"/>
                    <a:pt x="2017" y="5136"/>
                  </a:cubicBezTo>
                  <a:lnTo>
                    <a:pt x="2017" y="3750"/>
                  </a:lnTo>
                  <a:cubicBezTo>
                    <a:pt x="2017" y="3561"/>
                    <a:pt x="2174" y="3403"/>
                    <a:pt x="2363" y="3403"/>
                  </a:cubicBezTo>
                  <a:lnTo>
                    <a:pt x="2867" y="3403"/>
                  </a:lnTo>
                  <a:cubicBezTo>
                    <a:pt x="2930" y="3277"/>
                    <a:pt x="2962" y="3214"/>
                    <a:pt x="2993" y="3088"/>
                  </a:cubicBezTo>
                  <a:lnTo>
                    <a:pt x="2647" y="2741"/>
                  </a:lnTo>
                  <a:cubicBezTo>
                    <a:pt x="2521" y="2615"/>
                    <a:pt x="2521" y="2363"/>
                    <a:pt x="2647" y="2269"/>
                  </a:cubicBezTo>
                  <a:lnTo>
                    <a:pt x="3624" y="1261"/>
                  </a:lnTo>
                  <a:cubicBezTo>
                    <a:pt x="3687" y="1213"/>
                    <a:pt x="3773" y="1190"/>
                    <a:pt x="3860" y="1190"/>
                  </a:cubicBezTo>
                  <a:cubicBezTo>
                    <a:pt x="3946" y="1190"/>
                    <a:pt x="4033" y="1213"/>
                    <a:pt x="4096" y="1261"/>
                  </a:cubicBezTo>
                  <a:lnTo>
                    <a:pt x="4443" y="1639"/>
                  </a:lnTo>
                  <a:cubicBezTo>
                    <a:pt x="4537" y="1576"/>
                    <a:pt x="4663" y="1544"/>
                    <a:pt x="4758" y="1513"/>
                  </a:cubicBezTo>
                  <a:lnTo>
                    <a:pt x="4758" y="1009"/>
                  </a:lnTo>
                  <a:cubicBezTo>
                    <a:pt x="4758" y="788"/>
                    <a:pt x="4915" y="631"/>
                    <a:pt x="5136" y="631"/>
                  </a:cubicBezTo>
                  <a:lnTo>
                    <a:pt x="6490" y="631"/>
                  </a:lnTo>
                  <a:cubicBezTo>
                    <a:pt x="6711" y="631"/>
                    <a:pt x="6869" y="788"/>
                    <a:pt x="6869" y="1009"/>
                  </a:cubicBezTo>
                  <a:lnTo>
                    <a:pt x="6869" y="1513"/>
                  </a:lnTo>
                  <a:cubicBezTo>
                    <a:pt x="6963" y="1544"/>
                    <a:pt x="7058" y="1576"/>
                    <a:pt x="7184" y="1639"/>
                  </a:cubicBezTo>
                  <a:lnTo>
                    <a:pt x="7530" y="1261"/>
                  </a:lnTo>
                  <a:cubicBezTo>
                    <a:pt x="7593" y="1213"/>
                    <a:pt x="7680" y="1190"/>
                    <a:pt x="7766" y="1190"/>
                  </a:cubicBezTo>
                  <a:cubicBezTo>
                    <a:pt x="7853" y="1190"/>
                    <a:pt x="7940" y="1213"/>
                    <a:pt x="8003" y="1261"/>
                  </a:cubicBezTo>
                  <a:lnTo>
                    <a:pt x="8979" y="2269"/>
                  </a:lnTo>
                  <a:cubicBezTo>
                    <a:pt x="9105" y="2363"/>
                    <a:pt x="9105" y="2615"/>
                    <a:pt x="8979" y="2741"/>
                  </a:cubicBezTo>
                  <a:lnTo>
                    <a:pt x="8633" y="3088"/>
                  </a:lnTo>
                  <a:cubicBezTo>
                    <a:pt x="8664" y="3151"/>
                    <a:pt x="8696" y="3277"/>
                    <a:pt x="8759" y="3403"/>
                  </a:cubicBezTo>
                  <a:lnTo>
                    <a:pt x="9263" y="3403"/>
                  </a:lnTo>
                  <a:cubicBezTo>
                    <a:pt x="9452" y="3403"/>
                    <a:pt x="9609" y="3561"/>
                    <a:pt x="9609" y="3750"/>
                  </a:cubicBezTo>
                  <a:lnTo>
                    <a:pt x="9609" y="5136"/>
                  </a:lnTo>
                  <a:cubicBezTo>
                    <a:pt x="9609" y="5325"/>
                    <a:pt x="9452" y="5482"/>
                    <a:pt x="9263" y="5482"/>
                  </a:cubicBezTo>
                  <a:lnTo>
                    <a:pt x="8759" y="5482"/>
                  </a:lnTo>
                  <a:cubicBezTo>
                    <a:pt x="8727" y="5608"/>
                    <a:pt x="8664" y="5671"/>
                    <a:pt x="8633" y="5797"/>
                  </a:cubicBezTo>
                  <a:lnTo>
                    <a:pt x="8979" y="6144"/>
                  </a:lnTo>
                  <a:cubicBezTo>
                    <a:pt x="9105" y="6270"/>
                    <a:pt x="9105" y="6522"/>
                    <a:pt x="8979" y="6616"/>
                  </a:cubicBezTo>
                  <a:lnTo>
                    <a:pt x="8759" y="6869"/>
                  </a:lnTo>
                  <a:lnTo>
                    <a:pt x="10586" y="6869"/>
                  </a:lnTo>
                  <a:cubicBezTo>
                    <a:pt x="11153" y="6869"/>
                    <a:pt x="11657" y="6396"/>
                    <a:pt x="11657" y="5829"/>
                  </a:cubicBezTo>
                  <a:lnTo>
                    <a:pt x="116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1" name="Google Shape;10211;p89"/>
            <p:cNvSpPr/>
            <p:nvPr/>
          </p:nvSpPr>
          <p:spPr>
            <a:xfrm>
              <a:off x="-1471825" y="4129100"/>
              <a:ext cx="51225" cy="51225"/>
            </a:xfrm>
            <a:custGeom>
              <a:avLst/>
              <a:gdLst/>
              <a:ahLst/>
              <a:cxnLst/>
              <a:rect l="l" t="t" r="r" b="b"/>
              <a:pathLst>
                <a:path w="2049" h="2049" extrusionOk="0">
                  <a:moveTo>
                    <a:pt x="1009" y="1"/>
                  </a:moveTo>
                  <a:cubicBezTo>
                    <a:pt x="442" y="1"/>
                    <a:pt x="1" y="473"/>
                    <a:pt x="1" y="1009"/>
                  </a:cubicBezTo>
                  <a:cubicBezTo>
                    <a:pt x="1" y="1576"/>
                    <a:pt x="442" y="2048"/>
                    <a:pt x="1009" y="2048"/>
                  </a:cubicBezTo>
                  <a:cubicBezTo>
                    <a:pt x="1576" y="2048"/>
                    <a:pt x="2049" y="1576"/>
                    <a:pt x="2049" y="1009"/>
                  </a:cubicBezTo>
                  <a:cubicBezTo>
                    <a:pt x="2049" y="473"/>
                    <a:pt x="1576" y="1"/>
                    <a:pt x="10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2" name="Google Shape;10212;p89"/>
            <p:cNvSpPr/>
            <p:nvPr/>
          </p:nvSpPr>
          <p:spPr>
            <a:xfrm>
              <a:off x="-1526175" y="4077900"/>
              <a:ext cx="156775" cy="156775"/>
            </a:xfrm>
            <a:custGeom>
              <a:avLst/>
              <a:gdLst/>
              <a:ahLst/>
              <a:cxnLst/>
              <a:rect l="l" t="t" r="r" b="b"/>
              <a:pathLst>
                <a:path w="6271" h="6271" extrusionOk="0">
                  <a:moveTo>
                    <a:pt x="3183" y="1418"/>
                  </a:moveTo>
                  <a:cubicBezTo>
                    <a:pt x="4128" y="1418"/>
                    <a:pt x="4884" y="2175"/>
                    <a:pt x="4884" y="3120"/>
                  </a:cubicBezTo>
                  <a:cubicBezTo>
                    <a:pt x="4884" y="4033"/>
                    <a:pt x="4128" y="4821"/>
                    <a:pt x="3183" y="4821"/>
                  </a:cubicBezTo>
                  <a:cubicBezTo>
                    <a:pt x="2238" y="4821"/>
                    <a:pt x="1482" y="4065"/>
                    <a:pt x="1482" y="3120"/>
                  </a:cubicBezTo>
                  <a:cubicBezTo>
                    <a:pt x="1482" y="2175"/>
                    <a:pt x="2238" y="1418"/>
                    <a:pt x="3183" y="1418"/>
                  </a:cubicBezTo>
                  <a:close/>
                  <a:moveTo>
                    <a:pt x="2805" y="1"/>
                  </a:moveTo>
                  <a:lnTo>
                    <a:pt x="2805" y="442"/>
                  </a:lnTo>
                  <a:cubicBezTo>
                    <a:pt x="2805" y="599"/>
                    <a:pt x="2679" y="725"/>
                    <a:pt x="2521" y="757"/>
                  </a:cubicBezTo>
                  <a:cubicBezTo>
                    <a:pt x="2332" y="788"/>
                    <a:pt x="2080" y="914"/>
                    <a:pt x="1891" y="1040"/>
                  </a:cubicBezTo>
                  <a:cubicBezTo>
                    <a:pt x="1847" y="1063"/>
                    <a:pt x="1794" y="1073"/>
                    <a:pt x="1739" y="1073"/>
                  </a:cubicBezTo>
                  <a:cubicBezTo>
                    <a:pt x="1639" y="1073"/>
                    <a:pt x="1531" y="1038"/>
                    <a:pt x="1450" y="977"/>
                  </a:cubicBezTo>
                  <a:lnTo>
                    <a:pt x="1135" y="662"/>
                  </a:lnTo>
                  <a:lnTo>
                    <a:pt x="662" y="1135"/>
                  </a:lnTo>
                  <a:lnTo>
                    <a:pt x="978" y="1450"/>
                  </a:lnTo>
                  <a:cubicBezTo>
                    <a:pt x="1104" y="1576"/>
                    <a:pt x="1104" y="1733"/>
                    <a:pt x="1041" y="1891"/>
                  </a:cubicBezTo>
                  <a:cubicBezTo>
                    <a:pt x="915" y="2080"/>
                    <a:pt x="820" y="2301"/>
                    <a:pt x="757" y="2521"/>
                  </a:cubicBezTo>
                  <a:cubicBezTo>
                    <a:pt x="726" y="2679"/>
                    <a:pt x="599" y="2805"/>
                    <a:pt x="442" y="2805"/>
                  </a:cubicBezTo>
                  <a:lnTo>
                    <a:pt x="1" y="2805"/>
                  </a:lnTo>
                  <a:lnTo>
                    <a:pt x="1" y="3466"/>
                  </a:lnTo>
                  <a:lnTo>
                    <a:pt x="442" y="3466"/>
                  </a:lnTo>
                  <a:cubicBezTo>
                    <a:pt x="599" y="3466"/>
                    <a:pt x="726" y="3592"/>
                    <a:pt x="757" y="3750"/>
                  </a:cubicBezTo>
                  <a:cubicBezTo>
                    <a:pt x="789" y="3939"/>
                    <a:pt x="915" y="4191"/>
                    <a:pt x="1041" y="4380"/>
                  </a:cubicBezTo>
                  <a:cubicBezTo>
                    <a:pt x="1104" y="4506"/>
                    <a:pt x="1072" y="4695"/>
                    <a:pt x="978" y="4821"/>
                  </a:cubicBezTo>
                  <a:lnTo>
                    <a:pt x="662" y="5136"/>
                  </a:lnTo>
                  <a:lnTo>
                    <a:pt x="1135" y="5609"/>
                  </a:lnTo>
                  <a:lnTo>
                    <a:pt x="1450" y="5294"/>
                  </a:lnTo>
                  <a:cubicBezTo>
                    <a:pt x="1524" y="5220"/>
                    <a:pt x="1609" y="5189"/>
                    <a:pt x="1698" y="5189"/>
                  </a:cubicBezTo>
                  <a:cubicBezTo>
                    <a:pt x="1761" y="5189"/>
                    <a:pt x="1826" y="5204"/>
                    <a:pt x="1891" y="5230"/>
                  </a:cubicBezTo>
                  <a:cubicBezTo>
                    <a:pt x="2080" y="5357"/>
                    <a:pt x="2301" y="5451"/>
                    <a:pt x="2521" y="5514"/>
                  </a:cubicBezTo>
                  <a:cubicBezTo>
                    <a:pt x="2679" y="5546"/>
                    <a:pt x="2805" y="5672"/>
                    <a:pt x="2805" y="5829"/>
                  </a:cubicBezTo>
                  <a:lnTo>
                    <a:pt x="2805" y="6270"/>
                  </a:lnTo>
                  <a:lnTo>
                    <a:pt x="3466" y="6270"/>
                  </a:lnTo>
                  <a:lnTo>
                    <a:pt x="3466" y="5829"/>
                  </a:lnTo>
                  <a:cubicBezTo>
                    <a:pt x="3466" y="5672"/>
                    <a:pt x="3592" y="5546"/>
                    <a:pt x="3750" y="5514"/>
                  </a:cubicBezTo>
                  <a:cubicBezTo>
                    <a:pt x="3939" y="5483"/>
                    <a:pt x="4160" y="5357"/>
                    <a:pt x="4380" y="5230"/>
                  </a:cubicBezTo>
                  <a:cubicBezTo>
                    <a:pt x="4414" y="5208"/>
                    <a:pt x="4463" y="5198"/>
                    <a:pt x="4517" y="5198"/>
                  </a:cubicBezTo>
                  <a:cubicBezTo>
                    <a:pt x="4615" y="5198"/>
                    <a:pt x="4729" y="5232"/>
                    <a:pt x="4790" y="5294"/>
                  </a:cubicBezTo>
                  <a:lnTo>
                    <a:pt x="5105" y="5609"/>
                  </a:lnTo>
                  <a:lnTo>
                    <a:pt x="5577" y="5136"/>
                  </a:lnTo>
                  <a:lnTo>
                    <a:pt x="5262" y="4821"/>
                  </a:lnTo>
                  <a:cubicBezTo>
                    <a:pt x="5168" y="4695"/>
                    <a:pt x="5168" y="4537"/>
                    <a:pt x="5231" y="4380"/>
                  </a:cubicBezTo>
                  <a:cubicBezTo>
                    <a:pt x="5357" y="4191"/>
                    <a:pt x="5420" y="3970"/>
                    <a:pt x="5514" y="3750"/>
                  </a:cubicBezTo>
                  <a:cubicBezTo>
                    <a:pt x="5546" y="3592"/>
                    <a:pt x="5672" y="3466"/>
                    <a:pt x="5829" y="3466"/>
                  </a:cubicBezTo>
                  <a:lnTo>
                    <a:pt x="6270" y="3466"/>
                  </a:lnTo>
                  <a:lnTo>
                    <a:pt x="6270" y="2773"/>
                  </a:lnTo>
                  <a:lnTo>
                    <a:pt x="5829" y="2773"/>
                  </a:lnTo>
                  <a:cubicBezTo>
                    <a:pt x="5672" y="2773"/>
                    <a:pt x="5546" y="2647"/>
                    <a:pt x="5514" y="2490"/>
                  </a:cubicBezTo>
                  <a:cubicBezTo>
                    <a:pt x="5483" y="2301"/>
                    <a:pt x="5357" y="2049"/>
                    <a:pt x="5231" y="1859"/>
                  </a:cubicBezTo>
                  <a:cubicBezTo>
                    <a:pt x="5168" y="1733"/>
                    <a:pt x="5199" y="1544"/>
                    <a:pt x="5262" y="1418"/>
                  </a:cubicBezTo>
                  <a:lnTo>
                    <a:pt x="5577" y="1103"/>
                  </a:lnTo>
                  <a:lnTo>
                    <a:pt x="5105" y="631"/>
                  </a:lnTo>
                  <a:lnTo>
                    <a:pt x="4790" y="946"/>
                  </a:lnTo>
                  <a:cubicBezTo>
                    <a:pt x="4739" y="1013"/>
                    <a:pt x="4670" y="1045"/>
                    <a:pt x="4593" y="1045"/>
                  </a:cubicBezTo>
                  <a:cubicBezTo>
                    <a:pt x="4526" y="1045"/>
                    <a:pt x="4453" y="1021"/>
                    <a:pt x="4380" y="977"/>
                  </a:cubicBezTo>
                  <a:cubicBezTo>
                    <a:pt x="4160" y="883"/>
                    <a:pt x="3971" y="788"/>
                    <a:pt x="3750" y="725"/>
                  </a:cubicBezTo>
                  <a:cubicBezTo>
                    <a:pt x="3592" y="662"/>
                    <a:pt x="3466" y="568"/>
                    <a:pt x="3466" y="410"/>
                  </a:cubicBezTo>
                  <a:lnTo>
                    <a:pt x="34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13" name="Google Shape;10213;p89"/>
          <p:cNvGrpSpPr/>
          <p:nvPr/>
        </p:nvGrpSpPr>
        <p:grpSpPr>
          <a:xfrm>
            <a:off x="3640232" y="3310744"/>
            <a:ext cx="369730" cy="420775"/>
            <a:chOff x="-778700" y="3612425"/>
            <a:chExt cx="256775" cy="292225"/>
          </a:xfrm>
          <a:solidFill>
            <a:srgbClr val="00B050"/>
          </a:solidFill>
        </p:grpSpPr>
        <p:sp>
          <p:nvSpPr>
            <p:cNvPr id="10214" name="Google Shape;10214;p89"/>
            <p:cNvSpPr/>
            <p:nvPr/>
          </p:nvSpPr>
          <p:spPr>
            <a:xfrm>
              <a:off x="-692850" y="369905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5" name="Google Shape;10215;p89"/>
            <p:cNvSpPr/>
            <p:nvPr/>
          </p:nvSpPr>
          <p:spPr>
            <a:xfrm>
              <a:off x="-777925" y="3612425"/>
              <a:ext cx="204800" cy="34675"/>
            </a:xfrm>
            <a:custGeom>
              <a:avLst/>
              <a:gdLst/>
              <a:ahLst/>
              <a:cxnLst/>
              <a:rect l="l" t="t" r="r" b="b"/>
              <a:pathLst>
                <a:path w="8192" h="1387" extrusionOk="0">
                  <a:moveTo>
                    <a:pt x="1009" y="0"/>
                  </a:moveTo>
                  <a:cubicBezTo>
                    <a:pt x="473" y="0"/>
                    <a:pt x="1" y="473"/>
                    <a:pt x="1" y="1009"/>
                  </a:cubicBezTo>
                  <a:lnTo>
                    <a:pt x="1" y="1387"/>
                  </a:lnTo>
                  <a:lnTo>
                    <a:pt x="8192" y="1387"/>
                  </a:lnTo>
                  <a:lnTo>
                    <a:pt x="8192" y="1009"/>
                  </a:lnTo>
                  <a:cubicBezTo>
                    <a:pt x="8192" y="473"/>
                    <a:pt x="7719" y="0"/>
                    <a:pt x="71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6" name="Google Shape;10216;p89"/>
            <p:cNvSpPr/>
            <p:nvPr/>
          </p:nvSpPr>
          <p:spPr>
            <a:xfrm>
              <a:off x="-727525" y="3699050"/>
              <a:ext cx="17375" cy="17350"/>
            </a:xfrm>
            <a:custGeom>
              <a:avLst/>
              <a:gdLst/>
              <a:ahLst/>
              <a:cxnLst/>
              <a:rect l="l" t="t" r="r" b="b"/>
              <a:pathLst>
                <a:path w="695" h="694" extrusionOk="0">
                  <a:moveTo>
                    <a:pt x="347" y="1"/>
                  </a:moveTo>
                  <a:cubicBezTo>
                    <a:pt x="158" y="1"/>
                    <a:pt x="1" y="158"/>
                    <a:pt x="1" y="347"/>
                  </a:cubicBezTo>
                  <a:cubicBezTo>
                    <a:pt x="1" y="536"/>
                    <a:pt x="158" y="694"/>
                    <a:pt x="347" y="694"/>
                  </a:cubicBezTo>
                  <a:cubicBezTo>
                    <a:pt x="537" y="694"/>
                    <a:pt x="694" y="536"/>
                    <a:pt x="694" y="347"/>
                  </a:cubicBezTo>
                  <a:cubicBezTo>
                    <a:pt x="694" y="158"/>
                    <a:pt x="537"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7" name="Google Shape;10217;p89"/>
            <p:cNvSpPr/>
            <p:nvPr/>
          </p:nvSpPr>
          <p:spPr>
            <a:xfrm>
              <a:off x="-778700" y="3664400"/>
              <a:ext cx="205575" cy="102425"/>
            </a:xfrm>
            <a:custGeom>
              <a:avLst/>
              <a:gdLst/>
              <a:ahLst/>
              <a:cxnLst/>
              <a:rect l="l" t="t" r="r" b="b"/>
              <a:pathLst>
                <a:path w="8223" h="4097" extrusionOk="0">
                  <a:moveTo>
                    <a:pt x="3781" y="694"/>
                  </a:moveTo>
                  <a:cubicBezTo>
                    <a:pt x="4316" y="694"/>
                    <a:pt x="4789" y="1166"/>
                    <a:pt x="4789" y="1733"/>
                  </a:cubicBezTo>
                  <a:cubicBezTo>
                    <a:pt x="4789" y="2301"/>
                    <a:pt x="4316" y="2773"/>
                    <a:pt x="3781" y="2773"/>
                  </a:cubicBezTo>
                  <a:cubicBezTo>
                    <a:pt x="3497" y="2773"/>
                    <a:pt x="3245" y="2647"/>
                    <a:pt x="3088" y="2490"/>
                  </a:cubicBezTo>
                  <a:cubicBezTo>
                    <a:pt x="2899" y="2647"/>
                    <a:pt x="2678" y="2773"/>
                    <a:pt x="2426" y="2773"/>
                  </a:cubicBezTo>
                  <a:cubicBezTo>
                    <a:pt x="1890" y="2773"/>
                    <a:pt x="1418" y="2301"/>
                    <a:pt x="1418" y="1733"/>
                  </a:cubicBezTo>
                  <a:cubicBezTo>
                    <a:pt x="1418" y="1198"/>
                    <a:pt x="1890" y="694"/>
                    <a:pt x="2426" y="694"/>
                  </a:cubicBezTo>
                  <a:cubicBezTo>
                    <a:pt x="2710" y="694"/>
                    <a:pt x="2930" y="820"/>
                    <a:pt x="3088" y="977"/>
                  </a:cubicBezTo>
                  <a:cubicBezTo>
                    <a:pt x="3308" y="820"/>
                    <a:pt x="3529" y="694"/>
                    <a:pt x="3781" y="694"/>
                  </a:cubicBezTo>
                  <a:close/>
                  <a:moveTo>
                    <a:pt x="0" y="1"/>
                  </a:moveTo>
                  <a:lnTo>
                    <a:pt x="0" y="3088"/>
                  </a:lnTo>
                  <a:cubicBezTo>
                    <a:pt x="0" y="3624"/>
                    <a:pt x="473" y="4096"/>
                    <a:pt x="1008" y="4096"/>
                  </a:cubicBezTo>
                  <a:lnTo>
                    <a:pt x="6837" y="4096"/>
                  </a:lnTo>
                  <a:lnTo>
                    <a:pt x="6837" y="3498"/>
                  </a:lnTo>
                  <a:lnTo>
                    <a:pt x="5766" y="2458"/>
                  </a:lnTo>
                  <a:cubicBezTo>
                    <a:pt x="5034" y="1726"/>
                    <a:pt x="5756" y="674"/>
                    <a:pt x="6558" y="674"/>
                  </a:cubicBezTo>
                  <a:cubicBezTo>
                    <a:pt x="6792" y="674"/>
                    <a:pt x="7033" y="764"/>
                    <a:pt x="7246" y="977"/>
                  </a:cubicBezTo>
                  <a:lnTo>
                    <a:pt x="8223" y="1985"/>
                  </a:lnTo>
                  <a:lnTo>
                    <a:pt x="82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8" name="Google Shape;10218;p89"/>
            <p:cNvSpPr/>
            <p:nvPr/>
          </p:nvSpPr>
          <p:spPr>
            <a:xfrm>
              <a:off x="-659775" y="3835325"/>
              <a:ext cx="137850" cy="69325"/>
            </a:xfrm>
            <a:custGeom>
              <a:avLst/>
              <a:gdLst/>
              <a:ahLst/>
              <a:cxnLst/>
              <a:rect l="l" t="t" r="r" b="b"/>
              <a:pathLst>
                <a:path w="5514" h="2773" extrusionOk="0">
                  <a:moveTo>
                    <a:pt x="1733" y="693"/>
                  </a:moveTo>
                  <a:cubicBezTo>
                    <a:pt x="1922" y="693"/>
                    <a:pt x="2080" y="851"/>
                    <a:pt x="2080" y="1040"/>
                  </a:cubicBezTo>
                  <a:cubicBezTo>
                    <a:pt x="2080" y="1229"/>
                    <a:pt x="1922" y="1386"/>
                    <a:pt x="1733" y="1386"/>
                  </a:cubicBezTo>
                  <a:cubicBezTo>
                    <a:pt x="1544" y="1386"/>
                    <a:pt x="1387" y="1229"/>
                    <a:pt x="1387" y="1040"/>
                  </a:cubicBezTo>
                  <a:cubicBezTo>
                    <a:pt x="1387" y="851"/>
                    <a:pt x="1544" y="693"/>
                    <a:pt x="1733" y="693"/>
                  </a:cubicBezTo>
                  <a:close/>
                  <a:moveTo>
                    <a:pt x="63" y="0"/>
                  </a:moveTo>
                  <a:cubicBezTo>
                    <a:pt x="32" y="126"/>
                    <a:pt x="0" y="252"/>
                    <a:pt x="0" y="378"/>
                  </a:cubicBezTo>
                  <a:lnTo>
                    <a:pt x="0" y="2426"/>
                  </a:lnTo>
                  <a:cubicBezTo>
                    <a:pt x="0" y="2615"/>
                    <a:pt x="158" y="2773"/>
                    <a:pt x="347" y="2773"/>
                  </a:cubicBezTo>
                  <a:lnTo>
                    <a:pt x="5167" y="2773"/>
                  </a:lnTo>
                  <a:cubicBezTo>
                    <a:pt x="5356" y="2773"/>
                    <a:pt x="5514" y="2615"/>
                    <a:pt x="5514" y="2426"/>
                  </a:cubicBezTo>
                  <a:lnTo>
                    <a:pt x="5514" y="378"/>
                  </a:lnTo>
                  <a:cubicBezTo>
                    <a:pt x="5514" y="252"/>
                    <a:pt x="5482" y="126"/>
                    <a:pt x="54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9" name="Google Shape;10219;p89"/>
            <p:cNvSpPr/>
            <p:nvPr/>
          </p:nvSpPr>
          <p:spPr>
            <a:xfrm>
              <a:off x="-658200" y="3669925"/>
              <a:ext cx="136275" cy="148875"/>
            </a:xfrm>
            <a:custGeom>
              <a:avLst/>
              <a:gdLst/>
              <a:ahLst/>
              <a:cxnLst/>
              <a:rect l="l" t="t" r="r" b="b"/>
              <a:pathLst>
                <a:path w="5451" h="5955" extrusionOk="0">
                  <a:moveTo>
                    <a:pt x="4064" y="0"/>
                  </a:moveTo>
                  <a:lnTo>
                    <a:pt x="4064" y="2615"/>
                  </a:lnTo>
                  <a:cubicBezTo>
                    <a:pt x="4064" y="2829"/>
                    <a:pt x="3905" y="2970"/>
                    <a:pt x="3734" y="2970"/>
                  </a:cubicBezTo>
                  <a:cubicBezTo>
                    <a:pt x="3652" y="2970"/>
                    <a:pt x="3568" y="2938"/>
                    <a:pt x="3497" y="2867"/>
                  </a:cubicBezTo>
                  <a:lnTo>
                    <a:pt x="1922" y="1292"/>
                  </a:lnTo>
                  <a:cubicBezTo>
                    <a:pt x="1858" y="1228"/>
                    <a:pt x="1780" y="1201"/>
                    <a:pt x="1701" y="1201"/>
                  </a:cubicBezTo>
                  <a:cubicBezTo>
                    <a:pt x="1429" y="1201"/>
                    <a:pt x="1150" y="1520"/>
                    <a:pt x="1418" y="1764"/>
                  </a:cubicBezTo>
                  <a:lnTo>
                    <a:pt x="2615" y="2930"/>
                  </a:lnTo>
                  <a:cubicBezTo>
                    <a:pt x="2710" y="3025"/>
                    <a:pt x="2741" y="3088"/>
                    <a:pt x="2741" y="3182"/>
                  </a:cubicBezTo>
                  <a:lnTo>
                    <a:pt x="2741" y="3970"/>
                  </a:lnTo>
                  <a:cubicBezTo>
                    <a:pt x="2741" y="4222"/>
                    <a:pt x="2804" y="4505"/>
                    <a:pt x="2930" y="4789"/>
                  </a:cubicBezTo>
                  <a:cubicBezTo>
                    <a:pt x="3052" y="5074"/>
                    <a:pt x="2833" y="5280"/>
                    <a:pt x="2611" y="5280"/>
                  </a:cubicBezTo>
                  <a:cubicBezTo>
                    <a:pt x="2490" y="5280"/>
                    <a:pt x="2367" y="5218"/>
                    <a:pt x="2300" y="5072"/>
                  </a:cubicBezTo>
                  <a:cubicBezTo>
                    <a:pt x="2206" y="4915"/>
                    <a:pt x="2174" y="4757"/>
                    <a:pt x="2143" y="4600"/>
                  </a:cubicBezTo>
                  <a:lnTo>
                    <a:pt x="0" y="4600"/>
                  </a:lnTo>
                  <a:lnTo>
                    <a:pt x="0" y="4631"/>
                  </a:lnTo>
                  <a:cubicBezTo>
                    <a:pt x="0" y="5104"/>
                    <a:pt x="126" y="5545"/>
                    <a:pt x="378" y="5923"/>
                  </a:cubicBezTo>
                  <a:lnTo>
                    <a:pt x="5104" y="5923"/>
                  </a:lnTo>
                  <a:lnTo>
                    <a:pt x="5104" y="5955"/>
                  </a:lnTo>
                  <a:cubicBezTo>
                    <a:pt x="5325" y="5577"/>
                    <a:pt x="5451" y="5104"/>
                    <a:pt x="5451" y="4663"/>
                  </a:cubicBezTo>
                  <a:lnTo>
                    <a:pt x="5451" y="2111"/>
                  </a:lnTo>
                  <a:cubicBezTo>
                    <a:pt x="5451" y="1638"/>
                    <a:pt x="5262" y="1197"/>
                    <a:pt x="4947" y="882"/>
                  </a:cubicBezTo>
                  <a:lnTo>
                    <a:pt x="406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20" name="Google Shape;10220;p89"/>
          <p:cNvGrpSpPr/>
          <p:nvPr/>
        </p:nvGrpSpPr>
        <p:grpSpPr>
          <a:xfrm>
            <a:off x="6111733" y="3828305"/>
            <a:ext cx="340731" cy="387641"/>
            <a:chOff x="7728464" y="1561258"/>
            <a:chExt cx="349719" cy="397866"/>
          </a:xfrm>
          <a:solidFill>
            <a:srgbClr val="00B050"/>
          </a:solidFill>
        </p:grpSpPr>
        <p:sp>
          <p:nvSpPr>
            <p:cNvPr id="10221" name="Google Shape;10221;p89"/>
            <p:cNvSpPr/>
            <p:nvPr/>
          </p:nvSpPr>
          <p:spPr>
            <a:xfrm>
              <a:off x="7891642" y="1678585"/>
              <a:ext cx="23354" cy="23333"/>
            </a:xfrm>
            <a:custGeom>
              <a:avLst/>
              <a:gdLst/>
              <a:ahLst/>
              <a:cxnLst/>
              <a:rect l="l" t="t" r="r" b="b"/>
              <a:pathLst>
                <a:path w="1119" h="1118" extrusionOk="0">
                  <a:moveTo>
                    <a:pt x="0" y="1"/>
                  </a:moveTo>
                  <a:lnTo>
                    <a:pt x="0" y="1117"/>
                  </a:lnTo>
                  <a:lnTo>
                    <a:pt x="1118" y="1117"/>
                  </a:lnTo>
                  <a:lnTo>
                    <a:pt x="111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2" name="Google Shape;10222;p89"/>
            <p:cNvSpPr/>
            <p:nvPr/>
          </p:nvSpPr>
          <p:spPr>
            <a:xfrm>
              <a:off x="7728464" y="1561258"/>
              <a:ext cx="349719" cy="397866"/>
            </a:xfrm>
            <a:custGeom>
              <a:avLst/>
              <a:gdLst/>
              <a:ahLst/>
              <a:cxnLst/>
              <a:rect l="l" t="t" r="r" b="b"/>
              <a:pathLst>
                <a:path w="16757" h="19064" extrusionOk="0">
                  <a:moveTo>
                    <a:pt x="9496" y="2830"/>
                  </a:moveTo>
                  <a:cubicBezTo>
                    <a:pt x="9804" y="2830"/>
                    <a:pt x="10054" y="3079"/>
                    <a:pt x="10054" y="3389"/>
                  </a:cubicBezTo>
                  <a:lnTo>
                    <a:pt x="10054" y="4505"/>
                  </a:lnTo>
                  <a:lnTo>
                    <a:pt x="11172" y="4505"/>
                  </a:lnTo>
                  <a:cubicBezTo>
                    <a:pt x="11480" y="4505"/>
                    <a:pt x="11729" y="4756"/>
                    <a:pt x="11729" y="5064"/>
                  </a:cubicBezTo>
                  <a:cubicBezTo>
                    <a:pt x="11729" y="5373"/>
                    <a:pt x="11480" y="5623"/>
                    <a:pt x="11172" y="5623"/>
                  </a:cubicBezTo>
                  <a:lnTo>
                    <a:pt x="10054" y="5623"/>
                  </a:lnTo>
                  <a:lnTo>
                    <a:pt x="10054" y="6739"/>
                  </a:lnTo>
                  <a:lnTo>
                    <a:pt x="11172" y="6739"/>
                  </a:lnTo>
                  <a:cubicBezTo>
                    <a:pt x="11480" y="6739"/>
                    <a:pt x="11729" y="6990"/>
                    <a:pt x="11729" y="7298"/>
                  </a:cubicBezTo>
                  <a:cubicBezTo>
                    <a:pt x="11729" y="7608"/>
                    <a:pt x="11480" y="7857"/>
                    <a:pt x="11172" y="7857"/>
                  </a:cubicBezTo>
                  <a:lnTo>
                    <a:pt x="10054" y="7857"/>
                  </a:lnTo>
                  <a:lnTo>
                    <a:pt x="10054" y="8973"/>
                  </a:lnTo>
                  <a:cubicBezTo>
                    <a:pt x="10054" y="9283"/>
                    <a:pt x="9804" y="9532"/>
                    <a:pt x="9495" y="9532"/>
                  </a:cubicBezTo>
                  <a:cubicBezTo>
                    <a:pt x="9187" y="9532"/>
                    <a:pt x="8936" y="9283"/>
                    <a:pt x="8936" y="8973"/>
                  </a:cubicBezTo>
                  <a:lnTo>
                    <a:pt x="8936" y="7857"/>
                  </a:lnTo>
                  <a:lnTo>
                    <a:pt x="7819" y="7857"/>
                  </a:lnTo>
                  <a:lnTo>
                    <a:pt x="7819" y="8973"/>
                  </a:lnTo>
                  <a:cubicBezTo>
                    <a:pt x="7819" y="9283"/>
                    <a:pt x="7570" y="9532"/>
                    <a:pt x="7260" y="9532"/>
                  </a:cubicBezTo>
                  <a:cubicBezTo>
                    <a:pt x="6953" y="9532"/>
                    <a:pt x="6701" y="9283"/>
                    <a:pt x="6701" y="8973"/>
                  </a:cubicBezTo>
                  <a:lnTo>
                    <a:pt x="6701" y="7857"/>
                  </a:lnTo>
                  <a:lnTo>
                    <a:pt x="5585" y="7857"/>
                  </a:lnTo>
                  <a:cubicBezTo>
                    <a:pt x="5276" y="7857"/>
                    <a:pt x="5026" y="7608"/>
                    <a:pt x="5026" y="7298"/>
                  </a:cubicBezTo>
                  <a:cubicBezTo>
                    <a:pt x="5026" y="6990"/>
                    <a:pt x="5276" y="6739"/>
                    <a:pt x="5585" y="6739"/>
                  </a:cubicBezTo>
                  <a:lnTo>
                    <a:pt x="6701" y="6739"/>
                  </a:lnTo>
                  <a:lnTo>
                    <a:pt x="6701" y="5623"/>
                  </a:lnTo>
                  <a:lnTo>
                    <a:pt x="5585" y="5623"/>
                  </a:lnTo>
                  <a:cubicBezTo>
                    <a:pt x="5277" y="5623"/>
                    <a:pt x="5028" y="5373"/>
                    <a:pt x="5028" y="5064"/>
                  </a:cubicBezTo>
                  <a:cubicBezTo>
                    <a:pt x="5028" y="4756"/>
                    <a:pt x="5277" y="4505"/>
                    <a:pt x="5585" y="4505"/>
                  </a:cubicBezTo>
                  <a:lnTo>
                    <a:pt x="6703" y="4505"/>
                  </a:lnTo>
                  <a:lnTo>
                    <a:pt x="6703" y="3389"/>
                  </a:lnTo>
                  <a:cubicBezTo>
                    <a:pt x="6703" y="3079"/>
                    <a:pt x="6953" y="2830"/>
                    <a:pt x="7262" y="2830"/>
                  </a:cubicBezTo>
                  <a:cubicBezTo>
                    <a:pt x="7570" y="2830"/>
                    <a:pt x="7819" y="3079"/>
                    <a:pt x="7819" y="3389"/>
                  </a:cubicBezTo>
                  <a:lnTo>
                    <a:pt x="7819" y="4505"/>
                  </a:lnTo>
                  <a:lnTo>
                    <a:pt x="8937" y="4505"/>
                  </a:lnTo>
                  <a:lnTo>
                    <a:pt x="8937" y="3389"/>
                  </a:lnTo>
                  <a:cubicBezTo>
                    <a:pt x="8937" y="3079"/>
                    <a:pt x="9187" y="2830"/>
                    <a:pt x="9496" y="2830"/>
                  </a:cubicBezTo>
                  <a:close/>
                  <a:moveTo>
                    <a:pt x="12845" y="10091"/>
                  </a:moveTo>
                  <a:cubicBezTo>
                    <a:pt x="12952" y="10091"/>
                    <a:pt x="13060" y="10121"/>
                    <a:pt x="13157" y="10185"/>
                  </a:cubicBezTo>
                  <a:cubicBezTo>
                    <a:pt x="13413" y="10357"/>
                    <a:pt x="13482" y="10702"/>
                    <a:pt x="13310" y="10960"/>
                  </a:cubicBezTo>
                  <a:cubicBezTo>
                    <a:pt x="12210" y="12612"/>
                    <a:pt x="10365" y="13599"/>
                    <a:pt x="8378" y="13599"/>
                  </a:cubicBezTo>
                  <a:cubicBezTo>
                    <a:pt x="6392" y="13599"/>
                    <a:pt x="4547" y="12612"/>
                    <a:pt x="3445" y="10960"/>
                  </a:cubicBezTo>
                  <a:cubicBezTo>
                    <a:pt x="3275" y="10702"/>
                    <a:pt x="3344" y="10355"/>
                    <a:pt x="3600" y="10185"/>
                  </a:cubicBezTo>
                  <a:cubicBezTo>
                    <a:pt x="3696" y="10121"/>
                    <a:pt x="3804" y="10091"/>
                    <a:pt x="3910" y="10091"/>
                  </a:cubicBezTo>
                  <a:cubicBezTo>
                    <a:pt x="4090" y="10091"/>
                    <a:pt x="4267" y="10178"/>
                    <a:pt x="4375" y="10339"/>
                  </a:cubicBezTo>
                  <a:cubicBezTo>
                    <a:pt x="5269" y="11682"/>
                    <a:pt x="6765" y="12481"/>
                    <a:pt x="8378" y="12481"/>
                  </a:cubicBezTo>
                  <a:cubicBezTo>
                    <a:pt x="9990" y="12481"/>
                    <a:pt x="11487" y="11682"/>
                    <a:pt x="12382" y="10339"/>
                  </a:cubicBezTo>
                  <a:cubicBezTo>
                    <a:pt x="12488" y="10178"/>
                    <a:pt x="12665" y="10091"/>
                    <a:pt x="12845" y="10091"/>
                  </a:cubicBezTo>
                  <a:close/>
                  <a:moveTo>
                    <a:pt x="2794" y="1"/>
                  </a:moveTo>
                  <a:cubicBezTo>
                    <a:pt x="1253" y="1"/>
                    <a:pt x="0" y="1291"/>
                    <a:pt x="0" y="2830"/>
                  </a:cubicBezTo>
                  <a:lnTo>
                    <a:pt x="0" y="14001"/>
                  </a:lnTo>
                  <a:cubicBezTo>
                    <a:pt x="0" y="15540"/>
                    <a:pt x="1253" y="16792"/>
                    <a:pt x="2794" y="16792"/>
                  </a:cubicBezTo>
                  <a:lnTo>
                    <a:pt x="5912" y="16792"/>
                  </a:lnTo>
                  <a:lnTo>
                    <a:pt x="7984" y="18901"/>
                  </a:lnTo>
                  <a:cubicBezTo>
                    <a:pt x="8092" y="19009"/>
                    <a:pt x="8235" y="19064"/>
                    <a:pt x="8378" y="19064"/>
                  </a:cubicBezTo>
                  <a:cubicBezTo>
                    <a:pt x="8522" y="19064"/>
                    <a:pt x="8665" y="19009"/>
                    <a:pt x="8773" y="18901"/>
                  </a:cubicBezTo>
                  <a:lnTo>
                    <a:pt x="10844" y="16792"/>
                  </a:lnTo>
                  <a:lnTo>
                    <a:pt x="13963" y="16792"/>
                  </a:lnTo>
                  <a:cubicBezTo>
                    <a:pt x="15504" y="16792"/>
                    <a:pt x="16756" y="15540"/>
                    <a:pt x="16756" y="14001"/>
                  </a:cubicBezTo>
                  <a:lnTo>
                    <a:pt x="16756" y="2830"/>
                  </a:lnTo>
                  <a:cubicBezTo>
                    <a:pt x="16756" y="1291"/>
                    <a:pt x="15504" y="1"/>
                    <a:pt x="139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23" name="Google Shape;10223;p89"/>
          <p:cNvGrpSpPr/>
          <p:nvPr/>
        </p:nvGrpSpPr>
        <p:grpSpPr>
          <a:xfrm>
            <a:off x="4034702" y="3828305"/>
            <a:ext cx="387681" cy="387641"/>
            <a:chOff x="5611350" y="1561258"/>
            <a:chExt cx="397907" cy="397866"/>
          </a:xfrm>
          <a:solidFill>
            <a:srgbClr val="00B050"/>
          </a:solidFill>
        </p:grpSpPr>
        <p:sp>
          <p:nvSpPr>
            <p:cNvPr id="10224" name="Google Shape;10224;p89"/>
            <p:cNvSpPr/>
            <p:nvPr/>
          </p:nvSpPr>
          <p:spPr>
            <a:xfrm>
              <a:off x="5713589" y="1812337"/>
              <a:ext cx="38443" cy="39653"/>
            </a:xfrm>
            <a:custGeom>
              <a:avLst/>
              <a:gdLst/>
              <a:ahLst/>
              <a:cxnLst/>
              <a:rect l="l" t="t" r="r" b="b"/>
              <a:pathLst>
                <a:path w="1842" h="1900" extrusionOk="0">
                  <a:moveTo>
                    <a:pt x="1842" y="1"/>
                  </a:moveTo>
                  <a:lnTo>
                    <a:pt x="630" y="486"/>
                  </a:lnTo>
                  <a:cubicBezTo>
                    <a:pt x="81" y="705"/>
                    <a:pt x="0" y="1450"/>
                    <a:pt x="490" y="1782"/>
                  </a:cubicBezTo>
                  <a:cubicBezTo>
                    <a:pt x="608" y="1862"/>
                    <a:pt x="755" y="1900"/>
                    <a:pt x="908" y="1900"/>
                  </a:cubicBezTo>
                  <a:cubicBezTo>
                    <a:pt x="1349" y="1900"/>
                    <a:pt x="1842" y="1590"/>
                    <a:pt x="1842" y="1092"/>
                  </a:cubicBezTo>
                  <a:lnTo>
                    <a:pt x="184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5" name="Google Shape;10225;p89"/>
            <p:cNvSpPr/>
            <p:nvPr/>
          </p:nvSpPr>
          <p:spPr>
            <a:xfrm>
              <a:off x="5830124" y="1789047"/>
              <a:ext cx="38505" cy="39653"/>
            </a:xfrm>
            <a:custGeom>
              <a:avLst/>
              <a:gdLst/>
              <a:ahLst/>
              <a:cxnLst/>
              <a:rect l="l" t="t" r="r" b="b"/>
              <a:pathLst>
                <a:path w="1845" h="1900" extrusionOk="0">
                  <a:moveTo>
                    <a:pt x="1844" y="1"/>
                  </a:moveTo>
                  <a:lnTo>
                    <a:pt x="631" y="485"/>
                  </a:lnTo>
                  <a:cubicBezTo>
                    <a:pt x="82" y="705"/>
                    <a:pt x="1" y="1450"/>
                    <a:pt x="491" y="1782"/>
                  </a:cubicBezTo>
                  <a:cubicBezTo>
                    <a:pt x="608" y="1862"/>
                    <a:pt x="755" y="1899"/>
                    <a:pt x="908" y="1899"/>
                  </a:cubicBezTo>
                  <a:cubicBezTo>
                    <a:pt x="1349" y="1899"/>
                    <a:pt x="1844" y="1588"/>
                    <a:pt x="1844" y="1090"/>
                  </a:cubicBezTo>
                  <a:lnTo>
                    <a:pt x="184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6" name="Google Shape;10226;p89"/>
            <p:cNvSpPr/>
            <p:nvPr/>
          </p:nvSpPr>
          <p:spPr>
            <a:xfrm>
              <a:off x="5611350" y="1561258"/>
              <a:ext cx="397907" cy="397866"/>
            </a:xfrm>
            <a:custGeom>
              <a:avLst/>
              <a:gdLst/>
              <a:ahLst/>
              <a:cxnLst/>
              <a:rect l="l" t="t" r="r" b="b"/>
              <a:pathLst>
                <a:path w="19066" h="19064" extrusionOk="0">
                  <a:moveTo>
                    <a:pt x="12883" y="3949"/>
                  </a:moveTo>
                  <a:cubicBezTo>
                    <a:pt x="13013" y="3949"/>
                    <a:pt x="13138" y="3991"/>
                    <a:pt x="13238" y="4073"/>
                  </a:cubicBezTo>
                  <a:cubicBezTo>
                    <a:pt x="13369" y="4179"/>
                    <a:pt x="13443" y="4339"/>
                    <a:pt x="13443" y="4505"/>
                  </a:cubicBezTo>
                  <a:lnTo>
                    <a:pt x="13443" y="12005"/>
                  </a:lnTo>
                  <a:cubicBezTo>
                    <a:pt x="13443" y="13161"/>
                    <a:pt x="12421" y="13941"/>
                    <a:pt x="11388" y="13941"/>
                  </a:cubicBezTo>
                  <a:cubicBezTo>
                    <a:pt x="10369" y="13941"/>
                    <a:pt x="9534" y="13113"/>
                    <a:pt x="9534" y="12085"/>
                  </a:cubicBezTo>
                  <a:cubicBezTo>
                    <a:pt x="9534" y="11323"/>
                    <a:pt x="9990" y="10647"/>
                    <a:pt x="10700" y="10364"/>
                  </a:cubicBezTo>
                  <a:lnTo>
                    <a:pt x="12327" y="9713"/>
                  </a:lnTo>
                  <a:lnTo>
                    <a:pt x="12327" y="7420"/>
                  </a:lnTo>
                  <a:lnTo>
                    <a:pt x="7859" y="8315"/>
                  </a:lnTo>
                  <a:lnTo>
                    <a:pt x="7859" y="13123"/>
                  </a:lnTo>
                  <a:cubicBezTo>
                    <a:pt x="7859" y="14277"/>
                    <a:pt x="6834" y="15057"/>
                    <a:pt x="5803" y="15057"/>
                  </a:cubicBezTo>
                  <a:cubicBezTo>
                    <a:pt x="4784" y="15057"/>
                    <a:pt x="3949" y="14229"/>
                    <a:pt x="3949" y="13203"/>
                  </a:cubicBezTo>
                  <a:cubicBezTo>
                    <a:pt x="3949" y="12439"/>
                    <a:pt x="4406" y="11763"/>
                    <a:pt x="5115" y="11480"/>
                  </a:cubicBezTo>
                  <a:lnTo>
                    <a:pt x="6741" y="10829"/>
                  </a:lnTo>
                  <a:lnTo>
                    <a:pt x="6741" y="5623"/>
                  </a:lnTo>
                  <a:cubicBezTo>
                    <a:pt x="6741" y="5356"/>
                    <a:pt x="6930" y="5128"/>
                    <a:pt x="7190" y="5074"/>
                  </a:cubicBezTo>
                  <a:lnTo>
                    <a:pt x="12775" y="3958"/>
                  </a:lnTo>
                  <a:cubicBezTo>
                    <a:pt x="12811" y="3952"/>
                    <a:pt x="12847" y="3949"/>
                    <a:pt x="12883" y="3949"/>
                  </a:cubicBezTo>
                  <a:close/>
                  <a:moveTo>
                    <a:pt x="9534" y="1"/>
                  </a:moveTo>
                  <a:cubicBezTo>
                    <a:pt x="4298" y="1"/>
                    <a:pt x="1" y="4296"/>
                    <a:pt x="1" y="9532"/>
                  </a:cubicBezTo>
                  <a:cubicBezTo>
                    <a:pt x="1" y="14769"/>
                    <a:pt x="4298" y="19064"/>
                    <a:pt x="9534" y="19064"/>
                  </a:cubicBezTo>
                  <a:cubicBezTo>
                    <a:pt x="14768" y="19064"/>
                    <a:pt x="19065" y="14769"/>
                    <a:pt x="19065" y="9532"/>
                  </a:cubicBezTo>
                  <a:cubicBezTo>
                    <a:pt x="19065" y="4296"/>
                    <a:pt x="14768" y="1"/>
                    <a:pt x="95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7" name="Google Shape;10227;p89"/>
            <p:cNvSpPr/>
            <p:nvPr/>
          </p:nvSpPr>
          <p:spPr>
            <a:xfrm>
              <a:off x="5775341" y="1669507"/>
              <a:ext cx="93247" cy="41531"/>
            </a:xfrm>
            <a:custGeom>
              <a:avLst/>
              <a:gdLst/>
              <a:ahLst/>
              <a:cxnLst/>
              <a:rect l="l" t="t" r="r" b="b"/>
              <a:pathLst>
                <a:path w="4468" h="1990" extrusionOk="0">
                  <a:moveTo>
                    <a:pt x="4467" y="1"/>
                  </a:moveTo>
                  <a:lnTo>
                    <a:pt x="1" y="894"/>
                  </a:lnTo>
                  <a:lnTo>
                    <a:pt x="1" y="1989"/>
                  </a:lnTo>
                  <a:lnTo>
                    <a:pt x="4467" y="1096"/>
                  </a:lnTo>
                  <a:lnTo>
                    <a:pt x="446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28" name="Google Shape;10228;p89"/>
          <p:cNvGrpSpPr/>
          <p:nvPr/>
        </p:nvGrpSpPr>
        <p:grpSpPr>
          <a:xfrm>
            <a:off x="4553987" y="3925571"/>
            <a:ext cx="387610" cy="193109"/>
            <a:chOff x="6140660" y="1661097"/>
            <a:chExt cx="397835" cy="198202"/>
          </a:xfrm>
          <a:solidFill>
            <a:srgbClr val="00B050"/>
          </a:solidFill>
        </p:grpSpPr>
        <p:sp>
          <p:nvSpPr>
            <p:cNvPr id="10229" name="Google Shape;10229;p89"/>
            <p:cNvSpPr/>
            <p:nvPr/>
          </p:nvSpPr>
          <p:spPr>
            <a:xfrm>
              <a:off x="6281298" y="1707719"/>
              <a:ext cx="58290" cy="151579"/>
            </a:xfrm>
            <a:custGeom>
              <a:avLst/>
              <a:gdLst/>
              <a:ahLst/>
              <a:cxnLst/>
              <a:rect l="l" t="t" r="r" b="b"/>
              <a:pathLst>
                <a:path w="2793" h="7263" extrusionOk="0">
                  <a:moveTo>
                    <a:pt x="1397" y="1"/>
                  </a:moveTo>
                  <a:cubicBezTo>
                    <a:pt x="627" y="1"/>
                    <a:pt x="1" y="627"/>
                    <a:pt x="1" y="1398"/>
                  </a:cubicBezTo>
                  <a:lnTo>
                    <a:pt x="1" y="5865"/>
                  </a:lnTo>
                  <a:cubicBezTo>
                    <a:pt x="1" y="6636"/>
                    <a:pt x="627" y="7262"/>
                    <a:pt x="1397" y="7262"/>
                  </a:cubicBezTo>
                  <a:cubicBezTo>
                    <a:pt x="2166" y="7262"/>
                    <a:pt x="2792" y="6634"/>
                    <a:pt x="2792" y="5865"/>
                  </a:cubicBezTo>
                  <a:lnTo>
                    <a:pt x="2792" y="1398"/>
                  </a:lnTo>
                  <a:cubicBezTo>
                    <a:pt x="2792" y="627"/>
                    <a:pt x="2166" y="1"/>
                    <a:pt x="13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0" name="Google Shape;10230;p89"/>
            <p:cNvSpPr/>
            <p:nvPr/>
          </p:nvSpPr>
          <p:spPr>
            <a:xfrm>
              <a:off x="6480225" y="1742675"/>
              <a:ext cx="58269" cy="58332"/>
            </a:xfrm>
            <a:custGeom>
              <a:avLst/>
              <a:gdLst/>
              <a:ahLst/>
              <a:cxnLst/>
              <a:rect l="l" t="t" r="r" b="b"/>
              <a:pathLst>
                <a:path w="2792" h="2795" extrusionOk="0">
                  <a:moveTo>
                    <a:pt x="1396" y="1"/>
                  </a:moveTo>
                  <a:cubicBezTo>
                    <a:pt x="627" y="1"/>
                    <a:pt x="0" y="629"/>
                    <a:pt x="0" y="1398"/>
                  </a:cubicBezTo>
                  <a:cubicBezTo>
                    <a:pt x="0" y="2168"/>
                    <a:pt x="627" y="2794"/>
                    <a:pt x="1396" y="2794"/>
                  </a:cubicBezTo>
                  <a:cubicBezTo>
                    <a:pt x="2167" y="2794"/>
                    <a:pt x="2792" y="2168"/>
                    <a:pt x="2792" y="1398"/>
                  </a:cubicBezTo>
                  <a:cubicBezTo>
                    <a:pt x="2792" y="629"/>
                    <a:pt x="2167" y="1"/>
                    <a:pt x="13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1" name="Google Shape;10231;p89"/>
            <p:cNvSpPr/>
            <p:nvPr/>
          </p:nvSpPr>
          <p:spPr>
            <a:xfrm>
              <a:off x="6352004" y="1661097"/>
              <a:ext cx="129206" cy="198202"/>
            </a:xfrm>
            <a:custGeom>
              <a:avLst/>
              <a:gdLst/>
              <a:ahLst/>
              <a:cxnLst/>
              <a:rect l="l" t="t" r="r" b="b"/>
              <a:pathLst>
                <a:path w="6191" h="9497" extrusionOk="0">
                  <a:moveTo>
                    <a:pt x="1396" y="0"/>
                  </a:moveTo>
                  <a:cubicBezTo>
                    <a:pt x="627" y="0"/>
                    <a:pt x="1" y="628"/>
                    <a:pt x="1" y="1398"/>
                  </a:cubicBezTo>
                  <a:lnTo>
                    <a:pt x="1" y="8099"/>
                  </a:lnTo>
                  <a:cubicBezTo>
                    <a:pt x="1" y="8870"/>
                    <a:pt x="627" y="9496"/>
                    <a:pt x="1396" y="9496"/>
                  </a:cubicBezTo>
                  <a:cubicBezTo>
                    <a:pt x="2168" y="9496"/>
                    <a:pt x="2792" y="8868"/>
                    <a:pt x="2792" y="8099"/>
                  </a:cubicBezTo>
                  <a:lnTo>
                    <a:pt x="2792" y="7683"/>
                  </a:lnTo>
                  <a:lnTo>
                    <a:pt x="3586" y="8874"/>
                  </a:lnTo>
                  <a:cubicBezTo>
                    <a:pt x="3845" y="9263"/>
                    <a:pt x="4280" y="9496"/>
                    <a:pt x="4749" y="9496"/>
                  </a:cubicBezTo>
                  <a:cubicBezTo>
                    <a:pt x="5025" y="9496"/>
                    <a:pt x="5293" y="9415"/>
                    <a:pt x="5522" y="9261"/>
                  </a:cubicBezTo>
                  <a:cubicBezTo>
                    <a:pt x="5833" y="9054"/>
                    <a:pt x="6044" y="8739"/>
                    <a:pt x="6118" y="8373"/>
                  </a:cubicBezTo>
                  <a:cubicBezTo>
                    <a:pt x="6190" y="8007"/>
                    <a:pt x="6116" y="7635"/>
                    <a:pt x="5909" y="7324"/>
                  </a:cubicBezTo>
                  <a:lnTo>
                    <a:pt x="4535" y="5261"/>
                  </a:lnTo>
                  <a:lnTo>
                    <a:pt x="5177" y="4619"/>
                  </a:lnTo>
                  <a:cubicBezTo>
                    <a:pt x="5722" y="4074"/>
                    <a:pt x="5722" y="3188"/>
                    <a:pt x="5177" y="2643"/>
                  </a:cubicBezTo>
                  <a:cubicBezTo>
                    <a:pt x="4904" y="2372"/>
                    <a:pt x="4547" y="2236"/>
                    <a:pt x="4190" y="2236"/>
                  </a:cubicBezTo>
                  <a:cubicBezTo>
                    <a:pt x="3832" y="2236"/>
                    <a:pt x="3475" y="2372"/>
                    <a:pt x="3203" y="2643"/>
                  </a:cubicBezTo>
                  <a:lnTo>
                    <a:pt x="2792" y="3054"/>
                  </a:lnTo>
                  <a:lnTo>
                    <a:pt x="2792" y="1398"/>
                  </a:lnTo>
                  <a:cubicBezTo>
                    <a:pt x="2792" y="627"/>
                    <a:pt x="2166" y="0"/>
                    <a:pt x="13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2" name="Google Shape;10232;p89"/>
            <p:cNvSpPr/>
            <p:nvPr/>
          </p:nvSpPr>
          <p:spPr>
            <a:xfrm>
              <a:off x="6140660" y="1661097"/>
              <a:ext cx="129185" cy="198202"/>
            </a:xfrm>
            <a:custGeom>
              <a:avLst/>
              <a:gdLst/>
              <a:ahLst/>
              <a:cxnLst/>
              <a:rect l="l" t="t" r="r" b="b"/>
              <a:pathLst>
                <a:path w="6190" h="9497" extrusionOk="0">
                  <a:moveTo>
                    <a:pt x="1396" y="0"/>
                  </a:moveTo>
                  <a:cubicBezTo>
                    <a:pt x="626" y="0"/>
                    <a:pt x="0" y="628"/>
                    <a:pt x="0" y="1398"/>
                  </a:cubicBezTo>
                  <a:lnTo>
                    <a:pt x="0" y="8099"/>
                  </a:lnTo>
                  <a:cubicBezTo>
                    <a:pt x="0" y="8870"/>
                    <a:pt x="626" y="9496"/>
                    <a:pt x="1396" y="9496"/>
                  </a:cubicBezTo>
                  <a:cubicBezTo>
                    <a:pt x="2165" y="9496"/>
                    <a:pt x="2792" y="8868"/>
                    <a:pt x="2792" y="8099"/>
                  </a:cubicBezTo>
                  <a:lnTo>
                    <a:pt x="2792" y="7683"/>
                  </a:lnTo>
                  <a:lnTo>
                    <a:pt x="3586" y="8874"/>
                  </a:lnTo>
                  <a:cubicBezTo>
                    <a:pt x="3844" y="9263"/>
                    <a:pt x="4279" y="9496"/>
                    <a:pt x="4748" y="9496"/>
                  </a:cubicBezTo>
                  <a:cubicBezTo>
                    <a:pt x="5024" y="9496"/>
                    <a:pt x="5291" y="9415"/>
                    <a:pt x="5521" y="9261"/>
                  </a:cubicBezTo>
                  <a:cubicBezTo>
                    <a:pt x="5832" y="9054"/>
                    <a:pt x="6043" y="8739"/>
                    <a:pt x="6117" y="8373"/>
                  </a:cubicBezTo>
                  <a:cubicBezTo>
                    <a:pt x="6190" y="8007"/>
                    <a:pt x="6115" y="7635"/>
                    <a:pt x="5909" y="7324"/>
                  </a:cubicBezTo>
                  <a:lnTo>
                    <a:pt x="4534" y="5261"/>
                  </a:lnTo>
                  <a:lnTo>
                    <a:pt x="5176" y="4619"/>
                  </a:lnTo>
                  <a:cubicBezTo>
                    <a:pt x="5721" y="4074"/>
                    <a:pt x="5721" y="3188"/>
                    <a:pt x="5176" y="2643"/>
                  </a:cubicBezTo>
                  <a:cubicBezTo>
                    <a:pt x="4904" y="2372"/>
                    <a:pt x="4546" y="2236"/>
                    <a:pt x="4188" y="2236"/>
                  </a:cubicBezTo>
                  <a:cubicBezTo>
                    <a:pt x="3831" y="2236"/>
                    <a:pt x="3473" y="2372"/>
                    <a:pt x="3202" y="2643"/>
                  </a:cubicBezTo>
                  <a:lnTo>
                    <a:pt x="2792" y="3054"/>
                  </a:lnTo>
                  <a:lnTo>
                    <a:pt x="2792" y="1398"/>
                  </a:lnTo>
                  <a:cubicBezTo>
                    <a:pt x="2792" y="627"/>
                    <a:pt x="2165" y="0"/>
                    <a:pt x="13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33" name="Google Shape;10233;p89"/>
          <p:cNvGrpSpPr/>
          <p:nvPr/>
        </p:nvGrpSpPr>
        <p:grpSpPr>
          <a:xfrm>
            <a:off x="5073202" y="3828305"/>
            <a:ext cx="387681" cy="387641"/>
            <a:chOff x="6669907" y="1561258"/>
            <a:chExt cx="397907" cy="397866"/>
          </a:xfrm>
          <a:solidFill>
            <a:srgbClr val="00B050"/>
          </a:solidFill>
        </p:grpSpPr>
        <p:sp>
          <p:nvSpPr>
            <p:cNvPr id="10234" name="Google Shape;10234;p89"/>
            <p:cNvSpPr/>
            <p:nvPr/>
          </p:nvSpPr>
          <p:spPr>
            <a:xfrm>
              <a:off x="6950454" y="1655253"/>
              <a:ext cx="23312" cy="23354"/>
            </a:xfrm>
            <a:custGeom>
              <a:avLst/>
              <a:gdLst/>
              <a:ahLst/>
              <a:cxnLst/>
              <a:rect l="l" t="t" r="r" b="b"/>
              <a:pathLst>
                <a:path w="1117" h="1119" extrusionOk="0">
                  <a:moveTo>
                    <a:pt x="558" y="1"/>
                  </a:moveTo>
                  <a:cubicBezTo>
                    <a:pt x="250" y="1"/>
                    <a:pt x="0" y="252"/>
                    <a:pt x="0" y="560"/>
                  </a:cubicBezTo>
                  <a:cubicBezTo>
                    <a:pt x="0" y="868"/>
                    <a:pt x="250" y="1119"/>
                    <a:pt x="558" y="1119"/>
                  </a:cubicBezTo>
                  <a:cubicBezTo>
                    <a:pt x="867" y="1119"/>
                    <a:pt x="1117" y="868"/>
                    <a:pt x="1117" y="560"/>
                  </a:cubicBezTo>
                  <a:cubicBezTo>
                    <a:pt x="1117" y="252"/>
                    <a:pt x="867" y="1"/>
                    <a:pt x="5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5" name="Google Shape;10235;p89"/>
            <p:cNvSpPr/>
            <p:nvPr/>
          </p:nvSpPr>
          <p:spPr>
            <a:xfrm>
              <a:off x="6740633" y="1725228"/>
              <a:ext cx="36919" cy="39632"/>
            </a:xfrm>
            <a:custGeom>
              <a:avLst/>
              <a:gdLst/>
              <a:ahLst/>
              <a:cxnLst/>
              <a:rect l="l" t="t" r="r" b="b"/>
              <a:pathLst>
                <a:path w="1769" h="1899" extrusionOk="0">
                  <a:moveTo>
                    <a:pt x="1117" y="0"/>
                  </a:moveTo>
                  <a:cubicBezTo>
                    <a:pt x="502" y="0"/>
                    <a:pt x="1" y="501"/>
                    <a:pt x="1" y="1116"/>
                  </a:cubicBezTo>
                  <a:cubicBezTo>
                    <a:pt x="1" y="1419"/>
                    <a:pt x="135" y="1691"/>
                    <a:pt x="341" y="1898"/>
                  </a:cubicBezTo>
                  <a:cubicBezTo>
                    <a:pt x="643" y="1261"/>
                    <a:pt x="1133" y="690"/>
                    <a:pt x="1768" y="219"/>
                  </a:cubicBezTo>
                  <a:cubicBezTo>
                    <a:pt x="1581" y="83"/>
                    <a:pt x="1358" y="0"/>
                    <a:pt x="11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6" name="Google Shape;10236;p89"/>
            <p:cNvSpPr/>
            <p:nvPr/>
          </p:nvSpPr>
          <p:spPr>
            <a:xfrm>
              <a:off x="6763944" y="1725228"/>
              <a:ext cx="209827" cy="139892"/>
            </a:xfrm>
            <a:custGeom>
              <a:avLst/>
              <a:gdLst/>
              <a:ahLst/>
              <a:cxnLst/>
              <a:rect l="l" t="t" r="r" b="b"/>
              <a:pathLst>
                <a:path w="10054" h="6703" extrusionOk="0">
                  <a:moveTo>
                    <a:pt x="2793" y="1116"/>
                  </a:moveTo>
                  <a:cubicBezTo>
                    <a:pt x="3409" y="1116"/>
                    <a:pt x="3910" y="1619"/>
                    <a:pt x="3910" y="2234"/>
                  </a:cubicBezTo>
                  <a:cubicBezTo>
                    <a:pt x="3910" y="2850"/>
                    <a:pt x="3409" y="3351"/>
                    <a:pt x="2793" y="3351"/>
                  </a:cubicBezTo>
                  <a:cubicBezTo>
                    <a:pt x="2178" y="3351"/>
                    <a:pt x="1675" y="2850"/>
                    <a:pt x="1675" y="2234"/>
                  </a:cubicBezTo>
                  <a:cubicBezTo>
                    <a:pt x="1675" y="1619"/>
                    <a:pt x="2178" y="1116"/>
                    <a:pt x="2793" y="1116"/>
                  </a:cubicBezTo>
                  <a:close/>
                  <a:moveTo>
                    <a:pt x="7262" y="1116"/>
                  </a:moveTo>
                  <a:cubicBezTo>
                    <a:pt x="7878" y="1116"/>
                    <a:pt x="8378" y="1619"/>
                    <a:pt x="8378" y="2234"/>
                  </a:cubicBezTo>
                  <a:cubicBezTo>
                    <a:pt x="8378" y="2850"/>
                    <a:pt x="7878" y="3351"/>
                    <a:pt x="7262" y="3351"/>
                  </a:cubicBezTo>
                  <a:cubicBezTo>
                    <a:pt x="6645" y="3351"/>
                    <a:pt x="6144" y="2850"/>
                    <a:pt x="6144" y="2234"/>
                  </a:cubicBezTo>
                  <a:cubicBezTo>
                    <a:pt x="6144" y="1619"/>
                    <a:pt x="6645" y="1116"/>
                    <a:pt x="7262" y="1116"/>
                  </a:cubicBezTo>
                  <a:close/>
                  <a:moveTo>
                    <a:pt x="7261" y="4469"/>
                  </a:moveTo>
                  <a:cubicBezTo>
                    <a:pt x="7466" y="4469"/>
                    <a:pt x="7663" y="4581"/>
                    <a:pt x="7761" y="4776"/>
                  </a:cubicBezTo>
                  <a:cubicBezTo>
                    <a:pt x="7899" y="5052"/>
                    <a:pt x="7787" y="5389"/>
                    <a:pt x="7511" y="5527"/>
                  </a:cubicBezTo>
                  <a:cubicBezTo>
                    <a:pt x="6733" y="5916"/>
                    <a:pt x="5880" y="6109"/>
                    <a:pt x="5028" y="6109"/>
                  </a:cubicBezTo>
                  <a:cubicBezTo>
                    <a:pt x="4173" y="6109"/>
                    <a:pt x="3321" y="5916"/>
                    <a:pt x="2544" y="5527"/>
                  </a:cubicBezTo>
                  <a:cubicBezTo>
                    <a:pt x="2268" y="5389"/>
                    <a:pt x="2155" y="5052"/>
                    <a:pt x="2293" y="4776"/>
                  </a:cubicBezTo>
                  <a:cubicBezTo>
                    <a:pt x="2391" y="4581"/>
                    <a:pt x="2589" y="4469"/>
                    <a:pt x="2794" y="4469"/>
                  </a:cubicBezTo>
                  <a:cubicBezTo>
                    <a:pt x="2878" y="4469"/>
                    <a:pt x="2963" y="4487"/>
                    <a:pt x="3043" y="4527"/>
                  </a:cubicBezTo>
                  <a:cubicBezTo>
                    <a:pt x="3664" y="4838"/>
                    <a:pt x="4345" y="4994"/>
                    <a:pt x="5027" y="4994"/>
                  </a:cubicBezTo>
                  <a:cubicBezTo>
                    <a:pt x="5708" y="4994"/>
                    <a:pt x="6390" y="4838"/>
                    <a:pt x="7011" y="4527"/>
                  </a:cubicBezTo>
                  <a:cubicBezTo>
                    <a:pt x="7092" y="4487"/>
                    <a:pt x="7177" y="4469"/>
                    <a:pt x="7261" y="4469"/>
                  </a:cubicBezTo>
                  <a:close/>
                  <a:moveTo>
                    <a:pt x="5028" y="0"/>
                  </a:moveTo>
                  <a:cubicBezTo>
                    <a:pt x="2256" y="0"/>
                    <a:pt x="0" y="1504"/>
                    <a:pt x="0" y="3351"/>
                  </a:cubicBezTo>
                  <a:cubicBezTo>
                    <a:pt x="0" y="5199"/>
                    <a:pt x="2256" y="6703"/>
                    <a:pt x="5028" y="6703"/>
                  </a:cubicBezTo>
                  <a:cubicBezTo>
                    <a:pt x="7798" y="6703"/>
                    <a:pt x="10054" y="5199"/>
                    <a:pt x="10054" y="3351"/>
                  </a:cubicBezTo>
                  <a:cubicBezTo>
                    <a:pt x="10054" y="1504"/>
                    <a:pt x="7798" y="0"/>
                    <a:pt x="50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7" name="Google Shape;10237;p89"/>
            <p:cNvSpPr/>
            <p:nvPr/>
          </p:nvSpPr>
          <p:spPr>
            <a:xfrm>
              <a:off x="6669907" y="1561258"/>
              <a:ext cx="397907" cy="397866"/>
            </a:xfrm>
            <a:custGeom>
              <a:avLst/>
              <a:gdLst/>
              <a:ahLst/>
              <a:cxnLst/>
              <a:rect l="l" t="t" r="r" b="b"/>
              <a:pathLst>
                <a:path w="19066" h="19064" extrusionOk="0">
                  <a:moveTo>
                    <a:pt x="10650" y="3388"/>
                  </a:moveTo>
                  <a:cubicBezTo>
                    <a:pt x="10708" y="3388"/>
                    <a:pt x="10768" y="3398"/>
                    <a:pt x="10827" y="3417"/>
                  </a:cubicBezTo>
                  <a:lnTo>
                    <a:pt x="12686" y="4038"/>
                  </a:lnTo>
                  <a:cubicBezTo>
                    <a:pt x="12994" y="3645"/>
                    <a:pt x="13466" y="3389"/>
                    <a:pt x="14001" y="3389"/>
                  </a:cubicBezTo>
                  <a:cubicBezTo>
                    <a:pt x="14924" y="3389"/>
                    <a:pt x="15676" y="4140"/>
                    <a:pt x="15676" y="5064"/>
                  </a:cubicBezTo>
                  <a:cubicBezTo>
                    <a:pt x="15676" y="5987"/>
                    <a:pt x="14924" y="6739"/>
                    <a:pt x="14001" y="6739"/>
                  </a:cubicBezTo>
                  <a:cubicBezTo>
                    <a:pt x="13088" y="6739"/>
                    <a:pt x="12345" y="6003"/>
                    <a:pt x="12329" y="5094"/>
                  </a:cubicBezTo>
                  <a:lnTo>
                    <a:pt x="11004" y="4653"/>
                  </a:lnTo>
                  <a:lnTo>
                    <a:pt x="10294" y="6778"/>
                  </a:lnTo>
                  <a:cubicBezTo>
                    <a:pt x="11251" y="6865"/>
                    <a:pt x="12140" y="7109"/>
                    <a:pt x="12909" y="7479"/>
                  </a:cubicBezTo>
                  <a:cubicBezTo>
                    <a:pt x="13327" y="7017"/>
                    <a:pt x="13919" y="6739"/>
                    <a:pt x="14560" y="6739"/>
                  </a:cubicBezTo>
                  <a:cubicBezTo>
                    <a:pt x="15791" y="6739"/>
                    <a:pt x="16794" y="7742"/>
                    <a:pt x="16794" y="8973"/>
                  </a:cubicBezTo>
                  <a:cubicBezTo>
                    <a:pt x="16794" y="9780"/>
                    <a:pt x="16336" y="10498"/>
                    <a:pt x="15655" y="10891"/>
                  </a:cubicBezTo>
                  <a:cubicBezTo>
                    <a:pt x="15665" y="10997"/>
                    <a:pt x="15676" y="11101"/>
                    <a:pt x="15676" y="11208"/>
                  </a:cubicBezTo>
                  <a:cubicBezTo>
                    <a:pt x="15676" y="13672"/>
                    <a:pt x="12921" y="15676"/>
                    <a:pt x="9532" y="15676"/>
                  </a:cubicBezTo>
                  <a:cubicBezTo>
                    <a:pt x="6144" y="15676"/>
                    <a:pt x="3388" y="13672"/>
                    <a:pt x="3388" y="11208"/>
                  </a:cubicBezTo>
                  <a:cubicBezTo>
                    <a:pt x="3388" y="11101"/>
                    <a:pt x="3401" y="10997"/>
                    <a:pt x="3411" y="10891"/>
                  </a:cubicBezTo>
                  <a:cubicBezTo>
                    <a:pt x="2730" y="10498"/>
                    <a:pt x="2272" y="9780"/>
                    <a:pt x="2272" y="8973"/>
                  </a:cubicBezTo>
                  <a:cubicBezTo>
                    <a:pt x="2272" y="7742"/>
                    <a:pt x="3273" y="6739"/>
                    <a:pt x="4506" y="6739"/>
                  </a:cubicBezTo>
                  <a:cubicBezTo>
                    <a:pt x="5145" y="6739"/>
                    <a:pt x="5737" y="7017"/>
                    <a:pt x="6157" y="7479"/>
                  </a:cubicBezTo>
                  <a:cubicBezTo>
                    <a:pt x="7018" y="7065"/>
                    <a:pt x="8034" y="6806"/>
                    <a:pt x="9125" y="6755"/>
                  </a:cubicBezTo>
                  <a:lnTo>
                    <a:pt x="10119" y="3771"/>
                  </a:lnTo>
                  <a:cubicBezTo>
                    <a:pt x="10199" y="3537"/>
                    <a:pt x="10415" y="3388"/>
                    <a:pt x="10650" y="3388"/>
                  </a:cubicBezTo>
                  <a:close/>
                  <a:moveTo>
                    <a:pt x="9534" y="1"/>
                  </a:moveTo>
                  <a:cubicBezTo>
                    <a:pt x="4297" y="1"/>
                    <a:pt x="1" y="4296"/>
                    <a:pt x="1" y="9532"/>
                  </a:cubicBezTo>
                  <a:cubicBezTo>
                    <a:pt x="1" y="14769"/>
                    <a:pt x="4297" y="19064"/>
                    <a:pt x="9534" y="19064"/>
                  </a:cubicBezTo>
                  <a:cubicBezTo>
                    <a:pt x="14768" y="19064"/>
                    <a:pt x="19065" y="14769"/>
                    <a:pt x="19065" y="9532"/>
                  </a:cubicBezTo>
                  <a:cubicBezTo>
                    <a:pt x="19065" y="4296"/>
                    <a:pt x="14768" y="1"/>
                    <a:pt x="95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8" name="Google Shape;10238;p89"/>
            <p:cNvSpPr/>
            <p:nvPr/>
          </p:nvSpPr>
          <p:spPr>
            <a:xfrm>
              <a:off x="6960158" y="1725228"/>
              <a:ext cx="36940" cy="39632"/>
            </a:xfrm>
            <a:custGeom>
              <a:avLst/>
              <a:gdLst/>
              <a:ahLst/>
              <a:cxnLst/>
              <a:rect l="l" t="t" r="r" b="b"/>
              <a:pathLst>
                <a:path w="1770" h="1899" extrusionOk="0">
                  <a:moveTo>
                    <a:pt x="652" y="0"/>
                  </a:moveTo>
                  <a:cubicBezTo>
                    <a:pt x="413" y="0"/>
                    <a:pt x="188" y="83"/>
                    <a:pt x="1" y="219"/>
                  </a:cubicBezTo>
                  <a:cubicBezTo>
                    <a:pt x="637" y="690"/>
                    <a:pt x="1127" y="1261"/>
                    <a:pt x="1428" y="1898"/>
                  </a:cubicBezTo>
                  <a:cubicBezTo>
                    <a:pt x="1635" y="1691"/>
                    <a:pt x="1770" y="1419"/>
                    <a:pt x="1770" y="1116"/>
                  </a:cubicBezTo>
                  <a:cubicBezTo>
                    <a:pt x="1770" y="501"/>
                    <a:pt x="1267" y="0"/>
                    <a:pt x="6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39" name="Google Shape;10239;p89"/>
          <p:cNvGrpSpPr/>
          <p:nvPr/>
        </p:nvGrpSpPr>
        <p:grpSpPr>
          <a:xfrm>
            <a:off x="1958433" y="3885842"/>
            <a:ext cx="387681" cy="272572"/>
            <a:chOff x="3386036" y="1746339"/>
            <a:chExt cx="397907" cy="279762"/>
          </a:xfrm>
          <a:solidFill>
            <a:srgbClr val="00B050"/>
          </a:solidFill>
        </p:grpSpPr>
        <p:sp>
          <p:nvSpPr>
            <p:cNvPr id="10240" name="Google Shape;10240;p89"/>
            <p:cNvSpPr/>
            <p:nvPr/>
          </p:nvSpPr>
          <p:spPr>
            <a:xfrm>
              <a:off x="3561652" y="1848954"/>
              <a:ext cx="59646" cy="74506"/>
            </a:xfrm>
            <a:custGeom>
              <a:avLst/>
              <a:gdLst/>
              <a:ahLst/>
              <a:cxnLst/>
              <a:rect l="l" t="t" r="r" b="b"/>
              <a:pathLst>
                <a:path w="2858" h="3570" extrusionOk="0">
                  <a:moveTo>
                    <a:pt x="1" y="0"/>
                  </a:moveTo>
                  <a:lnTo>
                    <a:pt x="1" y="3570"/>
                  </a:lnTo>
                  <a:lnTo>
                    <a:pt x="2858" y="1785"/>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1" name="Google Shape;10241;p89"/>
            <p:cNvSpPr/>
            <p:nvPr/>
          </p:nvSpPr>
          <p:spPr>
            <a:xfrm>
              <a:off x="3386036" y="1746339"/>
              <a:ext cx="397907" cy="279762"/>
            </a:xfrm>
            <a:custGeom>
              <a:avLst/>
              <a:gdLst/>
              <a:ahLst/>
              <a:cxnLst/>
              <a:rect l="l" t="t" r="r" b="b"/>
              <a:pathLst>
                <a:path w="19066" h="13405" extrusionOk="0">
                  <a:moveTo>
                    <a:pt x="7858" y="3351"/>
                  </a:moveTo>
                  <a:cubicBezTo>
                    <a:pt x="7961" y="3351"/>
                    <a:pt x="8064" y="3379"/>
                    <a:pt x="8154" y="3436"/>
                  </a:cubicBezTo>
                  <a:lnTo>
                    <a:pt x="12622" y="6230"/>
                  </a:lnTo>
                  <a:cubicBezTo>
                    <a:pt x="12785" y="6330"/>
                    <a:pt x="12884" y="6509"/>
                    <a:pt x="12884" y="6702"/>
                  </a:cubicBezTo>
                  <a:cubicBezTo>
                    <a:pt x="12884" y="6895"/>
                    <a:pt x="12785" y="7073"/>
                    <a:pt x="12622" y="7176"/>
                  </a:cubicBezTo>
                  <a:lnTo>
                    <a:pt x="8154" y="9968"/>
                  </a:lnTo>
                  <a:cubicBezTo>
                    <a:pt x="8063" y="10025"/>
                    <a:pt x="7961" y="10053"/>
                    <a:pt x="7859" y="10053"/>
                  </a:cubicBezTo>
                  <a:cubicBezTo>
                    <a:pt x="7765" y="10053"/>
                    <a:pt x="7671" y="10029"/>
                    <a:pt x="7588" y="9983"/>
                  </a:cubicBezTo>
                  <a:cubicBezTo>
                    <a:pt x="7409" y="9884"/>
                    <a:pt x="7299" y="9699"/>
                    <a:pt x="7299" y="9495"/>
                  </a:cubicBezTo>
                  <a:lnTo>
                    <a:pt x="7299" y="3910"/>
                  </a:lnTo>
                  <a:cubicBezTo>
                    <a:pt x="7299" y="3707"/>
                    <a:pt x="7409" y="3519"/>
                    <a:pt x="7588" y="3420"/>
                  </a:cubicBezTo>
                  <a:cubicBezTo>
                    <a:pt x="7671" y="3374"/>
                    <a:pt x="7765" y="3351"/>
                    <a:pt x="7858" y="3351"/>
                  </a:cubicBezTo>
                  <a:close/>
                  <a:moveTo>
                    <a:pt x="2794" y="1"/>
                  </a:moveTo>
                  <a:cubicBezTo>
                    <a:pt x="1255" y="1"/>
                    <a:pt x="1" y="1253"/>
                    <a:pt x="1" y="2792"/>
                  </a:cubicBezTo>
                  <a:lnTo>
                    <a:pt x="1" y="10611"/>
                  </a:lnTo>
                  <a:cubicBezTo>
                    <a:pt x="1" y="12152"/>
                    <a:pt x="1255" y="13405"/>
                    <a:pt x="2794" y="13405"/>
                  </a:cubicBezTo>
                  <a:lnTo>
                    <a:pt x="16274" y="13405"/>
                  </a:lnTo>
                  <a:cubicBezTo>
                    <a:pt x="17813" y="13405"/>
                    <a:pt x="19065" y="12152"/>
                    <a:pt x="19065" y="10611"/>
                  </a:cubicBezTo>
                  <a:lnTo>
                    <a:pt x="19065" y="2792"/>
                  </a:lnTo>
                  <a:cubicBezTo>
                    <a:pt x="19065" y="1253"/>
                    <a:pt x="17813" y="1"/>
                    <a:pt x="162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42" name="Google Shape;10242;p89"/>
          <p:cNvGrpSpPr/>
          <p:nvPr/>
        </p:nvGrpSpPr>
        <p:grpSpPr>
          <a:xfrm>
            <a:off x="2996130" y="3828288"/>
            <a:ext cx="387681" cy="387681"/>
            <a:chOff x="4417380" y="1687279"/>
            <a:chExt cx="397907" cy="397907"/>
          </a:xfrm>
          <a:solidFill>
            <a:srgbClr val="00B050"/>
          </a:solidFill>
        </p:grpSpPr>
        <p:sp>
          <p:nvSpPr>
            <p:cNvPr id="10243" name="Google Shape;10243;p89"/>
            <p:cNvSpPr/>
            <p:nvPr/>
          </p:nvSpPr>
          <p:spPr>
            <a:xfrm>
              <a:off x="4417380" y="1687279"/>
              <a:ext cx="397907" cy="397907"/>
            </a:xfrm>
            <a:custGeom>
              <a:avLst/>
              <a:gdLst/>
              <a:ahLst/>
              <a:cxnLst/>
              <a:rect l="l" t="t" r="r" b="b"/>
              <a:pathLst>
                <a:path w="19066" h="19066" extrusionOk="0">
                  <a:moveTo>
                    <a:pt x="9525" y="2794"/>
                  </a:moveTo>
                  <a:cubicBezTo>
                    <a:pt x="11382" y="2845"/>
                    <a:pt x="13514" y="4021"/>
                    <a:pt x="13514" y="6949"/>
                  </a:cubicBezTo>
                  <a:cubicBezTo>
                    <a:pt x="13514" y="7361"/>
                    <a:pt x="13500" y="7674"/>
                    <a:pt x="13486" y="7912"/>
                  </a:cubicBezTo>
                  <a:cubicBezTo>
                    <a:pt x="13689" y="7867"/>
                    <a:pt x="14004" y="7789"/>
                    <a:pt x="14208" y="7789"/>
                  </a:cubicBezTo>
                  <a:cubicBezTo>
                    <a:pt x="14882" y="7789"/>
                    <a:pt x="15370" y="8202"/>
                    <a:pt x="15370" y="8769"/>
                  </a:cubicBezTo>
                  <a:cubicBezTo>
                    <a:pt x="15370" y="9574"/>
                    <a:pt x="14598" y="9882"/>
                    <a:pt x="14137" y="10066"/>
                  </a:cubicBezTo>
                  <a:cubicBezTo>
                    <a:pt x="14020" y="10112"/>
                    <a:pt x="13857" y="10178"/>
                    <a:pt x="13767" y="10231"/>
                  </a:cubicBezTo>
                  <a:cubicBezTo>
                    <a:pt x="13822" y="10949"/>
                    <a:pt x="14437" y="11278"/>
                    <a:pt x="15354" y="11690"/>
                  </a:cubicBezTo>
                  <a:cubicBezTo>
                    <a:pt x="16061" y="12007"/>
                    <a:pt x="16794" y="12336"/>
                    <a:pt x="16794" y="13104"/>
                  </a:cubicBezTo>
                  <a:cubicBezTo>
                    <a:pt x="16794" y="13896"/>
                    <a:pt x="16088" y="14016"/>
                    <a:pt x="15520" y="14112"/>
                  </a:cubicBezTo>
                  <a:cubicBezTo>
                    <a:pt x="15333" y="14146"/>
                    <a:pt x="15111" y="14183"/>
                    <a:pt x="14855" y="14239"/>
                  </a:cubicBezTo>
                  <a:cubicBezTo>
                    <a:pt x="14768" y="14620"/>
                    <a:pt x="14600" y="15156"/>
                    <a:pt x="13939" y="15156"/>
                  </a:cubicBezTo>
                  <a:cubicBezTo>
                    <a:pt x="13709" y="15156"/>
                    <a:pt x="13258" y="15035"/>
                    <a:pt x="12916" y="15035"/>
                  </a:cubicBezTo>
                  <a:cubicBezTo>
                    <a:pt x="12370" y="15035"/>
                    <a:pt x="12048" y="15253"/>
                    <a:pt x="11642" y="15531"/>
                  </a:cubicBezTo>
                  <a:cubicBezTo>
                    <a:pt x="11160" y="15860"/>
                    <a:pt x="10556" y="16272"/>
                    <a:pt x="9534" y="16272"/>
                  </a:cubicBezTo>
                  <a:cubicBezTo>
                    <a:pt x="8510" y="16272"/>
                    <a:pt x="7908" y="15860"/>
                    <a:pt x="7425" y="15531"/>
                  </a:cubicBezTo>
                  <a:cubicBezTo>
                    <a:pt x="7020" y="15255"/>
                    <a:pt x="6698" y="15035"/>
                    <a:pt x="6151" y="15035"/>
                  </a:cubicBezTo>
                  <a:cubicBezTo>
                    <a:pt x="5810" y="15035"/>
                    <a:pt x="5357" y="15156"/>
                    <a:pt x="5129" y="15156"/>
                  </a:cubicBezTo>
                  <a:cubicBezTo>
                    <a:pt x="4467" y="15156"/>
                    <a:pt x="4298" y="14620"/>
                    <a:pt x="4211" y="14239"/>
                  </a:cubicBezTo>
                  <a:cubicBezTo>
                    <a:pt x="3956" y="14183"/>
                    <a:pt x="3735" y="14146"/>
                    <a:pt x="3547" y="14112"/>
                  </a:cubicBezTo>
                  <a:cubicBezTo>
                    <a:pt x="2980" y="14016"/>
                    <a:pt x="2272" y="13896"/>
                    <a:pt x="2272" y="13104"/>
                  </a:cubicBezTo>
                  <a:cubicBezTo>
                    <a:pt x="2272" y="12336"/>
                    <a:pt x="3004" y="12007"/>
                    <a:pt x="3712" y="11690"/>
                  </a:cubicBezTo>
                  <a:cubicBezTo>
                    <a:pt x="4630" y="11280"/>
                    <a:pt x="5246" y="10949"/>
                    <a:pt x="5299" y="10231"/>
                  </a:cubicBezTo>
                  <a:cubicBezTo>
                    <a:pt x="5209" y="10178"/>
                    <a:pt x="5046" y="10112"/>
                    <a:pt x="4929" y="10066"/>
                  </a:cubicBezTo>
                  <a:cubicBezTo>
                    <a:pt x="4469" y="9882"/>
                    <a:pt x="3696" y="9573"/>
                    <a:pt x="3696" y="8769"/>
                  </a:cubicBezTo>
                  <a:cubicBezTo>
                    <a:pt x="3696" y="8202"/>
                    <a:pt x="4186" y="7789"/>
                    <a:pt x="4858" y="7789"/>
                  </a:cubicBezTo>
                  <a:cubicBezTo>
                    <a:pt x="5062" y="7789"/>
                    <a:pt x="5378" y="7867"/>
                    <a:pt x="5580" y="7912"/>
                  </a:cubicBezTo>
                  <a:cubicBezTo>
                    <a:pt x="5568" y="7674"/>
                    <a:pt x="5554" y="7361"/>
                    <a:pt x="5554" y="6949"/>
                  </a:cubicBezTo>
                  <a:cubicBezTo>
                    <a:pt x="5554" y="4011"/>
                    <a:pt x="7692" y="2840"/>
                    <a:pt x="9525" y="2794"/>
                  </a:cubicBezTo>
                  <a:close/>
                  <a:moveTo>
                    <a:pt x="2794" y="1"/>
                  </a:moveTo>
                  <a:cubicBezTo>
                    <a:pt x="1255" y="1"/>
                    <a:pt x="1" y="1253"/>
                    <a:pt x="1" y="2794"/>
                  </a:cubicBezTo>
                  <a:lnTo>
                    <a:pt x="1" y="16272"/>
                  </a:lnTo>
                  <a:cubicBezTo>
                    <a:pt x="1" y="17811"/>
                    <a:pt x="1255" y="19065"/>
                    <a:pt x="2794" y="19065"/>
                  </a:cubicBezTo>
                  <a:lnTo>
                    <a:pt x="16274" y="19065"/>
                  </a:lnTo>
                  <a:cubicBezTo>
                    <a:pt x="17813" y="19065"/>
                    <a:pt x="19065" y="17811"/>
                    <a:pt x="19065" y="16272"/>
                  </a:cubicBezTo>
                  <a:lnTo>
                    <a:pt x="19065" y="2792"/>
                  </a:lnTo>
                  <a:cubicBezTo>
                    <a:pt x="19065" y="1253"/>
                    <a:pt x="17813" y="1"/>
                    <a:pt x="162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4" name="Google Shape;10244;p89"/>
            <p:cNvSpPr/>
            <p:nvPr/>
          </p:nvSpPr>
          <p:spPr>
            <a:xfrm>
              <a:off x="4492363" y="1768878"/>
              <a:ext cx="248270" cy="234704"/>
            </a:xfrm>
            <a:custGeom>
              <a:avLst/>
              <a:gdLst/>
              <a:ahLst/>
              <a:cxnLst/>
              <a:rect l="l" t="t" r="r" b="b"/>
              <a:pathLst>
                <a:path w="11896" h="11246" extrusionOk="0">
                  <a:moveTo>
                    <a:pt x="5930" y="0"/>
                  </a:moveTo>
                  <a:cubicBezTo>
                    <a:pt x="5093" y="21"/>
                    <a:pt x="3077" y="428"/>
                    <a:pt x="3077" y="3039"/>
                  </a:cubicBezTo>
                  <a:cubicBezTo>
                    <a:pt x="3077" y="3478"/>
                    <a:pt x="3094" y="3798"/>
                    <a:pt x="3107" y="4028"/>
                  </a:cubicBezTo>
                  <a:cubicBezTo>
                    <a:pt x="3142" y="4647"/>
                    <a:pt x="3077" y="5187"/>
                    <a:pt x="2410" y="5187"/>
                  </a:cubicBezTo>
                  <a:cubicBezTo>
                    <a:pt x="2173" y="5187"/>
                    <a:pt x="1840" y="5114"/>
                    <a:pt x="1608" y="5061"/>
                  </a:cubicBezTo>
                  <a:lnTo>
                    <a:pt x="1608" y="5061"/>
                  </a:lnTo>
                  <a:cubicBezTo>
                    <a:pt x="2217" y="5314"/>
                    <a:pt x="2827" y="5535"/>
                    <a:pt x="2827" y="6215"/>
                  </a:cubicBezTo>
                  <a:cubicBezTo>
                    <a:pt x="2827" y="7791"/>
                    <a:pt x="1472" y="8398"/>
                    <a:pt x="577" y="8799"/>
                  </a:cubicBezTo>
                  <a:cubicBezTo>
                    <a:pt x="400" y="8879"/>
                    <a:pt x="169" y="8981"/>
                    <a:pt x="0" y="9077"/>
                  </a:cubicBezTo>
                  <a:cubicBezTo>
                    <a:pt x="386" y="9148"/>
                    <a:pt x="526" y="9160"/>
                    <a:pt x="965" y="9263"/>
                  </a:cubicBezTo>
                  <a:cubicBezTo>
                    <a:pt x="1348" y="9355"/>
                    <a:pt x="1603" y="9620"/>
                    <a:pt x="1713" y="10103"/>
                  </a:cubicBezTo>
                  <a:cubicBezTo>
                    <a:pt x="2012" y="10046"/>
                    <a:pt x="2244" y="10007"/>
                    <a:pt x="2558" y="10007"/>
                  </a:cubicBezTo>
                  <a:cubicBezTo>
                    <a:pt x="3450" y="10007"/>
                    <a:pt x="3988" y="10373"/>
                    <a:pt x="4460" y="10697"/>
                  </a:cubicBezTo>
                  <a:cubicBezTo>
                    <a:pt x="4892" y="10991"/>
                    <a:pt x="5261" y="11244"/>
                    <a:pt x="5941" y="11246"/>
                  </a:cubicBezTo>
                  <a:cubicBezTo>
                    <a:pt x="6620" y="11244"/>
                    <a:pt x="6990" y="10991"/>
                    <a:pt x="7420" y="10697"/>
                  </a:cubicBezTo>
                  <a:cubicBezTo>
                    <a:pt x="7894" y="10373"/>
                    <a:pt x="8430" y="10007"/>
                    <a:pt x="9323" y="10007"/>
                  </a:cubicBezTo>
                  <a:cubicBezTo>
                    <a:pt x="9638" y="10007"/>
                    <a:pt x="9870" y="10044"/>
                    <a:pt x="10169" y="10103"/>
                  </a:cubicBezTo>
                  <a:cubicBezTo>
                    <a:pt x="10280" y="9616"/>
                    <a:pt x="10535" y="9355"/>
                    <a:pt x="10917" y="9263"/>
                  </a:cubicBezTo>
                  <a:cubicBezTo>
                    <a:pt x="11308" y="9171"/>
                    <a:pt x="11524" y="9140"/>
                    <a:pt x="11895" y="9075"/>
                  </a:cubicBezTo>
                  <a:cubicBezTo>
                    <a:pt x="11727" y="8988"/>
                    <a:pt x="11487" y="8880"/>
                    <a:pt x="11304" y="8799"/>
                  </a:cubicBezTo>
                  <a:cubicBezTo>
                    <a:pt x="10409" y="8398"/>
                    <a:pt x="9054" y="7791"/>
                    <a:pt x="9054" y="6215"/>
                  </a:cubicBezTo>
                  <a:cubicBezTo>
                    <a:pt x="9054" y="5541"/>
                    <a:pt x="9663" y="5312"/>
                    <a:pt x="10271" y="5061"/>
                  </a:cubicBezTo>
                  <a:lnTo>
                    <a:pt x="10271" y="5061"/>
                  </a:lnTo>
                  <a:cubicBezTo>
                    <a:pt x="9985" y="5105"/>
                    <a:pt x="9811" y="5187"/>
                    <a:pt x="9472" y="5187"/>
                  </a:cubicBezTo>
                  <a:cubicBezTo>
                    <a:pt x="8805" y="5187"/>
                    <a:pt x="8739" y="4647"/>
                    <a:pt x="8773" y="4028"/>
                  </a:cubicBezTo>
                  <a:cubicBezTo>
                    <a:pt x="8787" y="3798"/>
                    <a:pt x="8805" y="3478"/>
                    <a:pt x="8805" y="3039"/>
                  </a:cubicBezTo>
                  <a:cubicBezTo>
                    <a:pt x="8805" y="439"/>
                    <a:pt x="6795" y="25"/>
                    <a:pt x="59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45" name="Google Shape;10245;p89"/>
          <p:cNvGrpSpPr/>
          <p:nvPr/>
        </p:nvGrpSpPr>
        <p:grpSpPr>
          <a:xfrm>
            <a:off x="7942611" y="3308537"/>
            <a:ext cx="387661" cy="387661"/>
            <a:chOff x="2869999" y="1687279"/>
            <a:chExt cx="397887" cy="397887"/>
          </a:xfrm>
          <a:solidFill>
            <a:srgbClr val="00B050"/>
          </a:solidFill>
        </p:grpSpPr>
        <p:sp>
          <p:nvSpPr>
            <p:cNvPr id="10246" name="Google Shape;10246;p89"/>
            <p:cNvSpPr/>
            <p:nvPr/>
          </p:nvSpPr>
          <p:spPr>
            <a:xfrm>
              <a:off x="2994590" y="1833740"/>
              <a:ext cx="148657" cy="81685"/>
            </a:xfrm>
            <a:custGeom>
              <a:avLst/>
              <a:gdLst/>
              <a:ahLst/>
              <a:cxnLst/>
              <a:rect l="l" t="t" r="r" b="b"/>
              <a:pathLst>
                <a:path w="7123" h="3914" extrusionOk="0">
                  <a:moveTo>
                    <a:pt x="2491" y="0"/>
                  </a:moveTo>
                  <a:lnTo>
                    <a:pt x="1" y="3112"/>
                  </a:lnTo>
                  <a:lnTo>
                    <a:pt x="1" y="3112"/>
                  </a:lnTo>
                  <a:lnTo>
                    <a:pt x="2196" y="2015"/>
                  </a:lnTo>
                  <a:cubicBezTo>
                    <a:pt x="2275" y="1975"/>
                    <a:pt x="2360" y="1956"/>
                    <a:pt x="2445" y="1956"/>
                  </a:cubicBezTo>
                  <a:cubicBezTo>
                    <a:pt x="2590" y="1956"/>
                    <a:pt x="2733" y="2012"/>
                    <a:pt x="2840" y="2119"/>
                  </a:cubicBezTo>
                  <a:lnTo>
                    <a:pt x="4634" y="3913"/>
                  </a:lnTo>
                  <a:lnTo>
                    <a:pt x="7123" y="800"/>
                  </a:lnTo>
                  <a:lnTo>
                    <a:pt x="4929" y="1897"/>
                  </a:lnTo>
                  <a:cubicBezTo>
                    <a:pt x="4850" y="1937"/>
                    <a:pt x="4764" y="1957"/>
                    <a:pt x="4679" y="1957"/>
                  </a:cubicBezTo>
                  <a:cubicBezTo>
                    <a:pt x="4535" y="1957"/>
                    <a:pt x="4392" y="1900"/>
                    <a:pt x="4285" y="1792"/>
                  </a:cubicBezTo>
                  <a:lnTo>
                    <a:pt x="249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7" name="Google Shape;10247;p89"/>
            <p:cNvSpPr/>
            <p:nvPr/>
          </p:nvSpPr>
          <p:spPr>
            <a:xfrm>
              <a:off x="2869999" y="1687279"/>
              <a:ext cx="397887" cy="397887"/>
            </a:xfrm>
            <a:custGeom>
              <a:avLst/>
              <a:gdLst/>
              <a:ahLst/>
              <a:cxnLst/>
              <a:rect l="l" t="t" r="r" b="b"/>
              <a:pathLst>
                <a:path w="19065" h="19065" extrusionOk="0">
                  <a:moveTo>
                    <a:pt x="8420" y="5623"/>
                  </a:moveTo>
                  <a:cubicBezTo>
                    <a:pt x="8569" y="5623"/>
                    <a:pt x="8707" y="5682"/>
                    <a:pt x="8810" y="5787"/>
                  </a:cubicBezTo>
                  <a:lnTo>
                    <a:pt x="10759" y="7736"/>
                  </a:lnTo>
                  <a:lnTo>
                    <a:pt x="14867" y="5683"/>
                  </a:lnTo>
                  <a:cubicBezTo>
                    <a:pt x="14947" y="5643"/>
                    <a:pt x="15033" y="5624"/>
                    <a:pt x="15118" y="5624"/>
                  </a:cubicBezTo>
                  <a:cubicBezTo>
                    <a:pt x="15283" y="5624"/>
                    <a:pt x="15443" y="5695"/>
                    <a:pt x="15552" y="5829"/>
                  </a:cubicBezTo>
                  <a:cubicBezTo>
                    <a:pt x="15716" y="6035"/>
                    <a:pt x="15718" y="6325"/>
                    <a:pt x="15553" y="6530"/>
                  </a:cubicBezTo>
                  <a:lnTo>
                    <a:pt x="11085" y="12116"/>
                  </a:lnTo>
                  <a:cubicBezTo>
                    <a:pt x="10973" y="12256"/>
                    <a:pt x="10812" y="12324"/>
                    <a:pt x="10652" y="12324"/>
                  </a:cubicBezTo>
                  <a:cubicBezTo>
                    <a:pt x="10507" y="12324"/>
                    <a:pt x="10363" y="12269"/>
                    <a:pt x="10255" y="12161"/>
                  </a:cubicBezTo>
                  <a:lnTo>
                    <a:pt x="8306" y="10211"/>
                  </a:lnTo>
                  <a:lnTo>
                    <a:pt x="4196" y="12267"/>
                  </a:lnTo>
                  <a:cubicBezTo>
                    <a:pt x="4117" y="12306"/>
                    <a:pt x="4032" y="12325"/>
                    <a:pt x="3948" y="12325"/>
                  </a:cubicBezTo>
                  <a:cubicBezTo>
                    <a:pt x="3784" y="12325"/>
                    <a:pt x="3622" y="12253"/>
                    <a:pt x="3514" y="12118"/>
                  </a:cubicBezTo>
                  <a:cubicBezTo>
                    <a:pt x="3347" y="11913"/>
                    <a:pt x="3347" y="11623"/>
                    <a:pt x="3510" y="11418"/>
                  </a:cubicBezTo>
                  <a:lnTo>
                    <a:pt x="7979" y="5833"/>
                  </a:lnTo>
                  <a:cubicBezTo>
                    <a:pt x="8078" y="5709"/>
                    <a:pt x="8226" y="5633"/>
                    <a:pt x="8384" y="5624"/>
                  </a:cubicBezTo>
                  <a:cubicBezTo>
                    <a:pt x="8396" y="5623"/>
                    <a:pt x="8408" y="5623"/>
                    <a:pt x="8420" y="5623"/>
                  </a:cubicBezTo>
                  <a:close/>
                  <a:moveTo>
                    <a:pt x="9532" y="1"/>
                  </a:moveTo>
                  <a:cubicBezTo>
                    <a:pt x="4297" y="1"/>
                    <a:pt x="0" y="4046"/>
                    <a:pt x="0" y="8975"/>
                  </a:cubicBezTo>
                  <a:cubicBezTo>
                    <a:pt x="0" y="11616"/>
                    <a:pt x="1255" y="14085"/>
                    <a:pt x="3388" y="15787"/>
                  </a:cubicBezTo>
                  <a:lnTo>
                    <a:pt x="3388" y="18506"/>
                  </a:lnTo>
                  <a:cubicBezTo>
                    <a:pt x="3388" y="18699"/>
                    <a:pt x="3489" y="18879"/>
                    <a:pt x="3653" y="18980"/>
                  </a:cubicBezTo>
                  <a:cubicBezTo>
                    <a:pt x="3742" y="19036"/>
                    <a:pt x="3843" y="19064"/>
                    <a:pt x="3946" y="19064"/>
                  </a:cubicBezTo>
                  <a:cubicBezTo>
                    <a:pt x="4031" y="19064"/>
                    <a:pt x="4117" y="19045"/>
                    <a:pt x="4196" y="19005"/>
                  </a:cubicBezTo>
                  <a:lnTo>
                    <a:pt x="6970" y="17581"/>
                  </a:lnTo>
                  <a:cubicBezTo>
                    <a:pt x="7802" y="17799"/>
                    <a:pt x="8661" y="17910"/>
                    <a:pt x="9532" y="17910"/>
                  </a:cubicBezTo>
                  <a:cubicBezTo>
                    <a:pt x="14768" y="17910"/>
                    <a:pt x="19065" y="13901"/>
                    <a:pt x="19065" y="8975"/>
                  </a:cubicBezTo>
                  <a:cubicBezTo>
                    <a:pt x="19065" y="4046"/>
                    <a:pt x="14768" y="1"/>
                    <a:pt x="95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48" name="Google Shape;10248;p89"/>
          <p:cNvGrpSpPr/>
          <p:nvPr/>
        </p:nvGrpSpPr>
        <p:grpSpPr>
          <a:xfrm>
            <a:off x="2477718" y="3828664"/>
            <a:ext cx="386807" cy="386929"/>
            <a:chOff x="3902887" y="1687655"/>
            <a:chExt cx="397010" cy="397135"/>
          </a:xfrm>
          <a:solidFill>
            <a:srgbClr val="00B050"/>
          </a:solidFill>
        </p:grpSpPr>
        <p:sp>
          <p:nvSpPr>
            <p:cNvPr id="10249" name="Google Shape;10249;p89"/>
            <p:cNvSpPr/>
            <p:nvPr/>
          </p:nvSpPr>
          <p:spPr>
            <a:xfrm>
              <a:off x="4023345" y="1785845"/>
              <a:ext cx="156275" cy="200269"/>
            </a:xfrm>
            <a:custGeom>
              <a:avLst/>
              <a:gdLst/>
              <a:ahLst/>
              <a:cxnLst/>
              <a:rect l="l" t="t" r="r" b="b"/>
              <a:pathLst>
                <a:path w="7488" h="9596" extrusionOk="0">
                  <a:moveTo>
                    <a:pt x="3585" y="1"/>
                  </a:moveTo>
                  <a:cubicBezTo>
                    <a:pt x="3550" y="1"/>
                    <a:pt x="36" y="31"/>
                    <a:pt x="36" y="2561"/>
                  </a:cubicBezTo>
                  <a:cubicBezTo>
                    <a:pt x="36" y="4296"/>
                    <a:pt x="1381" y="4712"/>
                    <a:pt x="3429" y="5147"/>
                  </a:cubicBezTo>
                  <a:cubicBezTo>
                    <a:pt x="4813" y="5440"/>
                    <a:pt x="6242" y="5745"/>
                    <a:pt x="6242" y="7084"/>
                  </a:cubicBezTo>
                  <a:cubicBezTo>
                    <a:pt x="6242" y="8290"/>
                    <a:pt x="4968" y="9010"/>
                    <a:pt x="3737" y="9010"/>
                  </a:cubicBezTo>
                  <a:cubicBezTo>
                    <a:pt x="2265" y="9010"/>
                    <a:pt x="1591" y="8227"/>
                    <a:pt x="1100" y="7655"/>
                  </a:cubicBezTo>
                  <a:cubicBezTo>
                    <a:pt x="793" y="7298"/>
                    <a:pt x="640" y="7140"/>
                    <a:pt x="463" y="7140"/>
                  </a:cubicBezTo>
                  <a:cubicBezTo>
                    <a:pt x="330" y="7140"/>
                    <a:pt x="1" y="7243"/>
                    <a:pt x="1" y="7485"/>
                  </a:cubicBezTo>
                  <a:cubicBezTo>
                    <a:pt x="1" y="8301"/>
                    <a:pt x="1016" y="9596"/>
                    <a:pt x="3744" y="9596"/>
                  </a:cubicBezTo>
                  <a:cubicBezTo>
                    <a:pt x="5165" y="9594"/>
                    <a:pt x="6203" y="9265"/>
                    <a:pt x="6831" y="8616"/>
                  </a:cubicBezTo>
                  <a:cubicBezTo>
                    <a:pt x="7479" y="7947"/>
                    <a:pt x="7487" y="7116"/>
                    <a:pt x="7482" y="6957"/>
                  </a:cubicBezTo>
                  <a:cubicBezTo>
                    <a:pt x="7482" y="5087"/>
                    <a:pt x="6088" y="4674"/>
                    <a:pt x="3964" y="4255"/>
                  </a:cubicBezTo>
                  <a:cubicBezTo>
                    <a:pt x="2598" y="3986"/>
                    <a:pt x="1186" y="3709"/>
                    <a:pt x="1186" y="2410"/>
                  </a:cubicBezTo>
                  <a:cubicBezTo>
                    <a:pt x="1186" y="1420"/>
                    <a:pt x="2170" y="675"/>
                    <a:pt x="3475" y="675"/>
                  </a:cubicBezTo>
                  <a:cubicBezTo>
                    <a:pt x="4868" y="675"/>
                    <a:pt x="5485" y="1305"/>
                    <a:pt x="5938" y="1766"/>
                  </a:cubicBezTo>
                  <a:cubicBezTo>
                    <a:pt x="6247" y="2081"/>
                    <a:pt x="6375" y="2191"/>
                    <a:pt x="6598" y="2191"/>
                  </a:cubicBezTo>
                  <a:cubicBezTo>
                    <a:pt x="6794" y="2191"/>
                    <a:pt x="7082" y="2072"/>
                    <a:pt x="7082" y="1818"/>
                  </a:cubicBezTo>
                  <a:cubicBezTo>
                    <a:pt x="7082" y="1381"/>
                    <a:pt x="5803" y="1"/>
                    <a:pt x="35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0" name="Google Shape;10250;p89"/>
            <p:cNvSpPr/>
            <p:nvPr/>
          </p:nvSpPr>
          <p:spPr>
            <a:xfrm>
              <a:off x="3902887" y="1687655"/>
              <a:ext cx="397010" cy="397135"/>
            </a:xfrm>
            <a:custGeom>
              <a:avLst/>
              <a:gdLst/>
              <a:ahLst/>
              <a:cxnLst/>
              <a:rect l="l" t="t" r="r" b="b"/>
              <a:pathLst>
                <a:path w="19023" h="19029" extrusionOk="0">
                  <a:moveTo>
                    <a:pt x="9357" y="3591"/>
                  </a:moveTo>
                  <a:cubicBezTo>
                    <a:pt x="11911" y="3591"/>
                    <a:pt x="13969" y="5196"/>
                    <a:pt x="13969" y="6523"/>
                  </a:cubicBezTo>
                  <a:cubicBezTo>
                    <a:pt x="13969" y="7455"/>
                    <a:pt x="13157" y="8010"/>
                    <a:pt x="12370" y="8010"/>
                  </a:cubicBezTo>
                  <a:cubicBezTo>
                    <a:pt x="11658" y="8010"/>
                    <a:pt x="11246" y="7589"/>
                    <a:pt x="10914" y="7251"/>
                  </a:cubicBezTo>
                  <a:cubicBezTo>
                    <a:pt x="10514" y="6845"/>
                    <a:pt x="10171" y="6494"/>
                    <a:pt x="9247" y="6494"/>
                  </a:cubicBezTo>
                  <a:cubicBezTo>
                    <a:pt x="8481" y="6494"/>
                    <a:pt x="8073" y="6855"/>
                    <a:pt x="8073" y="7115"/>
                  </a:cubicBezTo>
                  <a:cubicBezTo>
                    <a:pt x="8073" y="7497"/>
                    <a:pt x="9028" y="7685"/>
                    <a:pt x="9950" y="7867"/>
                  </a:cubicBezTo>
                  <a:cubicBezTo>
                    <a:pt x="11710" y="8214"/>
                    <a:pt x="14369" y="8739"/>
                    <a:pt x="14369" y="11635"/>
                  </a:cubicBezTo>
                  <a:cubicBezTo>
                    <a:pt x="14379" y="11960"/>
                    <a:pt x="14340" y="13128"/>
                    <a:pt x="13404" y="14096"/>
                  </a:cubicBezTo>
                  <a:cubicBezTo>
                    <a:pt x="12561" y="14970"/>
                    <a:pt x="11252" y="15414"/>
                    <a:pt x="9518" y="15415"/>
                  </a:cubicBezTo>
                  <a:lnTo>
                    <a:pt x="9516" y="15415"/>
                  </a:lnTo>
                  <a:cubicBezTo>
                    <a:pt x="5952" y="15415"/>
                    <a:pt x="4658" y="13487"/>
                    <a:pt x="4658" y="12190"/>
                  </a:cubicBezTo>
                  <a:cubicBezTo>
                    <a:pt x="4658" y="11290"/>
                    <a:pt x="5476" y="10731"/>
                    <a:pt x="6235" y="10731"/>
                  </a:cubicBezTo>
                  <a:cubicBezTo>
                    <a:pt x="6942" y="10731"/>
                    <a:pt x="7354" y="11210"/>
                    <a:pt x="7717" y="11633"/>
                  </a:cubicBezTo>
                  <a:cubicBezTo>
                    <a:pt x="8145" y="12132"/>
                    <a:pt x="8549" y="12601"/>
                    <a:pt x="9509" y="12601"/>
                  </a:cubicBezTo>
                  <a:cubicBezTo>
                    <a:pt x="10165" y="12601"/>
                    <a:pt x="10898" y="12254"/>
                    <a:pt x="10898" y="11789"/>
                  </a:cubicBezTo>
                  <a:cubicBezTo>
                    <a:pt x="10898" y="11384"/>
                    <a:pt x="10135" y="11191"/>
                    <a:pt x="8970" y="10943"/>
                  </a:cubicBezTo>
                  <a:cubicBezTo>
                    <a:pt x="7165" y="10559"/>
                    <a:pt x="4694" y="10032"/>
                    <a:pt x="4694" y="7266"/>
                  </a:cubicBezTo>
                  <a:cubicBezTo>
                    <a:pt x="4694" y="4359"/>
                    <a:pt x="7744" y="3591"/>
                    <a:pt x="9357" y="3591"/>
                  </a:cubicBezTo>
                  <a:close/>
                  <a:moveTo>
                    <a:pt x="5202" y="0"/>
                  </a:moveTo>
                  <a:cubicBezTo>
                    <a:pt x="2338" y="0"/>
                    <a:pt x="6" y="2303"/>
                    <a:pt x="1" y="5148"/>
                  </a:cubicBezTo>
                  <a:lnTo>
                    <a:pt x="1" y="5159"/>
                  </a:lnTo>
                  <a:cubicBezTo>
                    <a:pt x="2" y="6225"/>
                    <a:pt x="261" y="6830"/>
                    <a:pt x="469" y="7319"/>
                  </a:cubicBezTo>
                  <a:cubicBezTo>
                    <a:pt x="609" y="7646"/>
                    <a:pt x="712" y="7885"/>
                    <a:pt x="712" y="8212"/>
                  </a:cubicBezTo>
                  <a:cubicBezTo>
                    <a:pt x="712" y="8219"/>
                    <a:pt x="632" y="9035"/>
                    <a:pt x="632" y="9553"/>
                  </a:cubicBezTo>
                  <a:cubicBezTo>
                    <a:pt x="632" y="12302"/>
                    <a:pt x="2927" y="18423"/>
                    <a:pt x="9541" y="18423"/>
                  </a:cubicBezTo>
                  <a:cubicBezTo>
                    <a:pt x="10171" y="18423"/>
                    <a:pt x="10931" y="18343"/>
                    <a:pt x="10931" y="18343"/>
                  </a:cubicBezTo>
                  <a:cubicBezTo>
                    <a:pt x="11190" y="18343"/>
                    <a:pt x="11441" y="18446"/>
                    <a:pt x="11759" y="18577"/>
                  </a:cubicBezTo>
                  <a:cubicBezTo>
                    <a:pt x="12509" y="18886"/>
                    <a:pt x="13241" y="19028"/>
                    <a:pt x="13937" y="19028"/>
                  </a:cubicBezTo>
                  <a:cubicBezTo>
                    <a:pt x="15330" y="19028"/>
                    <a:pt x="16576" y="18458"/>
                    <a:pt x="17517" y="17520"/>
                  </a:cubicBezTo>
                  <a:cubicBezTo>
                    <a:pt x="18489" y="16555"/>
                    <a:pt x="19023" y="15260"/>
                    <a:pt x="19023" y="13878"/>
                  </a:cubicBezTo>
                  <a:cubicBezTo>
                    <a:pt x="19023" y="12804"/>
                    <a:pt x="18763" y="12198"/>
                    <a:pt x="18554" y="11708"/>
                  </a:cubicBezTo>
                  <a:cubicBezTo>
                    <a:pt x="18414" y="11380"/>
                    <a:pt x="18312" y="11141"/>
                    <a:pt x="18312" y="10814"/>
                  </a:cubicBezTo>
                  <a:cubicBezTo>
                    <a:pt x="18312" y="10804"/>
                    <a:pt x="18391" y="9993"/>
                    <a:pt x="18391" y="9473"/>
                  </a:cubicBezTo>
                  <a:cubicBezTo>
                    <a:pt x="18391" y="6724"/>
                    <a:pt x="16095" y="603"/>
                    <a:pt x="9483" y="603"/>
                  </a:cubicBezTo>
                  <a:cubicBezTo>
                    <a:pt x="8853" y="603"/>
                    <a:pt x="8092" y="683"/>
                    <a:pt x="8092" y="683"/>
                  </a:cubicBezTo>
                  <a:cubicBezTo>
                    <a:pt x="7832" y="683"/>
                    <a:pt x="7583" y="580"/>
                    <a:pt x="7264" y="450"/>
                  </a:cubicBezTo>
                  <a:cubicBezTo>
                    <a:pt x="6767" y="244"/>
                    <a:pt x="6150" y="0"/>
                    <a:pt x="52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51" name="Google Shape;10251;p89"/>
          <p:cNvGrpSpPr/>
          <p:nvPr/>
        </p:nvGrpSpPr>
        <p:grpSpPr>
          <a:xfrm>
            <a:off x="3515416" y="3828344"/>
            <a:ext cx="387681" cy="387681"/>
            <a:chOff x="4933458" y="1687279"/>
            <a:chExt cx="397907" cy="397907"/>
          </a:xfrm>
          <a:solidFill>
            <a:srgbClr val="00B050"/>
          </a:solidFill>
        </p:grpSpPr>
        <p:sp>
          <p:nvSpPr>
            <p:cNvPr id="10252" name="Google Shape;10252;p89"/>
            <p:cNvSpPr/>
            <p:nvPr/>
          </p:nvSpPr>
          <p:spPr>
            <a:xfrm>
              <a:off x="5071801" y="1766541"/>
              <a:ext cx="125867" cy="241215"/>
            </a:xfrm>
            <a:custGeom>
              <a:avLst/>
              <a:gdLst/>
              <a:ahLst/>
              <a:cxnLst/>
              <a:rect l="l" t="t" r="r" b="b"/>
              <a:pathLst>
                <a:path w="6031" h="11558" extrusionOk="0">
                  <a:moveTo>
                    <a:pt x="2415" y="1"/>
                  </a:moveTo>
                  <a:cubicBezTo>
                    <a:pt x="2233" y="993"/>
                    <a:pt x="1808" y="2415"/>
                    <a:pt x="0" y="2785"/>
                  </a:cubicBezTo>
                  <a:lnTo>
                    <a:pt x="0" y="4244"/>
                  </a:lnTo>
                  <a:lnTo>
                    <a:pt x="1228" y="4244"/>
                  </a:lnTo>
                  <a:cubicBezTo>
                    <a:pt x="1537" y="4244"/>
                    <a:pt x="1787" y="4496"/>
                    <a:pt x="1787" y="4803"/>
                  </a:cubicBezTo>
                  <a:lnTo>
                    <a:pt x="1787" y="9077"/>
                  </a:lnTo>
                  <a:cubicBezTo>
                    <a:pt x="1787" y="10222"/>
                    <a:pt x="2553" y="11558"/>
                    <a:pt x="4714" y="11558"/>
                  </a:cubicBezTo>
                  <a:cubicBezTo>
                    <a:pt x="5212" y="11558"/>
                    <a:pt x="5689" y="11535"/>
                    <a:pt x="6031" y="11512"/>
                  </a:cubicBezTo>
                  <a:lnTo>
                    <a:pt x="6031" y="9905"/>
                  </a:lnTo>
                  <a:lnTo>
                    <a:pt x="4891" y="9905"/>
                  </a:lnTo>
                  <a:cubicBezTo>
                    <a:pt x="3535" y="9905"/>
                    <a:pt x="3351" y="9125"/>
                    <a:pt x="3351" y="8363"/>
                  </a:cubicBezTo>
                  <a:lnTo>
                    <a:pt x="3351" y="4803"/>
                  </a:lnTo>
                  <a:cubicBezTo>
                    <a:pt x="3351" y="4496"/>
                    <a:pt x="3600" y="4244"/>
                    <a:pt x="3910" y="4244"/>
                  </a:cubicBezTo>
                  <a:lnTo>
                    <a:pt x="6031" y="4244"/>
                  </a:lnTo>
                  <a:lnTo>
                    <a:pt x="6031" y="2681"/>
                  </a:lnTo>
                  <a:lnTo>
                    <a:pt x="3910" y="2681"/>
                  </a:lnTo>
                  <a:cubicBezTo>
                    <a:pt x="3600" y="2681"/>
                    <a:pt x="3351" y="2431"/>
                    <a:pt x="3351" y="2122"/>
                  </a:cubicBezTo>
                  <a:lnTo>
                    <a:pt x="33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3" name="Google Shape;10253;p89"/>
            <p:cNvSpPr/>
            <p:nvPr/>
          </p:nvSpPr>
          <p:spPr>
            <a:xfrm>
              <a:off x="4933458" y="1687279"/>
              <a:ext cx="397907" cy="397907"/>
            </a:xfrm>
            <a:custGeom>
              <a:avLst/>
              <a:gdLst/>
              <a:ahLst/>
              <a:cxnLst/>
              <a:rect l="l" t="t" r="r" b="b"/>
              <a:pathLst>
                <a:path w="19066" h="19066" extrusionOk="0">
                  <a:moveTo>
                    <a:pt x="10539" y="2681"/>
                  </a:moveTo>
                  <a:cubicBezTo>
                    <a:pt x="10846" y="2681"/>
                    <a:pt x="11059" y="2932"/>
                    <a:pt x="11059" y="3240"/>
                  </a:cubicBezTo>
                  <a:lnTo>
                    <a:pt x="11059" y="5362"/>
                  </a:lnTo>
                  <a:lnTo>
                    <a:pt x="13219" y="5362"/>
                  </a:lnTo>
                  <a:cubicBezTo>
                    <a:pt x="13528" y="5362"/>
                    <a:pt x="13778" y="5612"/>
                    <a:pt x="13778" y="5921"/>
                  </a:cubicBezTo>
                  <a:lnTo>
                    <a:pt x="13778" y="8601"/>
                  </a:lnTo>
                  <a:cubicBezTo>
                    <a:pt x="13778" y="8911"/>
                    <a:pt x="13528" y="9160"/>
                    <a:pt x="13219" y="9160"/>
                  </a:cubicBezTo>
                  <a:lnTo>
                    <a:pt x="11096" y="9160"/>
                  </a:lnTo>
                  <a:lnTo>
                    <a:pt x="11096" y="12161"/>
                  </a:lnTo>
                  <a:cubicBezTo>
                    <a:pt x="11096" y="12440"/>
                    <a:pt x="11121" y="12520"/>
                    <a:pt x="11133" y="12541"/>
                  </a:cubicBezTo>
                  <a:cubicBezTo>
                    <a:pt x="11140" y="12541"/>
                    <a:pt x="11234" y="12585"/>
                    <a:pt x="11520" y="12585"/>
                  </a:cubicBezTo>
                  <a:lnTo>
                    <a:pt x="13219" y="12585"/>
                  </a:lnTo>
                  <a:cubicBezTo>
                    <a:pt x="13528" y="12585"/>
                    <a:pt x="13741" y="12836"/>
                    <a:pt x="13741" y="13144"/>
                  </a:cubicBezTo>
                  <a:lnTo>
                    <a:pt x="13741" y="15826"/>
                  </a:lnTo>
                  <a:cubicBezTo>
                    <a:pt x="13741" y="16113"/>
                    <a:pt x="13560" y="16351"/>
                    <a:pt x="13273" y="16382"/>
                  </a:cubicBezTo>
                  <a:cubicBezTo>
                    <a:pt x="13236" y="16385"/>
                    <a:pt x="12341" y="16474"/>
                    <a:pt x="11342" y="16474"/>
                  </a:cubicBezTo>
                  <a:cubicBezTo>
                    <a:pt x="8564" y="16474"/>
                    <a:pt x="7298" y="14609"/>
                    <a:pt x="7298" y="12877"/>
                  </a:cubicBezTo>
                  <a:lnTo>
                    <a:pt x="7298" y="9160"/>
                  </a:lnTo>
                  <a:lnTo>
                    <a:pt x="6070" y="9160"/>
                  </a:lnTo>
                  <a:cubicBezTo>
                    <a:pt x="5760" y="9160"/>
                    <a:pt x="5511" y="8911"/>
                    <a:pt x="5511" y="8601"/>
                  </a:cubicBezTo>
                  <a:lnTo>
                    <a:pt x="5511" y="6100"/>
                  </a:lnTo>
                  <a:cubicBezTo>
                    <a:pt x="5511" y="5808"/>
                    <a:pt x="5734" y="5568"/>
                    <a:pt x="6024" y="5543"/>
                  </a:cubicBezTo>
                  <a:cubicBezTo>
                    <a:pt x="7535" y="5417"/>
                    <a:pt x="7797" y="4524"/>
                    <a:pt x="8000" y="3275"/>
                  </a:cubicBezTo>
                  <a:lnTo>
                    <a:pt x="8021" y="3148"/>
                  </a:lnTo>
                  <a:cubicBezTo>
                    <a:pt x="8066" y="2879"/>
                    <a:pt x="8299" y="2681"/>
                    <a:pt x="8571" y="2681"/>
                  </a:cubicBezTo>
                  <a:close/>
                  <a:moveTo>
                    <a:pt x="2794" y="1"/>
                  </a:moveTo>
                  <a:cubicBezTo>
                    <a:pt x="1253" y="1"/>
                    <a:pt x="1" y="1253"/>
                    <a:pt x="1" y="2794"/>
                  </a:cubicBezTo>
                  <a:lnTo>
                    <a:pt x="1" y="16272"/>
                  </a:lnTo>
                  <a:cubicBezTo>
                    <a:pt x="1" y="17811"/>
                    <a:pt x="1253" y="19065"/>
                    <a:pt x="2794" y="19065"/>
                  </a:cubicBezTo>
                  <a:lnTo>
                    <a:pt x="16272" y="19065"/>
                  </a:lnTo>
                  <a:cubicBezTo>
                    <a:pt x="17813" y="19065"/>
                    <a:pt x="19065" y="17811"/>
                    <a:pt x="19065" y="16272"/>
                  </a:cubicBezTo>
                  <a:lnTo>
                    <a:pt x="19065" y="2792"/>
                  </a:lnTo>
                  <a:cubicBezTo>
                    <a:pt x="19065" y="1253"/>
                    <a:pt x="17813" y="1"/>
                    <a:pt x="162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54" name="Google Shape;10254;p89"/>
          <p:cNvGrpSpPr/>
          <p:nvPr/>
        </p:nvGrpSpPr>
        <p:grpSpPr>
          <a:xfrm>
            <a:off x="5286246" y="3308537"/>
            <a:ext cx="387681" cy="387661"/>
            <a:chOff x="266768" y="1721375"/>
            <a:chExt cx="397907" cy="397887"/>
          </a:xfrm>
          <a:solidFill>
            <a:srgbClr val="00B050"/>
          </a:solidFill>
        </p:grpSpPr>
        <p:sp>
          <p:nvSpPr>
            <p:cNvPr id="10255" name="Google Shape;10255;p89"/>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6" name="Google Shape;10256;p89"/>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57" name="Google Shape;10257;p89"/>
          <p:cNvGrpSpPr/>
          <p:nvPr/>
        </p:nvGrpSpPr>
        <p:grpSpPr>
          <a:xfrm>
            <a:off x="7411672" y="3308924"/>
            <a:ext cx="387539" cy="386888"/>
            <a:chOff x="2408992" y="1722875"/>
            <a:chExt cx="397761" cy="397093"/>
          </a:xfrm>
          <a:solidFill>
            <a:srgbClr val="00B050"/>
          </a:solidFill>
        </p:grpSpPr>
        <p:sp>
          <p:nvSpPr>
            <p:cNvPr id="10258" name="Google Shape;10258;p89"/>
            <p:cNvSpPr/>
            <p:nvPr/>
          </p:nvSpPr>
          <p:spPr>
            <a:xfrm>
              <a:off x="2492135" y="1827639"/>
              <a:ext cx="213667" cy="185326"/>
            </a:xfrm>
            <a:custGeom>
              <a:avLst/>
              <a:gdLst/>
              <a:ahLst/>
              <a:cxnLst/>
              <a:rect l="l" t="t" r="r" b="b"/>
              <a:pathLst>
                <a:path w="10238" h="8880" extrusionOk="0">
                  <a:moveTo>
                    <a:pt x="2548" y="1"/>
                  </a:moveTo>
                  <a:cubicBezTo>
                    <a:pt x="2277" y="1"/>
                    <a:pt x="2002" y="169"/>
                    <a:pt x="1743" y="427"/>
                  </a:cubicBezTo>
                  <a:cubicBezTo>
                    <a:pt x="1" y="2171"/>
                    <a:pt x="2739" y="5655"/>
                    <a:pt x="3567" y="6491"/>
                  </a:cubicBezTo>
                  <a:cubicBezTo>
                    <a:pt x="4206" y="7123"/>
                    <a:pt x="6403" y="8880"/>
                    <a:pt x="8179" y="8880"/>
                  </a:cubicBezTo>
                  <a:cubicBezTo>
                    <a:pt x="8718" y="8880"/>
                    <a:pt x="9219" y="8718"/>
                    <a:pt x="9626" y="8312"/>
                  </a:cubicBezTo>
                  <a:cubicBezTo>
                    <a:pt x="10054" y="7884"/>
                    <a:pt x="10238" y="7401"/>
                    <a:pt x="9812" y="6981"/>
                  </a:cubicBezTo>
                  <a:cubicBezTo>
                    <a:pt x="9168" y="6339"/>
                    <a:pt x="8797" y="6140"/>
                    <a:pt x="8555" y="6140"/>
                  </a:cubicBezTo>
                  <a:cubicBezTo>
                    <a:pt x="8422" y="6140"/>
                    <a:pt x="8327" y="6200"/>
                    <a:pt x="8248" y="6279"/>
                  </a:cubicBezTo>
                  <a:cubicBezTo>
                    <a:pt x="8064" y="6461"/>
                    <a:pt x="7636" y="7077"/>
                    <a:pt x="7461" y="7252"/>
                  </a:cubicBezTo>
                  <a:cubicBezTo>
                    <a:pt x="7260" y="7452"/>
                    <a:pt x="7021" y="7534"/>
                    <a:pt x="6762" y="7534"/>
                  </a:cubicBezTo>
                  <a:cubicBezTo>
                    <a:pt x="5839" y="7534"/>
                    <a:pt x="4665" y="6485"/>
                    <a:pt x="4117" y="5939"/>
                  </a:cubicBezTo>
                  <a:lnTo>
                    <a:pt x="4115" y="5938"/>
                  </a:lnTo>
                  <a:cubicBezTo>
                    <a:pt x="3417" y="5235"/>
                    <a:pt x="1890" y="3505"/>
                    <a:pt x="2803" y="2592"/>
                  </a:cubicBezTo>
                  <a:cubicBezTo>
                    <a:pt x="2879" y="2516"/>
                    <a:pt x="3056" y="2378"/>
                    <a:pt x="3254" y="2228"/>
                  </a:cubicBezTo>
                  <a:cubicBezTo>
                    <a:pt x="3445" y="2083"/>
                    <a:pt x="3661" y="1922"/>
                    <a:pt x="3776" y="1807"/>
                  </a:cubicBezTo>
                  <a:cubicBezTo>
                    <a:pt x="3999" y="1584"/>
                    <a:pt x="4069" y="1241"/>
                    <a:pt x="3080" y="250"/>
                  </a:cubicBezTo>
                  <a:cubicBezTo>
                    <a:pt x="2909" y="76"/>
                    <a:pt x="2730" y="1"/>
                    <a:pt x="25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9" name="Google Shape;10259;p89"/>
            <p:cNvSpPr/>
            <p:nvPr/>
          </p:nvSpPr>
          <p:spPr>
            <a:xfrm>
              <a:off x="2408992" y="1722875"/>
              <a:ext cx="397761" cy="397093"/>
            </a:xfrm>
            <a:custGeom>
              <a:avLst/>
              <a:gdLst/>
              <a:ahLst/>
              <a:cxnLst/>
              <a:rect l="l" t="t" r="r" b="b"/>
              <a:pathLst>
                <a:path w="19059" h="19027" extrusionOk="0">
                  <a:moveTo>
                    <a:pt x="6538" y="3907"/>
                  </a:moveTo>
                  <a:cubicBezTo>
                    <a:pt x="7030" y="3907"/>
                    <a:pt x="7490" y="4114"/>
                    <a:pt x="7853" y="4483"/>
                  </a:cubicBezTo>
                  <a:cubicBezTo>
                    <a:pt x="8326" y="4955"/>
                    <a:pt x="9768" y="6397"/>
                    <a:pt x="8549" y="7616"/>
                  </a:cubicBezTo>
                  <a:cubicBezTo>
                    <a:pt x="8407" y="7756"/>
                    <a:pt x="8145" y="7957"/>
                    <a:pt x="7912" y="8136"/>
                  </a:cubicBezTo>
                  <a:cubicBezTo>
                    <a:pt x="7767" y="8246"/>
                    <a:pt x="7634" y="8343"/>
                    <a:pt x="7576" y="8400"/>
                  </a:cubicBezTo>
                  <a:cubicBezTo>
                    <a:pt x="7599" y="8585"/>
                    <a:pt x="8227" y="9504"/>
                    <a:pt x="8888" y="10169"/>
                  </a:cubicBezTo>
                  <a:cubicBezTo>
                    <a:pt x="9546" y="10823"/>
                    <a:pt x="10450" y="11437"/>
                    <a:pt x="10732" y="11437"/>
                  </a:cubicBezTo>
                  <a:cubicBezTo>
                    <a:pt x="10736" y="11437"/>
                    <a:pt x="10740" y="11437"/>
                    <a:pt x="10744" y="11437"/>
                  </a:cubicBezTo>
                  <a:cubicBezTo>
                    <a:pt x="10716" y="11423"/>
                    <a:pt x="10813" y="11292"/>
                    <a:pt x="10923" y="11147"/>
                  </a:cubicBezTo>
                  <a:cubicBezTo>
                    <a:pt x="11100" y="10913"/>
                    <a:pt x="11301" y="10650"/>
                    <a:pt x="11443" y="10510"/>
                  </a:cubicBezTo>
                  <a:cubicBezTo>
                    <a:pt x="11789" y="10163"/>
                    <a:pt x="12153" y="10031"/>
                    <a:pt x="12508" y="10031"/>
                  </a:cubicBezTo>
                  <a:cubicBezTo>
                    <a:pt x="13402" y="10031"/>
                    <a:pt x="14236" y="10866"/>
                    <a:pt x="14576" y="11205"/>
                  </a:cubicBezTo>
                  <a:cubicBezTo>
                    <a:pt x="15328" y="11943"/>
                    <a:pt x="15425" y="13093"/>
                    <a:pt x="14399" y="14119"/>
                  </a:cubicBezTo>
                  <a:cubicBezTo>
                    <a:pt x="13750" y="14770"/>
                    <a:pt x="12980" y="15023"/>
                    <a:pt x="12179" y="15023"/>
                  </a:cubicBezTo>
                  <a:cubicBezTo>
                    <a:pt x="10063" y="15023"/>
                    <a:pt x="7723" y="13248"/>
                    <a:pt x="6764" y="12299"/>
                  </a:cubicBezTo>
                  <a:cubicBezTo>
                    <a:pt x="5451" y="10974"/>
                    <a:pt x="2573" y="7025"/>
                    <a:pt x="4938" y="4660"/>
                  </a:cubicBezTo>
                  <a:cubicBezTo>
                    <a:pt x="5458" y="4140"/>
                    <a:pt x="6017" y="3907"/>
                    <a:pt x="6538" y="3907"/>
                  </a:cubicBezTo>
                  <a:close/>
                  <a:moveTo>
                    <a:pt x="9545" y="0"/>
                  </a:moveTo>
                  <a:cubicBezTo>
                    <a:pt x="4319" y="0"/>
                    <a:pt x="31" y="4288"/>
                    <a:pt x="31" y="9514"/>
                  </a:cubicBezTo>
                  <a:cubicBezTo>
                    <a:pt x="31" y="11064"/>
                    <a:pt x="448" y="12594"/>
                    <a:pt x="1172" y="13954"/>
                  </a:cubicBezTo>
                  <a:lnTo>
                    <a:pt x="49" y="18334"/>
                  </a:lnTo>
                  <a:cubicBezTo>
                    <a:pt x="1" y="18524"/>
                    <a:pt x="57" y="18725"/>
                    <a:pt x="195" y="18863"/>
                  </a:cubicBezTo>
                  <a:cubicBezTo>
                    <a:pt x="302" y="18971"/>
                    <a:pt x="445" y="19027"/>
                    <a:pt x="590" y="19027"/>
                  </a:cubicBezTo>
                  <a:cubicBezTo>
                    <a:pt x="635" y="19027"/>
                    <a:pt x="680" y="19021"/>
                    <a:pt x="724" y="19010"/>
                  </a:cubicBezTo>
                  <a:lnTo>
                    <a:pt x="5104" y="17887"/>
                  </a:lnTo>
                  <a:cubicBezTo>
                    <a:pt x="6465" y="18609"/>
                    <a:pt x="7995" y="19026"/>
                    <a:pt x="9545" y="19026"/>
                  </a:cubicBezTo>
                  <a:cubicBezTo>
                    <a:pt x="14770" y="19026"/>
                    <a:pt x="19058" y="14738"/>
                    <a:pt x="19058" y="9514"/>
                  </a:cubicBezTo>
                  <a:cubicBezTo>
                    <a:pt x="19058" y="4288"/>
                    <a:pt x="14770" y="0"/>
                    <a:pt x="95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60" name="Google Shape;10260;p89"/>
          <p:cNvGrpSpPr/>
          <p:nvPr/>
        </p:nvGrpSpPr>
        <p:grpSpPr>
          <a:xfrm>
            <a:off x="5592488" y="3828305"/>
            <a:ext cx="387641" cy="387641"/>
            <a:chOff x="7199196" y="1561258"/>
            <a:chExt cx="397866" cy="397866"/>
          </a:xfrm>
          <a:solidFill>
            <a:srgbClr val="00B050"/>
          </a:solidFill>
        </p:grpSpPr>
        <p:sp>
          <p:nvSpPr>
            <p:cNvPr id="10261" name="Google Shape;10261;p89"/>
            <p:cNvSpPr/>
            <p:nvPr/>
          </p:nvSpPr>
          <p:spPr>
            <a:xfrm>
              <a:off x="7316523" y="1655253"/>
              <a:ext cx="163203" cy="209869"/>
            </a:xfrm>
            <a:custGeom>
              <a:avLst/>
              <a:gdLst/>
              <a:ahLst/>
              <a:cxnLst/>
              <a:rect l="l" t="t" r="r" b="b"/>
              <a:pathLst>
                <a:path w="7820" h="10056" extrusionOk="0">
                  <a:moveTo>
                    <a:pt x="3910" y="1119"/>
                  </a:moveTo>
                  <a:cubicBezTo>
                    <a:pt x="5449" y="1119"/>
                    <a:pt x="6704" y="2371"/>
                    <a:pt x="6704" y="3910"/>
                  </a:cubicBezTo>
                  <a:cubicBezTo>
                    <a:pt x="6704" y="5451"/>
                    <a:pt x="5449" y="6704"/>
                    <a:pt x="3910" y="6704"/>
                  </a:cubicBezTo>
                  <a:cubicBezTo>
                    <a:pt x="2371" y="6704"/>
                    <a:pt x="1117" y="5451"/>
                    <a:pt x="1117" y="3912"/>
                  </a:cubicBezTo>
                  <a:cubicBezTo>
                    <a:pt x="1117" y="3652"/>
                    <a:pt x="1161" y="3383"/>
                    <a:pt x="1251" y="3091"/>
                  </a:cubicBezTo>
                  <a:cubicBezTo>
                    <a:pt x="1299" y="2939"/>
                    <a:pt x="1409" y="2814"/>
                    <a:pt x="1554" y="2746"/>
                  </a:cubicBezTo>
                  <a:cubicBezTo>
                    <a:pt x="1627" y="2713"/>
                    <a:pt x="1706" y="2696"/>
                    <a:pt x="1786" y="2696"/>
                  </a:cubicBezTo>
                  <a:cubicBezTo>
                    <a:pt x="1863" y="2696"/>
                    <a:pt x="1940" y="2712"/>
                    <a:pt x="2012" y="2745"/>
                  </a:cubicBezTo>
                  <a:cubicBezTo>
                    <a:pt x="2088" y="2779"/>
                    <a:pt x="2165" y="2794"/>
                    <a:pt x="2239" y="2794"/>
                  </a:cubicBezTo>
                  <a:cubicBezTo>
                    <a:pt x="2538" y="2794"/>
                    <a:pt x="2794" y="2541"/>
                    <a:pt x="2794" y="2235"/>
                  </a:cubicBezTo>
                  <a:cubicBezTo>
                    <a:pt x="2794" y="1934"/>
                    <a:pt x="2584" y="1911"/>
                    <a:pt x="2746" y="1554"/>
                  </a:cubicBezTo>
                  <a:cubicBezTo>
                    <a:pt x="2812" y="1409"/>
                    <a:pt x="2937" y="1299"/>
                    <a:pt x="3089" y="1252"/>
                  </a:cubicBezTo>
                  <a:cubicBezTo>
                    <a:pt x="3381" y="1163"/>
                    <a:pt x="3650" y="1119"/>
                    <a:pt x="3910" y="1119"/>
                  </a:cubicBezTo>
                  <a:close/>
                  <a:moveTo>
                    <a:pt x="3910" y="1"/>
                  </a:moveTo>
                  <a:cubicBezTo>
                    <a:pt x="1756" y="1"/>
                    <a:pt x="1" y="1756"/>
                    <a:pt x="1" y="3912"/>
                  </a:cubicBezTo>
                  <a:cubicBezTo>
                    <a:pt x="1" y="6194"/>
                    <a:pt x="3139" y="9964"/>
                    <a:pt x="3917" y="10056"/>
                  </a:cubicBezTo>
                  <a:cubicBezTo>
                    <a:pt x="4682" y="9964"/>
                    <a:pt x="7820" y="6194"/>
                    <a:pt x="7820" y="3912"/>
                  </a:cubicBezTo>
                  <a:cubicBezTo>
                    <a:pt x="7820" y="1756"/>
                    <a:pt x="6065" y="1"/>
                    <a:pt x="39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2" name="Google Shape;10262;p89"/>
            <p:cNvSpPr/>
            <p:nvPr/>
          </p:nvSpPr>
          <p:spPr>
            <a:xfrm>
              <a:off x="7199196" y="1561258"/>
              <a:ext cx="397866" cy="397866"/>
            </a:xfrm>
            <a:custGeom>
              <a:avLst/>
              <a:gdLst/>
              <a:ahLst/>
              <a:cxnLst/>
              <a:rect l="l" t="t" r="r" b="b"/>
              <a:pathLst>
                <a:path w="19064" h="19064" extrusionOk="0">
                  <a:moveTo>
                    <a:pt x="9532" y="3389"/>
                  </a:moveTo>
                  <a:cubicBezTo>
                    <a:pt x="12304" y="3389"/>
                    <a:pt x="14560" y="5644"/>
                    <a:pt x="14560" y="8416"/>
                  </a:cubicBezTo>
                  <a:cubicBezTo>
                    <a:pt x="14560" y="11045"/>
                    <a:pt x="11089" y="15676"/>
                    <a:pt x="9532" y="15676"/>
                  </a:cubicBezTo>
                  <a:cubicBezTo>
                    <a:pt x="7974" y="15676"/>
                    <a:pt x="4507" y="11045"/>
                    <a:pt x="4507" y="8416"/>
                  </a:cubicBezTo>
                  <a:cubicBezTo>
                    <a:pt x="4507" y="5644"/>
                    <a:pt x="6760" y="3389"/>
                    <a:pt x="9532" y="3389"/>
                  </a:cubicBezTo>
                  <a:close/>
                  <a:moveTo>
                    <a:pt x="9532" y="1"/>
                  </a:moveTo>
                  <a:cubicBezTo>
                    <a:pt x="4296" y="1"/>
                    <a:pt x="1" y="4296"/>
                    <a:pt x="1" y="9532"/>
                  </a:cubicBezTo>
                  <a:cubicBezTo>
                    <a:pt x="1" y="14769"/>
                    <a:pt x="4296" y="19064"/>
                    <a:pt x="9532" y="19064"/>
                  </a:cubicBezTo>
                  <a:cubicBezTo>
                    <a:pt x="14769" y="19064"/>
                    <a:pt x="19064" y="14769"/>
                    <a:pt x="19064" y="9532"/>
                  </a:cubicBezTo>
                  <a:cubicBezTo>
                    <a:pt x="19064" y="4296"/>
                    <a:pt x="14769" y="1"/>
                    <a:pt x="95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3" name="Google Shape;10263;p89"/>
            <p:cNvSpPr/>
            <p:nvPr/>
          </p:nvSpPr>
          <p:spPr>
            <a:xfrm>
              <a:off x="7363167" y="1701896"/>
              <a:ext cx="69935" cy="69977"/>
            </a:xfrm>
            <a:custGeom>
              <a:avLst/>
              <a:gdLst/>
              <a:ahLst/>
              <a:cxnLst/>
              <a:rect l="l" t="t" r="r" b="b"/>
              <a:pathLst>
                <a:path w="3351" h="3353" extrusionOk="0">
                  <a:moveTo>
                    <a:pt x="1675" y="0"/>
                  </a:moveTo>
                  <a:cubicBezTo>
                    <a:pt x="1675" y="925"/>
                    <a:pt x="923" y="1677"/>
                    <a:pt x="0" y="1677"/>
                  </a:cubicBezTo>
                  <a:cubicBezTo>
                    <a:pt x="0" y="2601"/>
                    <a:pt x="752" y="3352"/>
                    <a:pt x="1675" y="3352"/>
                  </a:cubicBezTo>
                  <a:cubicBezTo>
                    <a:pt x="2599" y="3352"/>
                    <a:pt x="3351" y="2601"/>
                    <a:pt x="3351" y="1677"/>
                  </a:cubicBezTo>
                  <a:cubicBezTo>
                    <a:pt x="3351" y="752"/>
                    <a:pt x="2599" y="0"/>
                    <a:pt x="16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64" name="Google Shape;10264;p89"/>
          <p:cNvSpPr txBox="1"/>
          <p:nvPr/>
        </p:nvSpPr>
        <p:spPr>
          <a:xfrm>
            <a:off x="1048350" y="719652"/>
            <a:ext cx="7047300" cy="4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chemeClr val="tx1">
                    <a:lumMod val="50000"/>
                  </a:schemeClr>
                </a:solidFill>
              </a:rPr>
              <a:t>SEO &amp; Marketing Icons</a:t>
            </a:r>
            <a:endParaRPr sz="2400" dirty="0">
              <a:solidFill>
                <a:schemeClr val="tx1">
                  <a:lumMod val="50000"/>
                </a:schemeClr>
              </a:solidFill>
            </a:endParaRPr>
          </a:p>
        </p:txBody>
      </p:sp>
      <p:grpSp>
        <p:nvGrpSpPr>
          <p:cNvPr id="10265" name="Google Shape;10265;p89"/>
          <p:cNvGrpSpPr/>
          <p:nvPr/>
        </p:nvGrpSpPr>
        <p:grpSpPr>
          <a:xfrm>
            <a:off x="6348367" y="3308537"/>
            <a:ext cx="387661" cy="387661"/>
            <a:chOff x="1379798" y="1723250"/>
            <a:chExt cx="397887" cy="397887"/>
          </a:xfrm>
          <a:solidFill>
            <a:srgbClr val="00B050"/>
          </a:solidFill>
        </p:grpSpPr>
        <p:sp>
          <p:nvSpPr>
            <p:cNvPr id="10266" name="Google Shape;10266;p89"/>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7" name="Google Shape;10267;p89"/>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8" name="Google Shape;10268;p89"/>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9" name="Google Shape;10269;p89"/>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0" name="Google Shape;10270;p89"/>
          <p:cNvGrpSpPr/>
          <p:nvPr/>
        </p:nvGrpSpPr>
        <p:grpSpPr>
          <a:xfrm>
            <a:off x="5817327" y="3308537"/>
            <a:ext cx="387641" cy="387661"/>
            <a:chOff x="864491" y="1723250"/>
            <a:chExt cx="397866" cy="397887"/>
          </a:xfrm>
          <a:solidFill>
            <a:srgbClr val="00B050"/>
          </a:solidFill>
        </p:grpSpPr>
        <p:sp>
          <p:nvSpPr>
            <p:cNvPr id="10271" name="Google Shape;10271;p89"/>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2" name="Google Shape;10272;p89"/>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3" name="Google Shape;10273;p89"/>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74" name="Google Shape;10274;p89"/>
          <p:cNvSpPr/>
          <p:nvPr/>
        </p:nvSpPr>
        <p:spPr>
          <a:xfrm>
            <a:off x="6879427" y="3343765"/>
            <a:ext cx="388846" cy="317145"/>
          </a:xfrm>
          <a:custGeom>
            <a:avLst/>
            <a:gdLst/>
            <a:ahLst/>
            <a:cxnLst/>
            <a:rect l="l" t="t" r="r" b="b"/>
            <a:pathLst>
              <a:path w="19122" h="15596" extrusionOk="0">
                <a:moveTo>
                  <a:pt x="12981" y="0"/>
                </a:moveTo>
                <a:cubicBezTo>
                  <a:pt x="12091" y="0"/>
                  <a:pt x="10821" y="352"/>
                  <a:pt x="9915" y="1352"/>
                </a:cubicBezTo>
                <a:cubicBezTo>
                  <a:pt x="9203" y="2141"/>
                  <a:pt x="8847" y="3174"/>
                  <a:pt x="8856" y="4430"/>
                </a:cubicBezTo>
                <a:cubicBezTo>
                  <a:pt x="6243" y="4110"/>
                  <a:pt x="4101" y="2933"/>
                  <a:pt x="2323" y="846"/>
                </a:cubicBezTo>
                <a:cubicBezTo>
                  <a:pt x="2216" y="723"/>
                  <a:pt x="2064" y="650"/>
                  <a:pt x="1902" y="650"/>
                </a:cubicBezTo>
                <a:cubicBezTo>
                  <a:pt x="1875" y="650"/>
                  <a:pt x="1848" y="652"/>
                  <a:pt x="1820" y="656"/>
                </a:cubicBezTo>
                <a:cubicBezTo>
                  <a:pt x="1631" y="683"/>
                  <a:pt x="1468" y="805"/>
                  <a:pt x="1391" y="977"/>
                </a:cubicBezTo>
                <a:cubicBezTo>
                  <a:pt x="695" y="2512"/>
                  <a:pt x="701" y="3895"/>
                  <a:pt x="1403" y="5113"/>
                </a:cubicBezTo>
                <a:cubicBezTo>
                  <a:pt x="1389" y="5111"/>
                  <a:pt x="1374" y="5111"/>
                  <a:pt x="1360" y="5111"/>
                </a:cubicBezTo>
                <a:cubicBezTo>
                  <a:pt x="1076" y="5111"/>
                  <a:pt x="803" y="5375"/>
                  <a:pt x="824" y="5707"/>
                </a:cubicBezTo>
                <a:cubicBezTo>
                  <a:pt x="916" y="7101"/>
                  <a:pt x="1428" y="8182"/>
                  <a:pt x="2351" y="8934"/>
                </a:cubicBezTo>
                <a:cubicBezTo>
                  <a:pt x="2176" y="9073"/>
                  <a:pt x="2102" y="9307"/>
                  <a:pt x="2164" y="9524"/>
                </a:cubicBezTo>
                <a:cubicBezTo>
                  <a:pt x="2456" y="10535"/>
                  <a:pt x="3310" y="11633"/>
                  <a:pt x="4615" y="12155"/>
                </a:cubicBezTo>
                <a:cubicBezTo>
                  <a:pt x="3657" y="12655"/>
                  <a:pt x="2516" y="12903"/>
                  <a:pt x="1345" y="12903"/>
                </a:cubicBezTo>
                <a:cubicBezTo>
                  <a:pt x="1111" y="12903"/>
                  <a:pt x="876" y="12893"/>
                  <a:pt x="641" y="12873"/>
                </a:cubicBezTo>
                <a:cubicBezTo>
                  <a:pt x="628" y="12872"/>
                  <a:pt x="615" y="12872"/>
                  <a:pt x="603" y="12872"/>
                </a:cubicBezTo>
                <a:cubicBezTo>
                  <a:pt x="362" y="12872"/>
                  <a:pt x="155" y="13031"/>
                  <a:pt x="78" y="13266"/>
                </a:cubicBezTo>
                <a:cubicBezTo>
                  <a:pt x="0" y="13512"/>
                  <a:pt x="113" y="13788"/>
                  <a:pt x="334" y="13922"/>
                </a:cubicBezTo>
                <a:cubicBezTo>
                  <a:pt x="1162" y="14423"/>
                  <a:pt x="3243" y="15596"/>
                  <a:pt x="6294" y="15596"/>
                </a:cubicBezTo>
                <a:cubicBezTo>
                  <a:pt x="14568" y="15596"/>
                  <a:pt x="17244" y="8279"/>
                  <a:pt x="17244" y="4736"/>
                </a:cubicBezTo>
                <a:cubicBezTo>
                  <a:pt x="17241" y="4515"/>
                  <a:pt x="17243" y="4541"/>
                  <a:pt x="17230" y="4426"/>
                </a:cubicBezTo>
                <a:cubicBezTo>
                  <a:pt x="17250" y="4403"/>
                  <a:pt x="17326" y="4347"/>
                  <a:pt x="17386" y="4301"/>
                </a:cubicBezTo>
                <a:cubicBezTo>
                  <a:pt x="17696" y="4067"/>
                  <a:pt x="18237" y="3680"/>
                  <a:pt x="18983" y="2590"/>
                </a:cubicBezTo>
                <a:cubicBezTo>
                  <a:pt x="19121" y="2386"/>
                  <a:pt x="19111" y="2118"/>
                  <a:pt x="18957" y="1925"/>
                </a:cubicBezTo>
                <a:cubicBezTo>
                  <a:pt x="18840" y="1779"/>
                  <a:pt x="18708" y="1722"/>
                  <a:pt x="18558" y="1722"/>
                </a:cubicBezTo>
                <a:cubicBezTo>
                  <a:pt x="18451" y="1722"/>
                  <a:pt x="18336" y="1751"/>
                  <a:pt x="18212" y="1799"/>
                </a:cubicBezTo>
                <a:cubicBezTo>
                  <a:pt x="18352" y="1553"/>
                  <a:pt x="18467" y="1291"/>
                  <a:pt x="18559" y="1014"/>
                </a:cubicBezTo>
                <a:cubicBezTo>
                  <a:pt x="18631" y="800"/>
                  <a:pt x="18553" y="614"/>
                  <a:pt x="18382" y="465"/>
                </a:cubicBezTo>
                <a:cubicBezTo>
                  <a:pt x="18282" y="379"/>
                  <a:pt x="18151" y="335"/>
                  <a:pt x="18020" y="335"/>
                </a:cubicBezTo>
                <a:cubicBezTo>
                  <a:pt x="17928" y="335"/>
                  <a:pt x="17837" y="356"/>
                  <a:pt x="17754" y="398"/>
                </a:cubicBezTo>
                <a:cubicBezTo>
                  <a:pt x="16848" y="856"/>
                  <a:pt x="16172" y="1054"/>
                  <a:pt x="15873" y="1113"/>
                </a:cubicBezTo>
                <a:cubicBezTo>
                  <a:pt x="15090" y="395"/>
                  <a:pt x="14251" y="0"/>
                  <a:pt x="12981" y="0"/>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75" name="Google Shape;10275;p89"/>
          <p:cNvGrpSpPr/>
          <p:nvPr/>
        </p:nvGrpSpPr>
        <p:grpSpPr>
          <a:xfrm>
            <a:off x="6584154" y="3827060"/>
            <a:ext cx="388966" cy="388966"/>
            <a:chOff x="1190625" y="238125"/>
            <a:chExt cx="5235075" cy="5235075"/>
          </a:xfrm>
          <a:solidFill>
            <a:srgbClr val="00B050"/>
          </a:solidFill>
        </p:grpSpPr>
        <p:sp>
          <p:nvSpPr>
            <p:cNvPr id="10276" name="Google Shape;10276;p89"/>
            <p:cNvSpPr/>
            <p:nvPr/>
          </p:nvSpPr>
          <p:spPr>
            <a:xfrm>
              <a:off x="2315100" y="1168900"/>
              <a:ext cx="2952100" cy="3373700"/>
            </a:xfrm>
            <a:custGeom>
              <a:avLst/>
              <a:gdLst/>
              <a:ahLst/>
              <a:cxnLst/>
              <a:rect l="l" t="t" r="r" b="b"/>
              <a:pathLst>
                <a:path w="118084" h="134948" extrusionOk="0">
                  <a:moveTo>
                    <a:pt x="69703" y="1"/>
                  </a:moveTo>
                  <a:cubicBezTo>
                    <a:pt x="69732" y="18483"/>
                    <a:pt x="69791" y="73192"/>
                    <a:pt x="69614" y="94277"/>
                  </a:cubicBezTo>
                  <a:cubicBezTo>
                    <a:pt x="69555" y="101848"/>
                    <a:pt x="66627" y="108827"/>
                    <a:pt x="61393" y="113914"/>
                  </a:cubicBezTo>
                  <a:cubicBezTo>
                    <a:pt x="56291" y="118871"/>
                    <a:pt x="49391" y="121638"/>
                    <a:pt x="41981" y="121638"/>
                  </a:cubicBezTo>
                  <a:cubicBezTo>
                    <a:pt x="41788" y="121638"/>
                    <a:pt x="41595" y="121636"/>
                    <a:pt x="41402" y="121632"/>
                  </a:cubicBezTo>
                  <a:cubicBezTo>
                    <a:pt x="26527" y="121336"/>
                    <a:pt x="14462" y="109005"/>
                    <a:pt x="14491" y="94159"/>
                  </a:cubicBezTo>
                  <a:cubicBezTo>
                    <a:pt x="14491" y="82094"/>
                    <a:pt x="22387" y="71477"/>
                    <a:pt x="33950" y="67988"/>
                  </a:cubicBezTo>
                  <a:lnTo>
                    <a:pt x="33861" y="54473"/>
                  </a:lnTo>
                  <a:cubicBezTo>
                    <a:pt x="25522" y="56070"/>
                    <a:pt x="17360" y="60949"/>
                    <a:pt x="11238" y="68224"/>
                  </a:cubicBezTo>
                  <a:cubicBezTo>
                    <a:pt x="3401" y="77480"/>
                    <a:pt x="1" y="88984"/>
                    <a:pt x="1864" y="99837"/>
                  </a:cubicBezTo>
                  <a:cubicBezTo>
                    <a:pt x="3668" y="109951"/>
                    <a:pt x="8961" y="119148"/>
                    <a:pt x="16857" y="125772"/>
                  </a:cubicBezTo>
                  <a:cubicBezTo>
                    <a:pt x="23901" y="131741"/>
                    <a:pt x="32192" y="134947"/>
                    <a:pt x="40396" y="134947"/>
                  </a:cubicBezTo>
                  <a:cubicBezTo>
                    <a:pt x="41215" y="134947"/>
                    <a:pt x="42034" y="134915"/>
                    <a:pt x="42851" y="134851"/>
                  </a:cubicBezTo>
                  <a:cubicBezTo>
                    <a:pt x="66893" y="133017"/>
                    <a:pt x="82508" y="116634"/>
                    <a:pt x="82596" y="93183"/>
                  </a:cubicBezTo>
                  <a:lnTo>
                    <a:pt x="82626" y="43738"/>
                  </a:lnTo>
                  <a:cubicBezTo>
                    <a:pt x="82626" y="40066"/>
                    <a:pt x="85620" y="37517"/>
                    <a:pt x="88833" y="37517"/>
                  </a:cubicBezTo>
                  <a:cubicBezTo>
                    <a:pt x="90045" y="37517"/>
                    <a:pt x="91289" y="37880"/>
                    <a:pt x="92414" y="38681"/>
                  </a:cubicBezTo>
                  <a:cubicBezTo>
                    <a:pt x="100014" y="44064"/>
                    <a:pt x="111163" y="46104"/>
                    <a:pt x="118083" y="46873"/>
                  </a:cubicBezTo>
                  <a:lnTo>
                    <a:pt x="118083" y="34127"/>
                  </a:lnTo>
                  <a:cubicBezTo>
                    <a:pt x="112405" y="32530"/>
                    <a:pt x="106432" y="30697"/>
                    <a:pt x="101197" y="27503"/>
                  </a:cubicBezTo>
                  <a:cubicBezTo>
                    <a:pt x="91320" y="21441"/>
                    <a:pt x="85228" y="12214"/>
                    <a:pt x="83069" y="30"/>
                  </a:cubicBezTo>
                  <a:lnTo>
                    <a:pt x="830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7" name="Google Shape;10277;p89"/>
            <p:cNvSpPr/>
            <p:nvPr/>
          </p:nvSpPr>
          <p:spPr>
            <a:xfrm>
              <a:off x="1190625" y="238125"/>
              <a:ext cx="5235075" cy="5235075"/>
            </a:xfrm>
            <a:custGeom>
              <a:avLst/>
              <a:gdLst/>
              <a:ahLst/>
              <a:cxnLst/>
              <a:rect l="l" t="t" r="r" b="b"/>
              <a:pathLst>
                <a:path w="209403" h="209403" extrusionOk="0">
                  <a:moveTo>
                    <a:pt x="108469" y="24836"/>
                  </a:moveTo>
                  <a:cubicBezTo>
                    <a:pt x="108549" y="24836"/>
                    <a:pt x="108628" y="24838"/>
                    <a:pt x="108708" y="24841"/>
                  </a:cubicBezTo>
                  <a:lnTo>
                    <a:pt x="132248" y="24841"/>
                  </a:lnTo>
                  <a:cubicBezTo>
                    <a:pt x="132267" y="24841"/>
                    <a:pt x="132287" y="24841"/>
                    <a:pt x="132306" y="24841"/>
                  </a:cubicBezTo>
                  <a:cubicBezTo>
                    <a:pt x="136154" y="24841"/>
                    <a:pt x="139377" y="27758"/>
                    <a:pt x="139789" y="31583"/>
                  </a:cubicBezTo>
                  <a:cubicBezTo>
                    <a:pt x="140794" y="42082"/>
                    <a:pt x="144993" y="49445"/>
                    <a:pt x="152653" y="54147"/>
                  </a:cubicBezTo>
                  <a:cubicBezTo>
                    <a:pt x="156556" y="56542"/>
                    <a:pt x="161406" y="57991"/>
                    <a:pt x="166463" y="59411"/>
                  </a:cubicBezTo>
                  <a:cubicBezTo>
                    <a:pt x="167557" y="59736"/>
                    <a:pt x="168651" y="59973"/>
                    <a:pt x="169775" y="60150"/>
                  </a:cubicBezTo>
                  <a:cubicBezTo>
                    <a:pt x="173028" y="60357"/>
                    <a:pt x="175512" y="63078"/>
                    <a:pt x="175453" y="66331"/>
                  </a:cubicBezTo>
                  <a:lnTo>
                    <a:pt x="175453" y="90787"/>
                  </a:lnTo>
                  <a:cubicBezTo>
                    <a:pt x="175453" y="92414"/>
                    <a:pt x="174802" y="94011"/>
                    <a:pt x="173620" y="95194"/>
                  </a:cubicBezTo>
                  <a:cubicBezTo>
                    <a:pt x="172462" y="96322"/>
                    <a:pt x="170909" y="96969"/>
                    <a:pt x="169292" y="96969"/>
                  </a:cubicBezTo>
                  <a:cubicBezTo>
                    <a:pt x="169256" y="96969"/>
                    <a:pt x="169220" y="96969"/>
                    <a:pt x="169184" y="96968"/>
                  </a:cubicBezTo>
                  <a:cubicBezTo>
                    <a:pt x="168444" y="96968"/>
                    <a:pt x="154871" y="96702"/>
                    <a:pt x="141888" y="91970"/>
                  </a:cubicBezTo>
                  <a:cubicBezTo>
                    <a:pt x="141720" y="91905"/>
                    <a:pt x="141550" y="91875"/>
                    <a:pt x="141384" y="91875"/>
                  </a:cubicBezTo>
                  <a:cubicBezTo>
                    <a:pt x="140646" y="91875"/>
                    <a:pt x="139996" y="92474"/>
                    <a:pt x="139996" y="93271"/>
                  </a:cubicBezTo>
                  <a:lnTo>
                    <a:pt x="139966" y="130444"/>
                  </a:lnTo>
                  <a:cubicBezTo>
                    <a:pt x="139848" y="160371"/>
                    <a:pt x="119265" y="182077"/>
                    <a:pt x="88776" y="184443"/>
                  </a:cubicBezTo>
                  <a:cubicBezTo>
                    <a:pt x="87653" y="184532"/>
                    <a:pt x="86529" y="184561"/>
                    <a:pt x="85405" y="184561"/>
                  </a:cubicBezTo>
                  <a:cubicBezTo>
                    <a:pt x="61481" y="184561"/>
                    <a:pt x="39095" y="164896"/>
                    <a:pt x="34629" y="139168"/>
                  </a:cubicBezTo>
                  <a:cubicBezTo>
                    <a:pt x="32116" y="124707"/>
                    <a:pt x="36522" y="109507"/>
                    <a:pt x="46724" y="97441"/>
                  </a:cubicBezTo>
                  <a:cubicBezTo>
                    <a:pt x="56803" y="85541"/>
                    <a:pt x="70647" y="78721"/>
                    <a:pt x="84747" y="78721"/>
                  </a:cubicBezTo>
                  <a:cubicBezTo>
                    <a:pt x="84839" y="78721"/>
                    <a:pt x="84930" y="78721"/>
                    <a:pt x="85021" y="78722"/>
                  </a:cubicBezTo>
                  <a:cubicBezTo>
                    <a:pt x="88392" y="78722"/>
                    <a:pt x="91142" y="81472"/>
                    <a:pt x="91172" y="84873"/>
                  </a:cubicBezTo>
                  <a:lnTo>
                    <a:pt x="91349" y="108856"/>
                  </a:lnTo>
                  <a:cubicBezTo>
                    <a:pt x="91349" y="112641"/>
                    <a:pt x="88658" y="116013"/>
                    <a:pt x="84902" y="116545"/>
                  </a:cubicBezTo>
                  <a:cubicBezTo>
                    <a:pt x="77125" y="117580"/>
                    <a:pt x="71447" y="124441"/>
                    <a:pt x="71890" y="132277"/>
                  </a:cubicBezTo>
                  <a:cubicBezTo>
                    <a:pt x="72334" y="140114"/>
                    <a:pt x="78751" y="146295"/>
                    <a:pt x="86618" y="146443"/>
                  </a:cubicBezTo>
                  <a:cubicBezTo>
                    <a:pt x="86736" y="146445"/>
                    <a:pt x="86855" y="146446"/>
                    <a:pt x="86973" y="146446"/>
                  </a:cubicBezTo>
                  <a:cubicBezTo>
                    <a:pt x="91096" y="146446"/>
                    <a:pt x="94919" y="144946"/>
                    <a:pt x="97707" y="142243"/>
                  </a:cubicBezTo>
                  <a:cubicBezTo>
                    <a:pt x="100605" y="139434"/>
                    <a:pt x="102143" y="135619"/>
                    <a:pt x="102173" y="131390"/>
                  </a:cubicBezTo>
                  <a:cubicBezTo>
                    <a:pt x="102380" y="106047"/>
                    <a:pt x="102291" y="31790"/>
                    <a:pt x="102291" y="31051"/>
                  </a:cubicBezTo>
                  <a:cubicBezTo>
                    <a:pt x="102291" y="28419"/>
                    <a:pt x="103917" y="26083"/>
                    <a:pt x="106401" y="25196"/>
                  </a:cubicBezTo>
                  <a:cubicBezTo>
                    <a:pt x="107067" y="24956"/>
                    <a:pt x="107756" y="24836"/>
                    <a:pt x="108469" y="24836"/>
                  </a:cubicBezTo>
                  <a:close/>
                  <a:moveTo>
                    <a:pt x="33831" y="0"/>
                  </a:moveTo>
                  <a:cubicBezTo>
                    <a:pt x="15141" y="0"/>
                    <a:pt x="0" y="15141"/>
                    <a:pt x="0" y="33831"/>
                  </a:cubicBezTo>
                  <a:lnTo>
                    <a:pt x="0" y="175601"/>
                  </a:lnTo>
                  <a:cubicBezTo>
                    <a:pt x="0" y="194261"/>
                    <a:pt x="15141" y="209402"/>
                    <a:pt x="33831" y="209402"/>
                  </a:cubicBezTo>
                  <a:lnTo>
                    <a:pt x="175601" y="209402"/>
                  </a:lnTo>
                  <a:cubicBezTo>
                    <a:pt x="194261" y="209402"/>
                    <a:pt x="209402" y="194261"/>
                    <a:pt x="209402" y="175601"/>
                  </a:cubicBezTo>
                  <a:lnTo>
                    <a:pt x="209402" y="33831"/>
                  </a:lnTo>
                  <a:cubicBezTo>
                    <a:pt x="209402" y="15141"/>
                    <a:pt x="194261" y="0"/>
                    <a:pt x="1756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32"/>
        <p:cNvGrpSpPr/>
        <p:nvPr/>
      </p:nvGrpSpPr>
      <p:grpSpPr>
        <a:xfrm>
          <a:off x="0" y="0"/>
          <a:ext cx="0" cy="0"/>
          <a:chOff x="0" y="0"/>
          <a:chExt cx="0" cy="0"/>
        </a:xfrm>
      </p:grpSpPr>
      <p:pic>
        <p:nvPicPr>
          <p:cNvPr id="3074" name="Picture 2" descr="La altura máxima de los árboles | leonotic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23303"/>
          </a:xfrm>
          <a:prstGeom prst="rect">
            <a:avLst/>
          </a:prstGeom>
          <a:noFill/>
          <a:extLst>
            <a:ext uri="{909E8E84-426E-40DD-AFC4-6F175D3DCCD1}">
              <a14:hiddenFill xmlns:a14="http://schemas.microsoft.com/office/drawing/2010/main">
                <a:solidFill>
                  <a:srgbClr val="FFFFFF"/>
                </a:solidFill>
              </a14:hiddenFill>
            </a:ext>
          </a:extLst>
        </p:spPr>
      </p:pic>
      <p:sp>
        <p:nvSpPr>
          <p:cNvPr id="2333" name="Google Shape;2333;p105"/>
          <p:cNvSpPr txBox="1">
            <a:spLocks noGrp="1"/>
          </p:cNvSpPr>
          <p:nvPr>
            <p:ph type="title"/>
          </p:nvPr>
        </p:nvSpPr>
        <p:spPr>
          <a:xfrm>
            <a:off x="1388100" y="1719133"/>
            <a:ext cx="6367800" cy="202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tx1"/>
                </a:solidFill>
              </a:rPr>
              <a:t>Awesome Words</a:t>
            </a:r>
            <a:endParaRPr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40"/>
          <p:cNvSpPr txBox="1">
            <a:spLocks noGrp="1"/>
          </p:cNvSpPr>
          <p:nvPr>
            <p:ph type="title"/>
          </p:nvPr>
        </p:nvSpPr>
        <p:spPr>
          <a:xfrm>
            <a:off x="2773454" y="4266939"/>
            <a:ext cx="3853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—SOMEONE FAMOUS</a:t>
            </a:r>
            <a:endParaRPr dirty="0"/>
          </a:p>
        </p:txBody>
      </p:sp>
      <p:sp>
        <p:nvSpPr>
          <p:cNvPr id="1013" name="Google Shape;1013;p40"/>
          <p:cNvSpPr txBox="1">
            <a:spLocks noGrp="1"/>
          </p:cNvSpPr>
          <p:nvPr>
            <p:ph type="subTitle" idx="1"/>
          </p:nvPr>
        </p:nvSpPr>
        <p:spPr>
          <a:xfrm>
            <a:off x="1898929" y="2992839"/>
            <a:ext cx="5612700" cy="109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“This is a quote, words full of wisdom that someone important said and can make the reader get inspired.”</a:t>
            </a:r>
            <a:endParaRPr/>
          </a:p>
          <a:p>
            <a:pPr marL="0" lvl="0" indent="0" algn="ctr" rtl="0">
              <a:spcBef>
                <a:spcPts val="0"/>
              </a:spcBef>
              <a:spcAft>
                <a:spcPts val="0"/>
              </a:spcAft>
              <a:buNone/>
            </a:pPr>
            <a:endParaRPr/>
          </a:p>
        </p:txBody>
      </p:sp>
      <p:sp>
        <p:nvSpPr>
          <p:cNvPr id="1014" name="Google Shape;1014;p40"/>
          <p:cNvSpPr/>
          <p:nvPr/>
        </p:nvSpPr>
        <p:spPr>
          <a:xfrm>
            <a:off x="792485" y="4195692"/>
            <a:ext cx="52509" cy="736002"/>
          </a:xfrm>
          <a:custGeom>
            <a:avLst/>
            <a:gdLst/>
            <a:ahLst/>
            <a:cxnLst/>
            <a:rect l="l" t="t" r="r" b="b"/>
            <a:pathLst>
              <a:path w="364" h="5102" extrusionOk="0">
                <a:moveTo>
                  <a:pt x="303" y="1"/>
                </a:moveTo>
                <a:cubicBezTo>
                  <a:pt x="297" y="85"/>
                  <a:pt x="297" y="158"/>
                  <a:pt x="297" y="243"/>
                </a:cubicBezTo>
                <a:cubicBezTo>
                  <a:pt x="297" y="328"/>
                  <a:pt x="297" y="400"/>
                  <a:pt x="291" y="485"/>
                </a:cubicBezTo>
                <a:cubicBezTo>
                  <a:pt x="279" y="570"/>
                  <a:pt x="291" y="661"/>
                  <a:pt x="279" y="745"/>
                </a:cubicBezTo>
                <a:cubicBezTo>
                  <a:pt x="273" y="824"/>
                  <a:pt x="236" y="909"/>
                  <a:pt x="218" y="994"/>
                </a:cubicBezTo>
                <a:cubicBezTo>
                  <a:pt x="206" y="1078"/>
                  <a:pt x="200" y="1151"/>
                  <a:pt x="182" y="1236"/>
                </a:cubicBezTo>
                <a:cubicBezTo>
                  <a:pt x="170" y="1308"/>
                  <a:pt x="152" y="1393"/>
                  <a:pt x="146" y="1478"/>
                </a:cubicBezTo>
                <a:cubicBezTo>
                  <a:pt x="127" y="1563"/>
                  <a:pt x="97" y="1641"/>
                  <a:pt x="91" y="1732"/>
                </a:cubicBezTo>
                <a:lnTo>
                  <a:pt x="79" y="1992"/>
                </a:lnTo>
                <a:cubicBezTo>
                  <a:pt x="67" y="2077"/>
                  <a:pt x="79" y="2156"/>
                  <a:pt x="79" y="2241"/>
                </a:cubicBezTo>
                <a:cubicBezTo>
                  <a:pt x="67" y="2325"/>
                  <a:pt x="79" y="2410"/>
                  <a:pt x="79" y="2489"/>
                </a:cubicBezTo>
                <a:cubicBezTo>
                  <a:pt x="79" y="2574"/>
                  <a:pt x="67" y="2658"/>
                  <a:pt x="61" y="2743"/>
                </a:cubicBezTo>
                <a:lnTo>
                  <a:pt x="61" y="2991"/>
                </a:lnTo>
                <a:cubicBezTo>
                  <a:pt x="61" y="3070"/>
                  <a:pt x="67" y="3155"/>
                  <a:pt x="67" y="3240"/>
                </a:cubicBezTo>
                <a:cubicBezTo>
                  <a:pt x="67" y="3324"/>
                  <a:pt x="49" y="3403"/>
                  <a:pt x="49" y="3488"/>
                </a:cubicBezTo>
                <a:cubicBezTo>
                  <a:pt x="49" y="3573"/>
                  <a:pt x="67" y="3657"/>
                  <a:pt x="61" y="3736"/>
                </a:cubicBezTo>
                <a:cubicBezTo>
                  <a:pt x="61" y="3821"/>
                  <a:pt x="31" y="3906"/>
                  <a:pt x="31" y="3990"/>
                </a:cubicBezTo>
                <a:lnTo>
                  <a:pt x="31" y="4208"/>
                </a:lnTo>
                <a:cubicBezTo>
                  <a:pt x="31" y="4281"/>
                  <a:pt x="25" y="4354"/>
                  <a:pt x="25" y="4426"/>
                </a:cubicBezTo>
                <a:cubicBezTo>
                  <a:pt x="25" y="4505"/>
                  <a:pt x="31" y="4572"/>
                  <a:pt x="31" y="4644"/>
                </a:cubicBezTo>
                <a:cubicBezTo>
                  <a:pt x="31" y="4723"/>
                  <a:pt x="18" y="4790"/>
                  <a:pt x="18" y="4868"/>
                </a:cubicBezTo>
                <a:cubicBezTo>
                  <a:pt x="18" y="4941"/>
                  <a:pt x="6" y="5008"/>
                  <a:pt x="0" y="5086"/>
                </a:cubicBezTo>
                <a:cubicBezTo>
                  <a:pt x="0" y="5094"/>
                  <a:pt x="20" y="5102"/>
                  <a:pt x="35" y="5102"/>
                </a:cubicBezTo>
                <a:cubicBezTo>
                  <a:pt x="45" y="5102"/>
                  <a:pt x="53" y="5099"/>
                  <a:pt x="55" y="5092"/>
                </a:cubicBezTo>
                <a:cubicBezTo>
                  <a:pt x="79" y="5020"/>
                  <a:pt x="85" y="4935"/>
                  <a:pt x="91" y="4850"/>
                </a:cubicBezTo>
                <a:cubicBezTo>
                  <a:pt x="109" y="4765"/>
                  <a:pt x="97" y="4687"/>
                  <a:pt x="97" y="4608"/>
                </a:cubicBezTo>
                <a:cubicBezTo>
                  <a:pt x="109" y="4523"/>
                  <a:pt x="121" y="4451"/>
                  <a:pt x="127" y="4366"/>
                </a:cubicBezTo>
                <a:cubicBezTo>
                  <a:pt x="140" y="4281"/>
                  <a:pt x="127" y="4202"/>
                  <a:pt x="146" y="4124"/>
                </a:cubicBezTo>
                <a:cubicBezTo>
                  <a:pt x="152" y="4039"/>
                  <a:pt x="152" y="3960"/>
                  <a:pt x="158" y="3875"/>
                </a:cubicBezTo>
                <a:cubicBezTo>
                  <a:pt x="170" y="3791"/>
                  <a:pt x="182" y="3706"/>
                  <a:pt x="188" y="3627"/>
                </a:cubicBezTo>
                <a:cubicBezTo>
                  <a:pt x="200" y="3542"/>
                  <a:pt x="200" y="3458"/>
                  <a:pt x="200" y="3373"/>
                </a:cubicBezTo>
                <a:lnTo>
                  <a:pt x="218" y="3125"/>
                </a:lnTo>
                <a:cubicBezTo>
                  <a:pt x="230" y="3040"/>
                  <a:pt x="212" y="2961"/>
                  <a:pt x="230" y="2876"/>
                </a:cubicBezTo>
                <a:cubicBezTo>
                  <a:pt x="236" y="2792"/>
                  <a:pt x="273" y="2707"/>
                  <a:pt x="279" y="2628"/>
                </a:cubicBezTo>
                <a:cubicBezTo>
                  <a:pt x="291" y="2543"/>
                  <a:pt x="291" y="2459"/>
                  <a:pt x="297" y="2374"/>
                </a:cubicBezTo>
                <a:lnTo>
                  <a:pt x="321" y="2126"/>
                </a:lnTo>
                <a:cubicBezTo>
                  <a:pt x="327" y="2041"/>
                  <a:pt x="327" y="1962"/>
                  <a:pt x="327" y="1877"/>
                </a:cubicBezTo>
                <a:cubicBezTo>
                  <a:pt x="327" y="1793"/>
                  <a:pt x="321" y="1708"/>
                  <a:pt x="321" y="1629"/>
                </a:cubicBezTo>
                <a:cubicBezTo>
                  <a:pt x="321" y="1544"/>
                  <a:pt x="327" y="1460"/>
                  <a:pt x="327" y="1381"/>
                </a:cubicBezTo>
                <a:cubicBezTo>
                  <a:pt x="327" y="1296"/>
                  <a:pt x="321" y="1211"/>
                  <a:pt x="333" y="1127"/>
                </a:cubicBezTo>
                <a:lnTo>
                  <a:pt x="358" y="854"/>
                </a:lnTo>
                <a:cubicBezTo>
                  <a:pt x="364" y="763"/>
                  <a:pt x="364" y="673"/>
                  <a:pt x="358" y="582"/>
                </a:cubicBezTo>
                <a:cubicBezTo>
                  <a:pt x="351" y="485"/>
                  <a:pt x="327" y="394"/>
                  <a:pt x="321" y="297"/>
                </a:cubicBezTo>
                <a:cubicBezTo>
                  <a:pt x="309" y="188"/>
                  <a:pt x="303" y="91"/>
                  <a:pt x="303" y="1"/>
                </a:cubicBezTo>
                <a:close/>
              </a:path>
            </a:pathLst>
          </a:custGeom>
          <a:solidFill>
            <a:srgbClr val="77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0"/>
          <p:cNvSpPr/>
          <p:nvPr/>
        </p:nvSpPr>
        <p:spPr>
          <a:xfrm>
            <a:off x="913804" y="4198721"/>
            <a:ext cx="418051" cy="276253"/>
          </a:xfrm>
          <a:custGeom>
            <a:avLst/>
            <a:gdLst/>
            <a:ahLst/>
            <a:cxnLst/>
            <a:rect l="l" t="t" r="r" b="b"/>
            <a:pathLst>
              <a:path w="2898" h="1915" extrusionOk="0">
                <a:moveTo>
                  <a:pt x="2835" y="1"/>
                </a:moveTo>
                <a:cubicBezTo>
                  <a:pt x="2829" y="1"/>
                  <a:pt x="2823" y="2"/>
                  <a:pt x="2816" y="4"/>
                </a:cubicBezTo>
                <a:cubicBezTo>
                  <a:pt x="2223" y="216"/>
                  <a:pt x="1732" y="531"/>
                  <a:pt x="1236" y="906"/>
                </a:cubicBezTo>
                <a:cubicBezTo>
                  <a:pt x="842" y="1197"/>
                  <a:pt x="334" y="1469"/>
                  <a:pt x="7" y="1850"/>
                </a:cubicBezTo>
                <a:cubicBezTo>
                  <a:pt x="1" y="1863"/>
                  <a:pt x="1" y="1881"/>
                  <a:pt x="13" y="1881"/>
                </a:cubicBezTo>
                <a:cubicBezTo>
                  <a:pt x="90" y="1904"/>
                  <a:pt x="169" y="1915"/>
                  <a:pt x="248" y="1915"/>
                </a:cubicBezTo>
                <a:cubicBezTo>
                  <a:pt x="656" y="1915"/>
                  <a:pt x="1073" y="1634"/>
                  <a:pt x="1387" y="1421"/>
                </a:cubicBezTo>
                <a:cubicBezTo>
                  <a:pt x="1944" y="1033"/>
                  <a:pt x="2447" y="640"/>
                  <a:pt x="2871" y="95"/>
                </a:cubicBezTo>
                <a:cubicBezTo>
                  <a:pt x="2898" y="62"/>
                  <a:pt x="2881" y="1"/>
                  <a:pt x="2835" y="1"/>
                </a:cubicBezTo>
                <a:close/>
              </a:path>
            </a:pathLst>
          </a:custGeom>
          <a:solidFill>
            <a:srgbClr val="5D7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0"/>
          <p:cNvSpPr/>
          <p:nvPr/>
        </p:nvSpPr>
        <p:spPr>
          <a:xfrm>
            <a:off x="1264925" y="3965168"/>
            <a:ext cx="165316" cy="125071"/>
          </a:xfrm>
          <a:custGeom>
            <a:avLst/>
            <a:gdLst/>
            <a:ahLst/>
            <a:cxnLst/>
            <a:rect l="l" t="t" r="r" b="b"/>
            <a:pathLst>
              <a:path w="1146" h="867" extrusionOk="0">
                <a:moveTo>
                  <a:pt x="1145" y="0"/>
                </a:moveTo>
                <a:lnTo>
                  <a:pt x="1" y="866"/>
                </a:lnTo>
                <a:cubicBezTo>
                  <a:pt x="412" y="618"/>
                  <a:pt x="788" y="327"/>
                  <a:pt x="1145" y="0"/>
                </a:cubicBezTo>
                <a:close/>
              </a:path>
            </a:pathLst>
          </a:custGeom>
          <a:solidFill>
            <a:srgbClr val="5D7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0"/>
          <p:cNvSpPr/>
          <p:nvPr/>
        </p:nvSpPr>
        <p:spPr>
          <a:xfrm>
            <a:off x="1282380" y="2916993"/>
            <a:ext cx="37795" cy="46451"/>
          </a:xfrm>
          <a:custGeom>
            <a:avLst/>
            <a:gdLst/>
            <a:ahLst/>
            <a:cxnLst/>
            <a:rect l="l" t="t" r="r" b="b"/>
            <a:pathLst>
              <a:path w="262" h="322" extrusionOk="0">
                <a:moveTo>
                  <a:pt x="1" y="1"/>
                </a:moveTo>
                <a:lnTo>
                  <a:pt x="1" y="1"/>
                </a:lnTo>
                <a:cubicBezTo>
                  <a:pt x="49" y="134"/>
                  <a:pt x="140" y="243"/>
                  <a:pt x="261" y="322"/>
                </a:cubicBezTo>
                <a:lnTo>
                  <a:pt x="1" y="1"/>
                </a:lnTo>
                <a:close/>
              </a:path>
            </a:pathLst>
          </a:custGeom>
          <a:solidFill>
            <a:srgbClr val="5D7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8" name="Google Shape;1018;p40"/>
          <p:cNvGrpSpPr/>
          <p:nvPr/>
        </p:nvGrpSpPr>
        <p:grpSpPr>
          <a:xfrm>
            <a:off x="7791754" y="1479546"/>
            <a:ext cx="1179856" cy="3687115"/>
            <a:chOff x="96303" y="343149"/>
            <a:chExt cx="1484095" cy="4637881"/>
          </a:xfrm>
        </p:grpSpPr>
        <p:sp>
          <p:nvSpPr>
            <p:cNvPr id="1019" name="Google Shape;1019;p40"/>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0"/>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0"/>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2" name="Google Shape;1022;p40"/>
          <p:cNvGrpSpPr/>
          <p:nvPr/>
        </p:nvGrpSpPr>
        <p:grpSpPr>
          <a:xfrm>
            <a:off x="585804" y="1741446"/>
            <a:ext cx="1179856" cy="3687115"/>
            <a:chOff x="96303" y="343149"/>
            <a:chExt cx="1484095" cy="4637881"/>
          </a:xfrm>
        </p:grpSpPr>
        <p:sp>
          <p:nvSpPr>
            <p:cNvPr id="1023" name="Google Shape;1023;p40"/>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0"/>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0"/>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6" name="Google Shape;1026;p40"/>
          <p:cNvGrpSpPr/>
          <p:nvPr/>
        </p:nvGrpSpPr>
        <p:grpSpPr>
          <a:xfrm>
            <a:off x="-28822" y="621287"/>
            <a:ext cx="1484095" cy="4637881"/>
            <a:chOff x="-28822" y="621287"/>
            <a:chExt cx="1484095" cy="4637881"/>
          </a:xfrm>
        </p:grpSpPr>
        <p:grpSp>
          <p:nvGrpSpPr>
            <p:cNvPr id="1027" name="Google Shape;1027;p40"/>
            <p:cNvGrpSpPr/>
            <p:nvPr/>
          </p:nvGrpSpPr>
          <p:grpSpPr>
            <a:xfrm>
              <a:off x="-28822" y="621287"/>
              <a:ext cx="1484095" cy="4637881"/>
              <a:chOff x="96303" y="343149"/>
              <a:chExt cx="1484095" cy="4637881"/>
            </a:xfrm>
          </p:grpSpPr>
          <p:sp>
            <p:nvSpPr>
              <p:cNvPr id="1028" name="Google Shape;1028;p40"/>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0"/>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0"/>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1" name="Google Shape;1031;p40"/>
            <p:cNvSpPr/>
            <p:nvPr/>
          </p:nvSpPr>
          <p:spPr>
            <a:xfrm>
              <a:off x="328200" y="1698888"/>
              <a:ext cx="516807" cy="2630850"/>
            </a:xfrm>
            <a:custGeom>
              <a:avLst/>
              <a:gdLst/>
              <a:ahLst/>
              <a:cxnLst/>
              <a:rect l="l" t="t" r="r" b="b"/>
              <a:pathLst>
                <a:path w="15819" h="80528" extrusionOk="0">
                  <a:moveTo>
                    <a:pt x="8789" y="0"/>
                  </a:moveTo>
                  <a:cubicBezTo>
                    <a:pt x="8743" y="343"/>
                    <a:pt x="8675" y="731"/>
                    <a:pt x="8629" y="1096"/>
                  </a:cubicBezTo>
                  <a:cubicBezTo>
                    <a:pt x="8492" y="1872"/>
                    <a:pt x="8218" y="2602"/>
                    <a:pt x="7921" y="3287"/>
                  </a:cubicBezTo>
                  <a:lnTo>
                    <a:pt x="7921" y="4109"/>
                  </a:lnTo>
                  <a:cubicBezTo>
                    <a:pt x="8538" y="6072"/>
                    <a:pt x="8538" y="8377"/>
                    <a:pt x="7830" y="10682"/>
                  </a:cubicBezTo>
                  <a:cubicBezTo>
                    <a:pt x="7259" y="12531"/>
                    <a:pt x="6232" y="14380"/>
                    <a:pt x="4886" y="15704"/>
                  </a:cubicBezTo>
                  <a:cubicBezTo>
                    <a:pt x="5091" y="16800"/>
                    <a:pt x="5022" y="17986"/>
                    <a:pt x="4749" y="19128"/>
                  </a:cubicBezTo>
                  <a:lnTo>
                    <a:pt x="4749" y="19151"/>
                  </a:lnTo>
                  <a:cubicBezTo>
                    <a:pt x="5411" y="23213"/>
                    <a:pt x="4406" y="25884"/>
                    <a:pt x="3151" y="27550"/>
                  </a:cubicBezTo>
                  <a:lnTo>
                    <a:pt x="3151" y="27915"/>
                  </a:lnTo>
                  <a:cubicBezTo>
                    <a:pt x="3151" y="29125"/>
                    <a:pt x="3196" y="31796"/>
                    <a:pt x="1918" y="33964"/>
                  </a:cubicBezTo>
                  <a:cubicBezTo>
                    <a:pt x="1918" y="34261"/>
                    <a:pt x="1941" y="34626"/>
                    <a:pt x="1941" y="35083"/>
                  </a:cubicBezTo>
                  <a:cubicBezTo>
                    <a:pt x="3014" y="38620"/>
                    <a:pt x="1987" y="41519"/>
                    <a:pt x="1530" y="42866"/>
                  </a:cubicBezTo>
                  <a:cubicBezTo>
                    <a:pt x="1302" y="43459"/>
                    <a:pt x="1211" y="43779"/>
                    <a:pt x="1142" y="44190"/>
                  </a:cubicBezTo>
                  <a:cubicBezTo>
                    <a:pt x="1051" y="45126"/>
                    <a:pt x="754" y="46016"/>
                    <a:pt x="366" y="46746"/>
                  </a:cubicBezTo>
                  <a:cubicBezTo>
                    <a:pt x="480" y="47226"/>
                    <a:pt x="549" y="47751"/>
                    <a:pt x="617" y="48298"/>
                  </a:cubicBezTo>
                  <a:cubicBezTo>
                    <a:pt x="731" y="49234"/>
                    <a:pt x="663" y="50193"/>
                    <a:pt x="480" y="51083"/>
                  </a:cubicBezTo>
                  <a:cubicBezTo>
                    <a:pt x="184" y="52338"/>
                    <a:pt x="115" y="52886"/>
                    <a:pt x="115" y="53046"/>
                  </a:cubicBezTo>
                  <a:cubicBezTo>
                    <a:pt x="161" y="53160"/>
                    <a:pt x="206" y="53366"/>
                    <a:pt x="229" y="53503"/>
                  </a:cubicBezTo>
                  <a:cubicBezTo>
                    <a:pt x="229" y="53571"/>
                    <a:pt x="275" y="53594"/>
                    <a:pt x="275" y="53617"/>
                  </a:cubicBezTo>
                  <a:cubicBezTo>
                    <a:pt x="617" y="55169"/>
                    <a:pt x="503" y="56767"/>
                    <a:pt x="1" y="58090"/>
                  </a:cubicBezTo>
                  <a:cubicBezTo>
                    <a:pt x="503" y="59095"/>
                    <a:pt x="754" y="60282"/>
                    <a:pt x="777" y="61469"/>
                  </a:cubicBezTo>
                  <a:cubicBezTo>
                    <a:pt x="800" y="62199"/>
                    <a:pt x="777" y="62861"/>
                    <a:pt x="731" y="63431"/>
                  </a:cubicBezTo>
                  <a:cubicBezTo>
                    <a:pt x="1325" y="64413"/>
                    <a:pt x="1690" y="65577"/>
                    <a:pt x="1827" y="66741"/>
                  </a:cubicBezTo>
                  <a:cubicBezTo>
                    <a:pt x="2398" y="67723"/>
                    <a:pt x="3676" y="69914"/>
                    <a:pt x="3904" y="72516"/>
                  </a:cubicBezTo>
                  <a:cubicBezTo>
                    <a:pt x="4429" y="73863"/>
                    <a:pt x="4863" y="74776"/>
                    <a:pt x="5456" y="75826"/>
                  </a:cubicBezTo>
                  <a:cubicBezTo>
                    <a:pt x="5639" y="76077"/>
                    <a:pt x="5776" y="76396"/>
                    <a:pt x="5958" y="76670"/>
                  </a:cubicBezTo>
                  <a:cubicBezTo>
                    <a:pt x="6415" y="77515"/>
                    <a:pt x="7465" y="79386"/>
                    <a:pt x="8287" y="80528"/>
                  </a:cubicBezTo>
                  <a:cubicBezTo>
                    <a:pt x="10911" y="78565"/>
                    <a:pt x="13103" y="75620"/>
                    <a:pt x="14449" y="72516"/>
                  </a:cubicBezTo>
                  <a:cubicBezTo>
                    <a:pt x="14906" y="71329"/>
                    <a:pt x="15225" y="70142"/>
                    <a:pt x="15385" y="68978"/>
                  </a:cubicBezTo>
                  <a:cubicBezTo>
                    <a:pt x="15454" y="68613"/>
                    <a:pt x="15522" y="68225"/>
                    <a:pt x="15636" y="67860"/>
                  </a:cubicBezTo>
                  <a:lnTo>
                    <a:pt x="15819" y="67335"/>
                  </a:lnTo>
                  <a:cubicBezTo>
                    <a:pt x="15613" y="66718"/>
                    <a:pt x="15476" y="66056"/>
                    <a:pt x="15454" y="65440"/>
                  </a:cubicBezTo>
                  <a:cubicBezTo>
                    <a:pt x="15271" y="64915"/>
                    <a:pt x="15111" y="64322"/>
                    <a:pt x="14997" y="63660"/>
                  </a:cubicBezTo>
                  <a:cubicBezTo>
                    <a:pt x="13742" y="62062"/>
                    <a:pt x="12509" y="59779"/>
                    <a:pt x="12600" y="56858"/>
                  </a:cubicBezTo>
                  <a:cubicBezTo>
                    <a:pt x="12623" y="56242"/>
                    <a:pt x="12715" y="55260"/>
                    <a:pt x="13103" y="54164"/>
                  </a:cubicBezTo>
                  <a:cubicBezTo>
                    <a:pt x="12966" y="53822"/>
                    <a:pt x="12852" y="53457"/>
                    <a:pt x="12760" y="53092"/>
                  </a:cubicBezTo>
                  <a:cubicBezTo>
                    <a:pt x="11961" y="51562"/>
                    <a:pt x="11163" y="49462"/>
                    <a:pt x="11505" y="46997"/>
                  </a:cubicBezTo>
                  <a:cubicBezTo>
                    <a:pt x="10706" y="45742"/>
                    <a:pt x="10364" y="44464"/>
                    <a:pt x="10249" y="43574"/>
                  </a:cubicBezTo>
                  <a:cubicBezTo>
                    <a:pt x="9884" y="40949"/>
                    <a:pt x="10683" y="38894"/>
                    <a:pt x="11573" y="37434"/>
                  </a:cubicBezTo>
                  <a:cubicBezTo>
                    <a:pt x="9998" y="33941"/>
                    <a:pt x="10478" y="29285"/>
                    <a:pt x="11117" y="27025"/>
                  </a:cubicBezTo>
                  <a:cubicBezTo>
                    <a:pt x="11026" y="26751"/>
                    <a:pt x="10934" y="26455"/>
                    <a:pt x="10843" y="26135"/>
                  </a:cubicBezTo>
                  <a:cubicBezTo>
                    <a:pt x="10090" y="24035"/>
                    <a:pt x="10135" y="22072"/>
                    <a:pt x="10386" y="20566"/>
                  </a:cubicBezTo>
                  <a:cubicBezTo>
                    <a:pt x="9633" y="19128"/>
                    <a:pt x="8652" y="16868"/>
                    <a:pt x="9405" y="13878"/>
                  </a:cubicBezTo>
                  <a:cubicBezTo>
                    <a:pt x="9473" y="13467"/>
                    <a:pt x="9633" y="13011"/>
                    <a:pt x="9816" y="12554"/>
                  </a:cubicBezTo>
                  <a:cubicBezTo>
                    <a:pt x="9633" y="12029"/>
                    <a:pt x="9451" y="11573"/>
                    <a:pt x="9314" y="11162"/>
                  </a:cubicBezTo>
                  <a:cubicBezTo>
                    <a:pt x="8789" y="9678"/>
                    <a:pt x="7944" y="7350"/>
                    <a:pt x="8880" y="4657"/>
                  </a:cubicBezTo>
                  <a:cubicBezTo>
                    <a:pt x="8903" y="4223"/>
                    <a:pt x="8971" y="3744"/>
                    <a:pt x="9063" y="3264"/>
                  </a:cubicBezTo>
                  <a:cubicBezTo>
                    <a:pt x="8743" y="2283"/>
                    <a:pt x="8652" y="1210"/>
                    <a:pt x="8789" y="91"/>
                  </a:cubicBezTo>
                  <a:lnTo>
                    <a:pt x="8789" y="0"/>
                  </a:ln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2" name="Google Shape;1032;p40"/>
          <p:cNvGrpSpPr/>
          <p:nvPr/>
        </p:nvGrpSpPr>
        <p:grpSpPr>
          <a:xfrm>
            <a:off x="8157803" y="14"/>
            <a:ext cx="1682964" cy="5259357"/>
            <a:chOff x="8157803" y="14"/>
            <a:chExt cx="1682964" cy="5259357"/>
          </a:xfrm>
        </p:grpSpPr>
        <p:grpSp>
          <p:nvGrpSpPr>
            <p:cNvPr id="1033" name="Google Shape;1033;p40"/>
            <p:cNvGrpSpPr/>
            <p:nvPr/>
          </p:nvGrpSpPr>
          <p:grpSpPr>
            <a:xfrm>
              <a:off x="8157803" y="14"/>
              <a:ext cx="1682964" cy="5259357"/>
              <a:chOff x="96303" y="343149"/>
              <a:chExt cx="1484095" cy="4637881"/>
            </a:xfrm>
          </p:grpSpPr>
          <p:sp>
            <p:nvSpPr>
              <p:cNvPr id="1034" name="Google Shape;1034;p40"/>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0"/>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0"/>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40"/>
            <p:cNvSpPr/>
            <p:nvPr/>
          </p:nvSpPr>
          <p:spPr>
            <a:xfrm>
              <a:off x="8576125" y="1379404"/>
              <a:ext cx="534643" cy="2721645"/>
            </a:xfrm>
            <a:custGeom>
              <a:avLst/>
              <a:gdLst/>
              <a:ahLst/>
              <a:cxnLst/>
              <a:rect l="l" t="t" r="r" b="b"/>
              <a:pathLst>
                <a:path w="15819" h="80528" extrusionOk="0">
                  <a:moveTo>
                    <a:pt x="8789" y="0"/>
                  </a:moveTo>
                  <a:cubicBezTo>
                    <a:pt x="8743" y="343"/>
                    <a:pt x="8675" y="731"/>
                    <a:pt x="8629" y="1096"/>
                  </a:cubicBezTo>
                  <a:cubicBezTo>
                    <a:pt x="8492" y="1872"/>
                    <a:pt x="8218" y="2602"/>
                    <a:pt x="7921" y="3287"/>
                  </a:cubicBezTo>
                  <a:lnTo>
                    <a:pt x="7921" y="4109"/>
                  </a:lnTo>
                  <a:cubicBezTo>
                    <a:pt x="8538" y="6072"/>
                    <a:pt x="8538" y="8377"/>
                    <a:pt x="7830" y="10682"/>
                  </a:cubicBezTo>
                  <a:cubicBezTo>
                    <a:pt x="7259" y="12531"/>
                    <a:pt x="6232" y="14380"/>
                    <a:pt x="4886" y="15704"/>
                  </a:cubicBezTo>
                  <a:cubicBezTo>
                    <a:pt x="5091" y="16800"/>
                    <a:pt x="5022" y="17986"/>
                    <a:pt x="4749" y="19128"/>
                  </a:cubicBezTo>
                  <a:lnTo>
                    <a:pt x="4749" y="19151"/>
                  </a:lnTo>
                  <a:cubicBezTo>
                    <a:pt x="5411" y="23213"/>
                    <a:pt x="4406" y="25884"/>
                    <a:pt x="3151" y="27550"/>
                  </a:cubicBezTo>
                  <a:lnTo>
                    <a:pt x="3151" y="27915"/>
                  </a:lnTo>
                  <a:cubicBezTo>
                    <a:pt x="3151" y="29125"/>
                    <a:pt x="3196" y="31796"/>
                    <a:pt x="1918" y="33964"/>
                  </a:cubicBezTo>
                  <a:cubicBezTo>
                    <a:pt x="1918" y="34261"/>
                    <a:pt x="1941" y="34626"/>
                    <a:pt x="1941" y="35083"/>
                  </a:cubicBezTo>
                  <a:cubicBezTo>
                    <a:pt x="3014" y="38620"/>
                    <a:pt x="1987" y="41519"/>
                    <a:pt x="1530" y="42866"/>
                  </a:cubicBezTo>
                  <a:cubicBezTo>
                    <a:pt x="1302" y="43459"/>
                    <a:pt x="1211" y="43779"/>
                    <a:pt x="1142" y="44190"/>
                  </a:cubicBezTo>
                  <a:cubicBezTo>
                    <a:pt x="1051" y="45126"/>
                    <a:pt x="754" y="46016"/>
                    <a:pt x="366" y="46746"/>
                  </a:cubicBezTo>
                  <a:cubicBezTo>
                    <a:pt x="480" y="47226"/>
                    <a:pt x="549" y="47751"/>
                    <a:pt x="617" y="48298"/>
                  </a:cubicBezTo>
                  <a:cubicBezTo>
                    <a:pt x="731" y="49234"/>
                    <a:pt x="663" y="50193"/>
                    <a:pt x="480" y="51083"/>
                  </a:cubicBezTo>
                  <a:cubicBezTo>
                    <a:pt x="184" y="52338"/>
                    <a:pt x="115" y="52886"/>
                    <a:pt x="115" y="53046"/>
                  </a:cubicBezTo>
                  <a:cubicBezTo>
                    <a:pt x="161" y="53160"/>
                    <a:pt x="206" y="53366"/>
                    <a:pt x="229" y="53503"/>
                  </a:cubicBezTo>
                  <a:cubicBezTo>
                    <a:pt x="229" y="53571"/>
                    <a:pt x="275" y="53594"/>
                    <a:pt x="275" y="53617"/>
                  </a:cubicBezTo>
                  <a:cubicBezTo>
                    <a:pt x="617" y="55169"/>
                    <a:pt x="503" y="56767"/>
                    <a:pt x="1" y="58090"/>
                  </a:cubicBezTo>
                  <a:cubicBezTo>
                    <a:pt x="503" y="59095"/>
                    <a:pt x="754" y="60282"/>
                    <a:pt x="777" y="61469"/>
                  </a:cubicBezTo>
                  <a:cubicBezTo>
                    <a:pt x="800" y="62199"/>
                    <a:pt x="777" y="62861"/>
                    <a:pt x="731" y="63431"/>
                  </a:cubicBezTo>
                  <a:cubicBezTo>
                    <a:pt x="1325" y="64413"/>
                    <a:pt x="1690" y="65577"/>
                    <a:pt x="1827" y="66741"/>
                  </a:cubicBezTo>
                  <a:cubicBezTo>
                    <a:pt x="2398" y="67723"/>
                    <a:pt x="3676" y="69914"/>
                    <a:pt x="3904" y="72516"/>
                  </a:cubicBezTo>
                  <a:cubicBezTo>
                    <a:pt x="4429" y="73863"/>
                    <a:pt x="4863" y="74776"/>
                    <a:pt x="5456" y="75826"/>
                  </a:cubicBezTo>
                  <a:cubicBezTo>
                    <a:pt x="5639" y="76077"/>
                    <a:pt x="5776" y="76396"/>
                    <a:pt x="5958" y="76670"/>
                  </a:cubicBezTo>
                  <a:cubicBezTo>
                    <a:pt x="6415" y="77515"/>
                    <a:pt x="7465" y="79386"/>
                    <a:pt x="8287" y="80528"/>
                  </a:cubicBezTo>
                  <a:cubicBezTo>
                    <a:pt x="10911" y="78565"/>
                    <a:pt x="13103" y="75620"/>
                    <a:pt x="14449" y="72516"/>
                  </a:cubicBezTo>
                  <a:cubicBezTo>
                    <a:pt x="14906" y="71329"/>
                    <a:pt x="15225" y="70142"/>
                    <a:pt x="15385" y="68978"/>
                  </a:cubicBezTo>
                  <a:cubicBezTo>
                    <a:pt x="15454" y="68613"/>
                    <a:pt x="15522" y="68225"/>
                    <a:pt x="15636" y="67860"/>
                  </a:cubicBezTo>
                  <a:lnTo>
                    <a:pt x="15819" y="67335"/>
                  </a:lnTo>
                  <a:cubicBezTo>
                    <a:pt x="15613" y="66718"/>
                    <a:pt x="15476" y="66056"/>
                    <a:pt x="15454" y="65440"/>
                  </a:cubicBezTo>
                  <a:cubicBezTo>
                    <a:pt x="15271" y="64915"/>
                    <a:pt x="15111" y="64322"/>
                    <a:pt x="14997" y="63660"/>
                  </a:cubicBezTo>
                  <a:cubicBezTo>
                    <a:pt x="13742" y="62062"/>
                    <a:pt x="12509" y="59779"/>
                    <a:pt x="12600" y="56858"/>
                  </a:cubicBezTo>
                  <a:cubicBezTo>
                    <a:pt x="12623" y="56242"/>
                    <a:pt x="12715" y="55260"/>
                    <a:pt x="13103" y="54164"/>
                  </a:cubicBezTo>
                  <a:cubicBezTo>
                    <a:pt x="12966" y="53822"/>
                    <a:pt x="12852" y="53457"/>
                    <a:pt x="12760" y="53092"/>
                  </a:cubicBezTo>
                  <a:cubicBezTo>
                    <a:pt x="11961" y="51562"/>
                    <a:pt x="11163" y="49462"/>
                    <a:pt x="11505" y="46997"/>
                  </a:cubicBezTo>
                  <a:cubicBezTo>
                    <a:pt x="10706" y="45742"/>
                    <a:pt x="10364" y="44464"/>
                    <a:pt x="10249" y="43574"/>
                  </a:cubicBezTo>
                  <a:cubicBezTo>
                    <a:pt x="9884" y="40949"/>
                    <a:pt x="10683" y="38894"/>
                    <a:pt x="11573" y="37434"/>
                  </a:cubicBezTo>
                  <a:cubicBezTo>
                    <a:pt x="9998" y="33941"/>
                    <a:pt x="10478" y="29285"/>
                    <a:pt x="11117" y="27025"/>
                  </a:cubicBezTo>
                  <a:cubicBezTo>
                    <a:pt x="11026" y="26751"/>
                    <a:pt x="10934" y="26455"/>
                    <a:pt x="10843" y="26135"/>
                  </a:cubicBezTo>
                  <a:cubicBezTo>
                    <a:pt x="10090" y="24035"/>
                    <a:pt x="10135" y="22072"/>
                    <a:pt x="10386" y="20566"/>
                  </a:cubicBezTo>
                  <a:cubicBezTo>
                    <a:pt x="9633" y="19128"/>
                    <a:pt x="8652" y="16868"/>
                    <a:pt x="9405" y="13878"/>
                  </a:cubicBezTo>
                  <a:cubicBezTo>
                    <a:pt x="9473" y="13467"/>
                    <a:pt x="9633" y="13011"/>
                    <a:pt x="9816" y="12554"/>
                  </a:cubicBezTo>
                  <a:cubicBezTo>
                    <a:pt x="9633" y="12029"/>
                    <a:pt x="9451" y="11573"/>
                    <a:pt x="9314" y="11162"/>
                  </a:cubicBezTo>
                  <a:cubicBezTo>
                    <a:pt x="8789" y="9678"/>
                    <a:pt x="7944" y="7350"/>
                    <a:pt x="8880" y="4657"/>
                  </a:cubicBezTo>
                  <a:cubicBezTo>
                    <a:pt x="8903" y="4223"/>
                    <a:pt x="8971" y="3744"/>
                    <a:pt x="9063" y="3264"/>
                  </a:cubicBezTo>
                  <a:cubicBezTo>
                    <a:pt x="8743" y="2283"/>
                    <a:pt x="8652" y="1210"/>
                    <a:pt x="8789" y="91"/>
                  </a:cubicBezTo>
                  <a:lnTo>
                    <a:pt x="8789" y="0"/>
                  </a:ln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8" name="Imagen 27"/>
          <p:cNvPicPr>
            <a:picLocks noChangeAspect="1"/>
          </p:cNvPicPr>
          <p:nvPr/>
        </p:nvPicPr>
        <p:blipFill>
          <a:blip r:embed="rId3"/>
          <a:stretch>
            <a:fillRect/>
          </a:stretch>
        </p:blipFill>
        <p:spPr>
          <a:xfrm>
            <a:off x="1131029" y="531004"/>
            <a:ext cx="797784" cy="1042360"/>
          </a:xfrm>
          <a:prstGeom prst="rect">
            <a:avLst/>
          </a:prstGeom>
        </p:spPr>
      </p:pic>
      <p:pic>
        <p:nvPicPr>
          <p:cNvPr id="29" name="Imagen 28"/>
          <p:cNvPicPr>
            <a:picLocks noChangeAspect="1"/>
          </p:cNvPicPr>
          <p:nvPr/>
        </p:nvPicPr>
        <p:blipFill>
          <a:blip r:embed="rId3"/>
          <a:stretch>
            <a:fillRect/>
          </a:stretch>
        </p:blipFill>
        <p:spPr>
          <a:xfrm flipH="1">
            <a:off x="7398512" y="520507"/>
            <a:ext cx="786483" cy="1027595"/>
          </a:xfrm>
          <a:prstGeom prst="rect">
            <a:avLst/>
          </a:prstGeom>
        </p:spPr>
      </p:pic>
      <p:pic>
        <p:nvPicPr>
          <p:cNvPr id="2" name="Imagen 1"/>
          <p:cNvPicPr>
            <a:picLocks noChangeAspect="1"/>
          </p:cNvPicPr>
          <p:nvPr/>
        </p:nvPicPr>
        <p:blipFill>
          <a:blip r:embed="rId4"/>
          <a:stretch>
            <a:fillRect/>
          </a:stretch>
        </p:blipFill>
        <p:spPr>
          <a:xfrm>
            <a:off x="3943063" y="797980"/>
            <a:ext cx="1671288" cy="201815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0"/>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4698298" y="1113865"/>
            <a:ext cx="4458059" cy="3572209"/>
          </a:xfrm>
          <a:prstGeom prst="rect">
            <a:avLst/>
          </a:prstGeom>
        </p:spPr>
      </p:pic>
      <p:sp>
        <p:nvSpPr>
          <p:cNvPr id="1684" name="Google Shape;1684;p74"/>
          <p:cNvSpPr txBox="1">
            <a:spLocks noGrp="1"/>
          </p:cNvSpPr>
          <p:nvPr>
            <p:ph type="title"/>
          </p:nvPr>
        </p:nvSpPr>
        <p:spPr>
          <a:xfrm>
            <a:off x="972170" y="554325"/>
            <a:ext cx="7717500" cy="5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dirty="0">
                <a:solidFill>
                  <a:schemeClr val="bg1">
                    <a:lumMod val="10000"/>
                  </a:schemeClr>
                </a:solidFill>
              </a:rPr>
              <a:t>Customize it</a:t>
            </a:r>
            <a:endParaRPr sz="4000" dirty="0">
              <a:solidFill>
                <a:schemeClr val="bg1">
                  <a:lumMod val="10000"/>
                </a:schemeClr>
              </a:solidFill>
            </a:endParaRPr>
          </a:p>
        </p:txBody>
      </p:sp>
      <p:sp>
        <p:nvSpPr>
          <p:cNvPr id="38" name="Google Shape;2327;p104"/>
          <p:cNvSpPr txBox="1">
            <a:spLocks/>
          </p:cNvSpPr>
          <p:nvPr/>
        </p:nvSpPr>
        <p:spPr>
          <a:xfrm>
            <a:off x="1342438" y="1672054"/>
            <a:ext cx="3231600" cy="912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n-US" dirty="0" smtClean="0"/>
              <a:t>Images reveal large amounts of data, so remember: use an image instead of long texts</a:t>
            </a:r>
            <a:endParaRPr lang="en-US" dirty="0"/>
          </a:p>
        </p:txBody>
      </p:sp>
      <p:sp>
        <p:nvSpPr>
          <p:cNvPr id="39" name="Google Shape;2327;p104"/>
          <p:cNvSpPr txBox="1">
            <a:spLocks/>
          </p:cNvSpPr>
          <p:nvPr/>
        </p:nvSpPr>
        <p:spPr>
          <a:xfrm>
            <a:off x="1334947" y="2469331"/>
            <a:ext cx="3231600" cy="912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n-US" smtClean="0"/>
              <a:t>Images reveal large amounts of data, so remember: use an image instead of long texts</a:t>
            </a:r>
            <a:endParaRPr lang="en-US" dirty="0"/>
          </a:p>
        </p:txBody>
      </p:sp>
      <p:sp>
        <p:nvSpPr>
          <p:cNvPr id="40" name="Google Shape;2327;p104"/>
          <p:cNvSpPr txBox="1">
            <a:spLocks/>
          </p:cNvSpPr>
          <p:nvPr/>
        </p:nvSpPr>
        <p:spPr>
          <a:xfrm>
            <a:off x="1334947" y="3324921"/>
            <a:ext cx="3231600" cy="912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n-US" smtClean="0"/>
              <a:t>Images reveal large amounts of data, so remember: use an image instead of long texts</a:t>
            </a:r>
            <a:endParaRPr lang="en-US" dirty="0"/>
          </a:p>
        </p:txBody>
      </p:sp>
      <p:sp>
        <p:nvSpPr>
          <p:cNvPr id="7" name="Rectángulo 6"/>
          <p:cNvSpPr/>
          <p:nvPr/>
        </p:nvSpPr>
        <p:spPr>
          <a:xfrm>
            <a:off x="720000" y="4917988"/>
            <a:ext cx="8312789" cy="1112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8" name="Imagen 7"/>
          <p:cNvPicPr>
            <a:picLocks noChangeAspect="1"/>
          </p:cNvPicPr>
          <p:nvPr/>
        </p:nvPicPr>
        <p:blipFill>
          <a:blip r:embed="rId4"/>
          <a:stretch>
            <a:fillRect/>
          </a:stretch>
        </p:blipFill>
        <p:spPr>
          <a:xfrm>
            <a:off x="69981" y="4342949"/>
            <a:ext cx="585000" cy="686250"/>
          </a:xfrm>
          <a:prstGeom prst="rect">
            <a:avLst/>
          </a:prstGeom>
        </p:spPr>
      </p:pic>
      <p:sp>
        <p:nvSpPr>
          <p:cNvPr id="10" name="Rectángulo 9"/>
          <p:cNvSpPr/>
          <p:nvPr/>
        </p:nvSpPr>
        <p:spPr>
          <a:xfrm>
            <a:off x="1" y="934595"/>
            <a:ext cx="9144000" cy="9389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11" name="Grupo 10"/>
          <p:cNvGrpSpPr/>
          <p:nvPr/>
        </p:nvGrpSpPr>
        <p:grpSpPr>
          <a:xfrm>
            <a:off x="7754880" y="273091"/>
            <a:ext cx="934790" cy="685910"/>
            <a:chOff x="7754880" y="507361"/>
            <a:chExt cx="598791" cy="439368"/>
          </a:xfrm>
        </p:grpSpPr>
        <p:pic>
          <p:nvPicPr>
            <p:cNvPr id="12" name="Imagen 11"/>
            <p:cNvPicPr>
              <a:picLocks noChangeAspect="1"/>
            </p:cNvPicPr>
            <p:nvPr/>
          </p:nvPicPr>
          <p:blipFill>
            <a:blip r:embed="rId5"/>
            <a:stretch>
              <a:fillRect/>
            </a:stretch>
          </p:blipFill>
          <p:spPr>
            <a:xfrm>
              <a:off x="8054275" y="625574"/>
              <a:ext cx="299396" cy="308202"/>
            </a:xfrm>
            <a:prstGeom prst="rect">
              <a:avLst/>
            </a:prstGeom>
          </p:spPr>
        </p:pic>
        <p:pic>
          <p:nvPicPr>
            <p:cNvPr id="13" name="Imagen 12"/>
            <p:cNvPicPr>
              <a:picLocks noChangeAspect="1"/>
            </p:cNvPicPr>
            <p:nvPr/>
          </p:nvPicPr>
          <p:blipFill>
            <a:blip r:embed="rId5"/>
            <a:stretch>
              <a:fillRect/>
            </a:stretch>
          </p:blipFill>
          <p:spPr>
            <a:xfrm>
              <a:off x="7754880" y="625574"/>
              <a:ext cx="299396" cy="308202"/>
            </a:xfrm>
            <a:prstGeom prst="rect">
              <a:avLst/>
            </a:prstGeom>
          </p:spPr>
        </p:pic>
        <p:pic>
          <p:nvPicPr>
            <p:cNvPr id="14" name="Imagen 13"/>
            <p:cNvPicPr>
              <a:picLocks noChangeAspect="1"/>
            </p:cNvPicPr>
            <p:nvPr/>
          </p:nvPicPr>
          <p:blipFill>
            <a:blip r:embed="rId5"/>
            <a:stretch>
              <a:fillRect/>
            </a:stretch>
          </p:blipFill>
          <p:spPr>
            <a:xfrm>
              <a:off x="7840868" y="507361"/>
              <a:ext cx="426815" cy="439368"/>
            </a:xfrm>
            <a:prstGeom prst="rect">
              <a:avLst/>
            </a:prstGeom>
          </p:spPr>
        </p:pic>
      </p:grpSp>
      <p:grpSp>
        <p:nvGrpSpPr>
          <p:cNvPr id="15" name="Grupo 14"/>
          <p:cNvGrpSpPr/>
          <p:nvPr/>
        </p:nvGrpSpPr>
        <p:grpSpPr>
          <a:xfrm>
            <a:off x="343603" y="279330"/>
            <a:ext cx="934790" cy="685910"/>
            <a:chOff x="7754880" y="507361"/>
            <a:chExt cx="598791" cy="439368"/>
          </a:xfrm>
        </p:grpSpPr>
        <p:pic>
          <p:nvPicPr>
            <p:cNvPr id="16" name="Imagen 15"/>
            <p:cNvPicPr>
              <a:picLocks noChangeAspect="1"/>
            </p:cNvPicPr>
            <p:nvPr/>
          </p:nvPicPr>
          <p:blipFill>
            <a:blip r:embed="rId5"/>
            <a:stretch>
              <a:fillRect/>
            </a:stretch>
          </p:blipFill>
          <p:spPr>
            <a:xfrm>
              <a:off x="8054275" y="625574"/>
              <a:ext cx="299396" cy="308202"/>
            </a:xfrm>
            <a:prstGeom prst="rect">
              <a:avLst/>
            </a:prstGeom>
          </p:spPr>
        </p:pic>
        <p:pic>
          <p:nvPicPr>
            <p:cNvPr id="17" name="Imagen 16"/>
            <p:cNvPicPr>
              <a:picLocks noChangeAspect="1"/>
            </p:cNvPicPr>
            <p:nvPr/>
          </p:nvPicPr>
          <p:blipFill>
            <a:blip r:embed="rId5"/>
            <a:stretch>
              <a:fillRect/>
            </a:stretch>
          </p:blipFill>
          <p:spPr>
            <a:xfrm>
              <a:off x="7754880" y="625574"/>
              <a:ext cx="299396" cy="308202"/>
            </a:xfrm>
            <a:prstGeom prst="rect">
              <a:avLst/>
            </a:prstGeom>
          </p:spPr>
        </p:pic>
        <p:pic>
          <p:nvPicPr>
            <p:cNvPr id="18" name="Imagen 17"/>
            <p:cNvPicPr>
              <a:picLocks noChangeAspect="1"/>
            </p:cNvPicPr>
            <p:nvPr/>
          </p:nvPicPr>
          <p:blipFill>
            <a:blip r:embed="rId5"/>
            <a:stretch>
              <a:fillRect/>
            </a:stretch>
          </p:blipFill>
          <p:spPr>
            <a:xfrm>
              <a:off x="7840868" y="507361"/>
              <a:ext cx="426815" cy="439368"/>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Google Shape;1042;p41"/>
          <p:cNvSpPr txBox="1">
            <a:spLocks noGrp="1"/>
          </p:cNvSpPr>
          <p:nvPr>
            <p:ph type="subTitle" idx="1"/>
          </p:nvPr>
        </p:nvSpPr>
        <p:spPr>
          <a:xfrm>
            <a:off x="922825" y="2770600"/>
            <a:ext cx="4839300" cy="49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enter a subtitle here if you need it</a:t>
            </a:r>
            <a:endParaRPr/>
          </a:p>
        </p:txBody>
      </p:sp>
      <p:sp>
        <p:nvSpPr>
          <p:cNvPr id="1043" name="Google Shape;1043;p41"/>
          <p:cNvSpPr txBox="1">
            <a:spLocks noGrp="1"/>
          </p:cNvSpPr>
          <p:nvPr>
            <p:ph type="title"/>
          </p:nvPr>
        </p:nvSpPr>
        <p:spPr>
          <a:xfrm>
            <a:off x="922825" y="1984650"/>
            <a:ext cx="4839300" cy="84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ABOUT TREES</a:t>
            </a:r>
            <a:endParaRPr/>
          </a:p>
        </p:txBody>
      </p:sp>
      <p:sp>
        <p:nvSpPr>
          <p:cNvPr id="1044" name="Google Shape;1044;p41"/>
          <p:cNvSpPr txBox="1">
            <a:spLocks noGrp="1"/>
          </p:cNvSpPr>
          <p:nvPr>
            <p:ph type="title" idx="2"/>
          </p:nvPr>
        </p:nvSpPr>
        <p:spPr>
          <a:xfrm>
            <a:off x="922825" y="955900"/>
            <a:ext cx="1232700" cy="84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01</a:t>
            </a:r>
            <a:endParaRPr>
              <a:solidFill>
                <a:schemeClr val="dk1"/>
              </a:solidFill>
            </a:endParaRPr>
          </a:p>
        </p:txBody>
      </p:sp>
      <p:sp>
        <p:nvSpPr>
          <p:cNvPr id="1045" name="Google Shape;1045;p41"/>
          <p:cNvSpPr/>
          <p:nvPr/>
        </p:nvSpPr>
        <p:spPr>
          <a:xfrm>
            <a:off x="10356601" y="20907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1"/>
          <p:cNvSpPr/>
          <p:nvPr/>
        </p:nvSpPr>
        <p:spPr>
          <a:xfrm>
            <a:off x="10585201" y="12525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1"/>
          <p:cNvSpPr/>
          <p:nvPr/>
        </p:nvSpPr>
        <p:spPr>
          <a:xfrm>
            <a:off x="9747001" y="18621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8" name="Google Shape;1048;p41"/>
          <p:cNvGrpSpPr/>
          <p:nvPr/>
        </p:nvGrpSpPr>
        <p:grpSpPr>
          <a:xfrm>
            <a:off x="4446826" y="262029"/>
            <a:ext cx="6615475" cy="4655959"/>
            <a:chOff x="5199251" y="593708"/>
            <a:chExt cx="6615475" cy="4655959"/>
          </a:xfrm>
        </p:grpSpPr>
        <p:grpSp>
          <p:nvGrpSpPr>
            <p:cNvPr id="1049" name="Google Shape;1049;p41"/>
            <p:cNvGrpSpPr/>
            <p:nvPr/>
          </p:nvGrpSpPr>
          <p:grpSpPr>
            <a:xfrm>
              <a:off x="5199251" y="593708"/>
              <a:ext cx="6615475" cy="4655959"/>
              <a:chOff x="2972900" y="2107950"/>
              <a:chExt cx="580025" cy="372975"/>
            </a:xfrm>
          </p:grpSpPr>
          <p:sp>
            <p:nvSpPr>
              <p:cNvPr id="1050" name="Google Shape;1050;p41"/>
              <p:cNvSpPr/>
              <p:nvPr/>
            </p:nvSpPr>
            <p:spPr>
              <a:xfrm>
                <a:off x="3007850" y="2209050"/>
                <a:ext cx="9425" cy="18650"/>
              </a:xfrm>
              <a:custGeom>
                <a:avLst/>
                <a:gdLst/>
                <a:ahLst/>
                <a:cxnLst/>
                <a:rect l="l" t="t" r="r" b="b"/>
                <a:pathLst>
                  <a:path w="377" h="746" extrusionOk="0">
                    <a:moveTo>
                      <a:pt x="182" y="1"/>
                    </a:moveTo>
                    <a:cubicBezTo>
                      <a:pt x="104" y="68"/>
                      <a:pt x="61" y="128"/>
                      <a:pt x="37" y="189"/>
                    </a:cubicBezTo>
                    <a:cubicBezTo>
                      <a:pt x="7" y="255"/>
                      <a:pt x="1" y="316"/>
                      <a:pt x="1" y="376"/>
                    </a:cubicBezTo>
                    <a:cubicBezTo>
                      <a:pt x="1" y="443"/>
                      <a:pt x="13" y="503"/>
                      <a:pt x="43" y="564"/>
                    </a:cubicBezTo>
                    <a:cubicBezTo>
                      <a:pt x="73" y="625"/>
                      <a:pt x="116" y="685"/>
                      <a:pt x="194" y="746"/>
                    </a:cubicBezTo>
                    <a:cubicBezTo>
                      <a:pt x="273" y="685"/>
                      <a:pt x="309" y="619"/>
                      <a:pt x="340" y="558"/>
                    </a:cubicBezTo>
                    <a:cubicBezTo>
                      <a:pt x="370" y="491"/>
                      <a:pt x="376" y="431"/>
                      <a:pt x="376" y="370"/>
                    </a:cubicBezTo>
                    <a:cubicBezTo>
                      <a:pt x="376" y="304"/>
                      <a:pt x="364" y="237"/>
                      <a:pt x="334" y="177"/>
                    </a:cubicBezTo>
                    <a:cubicBezTo>
                      <a:pt x="303" y="122"/>
                      <a:pt x="267" y="55"/>
                      <a:pt x="182" y="1"/>
                    </a:cubicBezTo>
                    <a:close/>
                  </a:path>
                </a:pathLst>
              </a:custGeom>
              <a:solidFill>
                <a:srgbClr val="536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1"/>
              <p:cNvSpPr/>
              <p:nvPr/>
            </p:nvSpPr>
            <p:spPr>
              <a:xfrm>
                <a:off x="3036450" y="2274750"/>
                <a:ext cx="9575" cy="18650"/>
              </a:xfrm>
              <a:custGeom>
                <a:avLst/>
                <a:gdLst/>
                <a:ahLst/>
                <a:cxnLst/>
                <a:rect l="l" t="t" r="r" b="b"/>
                <a:pathLst>
                  <a:path w="383" h="746" extrusionOk="0">
                    <a:moveTo>
                      <a:pt x="243" y="1"/>
                    </a:moveTo>
                    <a:cubicBezTo>
                      <a:pt x="152" y="55"/>
                      <a:pt x="104" y="110"/>
                      <a:pt x="68" y="170"/>
                    </a:cubicBezTo>
                    <a:cubicBezTo>
                      <a:pt x="37" y="231"/>
                      <a:pt x="13" y="291"/>
                      <a:pt x="7" y="352"/>
                    </a:cubicBezTo>
                    <a:cubicBezTo>
                      <a:pt x="1" y="412"/>
                      <a:pt x="1" y="473"/>
                      <a:pt x="19" y="539"/>
                    </a:cubicBezTo>
                    <a:cubicBezTo>
                      <a:pt x="43" y="612"/>
                      <a:pt x="74" y="679"/>
                      <a:pt x="140" y="745"/>
                    </a:cubicBezTo>
                    <a:cubicBezTo>
                      <a:pt x="225" y="691"/>
                      <a:pt x="279" y="642"/>
                      <a:pt x="316" y="576"/>
                    </a:cubicBezTo>
                    <a:cubicBezTo>
                      <a:pt x="346" y="521"/>
                      <a:pt x="370" y="455"/>
                      <a:pt x="376" y="400"/>
                    </a:cubicBezTo>
                    <a:cubicBezTo>
                      <a:pt x="382" y="340"/>
                      <a:pt x="382" y="273"/>
                      <a:pt x="364" y="206"/>
                    </a:cubicBezTo>
                    <a:cubicBezTo>
                      <a:pt x="346" y="140"/>
                      <a:pt x="310" y="73"/>
                      <a:pt x="243" y="1"/>
                    </a:cubicBezTo>
                    <a:close/>
                  </a:path>
                </a:pathLst>
              </a:custGeom>
              <a:solidFill>
                <a:srgbClr val="536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2" name="Google Shape;1052;p41"/>
              <p:cNvGrpSpPr/>
              <p:nvPr/>
            </p:nvGrpSpPr>
            <p:grpSpPr>
              <a:xfrm>
                <a:off x="2972900" y="2107950"/>
                <a:ext cx="580025" cy="372975"/>
                <a:chOff x="2972900" y="2107950"/>
                <a:chExt cx="580025" cy="372975"/>
              </a:xfrm>
            </p:grpSpPr>
            <p:sp>
              <p:nvSpPr>
                <p:cNvPr id="1053" name="Google Shape;1053;p41"/>
                <p:cNvSpPr/>
                <p:nvPr/>
              </p:nvSpPr>
              <p:spPr>
                <a:xfrm>
                  <a:off x="3123800" y="2318975"/>
                  <a:ext cx="104125" cy="54500"/>
                </a:xfrm>
                <a:custGeom>
                  <a:avLst/>
                  <a:gdLst/>
                  <a:ahLst/>
                  <a:cxnLst/>
                  <a:rect l="l" t="t" r="r" b="b"/>
                  <a:pathLst>
                    <a:path w="4165" h="2180" extrusionOk="0">
                      <a:moveTo>
                        <a:pt x="41" y="1"/>
                      </a:moveTo>
                      <a:cubicBezTo>
                        <a:pt x="40" y="1"/>
                        <a:pt x="37" y="2"/>
                        <a:pt x="37" y="6"/>
                      </a:cubicBezTo>
                      <a:cubicBezTo>
                        <a:pt x="43" y="2"/>
                        <a:pt x="43" y="1"/>
                        <a:pt x="41" y="1"/>
                      </a:cubicBezTo>
                      <a:close/>
                      <a:moveTo>
                        <a:pt x="37" y="6"/>
                      </a:moveTo>
                      <a:cubicBezTo>
                        <a:pt x="6" y="54"/>
                        <a:pt x="0" y="121"/>
                        <a:pt x="6" y="187"/>
                      </a:cubicBezTo>
                      <a:cubicBezTo>
                        <a:pt x="6" y="187"/>
                        <a:pt x="6" y="187"/>
                        <a:pt x="6" y="188"/>
                      </a:cubicBezTo>
                      <a:lnTo>
                        <a:pt x="6" y="188"/>
                      </a:lnTo>
                      <a:cubicBezTo>
                        <a:pt x="7" y="124"/>
                        <a:pt x="10" y="58"/>
                        <a:pt x="37" y="6"/>
                      </a:cubicBezTo>
                      <a:close/>
                      <a:moveTo>
                        <a:pt x="6" y="188"/>
                      </a:moveTo>
                      <a:cubicBezTo>
                        <a:pt x="6" y="198"/>
                        <a:pt x="6" y="208"/>
                        <a:pt x="6" y="217"/>
                      </a:cubicBezTo>
                      <a:cubicBezTo>
                        <a:pt x="10" y="228"/>
                        <a:pt x="15" y="237"/>
                        <a:pt x="20" y="247"/>
                      </a:cubicBezTo>
                      <a:lnTo>
                        <a:pt x="20" y="247"/>
                      </a:lnTo>
                      <a:cubicBezTo>
                        <a:pt x="14" y="228"/>
                        <a:pt x="10" y="208"/>
                        <a:pt x="6" y="188"/>
                      </a:cubicBezTo>
                      <a:close/>
                      <a:moveTo>
                        <a:pt x="20" y="247"/>
                      </a:moveTo>
                      <a:lnTo>
                        <a:pt x="20" y="247"/>
                      </a:lnTo>
                      <a:cubicBezTo>
                        <a:pt x="32" y="291"/>
                        <a:pt x="50" y="333"/>
                        <a:pt x="79" y="375"/>
                      </a:cubicBezTo>
                      <a:cubicBezTo>
                        <a:pt x="115" y="447"/>
                        <a:pt x="176" y="490"/>
                        <a:pt x="230" y="550"/>
                      </a:cubicBezTo>
                      <a:cubicBezTo>
                        <a:pt x="279" y="611"/>
                        <a:pt x="327" y="684"/>
                        <a:pt x="394" y="738"/>
                      </a:cubicBezTo>
                      <a:cubicBezTo>
                        <a:pt x="424" y="768"/>
                        <a:pt x="454" y="793"/>
                        <a:pt x="485" y="823"/>
                      </a:cubicBezTo>
                      <a:cubicBezTo>
                        <a:pt x="515" y="847"/>
                        <a:pt x="545" y="871"/>
                        <a:pt x="576" y="902"/>
                      </a:cubicBezTo>
                      <a:cubicBezTo>
                        <a:pt x="606" y="926"/>
                        <a:pt x="636" y="950"/>
                        <a:pt x="666" y="974"/>
                      </a:cubicBezTo>
                      <a:cubicBezTo>
                        <a:pt x="697" y="998"/>
                        <a:pt x="733" y="1023"/>
                        <a:pt x="763" y="1041"/>
                      </a:cubicBezTo>
                      <a:cubicBezTo>
                        <a:pt x="836" y="1095"/>
                        <a:pt x="902" y="1156"/>
                        <a:pt x="975" y="1192"/>
                      </a:cubicBezTo>
                      <a:cubicBezTo>
                        <a:pt x="1054" y="1229"/>
                        <a:pt x="1139" y="1271"/>
                        <a:pt x="1211" y="1301"/>
                      </a:cubicBezTo>
                      <a:cubicBezTo>
                        <a:pt x="1290" y="1337"/>
                        <a:pt x="1369" y="1356"/>
                        <a:pt x="1453" y="1386"/>
                      </a:cubicBezTo>
                      <a:cubicBezTo>
                        <a:pt x="1532" y="1416"/>
                        <a:pt x="1611" y="1428"/>
                        <a:pt x="1696" y="1453"/>
                      </a:cubicBezTo>
                      <a:cubicBezTo>
                        <a:pt x="1780" y="1471"/>
                        <a:pt x="1853" y="1507"/>
                        <a:pt x="1932" y="1525"/>
                      </a:cubicBezTo>
                      <a:cubicBezTo>
                        <a:pt x="2016" y="1549"/>
                        <a:pt x="2089" y="1568"/>
                        <a:pt x="2174" y="1586"/>
                      </a:cubicBezTo>
                      <a:cubicBezTo>
                        <a:pt x="2259" y="1610"/>
                        <a:pt x="2337" y="1616"/>
                        <a:pt x="2416" y="1640"/>
                      </a:cubicBezTo>
                      <a:cubicBezTo>
                        <a:pt x="2501" y="1664"/>
                        <a:pt x="2573" y="1701"/>
                        <a:pt x="2652" y="1719"/>
                      </a:cubicBezTo>
                      <a:cubicBezTo>
                        <a:pt x="2725" y="1737"/>
                        <a:pt x="2816" y="1731"/>
                        <a:pt x="2894" y="1755"/>
                      </a:cubicBezTo>
                      <a:cubicBezTo>
                        <a:pt x="2967" y="1773"/>
                        <a:pt x="3046" y="1822"/>
                        <a:pt x="3118" y="1846"/>
                      </a:cubicBezTo>
                      <a:cubicBezTo>
                        <a:pt x="3185" y="1870"/>
                        <a:pt x="3264" y="1876"/>
                        <a:pt x="3330" y="1901"/>
                      </a:cubicBezTo>
                      <a:lnTo>
                        <a:pt x="3536" y="1967"/>
                      </a:lnTo>
                      <a:cubicBezTo>
                        <a:pt x="3603" y="1991"/>
                        <a:pt x="3681" y="1997"/>
                        <a:pt x="3748" y="2010"/>
                      </a:cubicBezTo>
                      <a:cubicBezTo>
                        <a:pt x="3815" y="2034"/>
                        <a:pt x="3875" y="2064"/>
                        <a:pt x="3942" y="2088"/>
                      </a:cubicBezTo>
                      <a:cubicBezTo>
                        <a:pt x="4002" y="2112"/>
                        <a:pt x="4075" y="2143"/>
                        <a:pt x="4123" y="2179"/>
                      </a:cubicBezTo>
                      <a:cubicBezTo>
                        <a:pt x="4124" y="2180"/>
                        <a:pt x="4125" y="2180"/>
                        <a:pt x="4126" y="2180"/>
                      </a:cubicBezTo>
                      <a:cubicBezTo>
                        <a:pt x="4140" y="2180"/>
                        <a:pt x="4165" y="2148"/>
                        <a:pt x="4154" y="2143"/>
                      </a:cubicBezTo>
                      <a:cubicBezTo>
                        <a:pt x="4105" y="2088"/>
                        <a:pt x="4027" y="2052"/>
                        <a:pt x="3960" y="2010"/>
                      </a:cubicBezTo>
                      <a:cubicBezTo>
                        <a:pt x="3893" y="1973"/>
                        <a:pt x="3809" y="1961"/>
                        <a:pt x="3730" y="1931"/>
                      </a:cubicBezTo>
                      <a:cubicBezTo>
                        <a:pt x="3657" y="1907"/>
                        <a:pt x="3591" y="1858"/>
                        <a:pt x="3506" y="1840"/>
                      </a:cubicBezTo>
                      <a:cubicBezTo>
                        <a:pt x="3427" y="1816"/>
                        <a:pt x="3348" y="1792"/>
                        <a:pt x="3270" y="1761"/>
                      </a:cubicBezTo>
                      <a:cubicBezTo>
                        <a:pt x="3197" y="1731"/>
                        <a:pt x="3112" y="1707"/>
                        <a:pt x="3034" y="1689"/>
                      </a:cubicBezTo>
                      <a:cubicBezTo>
                        <a:pt x="2961" y="1664"/>
                        <a:pt x="2876" y="1628"/>
                        <a:pt x="2804" y="1604"/>
                      </a:cubicBezTo>
                      <a:cubicBezTo>
                        <a:pt x="2719" y="1580"/>
                        <a:pt x="2640" y="1555"/>
                        <a:pt x="2561" y="1537"/>
                      </a:cubicBezTo>
                      <a:cubicBezTo>
                        <a:pt x="2477" y="1513"/>
                        <a:pt x="2398" y="1483"/>
                        <a:pt x="2325" y="1453"/>
                      </a:cubicBezTo>
                      <a:cubicBezTo>
                        <a:pt x="2247" y="1428"/>
                        <a:pt x="2156" y="1416"/>
                        <a:pt x="2083" y="1392"/>
                      </a:cubicBezTo>
                      <a:cubicBezTo>
                        <a:pt x="2004" y="1362"/>
                        <a:pt x="1938" y="1307"/>
                        <a:pt x="1853" y="1277"/>
                      </a:cubicBezTo>
                      <a:cubicBezTo>
                        <a:pt x="1780" y="1247"/>
                        <a:pt x="1696" y="1222"/>
                        <a:pt x="1623" y="1192"/>
                      </a:cubicBezTo>
                      <a:lnTo>
                        <a:pt x="1393" y="1101"/>
                      </a:lnTo>
                      <a:cubicBezTo>
                        <a:pt x="1320" y="1071"/>
                        <a:pt x="1241" y="1041"/>
                        <a:pt x="1169" y="1017"/>
                      </a:cubicBezTo>
                      <a:cubicBezTo>
                        <a:pt x="1090" y="986"/>
                        <a:pt x="1017" y="968"/>
                        <a:pt x="939" y="938"/>
                      </a:cubicBezTo>
                      <a:cubicBezTo>
                        <a:pt x="866" y="908"/>
                        <a:pt x="793" y="859"/>
                        <a:pt x="727" y="829"/>
                      </a:cubicBezTo>
                      <a:cubicBezTo>
                        <a:pt x="660" y="793"/>
                        <a:pt x="582" y="756"/>
                        <a:pt x="521" y="708"/>
                      </a:cubicBezTo>
                      <a:lnTo>
                        <a:pt x="321" y="550"/>
                      </a:lnTo>
                      <a:cubicBezTo>
                        <a:pt x="261" y="496"/>
                        <a:pt x="200" y="441"/>
                        <a:pt x="146" y="393"/>
                      </a:cubicBezTo>
                      <a:cubicBezTo>
                        <a:pt x="99" y="347"/>
                        <a:pt x="49" y="301"/>
                        <a:pt x="20" y="247"/>
                      </a:cubicBezTo>
                      <a:close/>
                    </a:path>
                  </a:pathLst>
                </a:custGeom>
                <a:solidFill>
                  <a:srgbClr val="736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1"/>
                <p:cNvSpPr/>
                <p:nvPr/>
              </p:nvSpPr>
              <p:spPr>
                <a:xfrm>
                  <a:off x="3336387" y="2303050"/>
                  <a:ext cx="167125" cy="66475"/>
                </a:xfrm>
                <a:custGeom>
                  <a:avLst/>
                  <a:gdLst/>
                  <a:ahLst/>
                  <a:cxnLst/>
                  <a:rect l="l" t="t" r="r" b="b"/>
                  <a:pathLst>
                    <a:path w="6685" h="2659" extrusionOk="0">
                      <a:moveTo>
                        <a:pt x="1726" y="1309"/>
                      </a:moveTo>
                      <a:cubicBezTo>
                        <a:pt x="1732" y="1327"/>
                        <a:pt x="1744" y="1339"/>
                        <a:pt x="1750" y="1363"/>
                      </a:cubicBezTo>
                      <a:cubicBezTo>
                        <a:pt x="1744" y="1363"/>
                        <a:pt x="1726" y="1369"/>
                        <a:pt x="1720" y="1369"/>
                      </a:cubicBezTo>
                      <a:cubicBezTo>
                        <a:pt x="1714" y="1363"/>
                        <a:pt x="1714" y="1345"/>
                        <a:pt x="1708" y="1339"/>
                      </a:cubicBezTo>
                      <a:cubicBezTo>
                        <a:pt x="1714" y="1333"/>
                        <a:pt x="1720" y="1315"/>
                        <a:pt x="1720" y="1309"/>
                      </a:cubicBezTo>
                      <a:close/>
                      <a:moveTo>
                        <a:pt x="3936" y="1"/>
                      </a:moveTo>
                      <a:cubicBezTo>
                        <a:pt x="3766" y="98"/>
                        <a:pt x="3663" y="213"/>
                        <a:pt x="3591" y="334"/>
                      </a:cubicBezTo>
                      <a:cubicBezTo>
                        <a:pt x="3542" y="400"/>
                        <a:pt x="3512" y="467"/>
                        <a:pt x="3494" y="546"/>
                      </a:cubicBezTo>
                      <a:cubicBezTo>
                        <a:pt x="3470" y="521"/>
                        <a:pt x="3439" y="497"/>
                        <a:pt x="3409" y="485"/>
                      </a:cubicBezTo>
                      <a:cubicBezTo>
                        <a:pt x="3403" y="461"/>
                        <a:pt x="3391" y="431"/>
                        <a:pt x="3385" y="406"/>
                      </a:cubicBezTo>
                      <a:cubicBezTo>
                        <a:pt x="3343" y="279"/>
                        <a:pt x="3264" y="152"/>
                        <a:pt x="3119" y="7"/>
                      </a:cubicBezTo>
                      <a:cubicBezTo>
                        <a:pt x="2955" y="122"/>
                        <a:pt x="2864" y="237"/>
                        <a:pt x="2798" y="358"/>
                      </a:cubicBezTo>
                      <a:cubicBezTo>
                        <a:pt x="2798" y="364"/>
                        <a:pt x="2786" y="370"/>
                        <a:pt x="2786" y="370"/>
                      </a:cubicBezTo>
                      <a:cubicBezTo>
                        <a:pt x="2786" y="310"/>
                        <a:pt x="2780" y="249"/>
                        <a:pt x="2767" y="188"/>
                      </a:cubicBezTo>
                      <a:cubicBezTo>
                        <a:pt x="2753" y="188"/>
                        <a:pt x="2739" y="187"/>
                        <a:pt x="2726" y="187"/>
                      </a:cubicBezTo>
                      <a:cubicBezTo>
                        <a:pt x="2611" y="187"/>
                        <a:pt x="2516" y="209"/>
                        <a:pt x="2434" y="225"/>
                      </a:cubicBezTo>
                      <a:cubicBezTo>
                        <a:pt x="2416" y="176"/>
                        <a:pt x="2392" y="122"/>
                        <a:pt x="2362" y="67"/>
                      </a:cubicBezTo>
                      <a:cubicBezTo>
                        <a:pt x="2168" y="122"/>
                        <a:pt x="2047" y="207"/>
                        <a:pt x="1938" y="297"/>
                      </a:cubicBezTo>
                      <a:cubicBezTo>
                        <a:pt x="1859" y="370"/>
                        <a:pt x="1799" y="449"/>
                        <a:pt x="1750" y="540"/>
                      </a:cubicBezTo>
                      <a:cubicBezTo>
                        <a:pt x="1726" y="485"/>
                        <a:pt x="1696" y="425"/>
                        <a:pt x="1666" y="364"/>
                      </a:cubicBezTo>
                      <a:cubicBezTo>
                        <a:pt x="1635" y="370"/>
                        <a:pt x="1605" y="388"/>
                        <a:pt x="1587" y="394"/>
                      </a:cubicBezTo>
                      <a:cubicBezTo>
                        <a:pt x="1532" y="285"/>
                        <a:pt x="1466" y="182"/>
                        <a:pt x="1345" y="67"/>
                      </a:cubicBezTo>
                      <a:cubicBezTo>
                        <a:pt x="1175" y="182"/>
                        <a:pt x="1090" y="303"/>
                        <a:pt x="1024" y="425"/>
                      </a:cubicBezTo>
                      <a:cubicBezTo>
                        <a:pt x="1024" y="431"/>
                        <a:pt x="1018" y="431"/>
                        <a:pt x="1018" y="437"/>
                      </a:cubicBezTo>
                      <a:cubicBezTo>
                        <a:pt x="997" y="435"/>
                        <a:pt x="976" y="434"/>
                        <a:pt x="956" y="434"/>
                      </a:cubicBezTo>
                      <a:cubicBezTo>
                        <a:pt x="896" y="434"/>
                        <a:pt x="841" y="441"/>
                        <a:pt x="782" y="455"/>
                      </a:cubicBezTo>
                      <a:cubicBezTo>
                        <a:pt x="739" y="461"/>
                        <a:pt x="697" y="479"/>
                        <a:pt x="660" y="485"/>
                      </a:cubicBezTo>
                      <a:cubicBezTo>
                        <a:pt x="606" y="455"/>
                        <a:pt x="558" y="431"/>
                        <a:pt x="497" y="406"/>
                      </a:cubicBezTo>
                      <a:cubicBezTo>
                        <a:pt x="406" y="382"/>
                        <a:pt x="307" y="360"/>
                        <a:pt x="192" y="360"/>
                      </a:cubicBezTo>
                      <a:cubicBezTo>
                        <a:pt x="138" y="360"/>
                        <a:pt x="81" y="365"/>
                        <a:pt x="19" y="376"/>
                      </a:cubicBezTo>
                      <a:cubicBezTo>
                        <a:pt x="1" y="576"/>
                        <a:pt x="43" y="721"/>
                        <a:pt x="91" y="848"/>
                      </a:cubicBezTo>
                      <a:cubicBezTo>
                        <a:pt x="110" y="879"/>
                        <a:pt x="122" y="915"/>
                        <a:pt x="140" y="945"/>
                      </a:cubicBezTo>
                      <a:cubicBezTo>
                        <a:pt x="85" y="1054"/>
                        <a:pt x="49" y="1175"/>
                        <a:pt x="31" y="1339"/>
                      </a:cubicBezTo>
                      <a:cubicBezTo>
                        <a:pt x="142" y="1374"/>
                        <a:pt x="239" y="1386"/>
                        <a:pt x="327" y="1386"/>
                      </a:cubicBezTo>
                      <a:cubicBezTo>
                        <a:pt x="393" y="1386"/>
                        <a:pt x="452" y="1379"/>
                        <a:pt x="509" y="1369"/>
                      </a:cubicBezTo>
                      <a:cubicBezTo>
                        <a:pt x="545" y="1363"/>
                        <a:pt x="576" y="1357"/>
                        <a:pt x="606" y="1345"/>
                      </a:cubicBezTo>
                      <a:cubicBezTo>
                        <a:pt x="618" y="1345"/>
                        <a:pt x="624" y="1357"/>
                        <a:pt x="636" y="1357"/>
                      </a:cubicBezTo>
                      <a:cubicBezTo>
                        <a:pt x="736" y="1383"/>
                        <a:pt x="837" y="1400"/>
                        <a:pt x="965" y="1400"/>
                      </a:cubicBezTo>
                      <a:cubicBezTo>
                        <a:pt x="984" y="1400"/>
                        <a:pt x="1003" y="1400"/>
                        <a:pt x="1024" y="1399"/>
                      </a:cubicBezTo>
                      <a:cubicBezTo>
                        <a:pt x="1042" y="1484"/>
                        <a:pt x="1060" y="1569"/>
                        <a:pt x="1102" y="1660"/>
                      </a:cubicBezTo>
                      <a:cubicBezTo>
                        <a:pt x="1078" y="1708"/>
                        <a:pt x="1060" y="1763"/>
                        <a:pt x="1048" y="1823"/>
                      </a:cubicBezTo>
                      <a:cubicBezTo>
                        <a:pt x="1024" y="1944"/>
                        <a:pt x="1024" y="2071"/>
                        <a:pt x="1048" y="2211"/>
                      </a:cubicBezTo>
                      <a:cubicBezTo>
                        <a:pt x="1078" y="2344"/>
                        <a:pt x="1133" y="2483"/>
                        <a:pt x="1260" y="2634"/>
                      </a:cubicBezTo>
                      <a:cubicBezTo>
                        <a:pt x="1435" y="2550"/>
                        <a:pt x="1532" y="2447"/>
                        <a:pt x="1617" y="2344"/>
                      </a:cubicBezTo>
                      <a:cubicBezTo>
                        <a:pt x="1623" y="2416"/>
                        <a:pt x="1635" y="2489"/>
                        <a:pt x="1666" y="2574"/>
                      </a:cubicBezTo>
                      <a:cubicBezTo>
                        <a:pt x="1865" y="2550"/>
                        <a:pt x="1999" y="2483"/>
                        <a:pt x="2114" y="2404"/>
                      </a:cubicBezTo>
                      <a:cubicBezTo>
                        <a:pt x="2198" y="2344"/>
                        <a:pt x="2265" y="2283"/>
                        <a:pt x="2325" y="2211"/>
                      </a:cubicBezTo>
                      <a:lnTo>
                        <a:pt x="2483" y="2211"/>
                      </a:lnTo>
                      <a:cubicBezTo>
                        <a:pt x="2483" y="2223"/>
                        <a:pt x="2495" y="2241"/>
                        <a:pt x="2495" y="2247"/>
                      </a:cubicBezTo>
                      <a:cubicBezTo>
                        <a:pt x="2537" y="2374"/>
                        <a:pt x="2598" y="2513"/>
                        <a:pt x="2743" y="2659"/>
                      </a:cubicBezTo>
                      <a:cubicBezTo>
                        <a:pt x="2919" y="2550"/>
                        <a:pt x="3010" y="2435"/>
                        <a:pt x="3082" y="2326"/>
                      </a:cubicBezTo>
                      <a:cubicBezTo>
                        <a:pt x="3100" y="2301"/>
                        <a:pt x="3113" y="2271"/>
                        <a:pt x="3119" y="2247"/>
                      </a:cubicBezTo>
                      <a:cubicBezTo>
                        <a:pt x="3137" y="2307"/>
                        <a:pt x="3161" y="2374"/>
                        <a:pt x="3197" y="2453"/>
                      </a:cubicBezTo>
                      <a:cubicBezTo>
                        <a:pt x="3355" y="2416"/>
                        <a:pt x="3470" y="2362"/>
                        <a:pt x="3561" y="2295"/>
                      </a:cubicBezTo>
                      <a:cubicBezTo>
                        <a:pt x="3597" y="2307"/>
                        <a:pt x="3633" y="2314"/>
                        <a:pt x="3676" y="2326"/>
                      </a:cubicBezTo>
                      <a:cubicBezTo>
                        <a:pt x="3740" y="2334"/>
                        <a:pt x="3806" y="2343"/>
                        <a:pt x="3880" y="2343"/>
                      </a:cubicBezTo>
                      <a:cubicBezTo>
                        <a:pt x="3960" y="2343"/>
                        <a:pt x="4047" y="2333"/>
                        <a:pt x="4148" y="2301"/>
                      </a:cubicBezTo>
                      <a:cubicBezTo>
                        <a:pt x="4142" y="2102"/>
                        <a:pt x="4087" y="1962"/>
                        <a:pt x="4021" y="1841"/>
                      </a:cubicBezTo>
                      <a:cubicBezTo>
                        <a:pt x="3990" y="1793"/>
                        <a:pt x="3960" y="1750"/>
                        <a:pt x="3930" y="1708"/>
                      </a:cubicBezTo>
                      <a:cubicBezTo>
                        <a:pt x="3936" y="1666"/>
                        <a:pt x="3948" y="1617"/>
                        <a:pt x="3948" y="1569"/>
                      </a:cubicBezTo>
                      <a:cubicBezTo>
                        <a:pt x="3948" y="1514"/>
                        <a:pt x="3948" y="1466"/>
                        <a:pt x="3936" y="1417"/>
                      </a:cubicBezTo>
                      <a:lnTo>
                        <a:pt x="3936" y="1417"/>
                      </a:lnTo>
                      <a:cubicBezTo>
                        <a:pt x="3966" y="1460"/>
                        <a:pt x="3996" y="1508"/>
                        <a:pt x="4027" y="1545"/>
                      </a:cubicBezTo>
                      <a:cubicBezTo>
                        <a:pt x="4118" y="1641"/>
                        <a:pt x="4233" y="1738"/>
                        <a:pt x="4420" y="1817"/>
                      </a:cubicBezTo>
                      <a:cubicBezTo>
                        <a:pt x="4523" y="1672"/>
                        <a:pt x="4566" y="1539"/>
                        <a:pt x="4590" y="1417"/>
                      </a:cubicBezTo>
                      <a:cubicBezTo>
                        <a:pt x="4632" y="1448"/>
                        <a:pt x="4681" y="1466"/>
                        <a:pt x="4741" y="1496"/>
                      </a:cubicBezTo>
                      <a:cubicBezTo>
                        <a:pt x="4814" y="1611"/>
                        <a:pt x="4917" y="1726"/>
                        <a:pt x="5086" y="1823"/>
                      </a:cubicBezTo>
                      <a:cubicBezTo>
                        <a:pt x="5226" y="1678"/>
                        <a:pt x="5286" y="1545"/>
                        <a:pt x="5328" y="1405"/>
                      </a:cubicBezTo>
                      <a:cubicBezTo>
                        <a:pt x="5341" y="1387"/>
                        <a:pt x="5341" y="1369"/>
                        <a:pt x="5347" y="1345"/>
                      </a:cubicBezTo>
                      <a:cubicBezTo>
                        <a:pt x="5353" y="1339"/>
                        <a:pt x="5371" y="1339"/>
                        <a:pt x="5377" y="1333"/>
                      </a:cubicBezTo>
                      <a:lnTo>
                        <a:pt x="5377" y="1333"/>
                      </a:lnTo>
                      <a:cubicBezTo>
                        <a:pt x="5377" y="1345"/>
                        <a:pt x="5371" y="1357"/>
                        <a:pt x="5371" y="1369"/>
                      </a:cubicBezTo>
                      <a:cubicBezTo>
                        <a:pt x="5413" y="1387"/>
                        <a:pt x="5450" y="1399"/>
                        <a:pt x="5492" y="1417"/>
                      </a:cubicBezTo>
                      <a:cubicBezTo>
                        <a:pt x="5498" y="1430"/>
                        <a:pt x="5504" y="1436"/>
                        <a:pt x="5510" y="1454"/>
                      </a:cubicBezTo>
                      <a:cubicBezTo>
                        <a:pt x="5595" y="1557"/>
                        <a:pt x="5704" y="1666"/>
                        <a:pt x="5885" y="1757"/>
                      </a:cubicBezTo>
                      <a:cubicBezTo>
                        <a:pt x="5982" y="1635"/>
                        <a:pt x="6037" y="1520"/>
                        <a:pt x="6073" y="1417"/>
                      </a:cubicBezTo>
                      <a:cubicBezTo>
                        <a:pt x="6116" y="1399"/>
                        <a:pt x="6164" y="1375"/>
                        <a:pt x="6206" y="1357"/>
                      </a:cubicBezTo>
                      <a:cubicBezTo>
                        <a:pt x="6315" y="1296"/>
                        <a:pt x="6412" y="1218"/>
                        <a:pt x="6497" y="1103"/>
                      </a:cubicBezTo>
                      <a:cubicBezTo>
                        <a:pt x="6582" y="994"/>
                        <a:pt x="6648" y="860"/>
                        <a:pt x="6685" y="667"/>
                      </a:cubicBezTo>
                      <a:cubicBezTo>
                        <a:pt x="6549" y="594"/>
                        <a:pt x="6418" y="575"/>
                        <a:pt x="6295" y="575"/>
                      </a:cubicBezTo>
                      <a:cubicBezTo>
                        <a:pt x="6275" y="575"/>
                        <a:pt x="6256" y="575"/>
                        <a:pt x="6237" y="576"/>
                      </a:cubicBezTo>
                      <a:cubicBezTo>
                        <a:pt x="6146" y="582"/>
                        <a:pt x="6067" y="600"/>
                        <a:pt x="5988" y="630"/>
                      </a:cubicBezTo>
                      <a:cubicBezTo>
                        <a:pt x="5982" y="612"/>
                        <a:pt x="5976" y="600"/>
                        <a:pt x="5958" y="588"/>
                      </a:cubicBezTo>
                      <a:cubicBezTo>
                        <a:pt x="5946" y="570"/>
                        <a:pt x="5922" y="546"/>
                        <a:pt x="5904" y="521"/>
                      </a:cubicBezTo>
                      <a:cubicBezTo>
                        <a:pt x="5904" y="467"/>
                        <a:pt x="5904" y="425"/>
                        <a:pt x="5898" y="364"/>
                      </a:cubicBezTo>
                      <a:cubicBezTo>
                        <a:pt x="5831" y="358"/>
                        <a:pt x="5770" y="358"/>
                        <a:pt x="5710" y="358"/>
                      </a:cubicBezTo>
                      <a:cubicBezTo>
                        <a:pt x="5674" y="334"/>
                        <a:pt x="5631" y="310"/>
                        <a:pt x="5589" y="285"/>
                      </a:cubicBezTo>
                      <a:cubicBezTo>
                        <a:pt x="5559" y="328"/>
                        <a:pt x="5534" y="358"/>
                        <a:pt x="5510" y="388"/>
                      </a:cubicBezTo>
                      <a:cubicBezTo>
                        <a:pt x="5480" y="394"/>
                        <a:pt x="5450" y="400"/>
                        <a:pt x="5419" y="419"/>
                      </a:cubicBezTo>
                      <a:cubicBezTo>
                        <a:pt x="5322" y="455"/>
                        <a:pt x="5238" y="497"/>
                        <a:pt x="5165" y="558"/>
                      </a:cubicBezTo>
                      <a:cubicBezTo>
                        <a:pt x="5098" y="485"/>
                        <a:pt x="5014" y="406"/>
                        <a:pt x="4893" y="334"/>
                      </a:cubicBezTo>
                      <a:cubicBezTo>
                        <a:pt x="4862" y="364"/>
                        <a:pt x="4838" y="394"/>
                        <a:pt x="4814" y="419"/>
                      </a:cubicBezTo>
                      <a:cubicBezTo>
                        <a:pt x="4802" y="394"/>
                        <a:pt x="4777" y="370"/>
                        <a:pt x="4753" y="346"/>
                      </a:cubicBezTo>
                      <a:cubicBezTo>
                        <a:pt x="4662" y="249"/>
                        <a:pt x="4541" y="152"/>
                        <a:pt x="4360" y="86"/>
                      </a:cubicBezTo>
                      <a:cubicBezTo>
                        <a:pt x="4263" y="225"/>
                        <a:pt x="4220" y="358"/>
                        <a:pt x="4196" y="479"/>
                      </a:cubicBezTo>
                      <a:cubicBezTo>
                        <a:pt x="4190" y="455"/>
                        <a:pt x="4190" y="431"/>
                        <a:pt x="4178" y="406"/>
                      </a:cubicBezTo>
                      <a:cubicBezTo>
                        <a:pt x="4142" y="279"/>
                        <a:pt x="4075" y="146"/>
                        <a:pt x="3936" y="1"/>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1"/>
                <p:cNvSpPr/>
                <p:nvPr/>
              </p:nvSpPr>
              <p:spPr>
                <a:xfrm>
                  <a:off x="3009525" y="2258100"/>
                  <a:ext cx="137000" cy="75550"/>
                </a:xfrm>
                <a:custGeom>
                  <a:avLst/>
                  <a:gdLst/>
                  <a:ahLst/>
                  <a:cxnLst/>
                  <a:rect l="l" t="t" r="r" b="b"/>
                  <a:pathLst>
                    <a:path w="5480" h="3022" extrusionOk="0">
                      <a:moveTo>
                        <a:pt x="2567" y="1"/>
                      </a:moveTo>
                      <a:cubicBezTo>
                        <a:pt x="2380" y="73"/>
                        <a:pt x="2265" y="170"/>
                        <a:pt x="2174" y="267"/>
                      </a:cubicBezTo>
                      <a:cubicBezTo>
                        <a:pt x="2125" y="315"/>
                        <a:pt x="2089" y="364"/>
                        <a:pt x="2059" y="418"/>
                      </a:cubicBezTo>
                      <a:cubicBezTo>
                        <a:pt x="2059" y="334"/>
                        <a:pt x="2059" y="243"/>
                        <a:pt x="2035" y="146"/>
                      </a:cubicBezTo>
                      <a:cubicBezTo>
                        <a:pt x="1841" y="146"/>
                        <a:pt x="1695" y="194"/>
                        <a:pt x="1568" y="255"/>
                      </a:cubicBezTo>
                      <a:cubicBezTo>
                        <a:pt x="1514" y="273"/>
                        <a:pt x="1478" y="303"/>
                        <a:pt x="1429" y="334"/>
                      </a:cubicBezTo>
                      <a:cubicBezTo>
                        <a:pt x="1399" y="303"/>
                        <a:pt x="1369" y="273"/>
                        <a:pt x="1332" y="243"/>
                      </a:cubicBezTo>
                      <a:cubicBezTo>
                        <a:pt x="1260" y="303"/>
                        <a:pt x="1199" y="364"/>
                        <a:pt x="1145" y="424"/>
                      </a:cubicBezTo>
                      <a:cubicBezTo>
                        <a:pt x="1138" y="424"/>
                        <a:pt x="1138" y="418"/>
                        <a:pt x="1126" y="418"/>
                      </a:cubicBezTo>
                      <a:cubicBezTo>
                        <a:pt x="1078" y="394"/>
                        <a:pt x="1023" y="376"/>
                        <a:pt x="969" y="358"/>
                      </a:cubicBezTo>
                      <a:cubicBezTo>
                        <a:pt x="902" y="328"/>
                        <a:pt x="836" y="297"/>
                        <a:pt x="757" y="285"/>
                      </a:cubicBezTo>
                      <a:cubicBezTo>
                        <a:pt x="688" y="273"/>
                        <a:pt x="616" y="262"/>
                        <a:pt x="534" y="262"/>
                      </a:cubicBezTo>
                      <a:cubicBezTo>
                        <a:pt x="458" y="262"/>
                        <a:pt x="375" y="271"/>
                        <a:pt x="279" y="297"/>
                      </a:cubicBezTo>
                      <a:cubicBezTo>
                        <a:pt x="279" y="346"/>
                        <a:pt x="291" y="388"/>
                        <a:pt x="297" y="424"/>
                      </a:cubicBezTo>
                      <a:cubicBezTo>
                        <a:pt x="200" y="479"/>
                        <a:pt x="97" y="545"/>
                        <a:pt x="0" y="667"/>
                      </a:cubicBezTo>
                      <a:cubicBezTo>
                        <a:pt x="121" y="830"/>
                        <a:pt x="242" y="921"/>
                        <a:pt x="364" y="981"/>
                      </a:cubicBezTo>
                      <a:cubicBezTo>
                        <a:pt x="479" y="1042"/>
                        <a:pt x="594" y="1066"/>
                        <a:pt x="703" y="1072"/>
                      </a:cubicBezTo>
                      <a:cubicBezTo>
                        <a:pt x="787" y="1127"/>
                        <a:pt x="872" y="1163"/>
                        <a:pt x="975" y="1193"/>
                      </a:cubicBezTo>
                      <a:cubicBezTo>
                        <a:pt x="993" y="1248"/>
                        <a:pt x="1005" y="1308"/>
                        <a:pt x="1030" y="1357"/>
                      </a:cubicBezTo>
                      <a:cubicBezTo>
                        <a:pt x="1090" y="1478"/>
                        <a:pt x="1169" y="1611"/>
                        <a:pt x="1326" y="1738"/>
                      </a:cubicBezTo>
                      <a:cubicBezTo>
                        <a:pt x="1441" y="1647"/>
                        <a:pt x="1514" y="1557"/>
                        <a:pt x="1574" y="1466"/>
                      </a:cubicBezTo>
                      <a:cubicBezTo>
                        <a:pt x="1574" y="1520"/>
                        <a:pt x="1580" y="1569"/>
                        <a:pt x="1593" y="1629"/>
                      </a:cubicBezTo>
                      <a:cubicBezTo>
                        <a:pt x="1659" y="1629"/>
                        <a:pt x="1720" y="1629"/>
                        <a:pt x="1780" y="1623"/>
                      </a:cubicBezTo>
                      <a:lnTo>
                        <a:pt x="1780" y="1732"/>
                      </a:lnTo>
                      <a:cubicBezTo>
                        <a:pt x="1786" y="1853"/>
                        <a:pt x="1823" y="1980"/>
                        <a:pt x="1883" y="2095"/>
                      </a:cubicBezTo>
                      <a:cubicBezTo>
                        <a:pt x="1901" y="2126"/>
                        <a:pt x="1926" y="2150"/>
                        <a:pt x="1938" y="2186"/>
                      </a:cubicBezTo>
                      <a:cubicBezTo>
                        <a:pt x="1944" y="2247"/>
                        <a:pt x="1956" y="2307"/>
                        <a:pt x="1974" y="2374"/>
                      </a:cubicBezTo>
                      <a:cubicBezTo>
                        <a:pt x="2022" y="2374"/>
                        <a:pt x="2065" y="2368"/>
                        <a:pt x="2107" y="2356"/>
                      </a:cubicBezTo>
                      <a:cubicBezTo>
                        <a:pt x="2137" y="2386"/>
                        <a:pt x="2174" y="2410"/>
                        <a:pt x="2210" y="2434"/>
                      </a:cubicBezTo>
                      <a:cubicBezTo>
                        <a:pt x="2265" y="2380"/>
                        <a:pt x="2307" y="2338"/>
                        <a:pt x="2349" y="2283"/>
                      </a:cubicBezTo>
                      <a:lnTo>
                        <a:pt x="2440" y="2235"/>
                      </a:lnTo>
                      <a:cubicBezTo>
                        <a:pt x="2561" y="2168"/>
                        <a:pt x="2652" y="2083"/>
                        <a:pt x="2725" y="1986"/>
                      </a:cubicBezTo>
                      <a:lnTo>
                        <a:pt x="2779" y="1986"/>
                      </a:lnTo>
                      <a:cubicBezTo>
                        <a:pt x="2791" y="2053"/>
                        <a:pt x="2810" y="2132"/>
                        <a:pt x="2840" y="2198"/>
                      </a:cubicBezTo>
                      <a:cubicBezTo>
                        <a:pt x="2900" y="2325"/>
                        <a:pt x="2973" y="2447"/>
                        <a:pt x="3136" y="2580"/>
                      </a:cubicBezTo>
                      <a:cubicBezTo>
                        <a:pt x="3294" y="2453"/>
                        <a:pt x="3379" y="2325"/>
                        <a:pt x="3439" y="2204"/>
                      </a:cubicBezTo>
                      <a:cubicBezTo>
                        <a:pt x="3469" y="2144"/>
                        <a:pt x="3482" y="2083"/>
                        <a:pt x="3500" y="2023"/>
                      </a:cubicBezTo>
                      <a:lnTo>
                        <a:pt x="3542" y="2023"/>
                      </a:lnTo>
                      <a:cubicBezTo>
                        <a:pt x="3591" y="2126"/>
                        <a:pt x="3651" y="2223"/>
                        <a:pt x="3742" y="2307"/>
                      </a:cubicBezTo>
                      <a:lnTo>
                        <a:pt x="3760" y="2416"/>
                      </a:lnTo>
                      <a:cubicBezTo>
                        <a:pt x="3802" y="2537"/>
                        <a:pt x="3851" y="2652"/>
                        <a:pt x="3942" y="2749"/>
                      </a:cubicBezTo>
                      <a:cubicBezTo>
                        <a:pt x="4032" y="2858"/>
                        <a:pt x="4148" y="2949"/>
                        <a:pt x="4335" y="3022"/>
                      </a:cubicBezTo>
                      <a:cubicBezTo>
                        <a:pt x="4450" y="2858"/>
                        <a:pt x="4499" y="2719"/>
                        <a:pt x="4517" y="2586"/>
                      </a:cubicBezTo>
                      <a:cubicBezTo>
                        <a:pt x="4529" y="2519"/>
                        <a:pt x="4535" y="2459"/>
                        <a:pt x="4529" y="2398"/>
                      </a:cubicBezTo>
                      <a:cubicBezTo>
                        <a:pt x="4656" y="2325"/>
                        <a:pt x="4747" y="2253"/>
                        <a:pt x="4820" y="2168"/>
                      </a:cubicBezTo>
                      <a:cubicBezTo>
                        <a:pt x="4832" y="2162"/>
                        <a:pt x="4838" y="2144"/>
                        <a:pt x="4844" y="2138"/>
                      </a:cubicBezTo>
                      <a:lnTo>
                        <a:pt x="4910" y="2114"/>
                      </a:lnTo>
                      <a:cubicBezTo>
                        <a:pt x="5044" y="2065"/>
                        <a:pt x="5140" y="1992"/>
                        <a:pt x="5231" y="1902"/>
                      </a:cubicBezTo>
                      <a:cubicBezTo>
                        <a:pt x="5316" y="1811"/>
                        <a:pt x="5383" y="1708"/>
                        <a:pt x="5425" y="1581"/>
                      </a:cubicBezTo>
                      <a:cubicBezTo>
                        <a:pt x="5455" y="1478"/>
                        <a:pt x="5479" y="1339"/>
                        <a:pt x="5455" y="1139"/>
                      </a:cubicBezTo>
                      <a:cubicBezTo>
                        <a:pt x="5420" y="1136"/>
                        <a:pt x="5387" y="1134"/>
                        <a:pt x="5355" y="1134"/>
                      </a:cubicBezTo>
                      <a:cubicBezTo>
                        <a:pt x="5209" y="1134"/>
                        <a:pt x="5093" y="1165"/>
                        <a:pt x="4989" y="1199"/>
                      </a:cubicBezTo>
                      <a:lnTo>
                        <a:pt x="4941" y="1224"/>
                      </a:lnTo>
                      <a:cubicBezTo>
                        <a:pt x="4922" y="1169"/>
                        <a:pt x="4880" y="1109"/>
                        <a:pt x="4844" y="1048"/>
                      </a:cubicBezTo>
                      <a:cubicBezTo>
                        <a:pt x="4814" y="1066"/>
                        <a:pt x="4789" y="1072"/>
                        <a:pt x="4759" y="1084"/>
                      </a:cubicBezTo>
                      <a:cubicBezTo>
                        <a:pt x="4753" y="1000"/>
                        <a:pt x="4741" y="927"/>
                        <a:pt x="4723" y="848"/>
                      </a:cubicBezTo>
                      <a:cubicBezTo>
                        <a:pt x="4686" y="721"/>
                        <a:pt x="4620" y="606"/>
                        <a:pt x="4541" y="515"/>
                      </a:cubicBezTo>
                      <a:cubicBezTo>
                        <a:pt x="4499" y="467"/>
                        <a:pt x="4438" y="412"/>
                        <a:pt x="4378" y="364"/>
                      </a:cubicBezTo>
                      <a:cubicBezTo>
                        <a:pt x="4378" y="297"/>
                        <a:pt x="4365" y="225"/>
                        <a:pt x="4353" y="140"/>
                      </a:cubicBezTo>
                      <a:cubicBezTo>
                        <a:pt x="4196" y="140"/>
                        <a:pt x="4075" y="170"/>
                        <a:pt x="3966" y="206"/>
                      </a:cubicBezTo>
                      <a:cubicBezTo>
                        <a:pt x="3905" y="200"/>
                        <a:pt x="3845" y="200"/>
                        <a:pt x="3772" y="200"/>
                      </a:cubicBezTo>
                      <a:cubicBezTo>
                        <a:pt x="3760" y="243"/>
                        <a:pt x="3754" y="285"/>
                        <a:pt x="3754" y="321"/>
                      </a:cubicBezTo>
                      <a:cubicBezTo>
                        <a:pt x="3700" y="358"/>
                        <a:pt x="3651" y="406"/>
                        <a:pt x="3609" y="455"/>
                      </a:cubicBezTo>
                      <a:cubicBezTo>
                        <a:pt x="3621" y="358"/>
                        <a:pt x="3621" y="255"/>
                        <a:pt x="3597" y="122"/>
                      </a:cubicBezTo>
                      <a:cubicBezTo>
                        <a:pt x="3585" y="121"/>
                        <a:pt x="3574" y="121"/>
                        <a:pt x="3563" y="121"/>
                      </a:cubicBezTo>
                      <a:cubicBezTo>
                        <a:pt x="3381" y="121"/>
                        <a:pt x="3250" y="168"/>
                        <a:pt x="3124" y="225"/>
                      </a:cubicBezTo>
                      <a:cubicBezTo>
                        <a:pt x="3003" y="285"/>
                        <a:pt x="2906" y="364"/>
                        <a:pt x="2822" y="455"/>
                      </a:cubicBezTo>
                      <a:cubicBezTo>
                        <a:pt x="2810" y="479"/>
                        <a:pt x="2785" y="503"/>
                        <a:pt x="2773" y="527"/>
                      </a:cubicBezTo>
                      <a:lnTo>
                        <a:pt x="2743" y="527"/>
                      </a:lnTo>
                      <a:cubicBezTo>
                        <a:pt x="2743" y="503"/>
                        <a:pt x="2743" y="473"/>
                        <a:pt x="2731" y="449"/>
                      </a:cubicBezTo>
                      <a:cubicBezTo>
                        <a:pt x="2719" y="315"/>
                        <a:pt x="2670" y="170"/>
                        <a:pt x="2567" y="1"/>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1"/>
                <p:cNvSpPr/>
                <p:nvPr/>
              </p:nvSpPr>
              <p:spPr>
                <a:xfrm>
                  <a:off x="3403350" y="2339675"/>
                  <a:ext cx="10175" cy="18500"/>
                </a:xfrm>
                <a:custGeom>
                  <a:avLst/>
                  <a:gdLst/>
                  <a:ahLst/>
                  <a:cxnLst/>
                  <a:rect l="l" t="t" r="r" b="b"/>
                  <a:pathLst>
                    <a:path w="407" h="740" extrusionOk="0">
                      <a:moveTo>
                        <a:pt x="140" y="1"/>
                      </a:moveTo>
                      <a:cubicBezTo>
                        <a:pt x="73" y="80"/>
                        <a:pt x="43" y="146"/>
                        <a:pt x="25" y="213"/>
                      </a:cubicBezTo>
                      <a:cubicBezTo>
                        <a:pt x="13" y="285"/>
                        <a:pt x="1" y="346"/>
                        <a:pt x="19" y="407"/>
                      </a:cubicBezTo>
                      <a:cubicBezTo>
                        <a:pt x="37" y="467"/>
                        <a:pt x="55" y="528"/>
                        <a:pt x="92" y="576"/>
                      </a:cubicBezTo>
                      <a:cubicBezTo>
                        <a:pt x="140" y="637"/>
                        <a:pt x="189" y="691"/>
                        <a:pt x="279" y="740"/>
                      </a:cubicBezTo>
                      <a:cubicBezTo>
                        <a:pt x="346" y="661"/>
                        <a:pt x="376" y="594"/>
                        <a:pt x="388" y="528"/>
                      </a:cubicBezTo>
                      <a:cubicBezTo>
                        <a:pt x="406" y="455"/>
                        <a:pt x="406" y="394"/>
                        <a:pt x="394" y="334"/>
                      </a:cubicBezTo>
                      <a:cubicBezTo>
                        <a:pt x="382" y="273"/>
                        <a:pt x="358" y="213"/>
                        <a:pt x="322" y="164"/>
                      </a:cubicBezTo>
                      <a:cubicBezTo>
                        <a:pt x="285" y="104"/>
                        <a:pt x="231" y="49"/>
                        <a:pt x="1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1"/>
                <p:cNvSpPr/>
                <p:nvPr/>
              </p:nvSpPr>
              <p:spPr>
                <a:xfrm>
                  <a:off x="3428950" y="2332575"/>
                  <a:ext cx="11975" cy="15775"/>
                </a:xfrm>
                <a:custGeom>
                  <a:avLst/>
                  <a:gdLst/>
                  <a:ahLst/>
                  <a:cxnLst/>
                  <a:rect l="l" t="t" r="r" b="b"/>
                  <a:pathLst>
                    <a:path w="479" h="631" extrusionOk="0">
                      <a:moveTo>
                        <a:pt x="30" y="0"/>
                      </a:moveTo>
                      <a:cubicBezTo>
                        <a:pt x="0" y="91"/>
                        <a:pt x="0" y="164"/>
                        <a:pt x="12" y="236"/>
                      </a:cubicBezTo>
                      <a:cubicBezTo>
                        <a:pt x="18" y="303"/>
                        <a:pt x="48" y="364"/>
                        <a:pt x="79" y="418"/>
                      </a:cubicBezTo>
                      <a:cubicBezTo>
                        <a:pt x="115" y="467"/>
                        <a:pt x="151" y="515"/>
                        <a:pt x="212" y="551"/>
                      </a:cubicBezTo>
                      <a:cubicBezTo>
                        <a:pt x="272" y="588"/>
                        <a:pt x="345" y="618"/>
                        <a:pt x="442" y="630"/>
                      </a:cubicBezTo>
                      <a:cubicBezTo>
                        <a:pt x="478" y="527"/>
                        <a:pt x="478" y="460"/>
                        <a:pt x="466" y="394"/>
                      </a:cubicBezTo>
                      <a:cubicBezTo>
                        <a:pt x="454" y="327"/>
                        <a:pt x="424" y="267"/>
                        <a:pt x="394" y="212"/>
                      </a:cubicBezTo>
                      <a:cubicBezTo>
                        <a:pt x="357" y="158"/>
                        <a:pt x="321" y="115"/>
                        <a:pt x="260" y="73"/>
                      </a:cubicBezTo>
                      <a:cubicBezTo>
                        <a:pt x="200" y="37"/>
                        <a:pt x="127" y="6"/>
                        <a:pt x="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1"/>
                <p:cNvSpPr/>
                <p:nvPr/>
              </p:nvSpPr>
              <p:spPr>
                <a:xfrm>
                  <a:off x="3471775" y="2321525"/>
                  <a:ext cx="9850" cy="18175"/>
                </a:xfrm>
                <a:custGeom>
                  <a:avLst/>
                  <a:gdLst/>
                  <a:ahLst/>
                  <a:cxnLst/>
                  <a:rect l="l" t="t" r="r" b="b"/>
                  <a:pathLst>
                    <a:path w="394" h="727" extrusionOk="0">
                      <a:moveTo>
                        <a:pt x="122" y="0"/>
                      </a:moveTo>
                      <a:cubicBezTo>
                        <a:pt x="61" y="79"/>
                        <a:pt x="31" y="146"/>
                        <a:pt x="13" y="212"/>
                      </a:cubicBezTo>
                      <a:cubicBezTo>
                        <a:pt x="0" y="285"/>
                        <a:pt x="0" y="345"/>
                        <a:pt x="13" y="406"/>
                      </a:cubicBezTo>
                      <a:cubicBezTo>
                        <a:pt x="31" y="467"/>
                        <a:pt x="61" y="521"/>
                        <a:pt x="97" y="576"/>
                      </a:cubicBezTo>
                      <a:cubicBezTo>
                        <a:pt x="134" y="630"/>
                        <a:pt x="188" y="685"/>
                        <a:pt x="279" y="727"/>
                      </a:cubicBezTo>
                      <a:cubicBezTo>
                        <a:pt x="339" y="654"/>
                        <a:pt x="364" y="588"/>
                        <a:pt x="376" y="515"/>
                      </a:cubicBezTo>
                      <a:cubicBezTo>
                        <a:pt x="394" y="448"/>
                        <a:pt x="394" y="388"/>
                        <a:pt x="376" y="327"/>
                      </a:cubicBezTo>
                      <a:cubicBezTo>
                        <a:pt x="370" y="267"/>
                        <a:pt x="339" y="206"/>
                        <a:pt x="303" y="152"/>
                      </a:cubicBezTo>
                      <a:cubicBezTo>
                        <a:pt x="267" y="103"/>
                        <a:pt x="212" y="49"/>
                        <a:pt x="1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1"/>
                <p:cNvSpPr/>
                <p:nvPr/>
              </p:nvSpPr>
              <p:spPr>
                <a:xfrm>
                  <a:off x="3455725" y="2320775"/>
                  <a:ext cx="9425" cy="18475"/>
                </a:xfrm>
                <a:custGeom>
                  <a:avLst/>
                  <a:gdLst/>
                  <a:ahLst/>
                  <a:cxnLst/>
                  <a:rect l="l" t="t" r="r" b="b"/>
                  <a:pathLst>
                    <a:path w="377" h="739" extrusionOk="0">
                      <a:moveTo>
                        <a:pt x="128" y="0"/>
                      </a:moveTo>
                      <a:cubicBezTo>
                        <a:pt x="61" y="79"/>
                        <a:pt x="31" y="145"/>
                        <a:pt x="13" y="212"/>
                      </a:cubicBezTo>
                      <a:cubicBezTo>
                        <a:pt x="1" y="285"/>
                        <a:pt x="1" y="345"/>
                        <a:pt x="7" y="406"/>
                      </a:cubicBezTo>
                      <a:cubicBezTo>
                        <a:pt x="13" y="466"/>
                        <a:pt x="37" y="527"/>
                        <a:pt x="73" y="575"/>
                      </a:cubicBezTo>
                      <a:cubicBezTo>
                        <a:pt x="110" y="630"/>
                        <a:pt x="158" y="690"/>
                        <a:pt x="249" y="739"/>
                      </a:cubicBezTo>
                      <a:cubicBezTo>
                        <a:pt x="309" y="660"/>
                        <a:pt x="340" y="593"/>
                        <a:pt x="364" y="527"/>
                      </a:cubicBezTo>
                      <a:cubicBezTo>
                        <a:pt x="376" y="466"/>
                        <a:pt x="376" y="394"/>
                        <a:pt x="370" y="333"/>
                      </a:cubicBezTo>
                      <a:cubicBezTo>
                        <a:pt x="364" y="273"/>
                        <a:pt x="340" y="224"/>
                        <a:pt x="303" y="164"/>
                      </a:cubicBezTo>
                      <a:cubicBezTo>
                        <a:pt x="261" y="109"/>
                        <a:pt x="219" y="49"/>
                        <a:pt x="1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1"/>
                <p:cNvSpPr/>
                <p:nvPr/>
              </p:nvSpPr>
              <p:spPr>
                <a:xfrm>
                  <a:off x="3178125" y="2199975"/>
                  <a:ext cx="193025" cy="280950"/>
                </a:xfrm>
                <a:custGeom>
                  <a:avLst/>
                  <a:gdLst/>
                  <a:ahLst/>
                  <a:cxnLst/>
                  <a:rect l="l" t="t" r="r" b="b"/>
                  <a:pathLst>
                    <a:path w="7721" h="11238" extrusionOk="0">
                      <a:moveTo>
                        <a:pt x="891" y="1"/>
                      </a:moveTo>
                      <a:lnTo>
                        <a:pt x="891" y="1"/>
                      </a:lnTo>
                      <a:cubicBezTo>
                        <a:pt x="1012" y="1611"/>
                        <a:pt x="1502" y="3197"/>
                        <a:pt x="2314" y="4602"/>
                      </a:cubicBezTo>
                      <a:cubicBezTo>
                        <a:pt x="2441" y="4820"/>
                        <a:pt x="2586" y="5056"/>
                        <a:pt x="2586" y="5310"/>
                      </a:cubicBezTo>
                      <a:cubicBezTo>
                        <a:pt x="2586" y="5456"/>
                        <a:pt x="2550" y="5589"/>
                        <a:pt x="2520" y="5734"/>
                      </a:cubicBezTo>
                      <a:cubicBezTo>
                        <a:pt x="2368" y="6430"/>
                        <a:pt x="2459" y="7175"/>
                        <a:pt x="2768" y="7817"/>
                      </a:cubicBezTo>
                      <a:cubicBezTo>
                        <a:pt x="2846" y="7974"/>
                        <a:pt x="2937" y="8126"/>
                        <a:pt x="2968" y="8301"/>
                      </a:cubicBezTo>
                      <a:cubicBezTo>
                        <a:pt x="3016" y="8634"/>
                        <a:pt x="2834" y="8943"/>
                        <a:pt x="2744" y="9270"/>
                      </a:cubicBezTo>
                      <a:cubicBezTo>
                        <a:pt x="2641" y="9670"/>
                        <a:pt x="2665" y="10118"/>
                        <a:pt x="2411" y="10451"/>
                      </a:cubicBezTo>
                      <a:cubicBezTo>
                        <a:pt x="2180" y="10759"/>
                        <a:pt x="1763" y="10856"/>
                        <a:pt x="1381" y="10941"/>
                      </a:cubicBezTo>
                      <a:lnTo>
                        <a:pt x="1" y="11238"/>
                      </a:lnTo>
                      <a:lnTo>
                        <a:pt x="7720" y="11238"/>
                      </a:lnTo>
                      <a:cubicBezTo>
                        <a:pt x="7690" y="11213"/>
                        <a:pt x="7648" y="11189"/>
                        <a:pt x="7617" y="11177"/>
                      </a:cubicBezTo>
                      <a:cubicBezTo>
                        <a:pt x="7200" y="10935"/>
                        <a:pt x="6703" y="10959"/>
                        <a:pt x="6249" y="10844"/>
                      </a:cubicBezTo>
                      <a:cubicBezTo>
                        <a:pt x="6086" y="10808"/>
                        <a:pt x="5928" y="10747"/>
                        <a:pt x="5795" y="10638"/>
                      </a:cubicBezTo>
                      <a:cubicBezTo>
                        <a:pt x="5383" y="10305"/>
                        <a:pt x="5420" y="9670"/>
                        <a:pt x="5250" y="9161"/>
                      </a:cubicBezTo>
                      <a:cubicBezTo>
                        <a:pt x="5171" y="8913"/>
                        <a:pt x="5026" y="8689"/>
                        <a:pt x="4929" y="8434"/>
                      </a:cubicBezTo>
                      <a:cubicBezTo>
                        <a:pt x="4820" y="8180"/>
                        <a:pt x="4766" y="7896"/>
                        <a:pt x="4760" y="7617"/>
                      </a:cubicBezTo>
                      <a:cubicBezTo>
                        <a:pt x="4929" y="6751"/>
                        <a:pt x="5335" y="5946"/>
                        <a:pt x="5728" y="5153"/>
                      </a:cubicBezTo>
                      <a:cubicBezTo>
                        <a:pt x="6394" y="3791"/>
                        <a:pt x="7006" y="2404"/>
                        <a:pt x="7569" y="1006"/>
                      </a:cubicBezTo>
                      <a:cubicBezTo>
                        <a:pt x="7424" y="982"/>
                        <a:pt x="7296" y="909"/>
                        <a:pt x="7218" y="788"/>
                      </a:cubicBezTo>
                      <a:cubicBezTo>
                        <a:pt x="7091" y="1617"/>
                        <a:pt x="6957" y="2489"/>
                        <a:pt x="6461" y="3179"/>
                      </a:cubicBezTo>
                      <a:cubicBezTo>
                        <a:pt x="6086" y="3706"/>
                        <a:pt x="5516" y="4106"/>
                        <a:pt x="5292" y="4711"/>
                      </a:cubicBezTo>
                      <a:cubicBezTo>
                        <a:pt x="5117" y="5189"/>
                        <a:pt x="5183" y="5752"/>
                        <a:pt x="4917" y="6182"/>
                      </a:cubicBezTo>
                      <a:cubicBezTo>
                        <a:pt x="4808" y="6370"/>
                        <a:pt x="4639" y="6521"/>
                        <a:pt x="4505" y="6703"/>
                      </a:cubicBezTo>
                      <a:cubicBezTo>
                        <a:pt x="4209" y="7084"/>
                        <a:pt x="4069" y="7563"/>
                        <a:pt x="3942" y="8029"/>
                      </a:cubicBezTo>
                      <a:cubicBezTo>
                        <a:pt x="3664" y="7841"/>
                        <a:pt x="3664" y="7436"/>
                        <a:pt x="3640" y="7096"/>
                      </a:cubicBezTo>
                      <a:cubicBezTo>
                        <a:pt x="3555" y="5904"/>
                        <a:pt x="2816" y="4875"/>
                        <a:pt x="2344" y="3767"/>
                      </a:cubicBezTo>
                      <a:cubicBezTo>
                        <a:pt x="2217" y="3458"/>
                        <a:pt x="2102" y="3137"/>
                        <a:pt x="1938" y="2852"/>
                      </a:cubicBezTo>
                      <a:cubicBezTo>
                        <a:pt x="1793" y="2610"/>
                        <a:pt x="1611" y="2386"/>
                        <a:pt x="1521" y="2126"/>
                      </a:cubicBezTo>
                      <a:cubicBezTo>
                        <a:pt x="1430" y="1859"/>
                        <a:pt x="1454" y="1575"/>
                        <a:pt x="1430" y="1296"/>
                      </a:cubicBezTo>
                      <a:cubicBezTo>
                        <a:pt x="1399" y="885"/>
                        <a:pt x="1284" y="473"/>
                        <a:pt x="1103" y="104"/>
                      </a:cubicBezTo>
                      <a:cubicBezTo>
                        <a:pt x="1024" y="104"/>
                        <a:pt x="939" y="67"/>
                        <a:pt x="8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1"/>
                <p:cNvSpPr/>
                <p:nvPr/>
              </p:nvSpPr>
              <p:spPr>
                <a:xfrm>
                  <a:off x="3267600" y="2278700"/>
                  <a:ext cx="31950" cy="132000"/>
                </a:xfrm>
                <a:custGeom>
                  <a:avLst/>
                  <a:gdLst/>
                  <a:ahLst/>
                  <a:cxnLst/>
                  <a:rect l="l" t="t" r="r" b="b"/>
                  <a:pathLst>
                    <a:path w="1278" h="5280" extrusionOk="0">
                      <a:moveTo>
                        <a:pt x="751" y="0"/>
                      </a:moveTo>
                      <a:lnTo>
                        <a:pt x="751" y="0"/>
                      </a:lnTo>
                      <a:cubicBezTo>
                        <a:pt x="696" y="442"/>
                        <a:pt x="702" y="908"/>
                        <a:pt x="763" y="1362"/>
                      </a:cubicBezTo>
                      <a:cubicBezTo>
                        <a:pt x="787" y="1592"/>
                        <a:pt x="842" y="1816"/>
                        <a:pt x="872" y="2028"/>
                      </a:cubicBezTo>
                      <a:cubicBezTo>
                        <a:pt x="884" y="2131"/>
                        <a:pt x="896" y="2228"/>
                        <a:pt x="884" y="2331"/>
                      </a:cubicBezTo>
                      <a:cubicBezTo>
                        <a:pt x="884" y="2422"/>
                        <a:pt x="866" y="2513"/>
                        <a:pt x="836" y="2603"/>
                      </a:cubicBezTo>
                      <a:cubicBezTo>
                        <a:pt x="763" y="2791"/>
                        <a:pt x="660" y="2973"/>
                        <a:pt x="551" y="3179"/>
                      </a:cubicBezTo>
                      <a:cubicBezTo>
                        <a:pt x="442" y="3390"/>
                        <a:pt x="351" y="3614"/>
                        <a:pt x="279" y="3845"/>
                      </a:cubicBezTo>
                      <a:cubicBezTo>
                        <a:pt x="139" y="4299"/>
                        <a:pt x="67" y="4759"/>
                        <a:pt x="0" y="5207"/>
                      </a:cubicBezTo>
                      <a:lnTo>
                        <a:pt x="757" y="5279"/>
                      </a:lnTo>
                      <a:cubicBezTo>
                        <a:pt x="775" y="4831"/>
                        <a:pt x="781" y="4402"/>
                        <a:pt x="854" y="3984"/>
                      </a:cubicBezTo>
                      <a:cubicBezTo>
                        <a:pt x="890" y="3772"/>
                        <a:pt x="938" y="3578"/>
                        <a:pt x="1011" y="3378"/>
                      </a:cubicBezTo>
                      <a:cubicBezTo>
                        <a:pt x="1090" y="3179"/>
                        <a:pt x="1187" y="2955"/>
                        <a:pt x="1241" y="2706"/>
                      </a:cubicBezTo>
                      <a:cubicBezTo>
                        <a:pt x="1271" y="2585"/>
                        <a:pt x="1278" y="2452"/>
                        <a:pt x="1271" y="2319"/>
                      </a:cubicBezTo>
                      <a:cubicBezTo>
                        <a:pt x="1265" y="2192"/>
                        <a:pt x="1241" y="2071"/>
                        <a:pt x="1211" y="1956"/>
                      </a:cubicBezTo>
                      <a:cubicBezTo>
                        <a:pt x="1150" y="1732"/>
                        <a:pt x="1078" y="1526"/>
                        <a:pt x="1023" y="1314"/>
                      </a:cubicBezTo>
                      <a:cubicBezTo>
                        <a:pt x="914" y="890"/>
                        <a:pt x="854" y="454"/>
                        <a:pt x="848" y="6"/>
                      </a:cubicBezTo>
                      <a:lnTo>
                        <a:pt x="7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1"/>
                <p:cNvSpPr/>
                <p:nvPr/>
              </p:nvSpPr>
              <p:spPr>
                <a:xfrm>
                  <a:off x="3290300" y="2232825"/>
                  <a:ext cx="174525" cy="222675"/>
                </a:xfrm>
                <a:custGeom>
                  <a:avLst/>
                  <a:gdLst/>
                  <a:ahLst/>
                  <a:cxnLst/>
                  <a:rect l="l" t="t" r="r" b="b"/>
                  <a:pathLst>
                    <a:path w="6981" h="8907" extrusionOk="0">
                      <a:moveTo>
                        <a:pt x="6878" y="1"/>
                      </a:moveTo>
                      <a:cubicBezTo>
                        <a:pt x="6805" y="515"/>
                        <a:pt x="6715" y="1024"/>
                        <a:pt x="6599" y="1520"/>
                      </a:cubicBezTo>
                      <a:cubicBezTo>
                        <a:pt x="6545" y="1774"/>
                        <a:pt x="6484" y="2023"/>
                        <a:pt x="6418" y="2271"/>
                      </a:cubicBezTo>
                      <a:cubicBezTo>
                        <a:pt x="6382" y="2392"/>
                        <a:pt x="6351" y="2519"/>
                        <a:pt x="6315" y="2640"/>
                      </a:cubicBezTo>
                      <a:lnTo>
                        <a:pt x="6260" y="2822"/>
                      </a:lnTo>
                      <a:cubicBezTo>
                        <a:pt x="6236" y="2882"/>
                        <a:pt x="6224" y="2937"/>
                        <a:pt x="6200" y="2973"/>
                      </a:cubicBezTo>
                      <a:cubicBezTo>
                        <a:pt x="6176" y="3016"/>
                        <a:pt x="6151" y="3034"/>
                        <a:pt x="6109" y="3058"/>
                      </a:cubicBezTo>
                      <a:cubicBezTo>
                        <a:pt x="6073" y="3082"/>
                        <a:pt x="6012" y="3112"/>
                        <a:pt x="5952" y="3137"/>
                      </a:cubicBezTo>
                      <a:cubicBezTo>
                        <a:pt x="5837" y="3185"/>
                        <a:pt x="5722" y="3234"/>
                        <a:pt x="5601" y="3270"/>
                      </a:cubicBezTo>
                      <a:cubicBezTo>
                        <a:pt x="5364" y="3355"/>
                        <a:pt x="5122" y="3415"/>
                        <a:pt x="4874" y="3452"/>
                      </a:cubicBezTo>
                      <a:cubicBezTo>
                        <a:pt x="4753" y="3470"/>
                        <a:pt x="4620" y="3488"/>
                        <a:pt x="4480" y="3530"/>
                      </a:cubicBezTo>
                      <a:cubicBezTo>
                        <a:pt x="4347" y="3567"/>
                        <a:pt x="4196" y="3627"/>
                        <a:pt x="4075" y="3712"/>
                      </a:cubicBezTo>
                      <a:cubicBezTo>
                        <a:pt x="3814" y="3869"/>
                        <a:pt x="3621" y="4111"/>
                        <a:pt x="3512" y="4396"/>
                      </a:cubicBezTo>
                      <a:cubicBezTo>
                        <a:pt x="3488" y="4475"/>
                        <a:pt x="3469" y="4559"/>
                        <a:pt x="3451" y="4608"/>
                      </a:cubicBezTo>
                      <a:cubicBezTo>
                        <a:pt x="3439" y="4668"/>
                        <a:pt x="3421" y="4711"/>
                        <a:pt x="3409" y="4723"/>
                      </a:cubicBezTo>
                      <a:cubicBezTo>
                        <a:pt x="3391" y="4729"/>
                        <a:pt x="3366" y="4753"/>
                        <a:pt x="3330" y="4777"/>
                      </a:cubicBezTo>
                      <a:cubicBezTo>
                        <a:pt x="3294" y="4802"/>
                        <a:pt x="3239" y="4832"/>
                        <a:pt x="3179" y="4850"/>
                      </a:cubicBezTo>
                      <a:cubicBezTo>
                        <a:pt x="2955" y="4953"/>
                        <a:pt x="2719" y="5044"/>
                        <a:pt x="2482" y="5116"/>
                      </a:cubicBezTo>
                      <a:cubicBezTo>
                        <a:pt x="2246" y="5195"/>
                        <a:pt x="1998" y="5244"/>
                        <a:pt x="1732" y="5334"/>
                      </a:cubicBezTo>
                      <a:cubicBezTo>
                        <a:pt x="1599" y="5383"/>
                        <a:pt x="1471" y="5437"/>
                        <a:pt x="1332" y="5504"/>
                      </a:cubicBezTo>
                      <a:cubicBezTo>
                        <a:pt x="1199" y="5571"/>
                        <a:pt x="1066" y="5661"/>
                        <a:pt x="957" y="5758"/>
                      </a:cubicBezTo>
                      <a:cubicBezTo>
                        <a:pt x="727" y="5964"/>
                        <a:pt x="551" y="6212"/>
                        <a:pt x="424" y="6473"/>
                      </a:cubicBezTo>
                      <a:cubicBezTo>
                        <a:pt x="297" y="6739"/>
                        <a:pt x="206" y="7018"/>
                        <a:pt x="152" y="7290"/>
                      </a:cubicBezTo>
                      <a:cubicBezTo>
                        <a:pt x="49" y="7841"/>
                        <a:pt x="37" y="8380"/>
                        <a:pt x="0" y="8870"/>
                      </a:cubicBezTo>
                      <a:lnTo>
                        <a:pt x="781" y="8907"/>
                      </a:lnTo>
                      <a:cubicBezTo>
                        <a:pt x="793" y="8374"/>
                        <a:pt x="775" y="7871"/>
                        <a:pt x="842" y="7405"/>
                      </a:cubicBezTo>
                      <a:cubicBezTo>
                        <a:pt x="878" y="7169"/>
                        <a:pt x="933" y="6939"/>
                        <a:pt x="1023" y="6739"/>
                      </a:cubicBezTo>
                      <a:cubicBezTo>
                        <a:pt x="1108" y="6527"/>
                        <a:pt x="1229" y="6346"/>
                        <a:pt x="1381" y="6194"/>
                      </a:cubicBezTo>
                      <a:cubicBezTo>
                        <a:pt x="1532" y="6043"/>
                        <a:pt x="1714" y="5934"/>
                        <a:pt x="1938" y="5849"/>
                      </a:cubicBezTo>
                      <a:cubicBezTo>
                        <a:pt x="2156" y="5758"/>
                        <a:pt x="2416" y="5692"/>
                        <a:pt x="2664" y="5595"/>
                      </a:cubicBezTo>
                      <a:cubicBezTo>
                        <a:pt x="2912" y="5504"/>
                        <a:pt x="3167" y="5389"/>
                        <a:pt x="3397" y="5268"/>
                      </a:cubicBezTo>
                      <a:cubicBezTo>
                        <a:pt x="3457" y="5238"/>
                        <a:pt x="3518" y="5207"/>
                        <a:pt x="3590" y="5165"/>
                      </a:cubicBezTo>
                      <a:cubicBezTo>
                        <a:pt x="3657" y="5116"/>
                        <a:pt x="3730" y="5056"/>
                        <a:pt x="3790" y="4959"/>
                      </a:cubicBezTo>
                      <a:cubicBezTo>
                        <a:pt x="3851" y="4868"/>
                        <a:pt x="3869" y="4777"/>
                        <a:pt x="3881" y="4711"/>
                      </a:cubicBezTo>
                      <a:cubicBezTo>
                        <a:pt x="3899" y="4638"/>
                        <a:pt x="3905" y="4596"/>
                        <a:pt x="3923" y="4541"/>
                      </a:cubicBezTo>
                      <a:cubicBezTo>
                        <a:pt x="3984" y="4348"/>
                        <a:pt x="4117" y="4154"/>
                        <a:pt x="4293" y="4027"/>
                      </a:cubicBezTo>
                      <a:cubicBezTo>
                        <a:pt x="4384" y="3960"/>
                        <a:pt x="4474" y="3912"/>
                        <a:pt x="4589" y="3875"/>
                      </a:cubicBezTo>
                      <a:cubicBezTo>
                        <a:pt x="4692" y="3839"/>
                        <a:pt x="4813" y="3815"/>
                        <a:pt x="4941" y="3785"/>
                      </a:cubicBezTo>
                      <a:cubicBezTo>
                        <a:pt x="5201" y="3724"/>
                        <a:pt x="5455" y="3651"/>
                        <a:pt x="5709" y="3548"/>
                      </a:cubicBezTo>
                      <a:cubicBezTo>
                        <a:pt x="5831" y="3506"/>
                        <a:pt x="5952" y="3452"/>
                        <a:pt x="6073" y="3391"/>
                      </a:cubicBezTo>
                      <a:cubicBezTo>
                        <a:pt x="6133" y="3361"/>
                        <a:pt x="6194" y="3336"/>
                        <a:pt x="6260" y="3294"/>
                      </a:cubicBezTo>
                      <a:cubicBezTo>
                        <a:pt x="6291" y="3276"/>
                        <a:pt x="6327" y="3246"/>
                        <a:pt x="6357" y="3215"/>
                      </a:cubicBezTo>
                      <a:cubicBezTo>
                        <a:pt x="6394" y="3179"/>
                        <a:pt x="6418" y="3143"/>
                        <a:pt x="6442" y="3106"/>
                      </a:cubicBezTo>
                      <a:cubicBezTo>
                        <a:pt x="6478" y="3028"/>
                        <a:pt x="6497" y="2955"/>
                        <a:pt x="6509" y="2895"/>
                      </a:cubicBezTo>
                      <a:lnTo>
                        <a:pt x="6557" y="2701"/>
                      </a:lnTo>
                      <a:cubicBezTo>
                        <a:pt x="6587" y="2580"/>
                        <a:pt x="6606" y="2453"/>
                        <a:pt x="6636" y="2325"/>
                      </a:cubicBezTo>
                      <a:cubicBezTo>
                        <a:pt x="6690" y="2065"/>
                        <a:pt x="6739" y="1817"/>
                        <a:pt x="6781" y="1563"/>
                      </a:cubicBezTo>
                      <a:cubicBezTo>
                        <a:pt x="6866" y="1048"/>
                        <a:pt x="6932" y="533"/>
                        <a:pt x="6981" y="19"/>
                      </a:cubicBezTo>
                      <a:lnTo>
                        <a:pt x="6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1"/>
                <p:cNvSpPr/>
                <p:nvPr/>
              </p:nvSpPr>
              <p:spPr>
                <a:xfrm>
                  <a:off x="3040250" y="2223900"/>
                  <a:ext cx="224475" cy="213425"/>
                </a:xfrm>
                <a:custGeom>
                  <a:avLst/>
                  <a:gdLst/>
                  <a:ahLst/>
                  <a:cxnLst/>
                  <a:rect l="l" t="t" r="r" b="b"/>
                  <a:pathLst>
                    <a:path w="8979" h="8537" extrusionOk="0">
                      <a:moveTo>
                        <a:pt x="79" y="0"/>
                      </a:moveTo>
                      <a:lnTo>
                        <a:pt x="0" y="55"/>
                      </a:lnTo>
                      <a:lnTo>
                        <a:pt x="854" y="1526"/>
                      </a:lnTo>
                      <a:lnTo>
                        <a:pt x="1066" y="1889"/>
                      </a:lnTo>
                      <a:cubicBezTo>
                        <a:pt x="1102" y="1950"/>
                        <a:pt x="1139" y="2016"/>
                        <a:pt x="1193" y="2077"/>
                      </a:cubicBezTo>
                      <a:cubicBezTo>
                        <a:pt x="1248" y="2138"/>
                        <a:pt x="1320" y="2198"/>
                        <a:pt x="1399" y="2234"/>
                      </a:cubicBezTo>
                      <a:cubicBezTo>
                        <a:pt x="1472" y="2265"/>
                        <a:pt x="1544" y="2289"/>
                        <a:pt x="1611" y="2313"/>
                      </a:cubicBezTo>
                      <a:lnTo>
                        <a:pt x="1805" y="2380"/>
                      </a:lnTo>
                      <a:cubicBezTo>
                        <a:pt x="1944" y="2422"/>
                        <a:pt x="2071" y="2471"/>
                        <a:pt x="2198" y="2525"/>
                      </a:cubicBezTo>
                      <a:lnTo>
                        <a:pt x="2586" y="2682"/>
                      </a:lnTo>
                      <a:cubicBezTo>
                        <a:pt x="2707" y="2737"/>
                        <a:pt x="2828" y="2797"/>
                        <a:pt x="2937" y="2864"/>
                      </a:cubicBezTo>
                      <a:cubicBezTo>
                        <a:pt x="3040" y="2931"/>
                        <a:pt x="3130" y="3015"/>
                        <a:pt x="3185" y="3106"/>
                      </a:cubicBezTo>
                      <a:cubicBezTo>
                        <a:pt x="3239" y="3197"/>
                        <a:pt x="3252" y="3288"/>
                        <a:pt x="3239" y="3409"/>
                      </a:cubicBezTo>
                      <a:cubicBezTo>
                        <a:pt x="3221" y="3530"/>
                        <a:pt x="3185" y="3663"/>
                        <a:pt x="3167" y="3833"/>
                      </a:cubicBezTo>
                      <a:cubicBezTo>
                        <a:pt x="3161" y="4008"/>
                        <a:pt x="3197" y="4178"/>
                        <a:pt x="3270" y="4329"/>
                      </a:cubicBezTo>
                      <a:cubicBezTo>
                        <a:pt x="3403" y="4632"/>
                        <a:pt x="3663" y="4868"/>
                        <a:pt x="3942" y="5013"/>
                      </a:cubicBezTo>
                      <a:cubicBezTo>
                        <a:pt x="4214" y="5165"/>
                        <a:pt x="4511" y="5237"/>
                        <a:pt x="4783" y="5316"/>
                      </a:cubicBezTo>
                      <a:lnTo>
                        <a:pt x="5601" y="5528"/>
                      </a:lnTo>
                      <a:lnTo>
                        <a:pt x="6418" y="5740"/>
                      </a:lnTo>
                      <a:cubicBezTo>
                        <a:pt x="6696" y="5813"/>
                        <a:pt x="6963" y="5873"/>
                        <a:pt x="7205" y="5964"/>
                      </a:cubicBezTo>
                      <a:cubicBezTo>
                        <a:pt x="7447" y="6055"/>
                        <a:pt x="7659" y="6170"/>
                        <a:pt x="7798" y="6321"/>
                      </a:cubicBezTo>
                      <a:cubicBezTo>
                        <a:pt x="7877" y="6400"/>
                        <a:pt x="7932" y="6479"/>
                        <a:pt x="7974" y="6581"/>
                      </a:cubicBezTo>
                      <a:cubicBezTo>
                        <a:pt x="8022" y="6678"/>
                        <a:pt x="8053" y="6781"/>
                        <a:pt x="8071" y="6902"/>
                      </a:cubicBezTo>
                      <a:cubicBezTo>
                        <a:pt x="8119" y="7138"/>
                        <a:pt x="8131" y="7417"/>
                        <a:pt x="8156" y="7701"/>
                      </a:cubicBezTo>
                      <a:lnTo>
                        <a:pt x="8222" y="8537"/>
                      </a:lnTo>
                      <a:lnTo>
                        <a:pt x="8979" y="8464"/>
                      </a:lnTo>
                      <a:lnTo>
                        <a:pt x="8876" y="7629"/>
                      </a:lnTo>
                      <a:lnTo>
                        <a:pt x="8822" y="7205"/>
                      </a:lnTo>
                      <a:cubicBezTo>
                        <a:pt x="8797" y="7066"/>
                        <a:pt x="8779" y="6914"/>
                        <a:pt x="8737" y="6763"/>
                      </a:cubicBezTo>
                      <a:cubicBezTo>
                        <a:pt x="8700" y="6600"/>
                        <a:pt x="8640" y="6442"/>
                        <a:pt x="8567" y="6291"/>
                      </a:cubicBezTo>
                      <a:cubicBezTo>
                        <a:pt x="8483" y="6133"/>
                        <a:pt x="8374" y="5988"/>
                        <a:pt x="8246" y="5867"/>
                      </a:cubicBezTo>
                      <a:cubicBezTo>
                        <a:pt x="7992" y="5619"/>
                        <a:pt x="7677" y="5492"/>
                        <a:pt x="7393" y="5395"/>
                      </a:cubicBezTo>
                      <a:cubicBezTo>
                        <a:pt x="7096" y="5304"/>
                        <a:pt x="6818" y="5256"/>
                        <a:pt x="6545" y="5195"/>
                      </a:cubicBezTo>
                      <a:lnTo>
                        <a:pt x="5722" y="5019"/>
                      </a:lnTo>
                      <a:lnTo>
                        <a:pt x="4892" y="4844"/>
                      </a:lnTo>
                      <a:cubicBezTo>
                        <a:pt x="4620" y="4783"/>
                        <a:pt x="4366" y="4723"/>
                        <a:pt x="4135" y="4620"/>
                      </a:cubicBezTo>
                      <a:cubicBezTo>
                        <a:pt x="4026" y="4565"/>
                        <a:pt x="3924" y="4499"/>
                        <a:pt x="3833" y="4420"/>
                      </a:cubicBezTo>
                      <a:cubicBezTo>
                        <a:pt x="3742" y="4335"/>
                        <a:pt x="3669" y="4244"/>
                        <a:pt x="3615" y="4148"/>
                      </a:cubicBezTo>
                      <a:cubicBezTo>
                        <a:pt x="3560" y="4045"/>
                        <a:pt x="3530" y="3936"/>
                        <a:pt x="3530" y="3833"/>
                      </a:cubicBezTo>
                      <a:cubicBezTo>
                        <a:pt x="3530" y="3718"/>
                        <a:pt x="3560" y="3578"/>
                        <a:pt x="3578" y="3421"/>
                      </a:cubicBezTo>
                      <a:cubicBezTo>
                        <a:pt x="3585" y="3348"/>
                        <a:pt x="3585" y="3258"/>
                        <a:pt x="3560" y="3167"/>
                      </a:cubicBezTo>
                      <a:cubicBezTo>
                        <a:pt x="3536" y="3076"/>
                        <a:pt x="3500" y="2991"/>
                        <a:pt x="3457" y="2912"/>
                      </a:cubicBezTo>
                      <a:cubicBezTo>
                        <a:pt x="3360" y="2773"/>
                        <a:pt x="3221" y="2664"/>
                        <a:pt x="3094" y="2592"/>
                      </a:cubicBezTo>
                      <a:cubicBezTo>
                        <a:pt x="2961" y="2507"/>
                        <a:pt x="2828" y="2452"/>
                        <a:pt x="2695" y="2404"/>
                      </a:cubicBezTo>
                      <a:cubicBezTo>
                        <a:pt x="2555" y="2349"/>
                        <a:pt x="2428" y="2301"/>
                        <a:pt x="2289" y="2259"/>
                      </a:cubicBezTo>
                      <a:cubicBezTo>
                        <a:pt x="2156" y="2210"/>
                        <a:pt x="2016" y="2168"/>
                        <a:pt x="1883" y="2131"/>
                      </a:cubicBezTo>
                      <a:lnTo>
                        <a:pt x="1677" y="2071"/>
                      </a:lnTo>
                      <a:cubicBezTo>
                        <a:pt x="1611" y="2047"/>
                        <a:pt x="1544" y="2029"/>
                        <a:pt x="1490" y="2010"/>
                      </a:cubicBezTo>
                      <a:cubicBezTo>
                        <a:pt x="1435" y="1986"/>
                        <a:pt x="1399" y="1962"/>
                        <a:pt x="1356" y="1920"/>
                      </a:cubicBezTo>
                      <a:cubicBezTo>
                        <a:pt x="1320" y="1871"/>
                        <a:pt x="1284" y="1817"/>
                        <a:pt x="1248" y="1756"/>
                      </a:cubicBezTo>
                      <a:lnTo>
                        <a:pt x="1011" y="1411"/>
                      </a:lnTo>
                      <a:lnTo>
                        <a:pt x="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1"/>
                <p:cNvSpPr/>
                <p:nvPr/>
              </p:nvSpPr>
              <p:spPr>
                <a:xfrm>
                  <a:off x="3122900" y="2267025"/>
                  <a:ext cx="146075" cy="172875"/>
                </a:xfrm>
                <a:custGeom>
                  <a:avLst/>
                  <a:gdLst/>
                  <a:ahLst/>
                  <a:cxnLst/>
                  <a:rect l="l" t="t" r="r" b="b"/>
                  <a:pathLst>
                    <a:path w="5843" h="6915" extrusionOk="0">
                      <a:moveTo>
                        <a:pt x="1974" y="1"/>
                      </a:moveTo>
                      <a:cubicBezTo>
                        <a:pt x="1950" y="231"/>
                        <a:pt x="1913" y="461"/>
                        <a:pt x="1871" y="691"/>
                      </a:cubicBezTo>
                      <a:cubicBezTo>
                        <a:pt x="1841" y="806"/>
                        <a:pt x="1816" y="915"/>
                        <a:pt x="1786" y="1030"/>
                      </a:cubicBezTo>
                      <a:cubicBezTo>
                        <a:pt x="1756" y="1145"/>
                        <a:pt x="1726" y="1248"/>
                        <a:pt x="1677" y="1351"/>
                      </a:cubicBezTo>
                      <a:cubicBezTo>
                        <a:pt x="1635" y="1442"/>
                        <a:pt x="1574" y="1533"/>
                        <a:pt x="1495" y="1581"/>
                      </a:cubicBezTo>
                      <a:cubicBezTo>
                        <a:pt x="1423" y="1642"/>
                        <a:pt x="1326" y="1672"/>
                        <a:pt x="1217" y="1690"/>
                      </a:cubicBezTo>
                      <a:cubicBezTo>
                        <a:pt x="1011" y="1726"/>
                        <a:pt x="769" y="1690"/>
                        <a:pt x="509" y="1763"/>
                      </a:cubicBezTo>
                      <a:cubicBezTo>
                        <a:pt x="436" y="1787"/>
                        <a:pt x="369" y="1811"/>
                        <a:pt x="309" y="1847"/>
                      </a:cubicBezTo>
                      <a:cubicBezTo>
                        <a:pt x="248" y="1896"/>
                        <a:pt x="188" y="1938"/>
                        <a:pt x="145" y="1999"/>
                      </a:cubicBezTo>
                      <a:cubicBezTo>
                        <a:pt x="97" y="2059"/>
                        <a:pt x="61" y="2126"/>
                        <a:pt x="36" y="2205"/>
                      </a:cubicBezTo>
                      <a:cubicBezTo>
                        <a:pt x="12" y="2277"/>
                        <a:pt x="0" y="2362"/>
                        <a:pt x="18" y="2453"/>
                      </a:cubicBezTo>
                      <a:cubicBezTo>
                        <a:pt x="42" y="2544"/>
                        <a:pt x="91" y="2628"/>
                        <a:pt x="151" y="2683"/>
                      </a:cubicBezTo>
                      <a:cubicBezTo>
                        <a:pt x="206" y="2743"/>
                        <a:pt x="260" y="2780"/>
                        <a:pt x="321" y="2810"/>
                      </a:cubicBezTo>
                      <a:cubicBezTo>
                        <a:pt x="375" y="2840"/>
                        <a:pt x="430" y="2865"/>
                        <a:pt x="484" y="2895"/>
                      </a:cubicBezTo>
                      <a:lnTo>
                        <a:pt x="642" y="2980"/>
                      </a:lnTo>
                      <a:cubicBezTo>
                        <a:pt x="1066" y="3185"/>
                        <a:pt x="1489" y="3391"/>
                        <a:pt x="1925" y="3585"/>
                      </a:cubicBezTo>
                      <a:cubicBezTo>
                        <a:pt x="2367" y="3773"/>
                        <a:pt x="2827" y="3936"/>
                        <a:pt x="3306" y="4045"/>
                      </a:cubicBezTo>
                      <a:cubicBezTo>
                        <a:pt x="3548" y="4100"/>
                        <a:pt x="3802" y="4136"/>
                        <a:pt x="4014" y="4166"/>
                      </a:cubicBezTo>
                      <a:cubicBezTo>
                        <a:pt x="4238" y="4197"/>
                        <a:pt x="4420" y="4257"/>
                        <a:pt x="4511" y="4354"/>
                      </a:cubicBezTo>
                      <a:cubicBezTo>
                        <a:pt x="4553" y="4408"/>
                        <a:pt x="4583" y="4463"/>
                        <a:pt x="4613" y="4542"/>
                      </a:cubicBezTo>
                      <a:cubicBezTo>
                        <a:pt x="4644" y="4626"/>
                        <a:pt x="4668" y="4723"/>
                        <a:pt x="4692" y="4838"/>
                      </a:cubicBezTo>
                      <a:lnTo>
                        <a:pt x="4837" y="5528"/>
                      </a:lnTo>
                      <a:lnTo>
                        <a:pt x="5116" y="6915"/>
                      </a:lnTo>
                      <a:lnTo>
                        <a:pt x="5843" y="6727"/>
                      </a:lnTo>
                      <a:lnTo>
                        <a:pt x="5479" y="5365"/>
                      </a:lnTo>
                      <a:lnTo>
                        <a:pt x="5298" y="4687"/>
                      </a:lnTo>
                      <a:cubicBezTo>
                        <a:pt x="5267" y="4572"/>
                        <a:pt x="5237" y="4445"/>
                        <a:pt x="5177" y="4305"/>
                      </a:cubicBezTo>
                      <a:cubicBezTo>
                        <a:pt x="5116" y="4172"/>
                        <a:pt x="5025" y="4027"/>
                        <a:pt x="4898" y="3912"/>
                      </a:cubicBezTo>
                      <a:cubicBezTo>
                        <a:pt x="4765" y="3809"/>
                        <a:pt x="4613" y="3730"/>
                        <a:pt x="4480" y="3694"/>
                      </a:cubicBezTo>
                      <a:cubicBezTo>
                        <a:pt x="4341" y="3652"/>
                        <a:pt x="4214" y="3633"/>
                        <a:pt x="4087" y="3621"/>
                      </a:cubicBezTo>
                      <a:cubicBezTo>
                        <a:pt x="3826" y="3597"/>
                        <a:pt x="3627" y="3579"/>
                        <a:pt x="3397" y="3543"/>
                      </a:cubicBezTo>
                      <a:cubicBezTo>
                        <a:pt x="2949" y="3470"/>
                        <a:pt x="2513" y="3337"/>
                        <a:pt x="2083" y="3179"/>
                      </a:cubicBezTo>
                      <a:cubicBezTo>
                        <a:pt x="1647" y="3022"/>
                        <a:pt x="1217" y="2840"/>
                        <a:pt x="787" y="2659"/>
                      </a:cubicBezTo>
                      <a:cubicBezTo>
                        <a:pt x="678" y="2610"/>
                        <a:pt x="569" y="2568"/>
                        <a:pt x="466" y="2519"/>
                      </a:cubicBezTo>
                      <a:cubicBezTo>
                        <a:pt x="424" y="2501"/>
                        <a:pt x="387" y="2477"/>
                        <a:pt x="357" y="2453"/>
                      </a:cubicBezTo>
                      <a:cubicBezTo>
                        <a:pt x="327" y="2423"/>
                        <a:pt x="309" y="2410"/>
                        <a:pt x="303" y="2380"/>
                      </a:cubicBezTo>
                      <a:cubicBezTo>
                        <a:pt x="285" y="2326"/>
                        <a:pt x="303" y="2241"/>
                        <a:pt x="357" y="2174"/>
                      </a:cubicBezTo>
                      <a:cubicBezTo>
                        <a:pt x="387" y="2138"/>
                        <a:pt x="418" y="2108"/>
                        <a:pt x="448" y="2084"/>
                      </a:cubicBezTo>
                      <a:cubicBezTo>
                        <a:pt x="484" y="2059"/>
                        <a:pt x="527" y="2035"/>
                        <a:pt x="575" y="2023"/>
                      </a:cubicBezTo>
                      <a:cubicBezTo>
                        <a:pt x="763" y="1956"/>
                        <a:pt x="1005" y="1962"/>
                        <a:pt x="1253" y="1908"/>
                      </a:cubicBezTo>
                      <a:cubicBezTo>
                        <a:pt x="1374" y="1878"/>
                        <a:pt x="1514" y="1835"/>
                        <a:pt x="1617" y="1744"/>
                      </a:cubicBezTo>
                      <a:cubicBezTo>
                        <a:pt x="1732" y="1654"/>
                        <a:pt x="1798" y="1539"/>
                        <a:pt x="1847" y="1418"/>
                      </a:cubicBezTo>
                      <a:cubicBezTo>
                        <a:pt x="1889" y="1296"/>
                        <a:pt x="1919" y="1175"/>
                        <a:pt x="1943" y="1060"/>
                      </a:cubicBezTo>
                      <a:cubicBezTo>
                        <a:pt x="1968" y="945"/>
                        <a:pt x="1992" y="836"/>
                        <a:pt x="2004" y="715"/>
                      </a:cubicBezTo>
                      <a:cubicBezTo>
                        <a:pt x="2040" y="479"/>
                        <a:pt x="2065" y="243"/>
                        <a:pt x="2071" y="7"/>
                      </a:cubicBezTo>
                      <a:lnTo>
                        <a:pt x="1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1"/>
                <p:cNvSpPr/>
                <p:nvPr/>
              </p:nvSpPr>
              <p:spPr>
                <a:xfrm>
                  <a:off x="3289225" y="2234200"/>
                  <a:ext cx="124600" cy="209050"/>
                </a:xfrm>
                <a:custGeom>
                  <a:avLst/>
                  <a:gdLst/>
                  <a:ahLst/>
                  <a:cxnLst/>
                  <a:rect l="l" t="t" r="r" b="b"/>
                  <a:pathLst>
                    <a:path w="4984" h="8362" extrusionOk="0">
                      <a:moveTo>
                        <a:pt x="4856" y="0"/>
                      </a:moveTo>
                      <a:lnTo>
                        <a:pt x="4760" y="6"/>
                      </a:lnTo>
                      <a:cubicBezTo>
                        <a:pt x="4790" y="436"/>
                        <a:pt x="4820" y="860"/>
                        <a:pt x="4796" y="1284"/>
                      </a:cubicBezTo>
                      <a:cubicBezTo>
                        <a:pt x="4784" y="1701"/>
                        <a:pt x="4705" y="2125"/>
                        <a:pt x="4542" y="2494"/>
                      </a:cubicBezTo>
                      <a:lnTo>
                        <a:pt x="4469" y="2634"/>
                      </a:lnTo>
                      <a:cubicBezTo>
                        <a:pt x="4451" y="2676"/>
                        <a:pt x="4427" y="2724"/>
                        <a:pt x="4396" y="2767"/>
                      </a:cubicBezTo>
                      <a:lnTo>
                        <a:pt x="4227" y="3039"/>
                      </a:lnTo>
                      <a:cubicBezTo>
                        <a:pt x="4166" y="3136"/>
                        <a:pt x="4118" y="3239"/>
                        <a:pt x="4069" y="3348"/>
                      </a:cubicBezTo>
                      <a:cubicBezTo>
                        <a:pt x="4027" y="3463"/>
                        <a:pt x="4003" y="3584"/>
                        <a:pt x="3979" y="3693"/>
                      </a:cubicBezTo>
                      <a:cubicBezTo>
                        <a:pt x="3954" y="3796"/>
                        <a:pt x="3942" y="3893"/>
                        <a:pt x="3912" y="3984"/>
                      </a:cubicBezTo>
                      <a:cubicBezTo>
                        <a:pt x="3888" y="4069"/>
                        <a:pt x="3851" y="4153"/>
                        <a:pt x="3797" y="4226"/>
                      </a:cubicBezTo>
                      <a:cubicBezTo>
                        <a:pt x="3700" y="4389"/>
                        <a:pt x="3561" y="4517"/>
                        <a:pt x="3403" y="4620"/>
                      </a:cubicBezTo>
                      <a:cubicBezTo>
                        <a:pt x="3246" y="4728"/>
                        <a:pt x="3064" y="4807"/>
                        <a:pt x="2877" y="4874"/>
                      </a:cubicBezTo>
                      <a:cubicBezTo>
                        <a:pt x="2683" y="4940"/>
                        <a:pt x="2489" y="4983"/>
                        <a:pt x="2277" y="5037"/>
                      </a:cubicBezTo>
                      <a:cubicBezTo>
                        <a:pt x="2065" y="5092"/>
                        <a:pt x="1847" y="5146"/>
                        <a:pt x="1623" y="5237"/>
                      </a:cubicBezTo>
                      <a:cubicBezTo>
                        <a:pt x="1405" y="5328"/>
                        <a:pt x="1175" y="5455"/>
                        <a:pt x="988" y="5655"/>
                      </a:cubicBezTo>
                      <a:cubicBezTo>
                        <a:pt x="800" y="5849"/>
                        <a:pt x="685" y="6085"/>
                        <a:pt x="606" y="6297"/>
                      </a:cubicBezTo>
                      <a:cubicBezTo>
                        <a:pt x="521" y="6502"/>
                        <a:pt x="443" y="6702"/>
                        <a:pt x="370" y="6914"/>
                      </a:cubicBezTo>
                      <a:cubicBezTo>
                        <a:pt x="225" y="7332"/>
                        <a:pt x="98" y="7756"/>
                        <a:pt x="1" y="8186"/>
                      </a:cubicBezTo>
                      <a:lnTo>
                        <a:pt x="739" y="8361"/>
                      </a:lnTo>
                      <a:cubicBezTo>
                        <a:pt x="806" y="7949"/>
                        <a:pt x="897" y="7544"/>
                        <a:pt x="1012" y="7144"/>
                      </a:cubicBezTo>
                      <a:cubicBezTo>
                        <a:pt x="1066" y="6944"/>
                        <a:pt x="1127" y="6739"/>
                        <a:pt x="1194" y="6545"/>
                      </a:cubicBezTo>
                      <a:cubicBezTo>
                        <a:pt x="1254" y="6345"/>
                        <a:pt x="1333" y="6188"/>
                        <a:pt x="1430" y="6067"/>
                      </a:cubicBezTo>
                      <a:cubicBezTo>
                        <a:pt x="1527" y="5939"/>
                        <a:pt x="1672" y="5842"/>
                        <a:pt x="1847" y="5758"/>
                      </a:cubicBezTo>
                      <a:cubicBezTo>
                        <a:pt x="2017" y="5673"/>
                        <a:pt x="2211" y="5606"/>
                        <a:pt x="2410" y="5546"/>
                      </a:cubicBezTo>
                      <a:cubicBezTo>
                        <a:pt x="2822" y="5419"/>
                        <a:pt x="3270" y="5279"/>
                        <a:pt x="3652" y="4983"/>
                      </a:cubicBezTo>
                      <a:cubicBezTo>
                        <a:pt x="3845" y="4831"/>
                        <a:pt x="4009" y="4662"/>
                        <a:pt x="4130" y="4438"/>
                      </a:cubicBezTo>
                      <a:cubicBezTo>
                        <a:pt x="4190" y="4335"/>
                        <a:pt x="4239" y="4214"/>
                        <a:pt x="4269" y="4093"/>
                      </a:cubicBezTo>
                      <a:cubicBezTo>
                        <a:pt x="4299" y="3978"/>
                        <a:pt x="4305" y="3863"/>
                        <a:pt x="4318" y="3760"/>
                      </a:cubicBezTo>
                      <a:cubicBezTo>
                        <a:pt x="4336" y="3651"/>
                        <a:pt x="4348" y="3560"/>
                        <a:pt x="4378" y="3469"/>
                      </a:cubicBezTo>
                      <a:cubicBezTo>
                        <a:pt x="4408" y="3378"/>
                        <a:pt x="4457" y="3288"/>
                        <a:pt x="4499" y="3197"/>
                      </a:cubicBezTo>
                      <a:lnTo>
                        <a:pt x="4651" y="2912"/>
                      </a:lnTo>
                      <a:cubicBezTo>
                        <a:pt x="4675" y="2864"/>
                        <a:pt x="4699" y="2815"/>
                        <a:pt x="4723" y="2761"/>
                      </a:cubicBezTo>
                      <a:cubicBezTo>
                        <a:pt x="4741" y="2706"/>
                        <a:pt x="4766" y="2652"/>
                        <a:pt x="4784" y="2603"/>
                      </a:cubicBezTo>
                      <a:cubicBezTo>
                        <a:pt x="4941" y="2180"/>
                        <a:pt x="4984" y="1732"/>
                        <a:pt x="4978" y="1290"/>
                      </a:cubicBezTo>
                      <a:cubicBezTo>
                        <a:pt x="4971" y="854"/>
                        <a:pt x="4917" y="424"/>
                        <a:pt x="48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1"/>
                <p:cNvSpPr/>
                <p:nvPr/>
              </p:nvSpPr>
              <p:spPr>
                <a:xfrm>
                  <a:off x="3269850" y="2247200"/>
                  <a:ext cx="109625" cy="186050"/>
                </a:xfrm>
                <a:custGeom>
                  <a:avLst/>
                  <a:gdLst/>
                  <a:ahLst/>
                  <a:cxnLst/>
                  <a:rect l="l" t="t" r="r" b="b"/>
                  <a:pathLst>
                    <a:path w="4385" h="7442" extrusionOk="0">
                      <a:moveTo>
                        <a:pt x="4269" y="1"/>
                      </a:moveTo>
                      <a:lnTo>
                        <a:pt x="4172" y="13"/>
                      </a:lnTo>
                      <a:cubicBezTo>
                        <a:pt x="4233" y="751"/>
                        <a:pt x="4094" y="1496"/>
                        <a:pt x="3785" y="2156"/>
                      </a:cubicBezTo>
                      <a:cubicBezTo>
                        <a:pt x="3749" y="2241"/>
                        <a:pt x="3706" y="2313"/>
                        <a:pt x="3664" y="2398"/>
                      </a:cubicBezTo>
                      <a:cubicBezTo>
                        <a:pt x="3615" y="2477"/>
                        <a:pt x="3573" y="2556"/>
                        <a:pt x="3525" y="2628"/>
                      </a:cubicBezTo>
                      <a:cubicBezTo>
                        <a:pt x="3506" y="2665"/>
                        <a:pt x="3482" y="2689"/>
                        <a:pt x="3458" y="2707"/>
                      </a:cubicBezTo>
                      <a:cubicBezTo>
                        <a:pt x="3434" y="2731"/>
                        <a:pt x="3416" y="2749"/>
                        <a:pt x="3385" y="2761"/>
                      </a:cubicBezTo>
                      <a:cubicBezTo>
                        <a:pt x="3325" y="2792"/>
                        <a:pt x="3240" y="2810"/>
                        <a:pt x="3149" y="2828"/>
                      </a:cubicBezTo>
                      <a:cubicBezTo>
                        <a:pt x="2961" y="2877"/>
                        <a:pt x="2768" y="2919"/>
                        <a:pt x="2586" y="2979"/>
                      </a:cubicBezTo>
                      <a:lnTo>
                        <a:pt x="2314" y="3070"/>
                      </a:lnTo>
                      <a:cubicBezTo>
                        <a:pt x="2223" y="3101"/>
                        <a:pt x="2144" y="3131"/>
                        <a:pt x="2041" y="3179"/>
                      </a:cubicBezTo>
                      <a:cubicBezTo>
                        <a:pt x="1950" y="3216"/>
                        <a:pt x="1847" y="3270"/>
                        <a:pt x="1751" y="3361"/>
                      </a:cubicBezTo>
                      <a:cubicBezTo>
                        <a:pt x="1648" y="3452"/>
                        <a:pt x="1581" y="3567"/>
                        <a:pt x="1539" y="3664"/>
                      </a:cubicBezTo>
                      <a:cubicBezTo>
                        <a:pt x="1484" y="3767"/>
                        <a:pt x="1454" y="3869"/>
                        <a:pt x="1424" y="3960"/>
                      </a:cubicBezTo>
                      <a:lnTo>
                        <a:pt x="1339" y="4233"/>
                      </a:lnTo>
                      <a:cubicBezTo>
                        <a:pt x="1278" y="4396"/>
                        <a:pt x="1218" y="4560"/>
                        <a:pt x="1145" y="4693"/>
                      </a:cubicBezTo>
                      <a:cubicBezTo>
                        <a:pt x="1060" y="4820"/>
                        <a:pt x="951" y="4953"/>
                        <a:pt x="836" y="5086"/>
                      </a:cubicBezTo>
                      <a:cubicBezTo>
                        <a:pt x="715" y="5226"/>
                        <a:pt x="576" y="5359"/>
                        <a:pt x="449" y="5516"/>
                      </a:cubicBezTo>
                      <a:cubicBezTo>
                        <a:pt x="322" y="5680"/>
                        <a:pt x="182" y="5867"/>
                        <a:pt x="110" y="6104"/>
                      </a:cubicBezTo>
                      <a:cubicBezTo>
                        <a:pt x="92" y="6164"/>
                        <a:pt x="67" y="6225"/>
                        <a:pt x="61" y="6285"/>
                      </a:cubicBezTo>
                      <a:cubicBezTo>
                        <a:pt x="55" y="6346"/>
                        <a:pt x="37" y="6406"/>
                        <a:pt x="37" y="6467"/>
                      </a:cubicBezTo>
                      <a:cubicBezTo>
                        <a:pt x="31" y="6588"/>
                        <a:pt x="37" y="6691"/>
                        <a:pt x="37" y="6782"/>
                      </a:cubicBezTo>
                      <a:cubicBezTo>
                        <a:pt x="49" y="6872"/>
                        <a:pt x="49" y="6957"/>
                        <a:pt x="37" y="7018"/>
                      </a:cubicBezTo>
                      <a:cubicBezTo>
                        <a:pt x="31" y="7084"/>
                        <a:pt x="19" y="7121"/>
                        <a:pt x="1" y="7151"/>
                      </a:cubicBezTo>
                      <a:lnTo>
                        <a:pt x="679" y="7442"/>
                      </a:lnTo>
                      <a:cubicBezTo>
                        <a:pt x="739" y="7296"/>
                        <a:pt x="764" y="7145"/>
                        <a:pt x="764" y="7024"/>
                      </a:cubicBezTo>
                      <a:cubicBezTo>
                        <a:pt x="764" y="6903"/>
                        <a:pt x="752" y="6788"/>
                        <a:pt x="739" y="6697"/>
                      </a:cubicBezTo>
                      <a:cubicBezTo>
                        <a:pt x="727" y="6606"/>
                        <a:pt x="721" y="6527"/>
                        <a:pt x="721" y="6455"/>
                      </a:cubicBezTo>
                      <a:cubicBezTo>
                        <a:pt x="721" y="6424"/>
                        <a:pt x="721" y="6394"/>
                        <a:pt x="727" y="6364"/>
                      </a:cubicBezTo>
                      <a:cubicBezTo>
                        <a:pt x="727" y="6334"/>
                        <a:pt x="733" y="6303"/>
                        <a:pt x="739" y="6273"/>
                      </a:cubicBezTo>
                      <a:cubicBezTo>
                        <a:pt x="764" y="6152"/>
                        <a:pt x="842" y="6019"/>
                        <a:pt x="939" y="5880"/>
                      </a:cubicBezTo>
                      <a:cubicBezTo>
                        <a:pt x="1030" y="5746"/>
                        <a:pt x="1151" y="5601"/>
                        <a:pt x="1272" y="5450"/>
                      </a:cubicBezTo>
                      <a:cubicBezTo>
                        <a:pt x="1393" y="5298"/>
                        <a:pt x="1514" y="5129"/>
                        <a:pt x="1611" y="4935"/>
                      </a:cubicBezTo>
                      <a:cubicBezTo>
                        <a:pt x="1708" y="4735"/>
                        <a:pt x="1763" y="4541"/>
                        <a:pt x="1811" y="4354"/>
                      </a:cubicBezTo>
                      <a:lnTo>
                        <a:pt x="1878" y="4081"/>
                      </a:lnTo>
                      <a:cubicBezTo>
                        <a:pt x="1902" y="3991"/>
                        <a:pt x="1914" y="3906"/>
                        <a:pt x="1944" y="3839"/>
                      </a:cubicBezTo>
                      <a:cubicBezTo>
                        <a:pt x="1975" y="3767"/>
                        <a:pt x="2005" y="3706"/>
                        <a:pt x="2041" y="3670"/>
                      </a:cubicBezTo>
                      <a:cubicBezTo>
                        <a:pt x="2090" y="3627"/>
                        <a:pt x="2144" y="3585"/>
                        <a:pt x="2217" y="3549"/>
                      </a:cubicBezTo>
                      <a:cubicBezTo>
                        <a:pt x="2295" y="3512"/>
                        <a:pt x="2374" y="3476"/>
                        <a:pt x="2459" y="3434"/>
                      </a:cubicBezTo>
                      <a:cubicBezTo>
                        <a:pt x="2544" y="3397"/>
                        <a:pt x="2628" y="3361"/>
                        <a:pt x="2707" y="3331"/>
                      </a:cubicBezTo>
                      <a:cubicBezTo>
                        <a:pt x="2877" y="3264"/>
                        <a:pt x="3052" y="3203"/>
                        <a:pt x="3222" y="3149"/>
                      </a:cubicBezTo>
                      <a:cubicBezTo>
                        <a:pt x="3307" y="3119"/>
                        <a:pt x="3416" y="3094"/>
                        <a:pt x="3518" y="3034"/>
                      </a:cubicBezTo>
                      <a:cubicBezTo>
                        <a:pt x="3573" y="3004"/>
                        <a:pt x="3627" y="2967"/>
                        <a:pt x="3670" y="2919"/>
                      </a:cubicBezTo>
                      <a:cubicBezTo>
                        <a:pt x="3718" y="2877"/>
                        <a:pt x="3749" y="2828"/>
                        <a:pt x="3779" y="2786"/>
                      </a:cubicBezTo>
                      <a:cubicBezTo>
                        <a:pt x="3827" y="2695"/>
                        <a:pt x="3870" y="2610"/>
                        <a:pt x="3912" y="2519"/>
                      </a:cubicBezTo>
                      <a:cubicBezTo>
                        <a:pt x="3948" y="2435"/>
                        <a:pt x="3997" y="2344"/>
                        <a:pt x="4027" y="2253"/>
                      </a:cubicBezTo>
                      <a:cubicBezTo>
                        <a:pt x="4306" y="1539"/>
                        <a:pt x="4384" y="751"/>
                        <a:pt x="4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1"/>
                <p:cNvSpPr/>
                <p:nvPr/>
              </p:nvSpPr>
              <p:spPr>
                <a:xfrm>
                  <a:off x="3193425" y="2268400"/>
                  <a:ext cx="74950" cy="158650"/>
                </a:xfrm>
                <a:custGeom>
                  <a:avLst/>
                  <a:gdLst/>
                  <a:ahLst/>
                  <a:cxnLst/>
                  <a:rect l="l" t="t" r="r" b="b"/>
                  <a:pathLst>
                    <a:path w="2998" h="6346" extrusionOk="0">
                      <a:moveTo>
                        <a:pt x="85" y="0"/>
                      </a:moveTo>
                      <a:lnTo>
                        <a:pt x="0" y="55"/>
                      </a:lnTo>
                      <a:cubicBezTo>
                        <a:pt x="67" y="176"/>
                        <a:pt x="73" y="315"/>
                        <a:pt x="73" y="466"/>
                      </a:cubicBezTo>
                      <a:cubicBezTo>
                        <a:pt x="73" y="618"/>
                        <a:pt x="61" y="781"/>
                        <a:pt x="109" y="945"/>
                      </a:cubicBezTo>
                      <a:cubicBezTo>
                        <a:pt x="152" y="1102"/>
                        <a:pt x="236" y="1248"/>
                        <a:pt x="309" y="1375"/>
                      </a:cubicBezTo>
                      <a:cubicBezTo>
                        <a:pt x="388" y="1508"/>
                        <a:pt x="460" y="1641"/>
                        <a:pt x="545" y="1768"/>
                      </a:cubicBezTo>
                      <a:cubicBezTo>
                        <a:pt x="715" y="2035"/>
                        <a:pt x="909" y="2295"/>
                        <a:pt x="1169" y="2507"/>
                      </a:cubicBezTo>
                      <a:cubicBezTo>
                        <a:pt x="1296" y="2604"/>
                        <a:pt x="1447" y="2695"/>
                        <a:pt x="1605" y="2761"/>
                      </a:cubicBezTo>
                      <a:cubicBezTo>
                        <a:pt x="1690" y="2797"/>
                        <a:pt x="1756" y="2822"/>
                        <a:pt x="1823" y="2846"/>
                      </a:cubicBezTo>
                      <a:cubicBezTo>
                        <a:pt x="1883" y="2870"/>
                        <a:pt x="1938" y="2894"/>
                        <a:pt x="1974" y="2925"/>
                      </a:cubicBezTo>
                      <a:cubicBezTo>
                        <a:pt x="2004" y="2955"/>
                        <a:pt x="2029" y="2973"/>
                        <a:pt x="2047" y="3015"/>
                      </a:cubicBezTo>
                      <a:cubicBezTo>
                        <a:pt x="2059" y="3052"/>
                        <a:pt x="2077" y="3106"/>
                        <a:pt x="2083" y="3167"/>
                      </a:cubicBezTo>
                      <a:cubicBezTo>
                        <a:pt x="2089" y="3233"/>
                        <a:pt x="2095" y="3300"/>
                        <a:pt x="2095" y="3379"/>
                      </a:cubicBezTo>
                      <a:lnTo>
                        <a:pt x="2107" y="3603"/>
                      </a:lnTo>
                      <a:lnTo>
                        <a:pt x="2150" y="4517"/>
                      </a:lnTo>
                      <a:lnTo>
                        <a:pt x="2240" y="6345"/>
                      </a:lnTo>
                      <a:lnTo>
                        <a:pt x="2997" y="6273"/>
                      </a:lnTo>
                      <a:lnTo>
                        <a:pt x="2749" y="4468"/>
                      </a:lnTo>
                      <a:lnTo>
                        <a:pt x="2616" y="3560"/>
                      </a:lnTo>
                      <a:lnTo>
                        <a:pt x="2586" y="3330"/>
                      </a:lnTo>
                      <a:cubicBezTo>
                        <a:pt x="2580" y="3264"/>
                        <a:pt x="2573" y="3179"/>
                        <a:pt x="2549" y="3088"/>
                      </a:cubicBezTo>
                      <a:cubicBezTo>
                        <a:pt x="2537" y="2997"/>
                        <a:pt x="2507" y="2906"/>
                        <a:pt x="2452" y="2810"/>
                      </a:cubicBezTo>
                      <a:cubicBezTo>
                        <a:pt x="2398" y="2707"/>
                        <a:pt x="2307" y="2616"/>
                        <a:pt x="2216" y="2567"/>
                      </a:cubicBezTo>
                      <a:cubicBezTo>
                        <a:pt x="2029" y="2458"/>
                        <a:pt x="1859" y="2446"/>
                        <a:pt x="1738" y="2398"/>
                      </a:cubicBezTo>
                      <a:cubicBezTo>
                        <a:pt x="1611" y="2362"/>
                        <a:pt x="1490" y="2301"/>
                        <a:pt x="1375" y="2222"/>
                      </a:cubicBezTo>
                      <a:cubicBezTo>
                        <a:pt x="1145" y="2071"/>
                        <a:pt x="945" y="1853"/>
                        <a:pt x="763" y="1617"/>
                      </a:cubicBezTo>
                      <a:cubicBezTo>
                        <a:pt x="672" y="1508"/>
                        <a:pt x="582" y="1375"/>
                        <a:pt x="503" y="1254"/>
                      </a:cubicBezTo>
                      <a:cubicBezTo>
                        <a:pt x="412" y="1126"/>
                        <a:pt x="327" y="1011"/>
                        <a:pt x="279" y="884"/>
                      </a:cubicBezTo>
                      <a:cubicBezTo>
                        <a:pt x="224" y="763"/>
                        <a:pt x="224" y="612"/>
                        <a:pt x="212" y="460"/>
                      </a:cubicBezTo>
                      <a:cubicBezTo>
                        <a:pt x="194" y="309"/>
                        <a:pt x="182" y="146"/>
                        <a:pt x="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1"/>
                <p:cNvSpPr/>
                <p:nvPr/>
              </p:nvSpPr>
              <p:spPr>
                <a:xfrm>
                  <a:off x="3085050" y="2216925"/>
                  <a:ext cx="181950" cy="193175"/>
                </a:xfrm>
                <a:custGeom>
                  <a:avLst/>
                  <a:gdLst/>
                  <a:ahLst/>
                  <a:cxnLst/>
                  <a:rect l="l" t="t" r="r" b="b"/>
                  <a:pathLst>
                    <a:path w="7278" h="7727" extrusionOk="0">
                      <a:moveTo>
                        <a:pt x="121" y="1"/>
                      </a:moveTo>
                      <a:cubicBezTo>
                        <a:pt x="73" y="43"/>
                        <a:pt x="37" y="104"/>
                        <a:pt x="25" y="176"/>
                      </a:cubicBezTo>
                      <a:cubicBezTo>
                        <a:pt x="0" y="243"/>
                        <a:pt x="0" y="310"/>
                        <a:pt x="6" y="370"/>
                      </a:cubicBezTo>
                      <a:cubicBezTo>
                        <a:pt x="13" y="491"/>
                        <a:pt x="55" y="612"/>
                        <a:pt x="85" y="727"/>
                      </a:cubicBezTo>
                      <a:lnTo>
                        <a:pt x="279" y="1405"/>
                      </a:lnTo>
                      <a:cubicBezTo>
                        <a:pt x="346" y="1635"/>
                        <a:pt x="406" y="1853"/>
                        <a:pt x="473" y="2090"/>
                      </a:cubicBezTo>
                      <a:cubicBezTo>
                        <a:pt x="515" y="2205"/>
                        <a:pt x="551" y="2326"/>
                        <a:pt x="612" y="2435"/>
                      </a:cubicBezTo>
                      <a:cubicBezTo>
                        <a:pt x="672" y="2550"/>
                        <a:pt x="745" y="2665"/>
                        <a:pt x="836" y="2756"/>
                      </a:cubicBezTo>
                      <a:cubicBezTo>
                        <a:pt x="1011" y="2937"/>
                        <a:pt x="1217" y="3064"/>
                        <a:pt x="1308" y="3234"/>
                      </a:cubicBezTo>
                      <a:cubicBezTo>
                        <a:pt x="1405" y="3397"/>
                        <a:pt x="1423" y="3621"/>
                        <a:pt x="1441" y="3851"/>
                      </a:cubicBezTo>
                      <a:cubicBezTo>
                        <a:pt x="1460" y="3972"/>
                        <a:pt x="1472" y="4100"/>
                        <a:pt x="1502" y="4233"/>
                      </a:cubicBezTo>
                      <a:cubicBezTo>
                        <a:pt x="1544" y="4360"/>
                        <a:pt x="1593" y="4499"/>
                        <a:pt x="1671" y="4608"/>
                      </a:cubicBezTo>
                      <a:cubicBezTo>
                        <a:pt x="1823" y="4844"/>
                        <a:pt x="2029" y="5020"/>
                        <a:pt x="2253" y="5153"/>
                      </a:cubicBezTo>
                      <a:cubicBezTo>
                        <a:pt x="2483" y="5286"/>
                        <a:pt x="2725" y="5377"/>
                        <a:pt x="2973" y="5438"/>
                      </a:cubicBezTo>
                      <a:cubicBezTo>
                        <a:pt x="3215" y="5486"/>
                        <a:pt x="3457" y="5528"/>
                        <a:pt x="3694" y="5559"/>
                      </a:cubicBezTo>
                      <a:cubicBezTo>
                        <a:pt x="3930" y="5589"/>
                        <a:pt x="4154" y="5619"/>
                        <a:pt x="4366" y="5668"/>
                      </a:cubicBezTo>
                      <a:cubicBezTo>
                        <a:pt x="4578" y="5722"/>
                        <a:pt x="4783" y="5789"/>
                        <a:pt x="4995" y="5880"/>
                      </a:cubicBezTo>
                      <a:lnTo>
                        <a:pt x="5310" y="6019"/>
                      </a:lnTo>
                      <a:cubicBezTo>
                        <a:pt x="5425" y="6073"/>
                        <a:pt x="5528" y="6116"/>
                        <a:pt x="5619" y="6164"/>
                      </a:cubicBezTo>
                      <a:cubicBezTo>
                        <a:pt x="5710" y="6207"/>
                        <a:pt x="5794" y="6261"/>
                        <a:pt x="5861" y="6316"/>
                      </a:cubicBezTo>
                      <a:cubicBezTo>
                        <a:pt x="5934" y="6364"/>
                        <a:pt x="5976" y="6425"/>
                        <a:pt x="6031" y="6503"/>
                      </a:cubicBezTo>
                      <a:cubicBezTo>
                        <a:pt x="6079" y="6588"/>
                        <a:pt x="6127" y="6679"/>
                        <a:pt x="6176" y="6776"/>
                      </a:cubicBezTo>
                      <a:cubicBezTo>
                        <a:pt x="6218" y="6879"/>
                        <a:pt x="6273" y="6988"/>
                        <a:pt x="6321" y="7091"/>
                      </a:cubicBezTo>
                      <a:lnTo>
                        <a:pt x="6606" y="7726"/>
                      </a:lnTo>
                      <a:lnTo>
                        <a:pt x="7278" y="7411"/>
                      </a:lnTo>
                      <a:lnTo>
                        <a:pt x="6945" y="6776"/>
                      </a:lnTo>
                      <a:cubicBezTo>
                        <a:pt x="6896" y="6667"/>
                        <a:pt x="6842" y="6564"/>
                        <a:pt x="6781" y="6455"/>
                      </a:cubicBezTo>
                      <a:cubicBezTo>
                        <a:pt x="6721" y="6352"/>
                        <a:pt x="6654" y="6231"/>
                        <a:pt x="6569" y="6116"/>
                      </a:cubicBezTo>
                      <a:cubicBezTo>
                        <a:pt x="6485" y="6001"/>
                        <a:pt x="6370" y="5886"/>
                        <a:pt x="6249" y="5795"/>
                      </a:cubicBezTo>
                      <a:cubicBezTo>
                        <a:pt x="6121" y="5704"/>
                        <a:pt x="6000" y="5644"/>
                        <a:pt x="5879" y="5595"/>
                      </a:cubicBezTo>
                      <a:cubicBezTo>
                        <a:pt x="5758" y="5541"/>
                        <a:pt x="5655" y="5504"/>
                        <a:pt x="5540" y="5456"/>
                      </a:cubicBezTo>
                      <a:cubicBezTo>
                        <a:pt x="5425" y="5419"/>
                        <a:pt x="5310" y="5371"/>
                        <a:pt x="5201" y="5335"/>
                      </a:cubicBezTo>
                      <a:cubicBezTo>
                        <a:pt x="4965" y="5262"/>
                        <a:pt x="4723" y="5183"/>
                        <a:pt x="4475" y="5141"/>
                      </a:cubicBezTo>
                      <a:cubicBezTo>
                        <a:pt x="4220" y="5093"/>
                        <a:pt x="3978" y="5080"/>
                        <a:pt x="3748" y="5056"/>
                      </a:cubicBezTo>
                      <a:cubicBezTo>
                        <a:pt x="3512" y="5038"/>
                        <a:pt x="3282" y="5020"/>
                        <a:pt x="3064" y="4978"/>
                      </a:cubicBezTo>
                      <a:cubicBezTo>
                        <a:pt x="2852" y="4941"/>
                        <a:pt x="2646" y="4881"/>
                        <a:pt x="2458" y="4784"/>
                      </a:cubicBezTo>
                      <a:cubicBezTo>
                        <a:pt x="2271" y="4687"/>
                        <a:pt x="2101" y="4554"/>
                        <a:pt x="1992" y="4396"/>
                      </a:cubicBezTo>
                      <a:cubicBezTo>
                        <a:pt x="1938" y="4312"/>
                        <a:pt x="1889" y="4221"/>
                        <a:pt x="1859" y="4130"/>
                      </a:cubicBezTo>
                      <a:cubicBezTo>
                        <a:pt x="1829" y="4033"/>
                        <a:pt x="1811" y="3930"/>
                        <a:pt x="1793" y="3815"/>
                      </a:cubicBezTo>
                      <a:cubicBezTo>
                        <a:pt x="1774" y="3700"/>
                        <a:pt x="1762" y="3579"/>
                        <a:pt x="1732" y="3452"/>
                      </a:cubicBezTo>
                      <a:cubicBezTo>
                        <a:pt x="1702" y="3325"/>
                        <a:pt x="1647" y="3191"/>
                        <a:pt x="1575" y="3070"/>
                      </a:cubicBezTo>
                      <a:cubicBezTo>
                        <a:pt x="1490" y="2949"/>
                        <a:pt x="1393" y="2858"/>
                        <a:pt x="1296" y="2786"/>
                      </a:cubicBezTo>
                      <a:cubicBezTo>
                        <a:pt x="1205" y="2701"/>
                        <a:pt x="1102" y="2641"/>
                        <a:pt x="1030" y="2568"/>
                      </a:cubicBezTo>
                      <a:cubicBezTo>
                        <a:pt x="878" y="2423"/>
                        <a:pt x="775" y="2223"/>
                        <a:pt x="697" y="2011"/>
                      </a:cubicBezTo>
                      <a:cubicBezTo>
                        <a:pt x="612" y="1793"/>
                        <a:pt x="539" y="1569"/>
                        <a:pt x="461" y="1345"/>
                      </a:cubicBezTo>
                      <a:lnTo>
                        <a:pt x="224" y="679"/>
                      </a:lnTo>
                      <a:cubicBezTo>
                        <a:pt x="188" y="570"/>
                        <a:pt x="152" y="461"/>
                        <a:pt x="134" y="358"/>
                      </a:cubicBezTo>
                      <a:cubicBezTo>
                        <a:pt x="115" y="249"/>
                        <a:pt x="128" y="146"/>
                        <a:pt x="194" y="67"/>
                      </a:cubicBezTo>
                      <a:lnTo>
                        <a:pt x="1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1"/>
                <p:cNvSpPr/>
                <p:nvPr/>
              </p:nvSpPr>
              <p:spPr>
                <a:xfrm>
                  <a:off x="3289525" y="2235100"/>
                  <a:ext cx="212400" cy="224650"/>
                </a:xfrm>
                <a:custGeom>
                  <a:avLst/>
                  <a:gdLst/>
                  <a:ahLst/>
                  <a:cxnLst/>
                  <a:rect l="l" t="t" r="r" b="b"/>
                  <a:pathLst>
                    <a:path w="8496" h="8986" extrusionOk="0">
                      <a:moveTo>
                        <a:pt x="8392" y="0"/>
                      </a:moveTo>
                      <a:cubicBezTo>
                        <a:pt x="8271" y="521"/>
                        <a:pt x="7878" y="969"/>
                        <a:pt x="7393" y="1169"/>
                      </a:cubicBezTo>
                      <a:cubicBezTo>
                        <a:pt x="7327" y="1187"/>
                        <a:pt x="7266" y="1211"/>
                        <a:pt x="7206" y="1229"/>
                      </a:cubicBezTo>
                      <a:cubicBezTo>
                        <a:pt x="7169" y="1241"/>
                        <a:pt x="7139" y="1241"/>
                        <a:pt x="7109" y="1248"/>
                      </a:cubicBezTo>
                      <a:cubicBezTo>
                        <a:pt x="7079" y="1260"/>
                        <a:pt x="7048" y="1260"/>
                        <a:pt x="7012" y="1266"/>
                      </a:cubicBezTo>
                      <a:cubicBezTo>
                        <a:pt x="6970" y="1272"/>
                        <a:pt x="6921" y="1278"/>
                        <a:pt x="6867" y="1326"/>
                      </a:cubicBezTo>
                      <a:cubicBezTo>
                        <a:pt x="6812" y="1369"/>
                        <a:pt x="6800" y="1423"/>
                        <a:pt x="6782" y="1459"/>
                      </a:cubicBezTo>
                      <a:lnTo>
                        <a:pt x="6715" y="1659"/>
                      </a:lnTo>
                      <a:lnTo>
                        <a:pt x="6443" y="2446"/>
                      </a:lnTo>
                      <a:lnTo>
                        <a:pt x="6376" y="2640"/>
                      </a:lnTo>
                      <a:cubicBezTo>
                        <a:pt x="6352" y="2701"/>
                        <a:pt x="6328" y="2779"/>
                        <a:pt x="6304" y="2834"/>
                      </a:cubicBezTo>
                      <a:cubicBezTo>
                        <a:pt x="6298" y="2864"/>
                        <a:pt x="6285" y="2876"/>
                        <a:pt x="6273" y="2894"/>
                      </a:cubicBezTo>
                      <a:cubicBezTo>
                        <a:pt x="6267" y="2900"/>
                        <a:pt x="6261" y="2906"/>
                        <a:pt x="6243" y="2912"/>
                      </a:cubicBezTo>
                      <a:cubicBezTo>
                        <a:pt x="6213" y="2931"/>
                        <a:pt x="6152" y="2943"/>
                        <a:pt x="6086" y="2961"/>
                      </a:cubicBezTo>
                      <a:lnTo>
                        <a:pt x="5274" y="3137"/>
                      </a:lnTo>
                      <a:lnTo>
                        <a:pt x="4869" y="3227"/>
                      </a:lnTo>
                      <a:cubicBezTo>
                        <a:pt x="4729" y="3264"/>
                        <a:pt x="4590" y="3300"/>
                        <a:pt x="4445" y="3361"/>
                      </a:cubicBezTo>
                      <a:cubicBezTo>
                        <a:pt x="4300" y="3421"/>
                        <a:pt x="4154" y="3506"/>
                        <a:pt x="4033" y="3633"/>
                      </a:cubicBezTo>
                      <a:cubicBezTo>
                        <a:pt x="3973" y="3700"/>
                        <a:pt x="3924" y="3772"/>
                        <a:pt x="3882" y="3845"/>
                      </a:cubicBezTo>
                      <a:cubicBezTo>
                        <a:pt x="3845" y="3924"/>
                        <a:pt x="3815" y="3990"/>
                        <a:pt x="3785" y="4057"/>
                      </a:cubicBezTo>
                      <a:cubicBezTo>
                        <a:pt x="3724" y="4184"/>
                        <a:pt x="3688" y="4305"/>
                        <a:pt x="3628" y="4396"/>
                      </a:cubicBezTo>
                      <a:cubicBezTo>
                        <a:pt x="3573" y="4481"/>
                        <a:pt x="3500" y="4547"/>
                        <a:pt x="3410" y="4602"/>
                      </a:cubicBezTo>
                      <a:cubicBezTo>
                        <a:pt x="3216" y="4717"/>
                        <a:pt x="2962" y="4753"/>
                        <a:pt x="2689" y="4801"/>
                      </a:cubicBezTo>
                      <a:cubicBezTo>
                        <a:pt x="2411" y="4844"/>
                        <a:pt x="2108" y="4910"/>
                        <a:pt x="1823" y="5032"/>
                      </a:cubicBezTo>
                      <a:cubicBezTo>
                        <a:pt x="1545" y="5147"/>
                        <a:pt x="1272" y="5322"/>
                        <a:pt x="1048" y="5564"/>
                      </a:cubicBezTo>
                      <a:cubicBezTo>
                        <a:pt x="818" y="5813"/>
                        <a:pt x="673" y="6109"/>
                        <a:pt x="576" y="6394"/>
                      </a:cubicBezTo>
                      <a:cubicBezTo>
                        <a:pt x="485" y="6684"/>
                        <a:pt x="425" y="6969"/>
                        <a:pt x="364" y="7235"/>
                      </a:cubicBezTo>
                      <a:lnTo>
                        <a:pt x="1" y="8858"/>
                      </a:lnTo>
                      <a:lnTo>
                        <a:pt x="746" y="8985"/>
                      </a:lnTo>
                      <a:lnTo>
                        <a:pt x="1030" y="7350"/>
                      </a:lnTo>
                      <a:cubicBezTo>
                        <a:pt x="1079" y="7078"/>
                        <a:pt x="1121" y="6812"/>
                        <a:pt x="1188" y="6569"/>
                      </a:cubicBezTo>
                      <a:cubicBezTo>
                        <a:pt x="1248" y="6327"/>
                        <a:pt x="1351" y="6115"/>
                        <a:pt x="1490" y="5940"/>
                      </a:cubicBezTo>
                      <a:cubicBezTo>
                        <a:pt x="1636" y="5770"/>
                        <a:pt x="1835" y="5625"/>
                        <a:pt x="2053" y="5516"/>
                      </a:cubicBezTo>
                      <a:cubicBezTo>
                        <a:pt x="2156" y="5467"/>
                        <a:pt x="2277" y="5419"/>
                        <a:pt x="2398" y="5383"/>
                      </a:cubicBezTo>
                      <a:cubicBezTo>
                        <a:pt x="2520" y="5346"/>
                        <a:pt x="2641" y="5316"/>
                        <a:pt x="2780" y="5286"/>
                      </a:cubicBezTo>
                      <a:cubicBezTo>
                        <a:pt x="2913" y="5262"/>
                        <a:pt x="3058" y="5231"/>
                        <a:pt x="3204" y="5183"/>
                      </a:cubicBezTo>
                      <a:cubicBezTo>
                        <a:pt x="3349" y="5147"/>
                        <a:pt x="3500" y="5086"/>
                        <a:pt x="3640" y="4995"/>
                      </a:cubicBezTo>
                      <a:cubicBezTo>
                        <a:pt x="3785" y="4904"/>
                        <a:pt x="3924" y="4771"/>
                        <a:pt x="4003" y="4620"/>
                      </a:cubicBezTo>
                      <a:cubicBezTo>
                        <a:pt x="4094" y="4468"/>
                        <a:pt x="4136" y="4323"/>
                        <a:pt x="4178" y="4202"/>
                      </a:cubicBezTo>
                      <a:cubicBezTo>
                        <a:pt x="4215" y="4075"/>
                        <a:pt x="4263" y="3972"/>
                        <a:pt x="4330" y="3899"/>
                      </a:cubicBezTo>
                      <a:cubicBezTo>
                        <a:pt x="4390" y="3821"/>
                        <a:pt x="4487" y="3754"/>
                        <a:pt x="4596" y="3700"/>
                      </a:cubicBezTo>
                      <a:cubicBezTo>
                        <a:pt x="4808" y="3597"/>
                        <a:pt x="5087" y="3536"/>
                        <a:pt x="5353" y="3457"/>
                      </a:cubicBezTo>
                      <a:lnTo>
                        <a:pt x="6152" y="3239"/>
                      </a:lnTo>
                      <a:cubicBezTo>
                        <a:pt x="6213" y="3227"/>
                        <a:pt x="6298" y="3209"/>
                        <a:pt x="6388" y="3155"/>
                      </a:cubicBezTo>
                      <a:cubicBezTo>
                        <a:pt x="6437" y="3124"/>
                        <a:pt x="6479" y="3088"/>
                        <a:pt x="6509" y="3046"/>
                      </a:cubicBezTo>
                      <a:cubicBezTo>
                        <a:pt x="6540" y="2997"/>
                        <a:pt x="6558" y="2955"/>
                        <a:pt x="6570" y="2912"/>
                      </a:cubicBezTo>
                      <a:cubicBezTo>
                        <a:pt x="6576" y="2876"/>
                        <a:pt x="6594" y="2840"/>
                        <a:pt x="6600" y="2810"/>
                      </a:cubicBezTo>
                      <a:lnTo>
                        <a:pt x="6630" y="2713"/>
                      </a:lnTo>
                      <a:lnTo>
                        <a:pt x="6691" y="2513"/>
                      </a:lnTo>
                      <a:lnTo>
                        <a:pt x="6927" y="1720"/>
                      </a:lnTo>
                      <a:lnTo>
                        <a:pt x="6988" y="1520"/>
                      </a:lnTo>
                      <a:cubicBezTo>
                        <a:pt x="6994" y="1490"/>
                        <a:pt x="7000" y="1478"/>
                        <a:pt x="7000" y="1478"/>
                      </a:cubicBezTo>
                      <a:cubicBezTo>
                        <a:pt x="7000" y="1478"/>
                        <a:pt x="7018" y="1472"/>
                        <a:pt x="7048" y="1459"/>
                      </a:cubicBezTo>
                      <a:cubicBezTo>
                        <a:pt x="7079" y="1453"/>
                        <a:pt x="7115" y="1447"/>
                        <a:pt x="7151" y="1441"/>
                      </a:cubicBezTo>
                      <a:cubicBezTo>
                        <a:pt x="7194" y="1429"/>
                        <a:pt x="7224" y="1423"/>
                        <a:pt x="7260" y="1411"/>
                      </a:cubicBezTo>
                      <a:cubicBezTo>
                        <a:pt x="7327" y="1393"/>
                        <a:pt x="7393" y="1363"/>
                        <a:pt x="7466" y="1332"/>
                      </a:cubicBezTo>
                      <a:cubicBezTo>
                        <a:pt x="7993" y="1090"/>
                        <a:pt x="8392" y="594"/>
                        <a:pt x="8495" y="25"/>
                      </a:cubicBezTo>
                      <a:lnTo>
                        <a:pt x="83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1"/>
                <p:cNvSpPr/>
                <p:nvPr/>
              </p:nvSpPr>
              <p:spPr>
                <a:xfrm>
                  <a:off x="2972900" y="2107950"/>
                  <a:ext cx="580025" cy="192400"/>
                </a:xfrm>
                <a:custGeom>
                  <a:avLst/>
                  <a:gdLst/>
                  <a:ahLst/>
                  <a:cxnLst/>
                  <a:rect l="l" t="t" r="r" b="b"/>
                  <a:pathLst>
                    <a:path w="23201" h="7696" extrusionOk="0">
                      <a:moveTo>
                        <a:pt x="18048" y="2998"/>
                      </a:moveTo>
                      <a:lnTo>
                        <a:pt x="18048" y="3022"/>
                      </a:lnTo>
                      <a:cubicBezTo>
                        <a:pt x="18054" y="3088"/>
                        <a:pt x="18066" y="3161"/>
                        <a:pt x="18091" y="3240"/>
                      </a:cubicBezTo>
                      <a:cubicBezTo>
                        <a:pt x="18042" y="3264"/>
                        <a:pt x="17988" y="3288"/>
                        <a:pt x="17939" y="3312"/>
                      </a:cubicBezTo>
                      <a:cubicBezTo>
                        <a:pt x="17982" y="3209"/>
                        <a:pt x="18000" y="3113"/>
                        <a:pt x="18000" y="3004"/>
                      </a:cubicBezTo>
                      <a:cubicBezTo>
                        <a:pt x="18018" y="3004"/>
                        <a:pt x="18030" y="2998"/>
                        <a:pt x="18048" y="2998"/>
                      </a:cubicBezTo>
                      <a:close/>
                      <a:moveTo>
                        <a:pt x="18902" y="2907"/>
                      </a:moveTo>
                      <a:cubicBezTo>
                        <a:pt x="18932" y="2973"/>
                        <a:pt x="18969" y="3052"/>
                        <a:pt x="19017" y="3113"/>
                      </a:cubicBezTo>
                      <a:cubicBezTo>
                        <a:pt x="19102" y="3216"/>
                        <a:pt x="19199" y="3318"/>
                        <a:pt x="19374" y="3397"/>
                      </a:cubicBezTo>
                      <a:cubicBezTo>
                        <a:pt x="19356" y="3452"/>
                        <a:pt x="19332" y="3500"/>
                        <a:pt x="19326" y="3542"/>
                      </a:cubicBezTo>
                      <a:lnTo>
                        <a:pt x="19302" y="3633"/>
                      </a:lnTo>
                      <a:cubicBezTo>
                        <a:pt x="19289" y="3633"/>
                        <a:pt x="19271" y="3633"/>
                        <a:pt x="19259" y="3627"/>
                      </a:cubicBezTo>
                      <a:cubicBezTo>
                        <a:pt x="19223" y="3518"/>
                        <a:pt x="19168" y="3415"/>
                        <a:pt x="19084" y="3312"/>
                      </a:cubicBezTo>
                      <a:cubicBezTo>
                        <a:pt x="18999" y="3216"/>
                        <a:pt x="18896" y="3137"/>
                        <a:pt x="18726" y="3058"/>
                      </a:cubicBezTo>
                      <a:cubicBezTo>
                        <a:pt x="18757" y="3010"/>
                        <a:pt x="18781" y="2967"/>
                        <a:pt x="18799" y="2913"/>
                      </a:cubicBezTo>
                      <a:cubicBezTo>
                        <a:pt x="18835" y="2913"/>
                        <a:pt x="18866" y="2907"/>
                        <a:pt x="18902" y="2907"/>
                      </a:cubicBezTo>
                      <a:close/>
                      <a:moveTo>
                        <a:pt x="12073" y="1"/>
                      </a:moveTo>
                      <a:cubicBezTo>
                        <a:pt x="11903" y="98"/>
                        <a:pt x="11806" y="213"/>
                        <a:pt x="11727" y="328"/>
                      </a:cubicBezTo>
                      <a:cubicBezTo>
                        <a:pt x="11685" y="400"/>
                        <a:pt x="11643" y="479"/>
                        <a:pt x="11619" y="552"/>
                      </a:cubicBezTo>
                      <a:lnTo>
                        <a:pt x="11570" y="552"/>
                      </a:lnTo>
                      <a:cubicBezTo>
                        <a:pt x="11570" y="521"/>
                        <a:pt x="11558" y="491"/>
                        <a:pt x="11552" y="461"/>
                      </a:cubicBezTo>
                      <a:cubicBezTo>
                        <a:pt x="11522" y="328"/>
                        <a:pt x="11467" y="188"/>
                        <a:pt x="11340" y="31"/>
                      </a:cubicBezTo>
                      <a:cubicBezTo>
                        <a:pt x="11158" y="122"/>
                        <a:pt x="11055" y="225"/>
                        <a:pt x="10971" y="334"/>
                      </a:cubicBezTo>
                      <a:cubicBezTo>
                        <a:pt x="10916" y="400"/>
                        <a:pt x="10880" y="479"/>
                        <a:pt x="10850" y="552"/>
                      </a:cubicBezTo>
                      <a:lnTo>
                        <a:pt x="10729" y="552"/>
                      </a:lnTo>
                      <a:cubicBezTo>
                        <a:pt x="10698" y="485"/>
                        <a:pt x="10662" y="418"/>
                        <a:pt x="10613" y="358"/>
                      </a:cubicBezTo>
                      <a:cubicBezTo>
                        <a:pt x="10535" y="249"/>
                        <a:pt x="10426" y="146"/>
                        <a:pt x="10244" y="55"/>
                      </a:cubicBezTo>
                      <a:cubicBezTo>
                        <a:pt x="10117" y="213"/>
                        <a:pt x="10069" y="346"/>
                        <a:pt x="10038" y="485"/>
                      </a:cubicBezTo>
                      <a:cubicBezTo>
                        <a:pt x="10032" y="515"/>
                        <a:pt x="10026" y="552"/>
                        <a:pt x="10026" y="582"/>
                      </a:cubicBezTo>
                      <a:cubicBezTo>
                        <a:pt x="9996" y="582"/>
                        <a:pt x="9966" y="582"/>
                        <a:pt x="9941" y="588"/>
                      </a:cubicBezTo>
                      <a:cubicBezTo>
                        <a:pt x="9881" y="497"/>
                        <a:pt x="9796" y="406"/>
                        <a:pt x="9699" y="340"/>
                      </a:cubicBezTo>
                      <a:cubicBezTo>
                        <a:pt x="9584" y="267"/>
                        <a:pt x="9451" y="194"/>
                        <a:pt x="9251" y="176"/>
                      </a:cubicBezTo>
                      <a:cubicBezTo>
                        <a:pt x="9251" y="182"/>
                        <a:pt x="9245" y="188"/>
                        <a:pt x="9245" y="194"/>
                      </a:cubicBezTo>
                      <a:lnTo>
                        <a:pt x="9245" y="188"/>
                      </a:lnTo>
                      <a:cubicBezTo>
                        <a:pt x="9045" y="219"/>
                        <a:pt x="8918" y="297"/>
                        <a:pt x="8803" y="370"/>
                      </a:cubicBezTo>
                      <a:cubicBezTo>
                        <a:pt x="8700" y="455"/>
                        <a:pt x="8616" y="552"/>
                        <a:pt x="8555" y="661"/>
                      </a:cubicBezTo>
                      <a:cubicBezTo>
                        <a:pt x="8549" y="667"/>
                        <a:pt x="8549" y="679"/>
                        <a:pt x="8543" y="691"/>
                      </a:cubicBezTo>
                      <a:cubicBezTo>
                        <a:pt x="8494" y="697"/>
                        <a:pt x="8452" y="697"/>
                        <a:pt x="8404" y="703"/>
                      </a:cubicBezTo>
                      <a:cubicBezTo>
                        <a:pt x="8337" y="612"/>
                        <a:pt x="8258" y="539"/>
                        <a:pt x="8155" y="479"/>
                      </a:cubicBezTo>
                      <a:cubicBezTo>
                        <a:pt x="8034" y="406"/>
                        <a:pt x="7895" y="346"/>
                        <a:pt x="7701" y="334"/>
                      </a:cubicBezTo>
                      <a:cubicBezTo>
                        <a:pt x="7641" y="521"/>
                        <a:pt x="7641" y="667"/>
                        <a:pt x="7665" y="800"/>
                      </a:cubicBezTo>
                      <a:cubicBezTo>
                        <a:pt x="7647" y="800"/>
                        <a:pt x="7641" y="800"/>
                        <a:pt x="7623" y="812"/>
                      </a:cubicBezTo>
                      <a:cubicBezTo>
                        <a:pt x="7544" y="721"/>
                        <a:pt x="7435" y="642"/>
                        <a:pt x="7314" y="588"/>
                      </a:cubicBezTo>
                      <a:cubicBezTo>
                        <a:pt x="7207" y="547"/>
                        <a:pt x="7088" y="511"/>
                        <a:pt x="6938" y="511"/>
                      </a:cubicBezTo>
                      <a:cubicBezTo>
                        <a:pt x="6909" y="511"/>
                        <a:pt x="6879" y="512"/>
                        <a:pt x="6848" y="515"/>
                      </a:cubicBezTo>
                      <a:cubicBezTo>
                        <a:pt x="6829" y="636"/>
                        <a:pt x="6829" y="733"/>
                        <a:pt x="6848" y="824"/>
                      </a:cubicBezTo>
                      <a:cubicBezTo>
                        <a:pt x="6829" y="794"/>
                        <a:pt x="6811" y="770"/>
                        <a:pt x="6787" y="739"/>
                      </a:cubicBezTo>
                      <a:cubicBezTo>
                        <a:pt x="6702" y="636"/>
                        <a:pt x="6587" y="527"/>
                        <a:pt x="6406" y="449"/>
                      </a:cubicBezTo>
                      <a:cubicBezTo>
                        <a:pt x="6285" y="606"/>
                        <a:pt x="6236" y="739"/>
                        <a:pt x="6206" y="879"/>
                      </a:cubicBezTo>
                      <a:cubicBezTo>
                        <a:pt x="6194" y="933"/>
                        <a:pt x="6188" y="981"/>
                        <a:pt x="6188" y="1036"/>
                      </a:cubicBezTo>
                      <a:lnTo>
                        <a:pt x="6182" y="1036"/>
                      </a:lnTo>
                      <a:cubicBezTo>
                        <a:pt x="6157" y="994"/>
                        <a:pt x="6133" y="939"/>
                        <a:pt x="6109" y="891"/>
                      </a:cubicBezTo>
                      <a:cubicBezTo>
                        <a:pt x="6036" y="782"/>
                        <a:pt x="5939" y="667"/>
                        <a:pt x="5770" y="558"/>
                      </a:cubicBezTo>
                      <a:cubicBezTo>
                        <a:pt x="5637" y="703"/>
                        <a:pt x="5564" y="842"/>
                        <a:pt x="5528" y="969"/>
                      </a:cubicBezTo>
                      <a:cubicBezTo>
                        <a:pt x="5504" y="1042"/>
                        <a:pt x="5491" y="1121"/>
                        <a:pt x="5491" y="1193"/>
                      </a:cubicBezTo>
                      <a:cubicBezTo>
                        <a:pt x="5407" y="1163"/>
                        <a:pt x="5316" y="1145"/>
                        <a:pt x="5219" y="1133"/>
                      </a:cubicBezTo>
                      <a:cubicBezTo>
                        <a:pt x="5196" y="1132"/>
                        <a:pt x="5173" y="1131"/>
                        <a:pt x="5149" y="1131"/>
                      </a:cubicBezTo>
                      <a:cubicBezTo>
                        <a:pt x="5033" y="1131"/>
                        <a:pt x="4902" y="1147"/>
                        <a:pt x="4747" y="1218"/>
                      </a:cubicBezTo>
                      <a:cubicBezTo>
                        <a:pt x="4783" y="1417"/>
                        <a:pt x="4856" y="1545"/>
                        <a:pt x="4934" y="1660"/>
                      </a:cubicBezTo>
                      <a:cubicBezTo>
                        <a:pt x="5013" y="1762"/>
                        <a:pt x="5116" y="1847"/>
                        <a:pt x="5219" y="1908"/>
                      </a:cubicBezTo>
                      <a:cubicBezTo>
                        <a:pt x="5280" y="1938"/>
                        <a:pt x="5340" y="1968"/>
                        <a:pt x="5407" y="1980"/>
                      </a:cubicBezTo>
                      <a:cubicBezTo>
                        <a:pt x="5395" y="1999"/>
                        <a:pt x="5376" y="2011"/>
                        <a:pt x="5370" y="2035"/>
                      </a:cubicBezTo>
                      <a:cubicBezTo>
                        <a:pt x="5316" y="2114"/>
                        <a:pt x="5273" y="2186"/>
                        <a:pt x="5243" y="2295"/>
                      </a:cubicBezTo>
                      <a:lnTo>
                        <a:pt x="5225" y="2277"/>
                      </a:lnTo>
                      <a:cubicBezTo>
                        <a:pt x="5110" y="2204"/>
                        <a:pt x="4977" y="2144"/>
                        <a:pt x="4771" y="2126"/>
                      </a:cubicBezTo>
                      <a:cubicBezTo>
                        <a:pt x="4704" y="2313"/>
                        <a:pt x="4704" y="2465"/>
                        <a:pt x="4729" y="2604"/>
                      </a:cubicBezTo>
                      <a:cubicBezTo>
                        <a:pt x="4735" y="2659"/>
                        <a:pt x="4747" y="2707"/>
                        <a:pt x="4765" y="2755"/>
                      </a:cubicBezTo>
                      <a:cubicBezTo>
                        <a:pt x="4741" y="2761"/>
                        <a:pt x="4723" y="2768"/>
                        <a:pt x="4704" y="2768"/>
                      </a:cubicBezTo>
                      <a:lnTo>
                        <a:pt x="4680" y="2749"/>
                      </a:lnTo>
                      <a:cubicBezTo>
                        <a:pt x="4589" y="2665"/>
                        <a:pt x="4486" y="2598"/>
                        <a:pt x="4359" y="2550"/>
                      </a:cubicBezTo>
                      <a:cubicBezTo>
                        <a:pt x="4267" y="2520"/>
                        <a:pt x="4167" y="2500"/>
                        <a:pt x="4050" y="2500"/>
                      </a:cubicBezTo>
                      <a:cubicBezTo>
                        <a:pt x="3997" y="2500"/>
                        <a:pt x="3941" y="2504"/>
                        <a:pt x="3881" y="2513"/>
                      </a:cubicBezTo>
                      <a:cubicBezTo>
                        <a:pt x="3875" y="2574"/>
                        <a:pt x="3875" y="2634"/>
                        <a:pt x="3881" y="2689"/>
                      </a:cubicBezTo>
                      <a:cubicBezTo>
                        <a:pt x="3820" y="2610"/>
                        <a:pt x="3742" y="2537"/>
                        <a:pt x="3639" y="2465"/>
                      </a:cubicBezTo>
                      <a:cubicBezTo>
                        <a:pt x="3493" y="2604"/>
                        <a:pt x="3421" y="2731"/>
                        <a:pt x="3372" y="2858"/>
                      </a:cubicBezTo>
                      <a:cubicBezTo>
                        <a:pt x="3342" y="2943"/>
                        <a:pt x="3330" y="3028"/>
                        <a:pt x="3318" y="3113"/>
                      </a:cubicBezTo>
                      <a:cubicBezTo>
                        <a:pt x="3282" y="3119"/>
                        <a:pt x="3245" y="3131"/>
                        <a:pt x="3209" y="3143"/>
                      </a:cubicBezTo>
                      <a:cubicBezTo>
                        <a:pt x="3185" y="3100"/>
                        <a:pt x="3154" y="3070"/>
                        <a:pt x="3124" y="3040"/>
                      </a:cubicBezTo>
                      <a:cubicBezTo>
                        <a:pt x="3027" y="2943"/>
                        <a:pt x="2912" y="2852"/>
                        <a:pt x="2725" y="2786"/>
                      </a:cubicBezTo>
                      <a:cubicBezTo>
                        <a:pt x="2616" y="2949"/>
                        <a:pt x="2579" y="3094"/>
                        <a:pt x="2561" y="3234"/>
                      </a:cubicBezTo>
                      <a:cubicBezTo>
                        <a:pt x="2555" y="3276"/>
                        <a:pt x="2555" y="3325"/>
                        <a:pt x="2561" y="3367"/>
                      </a:cubicBezTo>
                      <a:cubicBezTo>
                        <a:pt x="2519" y="3385"/>
                        <a:pt x="2470" y="3403"/>
                        <a:pt x="2428" y="3421"/>
                      </a:cubicBezTo>
                      <a:cubicBezTo>
                        <a:pt x="2367" y="3367"/>
                        <a:pt x="2289" y="3325"/>
                        <a:pt x="2216" y="3294"/>
                      </a:cubicBezTo>
                      <a:cubicBezTo>
                        <a:pt x="2105" y="3247"/>
                        <a:pt x="1981" y="3213"/>
                        <a:pt x="1819" y="3213"/>
                      </a:cubicBezTo>
                      <a:cubicBezTo>
                        <a:pt x="1795" y="3213"/>
                        <a:pt x="1770" y="3214"/>
                        <a:pt x="1744" y="3216"/>
                      </a:cubicBezTo>
                      <a:cubicBezTo>
                        <a:pt x="1713" y="3415"/>
                        <a:pt x="1738" y="3555"/>
                        <a:pt x="1774" y="3694"/>
                      </a:cubicBezTo>
                      <a:cubicBezTo>
                        <a:pt x="1774" y="3706"/>
                        <a:pt x="1786" y="3718"/>
                        <a:pt x="1792" y="3724"/>
                      </a:cubicBezTo>
                      <a:cubicBezTo>
                        <a:pt x="1707" y="3670"/>
                        <a:pt x="1617" y="3627"/>
                        <a:pt x="1502" y="3597"/>
                      </a:cubicBezTo>
                      <a:cubicBezTo>
                        <a:pt x="1428" y="3580"/>
                        <a:pt x="1350" y="3567"/>
                        <a:pt x="1262" y="3567"/>
                      </a:cubicBezTo>
                      <a:cubicBezTo>
                        <a:pt x="1192" y="3567"/>
                        <a:pt x="1115" y="3575"/>
                        <a:pt x="1029" y="3597"/>
                      </a:cubicBezTo>
                      <a:cubicBezTo>
                        <a:pt x="1029" y="3718"/>
                        <a:pt x="1041" y="3815"/>
                        <a:pt x="1072" y="3906"/>
                      </a:cubicBezTo>
                      <a:cubicBezTo>
                        <a:pt x="1008" y="3892"/>
                        <a:pt x="951" y="3885"/>
                        <a:pt x="894" y="3885"/>
                      </a:cubicBezTo>
                      <a:cubicBezTo>
                        <a:pt x="875" y="3885"/>
                        <a:pt x="855" y="3886"/>
                        <a:pt x="836" y="3888"/>
                      </a:cubicBezTo>
                      <a:cubicBezTo>
                        <a:pt x="696" y="3900"/>
                        <a:pt x="551" y="3930"/>
                        <a:pt x="424" y="3990"/>
                      </a:cubicBezTo>
                      <a:cubicBezTo>
                        <a:pt x="285" y="4051"/>
                        <a:pt x="158" y="4130"/>
                        <a:pt x="0" y="4269"/>
                      </a:cubicBezTo>
                      <a:cubicBezTo>
                        <a:pt x="127" y="4445"/>
                        <a:pt x="279" y="4523"/>
                        <a:pt x="430" y="4578"/>
                      </a:cubicBezTo>
                      <a:cubicBezTo>
                        <a:pt x="581" y="4632"/>
                        <a:pt x="727" y="4644"/>
                        <a:pt x="866" y="4644"/>
                      </a:cubicBezTo>
                      <a:cubicBezTo>
                        <a:pt x="920" y="4644"/>
                        <a:pt x="969" y="4638"/>
                        <a:pt x="1011" y="4632"/>
                      </a:cubicBezTo>
                      <a:lnTo>
                        <a:pt x="1011" y="4632"/>
                      </a:lnTo>
                      <a:cubicBezTo>
                        <a:pt x="999" y="4753"/>
                        <a:pt x="999" y="4887"/>
                        <a:pt x="1041" y="5056"/>
                      </a:cubicBezTo>
                      <a:cubicBezTo>
                        <a:pt x="1241" y="5050"/>
                        <a:pt x="1380" y="4996"/>
                        <a:pt x="1502" y="4929"/>
                      </a:cubicBezTo>
                      <a:cubicBezTo>
                        <a:pt x="1544" y="4905"/>
                        <a:pt x="1580" y="4874"/>
                        <a:pt x="1617" y="4850"/>
                      </a:cubicBezTo>
                      <a:lnTo>
                        <a:pt x="1617" y="4850"/>
                      </a:lnTo>
                      <a:cubicBezTo>
                        <a:pt x="1605" y="4977"/>
                        <a:pt x="1605" y="5123"/>
                        <a:pt x="1665" y="5304"/>
                      </a:cubicBezTo>
                      <a:cubicBezTo>
                        <a:pt x="1859" y="5292"/>
                        <a:pt x="1998" y="5232"/>
                        <a:pt x="2119" y="5153"/>
                      </a:cubicBezTo>
                      <a:cubicBezTo>
                        <a:pt x="2228" y="5086"/>
                        <a:pt x="2313" y="4996"/>
                        <a:pt x="2379" y="4899"/>
                      </a:cubicBezTo>
                      <a:lnTo>
                        <a:pt x="2428" y="4899"/>
                      </a:lnTo>
                      <a:cubicBezTo>
                        <a:pt x="2428" y="4941"/>
                        <a:pt x="2434" y="4989"/>
                        <a:pt x="2440" y="5026"/>
                      </a:cubicBezTo>
                      <a:cubicBezTo>
                        <a:pt x="2464" y="5159"/>
                        <a:pt x="2513" y="5304"/>
                        <a:pt x="2634" y="5462"/>
                      </a:cubicBezTo>
                      <a:cubicBezTo>
                        <a:pt x="2815" y="5383"/>
                        <a:pt x="2924" y="5280"/>
                        <a:pt x="3015" y="5177"/>
                      </a:cubicBezTo>
                      <a:cubicBezTo>
                        <a:pt x="3045" y="5141"/>
                        <a:pt x="3070" y="5111"/>
                        <a:pt x="3094" y="5068"/>
                      </a:cubicBezTo>
                      <a:lnTo>
                        <a:pt x="3094" y="5068"/>
                      </a:lnTo>
                      <a:cubicBezTo>
                        <a:pt x="3088" y="5147"/>
                        <a:pt x="3088" y="5238"/>
                        <a:pt x="3106" y="5335"/>
                      </a:cubicBezTo>
                      <a:cubicBezTo>
                        <a:pt x="3135" y="5337"/>
                        <a:pt x="3163" y="5338"/>
                        <a:pt x="3190" y="5338"/>
                      </a:cubicBezTo>
                      <a:cubicBezTo>
                        <a:pt x="3348" y="5338"/>
                        <a:pt x="3470" y="5296"/>
                        <a:pt x="3578" y="5250"/>
                      </a:cubicBezTo>
                      <a:cubicBezTo>
                        <a:pt x="3681" y="5207"/>
                        <a:pt x="3766" y="5147"/>
                        <a:pt x="3845" y="5080"/>
                      </a:cubicBezTo>
                      <a:lnTo>
                        <a:pt x="3845" y="5080"/>
                      </a:lnTo>
                      <a:cubicBezTo>
                        <a:pt x="3826" y="5153"/>
                        <a:pt x="3826" y="5232"/>
                        <a:pt x="3833" y="5329"/>
                      </a:cubicBezTo>
                      <a:cubicBezTo>
                        <a:pt x="3896" y="5338"/>
                        <a:pt x="3954" y="5342"/>
                        <a:pt x="4007" y="5342"/>
                      </a:cubicBezTo>
                      <a:cubicBezTo>
                        <a:pt x="4123" y="5342"/>
                        <a:pt x="4220" y="5323"/>
                        <a:pt x="4311" y="5298"/>
                      </a:cubicBezTo>
                      <a:cubicBezTo>
                        <a:pt x="4426" y="5262"/>
                        <a:pt x="4523" y="5201"/>
                        <a:pt x="4614" y="5129"/>
                      </a:cubicBezTo>
                      <a:lnTo>
                        <a:pt x="4614" y="5129"/>
                      </a:lnTo>
                      <a:cubicBezTo>
                        <a:pt x="4601" y="5201"/>
                        <a:pt x="4601" y="5274"/>
                        <a:pt x="4601" y="5359"/>
                      </a:cubicBezTo>
                      <a:cubicBezTo>
                        <a:pt x="4669" y="5371"/>
                        <a:pt x="4731" y="5377"/>
                        <a:pt x="4788" y="5377"/>
                      </a:cubicBezTo>
                      <a:cubicBezTo>
                        <a:pt x="4895" y="5377"/>
                        <a:pt x="4987" y="5358"/>
                        <a:pt x="5074" y="5335"/>
                      </a:cubicBezTo>
                      <a:cubicBezTo>
                        <a:pt x="5207" y="5298"/>
                        <a:pt x="5316" y="5232"/>
                        <a:pt x="5407" y="5153"/>
                      </a:cubicBezTo>
                      <a:cubicBezTo>
                        <a:pt x="5455" y="5117"/>
                        <a:pt x="5491" y="5080"/>
                        <a:pt x="5522" y="5032"/>
                      </a:cubicBezTo>
                      <a:lnTo>
                        <a:pt x="5576" y="5032"/>
                      </a:lnTo>
                      <a:cubicBezTo>
                        <a:pt x="5582" y="5050"/>
                        <a:pt x="5588" y="5068"/>
                        <a:pt x="5600" y="5086"/>
                      </a:cubicBezTo>
                      <a:cubicBezTo>
                        <a:pt x="5661" y="5189"/>
                        <a:pt x="5734" y="5292"/>
                        <a:pt x="5849" y="5371"/>
                      </a:cubicBezTo>
                      <a:cubicBezTo>
                        <a:pt x="5964" y="5456"/>
                        <a:pt x="6091" y="5522"/>
                        <a:pt x="6285" y="5565"/>
                      </a:cubicBezTo>
                      <a:cubicBezTo>
                        <a:pt x="6327" y="5480"/>
                        <a:pt x="6345" y="5401"/>
                        <a:pt x="6357" y="5329"/>
                      </a:cubicBezTo>
                      <a:cubicBezTo>
                        <a:pt x="6387" y="5431"/>
                        <a:pt x="6436" y="5546"/>
                        <a:pt x="6539" y="5668"/>
                      </a:cubicBezTo>
                      <a:cubicBezTo>
                        <a:pt x="6720" y="5583"/>
                        <a:pt x="6823" y="5480"/>
                        <a:pt x="6908" y="5371"/>
                      </a:cubicBezTo>
                      <a:cubicBezTo>
                        <a:pt x="6969" y="5298"/>
                        <a:pt x="7005" y="5220"/>
                        <a:pt x="7035" y="5141"/>
                      </a:cubicBezTo>
                      <a:cubicBezTo>
                        <a:pt x="7060" y="5141"/>
                        <a:pt x="7084" y="5147"/>
                        <a:pt x="7102" y="5147"/>
                      </a:cubicBezTo>
                      <a:cubicBezTo>
                        <a:pt x="7041" y="5268"/>
                        <a:pt x="6993" y="5395"/>
                        <a:pt x="6981" y="5595"/>
                      </a:cubicBezTo>
                      <a:lnTo>
                        <a:pt x="6993" y="5595"/>
                      </a:lnTo>
                      <a:cubicBezTo>
                        <a:pt x="6969" y="5655"/>
                        <a:pt x="6951" y="5704"/>
                        <a:pt x="6938" y="5764"/>
                      </a:cubicBezTo>
                      <a:cubicBezTo>
                        <a:pt x="6914" y="5873"/>
                        <a:pt x="6914" y="5970"/>
                        <a:pt x="6932" y="6067"/>
                      </a:cubicBezTo>
                      <a:cubicBezTo>
                        <a:pt x="6854" y="6085"/>
                        <a:pt x="6769" y="6097"/>
                        <a:pt x="6696" y="6140"/>
                      </a:cubicBezTo>
                      <a:cubicBezTo>
                        <a:pt x="6569" y="6200"/>
                        <a:pt x="6448" y="6273"/>
                        <a:pt x="6315" y="6430"/>
                      </a:cubicBezTo>
                      <a:cubicBezTo>
                        <a:pt x="6436" y="6594"/>
                        <a:pt x="6569" y="6673"/>
                        <a:pt x="6690" y="6733"/>
                      </a:cubicBezTo>
                      <a:cubicBezTo>
                        <a:pt x="6811" y="6794"/>
                        <a:pt x="6938" y="6818"/>
                        <a:pt x="7060" y="6818"/>
                      </a:cubicBezTo>
                      <a:lnTo>
                        <a:pt x="7066" y="6818"/>
                      </a:lnTo>
                      <a:cubicBezTo>
                        <a:pt x="7096" y="6842"/>
                        <a:pt x="7132" y="6854"/>
                        <a:pt x="7162" y="6872"/>
                      </a:cubicBezTo>
                      <a:cubicBezTo>
                        <a:pt x="7175" y="6884"/>
                        <a:pt x="7175" y="6897"/>
                        <a:pt x="7181" y="6909"/>
                      </a:cubicBezTo>
                      <a:cubicBezTo>
                        <a:pt x="7223" y="7030"/>
                        <a:pt x="7284" y="7139"/>
                        <a:pt x="7374" y="7236"/>
                      </a:cubicBezTo>
                      <a:cubicBezTo>
                        <a:pt x="7477" y="7333"/>
                        <a:pt x="7586" y="7423"/>
                        <a:pt x="7780" y="7490"/>
                      </a:cubicBezTo>
                      <a:cubicBezTo>
                        <a:pt x="7853" y="7369"/>
                        <a:pt x="7901" y="7260"/>
                        <a:pt x="7913" y="7151"/>
                      </a:cubicBezTo>
                      <a:cubicBezTo>
                        <a:pt x="7919" y="7181"/>
                        <a:pt x="7931" y="7205"/>
                        <a:pt x="7943" y="7236"/>
                      </a:cubicBezTo>
                      <a:cubicBezTo>
                        <a:pt x="8004" y="7363"/>
                        <a:pt x="8083" y="7484"/>
                        <a:pt x="8240" y="7611"/>
                      </a:cubicBezTo>
                      <a:cubicBezTo>
                        <a:pt x="8398" y="7490"/>
                        <a:pt x="8482" y="7369"/>
                        <a:pt x="8543" y="7242"/>
                      </a:cubicBezTo>
                      <a:cubicBezTo>
                        <a:pt x="8567" y="7199"/>
                        <a:pt x="8579" y="7157"/>
                        <a:pt x="8585" y="7115"/>
                      </a:cubicBezTo>
                      <a:cubicBezTo>
                        <a:pt x="8628" y="7115"/>
                        <a:pt x="8664" y="7121"/>
                        <a:pt x="8700" y="7121"/>
                      </a:cubicBezTo>
                      <a:cubicBezTo>
                        <a:pt x="8749" y="7211"/>
                        <a:pt x="8797" y="7290"/>
                        <a:pt x="8882" y="7363"/>
                      </a:cubicBezTo>
                      <a:cubicBezTo>
                        <a:pt x="8979" y="7454"/>
                        <a:pt x="9100" y="7544"/>
                        <a:pt x="9294" y="7605"/>
                      </a:cubicBezTo>
                      <a:cubicBezTo>
                        <a:pt x="9390" y="7441"/>
                        <a:pt x="9421" y="7296"/>
                        <a:pt x="9427" y="7157"/>
                      </a:cubicBezTo>
                      <a:lnTo>
                        <a:pt x="9445" y="7157"/>
                      </a:lnTo>
                      <a:cubicBezTo>
                        <a:pt x="9457" y="7217"/>
                        <a:pt x="9481" y="7278"/>
                        <a:pt x="9512" y="7333"/>
                      </a:cubicBezTo>
                      <a:cubicBezTo>
                        <a:pt x="9572" y="7454"/>
                        <a:pt x="9663" y="7575"/>
                        <a:pt x="9820" y="7696"/>
                      </a:cubicBezTo>
                      <a:cubicBezTo>
                        <a:pt x="9972" y="7569"/>
                        <a:pt x="10050" y="7441"/>
                        <a:pt x="10099" y="7308"/>
                      </a:cubicBezTo>
                      <a:cubicBezTo>
                        <a:pt x="10123" y="7266"/>
                        <a:pt x="10129" y="7217"/>
                        <a:pt x="10147" y="7175"/>
                      </a:cubicBezTo>
                      <a:lnTo>
                        <a:pt x="10214" y="7175"/>
                      </a:lnTo>
                      <a:cubicBezTo>
                        <a:pt x="10220" y="7187"/>
                        <a:pt x="10232" y="7205"/>
                        <a:pt x="10238" y="7211"/>
                      </a:cubicBezTo>
                      <a:cubicBezTo>
                        <a:pt x="10311" y="7308"/>
                        <a:pt x="10402" y="7399"/>
                        <a:pt x="10517" y="7472"/>
                      </a:cubicBezTo>
                      <a:cubicBezTo>
                        <a:pt x="10638" y="7538"/>
                        <a:pt x="10777" y="7593"/>
                        <a:pt x="10977" y="7605"/>
                      </a:cubicBezTo>
                      <a:cubicBezTo>
                        <a:pt x="11025" y="7441"/>
                        <a:pt x="11031" y="7302"/>
                        <a:pt x="11019" y="7181"/>
                      </a:cubicBezTo>
                      <a:lnTo>
                        <a:pt x="11019" y="7181"/>
                      </a:lnTo>
                      <a:cubicBezTo>
                        <a:pt x="11086" y="7278"/>
                        <a:pt x="11170" y="7369"/>
                        <a:pt x="11279" y="7441"/>
                      </a:cubicBezTo>
                      <a:cubicBezTo>
                        <a:pt x="11401" y="7514"/>
                        <a:pt x="11534" y="7575"/>
                        <a:pt x="11734" y="7593"/>
                      </a:cubicBezTo>
                      <a:cubicBezTo>
                        <a:pt x="11746" y="7563"/>
                        <a:pt x="11752" y="7538"/>
                        <a:pt x="11758" y="7508"/>
                      </a:cubicBezTo>
                      <a:cubicBezTo>
                        <a:pt x="11776" y="7544"/>
                        <a:pt x="11788" y="7581"/>
                        <a:pt x="11812" y="7623"/>
                      </a:cubicBezTo>
                      <a:cubicBezTo>
                        <a:pt x="12000" y="7569"/>
                        <a:pt x="12127" y="7484"/>
                        <a:pt x="12230" y="7393"/>
                      </a:cubicBezTo>
                      <a:cubicBezTo>
                        <a:pt x="12291" y="7339"/>
                        <a:pt x="12333" y="7278"/>
                        <a:pt x="12369" y="7217"/>
                      </a:cubicBezTo>
                      <a:cubicBezTo>
                        <a:pt x="12369" y="7296"/>
                        <a:pt x="12369" y="7381"/>
                        <a:pt x="12393" y="7472"/>
                      </a:cubicBezTo>
                      <a:cubicBezTo>
                        <a:pt x="12405" y="7472"/>
                        <a:pt x="12416" y="7472"/>
                        <a:pt x="12427" y="7472"/>
                      </a:cubicBezTo>
                      <a:cubicBezTo>
                        <a:pt x="12609" y="7472"/>
                        <a:pt x="12740" y="7427"/>
                        <a:pt x="12866" y="7381"/>
                      </a:cubicBezTo>
                      <a:cubicBezTo>
                        <a:pt x="12987" y="7320"/>
                        <a:pt x="13084" y="7242"/>
                        <a:pt x="13168" y="7145"/>
                      </a:cubicBezTo>
                      <a:cubicBezTo>
                        <a:pt x="13187" y="7121"/>
                        <a:pt x="13205" y="7096"/>
                        <a:pt x="13229" y="7066"/>
                      </a:cubicBezTo>
                      <a:cubicBezTo>
                        <a:pt x="13265" y="7066"/>
                        <a:pt x="13296" y="7066"/>
                        <a:pt x="13332" y="7060"/>
                      </a:cubicBezTo>
                      <a:cubicBezTo>
                        <a:pt x="13338" y="7066"/>
                        <a:pt x="13338" y="7078"/>
                        <a:pt x="13338" y="7078"/>
                      </a:cubicBezTo>
                      <a:cubicBezTo>
                        <a:pt x="13417" y="7175"/>
                        <a:pt x="13507" y="7266"/>
                        <a:pt x="13623" y="7333"/>
                      </a:cubicBezTo>
                      <a:cubicBezTo>
                        <a:pt x="13744" y="7399"/>
                        <a:pt x="13877" y="7454"/>
                        <a:pt x="14077" y="7472"/>
                      </a:cubicBezTo>
                      <a:lnTo>
                        <a:pt x="14095" y="7381"/>
                      </a:lnTo>
                      <a:cubicBezTo>
                        <a:pt x="14228" y="7363"/>
                        <a:pt x="14325" y="7326"/>
                        <a:pt x="14416" y="7278"/>
                      </a:cubicBezTo>
                      <a:cubicBezTo>
                        <a:pt x="14537" y="7217"/>
                        <a:pt x="14634" y="7139"/>
                        <a:pt x="14712" y="7036"/>
                      </a:cubicBezTo>
                      <a:cubicBezTo>
                        <a:pt x="14730" y="7018"/>
                        <a:pt x="14749" y="6987"/>
                        <a:pt x="14773" y="6957"/>
                      </a:cubicBezTo>
                      <a:cubicBezTo>
                        <a:pt x="14791" y="6957"/>
                        <a:pt x="14815" y="6945"/>
                        <a:pt x="14839" y="6945"/>
                      </a:cubicBezTo>
                      <a:cubicBezTo>
                        <a:pt x="14852" y="7000"/>
                        <a:pt x="14876" y="7054"/>
                        <a:pt x="14906" y="7096"/>
                      </a:cubicBezTo>
                      <a:cubicBezTo>
                        <a:pt x="14973" y="7217"/>
                        <a:pt x="15076" y="7333"/>
                        <a:pt x="15239" y="7441"/>
                      </a:cubicBezTo>
                      <a:cubicBezTo>
                        <a:pt x="15384" y="7302"/>
                        <a:pt x="15451" y="7169"/>
                        <a:pt x="15499" y="7036"/>
                      </a:cubicBezTo>
                      <a:cubicBezTo>
                        <a:pt x="15518" y="6969"/>
                        <a:pt x="15536" y="6903"/>
                        <a:pt x="15542" y="6836"/>
                      </a:cubicBezTo>
                      <a:lnTo>
                        <a:pt x="15657" y="6812"/>
                      </a:lnTo>
                      <a:cubicBezTo>
                        <a:pt x="15717" y="6884"/>
                        <a:pt x="15790" y="6963"/>
                        <a:pt x="15881" y="7024"/>
                      </a:cubicBezTo>
                      <a:cubicBezTo>
                        <a:pt x="16002" y="7096"/>
                        <a:pt x="16135" y="7151"/>
                        <a:pt x="16335" y="7175"/>
                      </a:cubicBezTo>
                      <a:cubicBezTo>
                        <a:pt x="16389" y="7018"/>
                        <a:pt x="16395" y="6884"/>
                        <a:pt x="16389" y="6763"/>
                      </a:cubicBezTo>
                      <a:lnTo>
                        <a:pt x="16389" y="6763"/>
                      </a:lnTo>
                      <a:cubicBezTo>
                        <a:pt x="16486" y="6812"/>
                        <a:pt x="16601" y="6842"/>
                        <a:pt x="16747" y="6848"/>
                      </a:cubicBezTo>
                      <a:cubicBezTo>
                        <a:pt x="16807" y="6660"/>
                        <a:pt x="16801" y="6509"/>
                        <a:pt x="16777" y="6370"/>
                      </a:cubicBezTo>
                      <a:cubicBezTo>
                        <a:pt x="16753" y="6237"/>
                        <a:pt x="16698" y="6122"/>
                        <a:pt x="16632" y="6019"/>
                      </a:cubicBezTo>
                      <a:cubicBezTo>
                        <a:pt x="16626" y="6001"/>
                        <a:pt x="16607" y="5988"/>
                        <a:pt x="16601" y="5970"/>
                      </a:cubicBezTo>
                      <a:cubicBezTo>
                        <a:pt x="16632" y="5934"/>
                        <a:pt x="16662" y="5904"/>
                        <a:pt x="16692" y="5873"/>
                      </a:cubicBezTo>
                      <a:cubicBezTo>
                        <a:pt x="16747" y="5934"/>
                        <a:pt x="16813" y="5994"/>
                        <a:pt x="16898" y="6037"/>
                      </a:cubicBezTo>
                      <a:cubicBezTo>
                        <a:pt x="17019" y="6110"/>
                        <a:pt x="17152" y="6170"/>
                        <a:pt x="17352" y="6182"/>
                      </a:cubicBezTo>
                      <a:cubicBezTo>
                        <a:pt x="17413" y="5994"/>
                        <a:pt x="17407" y="5843"/>
                        <a:pt x="17382" y="5704"/>
                      </a:cubicBezTo>
                      <a:cubicBezTo>
                        <a:pt x="17376" y="5643"/>
                        <a:pt x="17358" y="5595"/>
                        <a:pt x="17334" y="5546"/>
                      </a:cubicBezTo>
                      <a:cubicBezTo>
                        <a:pt x="17358" y="5540"/>
                        <a:pt x="17388" y="5534"/>
                        <a:pt x="17413" y="5534"/>
                      </a:cubicBezTo>
                      <a:lnTo>
                        <a:pt x="17419" y="5540"/>
                      </a:lnTo>
                      <a:cubicBezTo>
                        <a:pt x="17497" y="5637"/>
                        <a:pt x="17588" y="5728"/>
                        <a:pt x="17709" y="5795"/>
                      </a:cubicBezTo>
                      <a:cubicBezTo>
                        <a:pt x="17818" y="5855"/>
                        <a:pt x="17951" y="5910"/>
                        <a:pt x="18133" y="5928"/>
                      </a:cubicBezTo>
                      <a:cubicBezTo>
                        <a:pt x="18139" y="5946"/>
                        <a:pt x="18145" y="5964"/>
                        <a:pt x="18151" y="5988"/>
                      </a:cubicBezTo>
                      <a:cubicBezTo>
                        <a:pt x="18351" y="5958"/>
                        <a:pt x="18478" y="5879"/>
                        <a:pt x="18593" y="5807"/>
                      </a:cubicBezTo>
                      <a:cubicBezTo>
                        <a:pt x="18690" y="5728"/>
                        <a:pt x="18769" y="5637"/>
                        <a:pt x="18829" y="5546"/>
                      </a:cubicBezTo>
                      <a:cubicBezTo>
                        <a:pt x="18860" y="5553"/>
                        <a:pt x="18896" y="5553"/>
                        <a:pt x="18926" y="5565"/>
                      </a:cubicBezTo>
                      <a:cubicBezTo>
                        <a:pt x="18932" y="5637"/>
                        <a:pt x="18956" y="5716"/>
                        <a:pt x="18987" y="5789"/>
                      </a:cubicBezTo>
                      <a:cubicBezTo>
                        <a:pt x="19041" y="5916"/>
                        <a:pt x="19114" y="6049"/>
                        <a:pt x="19271" y="6176"/>
                      </a:cubicBezTo>
                      <a:cubicBezTo>
                        <a:pt x="19435" y="6055"/>
                        <a:pt x="19513" y="5934"/>
                        <a:pt x="19586" y="5813"/>
                      </a:cubicBezTo>
                      <a:cubicBezTo>
                        <a:pt x="19616" y="5758"/>
                        <a:pt x="19628" y="5704"/>
                        <a:pt x="19647" y="5643"/>
                      </a:cubicBezTo>
                      <a:cubicBezTo>
                        <a:pt x="19659" y="5643"/>
                        <a:pt x="19683" y="5643"/>
                        <a:pt x="19695" y="5655"/>
                      </a:cubicBezTo>
                      <a:cubicBezTo>
                        <a:pt x="19713" y="5716"/>
                        <a:pt x="19744" y="5783"/>
                        <a:pt x="19774" y="5843"/>
                      </a:cubicBezTo>
                      <a:cubicBezTo>
                        <a:pt x="19840" y="5964"/>
                        <a:pt x="19931" y="6085"/>
                        <a:pt x="20101" y="6188"/>
                      </a:cubicBezTo>
                      <a:cubicBezTo>
                        <a:pt x="20240" y="6055"/>
                        <a:pt x="20319" y="5928"/>
                        <a:pt x="20373" y="5795"/>
                      </a:cubicBezTo>
                      <a:cubicBezTo>
                        <a:pt x="20385" y="5752"/>
                        <a:pt x="20403" y="5698"/>
                        <a:pt x="20410" y="5655"/>
                      </a:cubicBezTo>
                      <a:cubicBezTo>
                        <a:pt x="20446" y="5655"/>
                        <a:pt x="20482" y="5643"/>
                        <a:pt x="20525" y="5643"/>
                      </a:cubicBezTo>
                      <a:cubicBezTo>
                        <a:pt x="20591" y="5746"/>
                        <a:pt x="20676" y="5825"/>
                        <a:pt x="20785" y="5898"/>
                      </a:cubicBezTo>
                      <a:cubicBezTo>
                        <a:pt x="20906" y="5964"/>
                        <a:pt x="21045" y="6025"/>
                        <a:pt x="21239" y="6037"/>
                      </a:cubicBezTo>
                      <a:cubicBezTo>
                        <a:pt x="21293" y="5888"/>
                        <a:pt x="21299" y="5762"/>
                        <a:pt x="21288" y="5648"/>
                      </a:cubicBezTo>
                      <a:lnTo>
                        <a:pt x="21288" y="5648"/>
                      </a:lnTo>
                      <a:cubicBezTo>
                        <a:pt x="21289" y="5652"/>
                        <a:pt x="21290" y="5655"/>
                        <a:pt x="21293" y="5655"/>
                      </a:cubicBezTo>
                      <a:cubicBezTo>
                        <a:pt x="21372" y="5764"/>
                        <a:pt x="21469" y="5879"/>
                        <a:pt x="21645" y="5976"/>
                      </a:cubicBezTo>
                      <a:cubicBezTo>
                        <a:pt x="21778" y="5837"/>
                        <a:pt x="21838" y="5698"/>
                        <a:pt x="21887" y="5565"/>
                      </a:cubicBezTo>
                      <a:cubicBezTo>
                        <a:pt x="21905" y="5486"/>
                        <a:pt x="21917" y="5419"/>
                        <a:pt x="21917" y="5353"/>
                      </a:cubicBezTo>
                      <a:cubicBezTo>
                        <a:pt x="21929" y="5389"/>
                        <a:pt x="21953" y="5425"/>
                        <a:pt x="21978" y="5462"/>
                      </a:cubicBezTo>
                      <a:cubicBezTo>
                        <a:pt x="22050" y="5577"/>
                        <a:pt x="22159" y="5686"/>
                        <a:pt x="22329" y="5783"/>
                      </a:cubicBezTo>
                      <a:cubicBezTo>
                        <a:pt x="22468" y="5631"/>
                        <a:pt x="22522" y="5492"/>
                        <a:pt x="22559" y="5365"/>
                      </a:cubicBezTo>
                      <a:cubicBezTo>
                        <a:pt x="22589" y="5262"/>
                        <a:pt x="22595" y="5159"/>
                        <a:pt x="22589" y="5068"/>
                      </a:cubicBezTo>
                      <a:cubicBezTo>
                        <a:pt x="22662" y="5062"/>
                        <a:pt x="22734" y="5050"/>
                        <a:pt x="22807" y="5020"/>
                      </a:cubicBezTo>
                      <a:cubicBezTo>
                        <a:pt x="22934" y="4965"/>
                        <a:pt x="23067" y="4887"/>
                        <a:pt x="23201" y="4747"/>
                      </a:cubicBezTo>
                      <a:cubicBezTo>
                        <a:pt x="23080" y="4663"/>
                        <a:pt x="22964" y="4572"/>
                        <a:pt x="22843" y="4505"/>
                      </a:cubicBezTo>
                      <a:cubicBezTo>
                        <a:pt x="22722" y="4445"/>
                        <a:pt x="22601" y="4408"/>
                        <a:pt x="22474" y="4396"/>
                      </a:cubicBezTo>
                      <a:lnTo>
                        <a:pt x="22359" y="4396"/>
                      </a:lnTo>
                      <a:cubicBezTo>
                        <a:pt x="22420" y="4275"/>
                        <a:pt x="22474" y="4142"/>
                        <a:pt x="22480" y="3942"/>
                      </a:cubicBezTo>
                      <a:cubicBezTo>
                        <a:pt x="22383" y="3918"/>
                        <a:pt x="22298" y="3909"/>
                        <a:pt x="22221" y="3909"/>
                      </a:cubicBezTo>
                      <a:cubicBezTo>
                        <a:pt x="22143" y="3909"/>
                        <a:pt x="22071" y="3918"/>
                        <a:pt x="22002" y="3930"/>
                      </a:cubicBezTo>
                      <a:cubicBezTo>
                        <a:pt x="21875" y="3960"/>
                        <a:pt x="21772" y="4003"/>
                        <a:pt x="21669" y="4069"/>
                      </a:cubicBezTo>
                      <a:cubicBezTo>
                        <a:pt x="21663" y="4069"/>
                        <a:pt x="21657" y="4063"/>
                        <a:pt x="21639" y="4063"/>
                      </a:cubicBezTo>
                      <a:cubicBezTo>
                        <a:pt x="21639" y="4051"/>
                        <a:pt x="21651" y="4045"/>
                        <a:pt x="21657" y="4027"/>
                      </a:cubicBezTo>
                      <a:cubicBezTo>
                        <a:pt x="21687" y="3894"/>
                        <a:pt x="21699" y="3748"/>
                        <a:pt x="21657" y="3549"/>
                      </a:cubicBezTo>
                      <a:cubicBezTo>
                        <a:pt x="21457" y="3549"/>
                        <a:pt x="21318" y="3597"/>
                        <a:pt x="21197" y="3657"/>
                      </a:cubicBezTo>
                      <a:cubicBezTo>
                        <a:pt x="21094" y="3712"/>
                        <a:pt x="21015" y="3766"/>
                        <a:pt x="20942" y="3845"/>
                      </a:cubicBezTo>
                      <a:cubicBezTo>
                        <a:pt x="20979" y="3742"/>
                        <a:pt x="20997" y="3615"/>
                        <a:pt x="20991" y="3458"/>
                      </a:cubicBezTo>
                      <a:cubicBezTo>
                        <a:pt x="20927" y="3448"/>
                        <a:pt x="20870" y="3444"/>
                        <a:pt x="20817" y="3444"/>
                      </a:cubicBezTo>
                      <a:cubicBezTo>
                        <a:pt x="20703" y="3444"/>
                        <a:pt x="20608" y="3463"/>
                        <a:pt x="20512" y="3488"/>
                      </a:cubicBezTo>
                      <a:cubicBezTo>
                        <a:pt x="20385" y="3536"/>
                        <a:pt x="20270" y="3597"/>
                        <a:pt x="20179" y="3676"/>
                      </a:cubicBezTo>
                      <a:lnTo>
                        <a:pt x="20137" y="3724"/>
                      </a:lnTo>
                      <a:cubicBezTo>
                        <a:pt x="20107" y="3718"/>
                        <a:pt x="20064" y="3718"/>
                        <a:pt x="20034" y="3706"/>
                      </a:cubicBezTo>
                      <a:cubicBezTo>
                        <a:pt x="20016" y="3609"/>
                        <a:pt x="19980" y="3518"/>
                        <a:pt x="19919" y="3427"/>
                      </a:cubicBezTo>
                      <a:cubicBezTo>
                        <a:pt x="19840" y="3312"/>
                        <a:pt x="19744" y="3203"/>
                        <a:pt x="19568" y="3100"/>
                      </a:cubicBezTo>
                      <a:cubicBezTo>
                        <a:pt x="19586" y="3058"/>
                        <a:pt x="19598" y="3004"/>
                        <a:pt x="19604" y="2961"/>
                      </a:cubicBezTo>
                      <a:cubicBezTo>
                        <a:pt x="19616" y="2913"/>
                        <a:pt x="19622" y="2870"/>
                        <a:pt x="19622" y="2828"/>
                      </a:cubicBezTo>
                      <a:lnTo>
                        <a:pt x="19665" y="2786"/>
                      </a:lnTo>
                      <a:cubicBezTo>
                        <a:pt x="19677" y="2786"/>
                        <a:pt x="19689" y="2780"/>
                        <a:pt x="19695" y="2780"/>
                      </a:cubicBezTo>
                      <a:cubicBezTo>
                        <a:pt x="19744" y="2828"/>
                        <a:pt x="19798" y="2876"/>
                        <a:pt x="19846" y="2919"/>
                      </a:cubicBezTo>
                      <a:cubicBezTo>
                        <a:pt x="19871" y="2973"/>
                        <a:pt x="19895" y="3028"/>
                        <a:pt x="19931" y="3088"/>
                      </a:cubicBezTo>
                      <a:cubicBezTo>
                        <a:pt x="19980" y="3070"/>
                        <a:pt x="20022" y="3058"/>
                        <a:pt x="20058" y="3040"/>
                      </a:cubicBezTo>
                      <a:cubicBezTo>
                        <a:pt x="20137" y="3070"/>
                        <a:pt x="20222" y="3094"/>
                        <a:pt x="20325" y="3113"/>
                      </a:cubicBezTo>
                      <a:cubicBezTo>
                        <a:pt x="20373" y="2992"/>
                        <a:pt x="20385" y="2889"/>
                        <a:pt x="20391" y="2798"/>
                      </a:cubicBezTo>
                      <a:cubicBezTo>
                        <a:pt x="20476" y="2852"/>
                        <a:pt x="20567" y="2889"/>
                        <a:pt x="20658" y="2913"/>
                      </a:cubicBezTo>
                      <a:cubicBezTo>
                        <a:pt x="20740" y="2933"/>
                        <a:pt x="20830" y="2948"/>
                        <a:pt x="20921" y="2948"/>
                      </a:cubicBezTo>
                      <a:cubicBezTo>
                        <a:pt x="20965" y="2948"/>
                        <a:pt x="21008" y="2945"/>
                        <a:pt x="21051" y="2937"/>
                      </a:cubicBezTo>
                      <a:cubicBezTo>
                        <a:pt x="21197" y="2913"/>
                        <a:pt x="21342" y="2876"/>
                        <a:pt x="21505" y="2755"/>
                      </a:cubicBezTo>
                      <a:cubicBezTo>
                        <a:pt x="21421" y="2568"/>
                        <a:pt x="21324" y="2453"/>
                        <a:pt x="21209" y="2362"/>
                      </a:cubicBezTo>
                      <a:cubicBezTo>
                        <a:pt x="21100" y="2271"/>
                        <a:pt x="20979" y="2210"/>
                        <a:pt x="20845" y="2180"/>
                      </a:cubicBezTo>
                      <a:cubicBezTo>
                        <a:pt x="20773" y="2156"/>
                        <a:pt x="20688" y="2150"/>
                        <a:pt x="20603" y="2150"/>
                      </a:cubicBezTo>
                      <a:cubicBezTo>
                        <a:pt x="20597" y="2011"/>
                        <a:pt x="20561" y="1871"/>
                        <a:pt x="20464" y="1696"/>
                      </a:cubicBezTo>
                      <a:cubicBezTo>
                        <a:pt x="20270" y="1756"/>
                        <a:pt x="20149" y="1847"/>
                        <a:pt x="20052" y="1938"/>
                      </a:cubicBezTo>
                      <a:cubicBezTo>
                        <a:pt x="20028" y="1962"/>
                        <a:pt x="20016" y="1974"/>
                        <a:pt x="19998" y="1999"/>
                      </a:cubicBezTo>
                      <a:cubicBezTo>
                        <a:pt x="19961" y="1974"/>
                        <a:pt x="19925" y="1950"/>
                        <a:pt x="19877" y="1932"/>
                      </a:cubicBezTo>
                      <a:cubicBezTo>
                        <a:pt x="19871" y="1902"/>
                        <a:pt x="19865" y="1878"/>
                        <a:pt x="19859" y="1847"/>
                      </a:cubicBezTo>
                      <a:cubicBezTo>
                        <a:pt x="19804" y="1720"/>
                        <a:pt x="19737" y="1587"/>
                        <a:pt x="19586" y="1454"/>
                      </a:cubicBezTo>
                      <a:cubicBezTo>
                        <a:pt x="19477" y="1526"/>
                        <a:pt x="19404" y="1605"/>
                        <a:pt x="19344" y="1678"/>
                      </a:cubicBezTo>
                      <a:lnTo>
                        <a:pt x="19344" y="1660"/>
                      </a:lnTo>
                      <a:cubicBezTo>
                        <a:pt x="19255" y="1638"/>
                        <a:pt x="19177" y="1630"/>
                        <a:pt x="19106" y="1630"/>
                      </a:cubicBezTo>
                      <a:cubicBezTo>
                        <a:pt x="19017" y="1630"/>
                        <a:pt x="18940" y="1643"/>
                        <a:pt x="18866" y="1660"/>
                      </a:cubicBezTo>
                      <a:cubicBezTo>
                        <a:pt x="18726" y="1690"/>
                        <a:pt x="18623" y="1750"/>
                        <a:pt x="18527" y="1823"/>
                      </a:cubicBezTo>
                      <a:cubicBezTo>
                        <a:pt x="18496" y="1847"/>
                        <a:pt x="18472" y="1871"/>
                        <a:pt x="18442" y="1902"/>
                      </a:cubicBezTo>
                      <a:cubicBezTo>
                        <a:pt x="18405" y="1902"/>
                        <a:pt x="18363" y="1890"/>
                        <a:pt x="18327" y="1890"/>
                      </a:cubicBezTo>
                      <a:cubicBezTo>
                        <a:pt x="18272" y="1781"/>
                        <a:pt x="18200" y="1678"/>
                        <a:pt x="18091" y="1587"/>
                      </a:cubicBezTo>
                      <a:cubicBezTo>
                        <a:pt x="17988" y="1508"/>
                        <a:pt x="17861" y="1423"/>
                        <a:pt x="17661" y="1375"/>
                      </a:cubicBezTo>
                      <a:cubicBezTo>
                        <a:pt x="17631" y="1448"/>
                        <a:pt x="17606" y="1508"/>
                        <a:pt x="17594" y="1557"/>
                      </a:cubicBezTo>
                      <a:cubicBezTo>
                        <a:pt x="17570" y="1490"/>
                        <a:pt x="17540" y="1417"/>
                        <a:pt x="17485" y="1333"/>
                      </a:cubicBezTo>
                      <a:cubicBezTo>
                        <a:pt x="17298" y="1393"/>
                        <a:pt x="17176" y="1484"/>
                        <a:pt x="17080" y="1581"/>
                      </a:cubicBezTo>
                      <a:cubicBezTo>
                        <a:pt x="17001" y="1660"/>
                        <a:pt x="16952" y="1738"/>
                        <a:pt x="16904" y="1823"/>
                      </a:cubicBezTo>
                      <a:lnTo>
                        <a:pt x="16892" y="1823"/>
                      </a:lnTo>
                      <a:cubicBezTo>
                        <a:pt x="16898" y="1696"/>
                        <a:pt x="16880" y="1557"/>
                        <a:pt x="16813" y="1393"/>
                      </a:cubicBezTo>
                      <a:cubicBezTo>
                        <a:pt x="16619" y="1423"/>
                        <a:pt x="16480" y="1490"/>
                        <a:pt x="16377" y="1575"/>
                      </a:cubicBezTo>
                      <a:cubicBezTo>
                        <a:pt x="16317" y="1617"/>
                        <a:pt x="16256" y="1672"/>
                        <a:pt x="16208" y="1732"/>
                      </a:cubicBezTo>
                      <a:cubicBezTo>
                        <a:pt x="16208" y="1641"/>
                        <a:pt x="16184" y="1538"/>
                        <a:pt x="16147" y="1417"/>
                      </a:cubicBezTo>
                      <a:cubicBezTo>
                        <a:pt x="15953" y="1436"/>
                        <a:pt x="15814" y="1496"/>
                        <a:pt x="15699" y="1575"/>
                      </a:cubicBezTo>
                      <a:cubicBezTo>
                        <a:pt x="15590" y="1647"/>
                        <a:pt x="15505" y="1738"/>
                        <a:pt x="15439" y="1847"/>
                      </a:cubicBezTo>
                      <a:lnTo>
                        <a:pt x="15415" y="1890"/>
                      </a:lnTo>
                      <a:lnTo>
                        <a:pt x="15396" y="1890"/>
                      </a:lnTo>
                      <a:lnTo>
                        <a:pt x="15396" y="1853"/>
                      </a:lnTo>
                      <a:cubicBezTo>
                        <a:pt x="15390" y="1720"/>
                        <a:pt x="15366" y="1569"/>
                        <a:pt x="15269" y="1393"/>
                      </a:cubicBezTo>
                      <a:cubicBezTo>
                        <a:pt x="15076" y="1448"/>
                        <a:pt x="14948" y="1526"/>
                        <a:pt x="14852" y="1617"/>
                      </a:cubicBezTo>
                      <a:cubicBezTo>
                        <a:pt x="14755" y="1708"/>
                        <a:pt x="14688" y="1817"/>
                        <a:pt x="14634" y="1920"/>
                      </a:cubicBezTo>
                      <a:lnTo>
                        <a:pt x="14567" y="1920"/>
                      </a:lnTo>
                      <a:cubicBezTo>
                        <a:pt x="14567" y="1878"/>
                        <a:pt x="14555" y="1841"/>
                        <a:pt x="14543" y="1793"/>
                      </a:cubicBezTo>
                      <a:cubicBezTo>
                        <a:pt x="14513" y="1660"/>
                        <a:pt x="14452" y="1520"/>
                        <a:pt x="14325" y="1369"/>
                      </a:cubicBezTo>
                      <a:cubicBezTo>
                        <a:pt x="14143" y="1460"/>
                        <a:pt x="14040" y="1569"/>
                        <a:pt x="13962" y="1678"/>
                      </a:cubicBezTo>
                      <a:cubicBezTo>
                        <a:pt x="13943" y="1702"/>
                        <a:pt x="13931" y="1720"/>
                        <a:pt x="13919" y="1738"/>
                      </a:cubicBezTo>
                      <a:cubicBezTo>
                        <a:pt x="13919" y="1672"/>
                        <a:pt x="13919" y="1605"/>
                        <a:pt x="13913" y="1520"/>
                      </a:cubicBezTo>
                      <a:cubicBezTo>
                        <a:pt x="13887" y="1519"/>
                        <a:pt x="13863" y="1518"/>
                        <a:pt x="13838" y="1518"/>
                      </a:cubicBezTo>
                      <a:cubicBezTo>
                        <a:pt x="13681" y="1518"/>
                        <a:pt x="13557" y="1550"/>
                        <a:pt x="13447" y="1587"/>
                      </a:cubicBezTo>
                      <a:cubicBezTo>
                        <a:pt x="13314" y="1641"/>
                        <a:pt x="13217" y="1720"/>
                        <a:pt x="13126" y="1811"/>
                      </a:cubicBezTo>
                      <a:cubicBezTo>
                        <a:pt x="13102" y="1829"/>
                        <a:pt x="13090" y="1853"/>
                        <a:pt x="13066" y="1878"/>
                      </a:cubicBezTo>
                      <a:cubicBezTo>
                        <a:pt x="13041" y="1878"/>
                        <a:pt x="13011" y="1871"/>
                        <a:pt x="12993" y="1871"/>
                      </a:cubicBezTo>
                      <a:lnTo>
                        <a:pt x="12969" y="1871"/>
                      </a:lnTo>
                      <a:cubicBezTo>
                        <a:pt x="12944" y="1787"/>
                        <a:pt x="12908" y="1708"/>
                        <a:pt x="12854" y="1635"/>
                      </a:cubicBezTo>
                      <a:cubicBezTo>
                        <a:pt x="12963" y="1605"/>
                        <a:pt x="13059" y="1557"/>
                        <a:pt x="13150" y="1496"/>
                      </a:cubicBezTo>
                      <a:cubicBezTo>
                        <a:pt x="13283" y="1405"/>
                        <a:pt x="13423" y="1296"/>
                        <a:pt x="13526" y="1103"/>
                      </a:cubicBezTo>
                      <a:cubicBezTo>
                        <a:pt x="13344" y="981"/>
                        <a:pt x="13181" y="945"/>
                        <a:pt x="13017" y="915"/>
                      </a:cubicBezTo>
                      <a:cubicBezTo>
                        <a:pt x="12993" y="915"/>
                        <a:pt x="12969" y="909"/>
                        <a:pt x="12957" y="909"/>
                      </a:cubicBezTo>
                      <a:cubicBezTo>
                        <a:pt x="12975" y="885"/>
                        <a:pt x="12993" y="854"/>
                        <a:pt x="13017" y="830"/>
                      </a:cubicBezTo>
                      <a:cubicBezTo>
                        <a:pt x="12878" y="679"/>
                        <a:pt x="12751" y="606"/>
                        <a:pt x="12630" y="558"/>
                      </a:cubicBezTo>
                      <a:cubicBezTo>
                        <a:pt x="12533" y="521"/>
                        <a:pt x="12430" y="497"/>
                        <a:pt x="12333" y="497"/>
                      </a:cubicBezTo>
                      <a:cubicBezTo>
                        <a:pt x="12327" y="467"/>
                        <a:pt x="12327" y="449"/>
                        <a:pt x="12315" y="418"/>
                      </a:cubicBezTo>
                      <a:cubicBezTo>
                        <a:pt x="12278" y="285"/>
                        <a:pt x="12212" y="152"/>
                        <a:pt x="12073" y="1"/>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1"/>
                <p:cNvSpPr/>
                <p:nvPr/>
              </p:nvSpPr>
              <p:spPr>
                <a:xfrm>
                  <a:off x="3269487" y="2272325"/>
                  <a:ext cx="11675" cy="15775"/>
                </a:xfrm>
                <a:custGeom>
                  <a:avLst/>
                  <a:gdLst/>
                  <a:ahLst/>
                  <a:cxnLst/>
                  <a:rect l="l" t="t" r="r" b="b"/>
                  <a:pathLst>
                    <a:path w="467" h="631" extrusionOk="0">
                      <a:moveTo>
                        <a:pt x="31" y="1"/>
                      </a:moveTo>
                      <a:cubicBezTo>
                        <a:pt x="1" y="92"/>
                        <a:pt x="1" y="170"/>
                        <a:pt x="7" y="237"/>
                      </a:cubicBezTo>
                      <a:cubicBezTo>
                        <a:pt x="13" y="303"/>
                        <a:pt x="43" y="364"/>
                        <a:pt x="73" y="418"/>
                      </a:cubicBezTo>
                      <a:cubicBezTo>
                        <a:pt x="116" y="473"/>
                        <a:pt x="152" y="515"/>
                        <a:pt x="212" y="558"/>
                      </a:cubicBezTo>
                      <a:cubicBezTo>
                        <a:pt x="273" y="594"/>
                        <a:pt x="340" y="624"/>
                        <a:pt x="436" y="630"/>
                      </a:cubicBezTo>
                      <a:cubicBezTo>
                        <a:pt x="467" y="534"/>
                        <a:pt x="467" y="455"/>
                        <a:pt x="461" y="394"/>
                      </a:cubicBezTo>
                      <a:cubicBezTo>
                        <a:pt x="449" y="328"/>
                        <a:pt x="424" y="267"/>
                        <a:pt x="394" y="213"/>
                      </a:cubicBezTo>
                      <a:cubicBezTo>
                        <a:pt x="358" y="164"/>
                        <a:pt x="315" y="116"/>
                        <a:pt x="255" y="79"/>
                      </a:cubicBezTo>
                      <a:cubicBezTo>
                        <a:pt x="194" y="43"/>
                        <a:pt x="128" y="13"/>
                        <a:pt x="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1"/>
                <p:cNvSpPr/>
                <p:nvPr/>
              </p:nvSpPr>
              <p:spPr>
                <a:xfrm>
                  <a:off x="3314437" y="2268550"/>
                  <a:ext cx="10625" cy="17125"/>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1"/>
                <p:cNvSpPr/>
                <p:nvPr/>
              </p:nvSpPr>
              <p:spPr>
                <a:xfrm>
                  <a:off x="3338662" y="2264300"/>
                  <a:ext cx="11675" cy="15925"/>
                </a:xfrm>
                <a:custGeom>
                  <a:avLst/>
                  <a:gdLst/>
                  <a:ahLst/>
                  <a:cxnLst/>
                  <a:rect l="l" t="t" r="r" b="b"/>
                  <a:pathLst>
                    <a:path w="467" h="637" extrusionOk="0">
                      <a:moveTo>
                        <a:pt x="424" y="1"/>
                      </a:moveTo>
                      <a:cubicBezTo>
                        <a:pt x="321" y="13"/>
                        <a:pt x="261" y="43"/>
                        <a:pt x="200" y="80"/>
                      </a:cubicBezTo>
                      <a:cubicBezTo>
                        <a:pt x="146" y="122"/>
                        <a:pt x="103" y="164"/>
                        <a:pt x="73" y="219"/>
                      </a:cubicBezTo>
                      <a:cubicBezTo>
                        <a:pt x="43" y="267"/>
                        <a:pt x="19" y="334"/>
                        <a:pt x="12" y="400"/>
                      </a:cubicBezTo>
                      <a:cubicBezTo>
                        <a:pt x="0" y="467"/>
                        <a:pt x="0" y="540"/>
                        <a:pt x="43" y="637"/>
                      </a:cubicBezTo>
                      <a:cubicBezTo>
                        <a:pt x="140" y="618"/>
                        <a:pt x="206" y="588"/>
                        <a:pt x="267" y="552"/>
                      </a:cubicBezTo>
                      <a:cubicBezTo>
                        <a:pt x="321" y="515"/>
                        <a:pt x="364" y="467"/>
                        <a:pt x="394" y="413"/>
                      </a:cubicBezTo>
                      <a:cubicBezTo>
                        <a:pt x="424" y="364"/>
                        <a:pt x="448" y="304"/>
                        <a:pt x="454" y="231"/>
                      </a:cubicBezTo>
                      <a:cubicBezTo>
                        <a:pt x="467" y="164"/>
                        <a:pt x="467" y="92"/>
                        <a:pt x="4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1"/>
                <p:cNvSpPr/>
                <p:nvPr/>
              </p:nvSpPr>
              <p:spPr>
                <a:xfrm>
                  <a:off x="3469800" y="2232975"/>
                  <a:ext cx="11075" cy="16525"/>
                </a:xfrm>
                <a:custGeom>
                  <a:avLst/>
                  <a:gdLst/>
                  <a:ahLst/>
                  <a:cxnLst/>
                  <a:rect l="l" t="t" r="r" b="b"/>
                  <a:pathLst>
                    <a:path w="443" h="661" extrusionOk="0">
                      <a:moveTo>
                        <a:pt x="49" y="1"/>
                      </a:moveTo>
                      <a:cubicBezTo>
                        <a:pt x="1" y="91"/>
                        <a:pt x="1" y="170"/>
                        <a:pt x="1" y="237"/>
                      </a:cubicBezTo>
                      <a:cubicBezTo>
                        <a:pt x="13" y="303"/>
                        <a:pt x="25" y="364"/>
                        <a:pt x="55" y="418"/>
                      </a:cubicBezTo>
                      <a:cubicBezTo>
                        <a:pt x="85" y="473"/>
                        <a:pt x="122" y="515"/>
                        <a:pt x="176" y="564"/>
                      </a:cubicBezTo>
                      <a:cubicBezTo>
                        <a:pt x="231" y="606"/>
                        <a:pt x="297" y="642"/>
                        <a:pt x="394" y="661"/>
                      </a:cubicBezTo>
                      <a:cubicBezTo>
                        <a:pt x="437" y="570"/>
                        <a:pt x="443" y="497"/>
                        <a:pt x="443" y="424"/>
                      </a:cubicBezTo>
                      <a:cubicBezTo>
                        <a:pt x="431" y="358"/>
                        <a:pt x="418" y="297"/>
                        <a:pt x="388" y="243"/>
                      </a:cubicBezTo>
                      <a:cubicBezTo>
                        <a:pt x="358" y="194"/>
                        <a:pt x="322" y="146"/>
                        <a:pt x="267" y="103"/>
                      </a:cubicBezTo>
                      <a:cubicBezTo>
                        <a:pt x="213" y="55"/>
                        <a:pt x="146" y="19"/>
                        <a:pt x="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1"/>
                <p:cNvSpPr/>
                <p:nvPr/>
              </p:nvSpPr>
              <p:spPr>
                <a:xfrm>
                  <a:off x="3063637" y="2289650"/>
                  <a:ext cx="15775" cy="11500"/>
                </a:xfrm>
                <a:custGeom>
                  <a:avLst/>
                  <a:gdLst/>
                  <a:ahLst/>
                  <a:cxnLst/>
                  <a:rect l="l" t="t" r="r" b="b"/>
                  <a:pathLst>
                    <a:path w="631" h="460" extrusionOk="0">
                      <a:moveTo>
                        <a:pt x="459" y="1"/>
                      </a:moveTo>
                      <a:cubicBezTo>
                        <a:pt x="436" y="1"/>
                        <a:pt x="415" y="2"/>
                        <a:pt x="394" y="4"/>
                      </a:cubicBezTo>
                      <a:cubicBezTo>
                        <a:pt x="327" y="16"/>
                        <a:pt x="267" y="34"/>
                        <a:pt x="212" y="77"/>
                      </a:cubicBezTo>
                      <a:cubicBezTo>
                        <a:pt x="158" y="107"/>
                        <a:pt x="116" y="149"/>
                        <a:pt x="73" y="210"/>
                      </a:cubicBezTo>
                      <a:cubicBezTo>
                        <a:pt x="37" y="270"/>
                        <a:pt x="7" y="337"/>
                        <a:pt x="1" y="434"/>
                      </a:cubicBezTo>
                      <a:cubicBezTo>
                        <a:pt x="59" y="456"/>
                        <a:pt x="106" y="460"/>
                        <a:pt x="149" y="460"/>
                      </a:cubicBezTo>
                      <a:cubicBezTo>
                        <a:pt x="177" y="460"/>
                        <a:pt x="204" y="458"/>
                        <a:pt x="231" y="458"/>
                      </a:cubicBezTo>
                      <a:cubicBezTo>
                        <a:pt x="303" y="452"/>
                        <a:pt x="364" y="428"/>
                        <a:pt x="418" y="391"/>
                      </a:cubicBezTo>
                      <a:cubicBezTo>
                        <a:pt x="467" y="361"/>
                        <a:pt x="515" y="313"/>
                        <a:pt x="551" y="258"/>
                      </a:cubicBezTo>
                      <a:cubicBezTo>
                        <a:pt x="588" y="198"/>
                        <a:pt x="618" y="125"/>
                        <a:pt x="630" y="28"/>
                      </a:cubicBezTo>
                      <a:cubicBezTo>
                        <a:pt x="567" y="7"/>
                        <a:pt x="510" y="1"/>
                        <a:pt x="4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1"/>
                <p:cNvSpPr/>
                <p:nvPr/>
              </p:nvSpPr>
              <p:spPr>
                <a:xfrm>
                  <a:off x="3077112" y="2296650"/>
                  <a:ext cx="18175" cy="10100"/>
                </a:xfrm>
                <a:custGeom>
                  <a:avLst/>
                  <a:gdLst/>
                  <a:ahLst/>
                  <a:cxnLst/>
                  <a:rect l="l" t="t" r="r" b="b"/>
                  <a:pathLst>
                    <a:path w="727" h="404" extrusionOk="0">
                      <a:moveTo>
                        <a:pt x="414" y="1"/>
                      </a:moveTo>
                      <a:cubicBezTo>
                        <a:pt x="382" y="1"/>
                        <a:pt x="352" y="6"/>
                        <a:pt x="321" y="15"/>
                      </a:cubicBezTo>
                      <a:cubicBezTo>
                        <a:pt x="261" y="27"/>
                        <a:pt x="200" y="57"/>
                        <a:pt x="152" y="99"/>
                      </a:cubicBezTo>
                      <a:cubicBezTo>
                        <a:pt x="97" y="136"/>
                        <a:pt x="43" y="184"/>
                        <a:pt x="0" y="281"/>
                      </a:cubicBezTo>
                      <a:cubicBezTo>
                        <a:pt x="73" y="342"/>
                        <a:pt x="140" y="360"/>
                        <a:pt x="212" y="390"/>
                      </a:cubicBezTo>
                      <a:cubicBezTo>
                        <a:pt x="246" y="399"/>
                        <a:pt x="277" y="404"/>
                        <a:pt x="308" y="404"/>
                      </a:cubicBezTo>
                      <a:cubicBezTo>
                        <a:pt x="339" y="404"/>
                        <a:pt x="370" y="399"/>
                        <a:pt x="400" y="390"/>
                      </a:cubicBezTo>
                      <a:cubicBezTo>
                        <a:pt x="460" y="378"/>
                        <a:pt x="521" y="348"/>
                        <a:pt x="576" y="305"/>
                      </a:cubicBezTo>
                      <a:cubicBezTo>
                        <a:pt x="624" y="263"/>
                        <a:pt x="678" y="208"/>
                        <a:pt x="727" y="118"/>
                      </a:cubicBezTo>
                      <a:cubicBezTo>
                        <a:pt x="648" y="51"/>
                        <a:pt x="582" y="27"/>
                        <a:pt x="515" y="15"/>
                      </a:cubicBezTo>
                      <a:cubicBezTo>
                        <a:pt x="479" y="6"/>
                        <a:pt x="445" y="1"/>
                        <a:pt x="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77" name="Google Shape;1077;p41"/>
            <p:cNvSpPr/>
            <p:nvPr/>
          </p:nvSpPr>
          <p:spPr>
            <a:xfrm>
              <a:off x="5937001" y="19383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1"/>
            <p:cNvSpPr/>
            <p:nvPr/>
          </p:nvSpPr>
          <p:spPr>
            <a:xfrm>
              <a:off x="7232401" y="26241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1"/>
            <p:cNvSpPr/>
            <p:nvPr/>
          </p:nvSpPr>
          <p:spPr>
            <a:xfrm>
              <a:off x="7842001" y="24717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1"/>
            <p:cNvSpPr/>
            <p:nvPr/>
          </p:nvSpPr>
          <p:spPr>
            <a:xfrm>
              <a:off x="6927601" y="19383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1"/>
            <p:cNvSpPr/>
            <p:nvPr/>
          </p:nvSpPr>
          <p:spPr>
            <a:xfrm>
              <a:off x="6927601" y="11763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1"/>
            <p:cNvSpPr/>
            <p:nvPr/>
          </p:nvSpPr>
          <p:spPr>
            <a:xfrm>
              <a:off x="6394201" y="1785926"/>
              <a:ext cx="121183" cy="213777"/>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1"/>
            <p:cNvSpPr/>
            <p:nvPr/>
          </p:nvSpPr>
          <p:spPr>
            <a:xfrm rot="-1764381">
              <a:off x="7613401" y="2547927"/>
              <a:ext cx="121183" cy="213776"/>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1"/>
            <p:cNvSpPr/>
            <p:nvPr/>
          </p:nvSpPr>
          <p:spPr>
            <a:xfrm rot="-1394943">
              <a:off x="5784601" y="1709726"/>
              <a:ext cx="121184" cy="213776"/>
            </a:xfrm>
            <a:custGeom>
              <a:avLst/>
              <a:gdLst/>
              <a:ahLst/>
              <a:cxnLst/>
              <a:rect l="l" t="t" r="r" b="b"/>
              <a:pathLst>
                <a:path w="425" h="685" extrusionOk="0">
                  <a:moveTo>
                    <a:pt x="364" y="0"/>
                  </a:moveTo>
                  <a:cubicBezTo>
                    <a:pt x="267" y="25"/>
                    <a:pt x="207" y="61"/>
                    <a:pt x="152" y="109"/>
                  </a:cubicBezTo>
                  <a:cubicBezTo>
                    <a:pt x="104" y="152"/>
                    <a:pt x="61" y="200"/>
                    <a:pt x="43" y="261"/>
                  </a:cubicBezTo>
                  <a:cubicBezTo>
                    <a:pt x="19" y="321"/>
                    <a:pt x="1" y="382"/>
                    <a:pt x="1" y="448"/>
                  </a:cubicBezTo>
                  <a:cubicBezTo>
                    <a:pt x="1" y="521"/>
                    <a:pt x="19" y="594"/>
                    <a:pt x="61" y="685"/>
                  </a:cubicBezTo>
                  <a:cubicBezTo>
                    <a:pt x="164" y="660"/>
                    <a:pt x="225" y="624"/>
                    <a:pt x="273" y="576"/>
                  </a:cubicBezTo>
                  <a:cubicBezTo>
                    <a:pt x="328" y="533"/>
                    <a:pt x="364" y="479"/>
                    <a:pt x="388" y="424"/>
                  </a:cubicBezTo>
                  <a:cubicBezTo>
                    <a:pt x="412" y="364"/>
                    <a:pt x="424" y="303"/>
                    <a:pt x="424" y="236"/>
                  </a:cubicBezTo>
                  <a:cubicBezTo>
                    <a:pt x="424" y="164"/>
                    <a:pt x="412" y="91"/>
                    <a:pt x="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Rectángulo 44"/>
          <p:cNvSpPr/>
          <p:nvPr/>
        </p:nvSpPr>
        <p:spPr>
          <a:xfrm>
            <a:off x="720000" y="4917988"/>
            <a:ext cx="8312789" cy="1112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46" name="Imagen 45"/>
          <p:cNvPicPr>
            <a:picLocks noChangeAspect="1"/>
          </p:cNvPicPr>
          <p:nvPr/>
        </p:nvPicPr>
        <p:blipFill>
          <a:blip r:embed="rId3"/>
          <a:stretch>
            <a:fillRect/>
          </a:stretch>
        </p:blipFill>
        <p:spPr>
          <a:xfrm>
            <a:off x="69981" y="4342949"/>
            <a:ext cx="585000" cy="686250"/>
          </a:xfrm>
          <a:prstGeom prst="rect">
            <a:avLst/>
          </a:prstGeom>
        </p:spPr>
      </p:pic>
    </p:spTree>
  </p:cSld>
  <p:clrMapOvr>
    <a:masterClrMapping/>
  </p:clrMapOvr>
</p:sld>
</file>

<file path=ppt/theme/theme1.xml><?xml version="1.0" encoding="utf-8"?>
<a:theme xmlns:a="http://schemas.openxmlformats.org/drawingml/2006/main" name="Parts &amp; Types of Trees for Education by Slidesgo">
  <a:themeElements>
    <a:clrScheme name="Simple Light">
      <a:dk1>
        <a:srgbClr val="F0D162"/>
      </a:dk1>
      <a:lt1>
        <a:srgbClr val="F8FFE1"/>
      </a:lt1>
      <a:dk2>
        <a:srgbClr val="8A7165"/>
      </a:dk2>
      <a:lt2>
        <a:srgbClr val="BCCE78"/>
      </a:lt2>
      <a:accent1>
        <a:srgbClr val="B5C267"/>
      </a:accent1>
      <a:accent2>
        <a:srgbClr val="516D5D"/>
      </a:accent2>
      <a:accent3>
        <a:srgbClr val="5A7C65"/>
      </a:accent3>
      <a:accent4>
        <a:srgbClr val="828F51"/>
      </a:accent4>
      <a:accent5>
        <a:srgbClr val="77814F"/>
      </a:accent5>
      <a:accent6>
        <a:srgbClr val="FFFFFF"/>
      </a:accent6>
      <a:hlink>
        <a:srgbClr val="516D5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TotalTime>
  <Words>1243</Words>
  <Application>Microsoft Office PowerPoint</Application>
  <PresentationFormat>Presentación en pantalla (16:9)</PresentationFormat>
  <Paragraphs>257</Paragraphs>
  <Slides>50</Slides>
  <Notes>50</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50</vt:i4>
      </vt:variant>
    </vt:vector>
  </HeadingPairs>
  <TitlesOfParts>
    <vt:vector size="62" baseType="lpstr">
      <vt:lpstr>Proxima Nova Semibold</vt:lpstr>
      <vt:lpstr>Bebas Neue</vt:lpstr>
      <vt:lpstr>Catamaran</vt:lpstr>
      <vt:lpstr>Chau Philomene One</vt:lpstr>
      <vt:lpstr>Hammersmith One</vt:lpstr>
      <vt:lpstr>Manjari</vt:lpstr>
      <vt:lpstr>Proxima Nova</vt:lpstr>
      <vt:lpstr>Darker Grotesque SemiBold</vt:lpstr>
      <vt:lpstr>Arial</vt:lpstr>
      <vt:lpstr>Glass Antiqua</vt:lpstr>
      <vt:lpstr>Parts &amp; Types of Trees for Education by Slidesgo</vt:lpstr>
      <vt:lpstr>Slidesgo Final Pages</vt:lpstr>
      <vt:lpstr>TREES   Free Template</vt:lpstr>
      <vt:lpstr>Change your background</vt:lpstr>
      <vt:lpstr>Table of contents</vt:lpstr>
      <vt:lpstr>TABLE OF CONTENTS</vt:lpstr>
      <vt:lpstr>WHOA!</vt:lpstr>
      <vt:lpstr>Awesome Words</vt:lpstr>
      <vt:lpstr>—SOMEONE FAMOUS</vt:lpstr>
      <vt:lpstr>Customize it</vt:lpstr>
      <vt:lpstr>ABOUT TREES</vt:lpstr>
      <vt:lpstr>INTRODUCTION</vt:lpstr>
      <vt:lpstr>THE SLIDE TITLE GOES HERE!</vt:lpstr>
      <vt:lpstr>AWESOME WORDS</vt:lpstr>
      <vt:lpstr>What materials must I bring to class?</vt:lpstr>
      <vt:lpstr>TYPES OF TREES</vt:lpstr>
      <vt:lpstr>BASED ON LEAVES</vt:lpstr>
      <vt:lpstr>A picture is worth a thousand words</vt:lpstr>
      <vt:lpstr>SOME SPECIES OF TREES</vt:lpstr>
      <vt:lpstr>Infographic</vt:lpstr>
      <vt:lpstr>POPULAR USES</vt:lpstr>
      <vt:lpstr>DIAGRAM: LEAVES</vt:lpstr>
      <vt:lpstr>Infographic</vt:lpstr>
      <vt:lpstr>THIS IS A TABLE</vt:lpstr>
      <vt:lpstr>PARTS OF A TREE</vt:lpstr>
      <vt:lpstr>PARTS OF A TREE</vt:lpstr>
      <vt:lpstr>A PICTURE ALWAYS REINFORCES THE CONCEPT </vt:lpstr>
      <vt:lpstr>OTHER PARTS OF A TREE</vt:lpstr>
      <vt:lpstr>PARTS</vt:lpstr>
      <vt:lpstr>3.04 TRILLIONS</vt:lpstr>
      <vt:lpstr>THIS IS A GRAPH</vt:lpstr>
      <vt:lpstr>333,000.000</vt:lpstr>
      <vt:lpstr>SEASONS AND TREES</vt:lpstr>
      <vt:lpstr>CONCLUSIONS</vt:lpstr>
      <vt:lpstr>A PICTURE IS WORTH A THOUSAND WORDS</vt:lpstr>
      <vt:lpstr>ACTIVITIES</vt:lpstr>
      <vt:lpstr>MATCH THE TREES WITH THEIR TYPE OF LEAVES</vt:lpstr>
      <vt:lpstr>IDENTIFY THE SEASON</vt:lpstr>
      <vt:lpstr>OUR TEAM</vt:lpstr>
      <vt:lpstr>Our team</vt:lpstr>
      <vt:lpstr>This is a graph</vt:lpstr>
      <vt:lpstr>MOCKUP: PC</vt:lpstr>
      <vt:lpstr>THANKS!</vt:lpstr>
      <vt:lpstr>www.plantillaspower-point.com</vt:lpstr>
      <vt:lpstr>ALTERNATIVE ICONS</vt:lpstr>
      <vt:lpstr>ALTERNATIVE ICONS</vt:lpstr>
      <vt:lpstr>ALTERNATIVE ICONS</vt:lpstr>
      <vt:lpstr>ALTERNATIVE ICONS</vt:lpstr>
      <vt:lpstr>ALTERNATIVE ICONS</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arboles</dc:title>
  <dc:creator>Sr GRYM</dc:creator>
  <cp:lastModifiedBy>ADMIN</cp:lastModifiedBy>
  <cp:revision>18</cp:revision>
  <dcterms:modified xsi:type="dcterms:W3CDTF">2022-04-06T20:46:44Z</dcterms:modified>
</cp:coreProperties>
</file>